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307" r:id="rId2"/>
    <p:sldId id="381" r:id="rId3"/>
    <p:sldId id="380" r:id="rId4"/>
    <p:sldId id="379" r:id="rId5"/>
    <p:sldId id="373" r:id="rId6"/>
    <p:sldId id="376" r:id="rId7"/>
    <p:sldId id="348" r:id="rId8"/>
    <p:sldId id="377" r:id="rId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5" autoAdjust="0"/>
    <p:restoredTop sz="94849" autoAdjust="0"/>
  </p:normalViewPr>
  <p:slideViewPr>
    <p:cSldViewPr>
      <p:cViewPr varScale="1">
        <p:scale>
          <a:sx n="131" d="100"/>
          <a:sy n="131" d="100"/>
        </p:scale>
        <p:origin x="-3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12"/>
    </p:cViewPr>
  </p:sorterViewPr>
  <p:notesViewPr>
    <p:cSldViewPr>
      <p:cViewPr varScale="1">
        <p:scale>
          <a:sx n="78" d="100"/>
          <a:sy n="78" d="100"/>
        </p:scale>
        <p:origin x="-2070" y="-84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TE\Groups\VSC\ICM\Users\PIGNY\Volotek\horaires%20TGV_04Apr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>
        <c:manualLayout>
          <c:layoutTarget val="inner"/>
          <c:xMode val="edge"/>
          <c:yMode val="edge"/>
          <c:x val="4.2907048847676543E-2"/>
          <c:y val="2.3130249343831979E-2"/>
          <c:w val="0.90457774133782998"/>
          <c:h val="0.90920127952755903"/>
        </c:manualLayout>
      </c:layout>
      <c:scatterChart>
        <c:scatterStyle val="lineMarker"/>
        <c:ser>
          <c:idx val="0"/>
          <c:order val="0"/>
          <c:tx>
            <c:strRef>
              <c:f>Sheet1!$C$15</c:f>
              <c:strCache>
                <c:ptCount val="1"/>
                <c:pt idx="0">
                  <c:v>train : GVA -&gt;</c:v>
                </c:pt>
              </c:strCache>
            </c:strRef>
          </c:tx>
          <c:spPr>
            <a:ln w="3175">
              <a:noFill/>
            </a:ln>
          </c:spPr>
          <c:marker>
            <c:symbol val="square"/>
            <c:size val="5"/>
            <c:spPr>
              <a:solidFill>
                <a:srgbClr val="C0504D">
                  <a:lumMod val="75000"/>
                  <a:alpha val="60000"/>
                </a:srgbClr>
              </a:solidFill>
              <a:ln>
                <a:noFill/>
              </a:ln>
            </c:spPr>
          </c:marker>
          <c:xVal>
            <c:numRef>
              <c:f>Sheet1!$B$16:$B$84</c:f>
              <c:numCache>
                <c:formatCode>m/d/yy\ h:mm;@</c:formatCode>
                <c:ptCount val="69"/>
                <c:pt idx="0">
                  <c:v>40301.023611111093</c:v>
                </c:pt>
                <c:pt idx="1">
                  <c:v>40301.024305555555</c:v>
                </c:pt>
                <c:pt idx="2">
                  <c:v>40301.04166666665</c:v>
                </c:pt>
                <c:pt idx="3">
                  <c:v>40301.273611111093</c:v>
                </c:pt>
                <c:pt idx="4">
                  <c:v>40301.274305555555</c:v>
                </c:pt>
                <c:pt idx="5">
                  <c:v>40301.292361111082</c:v>
                </c:pt>
                <c:pt idx="6">
                  <c:v>40301.289583333324</c:v>
                </c:pt>
                <c:pt idx="7">
                  <c:v>40301.290277777778</c:v>
                </c:pt>
                <c:pt idx="8">
                  <c:v>40301.308333333342</c:v>
                </c:pt>
                <c:pt idx="9">
                  <c:v>40301.331250000003</c:v>
                </c:pt>
                <c:pt idx="10">
                  <c:v>40301.331944444442</c:v>
                </c:pt>
                <c:pt idx="11">
                  <c:v>40301.350000000013</c:v>
                </c:pt>
                <c:pt idx="12">
                  <c:v>40301.344444444454</c:v>
                </c:pt>
                <c:pt idx="13">
                  <c:v>40301.345138888893</c:v>
                </c:pt>
                <c:pt idx="14">
                  <c:v>40301.363194444442</c:v>
                </c:pt>
                <c:pt idx="15">
                  <c:v>40301.386111111111</c:v>
                </c:pt>
                <c:pt idx="16">
                  <c:v>40301.386805555565</c:v>
                </c:pt>
                <c:pt idx="17">
                  <c:v>40301.404861111107</c:v>
                </c:pt>
                <c:pt idx="18">
                  <c:v>40301.414583333331</c:v>
                </c:pt>
                <c:pt idx="19">
                  <c:v>40301.415277777793</c:v>
                </c:pt>
                <c:pt idx="20">
                  <c:v>40301.433333333334</c:v>
                </c:pt>
                <c:pt idx="21">
                  <c:v>40301.427777777775</c:v>
                </c:pt>
                <c:pt idx="22">
                  <c:v>40301.428472222222</c:v>
                </c:pt>
                <c:pt idx="23">
                  <c:v>40301.446527777793</c:v>
                </c:pt>
                <c:pt idx="24">
                  <c:v>40301.497916666653</c:v>
                </c:pt>
                <c:pt idx="25">
                  <c:v>40301.498611111107</c:v>
                </c:pt>
                <c:pt idx="26">
                  <c:v>40301.516666666656</c:v>
                </c:pt>
                <c:pt idx="27">
                  <c:v>40301.511111111104</c:v>
                </c:pt>
                <c:pt idx="28">
                  <c:v>40301.51180555555</c:v>
                </c:pt>
                <c:pt idx="29">
                  <c:v>40301.529861111085</c:v>
                </c:pt>
                <c:pt idx="30">
                  <c:v>40301.581250000003</c:v>
                </c:pt>
                <c:pt idx="31">
                  <c:v>40301.581944444442</c:v>
                </c:pt>
                <c:pt idx="32">
                  <c:v>40301.599999999999</c:v>
                </c:pt>
                <c:pt idx="33">
                  <c:v>40301.594444444439</c:v>
                </c:pt>
                <c:pt idx="34">
                  <c:v>40301.595138888886</c:v>
                </c:pt>
                <c:pt idx="35">
                  <c:v>40301.613194444442</c:v>
                </c:pt>
                <c:pt idx="36">
                  <c:v>40301.613194444442</c:v>
                </c:pt>
                <c:pt idx="37">
                  <c:v>40301.613888888889</c:v>
                </c:pt>
                <c:pt idx="38">
                  <c:v>40301.631944444445</c:v>
                </c:pt>
                <c:pt idx="39">
                  <c:v>40301.622916666653</c:v>
                </c:pt>
                <c:pt idx="40">
                  <c:v>40301.623611111085</c:v>
                </c:pt>
                <c:pt idx="41">
                  <c:v>40301.641666666634</c:v>
                </c:pt>
                <c:pt idx="42">
                  <c:v>40301.716666666653</c:v>
                </c:pt>
                <c:pt idx="43">
                  <c:v>40301.717361111085</c:v>
                </c:pt>
                <c:pt idx="44">
                  <c:v>40301.735416666634</c:v>
                </c:pt>
                <c:pt idx="45">
                  <c:v>40301.747916666653</c:v>
                </c:pt>
                <c:pt idx="46">
                  <c:v>40301.748611111107</c:v>
                </c:pt>
                <c:pt idx="47">
                  <c:v>40301.766666666634</c:v>
                </c:pt>
                <c:pt idx="48">
                  <c:v>40301.761111111082</c:v>
                </c:pt>
                <c:pt idx="49">
                  <c:v>40301.761805555529</c:v>
                </c:pt>
                <c:pt idx="50">
                  <c:v>40301.779861111085</c:v>
                </c:pt>
                <c:pt idx="51">
                  <c:v>40301.831250000003</c:v>
                </c:pt>
                <c:pt idx="52">
                  <c:v>40301.831944444442</c:v>
                </c:pt>
                <c:pt idx="53">
                  <c:v>40301.850000000013</c:v>
                </c:pt>
                <c:pt idx="54">
                  <c:v>40301.844444444454</c:v>
                </c:pt>
                <c:pt idx="55">
                  <c:v>40301.845138888893</c:v>
                </c:pt>
                <c:pt idx="56">
                  <c:v>40301.863194444442</c:v>
                </c:pt>
                <c:pt idx="57">
                  <c:v>40301.872916666667</c:v>
                </c:pt>
                <c:pt idx="58">
                  <c:v>40301.873611111107</c:v>
                </c:pt>
                <c:pt idx="59">
                  <c:v>40301.891666666634</c:v>
                </c:pt>
                <c:pt idx="60">
                  <c:v>40301.886111111111</c:v>
                </c:pt>
                <c:pt idx="61">
                  <c:v>40301.886805555565</c:v>
                </c:pt>
                <c:pt idx="62">
                  <c:v>40301.904861111107</c:v>
                </c:pt>
                <c:pt idx="63">
                  <c:v>40301.904861111107</c:v>
                </c:pt>
                <c:pt idx="64">
                  <c:v>40301.905555555553</c:v>
                </c:pt>
                <c:pt idx="65">
                  <c:v>40301.923611111095</c:v>
                </c:pt>
                <c:pt idx="66">
                  <c:v>40302.023611111093</c:v>
                </c:pt>
                <c:pt idx="67">
                  <c:v>40302.024305555555</c:v>
                </c:pt>
                <c:pt idx="68">
                  <c:v>40302.04166666665</c:v>
                </c:pt>
              </c:numCache>
            </c:numRef>
          </c:xVal>
          <c:yVal>
            <c:numRef>
              <c:f>Sheet1!$C$16:$C$84</c:f>
              <c:numCache>
                <c:formatCode>0</c:formatCode>
                <c:ptCount val="69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1</c:v>
                </c:pt>
                <c:pt idx="20">
                  <c:v>0</c:v>
                </c:pt>
                <c:pt idx="21">
                  <c:v>0</c:v>
                </c:pt>
                <c:pt idx="22">
                  <c:v>1</c:v>
                </c:pt>
                <c:pt idx="23">
                  <c:v>0</c:v>
                </c:pt>
                <c:pt idx="24">
                  <c:v>0</c:v>
                </c:pt>
                <c:pt idx="25">
                  <c:v>1</c:v>
                </c:pt>
                <c:pt idx="26">
                  <c:v>0</c:v>
                </c:pt>
                <c:pt idx="27">
                  <c:v>0</c:v>
                </c:pt>
                <c:pt idx="28">
                  <c:v>1</c:v>
                </c:pt>
                <c:pt idx="29">
                  <c:v>0</c:v>
                </c:pt>
                <c:pt idx="30">
                  <c:v>0</c:v>
                </c:pt>
                <c:pt idx="31">
                  <c:v>1</c:v>
                </c:pt>
                <c:pt idx="32">
                  <c:v>0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0</c:v>
                </c:pt>
                <c:pt idx="37">
                  <c:v>1</c:v>
                </c:pt>
                <c:pt idx="38">
                  <c:v>0</c:v>
                </c:pt>
                <c:pt idx="39">
                  <c:v>0</c:v>
                </c:pt>
                <c:pt idx="40">
                  <c:v>1</c:v>
                </c:pt>
                <c:pt idx="41">
                  <c:v>0</c:v>
                </c:pt>
                <c:pt idx="42">
                  <c:v>0</c:v>
                </c:pt>
                <c:pt idx="43">
                  <c:v>1</c:v>
                </c:pt>
                <c:pt idx="44">
                  <c:v>0</c:v>
                </c:pt>
                <c:pt idx="45">
                  <c:v>0</c:v>
                </c:pt>
                <c:pt idx="46">
                  <c:v>1</c:v>
                </c:pt>
                <c:pt idx="47">
                  <c:v>0</c:v>
                </c:pt>
                <c:pt idx="48">
                  <c:v>0</c:v>
                </c:pt>
                <c:pt idx="49">
                  <c:v>1</c:v>
                </c:pt>
                <c:pt idx="50">
                  <c:v>0</c:v>
                </c:pt>
                <c:pt idx="51">
                  <c:v>0</c:v>
                </c:pt>
                <c:pt idx="52">
                  <c:v>1</c:v>
                </c:pt>
                <c:pt idx="53">
                  <c:v>0</c:v>
                </c:pt>
                <c:pt idx="54">
                  <c:v>0</c:v>
                </c:pt>
                <c:pt idx="55">
                  <c:v>1</c:v>
                </c:pt>
                <c:pt idx="56">
                  <c:v>0</c:v>
                </c:pt>
                <c:pt idx="57">
                  <c:v>0</c:v>
                </c:pt>
                <c:pt idx="58">
                  <c:v>1</c:v>
                </c:pt>
                <c:pt idx="59">
                  <c:v>0</c:v>
                </c:pt>
                <c:pt idx="60">
                  <c:v>0</c:v>
                </c:pt>
                <c:pt idx="61">
                  <c:v>1</c:v>
                </c:pt>
                <c:pt idx="62">
                  <c:v>0</c:v>
                </c:pt>
                <c:pt idx="63">
                  <c:v>0</c:v>
                </c:pt>
                <c:pt idx="64">
                  <c:v>1</c:v>
                </c:pt>
                <c:pt idx="65">
                  <c:v>0</c:v>
                </c:pt>
                <c:pt idx="66">
                  <c:v>0</c:v>
                </c:pt>
                <c:pt idx="67">
                  <c:v>1</c:v>
                </c:pt>
                <c:pt idx="68">
                  <c:v>0</c:v>
                </c:pt>
              </c:numCache>
            </c:numRef>
          </c:yVal>
        </c:ser>
        <c:ser>
          <c:idx val="2"/>
          <c:order val="1"/>
          <c:tx>
            <c:strRef>
              <c:f>Sheet1!$F$15</c:f>
              <c:strCache>
                <c:ptCount val="1"/>
                <c:pt idx="0">
                  <c:v>train : -&gt; GVA</c:v>
                </c:pt>
              </c:strCache>
            </c:strRef>
          </c:tx>
          <c:spPr>
            <a:ln w="3175">
              <a:noFill/>
            </a:ln>
          </c:spPr>
          <c:marker>
            <c:symbol val="square"/>
            <c:size val="5"/>
            <c:spPr>
              <a:solidFill>
                <a:srgbClr val="4F81BD">
                  <a:alpha val="60000"/>
                </a:srgbClr>
              </a:solidFill>
              <a:ln>
                <a:noFill/>
              </a:ln>
            </c:spPr>
          </c:marker>
          <c:xVal>
            <c:numRef>
              <c:f>Sheet1!$E$16:$E$87</c:f>
              <c:numCache>
                <c:formatCode>m/d/yy\ h:mm;@</c:formatCode>
                <c:ptCount val="72"/>
                <c:pt idx="0">
                  <c:v>40301.006250000013</c:v>
                </c:pt>
                <c:pt idx="1">
                  <c:v>40301.024305555555</c:v>
                </c:pt>
                <c:pt idx="2">
                  <c:v>40301.024999999994</c:v>
                </c:pt>
                <c:pt idx="3">
                  <c:v>40301.263194444444</c:v>
                </c:pt>
                <c:pt idx="4">
                  <c:v>40301.28125</c:v>
                </c:pt>
                <c:pt idx="5">
                  <c:v>40301.281944444439</c:v>
                </c:pt>
                <c:pt idx="6">
                  <c:v>40301.370833333342</c:v>
                </c:pt>
                <c:pt idx="7">
                  <c:v>40301.388888888898</c:v>
                </c:pt>
                <c:pt idx="8">
                  <c:v>40301.38958333333</c:v>
                </c:pt>
                <c:pt idx="9">
                  <c:v>40301.384027777793</c:v>
                </c:pt>
                <c:pt idx="10">
                  <c:v>40301.402083333334</c:v>
                </c:pt>
                <c:pt idx="11">
                  <c:v>40301.402777777781</c:v>
                </c:pt>
                <c:pt idx="12">
                  <c:v>40301.396527777782</c:v>
                </c:pt>
                <c:pt idx="13">
                  <c:v>40301.414583333331</c:v>
                </c:pt>
                <c:pt idx="14">
                  <c:v>40301.415277777793</c:v>
                </c:pt>
                <c:pt idx="15">
                  <c:v>40301.438194444454</c:v>
                </c:pt>
                <c:pt idx="16">
                  <c:v>40301.456250000017</c:v>
                </c:pt>
                <c:pt idx="17">
                  <c:v>40301.456944444464</c:v>
                </c:pt>
                <c:pt idx="18">
                  <c:v>40301.464583333334</c:v>
                </c:pt>
                <c:pt idx="19">
                  <c:v>40301.482638888898</c:v>
                </c:pt>
                <c:pt idx="20">
                  <c:v>40301.48333333333</c:v>
                </c:pt>
                <c:pt idx="21">
                  <c:v>40301.479861111104</c:v>
                </c:pt>
                <c:pt idx="22">
                  <c:v>40301.497916666653</c:v>
                </c:pt>
                <c:pt idx="23">
                  <c:v>40301.498611111107</c:v>
                </c:pt>
                <c:pt idx="24">
                  <c:v>40301.54583333333</c:v>
                </c:pt>
                <c:pt idx="25">
                  <c:v>40301.563888888886</c:v>
                </c:pt>
                <c:pt idx="26">
                  <c:v>40301.564583333326</c:v>
                </c:pt>
                <c:pt idx="27">
                  <c:v>40301.563194444439</c:v>
                </c:pt>
                <c:pt idx="28">
                  <c:v>40301.581250000003</c:v>
                </c:pt>
                <c:pt idx="29">
                  <c:v>40301.581944444442</c:v>
                </c:pt>
                <c:pt idx="30">
                  <c:v>40301.631249999999</c:v>
                </c:pt>
                <c:pt idx="31">
                  <c:v>40301.649305555555</c:v>
                </c:pt>
                <c:pt idx="32">
                  <c:v>40301.65</c:v>
                </c:pt>
                <c:pt idx="33">
                  <c:v>40301.646527777782</c:v>
                </c:pt>
                <c:pt idx="34">
                  <c:v>40301.664583333324</c:v>
                </c:pt>
                <c:pt idx="35">
                  <c:v>40301.665277777778</c:v>
                </c:pt>
                <c:pt idx="36">
                  <c:v>40301.714583333334</c:v>
                </c:pt>
                <c:pt idx="37">
                  <c:v>40301.732638888883</c:v>
                </c:pt>
                <c:pt idx="38">
                  <c:v>40301.733333333315</c:v>
                </c:pt>
                <c:pt idx="39">
                  <c:v>40301.729861111082</c:v>
                </c:pt>
                <c:pt idx="40">
                  <c:v>40301.747916666653</c:v>
                </c:pt>
                <c:pt idx="41">
                  <c:v>40301.748611111107</c:v>
                </c:pt>
                <c:pt idx="42">
                  <c:v>40301.756250000013</c:v>
                </c:pt>
                <c:pt idx="43">
                  <c:v>40301.774305555555</c:v>
                </c:pt>
                <c:pt idx="44">
                  <c:v>40301.774999999994</c:v>
                </c:pt>
                <c:pt idx="45">
                  <c:v>40301.797916666634</c:v>
                </c:pt>
                <c:pt idx="46">
                  <c:v>40301.815972222219</c:v>
                </c:pt>
                <c:pt idx="47">
                  <c:v>40301.816666666666</c:v>
                </c:pt>
                <c:pt idx="48">
                  <c:v>40301.813194444454</c:v>
                </c:pt>
                <c:pt idx="49">
                  <c:v>40301.831250000003</c:v>
                </c:pt>
                <c:pt idx="50">
                  <c:v>40301.831944444442</c:v>
                </c:pt>
                <c:pt idx="51">
                  <c:v>40301.844444444454</c:v>
                </c:pt>
                <c:pt idx="52">
                  <c:v>40301.862500000003</c:v>
                </c:pt>
                <c:pt idx="53">
                  <c:v>40301.863194444442</c:v>
                </c:pt>
                <c:pt idx="54">
                  <c:v>40301.896527777782</c:v>
                </c:pt>
                <c:pt idx="55">
                  <c:v>40301.914583333331</c:v>
                </c:pt>
                <c:pt idx="56">
                  <c:v>40301.915277777793</c:v>
                </c:pt>
                <c:pt idx="57">
                  <c:v>40301.92083333333</c:v>
                </c:pt>
                <c:pt idx="58">
                  <c:v>40301.938888888893</c:v>
                </c:pt>
                <c:pt idx="59">
                  <c:v>40301.939583333326</c:v>
                </c:pt>
                <c:pt idx="60">
                  <c:v>40301.938194444454</c:v>
                </c:pt>
                <c:pt idx="61">
                  <c:v>40301.956250000017</c:v>
                </c:pt>
                <c:pt idx="62">
                  <c:v>40301.956944444464</c:v>
                </c:pt>
                <c:pt idx="63">
                  <c:v>40301.963194444441</c:v>
                </c:pt>
                <c:pt idx="64">
                  <c:v>40301.981250000012</c:v>
                </c:pt>
                <c:pt idx="65">
                  <c:v>40301.981944444458</c:v>
                </c:pt>
                <c:pt idx="66">
                  <c:v>40301.971527777772</c:v>
                </c:pt>
                <c:pt idx="67">
                  <c:v>40301.989583333328</c:v>
                </c:pt>
                <c:pt idx="68">
                  <c:v>40301.990277777782</c:v>
                </c:pt>
                <c:pt idx="69">
                  <c:v>40302.006250000013</c:v>
                </c:pt>
                <c:pt idx="70">
                  <c:v>40302.024305555555</c:v>
                </c:pt>
                <c:pt idx="71">
                  <c:v>40302.024999999994</c:v>
                </c:pt>
              </c:numCache>
            </c:numRef>
          </c:xVal>
          <c:yVal>
            <c:numRef>
              <c:f>Sheet1!$F$16:$F$87</c:f>
              <c:numCache>
                <c:formatCode>0</c:formatCode>
                <c:ptCount val="72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1</c:v>
                </c:pt>
                <c:pt idx="20">
                  <c:v>0</c:v>
                </c:pt>
                <c:pt idx="21">
                  <c:v>0</c:v>
                </c:pt>
                <c:pt idx="22">
                  <c:v>1</c:v>
                </c:pt>
                <c:pt idx="23">
                  <c:v>0</c:v>
                </c:pt>
                <c:pt idx="24">
                  <c:v>0</c:v>
                </c:pt>
                <c:pt idx="25">
                  <c:v>1</c:v>
                </c:pt>
                <c:pt idx="26">
                  <c:v>0</c:v>
                </c:pt>
                <c:pt idx="27">
                  <c:v>0</c:v>
                </c:pt>
                <c:pt idx="28">
                  <c:v>1</c:v>
                </c:pt>
                <c:pt idx="29">
                  <c:v>0</c:v>
                </c:pt>
                <c:pt idx="30">
                  <c:v>0</c:v>
                </c:pt>
                <c:pt idx="31">
                  <c:v>1</c:v>
                </c:pt>
                <c:pt idx="32">
                  <c:v>0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0</c:v>
                </c:pt>
                <c:pt idx="37">
                  <c:v>1</c:v>
                </c:pt>
                <c:pt idx="38">
                  <c:v>0</c:v>
                </c:pt>
                <c:pt idx="39">
                  <c:v>0</c:v>
                </c:pt>
                <c:pt idx="40">
                  <c:v>1</c:v>
                </c:pt>
                <c:pt idx="41">
                  <c:v>0</c:v>
                </c:pt>
                <c:pt idx="42">
                  <c:v>0</c:v>
                </c:pt>
                <c:pt idx="43">
                  <c:v>1</c:v>
                </c:pt>
                <c:pt idx="44">
                  <c:v>0</c:v>
                </c:pt>
                <c:pt idx="45">
                  <c:v>0</c:v>
                </c:pt>
                <c:pt idx="46">
                  <c:v>1</c:v>
                </c:pt>
                <c:pt idx="47">
                  <c:v>0</c:v>
                </c:pt>
                <c:pt idx="48">
                  <c:v>0</c:v>
                </c:pt>
                <c:pt idx="49">
                  <c:v>1</c:v>
                </c:pt>
                <c:pt idx="50">
                  <c:v>0</c:v>
                </c:pt>
                <c:pt idx="51">
                  <c:v>0</c:v>
                </c:pt>
                <c:pt idx="52">
                  <c:v>1</c:v>
                </c:pt>
                <c:pt idx="53">
                  <c:v>0</c:v>
                </c:pt>
                <c:pt idx="54">
                  <c:v>0</c:v>
                </c:pt>
                <c:pt idx="55">
                  <c:v>1</c:v>
                </c:pt>
                <c:pt idx="56">
                  <c:v>0</c:v>
                </c:pt>
                <c:pt idx="57">
                  <c:v>0</c:v>
                </c:pt>
                <c:pt idx="58">
                  <c:v>1</c:v>
                </c:pt>
                <c:pt idx="59">
                  <c:v>0</c:v>
                </c:pt>
                <c:pt idx="60">
                  <c:v>0</c:v>
                </c:pt>
                <c:pt idx="61">
                  <c:v>1</c:v>
                </c:pt>
                <c:pt idx="62">
                  <c:v>0</c:v>
                </c:pt>
                <c:pt idx="63">
                  <c:v>0</c:v>
                </c:pt>
                <c:pt idx="64">
                  <c:v>1</c:v>
                </c:pt>
                <c:pt idx="65">
                  <c:v>0</c:v>
                </c:pt>
                <c:pt idx="66">
                  <c:v>0</c:v>
                </c:pt>
                <c:pt idx="67">
                  <c:v>1</c:v>
                </c:pt>
                <c:pt idx="68">
                  <c:v>0</c:v>
                </c:pt>
                <c:pt idx="69">
                  <c:v>0</c:v>
                </c:pt>
                <c:pt idx="70">
                  <c:v>1</c:v>
                </c:pt>
                <c:pt idx="71">
                  <c:v>0</c:v>
                </c:pt>
              </c:numCache>
            </c:numRef>
          </c:yVal>
        </c:ser>
        <c:axId val="74771840"/>
        <c:axId val="76006528"/>
      </c:scatterChart>
      <c:scatterChart>
        <c:scatterStyle val="lineMarker"/>
        <c:ser>
          <c:idx val="4"/>
          <c:order val="2"/>
          <c:tx>
            <c:strRef>
              <c:f>Sheet1!$S$15</c:f>
              <c:strCache>
                <c:ptCount val="1"/>
                <c:pt idx="0">
                  <c:v>1min AVG</c:v>
                </c:pt>
              </c:strCache>
            </c:strRef>
          </c:tx>
          <c:spPr>
            <a:ln w="3175"/>
          </c:spPr>
          <c:marker>
            <c:symbol val="none"/>
          </c:marker>
          <c:xVal>
            <c:numRef>
              <c:f>Sheet1!$R$16:$R$1456</c:f>
              <c:numCache>
                <c:formatCode>yyyy\-mm\-dd\ hh:mm:ss.000</c:formatCode>
                <c:ptCount val="1441"/>
                <c:pt idx="0">
                  <c:v>40301</c:v>
                </c:pt>
                <c:pt idx="1">
                  <c:v>40301.000694444469</c:v>
                </c:pt>
                <c:pt idx="2">
                  <c:v>40301.001388888886</c:v>
                </c:pt>
                <c:pt idx="3">
                  <c:v>40301.002083333326</c:v>
                </c:pt>
                <c:pt idx="4">
                  <c:v>40301.00277777778</c:v>
                </c:pt>
                <c:pt idx="5">
                  <c:v>40301.003472222204</c:v>
                </c:pt>
                <c:pt idx="6">
                  <c:v>40301.004166666651</c:v>
                </c:pt>
                <c:pt idx="7">
                  <c:v>40301.004861111105</c:v>
                </c:pt>
                <c:pt idx="8">
                  <c:v>40301.005555555559</c:v>
                </c:pt>
                <c:pt idx="9">
                  <c:v>40301.006250000013</c:v>
                </c:pt>
                <c:pt idx="10">
                  <c:v>40301.00694444446</c:v>
                </c:pt>
                <c:pt idx="11">
                  <c:v>40301.007638888892</c:v>
                </c:pt>
                <c:pt idx="12">
                  <c:v>40301.008333333331</c:v>
                </c:pt>
                <c:pt idx="13">
                  <c:v>40301.009027777778</c:v>
                </c:pt>
                <c:pt idx="14">
                  <c:v>40301.009722222225</c:v>
                </c:pt>
                <c:pt idx="15">
                  <c:v>40301.010416666664</c:v>
                </c:pt>
                <c:pt idx="16">
                  <c:v>40301.011111111104</c:v>
                </c:pt>
                <c:pt idx="17">
                  <c:v>40301.011805555558</c:v>
                </c:pt>
                <c:pt idx="18">
                  <c:v>40301.012500000012</c:v>
                </c:pt>
                <c:pt idx="19">
                  <c:v>40301.013194444458</c:v>
                </c:pt>
                <c:pt idx="20">
                  <c:v>40301.013888888891</c:v>
                </c:pt>
                <c:pt idx="21">
                  <c:v>40301.01458333333</c:v>
                </c:pt>
                <c:pt idx="22">
                  <c:v>40301.015277777791</c:v>
                </c:pt>
                <c:pt idx="23">
                  <c:v>40301.015972222223</c:v>
                </c:pt>
                <c:pt idx="24">
                  <c:v>40301.01666666667</c:v>
                </c:pt>
                <c:pt idx="25">
                  <c:v>40301.017361111095</c:v>
                </c:pt>
                <c:pt idx="26">
                  <c:v>40301.018055555563</c:v>
                </c:pt>
                <c:pt idx="27">
                  <c:v>40301.018750000003</c:v>
                </c:pt>
                <c:pt idx="28">
                  <c:v>40301.019444444442</c:v>
                </c:pt>
                <c:pt idx="29">
                  <c:v>40301.020138888889</c:v>
                </c:pt>
                <c:pt idx="30">
                  <c:v>40301.020833333336</c:v>
                </c:pt>
                <c:pt idx="31">
                  <c:v>40301.021527777775</c:v>
                </c:pt>
                <c:pt idx="32">
                  <c:v>40301.022222222222</c:v>
                </c:pt>
                <c:pt idx="33">
                  <c:v>40301.022916666654</c:v>
                </c:pt>
                <c:pt idx="34">
                  <c:v>40301.023611111093</c:v>
                </c:pt>
                <c:pt idx="35">
                  <c:v>40301.024305555555</c:v>
                </c:pt>
                <c:pt idx="36">
                  <c:v>40301.025000000001</c:v>
                </c:pt>
                <c:pt idx="37">
                  <c:v>40301.025694444441</c:v>
                </c:pt>
                <c:pt idx="38">
                  <c:v>40301.026388888888</c:v>
                </c:pt>
                <c:pt idx="39">
                  <c:v>40301.02708333332</c:v>
                </c:pt>
                <c:pt idx="40">
                  <c:v>40301.027777777774</c:v>
                </c:pt>
                <c:pt idx="41">
                  <c:v>40301.02847222222</c:v>
                </c:pt>
                <c:pt idx="42">
                  <c:v>40301.029166666638</c:v>
                </c:pt>
                <c:pt idx="43">
                  <c:v>40301.029861111099</c:v>
                </c:pt>
                <c:pt idx="44">
                  <c:v>40301.030555555553</c:v>
                </c:pt>
                <c:pt idx="45">
                  <c:v>40301.03125</c:v>
                </c:pt>
                <c:pt idx="46">
                  <c:v>40301.031944444447</c:v>
                </c:pt>
                <c:pt idx="47">
                  <c:v>40301.032638888893</c:v>
                </c:pt>
                <c:pt idx="48">
                  <c:v>40301.033333333326</c:v>
                </c:pt>
                <c:pt idx="49">
                  <c:v>40301.03402777778</c:v>
                </c:pt>
                <c:pt idx="50">
                  <c:v>40301.034722222204</c:v>
                </c:pt>
                <c:pt idx="51">
                  <c:v>40301.035416666651</c:v>
                </c:pt>
                <c:pt idx="52">
                  <c:v>40301.036111111105</c:v>
                </c:pt>
                <c:pt idx="53">
                  <c:v>40301.036805555559</c:v>
                </c:pt>
                <c:pt idx="54">
                  <c:v>40301.037499999999</c:v>
                </c:pt>
                <c:pt idx="55">
                  <c:v>40301.03819444446</c:v>
                </c:pt>
                <c:pt idx="56">
                  <c:v>40301.038888888892</c:v>
                </c:pt>
                <c:pt idx="57">
                  <c:v>40301.039583333324</c:v>
                </c:pt>
                <c:pt idx="58">
                  <c:v>40301.040277777793</c:v>
                </c:pt>
                <c:pt idx="59">
                  <c:v>40301.040972222232</c:v>
                </c:pt>
                <c:pt idx="60">
                  <c:v>40301.04166666665</c:v>
                </c:pt>
                <c:pt idx="61">
                  <c:v>40301.042361111104</c:v>
                </c:pt>
                <c:pt idx="62">
                  <c:v>40301.043055555558</c:v>
                </c:pt>
                <c:pt idx="63">
                  <c:v>40301.043749999997</c:v>
                </c:pt>
                <c:pt idx="64">
                  <c:v>40301.044444444458</c:v>
                </c:pt>
                <c:pt idx="65">
                  <c:v>40301.045138888891</c:v>
                </c:pt>
                <c:pt idx="66">
                  <c:v>40301.04583333333</c:v>
                </c:pt>
                <c:pt idx="67">
                  <c:v>40301.046527777791</c:v>
                </c:pt>
                <c:pt idx="68">
                  <c:v>40301.047222222223</c:v>
                </c:pt>
                <c:pt idx="69">
                  <c:v>40301.04791666667</c:v>
                </c:pt>
                <c:pt idx="70">
                  <c:v>40301.048611111109</c:v>
                </c:pt>
                <c:pt idx="71">
                  <c:v>40301.049305555556</c:v>
                </c:pt>
                <c:pt idx="72">
                  <c:v>40301.050000000003</c:v>
                </c:pt>
                <c:pt idx="73">
                  <c:v>40301.050694444464</c:v>
                </c:pt>
                <c:pt idx="74">
                  <c:v>40301.051388888889</c:v>
                </c:pt>
                <c:pt idx="75">
                  <c:v>40301.052083333336</c:v>
                </c:pt>
                <c:pt idx="76">
                  <c:v>40301.052777777782</c:v>
                </c:pt>
                <c:pt idx="77">
                  <c:v>40301.053472222222</c:v>
                </c:pt>
                <c:pt idx="78">
                  <c:v>40301.054166666654</c:v>
                </c:pt>
                <c:pt idx="79">
                  <c:v>40301.054861111108</c:v>
                </c:pt>
                <c:pt idx="80">
                  <c:v>40301.055555555562</c:v>
                </c:pt>
                <c:pt idx="81">
                  <c:v>40301.056250000016</c:v>
                </c:pt>
                <c:pt idx="82">
                  <c:v>40301.056944444455</c:v>
                </c:pt>
                <c:pt idx="83">
                  <c:v>40301.057638888902</c:v>
                </c:pt>
                <c:pt idx="84">
                  <c:v>40301.058333333342</c:v>
                </c:pt>
                <c:pt idx="85">
                  <c:v>40301.059027777781</c:v>
                </c:pt>
                <c:pt idx="86">
                  <c:v>40301.05972222222</c:v>
                </c:pt>
                <c:pt idx="87">
                  <c:v>40301.060416666653</c:v>
                </c:pt>
                <c:pt idx="88">
                  <c:v>40301.061111111099</c:v>
                </c:pt>
                <c:pt idx="89">
                  <c:v>40301.061805555539</c:v>
                </c:pt>
                <c:pt idx="90">
                  <c:v>40301.0625</c:v>
                </c:pt>
                <c:pt idx="91">
                  <c:v>40301.063194444447</c:v>
                </c:pt>
                <c:pt idx="92">
                  <c:v>40301.063888888886</c:v>
                </c:pt>
                <c:pt idx="93">
                  <c:v>40301.064583333326</c:v>
                </c:pt>
                <c:pt idx="94">
                  <c:v>40301.06527777778</c:v>
                </c:pt>
                <c:pt idx="95">
                  <c:v>40301.065972222204</c:v>
                </c:pt>
                <c:pt idx="96">
                  <c:v>40301.066666666651</c:v>
                </c:pt>
                <c:pt idx="97">
                  <c:v>40301.067361111083</c:v>
                </c:pt>
                <c:pt idx="98">
                  <c:v>40301.068055555559</c:v>
                </c:pt>
                <c:pt idx="99">
                  <c:v>40301.068749999999</c:v>
                </c:pt>
                <c:pt idx="100">
                  <c:v>40301.069444444445</c:v>
                </c:pt>
                <c:pt idx="101">
                  <c:v>40301.070138888892</c:v>
                </c:pt>
                <c:pt idx="102">
                  <c:v>40301.070833333331</c:v>
                </c:pt>
                <c:pt idx="103">
                  <c:v>40301.071527777778</c:v>
                </c:pt>
                <c:pt idx="104">
                  <c:v>40301.072222222232</c:v>
                </c:pt>
                <c:pt idx="105">
                  <c:v>40301.072916666664</c:v>
                </c:pt>
                <c:pt idx="106">
                  <c:v>40301.073611111104</c:v>
                </c:pt>
                <c:pt idx="107">
                  <c:v>40301.074305555558</c:v>
                </c:pt>
                <c:pt idx="108">
                  <c:v>40301.075000000004</c:v>
                </c:pt>
                <c:pt idx="109">
                  <c:v>40301.075694444458</c:v>
                </c:pt>
                <c:pt idx="110">
                  <c:v>40301.076388888891</c:v>
                </c:pt>
                <c:pt idx="111">
                  <c:v>40301.077083333315</c:v>
                </c:pt>
                <c:pt idx="112">
                  <c:v>40301.077777777777</c:v>
                </c:pt>
                <c:pt idx="113">
                  <c:v>40301.078472222223</c:v>
                </c:pt>
                <c:pt idx="114">
                  <c:v>40301.079166666648</c:v>
                </c:pt>
                <c:pt idx="115">
                  <c:v>40301.079861111095</c:v>
                </c:pt>
                <c:pt idx="116">
                  <c:v>40301.080555555563</c:v>
                </c:pt>
                <c:pt idx="117">
                  <c:v>40301.081250000003</c:v>
                </c:pt>
                <c:pt idx="118">
                  <c:v>40301.081944444442</c:v>
                </c:pt>
                <c:pt idx="119">
                  <c:v>40301.082638888904</c:v>
                </c:pt>
                <c:pt idx="120">
                  <c:v>40301.083333333336</c:v>
                </c:pt>
                <c:pt idx="121">
                  <c:v>40301.084027777782</c:v>
                </c:pt>
                <c:pt idx="122">
                  <c:v>40301.084722222222</c:v>
                </c:pt>
                <c:pt idx="123">
                  <c:v>40301.085416666654</c:v>
                </c:pt>
                <c:pt idx="124">
                  <c:v>40301.086111111108</c:v>
                </c:pt>
                <c:pt idx="125">
                  <c:v>40301.086805555562</c:v>
                </c:pt>
                <c:pt idx="126">
                  <c:v>40301.087500000001</c:v>
                </c:pt>
                <c:pt idx="127">
                  <c:v>40301.088194444455</c:v>
                </c:pt>
                <c:pt idx="128">
                  <c:v>40301.088888888902</c:v>
                </c:pt>
                <c:pt idx="129">
                  <c:v>40301.089583333334</c:v>
                </c:pt>
                <c:pt idx="130">
                  <c:v>40301.090277777781</c:v>
                </c:pt>
                <c:pt idx="131">
                  <c:v>40301.09097222222</c:v>
                </c:pt>
                <c:pt idx="132">
                  <c:v>40301.091666666638</c:v>
                </c:pt>
                <c:pt idx="133">
                  <c:v>40301.092361111099</c:v>
                </c:pt>
                <c:pt idx="134">
                  <c:v>40301.093055555539</c:v>
                </c:pt>
                <c:pt idx="135">
                  <c:v>40301.093749999985</c:v>
                </c:pt>
                <c:pt idx="136">
                  <c:v>40301.094444444447</c:v>
                </c:pt>
                <c:pt idx="137">
                  <c:v>40301.095138888886</c:v>
                </c:pt>
                <c:pt idx="138">
                  <c:v>40301.095833333326</c:v>
                </c:pt>
                <c:pt idx="139">
                  <c:v>40301.09652777778</c:v>
                </c:pt>
                <c:pt idx="140">
                  <c:v>40301.097222222204</c:v>
                </c:pt>
                <c:pt idx="141">
                  <c:v>40301.097916666651</c:v>
                </c:pt>
                <c:pt idx="142">
                  <c:v>40301.098611111105</c:v>
                </c:pt>
                <c:pt idx="143">
                  <c:v>40301.099305555545</c:v>
                </c:pt>
                <c:pt idx="144">
                  <c:v>40301.1</c:v>
                </c:pt>
                <c:pt idx="145">
                  <c:v>40301.10069444446</c:v>
                </c:pt>
                <c:pt idx="146">
                  <c:v>40301.101388888885</c:v>
                </c:pt>
                <c:pt idx="147">
                  <c:v>40301.102083333324</c:v>
                </c:pt>
                <c:pt idx="148">
                  <c:v>40301.102777777778</c:v>
                </c:pt>
                <c:pt idx="149">
                  <c:v>40301.103472222225</c:v>
                </c:pt>
                <c:pt idx="150">
                  <c:v>40301.10416666665</c:v>
                </c:pt>
                <c:pt idx="151">
                  <c:v>40301.104861111104</c:v>
                </c:pt>
                <c:pt idx="152">
                  <c:v>40301.105555555558</c:v>
                </c:pt>
                <c:pt idx="153">
                  <c:v>40301.106250000012</c:v>
                </c:pt>
                <c:pt idx="154">
                  <c:v>40301.106944444458</c:v>
                </c:pt>
                <c:pt idx="155">
                  <c:v>40301.107638888891</c:v>
                </c:pt>
                <c:pt idx="156">
                  <c:v>40301.10833333333</c:v>
                </c:pt>
                <c:pt idx="157">
                  <c:v>40301.109027777777</c:v>
                </c:pt>
                <c:pt idx="158">
                  <c:v>40301.109722222209</c:v>
                </c:pt>
                <c:pt idx="159">
                  <c:v>40301.11041666667</c:v>
                </c:pt>
                <c:pt idx="160">
                  <c:v>40301.111111111095</c:v>
                </c:pt>
                <c:pt idx="161">
                  <c:v>40301.111805555556</c:v>
                </c:pt>
                <c:pt idx="162">
                  <c:v>40301.112500000003</c:v>
                </c:pt>
                <c:pt idx="163">
                  <c:v>40301.113194444442</c:v>
                </c:pt>
                <c:pt idx="164">
                  <c:v>40301.113888888889</c:v>
                </c:pt>
                <c:pt idx="165">
                  <c:v>40301.114583333336</c:v>
                </c:pt>
                <c:pt idx="166">
                  <c:v>40301.115277777782</c:v>
                </c:pt>
                <c:pt idx="167">
                  <c:v>40301.115972222222</c:v>
                </c:pt>
                <c:pt idx="168">
                  <c:v>40301.116666666654</c:v>
                </c:pt>
                <c:pt idx="169">
                  <c:v>40301.117361111093</c:v>
                </c:pt>
                <c:pt idx="170">
                  <c:v>40301.118055555562</c:v>
                </c:pt>
                <c:pt idx="171">
                  <c:v>40301.118750000001</c:v>
                </c:pt>
                <c:pt idx="172">
                  <c:v>40301.119444444441</c:v>
                </c:pt>
                <c:pt idx="173">
                  <c:v>40301.120138888888</c:v>
                </c:pt>
                <c:pt idx="174">
                  <c:v>40301.120833333334</c:v>
                </c:pt>
                <c:pt idx="175">
                  <c:v>40301.121527777774</c:v>
                </c:pt>
                <c:pt idx="176">
                  <c:v>40301.12222222222</c:v>
                </c:pt>
                <c:pt idx="177">
                  <c:v>40301.122916666653</c:v>
                </c:pt>
                <c:pt idx="178">
                  <c:v>40301.123611111099</c:v>
                </c:pt>
                <c:pt idx="179">
                  <c:v>40301.124305555539</c:v>
                </c:pt>
                <c:pt idx="180">
                  <c:v>40301.124999999993</c:v>
                </c:pt>
                <c:pt idx="181">
                  <c:v>40301.125694444447</c:v>
                </c:pt>
                <c:pt idx="182">
                  <c:v>40301.126388888886</c:v>
                </c:pt>
                <c:pt idx="183">
                  <c:v>40301.127083333304</c:v>
                </c:pt>
                <c:pt idx="184">
                  <c:v>40301.127777777765</c:v>
                </c:pt>
                <c:pt idx="185">
                  <c:v>40301.128472222204</c:v>
                </c:pt>
                <c:pt idx="186">
                  <c:v>40301.129166666637</c:v>
                </c:pt>
                <c:pt idx="187">
                  <c:v>40301.129861111083</c:v>
                </c:pt>
                <c:pt idx="188">
                  <c:v>40301.130555555559</c:v>
                </c:pt>
                <c:pt idx="189">
                  <c:v>40301.131249999999</c:v>
                </c:pt>
                <c:pt idx="190">
                  <c:v>40301.131944444445</c:v>
                </c:pt>
                <c:pt idx="191">
                  <c:v>40301.132638888892</c:v>
                </c:pt>
                <c:pt idx="192">
                  <c:v>40301.133333333324</c:v>
                </c:pt>
                <c:pt idx="193">
                  <c:v>40301.134027777778</c:v>
                </c:pt>
                <c:pt idx="194">
                  <c:v>40301.134722222225</c:v>
                </c:pt>
                <c:pt idx="195">
                  <c:v>40301.13541666665</c:v>
                </c:pt>
                <c:pt idx="196">
                  <c:v>40301.136111111104</c:v>
                </c:pt>
                <c:pt idx="197">
                  <c:v>40301.136805555558</c:v>
                </c:pt>
                <c:pt idx="198">
                  <c:v>40301.137499999997</c:v>
                </c:pt>
                <c:pt idx="199">
                  <c:v>40301.138194444458</c:v>
                </c:pt>
                <c:pt idx="200">
                  <c:v>40301.138888888891</c:v>
                </c:pt>
                <c:pt idx="201">
                  <c:v>40301.139583333315</c:v>
                </c:pt>
                <c:pt idx="202">
                  <c:v>40301.140277777791</c:v>
                </c:pt>
                <c:pt idx="203">
                  <c:v>40301.140972222223</c:v>
                </c:pt>
                <c:pt idx="204">
                  <c:v>40301.141666666648</c:v>
                </c:pt>
                <c:pt idx="205">
                  <c:v>40301.142361111095</c:v>
                </c:pt>
                <c:pt idx="206">
                  <c:v>40301.143055555556</c:v>
                </c:pt>
                <c:pt idx="207">
                  <c:v>40301.143749999996</c:v>
                </c:pt>
                <c:pt idx="208">
                  <c:v>40301.144444444442</c:v>
                </c:pt>
                <c:pt idx="209">
                  <c:v>40301.145138888889</c:v>
                </c:pt>
                <c:pt idx="210">
                  <c:v>40301.145833333336</c:v>
                </c:pt>
                <c:pt idx="211">
                  <c:v>40301.146527777782</c:v>
                </c:pt>
                <c:pt idx="212">
                  <c:v>40301.147222222222</c:v>
                </c:pt>
                <c:pt idx="213">
                  <c:v>40301.147916666654</c:v>
                </c:pt>
                <c:pt idx="214">
                  <c:v>40301.148611111108</c:v>
                </c:pt>
                <c:pt idx="215">
                  <c:v>40301.149305555555</c:v>
                </c:pt>
                <c:pt idx="216">
                  <c:v>40301.15</c:v>
                </c:pt>
                <c:pt idx="217">
                  <c:v>40301.150694444455</c:v>
                </c:pt>
                <c:pt idx="218">
                  <c:v>40301.151388888888</c:v>
                </c:pt>
                <c:pt idx="219">
                  <c:v>40301.152083333334</c:v>
                </c:pt>
                <c:pt idx="220">
                  <c:v>40301.152777777781</c:v>
                </c:pt>
                <c:pt idx="221">
                  <c:v>40301.15347222222</c:v>
                </c:pt>
                <c:pt idx="222">
                  <c:v>40301.154166666653</c:v>
                </c:pt>
                <c:pt idx="223">
                  <c:v>40301.154861111114</c:v>
                </c:pt>
                <c:pt idx="224">
                  <c:v>40301.155555555553</c:v>
                </c:pt>
                <c:pt idx="225">
                  <c:v>40301.156250000015</c:v>
                </c:pt>
                <c:pt idx="226">
                  <c:v>40301.156944444469</c:v>
                </c:pt>
                <c:pt idx="227">
                  <c:v>40301.157638888893</c:v>
                </c:pt>
                <c:pt idx="228">
                  <c:v>40301.158333333333</c:v>
                </c:pt>
                <c:pt idx="229">
                  <c:v>40301.15902777778</c:v>
                </c:pt>
                <c:pt idx="230">
                  <c:v>40301.159722222204</c:v>
                </c:pt>
                <c:pt idx="231">
                  <c:v>40301.160416666651</c:v>
                </c:pt>
                <c:pt idx="232">
                  <c:v>40301.161111111083</c:v>
                </c:pt>
                <c:pt idx="233">
                  <c:v>40301.161805555545</c:v>
                </c:pt>
                <c:pt idx="234">
                  <c:v>40301.162499999999</c:v>
                </c:pt>
                <c:pt idx="235">
                  <c:v>40301.163194444445</c:v>
                </c:pt>
                <c:pt idx="236">
                  <c:v>40301.163888888885</c:v>
                </c:pt>
                <c:pt idx="237">
                  <c:v>40301.164583333324</c:v>
                </c:pt>
                <c:pt idx="238">
                  <c:v>40301.165277777778</c:v>
                </c:pt>
                <c:pt idx="239">
                  <c:v>40301.165972222225</c:v>
                </c:pt>
                <c:pt idx="240">
                  <c:v>40301.16666666665</c:v>
                </c:pt>
                <c:pt idx="241">
                  <c:v>40301.167361111082</c:v>
                </c:pt>
                <c:pt idx="242">
                  <c:v>40301.168055555558</c:v>
                </c:pt>
                <c:pt idx="243">
                  <c:v>40301.168749999997</c:v>
                </c:pt>
                <c:pt idx="244">
                  <c:v>40301.169444444444</c:v>
                </c:pt>
                <c:pt idx="245">
                  <c:v>40301.170138888891</c:v>
                </c:pt>
                <c:pt idx="246">
                  <c:v>40301.17083333333</c:v>
                </c:pt>
                <c:pt idx="247">
                  <c:v>40301.171527777777</c:v>
                </c:pt>
                <c:pt idx="248">
                  <c:v>40301.172222222223</c:v>
                </c:pt>
                <c:pt idx="249">
                  <c:v>40301.17291666667</c:v>
                </c:pt>
                <c:pt idx="250">
                  <c:v>40301.173611111095</c:v>
                </c:pt>
                <c:pt idx="251">
                  <c:v>40301.174305555556</c:v>
                </c:pt>
                <c:pt idx="252">
                  <c:v>40301.175000000003</c:v>
                </c:pt>
                <c:pt idx="253">
                  <c:v>40301.175694444442</c:v>
                </c:pt>
                <c:pt idx="254">
                  <c:v>40301.176388888889</c:v>
                </c:pt>
                <c:pt idx="255">
                  <c:v>40301.177083333321</c:v>
                </c:pt>
                <c:pt idx="256">
                  <c:v>40301.177777777775</c:v>
                </c:pt>
                <c:pt idx="257">
                  <c:v>40301.178472222222</c:v>
                </c:pt>
                <c:pt idx="258">
                  <c:v>40301.179166666647</c:v>
                </c:pt>
                <c:pt idx="259">
                  <c:v>40301.179861111093</c:v>
                </c:pt>
                <c:pt idx="260">
                  <c:v>40301.180555555562</c:v>
                </c:pt>
                <c:pt idx="261">
                  <c:v>40301.181250000001</c:v>
                </c:pt>
                <c:pt idx="262">
                  <c:v>40301.181944444441</c:v>
                </c:pt>
                <c:pt idx="263">
                  <c:v>40301.182638888902</c:v>
                </c:pt>
                <c:pt idx="264">
                  <c:v>40301.183333333334</c:v>
                </c:pt>
                <c:pt idx="265">
                  <c:v>40301.184027777781</c:v>
                </c:pt>
                <c:pt idx="266">
                  <c:v>40301.18472222222</c:v>
                </c:pt>
                <c:pt idx="267">
                  <c:v>40301.185416666653</c:v>
                </c:pt>
                <c:pt idx="268">
                  <c:v>40301.186111111114</c:v>
                </c:pt>
                <c:pt idx="269">
                  <c:v>40301.186805555553</c:v>
                </c:pt>
                <c:pt idx="270">
                  <c:v>40301.1875</c:v>
                </c:pt>
                <c:pt idx="271">
                  <c:v>40301.188194444469</c:v>
                </c:pt>
                <c:pt idx="272">
                  <c:v>40301.188888888893</c:v>
                </c:pt>
                <c:pt idx="273">
                  <c:v>40301.189583333326</c:v>
                </c:pt>
                <c:pt idx="274">
                  <c:v>40301.19027777778</c:v>
                </c:pt>
                <c:pt idx="275">
                  <c:v>40301.190972222204</c:v>
                </c:pt>
                <c:pt idx="276">
                  <c:v>40301.191666666637</c:v>
                </c:pt>
                <c:pt idx="277">
                  <c:v>40301.192361111083</c:v>
                </c:pt>
                <c:pt idx="278">
                  <c:v>40301.193055555545</c:v>
                </c:pt>
                <c:pt idx="279">
                  <c:v>40301.193749999984</c:v>
                </c:pt>
                <c:pt idx="280">
                  <c:v>40301.194444444445</c:v>
                </c:pt>
                <c:pt idx="281">
                  <c:v>40301.195138888885</c:v>
                </c:pt>
                <c:pt idx="282">
                  <c:v>40301.195833333324</c:v>
                </c:pt>
                <c:pt idx="283">
                  <c:v>40301.196527777778</c:v>
                </c:pt>
                <c:pt idx="284">
                  <c:v>40301.197222222225</c:v>
                </c:pt>
                <c:pt idx="285">
                  <c:v>40301.19791666665</c:v>
                </c:pt>
                <c:pt idx="286">
                  <c:v>40301.198611111104</c:v>
                </c:pt>
                <c:pt idx="287">
                  <c:v>40301.199305555543</c:v>
                </c:pt>
                <c:pt idx="288">
                  <c:v>40301.199999999997</c:v>
                </c:pt>
                <c:pt idx="289">
                  <c:v>40301.200694444458</c:v>
                </c:pt>
                <c:pt idx="290">
                  <c:v>40301.201388888876</c:v>
                </c:pt>
                <c:pt idx="291">
                  <c:v>40301.202083333315</c:v>
                </c:pt>
                <c:pt idx="292">
                  <c:v>40301.202777777777</c:v>
                </c:pt>
                <c:pt idx="293">
                  <c:v>40301.203472222209</c:v>
                </c:pt>
                <c:pt idx="294">
                  <c:v>40301.204166666648</c:v>
                </c:pt>
                <c:pt idx="295">
                  <c:v>40301.204861111095</c:v>
                </c:pt>
                <c:pt idx="296">
                  <c:v>40301.205555555556</c:v>
                </c:pt>
                <c:pt idx="297">
                  <c:v>40301.206250000003</c:v>
                </c:pt>
                <c:pt idx="298">
                  <c:v>40301.206944444442</c:v>
                </c:pt>
                <c:pt idx="299">
                  <c:v>40301.207638888889</c:v>
                </c:pt>
                <c:pt idx="300">
                  <c:v>40301.208333333336</c:v>
                </c:pt>
                <c:pt idx="301">
                  <c:v>40301.209027777775</c:v>
                </c:pt>
                <c:pt idx="302">
                  <c:v>40301.209722222207</c:v>
                </c:pt>
                <c:pt idx="303">
                  <c:v>40301.210416666654</c:v>
                </c:pt>
                <c:pt idx="304">
                  <c:v>40301.211111111093</c:v>
                </c:pt>
                <c:pt idx="305">
                  <c:v>40301.211805555555</c:v>
                </c:pt>
                <c:pt idx="306">
                  <c:v>40301.212500000001</c:v>
                </c:pt>
                <c:pt idx="307">
                  <c:v>40301.213194444441</c:v>
                </c:pt>
                <c:pt idx="308">
                  <c:v>40301.213888888888</c:v>
                </c:pt>
                <c:pt idx="309">
                  <c:v>40301.214583333334</c:v>
                </c:pt>
                <c:pt idx="310">
                  <c:v>40301.215277777781</c:v>
                </c:pt>
                <c:pt idx="311">
                  <c:v>40301.21597222222</c:v>
                </c:pt>
                <c:pt idx="312">
                  <c:v>40301.216666666653</c:v>
                </c:pt>
                <c:pt idx="313">
                  <c:v>40301.217361111099</c:v>
                </c:pt>
                <c:pt idx="314">
                  <c:v>40301.218055555553</c:v>
                </c:pt>
                <c:pt idx="315">
                  <c:v>40301.21875</c:v>
                </c:pt>
                <c:pt idx="316">
                  <c:v>40301.219444444447</c:v>
                </c:pt>
                <c:pt idx="317">
                  <c:v>40301.220138888886</c:v>
                </c:pt>
                <c:pt idx="318">
                  <c:v>40301.220833333326</c:v>
                </c:pt>
                <c:pt idx="319">
                  <c:v>40301.221527777765</c:v>
                </c:pt>
                <c:pt idx="320">
                  <c:v>40301.222222222204</c:v>
                </c:pt>
                <c:pt idx="321">
                  <c:v>40301.222916666651</c:v>
                </c:pt>
                <c:pt idx="322">
                  <c:v>40301.223611111083</c:v>
                </c:pt>
                <c:pt idx="323">
                  <c:v>40301.224305555545</c:v>
                </c:pt>
                <c:pt idx="324">
                  <c:v>40301.224999999999</c:v>
                </c:pt>
                <c:pt idx="325">
                  <c:v>40301.225694444445</c:v>
                </c:pt>
                <c:pt idx="326">
                  <c:v>40301.226388888885</c:v>
                </c:pt>
                <c:pt idx="327">
                  <c:v>40301.227083333302</c:v>
                </c:pt>
                <c:pt idx="328">
                  <c:v>40301.227777777764</c:v>
                </c:pt>
                <c:pt idx="329">
                  <c:v>40301.228472222225</c:v>
                </c:pt>
                <c:pt idx="330">
                  <c:v>40301.229166666635</c:v>
                </c:pt>
                <c:pt idx="331">
                  <c:v>40301.229861111082</c:v>
                </c:pt>
                <c:pt idx="332">
                  <c:v>40301.230555555558</c:v>
                </c:pt>
                <c:pt idx="333">
                  <c:v>40301.231249999997</c:v>
                </c:pt>
                <c:pt idx="334">
                  <c:v>40301.231944444444</c:v>
                </c:pt>
                <c:pt idx="335">
                  <c:v>40301.232638888891</c:v>
                </c:pt>
                <c:pt idx="336">
                  <c:v>40301.233333333315</c:v>
                </c:pt>
                <c:pt idx="337">
                  <c:v>40301.234027777777</c:v>
                </c:pt>
                <c:pt idx="338">
                  <c:v>40301.234722222209</c:v>
                </c:pt>
                <c:pt idx="339">
                  <c:v>40301.235416666648</c:v>
                </c:pt>
                <c:pt idx="340">
                  <c:v>40301.236111111095</c:v>
                </c:pt>
                <c:pt idx="341">
                  <c:v>40301.236805555556</c:v>
                </c:pt>
                <c:pt idx="342">
                  <c:v>40301.237499999996</c:v>
                </c:pt>
                <c:pt idx="343">
                  <c:v>40301.238194444442</c:v>
                </c:pt>
                <c:pt idx="344">
                  <c:v>40301.238888888889</c:v>
                </c:pt>
                <c:pt idx="345">
                  <c:v>40301.239583333321</c:v>
                </c:pt>
                <c:pt idx="346">
                  <c:v>40301.240277777782</c:v>
                </c:pt>
                <c:pt idx="347">
                  <c:v>40301.240972222222</c:v>
                </c:pt>
                <c:pt idx="348">
                  <c:v>40301.241666666647</c:v>
                </c:pt>
                <c:pt idx="349">
                  <c:v>40301.242361111093</c:v>
                </c:pt>
                <c:pt idx="350">
                  <c:v>40301.243055555555</c:v>
                </c:pt>
                <c:pt idx="351">
                  <c:v>40301.243749999994</c:v>
                </c:pt>
                <c:pt idx="352">
                  <c:v>40301.244444444441</c:v>
                </c:pt>
                <c:pt idx="353">
                  <c:v>40301.245138888888</c:v>
                </c:pt>
                <c:pt idx="354">
                  <c:v>40301.245833333334</c:v>
                </c:pt>
                <c:pt idx="355">
                  <c:v>40301.246527777781</c:v>
                </c:pt>
                <c:pt idx="356">
                  <c:v>40301.24722222222</c:v>
                </c:pt>
                <c:pt idx="357">
                  <c:v>40301.247916666653</c:v>
                </c:pt>
                <c:pt idx="358">
                  <c:v>40301.248611111114</c:v>
                </c:pt>
                <c:pt idx="359">
                  <c:v>40301.249305555539</c:v>
                </c:pt>
                <c:pt idx="360">
                  <c:v>40301.25</c:v>
                </c:pt>
                <c:pt idx="361">
                  <c:v>40301.250694444469</c:v>
                </c:pt>
                <c:pt idx="362">
                  <c:v>40301.251388888886</c:v>
                </c:pt>
                <c:pt idx="363">
                  <c:v>40301.252083333326</c:v>
                </c:pt>
                <c:pt idx="364">
                  <c:v>40301.25277777778</c:v>
                </c:pt>
                <c:pt idx="365">
                  <c:v>40301.253472222204</c:v>
                </c:pt>
                <c:pt idx="366">
                  <c:v>40301.254166666651</c:v>
                </c:pt>
                <c:pt idx="367">
                  <c:v>40301.254861111105</c:v>
                </c:pt>
                <c:pt idx="368">
                  <c:v>40301.255555555559</c:v>
                </c:pt>
                <c:pt idx="369">
                  <c:v>40301.256250000013</c:v>
                </c:pt>
                <c:pt idx="370">
                  <c:v>40301.25694444446</c:v>
                </c:pt>
                <c:pt idx="371">
                  <c:v>40301.257638888892</c:v>
                </c:pt>
                <c:pt idx="372">
                  <c:v>40301.258333333331</c:v>
                </c:pt>
                <c:pt idx="373">
                  <c:v>40301.259027777778</c:v>
                </c:pt>
                <c:pt idx="374">
                  <c:v>40301.259722222225</c:v>
                </c:pt>
                <c:pt idx="375">
                  <c:v>40301.26041666665</c:v>
                </c:pt>
                <c:pt idx="376">
                  <c:v>40301.261111111082</c:v>
                </c:pt>
                <c:pt idx="377">
                  <c:v>40301.261805555543</c:v>
                </c:pt>
                <c:pt idx="378">
                  <c:v>40301.262499999997</c:v>
                </c:pt>
                <c:pt idx="379">
                  <c:v>40301.263194444444</c:v>
                </c:pt>
                <c:pt idx="380">
                  <c:v>40301.263888888876</c:v>
                </c:pt>
                <c:pt idx="381">
                  <c:v>40301.264583333315</c:v>
                </c:pt>
                <c:pt idx="382">
                  <c:v>40301.265277777777</c:v>
                </c:pt>
                <c:pt idx="383">
                  <c:v>40301.265972222209</c:v>
                </c:pt>
                <c:pt idx="384">
                  <c:v>40301.266666666648</c:v>
                </c:pt>
                <c:pt idx="385">
                  <c:v>40301.26736111108</c:v>
                </c:pt>
                <c:pt idx="386">
                  <c:v>40301.268055555556</c:v>
                </c:pt>
                <c:pt idx="387">
                  <c:v>40301.268749999996</c:v>
                </c:pt>
                <c:pt idx="388">
                  <c:v>40301.269444444435</c:v>
                </c:pt>
                <c:pt idx="389">
                  <c:v>40301.270138888889</c:v>
                </c:pt>
                <c:pt idx="390">
                  <c:v>40301.270833333336</c:v>
                </c:pt>
                <c:pt idx="391">
                  <c:v>40301.271527777775</c:v>
                </c:pt>
                <c:pt idx="392">
                  <c:v>40301.272222222222</c:v>
                </c:pt>
                <c:pt idx="393">
                  <c:v>40301.272916666654</c:v>
                </c:pt>
                <c:pt idx="394">
                  <c:v>40301.273611111093</c:v>
                </c:pt>
                <c:pt idx="395">
                  <c:v>40301.274305555555</c:v>
                </c:pt>
                <c:pt idx="396">
                  <c:v>40301.275000000001</c:v>
                </c:pt>
                <c:pt idx="397">
                  <c:v>40301.275694444441</c:v>
                </c:pt>
                <c:pt idx="398">
                  <c:v>40301.276388888888</c:v>
                </c:pt>
                <c:pt idx="399">
                  <c:v>40301.27708333332</c:v>
                </c:pt>
                <c:pt idx="400">
                  <c:v>40301.277777777774</c:v>
                </c:pt>
                <c:pt idx="401">
                  <c:v>40301.27847222222</c:v>
                </c:pt>
                <c:pt idx="402">
                  <c:v>40301.279166666638</c:v>
                </c:pt>
                <c:pt idx="403">
                  <c:v>40301.279861111099</c:v>
                </c:pt>
                <c:pt idx="404">
                  <c:v>40301.280555555553</c:v>
                </c:pt>
                <c:pt idx="405">
                  <c:v>40301.28125</c:v>
                </c:pt>
                <c:pt idx="406">
                  <c:v>40301.281944444447</c:v>
                </c:pt>
                <c:pt idx="407">
                  <c:v>40301.282638888893</c:v>
                </c:pt>
                <c:pt idx="408">
                  <c:v>40301.283333333326</c:v>
                </c:pt>
                <c:pt idx="409">
                  <c:v>40301.28402777778</c:v>
                </c:pt>
                <c:pt idx="410">
                  <c:v>40301.284722222204</c:v>
                </c:pt>
                <c:pt idx="411">
                  <c:v>40301.285416666651</c:v>
                </c:pt>
                <c:pt idx="412">
                  <c:v>40301.286111111105</c:v>
                </c:pt>
                <c:pt idx="413">
                  <c:v>40301.286805555559</c:v>
                </c:pt>
                <c:pt idx="414">
                  <c:v>40301.287499999999</c:v>
                </c:pt>
                <c:pt idx="415">
                  <c:v>40301.28819444446</c:v>
                </c:pt>
                <c:pt idx="416">
                  <c:v>40301.288888888892</c:v>
                </c:pt>
                <c:pt idx="417">
                  <c:v>40301.289583333324</c:v>
                </c:pt>
                <c:pt idx="418">
                  <c:v>40301.290277777778</c:v>
                </c:pt>
                <c:pt idx="419">
                  <c:v>40301.290972222225</c:v>
                </c:pt>
                <c:pt idx="420">
                  <c:v>40301.291666666635</c:v>
                </c:pt>
                <c:pt idx="421">
                  <c:v>40301.292361111082</c:v>
                </c:pt>
                <c:pt idx="422">
                  <c:v>40301.293055555543</c:v>
                </c:pt>
                <c:pt idx="423">
                  <c:v>40301.293749999983</c:v>
                </c:pt>
                <c:pt idx="424">
                  <c:v>40301.294444444444</c:v>
                </c:pt>
                <c:pt idx="425">
                  <c:v>40301.295138888876</c:v>
                </c:pt>
                <c:pt idx="426">
                  <c:v>40301.295833333315</c:v>
                </c:pt>
                <c:pt idx="427">
                  <c:v>40301.296527777777</c:v>
                </c:pt>
                <c:pt idx="428">
                  <c:v>40301.297222222209</c:v>
                </c:pt>
                <c:pt idx="429">
                  <c:v>40301.297916666648</c:v>
                </c:pt>
                <c:pt idx="430">
                  <c:v>40301.298611111095</c:v>
                </c:pt>
                <c:pt idx="431">
                  <c:v>40301.299305555534</c:v>
                </c:pt>
                <c:pt idx="432">
                  <c:v>40301.300000000003</c:v>
                </c:pt>
                <c:pt idx="433">
                  <c:v>40301.300694444464</c:v>
                </c:pt>
                <c:pt idx="434">
                  <c:v>40301.301388888889</c:v>
                </c:pt>
                <c:pt idx="435">
                  <c:v>40301.302083333336</c:v>
                </c:pt>
                <c:pt idx="436">
                  <c:v>40301.302777777782</c:v>
                </c:pt>
                <c:pt idx="437">
                  <c:v>40301.303472222222</c:v>
                </c:pt>
                <c:pt idx="438">
                  <c:v>40301.304166666654</c:v>
                </c:pt>
                <c:pt idx="439">
                  <c:v>40301.304861111108</c:v>
                </c:pt>
                <c:pt idx="440">
                  <c:v>40301.305555555562</c:v>
                </c:pt>
                <c:pt idx="441">
                  <c:v>40301.306250000016</c:v>
                </c:pt>
                <c:pt idx="442">
                  <c:v>40301.306944444455</c:v>
                </c:pt>
                <c:pt idx="443">
                  <c:v>40301.307638888902</c:v>
                </c:pt>
                <c:pt idx="444">
                  <c:v>40301.308333333342</c:v>
                </c:pt>
                <c:pt idx="445">
                  <c:v>40301.309027777781</c:v>
                </c:pt>
                <c:pt idx="446">
                  <c:v>40301.30972222222</c:v>
                </c:pt>
                <c:pt idx="447">
                  <c:v>40301.310416666667</c:v>
                </c:pt>
                <c:pt idx="448">
                  <c:v>40301.311111111114</c:v>
                </c:pt>
                <c:pt idx="449">
                  <c:v>40301.311805555553</c:v>
                </c:pt>
                <c:pt idx="450">
                  <c:v>40301.312500000015</c:v>
                </c:pt>
                <c:pt idx="451">
                  <c:v>40301.313194444469</c:v>
                </c:pt>
                <c:pt idx="452">
                  <c:v>40301.313888888893</c:v>
                </c:pt>
                <c:pt idx="453">
                  <c:v>40301.314583333333</c:v>
                </c:pt>
                <c:pt idx="454">
                  <c:v>40301.315277777794</c:v>
                </c:pt>
                <c:pt idx="455">
                  <c:v>40301.315972222219</c:v>
                </c:pt>
                <c:pt idx="456">
                  <c:v>40301.316666666666</c:v>
                </c:pt>
                <c:pt idx="457">
                  <c:v>40301.317361111105</c:v>
                </c:pt>
                <c:pt idx="458">
                  <c:v>40301.318055555574</c:v>
                </c:pt>
                <c:pt idx="459">
                  <c:v>40301.318750000013</c:v>
                </c:pt>
                <c:pt idx="460">
                  <c:v>40301.31944444446</c:v>
                </c:pt>
                <c:pt idx="461">
                  <c:v>40301.320138888892</c:v>
                </c:pt>
                <c:pt idx="462">
                  <c:v>40301.320833333331</c:v>
                </c:pt>
                <c:pt idx="463">
                  <c:v>40301.321527777778</c:v>
                </c:pt>
                <c:pt idx="464">
                  <c:v>40301.322222222232</c:v>
                </c:pt>
                <c:pt idx="465">
                  <c:v>40301.322916666664</c:v>
                </c:pt>
                <c:pt idx="466">
                  <c:v>40301.323611111104</c:v>
                </c:pt>
                <c:pt idx="467">
                  <c:v>40301.324305555558</c:v>
                </c:pt>
                <c:pt idx="468">
                  <c:v>40301.325000000004</c:v>
                </c:pt>
                <c:pt idx="469">
                  <c:v>40301.325694444458</c:v>
                </c:pt>
                <c:pt idx="470">
                  <c:v>40301.326388888891</c:v>
                </c:pt>
                <c:pt idx="471">
                  <c:v>40301.327083333315</c:v>
                </c:pt>
                <c:pt idx="472">
                  <c:v>40301.327777777777</c:v>
                </c:pt>
                <c:pt idx="473">
                  <c:v>40301.328472222223</c:v>
                </c:pt>
                <c:pt idx="474">
                  <c:v>40301.329166666648</c:v>
                </c:pt>
                <c:pt idx="475">
                  <c:v>40301.329861111095</c:v>
                </c:pt>
                <c:pt idx="476">
                  <c:v>40301.330555555563</c:v>
                </c:pt>
                <c:pt idx="477">
                  <c:v>40301.331250000003</c:v>
                </c:pt>
                <c:pt idx="478">
                  <c:v>40301.331944444442</c:v>
                </c:pt>
                <c:pt idx="479">
                  <c:v>40301.332638888904</c:v>
                </c:pt>
                <c:pt idx="480">
                  <c:v>40301.333333333336</c:v>
                </c:pt>
                <c:pt idx="481">
                  <c:v>40301.334027777782</c:v>
                </c:pt>
                <c:pt idx="482">
                  <c:v>40301.334722222222</c:v>
                </c:pt>
                <c:pt idx="483">
                  <c:v>40301.335416666654</c:v>
                </c:pt>
                <c:pt idx="484">
                  <c:v>40301.336111111108</c:v>
                </c:pt>
                <c:pt idx="485">
                  <c:v>40301.336805555562</c:v>
                </c:pt>
                <c:pt idx="486">
                  <c:v>40301.337500000001</c:v>
                </c:pt>
                <c:pt idx="487">
                  <c:v>40301.338194444455</c:v>
                </c:pt>
                <c:pt idx="488">
                  <c:v>40301.338888888902</c:v>
                </c:pt>
                <c:pt idx="489">
                  <c:v>40301.339583333334</c:v>
                </c:pt>
                <c:pt idx="490">
                  <c:v>40301.340277777796</c:v>
                </c:pt>
                <c:pt idx="491">
                  <c:v>40301.340972222235</c:v>
                </c:pt>
                <c:pt idx="492">
                  <c:v>40301.341666666653</c:v>
                </c:pt>
                <c:pt idx="493">
                  <c:v>40301.342361111114</c:v>
                </c:pt>
                <c:pt idx="494">
                  <c:v>40301.343055555553</c:v>
                </c:pt>
                <c:pt idx="495">
                  <c:v>40301.34375</c:v>
                </c:pt>
                <c:pt idx="496">
                  <c:v>40301.344444444469</c:v>
                </c:pt>
                <c:pt idx="497">
                  <c:v>40301.345138888893</c:v>
                </c:pt>
                <c:pt idx="498">
                  <c:v>40301.345833333333</c:v>
                </c:pt>
                <c:pt idx="499">
                  <c:v>40301.346527777794</c:v>
                </c:pt>
                <c:pt idx="500">
                  <c:v>40301.347222222219</c:v>
                </c:pt>
                <c:pt idx="501">
                  <c:v>40301.347916666666</c:v>
                </c:pt>
                <c:pt idx="502">
                  <c:v>40301.348611111112</c:v>
                </c:pt>
                <c:pt idx="503">
                  <c:v>40301.349305555559</c:v>
                </c:pt>
                <c:pt idx="504">
                  <c:v>40301.350000000013</c:v>
                </c:pt>
                <c:pt idx="505">
                  <c:v>40301.350694444474</c:v>
                </c:pt>
                <c:pt idx="506">
                  <c:v>40301.351388888892</c:v>
                </c:pt>
                <c:pt idx="507">
                  <c:v>40301.352083333331</c:v>
                </c:pt>
                <c:pt idx="508">
                  <c:v>40301.352777777793</c:v>
                </c:pt>
                <c:pt idx="509">
                  <c:v>40301.353472222232</c:v>
                </c:pt>
                <c:pt idx="510">
                  <c:v>40301.354166666664</c:v>
                </c:pt>
                <c:pt idx="511">
                  <c:v>40301.354861111111</c:v>
                </c:pt>
                <c:pt idx="512">
                  <c:v>40301.355555555572</c:v>
                </c:pt>
                <c:pt idx="513">
                  <c:v>40301.356250000019</c:v>
                </c:pt>
                <c:pt idx="514">
                  <c:v>40301.356944444473</c:v>
                </c:pt>
                <c:pt idx="515">
                  <c:v>40301.357638888905</c:v>
                </c:pt>
                <c:pt idx="516">
                  <c:v>40301.358333333344</c:v>
                </c:pt>
                <c:pt idx="517">
                  <c:v>40301.359027777791</c:v>
                </c:pt>
                <c:pt idx="518">
                  <c:v>40301.359722222223</c:v>
                </c:pt>
                <c:pt idx="519">
                  <c:v>40301.36041666667</c:v>
                </c:pt>
                <c:pt idx="520">
                  <c:v>40301.361111111095</c:v>
                </c:pt>
                <c:pt idx="521">
                  <c:v>40301.361805555556</c:v>
                </c:pt>
                <c:pt idx="522">
                  <c:v>40301.362500000003</c:v>
                </c:pt>
                <c:pt idx="523">
                  <c:v>40301.363194444442</c:v>
                </c:pt>
                <c:pt idx="524">
                  <c:v>40301.363888888889</c:v>
                </c:pt>
                <c:pt idx="525">
                  <c:v>40301.364583333336</c:v>
                </c:pt>
                <c:pt idx="526">
                  <c:v>40301.365277777782</c:v>
                </c:pt>
                <c:pt idx="527">
                  <c:v>40301.365972222222</c:v>
                </c:pt>
                <c:pt idx="528">
                  <c:v>40301.366666666654</c:v>
                </c:pt>
                <c:pt idx="529">
                  <c:v>40301.367361111093</c:v>
                </c:pt>
                <c:pt idx="530">
                  <c:v>40301.368055555562</c:v>
                </c:pt>
                <c:pt idx="531">
                  <c:v>40301.368750000001</c:v>
                </c:pt>
                <c:pt idx="532">
                  <c:v>40301.369444444441</c:v>
                </c:pt>
                <c:pt idx="533">
                  <c:v>40301.370138888902</c:v>
                </c:pt>
                <c:pt idx="534">
                  <c:v>40301.370833333342</c:v>
                </c:pt>
                <c:pt idx="535">
                  <c:v>40301.371527777781</c:v>
                </c:pt>
                <c:pt idx="536">
                  <c:v>40301.372222222235</c:v>
                </c:pt>
                <c:pt idx="537">
                  <c:v>40301.372916666667</c:v>
                </c:pt>
                <c:pt idx="538">
                  <c:v>40301.373611111114</c:v>
                </c:pt>
                <c:pt idx="539">
                  <c:v>40301.374305555553</c:v>
                </c:pt>
                <c:pt idx="540">
                  <c:v>40301.375</c:v>
                </c:pt>
                <c:pt idx="541">
                  <c:v>40301.375694444469</c:v>
                </c:pt>
                <c:pt idx="542">
                  <c:v>40301.376388888893</c:v>
                </c:pt>
                <c:pt idx="543">
                  <c:v>40301.377083333326</c:v>
                </c:pt>
                <c:pt idx="544">
                  <c:v>40301.37777777778</c:v>
                </c:pt>
                <c:pt idx="545">
                  <c:v>40301.378472222219</c:v>
                </c:pt>
                <c:pt idx="546">
                  <c:v>40301.379166666651</c:v>
                </c:pt>
                <c:pt idx="547">
                  <c:v>40301.379861111105</c:v>
                </c:pt>
                <c:pt idx="548">
                  <c:v>40301.380555555574</c:v>
                </c:pt>
                <c:pt idx="549">
                  <c:v>40301.381250000013</c:v>
                </c:pt>
                <c:pt idx="550">
                  <c:v>40301.38194444446</c:v>
                </c:pt>
                <c:pt idx="551">
                  <c:v>40301.382638888907</c:v>
                </c:pt>
                <c:pt idx="552">
                  <c:v>40301.383333333331</c:v>
                </c:pt>
                <c:pt idx="553">
                  <c:v>40301.384027777793</c:v>
                </c:pt>
                <c:pt idx="554">
                  <c:v>40301.384722222232</c:v>
                </c:pt>
                <c:pt idx="555">
                  <c:v>40301.385416666664</c:v>
                </c:pt>
                <c:pt idx="556">
                  <c:v>40301.386111111111</c:v>
                </c:pt>
                <c:pt idx="557">
                  <c:v>40301.386805555572</c:v>
                </c:pt>
                <c:pt idx="558">
                  <c:v>40301.387500000012</c:v>
                </c:pt>
                <c:pt idx="559">
                  <c:v>40301.388194444473</c:v>
                </c:pt>
                <c:pt idx="560">
                  <c:v>40301.388888888905</c:v>
                </c:pt>
                <c:pt idx="561">
                  <c:v>40301.38958333333</c:v>
                </c:pt>
                <c:pt idx="562">
                  <c:v>40301.390277777791</c:v>
                </c:pt>
                <c:pt idx="563">
                  <c:v>40301.390972222223</c:v>
                </c:pt>
                <c:pt idx="564">
                  <c:v>40301.391666666648</c:v>
                </c:pt>
                <c:pt idx="565">
                  <c:v>40301.392361111095</c:v>
                </c:pt>
                <c:pt idx="566">
                  <c:v>40301.393055555556</c:v>
                </c:pt>
                <c:pt idx="567">
                  <c:v>40301.393749999996</c:v>
                </c:pt>
                <c:pt idx="568">
                  <c:v>40301.394444444442</c:v>
                </c:pt>
                <c:pt idx="569">
                  <c:v>40301.395138888889</c:v>
                </c:pt>
                <c:pt idx="570">
                  <c:v>40301.395833333336</c:v>
                </c:pt>
                <c:pt idx="571">
                  <c:v>40301.396527777782</c:v>
                </c:pt>
                <c:pt idx="572">
                  <c:v>40301.397222222222</c:v>
                </c:pt>
                <c:pt idx="573">
                  <c:v>40301.397916666654</c:v>
                </c:pt>
                <c:pt idx="574">
                  <c:v>40301.398611111108</c:v>
                </c:pt>
                <c:pt idx="575">
                  <c:v>40301.399305555555</c:v>
                </c:pt>
                <c:pt idx="576">
                  <c:v>40301.4</c:v>
                </c:pt>
                <c:pt idx="577">
                  <c:v>40301.400694444455</c:v>
                </c:pt>
                <c:pt idx="578">
                  <c:v>40301.401388888888</c:v>
                </c:pt>
                <c:pt idx="579">
                  <c:v>40301.402083333334</c:v>
                </c:pt>
                <c:pt idx="580">
                  <c:v>40301.402777777781</c:v>
                </c:pt>
                <c:pt idx="581">
                  <c:v>40301.40347222222</c:v>
                </c:pt>
                <c:pt idx="582">
                  <c:v>40301.404166666653</c:v>
                </c:pt>
                <c:pt idx="583">
                  <c:v>40301.404861111114</c:v>
                </c:pt>
                <c:pt idx="584">
                  <c:v>40301.405555555553</c:v>
                </c:pt>
                <c:pt idx="585">
                  <c:v>40301.406250000015</c:v>
                </c:pt>
                <c:pt idx="586">
                  <c:v>40301.406944444469</c:v>
                </c:pt>
                <c:pt idx="587">
                  <c:v>40301.407638888893</c:v>
                </c:pt>
                <c:pt idx="588">
                  <c:v>40301.408333333333</c:v>
                </c:pt>
                <c:pt idx="589">
                  <c:v>40301.40902777778</c:v>
                </c:pt>
                <c:pt idx="590">
                  <c:v>40301.409722222204</c:v>
                </c:pt>
                <c:pt idx="591">
                  <c:v>40301.410416666666</c:v>
                </c:pt>
                <c:pt idx="592">
                  <c:v>40301.411111111105</c:v>
                </c:pt>
                <c:pt idx="593">
                  <c:v>40301.411805555559</c:v>
                </c:pt>
                <c:pt idx="594">
                  <c:v>40301.412500000013</c:v>
                </c:pt>
                <c:pt idx="595">
                  <c:v>40301.41319444446</c:v>
                </c:pt>
                <c:pt idx="596">
                  <c:v>40301.413888888892</c:v>
                </c:pt>
                <c:pt idx="597">
                  <c:v>40301.414583333331</c:v>
                </c:pt>
                <c:pt idx="598">
                  <c:v>40301.415277777793</c:v>
                </c:pt>
                <c:pt idx="599">
                  <c:v>40301.415972222232</c:v>
                </c:pt>
                <c:pt idx="600">
                  <c:v>40301.416666666664</c:v>
                </c:pt>
                <c:pt idx="601">
                  <c:v>40301.417361111104</c:v>
                </c:pt>
                <c:pt idx="602">
                  <c:v>40301.418055555572</c:v>
                </c:pt>
                <c:pt idx="603">
                  <c:v>40301.418750000012</c:v>
                </c:pt>
                <c:pt idx="604">
                  <c:v>40301.419444444458</c:v>
                </c:pt>
                <c:pt idx="605">
                  <c:v>40301.420138888891</c:v>
                </c:pt>
                <c:pt idx="606">
                  <c:v>40301.42083333333</c:v>
                </c:pt>
                <c:pt idx="607">
                  <c:v>40301.421527777777</c:v>
                </c:pt>
                <c:pt idx="608">
                  <c:v>40301.422222222223</c:v>
                </c:pt>
                <c:pt idx="609">
                  <c:v>40301.42291666667</c:v>
                </c:pt>
                <c:pt idx="610">
                  <c:v>40301.423611111095</c:v>
                </c:pt>
                <c:pt idx="611">
                  <c:v>40301.424305555556</c:v>
                </c:pt>
                <c:pt idx="612">
                  <c:v>40301.425000000003</c:v>
                </c:pt>
                <c:pt idx="613">
                  <c:v>40301.425694444442</c:v>
                </c:pt>
                <c:pt idx="614">
                  <c:v>40301.426388888889</c:v>
                </c:pt>
                <c:pt idx="615">
                  <c:v>40301.427083333321</c:v>
                </c:pt>
                <c:pt idx="616">
                  <c:v>40301.427777777775</c:v>
                </c:pt>
                <c:pt idx="617">
                  <c:v>40301.428472222222</c:v>
                </c:pt>
                <c:pt idx="618">
                  <c:v>40301.429166666647</c:v>
                </c:pt>
                <c:pt idx="619">
                  <c:v>40301.429861111093</c:v>
                </c:pt>
                <c:pt idx="620">
                  <c:v>40301.430555555562</c:v>
                </c:pt>
                <c:pt idx="621">
                  <c:v>40301.431250000001</c:v>
                </c:pt>
                <c:pt idx="622">
                  <c:v>40301.431944444441</c:v>
                </c:pt>
                <c:pt idx="623">
                  <c:v>40301.432638888902</c:v>
                </c:pt>
                <c:pt idx="624">
                  <c:v>40301.433333333334</c:v>
                </c:pt>
                <c:pt idx="625">
                  <c:v>40301.434027777781</c:v>
                </c:pt>
                <c:pt idx="626">
                  <c:v>40301.43472222222</c:v>
                </c:pt>
                <c:pt idx="627">
                  <c:v>40301.435416666653</c:v>
                </c:pt>
                <c:pt idx="628">
                  <c:v>40301.436111111114</c:v>
                </c:pt>
                <c:pt idx="629">
                  <c:v>40301.436805555553</c:v>
                </c:pt>
                <c:pt idx="630">
                  <c:v>40301.4375</c:v>
                </c:pt>
                <c:pt idx="631">
                  <c:v>40301.438194444469</c:v>
                </c:pt>
                <c:pt idx="632">
                  <c:v>40301.438888888893</c:v>
                </c:pt>
                <c:pt idx="633">
                  <c:v>40301.439583333326</c:v>
                </c:pt>
                <c:pt idx="634">
                  <c:v>40301.440277777794</c:v>
                </c:pt>
                <c:pt idx="635">
                  <c:v>40301.440972222219</c:v>
                </c:pt>
                <c:pt idx="636">
                  <c:v>40301.441666666651</c:v>
                </c:pt>
                <c:pt idx="637">
                  <c:v>40301.442361111105</c:v>
                </c:pt>
                <c:pt idx="638">
                  <c:v>40301.443055555559</c:v>
                </c:pt>
                <c:pt idx="639">
                  <c:v>40301.443749999999</c:v>
                </c:pt>
                <c:pt idx="640">
                  <c:v>40301.44444444446</c:v>
                </c:pt>
                <c:pt idx="641">
                  <c:v>40301.445138888892</c:v>
                </c:pt>
                <c:pt idx="642">
                  <c:v>40301.445833333331</c:v>
                </c:pt>
                <c:pt idx="643">
                  <c:v>40301.446527777793</c:v>
                </c:pt>
                <c:pt idx="644">
                  <c:v>40301.447222222232</c:v>
                </c:pt>
                <c:pt idx="645">
                  <c:v>40301.447916666664</c:v>
                </c:pt>
                <c:pt idx="646">
                  <c:v>40301.448611111111</c:v>
                </c:pt>
                <c:pt idx="647">
                  <c:v>40301.449305555558</c:v>
                </c:pt>
                <c:pt idx="648">
                  <c:v>40301.450000000012</c:v>
                </c:pt>
                <c:pt idx="649">
                  <c:v>40301.450694444473</c:v>
                </c:pt>
                <c:pt idx="650">
                  <c:v>40301.451388888891</c:v>
                </c:pt>
                <c:pt idx="651">
                  <c:v>40301.45208333333</c:v>
                </c:pt>
                <c:pt idx="652">
                  <c:v>40301.452777777791</c:v>
                </c:pt>
                <c:pt idx="653">
                  <c:v>40301.453472222223</c:v>
                </c:pt>
                <c:pt idx="654">
                  <c:v>40301.45416666667</c:v>
                </c:pt>
                <c:pt idx="655">
                  <c:v>40301.454861111109</c:v>
                </c:pt>
                <c:pt idx="656">
                  <c:v>40301.455555555563</c:v>
                </c:pt>
                <c:pt idx="657">
                  <c:v>40301.456250000017</c:v>
                </c:pt>
                <c:pt idx="658">
                  <c:v>40301.456944444464</c:v>
                </c:pt>
                <c:pt idx="659">
                  <c:v>40301.457638888904</c:v>
                </c:pt>
                <c:pt idx="660">
                  <c:v>40301.458333333343</c:v>
                </c:pt>
                <c:pt idx="661">
                  <c:v>40301.459027777782</c:v>
                </c:pt>
                <c:pt idx="662">
                  <c:v>40301.459722222222</c:v>
                </c:pt>
                <c:pt idx="663">
                  <c:v>40301.460416666654</c:v>
                </c:pt>
                <c:pt idx="664">
                  <c:v>40301.461111111093</c:v>
                </c:pt>
                <c:pt idx="665">
                  <c:v>40301.461805555555</c:v>
                </c:pt>
                <c:pt idx="666">
                  <c:v>40301.462500000001</c:v>
                </c:pt>
                <c:pt idx="667">
                  <c:v>40301.463194444441</c:v>
                </c:pt>
                <c:pt idx="668">
                  <c:v>40301.463888888888</c:v>
                </c:pt>
                <c:pt idx="669">
                  <c:v>40301.464583333334</c:v>
                </c:pt>
                <c:pt idx="670">
                  <c:v>40301.465277777781</c:v>
                </c:pt>
                <c:pt idx="671">
                  <c:v>40301.46597222222</c:v>
                </c:pt>
                <c:pt idx="672">
                  <c:v>40301.466666666653</c:v>
                </c:pt>
                <c:pt idx="673">
                  <c:v>40301.467361111099</c:v>
                </c:pt>
                <c:pt idx="674">
                  <c:v>40301.468055555553</c:v>
                </c:pt>
                <c:pt idx="675">
                  <c:v>40301.46875</c:v>
                </c:pt>
                <c:pt idx="676">
                  <c:v>40301.469444444447</c:v>
                </c:pt>
                <c:pt idx="677">
                  <c:v>40301.470138888893</c:v>
                </c:pt>
                <c:pt idx="678">
                  <c:v>40301.470833333333</c:v>
                </c:pt>
                <c:pt idx="679">
                  <c:v>40301.47152777778</c:v>
                </c:pt>
                <c:pt idx="680">
                  <c:v>40301.472222222219</c:v>
                </c:pt>
                <c:pt idx="681">
                  <c:v>40301.472916666666</c:v>
                </c:pt>
                <c:pt idx="682">
                  <c:v>40301.473611111105</c:v>
                </c:pt>
                <c:pt idx="683">
                  <c:v>40301.474305555559</c:v>
                </c:pt>
                <c:pt idx="684">
                  <c:v>40301.475000000006</c:v>
                </c:pt>
                <c:pt idx="685">
                  <c:v>40301.47569444446</c:v>
                </c:pt>
                <c:pt idx="686">
                  <c:v>40301.476388888892</c:v>
                </c:pt>
                <c:pt idx="687">
                  <c:v>40301.477083333324</c:v>
                </c:pt>
                <c:pt idx="688">
                  <c:v>40301.477777777778</c:v>
                </c:pt>
                <c:pt idx="689">
                  <c:v>40301.478472222232</c:v>
                </c:pt>
                <c:pt idx="690">
                  <c:v>40301.47916666665</c:v>
                </c:pt>
                <c:pt idx="691">
                  <c:v>40301.479861111104</c:v>
                </c:pt>
                <c:pt idx="692">
                  <c:v>40301.480555555572</c:v>
                </c:pt>
                <c:pt idx="693">
                  <c:v>40301.481250000012</c:v>
                </c:pt>
                <c:pt idx="694">
                  <c:v>40301.481944444458</c:v>
                </c:pt>
                <c:pt idx="695">
                  <c:v>40301.482638888905</c:v>
                </c:pt>
                <c:pt idx="696">
                  <c:v>40301.48333333333</c:v>
                </c:pt>
                <c:pt idx="697">
                  <c:v>40301.484027777791</c:v>
                </c:pt>
                <c:pt idx="698">
                  <c:v>40301.484722222223</c:v>
                </c:pt>
                <c:pt idx="699">
                  <c:v>40301.48541666667</c:v>
                </c:pt>
                <c:pt idx="700">
                  <c:v>40301.486111111109</c:v>
                </c:pt>
                <c:pt idx="701">
                  <c:v>40301.486805555563</c:v>
                </c:pt>
                <c:pt idx="702">
                  <c:v>40301.487500000003</c:v>
                </c:pt>
                <c:pt idx="703">
                  <c:v>40301.488194444464</c:v>
                </c:pt>
                <c:pt idx="704">
                  <c:v>40301.488888888904</c:v>
                </c:pt>
                <c:pt idx="705">
                  <c:v>40301.489583333336</c:v>
                </c:pt>
                <c:pt idx="706">
                  <c:v>40301.490277777782</c:v>
                </c:pt>
                <c:pt idx="707">
                  <c:v>40301.490972222222</c:v>
                </c:pt>
                <c:pt idx="708">
                  <c:v>40301.491666666647</c:v>
                </c:pt>
                <c:pt idx="709">
                  <c:v>40301.492361111093</c:v>
                </c:pt>
                <c:pt idx="710">
                  <c:v>40301.493055555555</c:v>
                </c:pt>
                <c:pt idx="711">
                  <c:v>40301.493749999994</c:v>
                </c:pt>
                <c:pt idx="712">
                  <c:v>40301.494444444441</c:v>
                </c:pt>
                <c:pt idx="713">
                  <c:v>40301.495138888888</c:v>
                </c:pt>
                <c:pt idx="714">
                  <c:v>40301.495833333334</c:v>
                </c:pt>
                <c:pt idx="715">
                  <c:v>40301.496527777781</c:v>
                </c:pt>
                <c:pt idx="716">
                  <c:v>40301.49722222222</c:v>
                </c:pt>
                <c:pt idx="717">
                  <c:v>40301.497916666653</c:v>
                </c:pt>
                <c:pt idx="718">
                  <c:v>40301.498611111114</c:v>
                </c:pt>
                <c:pt idx="719">
                  <c:v>40301.499305555539</c:v>
                </c:pt>
                <c:pt idx="720">
                  <c:v>40301.5</c:v>
                </c:pt>
                <c:pt idx="721">
                  <c:v>40301.500694444469</c:v>
                </c:pt>
                <c:pt idx="722">
                  <c:v>40301.501388888886</c:v>
                </c:pt>
                <c:pt idx="723">
                  <c:v>40301.502083333326</c:v>
                </c:pt>
                <c:pt idx="724">
                  <c:v>40301.50277777778</c:v>
                </c:pt>
                <c:pt idx="725">
                  <c:v>40301.503472222204</c:v>
                </c:pt>
                <c:pt idx="726">
                  <c:v>40301.504166666651</c:v>
                </c:pt>
                <c:pt idx="727">
                  <c:v>40301.504861111105</c:v>
                </c:pt>
                <c:pt idx="728">
                  <c:v>40301.505555555559</c:v>
                </c:pt>
                <c:pt idx="729">
                  <c:v>40301.506250000013</c:v>
                </c:pt>
                <c:pt idx="730">
                  <c:v>40301.50694444446</c:v>
                </c:pt>
                <c:pt idx="731">
                  <c:v>40301.507638888892</c:v>
                </c:pt>
                <c:pt idx="732">
                  <c:v>40301.508333333331</c:v>
                </c:pt>
                <c:pt idx="733">
                  <c:v>40301.509027777778</c:v>
                </c:pt>
                <c:pt idx="734">
                  <c:v>40301.509722222225</c:v>
                </c:pt>
                <c:pt idx="735">
                  <c:v>40301.510416666664</c:v>
                </c:pt>
                <c:pt idx="736">
                  <c:v>40301.511111111104</c:v>
                </c:pt>
                <c:pt idx="737">
                  <c:v>40301.511805555558</c:v>
                </c:pt>
                <c:pt idx="738">
                  <c:v>40301.512500000012</c:v>
                </c:pt>
                <c:pt idx="739">
                  <c:v>40301.513194444458</c:v>
                </c:pt>
                <c:pt idx="740">
                  <c:v>40301.513888888891</c:v>
                </c:pt>
                <c:pt idx="741">
                  <c:v>40301.51458333333</c:v>
                </c:pt>
                <c:pt idx="742">
                  <c:v>40301.515277777791</c:v>
                </c:pt>
                <c:pt idx="743">
                  <c:v>40301.515972222223</c:v>
                </c:pt>
                <c:pt idx="744">
                  <c:v>40301.51666666667</c:v>
                </c:pt>
                <c:pt idx="745">
                  <c:v>40301.517361111095</c:v>
                </c:pt>
                <c:pt idx="746">
                  <c:v>40301.518055555563</c:v>
                </c:pt>
                <c:pt idx="747">
                  <c:v>40301.518750000003</c:v>
                </c:pt>
                <c:pt idx="748">
                  <c:v>40301.519444444442</c:v>
                </c:pt>
                <c:pt idx="749">
                  <c:v>40301.520138888889</c:v>
                </c:pt>
                <c:pt idx="750">
                  <c:v>40301.520833333336</c:v>
                </c:pt>
                <c:pt idx="751">
                  <c:v>40301.521527777775</c:v>
                </c:pt>
                <c:pt idx="752">
                  <c:v>40301.522222222222</c:v>
                </c:pt>
                <c:pt idx="753">
                  <c:v>40301.522916666654</c:v>
                </c:pt>
                <c:pt idx="754">
                  <c:v>40301.523611111093</c:v>
                </c:pt>
                <c:pt idx="755">
                  <c:v>40301.524305555555</c:v>
                </c:pt>
                <c:pt idx="756">
                  <c:v>40301.525000000001</c:v>
                </c:pt>
                <c:pt idx="757">
                  <c:v>40301.525694444441</c:v>
                </c:pt>
                <c:pt idx="758">
                  <c:v>40301.526388888888</c:v>
                </c:pt>
                <c:pt idx="759">
                  <c:v>40301.52708333332</c:v>
                </c:pt>
                <c:pt idx="760">
                  <c:v>40301.527777777774</c:v>
                </c:pt>
                <c:pt idx="761">
                  <c:v>40301.52847222222</c:v>
                </c:pt>
                <c:pt idx="762">
                  <c:v>40301.529166666638</c:v>
                </c:pt>
                <c:pt idx="763">
                  <c:v>40301.529861111099</c:v>
                </c:pt>
                <c:pt idx="764">
                  <c:v>40301.530555555553</c:v>
                </c:pt>
                <c:pt idx="765">
                  <c:v>40301.53125</c:v>
                </c:pt>
                <c:pt idx="766">
                  <c:v>40301.531944444447</c:v>
                </c:pt>
                <c:pt idx="767">
                  <c:v>40301.532638888893</c:v>
                </c:pt>
                <c:pt idx="768">
                  <c:v>40301.533333333326</c:v>
                </c:pt>
                <c:pt idx="769">
                  <c:v>40301.53402777778</c:v>
                </c:pt>
                <c:pt idx="770">
                  <c:v>40301.534722222204</c:v>
                </c:pt>
                <c:pt idx="771">
                  <c:v>40301.535416666651</c:v>
                </c:pt>
                <c:pt idx="772">
                  <c:v>40301.536111111105</c:v>
                </c:pt>
                <c:pt idx="773">
                  <c:v>40301.536805555559</c:v>
                </c:pt>
                <c:pt idx="774">
                  <c:v>40301.537499999999</c:v>
                </c:pt>
                <c:pt idx="775">
                  <c:v>40301.53819444446</c:v>
                </c:pt>
                <c:pt idx="776">
                  <c:v>40301.538888888892</c:v>
                </c:pt>
                <c:pt idx="777">
                  <c:v>40301.539583333324</c:v>
                </c:pt>
                <c:pt idx="778">
                  <c:v>40301.540277777793</c:v>
                </c:pt>
                <c:pt idx="779">
                  <c:v>40301.540972222232</c:v>
                </c:pt>
                <c:pt idx="780">
                  <c:v>40301.54166666665</c:v>
                </c:pt>
                <c:pt idx="781">
                  <c:v>40301.542361111104</c:v>
                </c:pt>
                <c:pt idx="782">
                  <c:v>40301.543055555558</c:v>
                </c:pt>
                <c:pt idx="783">
                  <c:v>40301.543749999997</c:v>
                </c:pt>
                <c:pt idx="784">
                  <c:v>40301.544444444458</c:v>
                </c:pt>
                <c:pt idx="785">
                  <c:v>40301.545138888891</c:v>
                </c:pt>
                <c:pt idx="786">
                  <c:v>40301.54583333333</c:v>
                </c:pt>
                <c:pt idx="787">
                  <c:v>40301.546527777791</c:v>
                </c:pt>
                <c:pt idx="788">
                  <c:v>40301.547222222223</c:v>
                </c:pt>
                <c:pt idx="789">
                  <c:v>40301.54791666667</c:v>
                </c:pt>
                <c:pt idx="790">
                  <c:v>40301.548611111109</c:v>
                </c:pt>
                <c:pt idx="791">
                  <c:v>40301.549305555556</c:v>
                </c:pt>
                <c:pt idx="792">
                  <c:v>40301.550000000003</c:v>
                </c:pt>
                <c:pt idx="793">
                  <c:v>40301.550694444464</c:v>
                </c:pt>
                <c:pt idx="794">
                  <c:v>40301.551388888889</c:v>
                </c:pt>
                <c:pt idx="795">
                  <c:v>40301.552083333336</c:v>
                </c:pt>
                <c:pt idx="796">
                  <c:v>40301.552777777782</c:v>
                </c:pt>
                <c:pt idx="797">
                  <c:v>40301.553472222222</c:v>
                </c:pt>
                <c:pt idx="798">
                  <c:v>40301.554166666654</c:v>
                </c:pt>
                <c:pt idx="799">
                  <c:v>40301.554861111108</c:v>
                </c:pt>
                <c:pt idx="800">
                  <c:v>40301.555555555562</c:v>
                </c:pt>
                <c:pt idx="801">
                  <c:v>40301.556250000016</c:v>
                </c:pt>
                <c:pt idx="802">
                  <c:v>40301.556944444455</c:v>
                </c:pt>
                <c:pt idx="803">
                  <c:v>40301.557638888902</c:v>
                </c:pt>
                <c:pt idx="804">
                  <c:v>40301.558333333342</c:v>
                </c:pt>
                <c:pt idx="805">
                  <c:v>40301.559027777781</c:v>
                </c:pt>
                <c:pt idx="806">
                  <c:v>40301.55972222222</c:v>
                </c:pt>
                <c:pt idx="807">
                  <c:v>40301.560416666653</c:v>
                </c:pt>
                <c:pt idx="808">
                  <c:v>40301.561111111099</c:v>
                </c:pt>
                <c:pt idx="809">
                  <c:v>40301.561805555539</c:v>
                </c:pt>
                <c:pt idx="810">
                  <c:v>40301.5625</c:v>
                </c:pt>
                <c:pt idx="811">
                  <c:v>40301.563194444447</c:v>
                </c:pt>
                <c:pt idx="812">
                  <c:v>40301.563888888886</c:v>
                </c:pt>
                <c:pt idx="813">
                  <c:v>40301.564583333326</c:v>
                </c:pt>
                <c:pt idx="814">
                  <c:v>40301.56527777778</c:v>
                </c:pt>
                <c:pt idx="815">
                  <c:v>40301.565972222204</c:v>
                </c:pt>
                <c:pt idx="816">
                  <c:v>40301.566666666651</c:v>
                </c:pt>
                <c:pt idx="817">
                  <c:v>40301.567361111083</c:v>
                </c:pt>
                <c:pt idx="818">
                  <c:v>40301.568055555559</c:v>
                </c:pt>
                <c:pt idx="819">
                  <c:v>40301.568749999999</c:v>
                </c:pt>
                <c:pt idx="820">
                  <c:v>40301.569444444445</c:v>
                </c:pt>
                <c:pt idx="821">
                  <c:v>40301.570138888892</c:v>
                </c:pt>
                <c:pt idx="822">
                  <c:v>40301.570833333331</c:v>
                </c:pt>
                <c:pt idx="823">
                  <c:v>40301.571527777778</c:v>
                </c:pt>
                <c:pt idx="824">
                  <c:v>40301.572222222232</c:v>
                </c:pt>
                <c:pt idx="825">
                  <c:v>40301.572916666664</c:v>
                </c:pt>
                <c:pt idx="826">
                  <c:v>40301.573611111104</c:v>
                </c:pt>
                <c:pt idx="827">
                  <c:v>40301.574305555558</c:v>
                </c:pt>
                <c:pt idx="828">
                  <c:v>40301.575000000004</c:v>
                </c:pt>
                <c:pt idx="829">
                  <c:v>40301.575694444458</c:v>
                </c:pt>
                <c:pt idx="830">
                  <c:v>40301.576388888891</c:v>
                </c:pt>
                <c:pt idx="831">
                  <c:v>40301.577083333315</c:v>
                </c:pt>
                <c:pt idx="832">
                  <c:v>40301.577777777777</c:v>
                </c:pt>
                <c:pt idx="833">
                  <c:v>40301.578472222223</c:v>
                </c:pt>
                <c:pt idx="834">
                  <c:v>40301.579166666648</c:v>
                </c:pt>
                <c:pt idx="835">
                  <c:v>40301.579861111095</c:v>
                </c:pt>
                <c:pt idx="836">
                  <c:v>40301.580555555563</c:v>
                </c:pt>
                <c:pt idx="837">
                  <c:v>40301.581250000003</c:v>
                </c:pt>
                <c:pt idx="838">
                  <c:v>40301.581944444442</c:v>
                </c:pt>
                <c:pt idx="839">
                  <c:v>40301.582638888904</c:v>
                </c:pt>
                <c:pt idx="840">
                  <c:v>40301.583333333336</c:v>
                </c:pt>
                <c:pt idx="841">
                  <c:v>40301.584027777782</c:v>
                </c:pt>
                <c:pt idx="842">
                  <c:v>40301.584722222222</c:v>
                </c:pt>
                <c:pt idx="843">
                  <c:v>40301.585416666654</c:v>
                </c:pt>
                <c:pt idx="844">
                  <c:v>40301.586111111108</c:v>
                </c:pt>
                <c:pt idx="845">
                  <c:v>40301.586805555562</c:v>
                </c:pt>
                <c:pt idx="846">
                  <c:v>40301.587500000001</c:v>
                </c:pt>
                <c:pt idx="847">
                  <c:v>40301.588194444455</c:v>
                </c:pt>
                <c:pt idx="848">
                  <c:v>40301.588888888902</c:v>
                </c:pt>
                <c:pt idx="849">
                  <c:v>40301.589583333334</c:v>
                </c:pt>
                <c:pt idx="850">
                  <c:v>40301.590277777781</c:v>
                </c:pt>
                <c:pt idx="851">
                  <c:v>40301.59097222222</c:v>
                </c:pt>
                <c:pt idx="852">
                  <c:v>40301.591666666638</c:v>
                </c:pt>
                <c:pt idx="853">
                  <c:v>40301.592361111099</c:v>
                </c:pt>
                <c:pt idx="854">
                  <c:v>40301.593055555539</c:v>
                </c:pt>
                <c:pt idx="855">
                  <c:v>40301.593749999985</c:v>
                </c:pt>
                <c:pt idx="856">
                  <c:v>40301.594444444447</c:v>
                </c:pt>
                <c:pt idx="857">
                  <c:v>40301.595138888886</c:v>
                </c:pt>
                <c:pt idx="858">
                  <c:v>40301.595833333326</c:v>
                </c:pt>
                <c:pt idx="859">
                  <c:v>40301.59652777778</c:v>
                </c:pt>
                <c:pt idx="860">
                  <c:v>40301.597222222204</c:v>
                </c:pt>
                <c:pt idx="861">
                  <c:v>40301.597916666651</c:v>
                </c:pt>
                <c:pt idx="862">
                  <c:v>40301.598611111105</c:v>
                </c:pt>
                <c:pt idx="863">
                  <c:v>40301.599305555545</c:v>
                </c:pt>
                <c:pt idx="864">
                  <c:v>40301.599999999999</c:v>
                </c:pt>
                <c:pt idx="865">
                  <c:v>40301.60069444446</c:v>
                </c:pt>
                <c:pt idx="866">
                  <c:v>40301.601388888885</c:v>
                </c:pt>
                <c:pt idx="867">
                  <c:v>40301.602083333324</c:v>
                </c:pt>
                <c:pt idx="868">
                  <c:v>40301.602777777778</c:v>
                </c:pt>
                <c:pt idx="869">
                  <c:v>40301.603472222225</c:v>
                </c:pt>
                <c:pt idx="870">
                  <c:v>40301.60416666665</c:v>
                </c:pt>
                <c:pt idx="871">
                  <c:v>40301.604861111104</c:v>
                </c:pt>
                <c:pt idx="872">
                  <c:v>40301.605555555558</c:v>
                </c:pt>
                <c:pt idx="873">
                  <c:v>40301.606250000012</c:v>
                </c:pt>
                <c:pt idx="874">
                  <c:v>40301.606944444458</c:v>
                </c:pt>
                <c:pt idx="875">
                  <c:v>40301.607638888891</c:v>
                </c:pt>
                <c:pt idx="876">
                  <c:v>40301.60833333333</c:v>
                </c:pt>
                <c:pt idx="877">
                  <c:v>40301.609027777777</c:v>
                </c:pt>
                <c:pt idx="878">
                  <c:v>40301.609722222209</c:v>
                </c:pt>
                <c:pt idx="879">
                  <c:v>40301.61041666667</c:v>
                </c:pt>
                <c:pt idx="880">
                  <c:v>40301.611111111095</c:v>
                </c:pt>
                <c:pt idx="881">
                  <c:v>40301.611805555556</c:v>
                </c:pt>
                <c:pt idx="882">
                  <c:v>40301.612500000003</c:v>
                </c:pt>
                <c:pt idx="883">
                  <c:v>40301.613194444442</c:v>
                </c:pt>
                <c:pt idx="884">
                  <c:v>40301.613888888889</c:v>
                </c:pt>
                <c:pt idx="885">
                  <c:v>40301.614583333336</c:v>
                </c:pt>
                <c:pt idx="886">
                  <c:v>40301.615277777782</c:v>
                </c:pt>
                <c:pt idx="887">
                  <c:v>40301.615972222222</c:v>
                </c:pt>
                <c:pt idx="888">
                  <c:v>40301.616666666654</c:v>
                </c:pt>
                <c:pt idx="889">
                  <c:v>40301.617361111093</c:v>
                </c:pt>
                <c:pt idx="890">
                  <c:v>40301.618055555562</c:v>
                </c:pt>
                <c:pt idx="891">
                  <c:v>40301.618750000001</c:v>
                </c:pt>
                <c:pt idx="892">
                  <c:v>40301.619444444441</c:v>
                </c:pt>
                <c:pt idx="893">
                  <c:v>40301.620138888888</c:v>
                </c:pt>
                <c:pt idx="894">
                  <c:v>40301.620833333334</c:v>
                </c:pt>
                <c:pt idx="895">
                  <c:v>40301.621527777774</c:v>
                </c:pt>
                <c:pt idx="896">
                  <c:v>40301.62222222222</c:v>
                </c:pt>
                <c:pt idx="897">
                  <c:v>40301.622916666653</c:v>
                </c:pt>
                <c:pt idx="898">
                  <c:v>40301.623611111099</c:v>
                </c:pt>
                <c:pt idx="899">
                  <c:v>40301.624305555539</c:v>
                </c:pt>
                <c:pt idx="900">
                  <c:v>40301.624999999993</c:v>
                </c:pt>
                <c:pt idx="901">
                  <c:v>40301.625694444447</c:v>
                </c:pt>
                <c:pt idx="902">
                  <c:v>40301.626388888886</c:v>
                </c:pt>
                <c:pt idx="903">
                  <c:v>40301.627083333304</c:v>
                </c:pt>
                <c:pt idx="904">
                  <c:v>40301.627777777765</c:v>
                </c:pt>
                <c:pt idx="905">
                  <c:v>40301.628472222204</c:v>
                </c:pt>
                <c:pt idx="906">
                  <c:v>40301.629166666637</c:v>
                </c:pt>
                <c:pt idx="907">
                  <c:v>40301.629861111083</c:v>
                </c:pt>
                <c:pt idx="908">
                  <c:v>40301.630555555559</c:v>
                </c:pt>
                <c:pt idx="909">
                  <c:v>40301.631249999999</c:v>
                </c:pt>
                <c:pt idx="910">
                  <c:v>40301.631944444445</c:v>
                </c:pt>
                <c:pt idx="911">
                  <c:v>40301.632638888892</c:v>
                </c:pt>
                <c:pt idx="912">
                  <c:v>40301.633333333324</c:v>
                </c:pt>
                <c:pt idx="913">
                  <c:v>40301.634027777778</c:v>
                </c:pt>
                <c:pt idx="914">
                  <c:v>40301.634722222225</c:v>
                </c:pt>
                <c:pt idx="915">
                  <c:v>40301.63541666665</c:v>
                </c:pt>
                <c:pt idx="916">
                  <c:v>40301.636111111104</c:v>
                </c:pt>
                <c:pt idx="917">
                  <c:v>40301.636805555558</c:v>
                </c:pt>
                <c:pt idx="918">
                  <c:v>40301.637499999997</c:v>
                </c:pt>
                <c:pt idx="919">
                  <c:v>40301.638194444458</c:v>
                </c:pt>
                <c:pt idx="920">
                  <c:v>40301.638888888891</c:v>
                </c:pt>
                <c:pt idx="921">
                  <c:v>40301.639583333315</c:v>
                </c:pt>
                <c:pt idx="922">
                  <c:v>40301.640277777791</c:v>
                </c:pt>
                <c:pt idx="923">
                  <c:v>40301.640972222223</c:v>
                </c:pt>
                <c:pt idx="924">
                  <c:v>40301.641666666648</c:v>
                </c:pt>
                <c:pt idx="925">
                  <c:v>40301.642361111095</c:v>
                </c:pt>
                <c:pt idx="926">
                  <c:v>40301.643055555556</c:v>
                </c:pt>
                <c:pt idx="927">
                  <c:v>40301.643749999996</c:v>
                </c:pt>
                <c:pt idx="928">
                  <c:v>40301.644444444442</c:v>
                </c:pt>
                <c:pt idx="929">
                  <c:v>40301.645138888889</c:v>
                </c:pt>
                <c:pt idx="930">
                  <c:v>40301.645833333336</c:v>
                </c:pt>
                <c:pt idx="931">
                  <c:v>40301.646527777782</c:v>
                </c:pt>
                <c:pt idx="932">
                  <c:v>40301.647222222222</c:v>
                </c:pt>
                <c:pt idx="933">
                  <c:v>40301.647916666654</c:v>
                </c:pt>
                <c:pt idx="934">
                  <c:v>40301.648611111108</c:v>
                </c:pt>
                <c:pt idx="935">
                  <c:v>40301.649305555555</c:v>
                </c:pt>
                <c:pt idx="936">
                  <c:v>40301.65</c:v>
                </c:pt>
                <c:pt idx="937">
                  <c:v>40301.650694444455</c:v>
                </c:pt>
                <c:pt idx="938">
                  <c:v>40301.651388888888</c:v>
                </c:pt>
                <c:pt idx="939">
                  <c:v>40301.652083333334</c:v>
                </c:pt>
                <c:pt idx="940">
                  <c:v>40301.652777777781</c:v>
                </c:pt>
                <c:pt idx="941">
                  <c:v>40301.65347222222</c:v>
                </c:pt>
                <c:pt idx="942">
                  <c:v>40301.654166666653</c:v>
                </c:pt>
                <c:pt idx="943">
                  <c:v>40301.654861111114</c:v>
                </c:pt>
                <c:pt idx="944">
                  <c:v>40301.655555555553</c:v>
                </c:pt>
                <c:pt idx="945">
                  <c:v>40301.656250000015</c:v>
                </c:pt>
                <c:pt idx="946">
                  <c:v>40301.656944444469</c:v>
                </c:pt>
                <c:pt idx="947">
                  <c:v>40301.657638888893</c:v>
                </c:pt>
                <c:pt idx="948">
                  <c:v>40301.658333333333</c:v>
                </c:pt>
                <c:pt idx="949">
                  <c:v>40301.65902777778</c:v>
                </c:pt>
                <c:pt idx="950">
                  <c:v>40301.659722222204</c:v>
                </c:pt>
                <c:pt idx="951">
                  <c:v>40301.660416666651</c:v>
                </c:pt>
                <c:pt idx="952">
                  <c:v>40301.661111111083</c:v>
                </c:pt>
                <c:pt idx="953">
                  <c:v>40301.661805555545</c:v>
                </c:pt>
                <c:pt idx="954">
                  <c:v>40301.662499999999</c:v>
                </c:pt>
                <c:pt idx="955">
                  <c:v>40301.663194444445</c:v>
                </c:pt>
                <c:pt idx="956">
                  <c:v>40301.663888888885</c:v>
                </c:pt>
                <c:pt idx="957">
                  <c:v>40301.664583333324</c:v>
                </c:pt>
                <c:pt idx="958">
                  <c:v>40301.665277777778</c:v>
                </c:pt>
                <c:pt idx="959">
                  <c:v>40301.665972222225</c:v>
                </c:pt>
                <c:pt idx="960">
                  <c:v>40301.66666666665</c:v>
                </c:pt>
                <c:pt idx="961">
                  <c:v>40301.667361111082</c:v>
                </c:pt>
                <c:pt idx="962">
                  <c:v>40301.668055555558</c:v>
                </c:pt>
                <c:pt idx="963">
                  <c:v>40301.668749999997</c:v>
                </c:pt>
                <c:pt idx="964">
                  <c:v>40301.669444444444</c:v>
                </c:pt>
                <c:pt idx="965">
                  <c:v>40301.670138888891</c:v>
                </c:pt>
                <c:pt idx="966">
                  <c:v>40301.67083333333</c:v>
                </c:pt>
                <c:pt idx="967">
                  <c:v>40301.671527777777</c:v>
                </c:pt>
                <c:pt idx="968">
                  <c:v>40301.672222222223</c:v>
                </c:pt>
                <c:pt idx="969">
                  <c:v>40301.67291666667</c:v>
                </c:pt>
                <c:pt idx="970">
                  <c:v>40301.673611111095</c:v>
                </c:pt>
                <c:pt idx="971">
                  <c:v>40301.674305555556</c:v>
                </c:pt>
                <c:pt idx="972">
                  <c:v>40301.675000000003</c:v>
                </c:pt>
                <c:pt idx="973">
                  <c:v>40301.675694444442</c:v>
                </c:pt>
                <c:pt idx="974">
                  <c:v>40301.676388888889</c:v>
                </c:pt>
                <c:pt idx="975">
                  <c:v>40301.677083333321</c:v>
                </c:pt>
                <c:pt idx="976">
                  <c:v>40301.677777777775</c:v>
                </c:pt>
                <c:pt idx="977">
                  <c:v>40301.678472222222</c:v>
                </c:pt>
                <c:pt idx="978">
                  <c:v>40301.679166666647</c:v>
                </c:pt>
                <c:pt idx="979">
                  <c:v>40301.679861111093</c:v>
                </c:pt>
                <c:pt idx="980">
                  <c:v>40301.680555555562</c:v>
                </c:pt>
                <c:pt idx="981">
                  <c:v>40301.681250000001</c:v>
                </c:pt>
                <c:pt idx="982">
                  <c:v>40301.681944444441</c:v>
                </c:pt>
                <c:pt idx="983">
                  <c:v>40301.682638888902</c:v>
                </c:pt>
                <c:pt idx="984">
                  <c:v>40301.683333333334</c:v>
                </c:pt>
                <c:pt idx="985">
                  <c:v>40301.684027777781</c:v>
                </c:pt>
                <c:pt idx="986">
                  <c:v>40301.68472222222</c:v>
                </c:pt>
                <c:pt idx="987">
                  <c:v>40301.685416666653</c:v>
                </c:pt>
                <c:pt idx="988">
                  <c:v>40301.686111111114</c:v>
                </c:pt>
                <c:pt idx="989">
                  <c:v>40301.686805555553</c:v>
                </c:pt>
                <c:pt idx="990">
                  <c:v>40301.6875</c:v>
                </c:pt>
                <c:pt idx="991">
                  <c:v>40301.688194444469</c:v>
                </c:pt>
                <c:pt idx="992">
                  <c:v>40301.688888888893</c:v>
                </c:pt>
                <c:pt idx="993">
                  <c:v>40301.689583333326</c:v>
                </c:pt>
                <c:pt idx="994">
                  <c:v>40301.69027777778</c:v>
                </c:pt>
                <c:pt idx="995">
                  <c:v>40301.690972222204</c:v>
                </c:pt>
                <c:pt idx="996">
                  <c:v>40301.691666666637</c:v>
                </c:pt>
                <c:pt idx="997">
                  <c:v>40301.692361111083</c:v>
                </c:pt>
                <c:pt idx="998">
                  <c:v>40301.693055555545</c:v>
                </c:pt>
                <c:pt idx="999">
                  <c:v>40301.693749999984</c:v>
                </c:pt>
                <c:pt idx="1000">
                  <c:v>40301.694444444445</c:v>
                </c:pt>
                <c:pt idx="1001">
                  <c:v>40301.695138888885</c:v>
                </c:pt>
                <c:pt idx="1002">
                  <c:v>40301.695833333324</c:v>
                </c:pt>
                <c:pt idx="1003">
                  <c:v>40301.696527777778</c:v>
                </c:pt>
                <c:pt idx="1004">
                  <c:v>40301.697222222225</c:v>
                </c:pt>
                <c:pt idx="1005">
                  <c:v>40301.69791666665</c:v>
                </c:pt>
                <c:pt idx="1006">
                  <c:v>40301.698611111104</c:v>
                </c:pt>
                <c:pt idx="1007">
                  <c:v>40301.699305555543</c:v>
                </c:pt>
                <c:pt idx="1008">
                  <c:v>40301.699999999997</c:v>
                </c:pt>
                <c:pt idx="1009">
                  <c:v>40301.700694444458</c:v>
                </c:pt>
                <c:pt idx="1010">
                  <c:v>40301.701388888876</c:v>
                </c:pt>
                <c:pt idx="1011">
                  <c:v>40301.702083333315</c:v>
                </c:pt>
                <c:pt idx="1012">
                  <c:v>40301.702777777777</c:v>
                </c:pt>
                <c:pt idx="1013">
                  <c:v>40301.703472222209</c:v>
                </c:pt>
                <c:pt idx="1014">
                  <c:v>40301.704166666648</c:v>
                </c:pt>
                <c:pt idx="1015">
                  <c:v>40301.704861111095</c:v>
                </c:pt>
                <c:pt idx="1016">
                  <c:v>40301.705555555556</c:v>
                </c:pt>
                <c:pt idx="1017">
                  <c:v>40301.706250000003</c:v>
                </c:pt>
                <c:pt idx="1018">
                  <c:v>40301.706944444442</c:v>
                </c:pt>
                <c:pt idx="1019">
                  <c:v>40301.707638888889</c:v>
                </c:pt>
                <c:pt idx="1020">
                  <c:v>40301.708333333336</c:v>
                </c:pt>
                <c:pt idx="1021">
                  <c:v>40301.709027777775</c:v>
                </c:pt>
                <c:pt idx="1022">
                  <c:v>40301.709722222207</c:v>
                </c:pt>
                <c:pt idx="1023">
                  <c:v>40301.710416666654</c:v>
                </c:pt>
                <c:pt idx="1024">
                  <c:v>40301.711111111093</c:v>
                </c:pt>
                <c:pt idx="1025">
                  <c:v>40301.711805555555</c:v>
                </c:pt>
                <c:pt idx="1026">
                  <c:v>40301.712500000001</c:v>
                </c:pt>
                <c:pt idx="1027">
                  <c:v>40301.713194444441</c:v>
                </c:pt>
                <c:pt idx="1028">
                  <c:v>40301.713888888888</c:v>
                </c:pt>
                <c:pt idx="1029">
                  <c:v>40301.714583333334</c:v>
                </c:pt>
                <c:pt idx="1030">
                  <c:v>40301.715277777781</c:v>
                </c:pt>
                <c:pt idx="1031">
                  <c:v>40301.71597222222</c:v>
                </c:pt>
                <c:pt idx="1032">
                  <c:v>40301.716666666653</c:v>
                </c:pt>
                <c:pt idx="1033">
                  <c:v>40301.717361111099</c:v>
                </c:pt>
                <c:pt idx="1034">
                  <c:v>40301.718055555553</c:v>
                </c:pt>
                <c:pt idx="1035">
                  <c:v>40301.71875</c:v>
                </c:pt>
                <c:pt idx="1036">
                  <c:v>40301.719444444447</c:v>
                </c:pt>
                <c:pt idx="1037">
                  <c:v>40301.720138888886</c:v>
                </c:pt>
                <c:pt idx="1038">
                  <c:v>40301.720833333326</c:v>
                </c:pt>
                <c:pt idx="1039">
                  <c:v>40301.721527777765</c:v>
                </c:pt>
                <c:pt idx="1040">
                  <c:v>40301.722222222204</c:v>
                </c:pt>
                <c:pt idx="1041">
                  <c:v>40301.722916666651</c:v>
                </c:pt>
                <c:pt idx="1042">
                  <c:v>40301.723611111083</c:v>
                </c:pt>
                <c:pt idx="1043">
                  <c:v>40301.724305555545</c:v>
                </c:pt>
                <c:pt idx="1044">
                  <c:v>40301.724999999999</c:v>
                </c:pt>
                <c:pt idx="1045">
                  <c:v>40301.725694444445</c:v>
                </c:pt>
                <c:pt idx="1046">
                  <c:v>40301.726388888885</c:v>
                </c:pt>
                <c:pt idx="1047">
                  <c:v>40301.727083333302</c:v>
                </c:pt>
                <c:pt idx="1048">
                  <c:v>40301.727777777764</c:v>
                </c:pt>
                <c:pt idx="1049">
                  <c:v>40301.728472222225</c:v>
                </c:pt>
                <c:pt idx="1050">
                  <c:v>40301.729166666635</c:v>
                </c:pt>
                <c:pt idx="1051">
                  <c:v>40301.729861111082</c:v>
                </c:pt>
                <c:pt idx="1052">
                  <c:v>40301.730555555558</c:v>
                </c:pt>
                <c:pt idx="1053">
                  <c:v>40301.731249999997</c:v>
                </c:pt>
                <c:pt idx="1054">
                  <c:v>40301.731944444444</c:v>
                </c:pt>
                <c:pt idx="1055">
                  <c:v>40301.732638888891</c:v>
                </c:pt>
                <c:pt idx="1056">
                  <c:v>40301.733333333315</c:v>
                </c:pt>
                <c:pt idx="1057">
                  <c:v>40301.734027777777</c:v>
                </c:pt>
                <c:pt idx="1058">
                  <c:v>40301.734722222209</c:v>
                </c:pt>
                <c:pt idx="1059">
                  <c:v>40301.735416666648</c:v>
                </c:pt>
                <c:pt idx="1060">
                  <c:v>40301.736111111095</c:v>
                </c:pt>
                <c:pt idx="1061">
                  <c:v>40301.736805555556</c:v>
                </c:pt>
                <c:pt idx="1062">
                  <c:v>40301.737499999996</c:v>
                </c:pt>
                <c:pt idx="1063">
                  <c:v>40301.738194444442</c:v>
                </c:pt>
                <c:pt idx="1064">
                  <c:v>40301.738888888889</c:v>
                </c:pt>
                <c:pt idx="1065">
                  <c:v>40301.739583333321</c:v>
                </c:pt>
                <c:pt idx="1066">
                  <c:v>40301.740277777782</c:v>
                </c:pt>
                <c:pt idx="1067">
                  <c:v>40301.740972222222</c:v>
                </c:pt>
                <c:pt idx="1068">
                  <c:v>40301.741666666647</c:v>
                </c:pt>
                <c:pt idx="1069">
                  <c:v>40301.742361111093</c:v>
                </c:pt>
                <c:pt idx="1070">
                  <c:v>40301.743055555555</c:v>
                </c:pt>
                <c:pt idx="1071">
                  <c:v>40301.743749999994</c:v>
                </c:pt>
                <c:pt idx="1072">
                  <c:v>40301.744444444441</c:v>
                </c:pt>
                <c:pt idx="1073">
                  <c:v>40301.745138888888</c:v>
                </c:pt>
                <c:pt idx="1074">
                  <c:v>40301.745833333334</c:v>
                </c:pt>
                <c:pt idx="1075">
                  <c:v>40301.746527777781</c:v>
                </c:pt>
                <c:pt idx="1076">
                  <c:v>40301.74722222222</c:v>
                </c:pt>
                <c:pt idx="1077">
                  <c:v>40301.747916666653</c:v>
                </c:pt>
                <c:pt idx="1078">
                  <c:v>40301.748611111114</c:v>
                </c:pt>
                <c:pt idx="1079">
                  <c:v>40301.749305555539</c:v>
                </c:pt>
                <c:pt idx="1080">
                  <c:v>40301.75</c:v>
                </c:pt>
                <c:pt idx="1081">
                  <c:v>40301.750694444469</c:v>
                </c:pt>
                <c:pt idx="1082">
                  <c:v>40301.751388888886</c:v>
                </c:pt>
                <c:pt idx="1083">
                  <c:v>40301.752083333326</c:v>
                </c:pt>
                <c:pt idx="1084">
                  <c:v>40301.75277777778</c:v>
                </c:pt>
                <c:pt idx="1085">
                  <c:v>40301.753472222204</c:v>
                </c:pt>
                <c:pt idx="1086">
                  <c:v>40301.754166666651</c:v>
                </c:pt>
                <c:pt idx="1087">
                  <c:v>40301.754861111105</c:v>
                </c:pt>
                <c:pt idx="1088">
                  <c:v>40301.755555555559</c:v>
                </c:pt>
                <c:pt idx="1089">
                  <c:v>40301.756250000013</c:v>
                </c:pt>
                <c:pt idx="1090">
                  <c:v>40301.75694444446</c:v>
                </c:pt>
                <c:pt idx="1091">
                  <c:v>40301.757638888892</c:v>
                </c:pt>
                <c:pt idx="1092">
                  <c:v>40301.758333333331</c:v>
                </c:pt>
                <c:pt idx="1093">
                  <c:v>40301.759027777778</c:v>
                </c:pt>
                <c:pt idx="1094">
                  <c:v>40301.759722222225</c:v>
                </c:pt>
                <c:pt idx="1095">
                  <c:v>40301.76041666665</c:v>
                </c:pt>
                <c:pt idx="1096">
                  <c:v>40301.761111111082</c:v>
                </c:pt>
                <c:pt idx="1097">
                  <c:v>40301.761805555543</c:v>
                </c:pt>
                <c:pt idx="1098">
                  <c:v>40301.762499999997</c:v>
                </c:pt>
                <c:pt idx="1099">
                  <c:v>40301.763194444444</c:v>
                </c:pt>
                <c:pt idx="1100">
                  <c:v>40301.763888888876</c:v>
                </c:pt>
                <c:pt idx="1101">
                  <c:v>40301.764583333315</c:v>
                </c:pt>
                <c:pt idx="1102">
                  <c:v>40301.765277777777</c:v>
                </c:pt>
                <c:pt idx="1103">
                  <c:v>40301.765972222209</c:v>
                </c:pt>
                <c:pt idx="1104">
                  <c:v>40301.766666666648</c:v>
                </c:pt>
                <c:pt idx="1105">
                  <c:v>40301.76736111108</c:v>
                </c:pt>
                <c:pt idx="1106">
                  <c:v>40301.768055555556</c:v>
                </c:pt>
                <c:pt idx="1107">
                  <c:v>40301.768749999996</c:v>
                </c:pt>
                <c:pt idx="1108">
                  <c:v>40301.769444444435</c:v>
                </c:pt>
                <c:pt idx="1109">
                  <c:v>40301.770138888889</c:v>
                </c:pt>
                <c:pt idx="1110">
                  <c:v>40301.770833333336</c:v>
                </c:pt>
                <c:pt idx="1111">
                  <c:v>40301.771527777775</c:v>
                </c:pt>
                <c:pt idx="1112">
                  <c:v>40301.772222222222</c:v>
                </c:pt>
                <c:pt idx="1113">
                  <c:v>40301.772916666654</c:v>
                </c:pt>
                <c:pt idx="1114">
                  <c:v>40301.773611111093</c:v>
                </c:pt>
                <c:pt idx="1115">
                  <c:v>40301.774305555555</c:v>
                </c:pt>
                <c:pt idx="1116">
                  <c:v>40301.775000000001</c:v>
                </c:pt>
                <c:pt idx="1117">
                  <c:v>40301.775694444441</c:v>
                </c:pt>
                <c:pt idx="1118">
                  <c:v>40301.776388888888</c:v>
                </c:pt>
                <c:pt idx="1119">
                  <c:v>40301.77708333332</c:v>
                </c:pt>
                <c:pt idx="1120">
                  <c:v>40301.777777777774</c:v>
                </c:pt>
                <c:pt idx="1121">
                  <c:v>40301.77847222222</c:v>
                </c:pt>
                <c:pt idx="1122">
                  <c:v>40301.779166666638</c:v>
                </c:pt>
                <c:pt idx="1123">
                  <c:v>40301.779861111099</c:v>
                </c:pt>
                <c:pt idx="1124">
                  <c:v>40301.780555555553</c:v>
                </c:pt>
                <c:pt idx="1125">
                  <c:v>40301.78125</c:v>
                </c:pt>
                <c:pt idx="1126">
                  <c:v>40301.781944444447</c:v>
                </c:pt>
                <c:pt idx="1127">
                  <c:v>40301.782638888893</c:v>
                </c:pt>
                <c:pt idx="1128">
                  <c:v>40301.783333333326</c:v>
                </c:pt>
                <c:pt idx="1129">
                  <c:v>40301.78402777778</c:v>
                </c:pt>
                <c:pt idx="1130">
                  <c:v>40301.784722222204</c:v>
                </c:pt>
                <c:pt idx="1131">
                  <c:v>40301.785416666651</c:v>
                </c:pt>
                <c:pt idx="1132">
                  <c:v>40301.786111111105</c:v>
                </c:pt>
                <c:pt idx="1133">
                  <c:v>40301.786805555559</c:v>
                </c:pt>
                <c:pt idx="1134">
                  <c:v>40301.787499999999</c:v>
                </c:pt>
                <c:pt idx="1135">
                  <c:v>40301.78819444446</c:v>
                </c:pt>
                <c:pt idx="1136">
                  <c:v>40301.788888888892</c:v>
                </c:pt>
                <c:pt idx="1137">
                  <c:v>40301.789583333324</c:v>
                </c:pt>
                <c:pt idx="1138">
                  <c:v>40301.790277777778</c:v>
                </c:pt>
                <c:pt idx="1139">
                  <c:v>40301.790972222225</c:v>
                </c:pt>
                <c:pt idx="1140">
                  <c:v>40301.791666666635</c:v>
                </c:pt>
                <c:pt idx="1141">
                  <c:v>40301.792361111082</c:v>
                </c:pt>
                <c:pt idx="1142">
                  <c:v>40301.793055555543</c:v>
                </c:pt>
                <c:pt idx="1143">
                  <c:v>40301.793749999983</c:v>
                </c:pt>
                <c:pt idx="1144">
                  <c:v>40301.794444444444</c:v>
                </c:pt>
                <c:pt idx="1145">
                  <c:v>40301.795138888876</c:v>
                </c:pt>
                <c:pt idx="1146">
                  <c:v>40301.795833333315</c:v>
                </c:pt>
                <c:pt idx="1147">
                  <c:v>40301.796527777777</c:v>
                </c:pt>
                <c:pt idx="1148">
                  <c:v>40301.797222222209</c:v>
                </c:pt>
                <c:pt idx="1149">
                  <c:v>40301.797916666648</c:v>
                </c:pt>
                <c:pt idx="1150">
                  <c:v>40301.798611111095</c:v>
                </c:pt>
                <c:pt idx="1151">
                  <c:v>40301.799305555534</c:v>
                </c:pt>
                <c:pt idx="1152">
                  <c:v>40301.800000000003</c:v>
                </c:pt>
                <c:pt idx="1153">
                  <c:v>40301.800694444464</c:v>
                </c:pt>
                <c:pt idx="1154">
                  <c:v>40301.801388888889</c:v>
                </c:pt>
                <c:pt idx="1155">
                  <c:v>40301.802083333336</c:v>
                </c:pt>
                <c:pt idx="1156">
                  <c:v>40301.802777777782</c:v>
                </c:pt>
                <c:pt idx="1157">
                  <c:v>40301.803472222222</c:v>
                </c:pt>
                <c:pt idx="1158">
                  <c:v>40301.804166666654</c:v>
                </c:pt>
                <c:pt idx="1159">
                  <c:v>40301.804861111108</c:v>
                </c:pt>
                <c:pt idx="1160">
                  <c:v>40301.805555555562</c:v>
                </c:pt>
                <c:pt idx="1161">
                  <c:v>40301.806250000016</c:v>
                </c:pt>
                <c:pt idx="1162">
                  <c:v>40301.806944444455</c:v>
                </c:pt>
                <c:pt idx="1163">
                  <c:v>40301.807638888902</c:v>
                </c:pt>
                <c:pt idx="1164">
                  <c:v>40301.808333333342</c:v>
                </c:pt>
                <c:pt idx="1165">
                  <c:v>40301.809027777781</c:v>
                </c:pt>
                <c:pt idx="1166">
                  <c:v>40301.80972222222</c:v>
                </c:pt>
                <c:pt idx="1167">
                  <c:v>40301.810416666667</c:v>
                </c:pt>
                <c:pt idx="1168">
                  <c:v>40301.811111111114</c:v>
                </c:pt>
                <c:pt idx="1169">
                  <c:v>40301.811805555553</c:v>
                </c:pt>
                <c:pt idx="1170">
                  <c:v>40301.812500000015</c:v>
                </c:pt>
                <c:pt idx="1171">
                  <c:v>40301.813194444469</c:v>
                </c:pt>
                <c:pt idx="1172">
                  <c:v>40301.813888888893</c:v>
                </c:pt>
                <c:pt idx="1173">
                  <c:v>40301.814583333333</c:v>
                </c:pt>
                <c:pt idx="1174">
                  <c:v>40301.815277777794</c:v>
                </c:pt>
                <c:pt idx="1175">
                  <c:v>40301.815972222219</c:v>
                </c:pt>
                <c:pt idx="1176">
                  <c:v>40301.816666666666</c:v>
                </c:pt>
                <c:pt idx="1177">
                  <c:v>40301.817361111105</c:v>
                </c:pt>
                <c:pt idx="1178">
                  <c:v>40301.818055555574</c:v>
                </c:pt>
                <c:pt idx="1179">
                  <c:v>40301.818750000013</c:v>
                </c:pt>
                <c:pt idx="1180">
                  <c:v>40301.81944444446</c:v>
                </c:pt>
                <c:pt idx="1181">
                  <c:v>40301.820138888892</c:v>
                </c:pt>
                <c:pt idx="1182">
                  <c:v>40301.820833333331</c:v>
                </c:pt>
                <c:pt idx="1183">
                  <c:v>40301.821527777778</c:v>
                </c:pt>
                <c:pt idx="1184">
                  <c:v>40301.822222222232</c:v>
                </c:pt>
                <c:pt idx="1185">
                  <c:v>40301.822916666664</c:v>
                </c:pt>
                <c:pt idx="1186">
                  <c:v>40301.823611111104</c:v>
                </c:pt>
                <c:pt idx="1187">
                  <c:v>40301.824305555558</c:v>
                </c:pt>
                <c:pt idx="1188">
                  <c:v>40301.825000000004</c:v>
                </c:pt>
                <c:pt idx="1189">
                  <c:v>40301.825694444458</c:v>
                </c:pt>
                <c:pt idx="1190">
                  <c:v>40301.826388888891</c:v>
                </c:pt>
                <c:pt idx="1191">
                  <c:v>40301.827083333315</c:v>
                </c:pt>
                <c:pt idx="1192">
                  <c:v>40301.827777777777</c:v>
                </c:pt>
                <c:pt idx="1193">
                  <c:v>40301.828472222223</c:v>
                </c:pt>
                <c:pt idx="1194">
                  <c:v>40301.829166666648</c:v>
                </c:pt>
                <c:pt idx="1195">
                  <c:v>40301.829861111095</c:v>
                </c:pt>
                <c:pt idx="1196">
                  <c:v>40301.830555555563</c:v>
                </c:pt>
                <c:pt idx="1197">
                  <c:v>40301.831250000003</c:v>
                </c:pt>
                <c:pt idx="1198">
                  <c:v>40301.831944444442</c:v>
                </c:pt>
                <c:pt idx="1199">
                  <c:v>40301.832638888904</c:v>
                </c:pt>
                <c:pt idx="1200">
                  <c:v>40301.833333333336</c:v>
                </c:pt>
                <c:pt idx="1201">
                  <c:v>40301.834027777782</c:v>
                </c:pt>
                <c:pt idx="1202">
                  <c:v>40301.834722222222</c:v>
                </c:pt>
                <c:pt idx="1203">
                  <c:v>40301.835416666654</c:v>
                </c:pt>
                <c:pt idx="1204">
                  <c:v>40301.836111111108</c:v>
                </c:pt>
                <c:pt idx="1205">
                  <c:v>40301.836805555562</c:v>
                </c:pt>
                <c:pt idx="1206">
                  <c:v>40301.837500000001</c:v>
                </c:pt>
                <c:pt idx="1207">
                  <c:v>40301.838194444455</c:v>
                </c:pt>
                <c:pt idx="1208">
                  <c:v>40301.838888888902</c:v>
                </c:pt>
                <c:pt idx="1209">
                  <c:v>40301.839583333334</c:v>
                </c:pt>
                <c:pt idx="1210">
                  <c:v>40301.840277777796</c:v>
                </c:pt>
                <c:pt idx="1211">
                  <c:v>40301.840972222235</c:v>
                </c:pt>
                <c:pt idx="1212">
                  <c:v>40301.841666666653</c:v>
                </c:pt>
                <c:pt idx="1213">
                  <c:v>40301.842361111114</c:v>
                </c:pt>
                <c:pt idx="1214">
                  <c:v>40301.843055555553</c:v>
                </c:pt>
                <c:pt idx="1215">
                  <c:v>40301.84375</c:v>
                </c:pt>
                <c:pt idx="1216">
                  <c:v>40301.844444444469</c:v>
                </c:pt>
                <c:pt idx="1217">
                  <c:v>40301.845138888893</c:v>
                </c:pt>
                <c:pt idx="1218">
                  <c:v>40301.845833333333</c:v>
                </c:pt>
                <c:pt idx="1219">
                  <c:v>40301.846527777794</c:v>
                </c:pt>
                <c:pt idx="1220">
                  <c:v>40301.847222222219</c:v>
                </c:pt>
                <c:pt idx="1221">
                  <c:v>40301.847916666666</c:v>
                </c:pt>
                <c:pt idx="1222">
                  <c:v>40301.848611111112</c:v>
                </c:pt>
                <c:pt idx="1223">
                  <c:v>40301.849305555559</c:v>
                </c:pt>
                <c:pt idx="1224">
                  <c:v>40301.850000000013</c:v>
                </c:pt>
                <c:pt idx="1225">
                  <c:v>40301.850694444474</c:v>
                </c:pt>
                <c:pt idx="1226">
                  <c:v>40301.851388888892</c:v>
                </c:pt>
                <c:pt idx="1227">
                  <c:v>40301.852083333331</c:v>
                </c:pt>
                <c:pt idx="1228">
                  <c:v>40301.852777777793</c:v>
                </c:pt>
                <c:pt idx="1229">
                  <c:v>40301.853472222232</c:v>
                </c:pt>
                <c:pt idx="1230">
                  <c:v>40301.854166666664</c:v>
                </c:pt>
                <c:pt idx="1231">
                  <c:v>40301.854861111111</c:v>
                </c:pt>
                <c:pt idx="1232">
                  <c:v>40301.855555555572</c:v>
                </c:pt>
                <c:pt idx="1233">
                  <c:v>40301.856250000019</c:v>
                </c:pt>
                <c:pt idx="1234">
                  <c:v>40301.856944444473</c:v>
                </c:pt>
                <c:pt idx="1235">
                  <c:v>40301.857638888905</c:v>
                </c:pt>
                <c:pt idx="1236">
                  <c:v>40301.858333333344</c:v>
                </c:pt>
                <c:pt idx="1237">
                  <c:v>40301.859027777791</c:v>
                </c:pt>
                <c:pt idx="1238">
                  <c:v>40301.859722222223</c:v>
                </c:pt>
                <c:pt idx="1239">
                  <c:v>40301.86041666667</c:v>
                </c:pt>
                <c:pt idx="1240">
                  <c:v>40301.861111111095</c:v>
                </c:pt>
                <c:pt idx="1241">
                  <c:v>40301.861805555556</c:v>
                </c:pt>
                <c:pt idx="1242">
                  <c:v>40301.862500000003</c:v>
                </c:pt>
                <c:pt idx="1243">
                  <c:v>40301.863194444442</c:v>
                </c:pt>
                <c:pt idx="1244">
                  <c:v>40301.863888888889</c:v>
                </c:pt>
                <c:pt idx="1245">
                  <c:v>40301.864583333336</c:v>
                </c:pt>
                <c:pt idx="1246">
                  <c:v>40301.865277777782</c:v>
                </c:pt>
                <c:pt idx="1247">
                  <c:v>40301.865972222222</c:v>
                </c:pt>
                <c:pt idx="1248">
                  <c:v>40301.866666666654</c:v>
                </c:pt>
                <c:pt idx="1249">
                  <c:v>40301.867361111093</c:v>
                </c:pt>
                <c:pt idx="1250">
                  <c:v>40301.868055555562</c:v>
                </c:pt>
                <c:pt idx="1251">
                  <c:v>40301.868750000001</c:v>
                </c:pt>
                <c:pt idx="1252">
                  <c:v>40301.869444444441</c:v>
                </c:pt>
                <c:pt idx="1253">
                  <c:v>40301.870138888902</c:v>
                </c:pt>
                <c:pt idx="1254">
                  <c:v>40301.870833333342</c:v>
                </c:pt>
                <c:pt idx="1255">
                  <c:v>40301.871527777781</c:v>
                </c:pt>
                <c:pt idx="1256">
                  <c:v>40301.872222222235</c:v>
                </c:pt>
                <c:pt idx="1257">
                  <c:v>40301.872916666667</c:v>
                </c:pt>
                <c:pt idx="1258">
                  <c:v>40301.873611111114</c:v>
                </c:pt>
                <c:pt idx="1259">
                  <c:v>40301.874305555553</c:v>
                </c:pt>
                <c:pt idx="1260">
                  <c:v>40301.875</c:v>
                </c:pt>
                <c:pt idx="1261">
                  <c:v>40301.875694444469</c:v>
                </c:pt>
                <c:pt idx="1262">
                  <c:v>40301.876388888893</c:v>
                </c:pt>
                <c:pt idx="1263">
                  <c:v>40301.877083333326</c:v>
                </c:pt>
                <c:pt idx="1264">
                  <c:v>40301.87777777778</c:v>
                </c:pt>
                <c:pt idx="1265">
                  <c:v>40301.878472222219</c:v>
                </c:pt>
                <c:pt idx="1266">
                  <c:v>40301.879166666651</c:v>
                </c:pt>
                <c:pt idx="1267">
                  <c:v>40301.879861111105</c:v>
                </c:pt>
                <c:pt idx="1268">
                  <c:v>40301.880555555574</c:v>
                </c:pt>
                <c:pt idx="1269">
                  <c:v>40301.881250000013</c:v>
                </c:pt>
                <c:pt idx="1270">
                  <c:v>40301.88194444446</c:v>
                </c:pt>
                <c:pt idx="1271">
                  <c:v>40301.882638888907</c:v>
                </c:pt>
                <c:pt idx="1272">
                  <c:v>40301.883333333331</c:v>
                </c:pt>
                <c:pt idx="1273">
                  <c:v>40301.884027777793</c:v>
                </c:pt>
                <c:pt idx="1274">
                  <c:v>40301.884722222232</c:v>
                </c:pt>
                <c:pt idx="1275">
                  <c:v>40301.885416666664</c:v>
                </c:pt>
                <c:pt idx="1276">
                  <c:v>40301.886111111111</c:v>
                </c:pt>
                <c:pt idx="1277">
                  <c:v>40301.886805555572</c:v>
                </c:pt>
                <c:pt idx="1278">
                  <c:v>40301.887500000012</c:v>
                </c:pt>
                <c:pt idx="1279">
                  <c:v>40301.888194444473</c:v>
                </c:pt>
                <c:pt idx="1280">
                  <c:v>40301.888888888905</c:v>
                </c:pt>
                <c:pt idx="1281">
                  <c:v>40301.88958333333</c:v>
                </c:pt>
                <c:pt idx="1282">
                  <c:v>40301.890277777791</c:v>
                </c:pt>
                <c:pt idx="1283">
                  <c:v>40301.890972222223</c:v>
                </c:pt>
                <c:pt idx="1284">
                  <c:v>40301.891666666648</c:v>
                </c:pt>
                <c:pt idx="1285">
                  <c:v>40301.892361111095</c:v>
                </c:pt>
                <c:pt idx="1286">
                  <c:v>40301.893055555556</c:v>
                </c:pt>
                <c:pt idx="1287">
                  <c:v>40301.893749999996</c:v>
                </c:pt>
                <c:pt idx="1288">
                  <c:v>40301.894444444442</c:v>
                </c:pt>
                <c:pt idx="1289">
                  <c:v>40301.895138888889</c:v>
                </c:pt>
                <c:pt idx="1290">
                  <c:v>40301.895833333336</c:v>
                </c:pt>
                <c:pt idx="1291">
                  <c:v>40301.896527777782</c:v>
                </c:pt>
                <c:pt idx="1292">
                  <c:v>40301.897222222222</c:v>
                </c:pt>
                <c:pt idx="1293">
                  <c:v>40301.897916666654</c:v>
                </c:pt>
                <c:pt idx="1294">
                  <c:v>40301.898611111108</c:v>
                </c:pt>
                <c:pt idx="1295">
                  <c:v>40301.899305555555</c:v>
                </c:pt>
                <c:pt idx="1296">
                  <c:v>40301.9</c:v>
                </c:pt>
                <c:pt idx="1297">
                  <c:v>40301.900694444455</c:v>
                </c:pt>
                <c:pt idx="1298">
                  <c:v>40301.901388888888</c:v>
                </c:pt>
                <c:pt idx="1299">
                  <c:v>40301.902083333334</c:v>
                </c:pt>
                <c:pt idx="1300">
                  <c:v>40301.902777777781</c:v>
                </c:pt>
                <c:pt idx="1301">
                  <c:v>40301.90347222222</c:v>
                </c:pt>
                <c:pt idx="1302">
                  <c:v>40301.904166666653</c:v>
                </c:pt>
                <c:pt idx="1303">
                  <c:v>40301.904861111114</c:v>
                </c:pt>
                <c:pt idx="1304">
                  <c:v>40301.905555555553</c:v>
                </c:pt>
                <c:pt idx="1305">
                  <c:v>40301.906250000015</c:v>
                </c:pt>
                <c:pt idx="1306">
                  <c:v>40301.906944444469</c:v>
                </c:pt>
                <c:pt idx="1307">
                  <c:v>40301.907638888893</c:v>
                </c:pt>
                <c:pt idx="1308">
                  <c:v>40301.908333333333</c:v>
                </c:pt>
                <c:pt idx="1309">
                  <c:v>40301.90902777778</c:v>
                </c:pt>
                <c:pt idx="1310">
                  <c:v>40301.909722222204</c:v>
                </c:pt>
                <c:pt idx="1311">
                  <c:v>40301.910416666666</c:v>
                </c:pt>
                <c:pt idx="1312">
                  <c:v>40301.911111111105</c:v>
                </c:pt>
                <c:pt idx="1313">
                  <c:v>40301.911805555559</c:v>
                </c:pt>
                <c:pt idx="1314">
                  <c:v>40301.912500000013</c:v>
                </c:pt>
                <c:pt idx="1315">
                  <c:v>40301.91319444446</c:v>
                </c:pt>
                <c:pt idx="1316">
                  <c:v>40301.913888888892</c:v>
                </c:pt>
                <c:pt idx="1317">
                  <c:v>40301.914583333331</c:v>
                </c:pt>
                <c:pt idx="1318">
                  <c:v>40301.915277777793</c:v>
                </c:pt>
                <c:pt idx="1319">
                  <c:v>40301.915972222232</c:v>
                </c:pt>
                <c:pt idx="1320">
                  <c:v>40301.916666666664</c:v>
                </c:pt>
                <c:pt idx="1321">
                  <c:v>40301.917361111104</c:v>
                </c:pt>
                <c:pt idx="1322">
                  <c:v>40301.918055555572</c:v>
                </c:pt>
                <c:pt idx="1323">
                  <c:v>40301.918750000012</c:v>
                </c:pt>
                <c:pt idx="1324">
                  <c:v>40301.919444444458</c:v>
                </c:pt>
                <c:pt idx="1325">
                  <c:v>40301.920138888891</c:v>
                </c:pt>
                <c:pt idx="1326">
                  <c:v>40301.92083333333</c:v>
                </c:pt>
                <c:pt idx="1327">
                  <c:v>40301.921527777777</c:v>
                </c:pt>
                <c:pt idx="1328">
                  <c:v>40301.922222222223</c:v>
                </c:pt>
                <c:pt idx="1329">
                  <c:v>40301.92291666667</c:v>
                </c:pt>
                <c:pt idx="1330">
                  <c:v>40301.923611111095</c:v>
                </c:pt>
                <c:pt idx="1331">
                  <c:v>40301.924305555556</c:v>
                </c:pt>
                <c:pt idx="1332">
                  <c:v>40301.925000000003</c:v>
                </c:pt>
                <c:pt idx="1333">
                  <c:v>40301.925694444442</c:v>
                </c:pt>
                <c:pt idx="1334">
                  <c:v>40301.926388888889</c:v>
                </c:pt>
                <c:pt idx="1335">
                  <c:v>40301.927083333321</c:v>
                </c:pt>
                <c:pt idx="1336">
                  <c:v>40301.927777777775</c:v>
                </c:pt>
                <c:pt idx="1337">
                  <c:v>40301.928472222222</c:v>
                </c:pt>
                <c:pt idx="1338">
                  <c:v>40301.929166666647</c:v>
                </c:pt>
                <c:pt idx="1339">
                  <c:v>40301.929861111093</c:v>
                </c:pt>
                <c:pt idx="1340">
                  <c:v>40301.930555555562</c:v>
                </c:pt>
                <c:pt idx="1341">
                  <c:v>40301.931250000001</c:v>
                </c:pt>
                <c:pt idx="1342">
                  <c:v>40301.931944444441</c:v>
                </c:pt>
                <c:pt idx="1343">
                  <c:v>40301.932638888902</c:v>
                </c:pt>
                <c:pt idx="1344">
                  <c:v>40301.933333333334</c:v>
                </c:pt>
                <c:pt idx="1345">
                  <c:v>40301.934027777781</c:v>
                </c:pt>
                <c:pt idx="1346">
                  <c:v>40301.93472222222</c:v>
                </c:pt>
                <c:pt idx="1347">
                  <c:v>40301.935416666653</c:v>
                </c:pt>
                <c:pt idx="1348">
                  <c:v>40301.936111111114</c:v>
                </c:pt>
                <c:pt idx="1349">
                  <c:v>40301.936805555553</c:v>
                </c:pt>
                <c:pt idx="1350">
                  <c:v>40301.9375</c:v>
                </c:pt>
                <c:pt idx="1351">
                  <c:v>40301.938194444469</c:v>
                </c:pt>
                <c:pt idx="1352">
                  <c:v>40301.938888888893</c:v>
                </c:pt>
                <c:pt idx="1353">
                  <c:v>40301.939583333326</c:v>
                </c:pt>
                <c:pt idx="1354">
                  <c:v>40301.940277777794</c:v>
                </c:pt>
                <c:pt idx="1355">
                  <c:v>40301.940972222219</c:v>
                </c:pt>
                <c:pt idx="1356">
                  <c:v>40301.941666666651</c:v>
                </c:pt>
                <c:pt idx="1357">
                  <c:v>40301.942361111105</c:v>
                </c:pt>
                <c:pt idx="1358">
                  <c:v>40301.943055555559</c:v>
                </c:pt>
                <c:pt idx="1359">
                  <c:v>40301.943749999999</c:v>
                </c:pt>
                <c:pt idx="1360">
                  <c:v>40301.94444444446</c:v>
                </c:pt>
                <c:pt idx="1361">
                  <c:v>40301.945138888892</c:v>
                </c:pt>
                <c:pt idx="1362">
                  <c:v>40301.945833333331</c:v>
                </c:pt>
                <c:pt idx="1363">
                  <c:v>40301.946527777793</c:v>
                </c:pt>
                <c:pt idx="1364">
                  <c:v>40301.947222222232</c:v>
                </c:pt>
                <c:pt idx="1365">
                  <c:v>40301.947916666664</c:v>
                </c:pt>
                <c:pt idx="1366">
                  <c:v>40301.948611111111</c:v>
                </c:pt>
                <c:pt idx="1367">
                  <c:v>40301.949305555558</c:v>
                </c:pt>
                <c:pt idx="1368">
                  <c:v>40301.950000000012</c:v>
                </c:pt>
                <c:pt idx="1369">
                  <c:v>40301.950694444473</c:v>
                </c:pt>
                <c:pt idx="1370">
                  <c:v>40301.951388888891</c:v>
                </c:pt>
                <c:pt idx="1371">
                  <c:v>40301.95208333333</c:v>
                </c:pt>
                <c:pt idx="1372">
                  <c:v>40301.952777777791</c:v>
                </c:pt>
                <c:pt idx="1373">
                  <c:v>40301.953472222223</c:v>
                </c:pt>
                <c:pt idx="1374">
                  <c:v>40301.95416666667</c:v>
                </c:pt>
                <c:pt idx="1375">
                  <c:v>40301.954861111109</c:v>
                </c:pt>
                <c:pt idx="1376">
                  <c:v>40301.955555555563</c:v>
                </c:pt>
                <c:pt idx="1377">
                  <c:v>40301.956250000017</c:v>
                </c:pt>
                <c:pt idx="1378">
                  <c:v>40301.956944444464</c:v>
                </c:pt>
                <c:pt idx="1379">
                  <c:v>40301.957638888904</c:v>
                </c:pt>
                <c:pt idx="1380">
                  <c:v>40301.958333333343</c:v>
                </c:pt>
                <c:pt idx="1381">
                  <c:v>40301.959027777782</c:v>
                </c:pt>
                <c:pt idx="1382">
                  <c:v>40301.959722222222</c:v>
                </c:pt>
                <c:pt idx="1383">
                  <c:v>40301.960416666654</c:v>
                </c:pt>
                <c:pt idx="1384">
                  <c:v>40301.961111111093</c:v>
                </c:pt>
                <c:pt idx="1385">
                  <c:v>40301.961805555555</c:v>
                </c:pt>
                <c:pt idx="1386">
                  <c:v>40301.962500000001</c:v>
                </c:pt>
                <c:pt idx="1387">
                  <c:v>40301.963194444441</c:v>
                </c:pt>
                <c:pt idx="1388">
                  <c:v>40301.963888888888</c:v>
                </c:pt>
                <c:pt idx="1389">
                  <c:v>40301.964583333334</c:v>
                </c:pt>
                <c:pt idx="1390">
                  <c:v>40301.965277777781</c:v>
                </c:pt>
                <c:pt idx="1391">
                  <c:v>40301.96597222222</c:v>
                </c:pt>
                <c:pt idx="1392">
                  <c:v>40301.966666666653</c:v>
                </c:pt>
                <c:pt idx="1393">
                  <c:v>40301.967361111099</c:v>
                </c:pt>
                <c:pt idx="1394">
                  <c:v>40301.968055555553</c:v>
                </c:pt>
                <c:pt idx="1395">
                  <c:v>40301.96875</c:v>
                </c:pt>
                <c:pt idx="1396">
                  <c:v>40301.969444444447</c:v>
                </c:pt>
                <c:pt idx="1397">
                  <c:v>40301.970138888893</c:v>
                </c:pt>
                <c:pt idx="1398">
                  <c:v>40301.970833333333</c:v>
                </c:pt>
                <c:pt idx="1399">
                  <c:v>40301.97152777778</c:v>
                </c:pt>
                <c:pt idx="1400">
                  <c:v>40301.972222222219</c:v>
                </c:pt>
                <c:pt idx="1401">
                  <c:v>40301.972916666666</c:v>
                </c:pt>
                <c:pt idx="1402">
                  <c:v>40301.973611111105</c:v>
                </c:pt>
                <c:pt idx="1403">
                  <c:v>40301.974305555559</c:v>
                </c:pt>
                <c:pt idx="1404">
                  <c:v>40301.975000000006</c:v>
                </c:pt>
                <c:pt idx="1405">
                  <c:v>40301.97569444446</c:v>
                </c:pt>
                <c:pt idx="1406">
                  <c:v>40301.976388888892</c:v>
                </c:pt>
                <c:pt idx="1407">
                  <c:v>40301.977083333324</c:v>
                </c:pt>
                <c:pt idx="1408">
                  <c:v>40301.977777777778</c:v>
                </c:pt>
                <c:pt idx="1409">
                  <c:v>40301.978472222232</c:v>
                </c:pt>
                <c:pt idx="1410">
                  <c:v>40301.97916666665</c:v>
                </c:pt>
                <c:pt idx="1411">
                  <c:v>40301.979861111104</c:v>
                </c:pt>
                <c:pt idx="1412">
                  <c:v>40301.980555555572</c:v>
                </c:pt>
                <c:pt idx="1413">
                  <c:v>40301.981250000012</c:v>
                </c:pt>
                <c:pt idx="1414">
                  <c:v>40301.981944444458</c:v>
                </c:pt>
                <c:pt idx="1415">
                  <c:v>40301.982638888905</c:v>
                </c:pt>
                <c:pt idx="1416">
                  <c:v>40301.98333333333</c:v>
                </c:pt>
                <c:pt idx="1417">
                  <c:v>40301.984027777791</c:v>
                </c:pt>
                <c:pt idx="1418">
                  <c:v>40301.984722222223</c:v>
                </c:pt>
                <c:pt idx="1419">
                  <c:v>40301.98541666667</c:v>
                </c:pt>
                <c:pt idx="1420">
                  <c:v>40301.986111111109</c:v>
                </c:pt>
                <c:pt idx="1421">
                  <c:v>40301.986805555563</c:v>
                </c:pt>
                <c:pt idx="1422">
                  <c:v>40301.987500000003</c:v>
                </c:pt>
                <c:pt idx="1423">
                  <c:v>40301.988194444464</c:v>
                </c:pt>
                <c:pt idx="1424">
                  <c:v>40301.988888888904</c:v>
                </c:pt>
                <c:pt idx="1425">
                  <c:v>40301.989583333336</c:v>
                </c:pt>
                <c:pt idx="1426">
                  <c:v>40301.990277777782</c:v>
                </c:pt>
                <c:pt idx="1427">
                  <c:v>40301.990972222222</c:v>
                </c:pt>
                <c:pt idx="1428">
                  <c:v>40301.991666666647</c:v>
                </c:pt>
                <c:pt idx="1429">
                  <c:v>40301.992361111093</c:v>
                </c:pt>
                <c:pt idx="1430">
                  <c:v>40301.993055555555</c:v>
                </c:pt>
                <c:pt idx="1431">
                  <c:v>40301.993749999994</c:v>
                </c:pt>
                <c:pt idx="1432">
                  <c:v>40301.994444444441</c:v>
                </c:pt>
                <c:pt idx="1433">
                  <c:v>40301.995138888888</c:v>
                </c:pt>
                <c:pt idx="1434">
                  <c:v>40301.995833333334</c:v>
                </c:pt>
                <c:pt idx="1435">
                  <c:v>40301.996527777781</c:v>
                </c:pt>
                <c:pt idx="1436">
                  <c:v>40301.99722222222</c:v>
                </c:pt>
                <c:pt idx="1437">
                  <c:v>40301.997916666653</c:v>
                </c:pt>
                <c:pt idx="1438">
                  <c:v>40301.998611111114</c:v>
                </c:pt>
                <c:pt idx="1439">
                  <c:v>40301.999305555539</c:v>
                </c:pt>
                <c:pt idx="1440">
                  <c:v>40302</c:v>
                </c:pt>
              </c:numCache>
            </c:numRef>
          </c:xVal>
          <c:yVal>
            <c:numRef>
              <c:f>Sheet1!$S$16:$S$1456</c:f>
              <c:numCache>
                <c:formatCode>General</c:formatCode>
                <c:ptCount val="1441"/>
                <c:pt idx="0">
                  <c:v>5.7080000000000068E-12</c:v>
                </c:pt>
                <c:pt idx="1">
                  <c:v>5.2745000000000054E-12</c:v>
                </c:pt>
                <c:pt idx="2">
                  <c:v>5.5372000000000067E-12</c:v>
                </c:pt>
                <c:pt idx="3">
                  <c:v>5.3809523809523882E-12</c:v>
                </c:pt>
                <c:pt idx="4">
                  <c:v>5.4722222222222321E-12</c:v>
                </c:pt>
                <c:pt idx="5">
                  <c:v>5.8000000000000068E-12</c:v>
                </c:pt>
                <c:pt idx="6">
                  <c:v>5.7888888888888958E-12</c:v>
                </c:pt>
                <c:pt idx="7">
                  <c:v>4.9000000000000054E-12</c:v>
                </c:pt>
                <c:pt idx="8">
                  <c:v>5.7142857142857188E-12</c:v>
                </c:pt>
                <c:pt idx="9">
                  <c:v>5.7458333333333413E-12</c:v>
                </c:pt>
                <c:pt idx="10">
                  <c:v>5.6050000000000045E-12</c:v>
                </c:pt>
                <c:pt idx="11">
                  <c:v>6.1782608695652239E-12</c:v>
                </c:pt>
                <c:pt idx="12">
                  <c:v>5.1236000000000045E-12</c:v>
                </c:pt>
                <c:pt idx="13">
                  <c:v>5.1800000000000058E-12</c:v>
                </c:pt>
                <c:pt idx="14">
                  <c:v>5.4227272727272775E-12</c:v>
                </c:pt>
                <c:pt idx="15">
                  <c:v>5.8600000000000053E-12</c:v>
                </c:pt>
                <c:pt idx="16">
                  <c:v>5.876190476190483E-12</c:v>
                </c:pt>
                <c:pt idx="17">
                  <c:v>6.1173913043478346E-12</c:v>
                </c:pt>
                <c:pt idx="18">
                  <c:v>4.7100000000000048E-12</c:v>
                </c:pt>
                <c:pt idx="19">
                  <c:v>7.0800000000000094E-12</c:v>
                </c:pt>
                <c:pt idx="20">
                  <c:v>4.5445454545454575E-12</c:v>
                </c:pt>
                <c:pt idx="21">
                  <c:v>6.9640000000000071E-12</c:v>
                </c:pt>
                <c:pt idx="22">
                  <c:v>5.1928571428571477E-12</c:v>
                </c:pt>
                <c:pt idx="23">
                  <c:v>5.2200000000000056E-12</c:v>
                </c:pt>
                <c:pt idx="24">
                  <c:v>6.6076923076923146E-12</c:v>
                </c:pt>
                <c:pt idx="25">
                  <c:v>5.4277777777777824E-12</c:v>
                </c:pt>
                <c:pt idx="26">
                  <c:v>5.5944444444444517E-12</c:v>
                </c:pt>
                <c:pt idx="27">
                  <c:v>5.8150000000000046E-12</c:v>
                </c:pt>
                <c:pt idx="28">
                  <c:v>5.1440909090909135E-12</c:v>
                </c:pt>
                <c:pt idx="29">
                  <c:v>5.5263157894736915E-12</c:v>
                </c:pt>
                <c:pt idx="30">
                  <c:v>5.7416666666666758E-12</c:v>
                </c:pt>
                <c:pt idx="31">
                  <c:v>5.4320000000000067E-12</c:v>
                </c:pt>
                <c:pt idx="32">
                  <c:v>5.6727272727272783E-12</c:v>
                </c:pt>
                <c:pt idx="33">
                  <c:v>5.6187500000000053E-12</c:v>
                </c:pt>
                <c:pt idx="34">
                  <c:v>5.3037037037037119E-12</c:v>
                </c:pt>
                <c:pt idx="35">
                  <c:v>5.3854166666666707E-12</c:v>
                </c:pt>
                <c:pt idx="36">
                  <c:v>5.9363636363636469E-12</c:v>
                </c:pt>
                <c:pt idx="37">
                  <c:v>5.1692307692307741E-12</c:v>
                </c:pt>
                <c:pt idx="38">
                  <c:v>6.5096000000000077E-12</c:v>
                </c:pt>
                <c:pt idx="39">
                  <c:v>4.3508333333333401E-12</c:v>
                </c:pt>
                <c:pt idx="40">
                  <c:v>5.7444444444444517E-12</c:v>
                </c:pt>
                <c:pt idx="41">
                  <c:v>6.5023076923077004E-12</c:v>
                </c:pt>
                <c:pt idx="42">
                  <c:v>5.2555555555555596E-12</c:v>
                </c:pt>
                <c:pt idx="43">
                  <c:v>5.0125000000000043E-12</c:v>
                </c:pt>
                <c:pt idx="44">
                  <c:v>7.0923076923077009E-12</c:v>
                </c:pt>
                <c:pt idx="45">
                  <c:v>7.1400000000000071E-12</c:v>
                </c:pt>
                <c:pt idx="46">
                  <c:v>4.151739130434788E-12</c:v>
                </c:pt>
                <c:pt idx="47">
                  <c:v>6.3923076923076995E-12</c:v>
                </c:pt>
                <c:pt idx="48">
                  <c:v>5.5148000000000039E-12</c:v>
                </c:pt>
                <c:pt idx="49">
                  <c:v>6.0055172413793144E-12</c:v>
                </c:pt>
                <c:pt idx="50">
                  <c:v>5.2922222222222301E-12</c:v>
                </c:pt>
                <c:pt idx="51">
                  <c:v>5.9550000000000068E-12</c:v>
                </c:pt>
                <c:pt idx="52">
                  <c:v>5.6850000000000058E-12</c:v>
                </c:pt>
                <c:pt idx="53">
                  <c:v>6.0444444444444516E-12</c:v>
                </c:pt>
                <c:pt idx="54">
                  <c:v>4.6308000000000041E-12</c:v>
                </c:pt>
                <c:pt idx="55">
                  <c:v>5.8900000000000058E-12</c:v>
                </c:pt>
                <c:pt idx="56">
                  <c:v>5.7887142857142939E-12</c:v>
                </c:pt>
                <c:pt idx="57">
                  <c:v>5.6400000000000059E-12</c:v>
                </c:pt>
                <c:pt idx="58">
                  <c:v>5.8600000000000053E-12</c:v>
                </c:pt>
                <c:pt idx="59">
                  <c:v>5.6500000000000052E-12</c:v>
                </c:pt>
                <c:pt idx="60">
                  <c:v>5.7739130434782691E-12</c:v>
                </c:pt>
                <c:pt idx="61">
                  <c:v>5.8210526315789528E-12</c:v>
                </c:pt>
                <c:pt idx="62">
                  <c:v>5.4680000000000046E-12</c:v>
                </c:pt>
                <c:pt idx="63">
                  <c:v>5.5105263157894794E-12</c:v>
                </c:pt>
                <c:pt idx="64">
                  <c:v>5.5285714285714332E-12</c:v>
                </c:pt>
                <c:pt idx="65">
                  <c:v>5.5888888888888942E-12</c:v>
                </c:pt>
                <c:pt idx="66">
                  <c:v>5.8800000000000056E-12</c:v>
                </c:pt>
                <c:pt idx="67">
                  <c:v>5.8863636363636461E-12</c:v>
                </c:pt>
                <c:pt idx="68">
                  <c:v>5.4850000000000058E-12</c:v>
                </c:pt>
                <c:pt idx="69">
                  <c:v>5.7500000000000068E-12</c:v>
                </c:pt>
                <c:pt idx="70">
                  <c:v>5.6666666666666738E-12</c:v>
                </c:pt>
                <c:pt idx="71">
                  <c:v>5.491666666666675E-12</c:v>
                </c:pt>
                <c:pt idx="72">
                  <c:v>5.5181818181818221E-12</c:v>
                </c:pt>
                <c:pt idx="73">
                  <c:v>5.9666666666666745E-12</c:v>
                </c:pt>
                <c:pt idx="74">
                  <c:v>5.625000000000004E-12</c:v>
                </c:pt>
                <c:pt idx="75">
                  <c:v>5.8222222222222296E-12</c:v>
                </c:pt>
                <c:pt idx="76">
                  <c:v>5.7000000000000068E-12</c:v>
                </c:pt>
                <c:pt idx="77">
                  <c:v>5.5083333333333411E-12</c:v>
                </c:pt>
                <c:pt idx="78">
                  <c:v>5.4454545454545522E-12</c:v>
                </c:pt>
                <c:pt idx="79">
                  <c:v>5.6500000000000052E-12</c:v>
                </c:pt>
                <c:pt idx="80">
                  <c:v>5.7000000000000068E-12</c:v>
                </c:pt>
                <c:pt idx="81">
                  <c:v>5.728571428571434E-12</c:v>
                </c:pt>
                <c:pt idx="82">
                  <c:v>5.507142857142862E-12</c:v>
                </c:pt>
                <c:pt idx="83">
                  <c:v>5.6062500000000063E-12</c:v>
                </c:pt>
                <c:pt idx="84">
                  <c:v>5.4500000000000069E-12</c:v>
                </c:pt>
                <c:pt idx="85">
                  <c:v>5.8000000000000068E-12</c:v>
                </c:pt>
                <c:pt idx="86">
                  <c:v>5.6600000000000054E-12</c:v>
                </c:pt>
                <c:pt idx="87">
                  <c:v>5.850000000000006E-12</c:v>
                </c:pt>
                <c:pt idx="88">
                  <c:v>5.5176470588235367E-12</c:v>
                </c:pt>
                <c:pt idx="89">
                  <c:v>6.1285714285714331E-12</c:v>
                </c:pt>
                <c:pt idx="90">
                  <c:v>5.4545454545454591E-12</c:v>
                </c:pt>
                <c:pt idx="91">
                  <c:v>5.3538461538461605E-12</c:v>
                </c:pt>
                <c:pt idx="92">
                  <c:v>5.9111111111111194E-12</c:v>
                </c:pt>
                <c:pt idx="93">
                  <c:v>5.5294117647058889E-12</c:v>
                </c:pt>
                <c:pt idx="94">
                  <c:v>5.7076923076923156E-12</c:v>
                </c:pt>
                <c:pt idx="95">
                  <c:v>5.5250000000000048E-12</c:v>
                </c:pt>
                <c:pt idx="96">
                  <c:v>5.5769230769230836E-12</c:v>
                </c:pt>
                <c:pt idx="97">
                  <c:v>5.5357142857142933E-12</c:v>
                </c:pt>
                <c:pt idx="98">
                  <c:v>5.8333333333333415E-12</c:v>
                </c:pt>
                <c:pt idx="99">
                  <c:v>5.762500000000005E-12</c:v>
                </c:pt>
                <c:pt idx="100">
                  <c:v>6.0000000000000067E-12</c:v>
                </c:pt>
                <c:pt idx="101">
                  <c:v>5.9363636363636469E-12</c:v>
                </c:pt>
                <c:pt idx="102">
                  <c:v>5.2000000000000053E-12</c:v>
                </c:pt>
                <c:pt idx="103">
                  <c:v>5.7888888888888958E-12</c:v>
                </c:pt>
                <c:pt idx="104">
                  <c:v>5.7200000000000055E-12</c:v>
                </c:pt>
                <c:pt idx="105">
                  <c:v>5.3700000000000048E-12</c:v>
                </c:pt>
                <c:pt idx="106">
                  <c:v>5.8727272727272791E-12</c:v>
                </c:pt>
                <c:pt idx="107">
                  <c:v>5.9909090909090991E-12</c:v>
                </c:pt>
                <c:pt idx="108">
                  <c:v>5.5461538461538516E-12</c:v>
                </c:pt>
                <c:pt idx="109">
                  <c:v>5.757142857142862E-12</c:v>
                </c:pt>
                <c:pt idx="110">
                  <c:v>5.9142857142857187E-12</c:v>
                </c:pt>
                <c:pt idx="111">
                  <c:v>5.3000000000000053E-12</c:v>
                </c:pt>
                <c:pt idx="112">
                  <c:v>5.9500000000000076E-12</c:v>
                </c:pt>
                <c:pt idx="113">
                  <c:v>5.7375000000000062E-12</c:v>
                </c:pt>
                <c:pt idx="114">
                  <c:v>5.457142857142862E-12</c:v>
                </c:pt>
                <c:pt idx="115">
                  <c:v>5.5153846153846229E-12</c:v>
                </c:pt>
                <c:pt idx="116">
                  <c:v>5.550000000000006E-12</c:v>
                </c:pt>
                <c:pt idx="117">
                  <c:v>5.5923076923076996E-12</c:v>
                </c:pt>
                <c:pt idx="118">
                  <c:v>5.6285714285714332E-12</c:v>
                </c:pt>
                <c:pt idx="119">
                  <c:v>5.6916666666666742E-12</c:v>
                </c:pt>
                <c:pt idx="120">
                  <c:v>5.8000000000000068E-12</c:v>
                </c:pt>
                <c:pt idx="121">
                  <c:v>5.4000000000000061E-12</c:v>
                </c:pt>
                <c:pt idx="122">
                  <c:v>5.6428571428571492E-12</c:v>
                </c:pt>
                <c:pt idx="123">
                  <c:v>5.7250000000000048E-12</c:v>
                </c:pt>
                <c:pt idx="124">
                  <c:v>5.7666666666666745E-12</c:v>
                </c:pt>
                <c:pt idx="125">
                  <c:v>5.5750000000000064E-12</c:v>
                </c:pt>
                <c:pt idx="126">
                  <c:v>5.5285714285714332E-12</c:v>
                </c:pt>
                <c:pt idx="127">
                  <c:v>5.7500000000000068E-12</c:v>
                </c:pt>
                <c:pt idx="128">
                  <c:v>5.7000000000000068E-12</c:v>
                </c:pt>
                <c:pt idx="129">
                  <c:v>5.7923076923076996E-12</c:v>
                </c:pt>
                <c:pt idx="130">
                  <c:v>5.7111111111111186E-12</c:v>
                </c:pt>
                <c:pt idx="131">
                  <c:v>5.812500000000005E-12</c:v>
                </c:pt>
                <c:pt idx="132">
                  <c:v>5.68181818181819E-12</c:v>
                </c:pt>
                <c:pt idx="133">
                  <c:v>5.512500000000005E-12</c:v>
                </c:pt>
                <c:pt idx="134">
                  <c:v>5.7250000000000048E-12</c:v>
                </c:pt>
                <c:pt idx="135">
                  <c:v>5.8000000000000068E-12</c:v>
                </c:pt>
                <c:pt idx="136">
                  <c:v>5.3700000000000048E-12</c:v>
                </c:pt>
                <c:pt idx="137">
                  <c:v>5.7666666666666745E-12</c:v>
                </c:pt>
                <c:pt idx="138">
                  <c:v>5.612500000000005E-12</c:v>
                </c:pt>
                <c:pt idx="139">
                  <c:v>5.4307692307692397E-12</c:v>
                </c:pt>
                <c:pt idx="140">
                  <c:v>5.7642857142857188E-12</c:v>
                </c:pt>
                <c:pt idx="141">
                  <c:v>5.7333333333333423E-12</c:v>
                </c:pt>
                <c:pt idx="142">
                  <c:v>5.4833333333333432E-12</c:v>
                </c:pt>
                <c:pt idx="143">
                  <c:v>6.1000000000000067E-12</c:v>
                </c:pt>
                <c:pt idx="144">
                  <c:v>5.850000000000006E-12</c:v>
                </c:pt>
                <c:pt idx="145">
                  <c:v>5.4214285714285781E-12</c:v>
                </c:pt>
                <c:pt idx="146">
                  <c:v>5.6538461538461604E-12</c:v>
                </c:pt>
                <c:pt idx="147">
                  <c:v>5.7583333333333419E-12</c:v>
                </c:pt>
                <c:pt idx="148">
                  <c:v>5.4000000000000061E-12</c:v>
                </c:pt>
                <c:pt idx="149">
                  <c:v>5.8272727272727345E-12</c:v>
                </c:pt>
                <c:pt idx="150">
                  <c:v>5.7733333333333429E-12</c:v>
                </c:pt>
                <c:pt idx="151">
                  <c:v>5.5562500000000071E-12</c:v>
                </c:pt>
                <c:pt idx="152">
                  <c:v>5.850000000000006E-12</c:v>
                </c:pt>
                <c:pt idx="153">
                  <c:v>5.4615384615384669E-12</c:v>
                </c:pt>
                <c:pt idx="154">
                  <c:v>5.5200000000000056E-12</c:v>
                </c:pt>
                <c:pt idx="155">
                  <c:v>5.7714285714285804E-12</c:v>
                </c:pt>
                <c:pt idx="156">
                  <c:v>5.6333333333333415E-12</c:v>
                </c:pt>
                <c:pt idx="157">
                  <c:v>5.4461538461538525E-12</c:v>
                </c:pt>
                <c:pt idx="158">
                  <c:v>5.8916666666666741E-12</c:v>
                </c:pt>
                <c:pt idx="159">
                  <c:v>5.1857142857142917E-12</c:v>
                </c:pt>
                <c:pt idx="160">
                  <c:v>5.7473684210526423E-12</c:v>
                </c:pt>
                <c:pt idx="161">
                  <c:v>5.6500000000000052E-12</c:v>
                </c:pt>
                <c:pt idx="162">
                  <c:v>5.6882352941176538E-12</c:v>
                </c:pt>
                <c:pt idx="163">
                  <c:v>5.8166666666666745E-12</c:v>
                </c:pt>
                <c:pt idx="164">
                  <c:v>5.5875000000000054E-12</c:v>
                </c:pt>
                <c:pt idx="165">
                  <c:v>5.8933333333333424E-12</c:v>
                </c:pt>
                <c:pt idx="166">
                  <c:v>5.79285714285715E-12</c:v>
                </c:pt>
                <c:pt idx="167">
                  <c:v>5.3583333333333404E-12</c:v>
                </c:pt>
                <c:pt idx="168">
                  <c:v>5.6727272727272783E-12</c:v>
                </c:pt>
                <c:pt idx="169">
                  <c:v>5.9500000000000076E-12</c:v>
                </c:pt>
                <c:pt idx="170">
                  <c:v>5.6100000000000054E-12</c:v>
                </c:pt>
                <c:pt idx="171">
                  <c:v>5.9222222222222304E-12</c:v>
                </c:pt>
                <c:pt idx="172">
                  <c:v>6.0000000000000067E-12</c:v>
                </c:pt>
                <c:pt idx="173">
                  <c:v>6.1538461538461603E-12</c:v>
                </c:pt>
                <c:pt idx="174">
                  <c:v>5.6545454545454574E-12</c:v>
                </c:pt>
                <c:pt idx="175">
                  <c:v>5.7312500000000091E-12</c:v>
                </c:pt>
                <c:pt idx="176">
                  <c:v>5.3000000000000053E-12</c:v>
                </c:pt>
                <c:pt idx="177">
                  <c:v>5.6833333333333415E-12</c:v>
                </c:pt>
                <c:pt idx="178">
                  <c:v>5.8866666666666748E-12</c:v>
                </c:pt>
                <c:pt idx="179">
                  <c:v>5.4700000000000064E-12</c:v>
                </c:pt>
                <c:pt idx="180">
                  <c:v>6.0000000000000067E-12</c:v>
                </c:pt>
                <c:pt idx="181">
                  <c:v>5.6166666666666738E-12</c:v>
                </c:pt>
                <c:pt idx="182">
                  <c:v>5.762500000000005E-12</c:v>
                </c:pt>
                <c:pt idx="183">
                  <c:v>5.9333333333333431E-12</c:v>
                </c:pt>
                <c:pt idx="184">
                  <c:v>5.6777777777777832E-12</c:v>
                </c:pt>
                <c:pt idx="185">
                  <c:v>5.355555555555558E-12</c:v>
                </c:pt>
                <c:pt idx="186">
                  <c:v>5.625000000000004E-12</c:v>
                </c:pt>
                <c:pt idx="187">
                  <c:v>5.807142857142862E-12</c:v>
                </c:pt>
                <c:pt idx="188">
                  <c:v>5.7333333333333423E-12</c:v>
                </c:pt>
                <c:pt idx="189">
                  <c:v>6.0625000000000057E-12</c:v>
                </c:pt>
                <c:pt idx="190">
                  <c:v>5.3100000000000054E-12</c:v>
                </c:pt>
                <c:pt idx="191">
                  <c:v>5.4909090909090976E-12</c:v>
                </c:pt>
                <c:pt idx="192">
                  <c:v>5.838461538461546E-12</c:v>
                </c:pt>
                <c:pt idx="193">
                  <c:v>5.5777777777777832E-12</c:v>
                </c:pt>
                <c:pt idx="194">
                  <c:v>5.8000000000000068E-12</c:v>
                </c:pt>
                <c:pt idx="195">
                  <c:v>5.6400000000000059E-12</c:v>
                </c:pt>
                <c:pt idx="196">
                  <c:v>4.837500000000004E-12</c:v>
                </c:pt>
                <c:pt idx="197">
                  <c:v>5.8200000000000055E-12</c:v>
                </c:pt>
                <c:pt idx="198">
                  <c:v>5.7071428571428628E-12</c:v>
                </c:pt>
                <c:pt idx="199">
                  <c:v>5.8166666666666745E-12</c:v>
                </c:pt>
                <c:pt idx="200">
                  <c:v>5.68181818181819E-12</c:v>
                </c:pt>
                <c:pt idx="201">
                  <c:v>5.5285714285714332E-12</c:v>
                </c:pt>
                <c:pt idx="202">
                  <c:v>5.838461538461546E-12</c:v>
                </c:pt>
                <c:pt idx="203">
                  <c:v>5.7583333333333419E-12</c:v>
                </c:pt>
                <c:pt idx="204">
                  <c:v>5.3000000000000053E-12</c:v>
                </c:pt>
                <c:pt idx="205">
                  <c:v>5.562500000000005E-12</c:v>
                </c:pt>
                <c:pt idx="206">
                  <c:v>5.6529411764705916E-12</c:v>
                </c:pt>
                <c:pt idx="207">
                  <c:v>5.4076923076923165E-12</c:v>
                </c:pt>
                <c:pt idx="208">
                  <c:v>5.6333333333333415E-12</c:v>
                </c:pt>
                <c:pt idx="209">
                  <c:v>5.5545454545454582E-12</c:v>
                </c:pt>
                <c:pt idx="210">
                  <c:v>4.9176470588235369E-12</c:v>
                </c:pt>
                <c:pt idx="211">
                  <c:v>5.952941176470594E-12</c:v>
                </c:pt>
                <c:pt idx="212">
                  <c:v>4.6222222222222275E-12</c:v>
                </c:pt>
                <c:pt idx="213">
                  <c:v>5.8583333333333411E-12</c:v>
                </c:pt>
                <c:pt idx="214">
                  <c:v>5.6812500000000075E-12</c:v>
                </c:pt>
                <c:pt idx="215">
                  <c:v>5.4923076923076997E-12</c:v>
                </c:pt>
                <c:pt idx="216">
                  <c:v>5.531578947368427E-12</c:v>
                </c:pt>
                <c:pt idx="217">
                  <c:v>5.4117647058823615E-12</c:v>
                </c:pt>
                <c:pt idx="218">
                  <c:v>5.4076923076923165E-12</c:v>
                </c:pt>
                <c:pt idx="219">
                  <c:v>5.9076923076923156E-12</c:v>
                </c:pt>
                <c:pt idx="220">
                  <c:v>5.4875000000000054E-12</c:v>
                </c:pt>
                <c:pt idx="221">
                  <c:v>5.6857142857142916E-12</c:v>
                </c:pt>
                <c:pt idx="222">
                  <c:v>5.4222222222222313E-12</c:v>
                </c:pt>
                <c:pt idx="223">
                  <c:v>5.9333333333333431E-12</c:v>
                </c:pt>
                <c:pt idx="224">
                  <c:v>5.754545454545459E-12</c:v>
                </c:pt>
                <c:pt idx="225">
                  <c:v>6.0500000000000067E-12</c:v>
                </c:pt>
                <c:pt idx="226">
                  <c:v>6.2272727272727344E-12</c:v>
                </c:pt>
                <c:pt idx="227">
                  <c:v>5.4857142857142933E-12</c:v>
                </c:pt>
                <c:pt idx="228">
                  <c:v>5.8600000000000053E-12</c:v>
                </c:pt>
                <c:pt idx="229">
                  <c:v>5.3300000000000058E-12</c:v>
                </c:pt>
                <c:pt idx="230">
                  <c:v>5.1727272727272776E-12</c:v>
                </c:pt>
                <c:pt idx="231">
                  <c:v>4.990000000000006E-12</c:v>
                </c:pt>
                <c:pt idx="232">
                  <c:v>5.7818181818181915E-12</c:v>
                </c:pt>
                <c:pt idx="233">
                  <c:v>5.6666666666666738E-12</c:v>
                </c:pt>
                <c:pt idx="234">
                  <c:v>5.7125000000000058E-12</c:v>
                </c:pt>
                <c:pt idx="235">
                  <c:v>5.661538461538466E-12</c:v>
                </c:pt>
                <c:pt idx="236">
                  <c:v>5.5700000000000055E-12</c:v>
                </c:pt>
                <c:pt idx="237">
                  <c:v>5.9214285714285796E-12</c:v>
                </c:pt>
                <c:pt idx="238">
                  <c:v>5.8111111111111186E-12</c:v>
                </c:pt>
                <c:pt idx="239">
                  <c:v>5.5250000000000048E-12</c:v>
                </c:pt>
                <c:pt idx="240">
                  <c:v>5.8700000000000063E-12</c:v>
                </c:pt>
                <c:pt idx="241">
                  <c:v>5.7700000000000063E-12</c:v>
                </c:pt>
                <c:pt idx="242">
                  <c:v>5.2000000000000053E-12</c:v>
                </c:pt>
                <c:pt idx="243">
                  <c:v>5.937500000000007E-12</c:v>
                </c:pt>
                <c:pt idx="244">
                  <c:v>5.109090909090913E-12</c:v>
                </c:pt>
                <c:pt idx="245">
                  <c:v>5.8000000000000068E-12</c:v>
                </c:pt>
                <c:pt idx="246">
                  <c:v>6.0400000000000066E-12</c:v>
                </c:pt>
                <c:pt idx="247">
                  <c:v>5.6714285714285788E-12</c:v>
                </c:pt>
                <c:pt idx="248">
                  <c:v>5.5777777777777832E-12</c:v>
                </c:pt>
                <c:pt idx="249">
                  <c:v>5.5000000000000069E-12</c:v>
                </c:pt>
                <c:pt idx="250">
                  <c:v>5.9428571428571508E-12</c:v>
                </c:pt>
                <c:pt idx="251">
                  <c:v>5.9400000000000082E-12</c:v>
                </c:pt>
                <c:pt idx="252">
                  <c:v>5.9846153846153916E-12</c:v>
                </c:pt>
                <c:pt idx="253">
                  <c:v>5.6333333333333415E-12</c:v>
                </c:pt>
                <c:pt idx="254">
                  <c:v>5.8888888888888941E-12</c:v>
                </c:pt>
                <c:pt idx="255">
                  <c:v>6.0933333333333424E-12</c:v>
                </c:pt>
                <c:pt idx="256">
                  <c:v>5.7333333333333423E-12</c:v>
                </c:pt>
                <c:pt idx="257">
                  <c:v>5.4500000000000069E-12</c:v>
                </c:pt>
                <c:pt idx="258">
                  <c:v>5.5307692307692389E-12</c:v>
                </c:pt>
                <c:pt idx="259">
                  <c:v>5.5800000000000057E-12</c:v>
                </c:pt>
                <c:pt idx="260">
                  <c:v>5.5384615384615461E-12</c:v>
                </c:pt>
                <c:pt idx="261">
                  <c:v>6.0000000000000067E-12</c:v>
                </c:pt>
                <c:pt idx="262">
                  <c:v>5.3600000000000046E-12</c:v>
                </c:pt>
                <c:pt idx="263">
                  <c:v>5.5909090909090976E-12</c:v>
                </c:pt>
                <c:pt idx="264">
                  <c:v>5.7833333333333423E-12</c:v>
                </c:pt>
                <c:pt idx="265">
                  <c:v>6.3500000000000059E-12</c:v>
                </c:pt>
                <c:pt idx="266">
                  <c:v>5.2312500000000084E-12</c:v>
                </c:pt>
                <c:pt idx="267">
                  <c:v>6.081250000000009E-12</c:v>
                </c:pt>
                <c:pt idx="268">
                  <c:v>5.9750000000000063E-12</c:v>
                </c:pt>
                <c:pt idx="269">
                  <c:v>5.6266666666666731E-12</c:v>
                </c:pt>
                <c:pt idx="270">
                  <c:v>5.4833333333333432E-12</c:v>
                </c:pt>
                <c:pt idx="271">
                  <c:v>5.8363636363636462E-12</c:v>
                </c:pt>
                <c:pt idx="272">
                  <c:v>5.7181818181818229E-12</c:v>
                </c:pt>
                <c:pt idx="273">
                  <c:v>5.4545454545454591E-12</c:v>
                </c:pt>
                <c:pt idx="274">
                  <c:v>5.9909090909090991E-12</c:v>
                </c:pt>
                <c:pt idx="275">
                  <c:v>5.7125000000000058E-12</c:v>
                </c:pt>
                <c:pt idx="276">
                  <c:v>5.3384615384615445E-12</c:v>
                </c:pt>
                <c:pt idx="277">
                  <c:v>5.9250000000000047E-12</c:v>
                </c:pt>
                <c:pt idx="278">
                  <c:v>5.5437500000000057E-12</c:v>
                </c:pt>
                <c:pt idx="279">
                  <c:v>5.919047619047627E-12</c:v>
                </c:pt>
                <c:pt idx="280">
                  <c:v>5.8869565217391371E-12</c:v>
                </c:pt>
                <c:pt idx="281">
                  <c:v>5.6000000000000052E-12</c:v>
                </c:pt>
                <c:pt idx="282">
                  <c:v>5.857142857142862E-12</c:v>
                </c:pt>
                <c:pt idx="283">
                  <c:v>5.580952380952389E-12</c:v>
                </c:pt>
                <c:pt idx="284">
                  <c:v>6.0181818181818228E-12</c:v>
                </c:pt>
                <c:pt idx="285">
                  <c:v>6.3300000000000063E-12</c:v>
                </c:pt>
                <c:pt idx="286">
                  <c:v>5.564285714285718E-12</c:v>
                </c:pt>
                <c:pt idx="287">
                  <c:v>5.5900000000000059E-12</c:v>
                </c:pt>
                <c:pt idx="288">
                  <c:v>5.9333333333333431E-12</c:v>
                </c:pt>
                <c:pt idx="289">
                  <c:v>5.5285714285714332E-12</c:v>
                </c:pt>
                <c:pt idx="290">
                  <c:v>5.5047619047619127E-12</c:v>
                </c:pt>
                <c:pt idx="291">
                  <c:v>6.2000000000000075E-12</c:v>
                </c:pt>
                <c:pt idx="292">
                  <c:v>5.2300000000000058E-12</c:v>
                </c:pt>
                <c:pt idx="293">
                  <c:v>5.6300000000000057E-12</c:v>
                </c:pt>
                <c:pt idx="294">
                  <c:v>5.625000000000004E-12</c:v>
                </c:pt>
                <c:pt idx="295">
                  <c:v>5.9538461538461612E-12</c:v>
                </c:pt>
                <c:pt idx="296">
                  <c:v>5.829411764705888E-12</c:v>
                </c:pt>
                <c:pt idx="297">
                  <c:v>6.186956521739137E-12</c:v>
                </c:pt>
                <c:pt idx="298">
                  <c:v>5.3772727272727346E-12</c:v>
                </c:pt>
                <c:pt idx="299">
                  <c:v>5.7347826086956576E-12</c:v>
                </c:pt>
                <c:pt idx="300">
                  <c:v>5.5666666666666738E-12</c:v>
                </c:pt>
                <c:pt idx="301">
                  <c:v>6.0470588235294155E-12</c:v>
                </c:pt>
                <c:pt idx="302">
                  <c:v>5.1357142857142917E-12</c:v>
                </c:pt>
                <c:pt idx="303">
                  <c:v>6.1500000000000059E-12</c:v>
                </c:pt>
                <c:pt idx="304">
                  <c:v>4.6405000000000039E-12</c:v>
                </c:pt>
                <c:pt idx="305">
                  <c:v>6.8318181818181921E-12</c:v>
                </c:pt>
                <c:pt idx="306">
                  <c:v>4.8691304347826141E-12</c:v>
                </c:pt>
                <c:pt idx="307">
                  <c:v>6.1608695652173961E-12</c:v>
                </c:pt>
                <c:pt idx="308">
                  <c:v>5.6304347826087027E-12</c:v>
                </c:pt>
                <c:pt idx="309">
                  <c:v>5.4923076923076997E-12</c:v>
                </c:pt>
                <c:pt idx="310">
                  <c:v>5.5722222222222313E-12</c:v>
                </c:pt>
                <c:pt idx="311">
                  <c:v>6.0640000000000049E-12</c:v>
                </c:pt>
                <c:pt idx="312">
                  <c:v>5.5454545454545514E-12</c:v>
                </c:pt>
                <c:pt idx="313">
                  <c:v>5.3160000000000052E-12</c:v>
                </c:pt>
                <c:pt idx="314">
                  <c:v>5.5090909090909145E-12</c:v>
                </c:pt>
                <c:pt idx="315">
                  <c:v>5.4578947368421117E-12</c:v>
                </c:pt>
                <c:pt idx="316">
                  <c:v>5.4238095238095314E-12</c:v>
                </c:pt>
                <c:pt idx="317">
                  <c:v>5.7090909090909152E-12</c:v>
                </c:pt>
                <c:pt idx="318">
                  <c:v>6.2321428571428647E-12</c:v>
                </c:pt>
                <c:pt idx="319">
                  <c:v>5.5652173913043552E-12</c:v>
                </c:pt>
                <c:pt idx="320">
                  <c:v>5.6047619047619119E-12</c:v>
                </c:pt>
                <c:pt idx="321">
                  <c:v>5.7338095238095315E-12</c:v>
                </c:pt>
                <c:pt idx="322">
                  <c:v>5.6640000000000049E-12</c:v>
                </c:pt>
                <c:pt idx="323">
                  <c:v>5.9350000000000081E-12</c:v>
                </c:pt>
                <c:pt idx="324">
                  <c:v>6.1250000000000047E-12</c:v>
                </c:pt>
                <c:pt idx="325">
                  <c:v>5.079629629629639E-12</c:v>
                </c:pt>
                <c:pt idx="326">
                  <c:v>6.1925925925925991E-12</c:v>
                </c:pt>
                <c:pt idx="327">
                  <c:v>5.411791666666674E-12</c:v>
                </c:pt>
                <c:pt idx="328">
                  <c:v>5.8833333333333415E-12</c:v>
                </c:pt>
                <c:pt idx="329">
                  <c:v>5.7708333333333425E-12</c:v>
                </c:pt>
                <c:pt idx="330">
                  <c:v>5.486363636363647E-12</c:v>
                </c:pt>
                <c:pt idx="331">
                  <c:v>5.8714285714285796E-12</c:v>
                </c:pt>
                <c:pt idx="332">
                  <c:v>5.5136363636363699E-12</c:v>
                </c:pt>
                <c:pt idx="333">
                  <c:v>5.3866666666666741E-12</c:v>
                </c:pt>
                <c:pt idx="334">
                  <c:v>5.4957692307692383E-12</c:v>
                </c:pt>
                <c:pt idx="335">
                  <c:v>5.7925000000000055E-12</c:v>
                </c:pt>
                <c:pt idx="336">
                  <c:v>5.7526315789473737E-12</c:v>
                </c:pt>
                <c:pt idx="337">
                  <c:v>5.5560000000000058E-12</c:v>
                </c:pt>
                <c:pt idx="338">
                  <c:v>5.3346153846153909E-12</c:v>
                </c:pt>
                <c:pt idx="339">
                  <c:v>5.5000000000000069E-12</c:v>
                </c:pt>
                <c:pt idx="340">
                  <c:v>5.3625000000000035E-12</c:v>
                </c:pt>
                <c:pt idx="341">
                  <c:v>5.1757142857142916E-12</c:v>
                </c:pt>
                <c:pt idx="342">
                  <c:v>5.5444444444444517E-12</c:v>
                </c:pt>
                <c:pt idx="343">
                  <c:v>6.9760000000000107E-12</c:v>
                </c:pt>
                <c:pt idx="344">
                  <c:v>5.0461538461538517E-12</c:v>
                </c:pt>
                <c:pt idx="345">
                  <c:v>5.7765217391304424E-12</c:v>
                </c:pt>
                <c:pt idx="346">
                  <c:v>5.8375000000000054E-12</c:v>
                </c:pt>
                <c:pt idx="347">
                  <c:v>5.5628800000000039E-12</c:v>
                </c:pt>
                <c:pt idx="348">
                  <c:v>5.8615384615384676E-12</c:v>
                </c:pt>
                <c:pt idx="349">
                  <c:v>5.6304000000000056E-12</c:v>
                </c:pt>
                <c:pt idx="350">
                  <c:v>5.509523809523817E-12</c:v>
                </c:pt>
                <c:pt idx="351">
                  <c:v>5.9727272727272798E-12</c:v>
                </c:pt>
                <c:pt idx="352">
                  <c:v>5.4520000000000054E-12</c:v>
                </c:pt>
                <c:pt idx="353">
                  <c:v>5.3111111111111187E-12</c:v>
                </c:pt>
                <c:pt idx="354">
                  <c:v>5.1285714285714325E-12</c:v>
                </c:pt>
                <c:pt idx="355">
                  <c:v>5.7318750000000064E-12</c:v>
                </c:pt>
                <c:pt idx="356">
                  <c:v>6.0590909090909152E-12</c:v>
                </c:pt>
                <c:pt idx="357">
                  <c:v>5.5556000000000067E-12</c:v>
                </c:pt>
                <c:pt idx="358">
                  <c:v>5.5000000000000069E-12</c:v>
                </c:pt>
                <c:pt idx="359">
                  <c:v>5.9236000000000076E-12</c:v>
                </c:pt>
                <c:pt idx="360">
                  <c:v>6.024000000000005E-12</c:v>
                </c:pt>
                <c:pt idx="361">
                  <c:v>5.6500000000000052E-12</c:v>
                </c:pt>
                <c:pt idx="362">
                  <c:v>5.2604545454545509E-12</c:v>
                </c:pt>
                <c:pt idx="363">
                  <c:v>5.3041666666666708E-12</c:v>
                </c:pt>
                <c:pt idx="364">
                  <c:v>5.0137037037037121E-12</c:v>
                </c:pt>
                <c:pt idx="365">
                  <c:v>5.6625000000000042E-12</c:v>
                </c:pt>
                <c:pt idx="366">
                  <c:v>5.8920000000000052E-12</c:v>
                </c:pt>
                <c:pt idx="367">
                  <c:v>6.3520000000000061E-12</c:v>
                </c:pt>
                <c:pt idx="368">
                  <c:v>6.0230769230769299E-12</c:v>
                </c:pt>
                <c:pt idx="369">
                  <c:v>5.5428571428571492E-12</c:v>
                </c:pt>
                <c:pt idx="370">
                  <c:v>5.3185185185185199E-12</c:v>
                </c:pt>
                <c:pt idx="371">
                  <c:v>4.9500000000000054E-12</c:v>
                </c:pt>
                <c:pt idx="372">
                  <c:v>6.2686206896551815E-12</c:v>
                </c:pt>
                <c:pt idx="373">
                  <c:v>5.891304347826092E-12</c:v>
                </c:pt>
                <c:pt idx="374">
                  <c:v>5.7113043478260924E-12</c:v>
                </c:pt>
                <c:pt idx="375">
                  <c:v>5.7630000000000068E-12</c:v>
                </c:pt>
                <c:pt idx="376">
                  <c:v>5.5880000000000057E-12</c:v>
                </c:pt>
                <c:pt idx="377">
                  <c:v>4.301666666666673E-12</c:v>
                </c:pt>
                <c:pt idx="378">
                  <c:v>7.2884615384615465E-12</c:v>
                </c:pt>
                <c:pt idx="379">
                  <c:v>5.2003703703703786E-12</c:v>
                </c:pt>
                <c:pt idx="380">
                  <c:v>6.6541666666666721E-12</c:v>
                </c:pt>
                <c:pt idx="381">
                  <c:v>4.7747826086956577E-12</c:v>
                </c:pt>
                <c:pt idx="382">
                  <c:v>5.8807692307692388E-12</c:v>
                </c:pt>
                <c:pt idx="383">
                  <c:v>6.2250000000000047E-12</c:v>
                </c:pt>
                <c:pt idx="384">
                  <c:v>5.8250000000000048E-12</c:v>
                </c:pt>
                <c:pt idx="385">
                  <c:v>5.1560000000000051E-12</c:v>
                </c:pt>
                <c:pt idx="386">
                  <c:v>5.447826086956529E-12</c:v>
                </c:pt>
                <c:pt idx="387">
                  <c:v>5.8608695652173961E-12</c:v>
                </c:pt>
                <c:pt idx="388">
                  <c:v>5.8541666666666723E-12</c:v>
                </c:pt>
                <c:pt idx="389">
                  <c:v>5.4814814814814906E-12</c:v>
                </c:pt>
                <c:pt idx="390">
                  <c:v>5.6022727272727341E-12</c:v>
                </c:pt>
                <c:pt idx="391">
                  <c:v>5.3769230769230837E-12</c:v>
                </c:pt>
                <c:pt idx="392">
                  <c:v>5.7923333333333411E-12</c:v>
                </c:pt>
                <c:pt idx="393">
                  <c:v>5.0142857142857189E-12</c:v>
                </c:pt>
                <c:pt idx="394">
                  <c:v>6.3160000000000058E-12</c:v>
                </c:pt>
                <c:pt idx="395">
                  <c:v>6.677344827586212E-12</c:v>
                </c:pt>
                <c:pt idx="396">
                  <c:v>4.3159090909090951E-12</c:v>
                </c:pt>
                <c:pt idx="397">
                  <c:v>6.6500000000000058E-12</c:v>
                </c:pt>
                <c:pt idx="398">
                  <c:v>4.6730000000000048E-12</c:v>
                </c:pt>
                <c:pt idx="399">
                  <c:v>6.9304347826087057E-12</c:v>
                </c:pt>
                <c:pt idx="400">
                  <c:v>4.7826086956521832E-12</c:v>
                </c:pt>
                <c:pt idx="401">
                  <c:v>6.3750000000000063E-12</c:v>
                </c:pt>
                <c:pt idx="402">
                  <c:v>6.3579166666666696E-12</c:v>
                </c:pt>
                <c:pt idx="403">
                  <c:v>5.0352400000000063E-12</c:v>
                </c:pt>
                <c:pt idx="404">
                  <c:v>6.8525925925926007E-12</c:v>
                </c:pt>
                <c:pt idx="405">
                  <c:v>5.1760000000000046E-12</c:v>
                </c:pt>
                <c:pt idx="406">
                  <c:v>4.6185714285714317E-12</c:v>
                </c:pt>
                <c:pt idx="407">
                  <c:v>6.4809523809523912E-12</c:v>
                </c:pt>
                <c:pt idx="408">
                  <c:v>6.1896551724138002E-12</c:v>
                </c:pt>
                <c:pt idx="409">
                  <c:v>5.332000000000006E-12</c:v>
                </c:pt>
                <c:pt idx="410">
                  <c:v>5.5884615384615452E-12</c:v>
                </c:pt>
                <c:pt idx="411">
                  <c:v>5.6181818181818213E-12</c:v>
                </c:pt>
                <c:pt idx="412">
                  <c:v>5.4008000000000058E-12</c:v>
                </c:pt>
                <c:pt idx="413">
                  <c:v>5.2333333333333424E-12</c:v>
                </c:pt>
                <c:pt idx="414">
                  <c:v>5.9782608695652256E-12</c:v>
                </c:pt>
                <c:pt idx="415">
                  <c:v>5.9776000000000072E-12</c:v>
                </c:pt>
                <c:pt idx="416">
                  <c:v>5.862500000000005E-12</c:v>
                </c:pt>
                <c:pt idx="417">
                  <c:v>5.564000000000005E-12</c:v>
                </c:pt>
                <c:pt idx="418">
                  <c:v>5.7920000000000068E-12</c:v>
                </c:pt>
                <c:pt idx="419">
                  <c:v>5.233846153846161E-12</c:v>
                </c:pt>
                <c:pt idx="420">
                  <c:v>6.2591666666666747E-12</c:v>
                </c:pt>
                <c:pt idx="421">
                  <c:v>5.4240000000000052E-12</c:v>
                </c:pt>
                <c:pt idx="422">
                  <c:v>5.4800000000000065E-12</c:v>
                </c:pt>
                <c:pt idx="423">
                  <c:v>5.4703571428571517E-12</c:v>
                </c:pt>
                <c:pt idx="424">
                  <c:v>5.2942857142857202E-12</c:v>
                </c:pt>
                <c:pt idx="425">
                  <c:v>5.1592592592592638E-12</c:v>
                </c:pt>
                <c:pt idx="426">
                  <c:v>6.5321428571428646E-12</c:v>
                </c:pt>
                <c:pt idx="427">
                  <c:v>5.4713043478260926E-12</c:v>
                </c:pt>
                <c:pt idx="428">
                  <c:v>5.4411111111111192E-12</c:v>
                </c:pt>
                <c:pt idx="429">
                  <c:v>6.0538461538461611E-12</c:v>
                </c:pt>
                <c:pt idx="430">
                  <c:v>4.3575000000000036E-12</c:v>
                </c:pt>
                <c:pt idx="431">
                  <c:v>7.0777692307692402E-12</c:v>
                </c:pt>
                <c:pt idx="432">
                  <c:v>5.044444444444451E-12</c:v>
                </c:pt>
                <c:pt idx="433">
                  <c:v>6.8789285714285791E-12</c:v>
                </c:pt>
                <c:pt idx="434">
                  <c:v>5.3191304347826148E-12</c:v>
                </c:pt>
                <c:pt idx="435">
                  <c:v>8.0555555555555687E-12</c:v>
                </c:pt>
                <c:pt idx="436">
                  <c:v>4.8652173913043537E-12</c:v>
                </c:pt>
                <c:pt idx="437">
                  <c:v>6.5236000000000083E-12</c:v>
                </c:pt>
                <c:pt idx="438">
                  <c:v>5.7769230769230844E-12</c:v>
                </c:pt>
                <c:pt idx="439">
                  <c:v>5.954285714285721E-12</c:v>
                </c:pt>
                <c:pt idx="440">
                  <c:v>5.4923076923076997E-12</c:v>
                </c:pt>
                <c:pt idx="441">
                  <c:v>6.1714827586206965E-12</c:v>
                </c:pt>
                <c:pt idx="442">
                  <c:v>4.3766666666666734E-12</c:v>
                </c:pt>
                <c:pt idx="443">
                  <c:v>4.8534615384615432E-12</c:v>
                </c:pt>
                <c:pt idx="444">
                  <c:v>6.4073076923077013E-12</c:v>
                </c:pt>
                <c:pt idx="445">
                  <c:v>5.7328571428571507E-12</c:v>
                </c:pt>
                <c:pt idx="446">
                  <c:v>6.2214814814814895E-12</c:v>
                </c:pt>
                <c:pt idx="447">
                  <c:v>6.1880000000000047E-12</c:v>
                </c:pt>
                <c:pt idx="448">
                  <c:v>5.8416666666666749E-12</c:v>
                </c:pt>
                <c:pt idx="449">
                  <c:v>5.5076923076923157E-12</c:v>
                </c:pt>
                <c:pt idx="450">
                  <c:v>5.3784000000000062E-12</c:v>
                </c:pt>
                <c:pt idx="451">
                  <c:v>7.2269230769230849E-12</c:v>
                </c:pt>
                <c:pt idx="452">
                  <c:v>5.9785714285714356E-12</c:v>
                </c:pt>
                <c:pt idx="453">
                  <c:v>5.6942307692307744E-12</c:v>
                </c:pt>
                <c:pt idx="454">
                  <c:v>5.4376923076923162E-12</c:v>
                </c:pt>
                <c:pt idx="455">
                  <c:v>5.4208333333333418E-12</c:v>
                </c:pt>
                <c:pt idx="456">
                  <c:v>5.7800000000000065E-12</c:v>
                </c:pt>
                <c:pt idx="457">
                  <c:v>5.3090869565217426E-12</c:v>
                </c:pt>
                <c:pt idx="458">
                  <c:v>5.7370370370370425E-12</c:v>
                </c:pt>
                <c:pt idx="459">
                  <c:v>6.1700000000000062E-12</c:v>
                </c:pt>
                <c:pt idx="460">
                  <c:v>4.520000000000005E-12</c:v>
                </c:pt>
                <c:pt idx="461">
                  <c:v>6.6761904761904829E-12</c:v>
                </c:pt>
                <c:pt idx="462">
                  <c:v>6.80785714285715E-12</c:v>
                </c:pt>
                <c:pt idx="463">
                  <c:v>6.1870000000000058E-12</c:v>
                </c:pt>
                <c:pt idx="464">
                  <c:v>4.4812000000000064E-12</c:v>
                </c:pt>
                <c:pt idx="465">
                  <c:v>6.561923076923084E-12</c:v>
                </c:pt>
                <c:pt idx="466">
                  <c:v>6.3543333333333414E-12</c:v>
                </c:pt>
                <c:pt idx="467">
                  <c:v>6.0590909090909152E-12</c:v>
                </c:pt>
                <c:pt idx="468">
                  <c:v>6.8514285714285799E-12</c:v>
                </c:pt>
                <c:pt idx="469">
                  <c:v>4.8258620689655205E-12</c:v>
                </c:pt>
                <c:pt idx="470">
                  <c:v>7.2928571428571513E-12</c:v>
                </c:pt>
                <c:pt idx="471">
                  <c:v>4.8713043478260919E-12</c:v>
                </c:pt>
                <c:pt idx="472">
                  <c:v>7.4620689655172505E-12</c:v>
                </c:pt>
                <c:pt idx="473">
                  <c:v>6.2567857142857206E-12</c:v>
                </c:pt>
                <c:pt idx="474">
                  <c:v>6.7132142857142955E-12</c:v>
                </c:pt>
                <c:pt idx="475">
                  <c:v>5.0526923076923149E-12</c:v>
                </c:pt>
                <c:pt idx="476">
                  <c:v>7.4229166666666721E-12</c:v>
                </c:pt>
                <c:pt idx="477">
                  <c:v>6.5966666666666756E-12</c:v>
                </c:pt>
                <c:pt idx="478">
                  <c:v>4.7224137931034536E-12</c:v>
                </c:pt>
                <c:pt idx="479">
                  <c:v>5.9304347826087035E-12</c:v>
                </c:pt>
                <c:pt idx="480">
                  <c:v>6.1689655172413839E-12</c:v>
                </c:pt>
                <c:pt idx="481">
                  <c:v>7.0875000000000075E-12</c:v>
                </c:pt>
                <c:pt idx="482">
                  <c:v>4.8472413793103512E-12</c:v>
                </c:pt>
                <c:pt idx="483">
                  <c:v>5.5373076923076996E-12</c:v>
                </c:pt>
                <c:pt idx="484">
                  <c:v>5.4923076923076997E-12</c:v>
                </c:pt>
                <c:pt idx="485">
                  <c:v>5.9652173913043567E-12</c:v>
                </c:pt>
                <c:pt idx="486">
                  <c:v>5.4411764705882427E-12</c:v>
                </c:pt>
                <c:pt idx="487">
                  <c:v>5.9380952380952433E-12</c:v>
                </c:pt>
                <c:pt idx="488">
                  <c:v>5.7851851851851924E-12</c:v>
                </c:pt>
                <c:pt idx="489">
                  <c:v>6.8538461538461618E-12</c:v>
                </c:pt>
                <c:pt idx="490">
                  <c:v>4.9996666666666743E-12</c:v>
                </c:pt>
                <c:pt idx="491">
                  <c:v>4.2096000000000058E-12</c:v>
                </c:pt>
                <c:pt idx="492">
                  <c:v>7.1311538461538535E-12</c:v>
                </c:pt>
                <c:pt idx="493">
                  <c:v>5.28296296296297E-12</c:v>
                </c:pt>
                <c:pt idx="494">
                  <c:v>5.9250000000000047E-12</c:v>
                </c:pt>
                <c:pt idx="495">
                  <c:v>6.8576923076923154E-12</c:v>
                </c:pt>
                <c:pt idx="496">
                  <c:v>6.4518518518518592E-12</c:v>
                </c:pt>
                <c:pt idx="497">
                  <c:v>5.1319354838709751E-12</c:v>
                </c:pt>
                <c:pt idx="498">
                  <c:v>6.4600000000000076E-12</c:v>
                </c:pt>
                <c:pt idx="499">
                  <c:v>7.7332000000000107E-12</c:v>
                </c:pt>
                <c:pt idx="500">
                  <c:v>5.9025925925926009E-12</c:v>
                </c:pt>
                <c:pt idx="501">
                  <c:v>5.7566666666666736E-12</c:v>
                </c:pt>
                <c:pt idx="502">
                  <c:v>5.6465517241379374E-12</c:v>
                </c:pt>
                <c:pt idx="503">
                  <c:v>7.2722727272727381E-12</c:v>
                </c:pt>
                <c:pt idx="504">
                  <c:v>5.983478260869573E-12</c:v>
                </c:pt>
                <c:pt idx="505">
                  <c:v>6.8428571428571514E-12</c:v>
                </c:pt>
                <c:pt idx="506">
                  <c:v>5.4440000000000055E-12</c:v>
                </c:pt>
                <c:pt idx="507">
                  <c:v>5.3611538461538511E-12</c:v>
                </c:pt>
                <c:pt idx="508">
                  <c:v>5.5308000000000063E-12</c:v>
                </c:pt>
                <c:pt idx="509">
                  <c:v>4.8560000000000052E-12</c:v>
                </c:pt>
                <c:pt idx="510">
                  <c:v>5.7725925925926005E-12</c:v>
                </c:pt>
                <c:pt idx="511">
                  <c:v>6.0083333333333418E-12</c:v>
                </c:pt>
                <c:pt idx="512">
                  <c:v>5.5941666666666722E-12</c:v>
                </c:pt>
                <c:pt idx="513">
                  <c:v>6.2400000000000081E-12</c:v>
                </c:pt>
                <c:pt idx="514">
                  <c:v>4.5260869565217416E-12</c:v>
                </c:pt>
                <c:pt idx="515">
                  <c:v>5.5636363636363691E-12</c:v>
                </c:pt>
                <c:pt idx="516">
                  <c:v>5.0200000000000041E-12</c:v>
                </c:pt>
                <c:pt idx="517">
                  <c:v>5.6840800000000038E-12</c:v>
                </c:pt>
                <c:pt idx="518">
                  <c:v>6.8240000000000057E-12</c:v>
                </c:pt>
                <c:pt idx="519">
                  <c:v>4.7228571428571475E-12</c:v>
                </c:pt>
                <c:pt idx="520">
                  <c:v>8.7400000000000068E-12</c:v>
                </c:pt>
                <c:pt idx="521">
                  <c:v>3.5596666666666707E-12</c:v>
                </c:pt>
                <c:pt idx="522">
                  <c:v>5.8040000000000056E-12</c:v>
                </c:pt>
                <c:pt idx="523">
                  <c:v>6.7541379310344887E-12</c:v>
                </c:pt>
                <c:pt idx="524">
                  <c:v>5.5248000000000049E-12</c:v>
                </c:pt>
                <c:pt idx="525">
                  <c:v>5.2621428571428614E-12</c:v>
                </c:pt>
                <c:pt idx="526">
                  <c:v>7.2790000000000105E-12</c:v>
                </c:pt>
                <c:pt idx="527">
                  <c:v>4.5958333333333407E-12</c:v>
                </c:pt>
                <c:pt idx="528">
                  <c:v>6.6275862068965536E-12</c:v>
                </c:pt>
                <c:pt idx="529">
                  <c:v>4.8141666666666703E-12</c:v>
                </c:pt>
                <c:pt idx="530">
                  <c:v>5.7166666666666746E-12</c:v>
                </c:pt>
                <c:pt idx="531">
                  <c:v>6.2500000000000075E-12</c:v>
                </c:pt>
                <c:pt idx="532">
                  <c:v>4.9908333333333414E-12</c:v>
                </c:pt>
                <c:pt idx="533">
                  <c:v>5.5457142857142918E-12</c:v>
                </c:pt>
                <c:pt idx="534">
                  <c:v>7.3695454545454613E-12</c:v>
                </c:pt>
                <c:pt idx="535">
                  <c:v>6.6222222222222295E-12</c:v>
                </c:pt>
                <c:pt idx="536">
                  <c:v>5.5034482758620762E-12</c:v>
                </c:pt>
                <c:pt idx="537">
                  <c:v>5.4500000000000069E-12</c:v>
                </c:pt>
                <c:pt idx="538">
                  <c:v>5.8578947368421108E-12</c:v>
                </c:pt>
                <c:pt idx="539">
                  <c:v>5.4300000000000082E-12</c:v>
                </c:pt>
                <c:pt idx="540">
                  <c:v>5.9148148148148204E-12</c:v>
                </c:pt>
                <c:pt idx="541">
                  <c:v>5.4592592592592654E-12</c:v>
                </c:pt>
                <c:pt idx="542">
                  <c:v>6.1178571428571495E-12</c:v>
                </c:pt>
                <c:pt idx="543">
                  <c:v>5.6766666666666747E-12</c:v>
                </c:pt>
                <c:pt idx="544">
                  <c:v>5.79285714285715E-12</c:v>
                </c:pt>
                <c:pt idx="545">
                  <c:v>6.2296296296296404E-12</c:v>
                </c:pt>
                <c:pt idx="546">
                  <c:v>5.9464000000000079E-12</c:v>
                </c:pt>
                <c:pt idx="547">
                  <c:v>5.4736666666666757E-12</c:v>
                </c:pt>
                <c:pt idx="548">
                  <c:v>5.4517241379310428E-12</c:v>
                </c:pt>
                <c:pt idx="549">
                  <c:v>6.0618620689655229E-12</c:v>
                </c:pt>
                <c:pt idx="550">
                  <c:v>5.1459259259259311E-12</c:v>
                </c:pt>
                <c:pt idx="551">
                  <c:v>5.9437500000000081E-12</c:v>
                </c:pt>
                <c:pt idx="552">
                  <c:v>4.4407407407407486E-12</c:v>
                </c:pt>
                <c:pt idx="553">
                  <c:v>6.8178750000000056E-12</c:v>
                </c:pt>
                <c:pt idx="554">
                  <c:v>5.6413793103448362E-12</c:v>
                </c:pt>
                <c:pt idx="555">
                  <c:v>7.0564285714285799E-12</c:v>
                </c:pt>
                <c:pt idx="556">
                  <c:v>5.4569230769230841E-12</c:v>
                </c:pt>
                <c:pt idx="557">
                  <c:v>5.624074074074079E-12</c:v>
                </c:pt>
                <c:pt idx="558">
                  <c:v>6.5076923076923146E-12</c:v>
                </c:pt>
                <c:pt idx="559">
                  <c:v>5.1275862068965515E-12</c:v>
                </c:pt>
                <c:pt idx="560">
                  <c:v>5.841379310344837E-12</c:v>
                </c:pt>
                <c:pt idx="561">
                  <c:v>6.1923076923076995E-12</c:v>
                </c:pt>
                <c:pt idx="562">
                  <c:v>6.0920000000000068E-12</c:v>
                </c:pt>
                <c:pt idx="563">
                  <c:v>5.1383076923076985E-12</c:v>
                </c:pt>
                <c:pt idx="564">
                  <c:v>5.0750000000000057E-12</c:v>
                </c:pt>
                <c:pt idx="565">
                  <c:v>6.2454166666666731E-12</c:v>
                </c:pt>
                <c:pt idx="566">
                  <c:v>5.8434782608695715E-12</c:v>
                </c:pt>
                <c:pt idx="567">
                  <c:v>5.7211111111111188E-12</c:v>
                </c:pt>
                <c:pt idx="568">
                  <c:v>5.8403333333333425E-12</c:v>
                </c:pt>
                <c:pt idx="569">
                  <c:v>5.7084444444444514E-12</c:v>
                </c:pt>
                <c:pt idx="570">
                  <c:v>6.0482758620689708E-12</c:v>
                </c:pt>
                <c:pt idx="571">
                  <c:v>5.2972413793103519E-12</c:v>
                </c:pt>
                <c:pt idx="572">
                  <c:v>6.6178846153846223E-12</c:v>
                </c:pt>
                <c:pt idx="573">
                  <c:v>5.1647058823529455E-12</c:v>
                </c:pt>
                <c:pt idx="574">
                  <c:v>6.2650000000000053E-12</c:v>
                </c:pt>
                <c:pt idx="575">
                  <c:v>6.1652000000000053E-12</c:v>
                </c:pt>
                <c:pt idx="576">
                  <c:v>6.0251851851851913E-12</c:v>
                </c:pt>
                <c:pt idx="577">
                  <c:v>4.5952083333333402E-12</c:v>
                </c:pt>
                <c:pt idx="578">
                  <c:v>8.0768000000000102E-12</c:v>
                </c:pt>
                <c:pt idx="579">
                  <c:v>4.7503703703703762E-12</c:v>
                </c:pt>
                <c:pt idx="580">
                  <c:v>4.8047619047619113E-12</c:v>
                </c:pt>
                <c:pt idx="581">
                  <c:v>7.1115384615384697E-12</c:v>
                </c:pt>
                <c:pt idx="582">
                  <c:v>5.7958333333333405E-12</c:v>
                </c:pt>
                <c:pt idx="583">
                  <c:v>6.1359130434782669E-12</c:v>
                </c:pt>
                <c:pt idx="584">
                  <c:v>7.4592000000000093E-12</c:v>
                </c:pt>
                <c:pt idx="585">
                  <c:v>5.2432000000000082E-12</c:v>
                </c:pt>
                <c:pt idx="586">
                  <c:v>6.9229166666666722E-12</c:v>
                </c:pt>
                <c:pt idx="587">
                  <c:v>4.8559259259259297E-12</c:v>
                </c:pt>
                <c:pt idx="588">
                  <c:v>7.8332000000000091E-12</c:v>
                </c:pt>
                <c:pt idx="589">
                  <c:v>5.7321428571428648E-12</c:v>
                </c:pt>
                <c:pt idx="590">
                  <c:v>5.710416666666671E-12</c:v>
                </c:pt>
                <c:pt idx="591">
                  <c:v>4.9656666666666726E-12</c:v>
                </c:pt>
                <c:pt idx="592">
                  <c:v>6.8862068965517331E-12</c:v>
                </c:pt>
                <c:pt idx="593">
                  <c:v>5.4814814814814906E-12</c:v>
                </c:pt>
                <c:pt idx="594">
                  <c:v>5.3956521739130511E-12</c:v>
                </c:pt>
                <c:pt idx="595">
                  <c:v>7.6000000000000096E-12</c:v>
                </c:pt>
                <c:pt idx="596">
                  <c:v>4.5618518518518565E-12</c:v>
                </c:pt>
                <c:pt idx="597">
                  <c:v>7.7856000000000092E-12</c:v>
                </c:pt>
                <c:pt idx="598">
                  <c:v>4.8828571428571484E-12</c:v>
                </c:pt>
                <c:pt idx="599">
                  <c:v>5.4631379310344878E-12</c:v>
                </c:pt>
                <c:pt idx="600">
                  <c:v>5.3481481481481536E-12</c:v>
                </c:pt>
                <c:pt idx="601">
                  <c:v>6.8120000000000069E-12</c:v>
                </c:pt>
                <c:pt idx="602">
                  <c:v>5.1039130434782649E-12</c:v>
                </c:pt>
                <c:pt idx="603">
                  <c:v>5.9324137931034575E-12</c:v>
                </c:pt>
                <c:pt idx="604">
                  <c:v>6.2011111111111192E-12</c:v>
                </c:pt>
                <c:pt idx="605">
                  <c:v>6.8603571428571504E-12</c:v>
                </c:pt>
                <c:pt idx="606">
                  <c:v>6.1432142857142936E-12</c:v>
                </c:pt>
                <c:pt idx="607">
                  <c:v>5.3607692307692362E-12</c:v>
                </c:pt>
                <c:pt idx="608">
                  <c:v>5.9200000000000063E-12</c:v>
                </c:pt>
                <c:pt idx="609">
                  <c:v>4.8639318181818213E-12</c:v>
                </c:pt>
                <c:pt idx="610">
                  <c:v>6.0110714285714357E-12</c:v>
                </c:pt>
                <c:pt idx="611">
                  <c:v>4.892307692307699E-12</c:v>
                </c:pt>
                <c:pt idx="612">
                  <c:v>6.3974074074074133E-12</c:v>
                </c:pt>
                <c:pt idx="613">
                  <c:v>6.548000000000008E-12</c:v>
                </c:pt>
                <c:pt idx="614">
                  <c:v>5.0520000000000047E-12</c:v>
                </c:pt>
                <c:pt idx="615">
                  <c:v>6.8069230769230847E-12</c:v>
                </c:pt>
                <c:pt idx="616">
                  <c:v>5.7777777777777839E-12</c:v>
                </c:pt>
                <c:pt idx="617">
                  <c:v>4.438791666666674E-12</c:v>
                </c:pt>
                <c:pt idx="618">
                  <c:v>7.5714285714285808E-12</c:v>
                </c:pt>
                <c:pt idx="619">
                  <c:v>7.4148148148148217E-12</c:v>
                </c:pt>
                <c:pt idx="620">
                  <c:v>5.6069565217391351E-12</c:v>
                </c:pt>
                <c:pt idx="621">
                  <c:v>5.5608695652173962E-12</c:v>
                </c:pt>
                <c:pt idx="622">
                  <c:v>5.6035714285714344E-12</c:v>
                </c:pt>
                <c:pt idx="623">
                  <c:v>4.4820000000000053E-12</c:v>
                </c:pt>
                <c:pt idx="624">
                  <c:v>5.1465217391304404E-12</c:v>
                </c:pt>
                <c:pt idx="625">
                  <c:v>5.4342857142857208E-12</c:v>
                </c:pt>
                <c:pt idx="626">
                  <c:v>5.4503448275862108E-12</c:v>
                </c:pt>
                <c:pt idx="627">
                  <c:v>5.4865217391304426E-12</c:v>
                </c:pt>
                <c:pt idx="628">
                  <c:v>5.4200000000000056E-12</c:v>
                </c:pt>
                <c:pt idx="629">
                  <c:v>6.2850000000000081E-12</c:v>
                </c:pt>
                <c:pt idx="630">
                  <c:v>5.2868421052631682E-12</c:v>
                </c:pt>
                <c:pt idx="631">
                  <c:v>5.3308888888888943E-12</c:v>
                </c:pt>
                <c:pt idx="632">
                  <c:v>6.2148000000000054E-12</c:v>
                </c:pt>
                <c:pt idx="633">
                  <c:v>4.9814814814814899E-12</c:v>
                </c:pt>
                <c:pt idx="634">
                  <c:v>6.3229032258064545E-12</c:v>
                </c:pt>
                <c:pt idx="635">
                  <c:v>4.8541666666666709E-12</c:v>
                </c:pt>
                <c:pt idx="636">
                  <c:v>5.850000000000006E-12</c:v>
                </c:pt>
                <c:pt idx="637">
                  <c:v>5.5267741935483942E-12</c:v>
                </c:pt>
                <c:pt idx="638">
                  <c:v>4.6203846153846199E-12</c:v>
                </c:pt>
                <c:pt idx="639">
                  <c:v>6.8272727272727351E-12</c:v>
                </c:pt>
                <c:pt idx="640">
                  <c:v>4.8925925925925978E-12</c:v>
                </c:pt>
                <c:pt idx="641">
                  <c:v>5.7320000000000059E-12</c:v>
                </c:pt>
                <c:pt idx="642">
                  <c:v>7.5043478260869638E-12</c:v>
                </c:pt>
                <c:pt idx="643">
                  <c:v>4.8017391304347895E-12</c:v>
                </c:pt>
                <c:pt idx="644">
                  <c:v>6.7396428571428675E-12</c:v>
                </c:pt>
                <c:pt idx="645">
                  <c:v>7.7256000000000098E-12</c:v>
                </c:pt>
                <c:pt idx="646">
                  <c:v>6.0669565217391359E-12</c:v>
                </c:pt>
                <c:pt idx="647">
                  <c:v>7.4724137931034578E-12</c:v>
                </c:pt>
                <c:pt idx="648">
                  <c:v>7.0261538461538526E-12</c:v>
                </c:pt>
                <c:pt idx="649">
                  <c:v>4.1716666666666726E-12</c:v>
                </c:pt>
                <c:pt idx="650">
                  <c:v>6.7696153846153944E-12</c:v>
                </c:pt>
                <c:pt idx="651">
                  <c:v>5.2480000000000067E-12</c:v>
                </c:pt>
                <c:pt idx="652">
                  <c:v>6.2625000000000057E-12</c:v>
                </c:pt>
                <c:pt idx="653">
                  <c:v>5.9250000000000047E-12</c:v>
                </c:pt>
                <c:pt idx="654">
                  <c:v>5.122727272727276E-12</c:v>
                </c:pt>
                <c:pt idx="655">
                  <c:v>5.7250000000000048E-12</c:v>
                </c:pt>
                <c:pt idx="656">
                  <c:v>5.1777777777777817E-12</c:v>
                </c:pt>
                <c:pt idx="657">
                  <c:v>6.0067857142857198E-12</c:v>
                </c:pt>
                <c:pt idx="658">
                  <c:v>5.9125000000000058E-12</c:v>
                </c:pt>
                <c:pt idx="659">
                  <c:v>5.1228571428571474E-12</c:v>
                </c:pt>
                <c:pt idx="660">
                  <c:v>6.7504000000000081E-12</c:v>
                </c:pt>
                <c:pt idx="661">
                  <c:v>5.8185185185185214E-12</c:v>
                </c:pt>
                <c:pt idx="662">
                  <c:v>6.0677272727272781E-12</c:v>
                </c:pt>
                <c:pt idx="663">
                  <c:v>7.6321052631579014E-12</c:v>
                </c:pt>
                <c:pt idx="664">
                  <c:v>7.7926400000000099E-12</c:v>
                </c:pt>
                <c:pt idx="665">
                  <c:v>5.550000000000006E-12</c:v>
                </c:pt>
                <c:pt idx="666">
                  <c:v>5.0000000000000054E-12</c:v>
                </c:pt>
                <c:pt idx="667">
                  <c:v>5.8296296296296389E-12</c:v>
                </c:pt>
                <c:pt idx="668">
                  <c:v>7.0311428571428664E-12</c:v>
                </c:pt>
                <c:pt idx="669">
                  <c:v>5.6411538461538515E-12</c:v>
                </c:pt>
                <c:pt idx="670">
                  <c:v>5.4320000000000067E-12</c:v>
                </c:pt>
                <c:pt idx="671">
                  <c:v>6.0190322580645216E-12</c:v>
                </c:pt>
                <c:pt idx="672">
                  <c:v>5.1214285714285765E-12</c:v>
                </c:pt>
                <c:pt idx="673">
                  <c:v>5.5208333333333409E-12</c:v>
                </c:pt>
                <c:pt idx="674">
                  <c:v>7.4842857142857244E-12</c:v>
                </c:pt>
                <c:pt idx="675">
                  <c:v>5.4523076923077006E-12</c:v>
                </c:pt>
                <c:pt idx="676">
                  <c:v>8.0330769230769329E-12</c:v>
                </c:pt>
                <c:pt idx="677">
                  <c:v>7.0673076923077005E-12</c:v>
                </c:pt>
                <c:pt idx="678">
                  <c:v>5.6907142857142917E-12</c:v>
                </c:pt>
                <c:pt idx="679">
                  <c:v>5.2020000000000055E-12</c:v>
                </c:pt>
                <c:pt idx="680">
                  <c:v>7.1423076923077001E-12</c:v>
                </c:pt>
                <c:pt idx="681">
                  <c:v>5.0823333333333403E-12</c:v>
                </c:pt>
                <c:pt idx="682">
                  <c:v>7.0982142857142943E-12</c:v>
                </c:pt>
                <c:pt idx="683">
                  <c:v>6.3206896551724206E-12</c:v>
                </c:pt>
                <c:pt idx="684">
                  <c:v>6.2758620689655242E-12</c:v>
                </c:pt>
                <c:pt idx="685">
                  <c:v>6.2174074074074129E-12</c:v>
                </c:pt>
                <c:pt idx="686">
                  <c:v>5.7341379310344878E-12</c:v>
                </c:pt>
                <c:pt idx="687">
                  <c:v>5.3678571428571481E-12</c:v>
                </c:pt>
                <c:pt idx="688">
                  <c:v>4.7846153846153918E-12</c:v>
                </c:pt>
                <c:pt idx="689">
                  <c:v>4.8074074074074106E-12</c:v>
                </c:pt>
                <c:pt idx="690">
                  <c:v>6.1136363636363698E-12</c:v>
                </c:pt>
                <c:pt idx="691">
                  <c:v>6.1807692307692387E-12</c:v>
                </c:pt>
                <c:pt idx="692">
                  <c:v>5.7739130434782691E-12</c:v>
                </c:pt>
                <c:pt idx="693">
                  <c:v>5.2233333333333414E-12</c:v>
                </c:pt>
                <c:pt idx="694">
                  <c:v>5.4239200000000058E-12</c:v>
                </c:pt>
                <c:pt idx="695">
                  <c:v>5.4708333333333434E-12</c:v>
                </c:pt>
                <c:pt idx="696">
                  <c:v>7.1115384615384697E-12</c:v>
                </c:pt>
                <c:pt idx="697">
                  <c:v>4.4386363636363697E-12</c:v>
                </c:pt>
                <c:pt idx="698">
                  <c:v>5.4348148148148208E-12</c:v>
                </c:pt>
                <c:pt idx="699">
                  <c:v>6.0620689655172476E-12</c:v>
                </c:pt>
                <c:pt idx="700">
                  <c:v>4.8653846153846214E-12</c:v>
                </c:pt>
                <c:pt idx="701">
                  <c:v>5.6661538461538511E-12</c:v>
                </c:pt>
                <c:pt idx="702">
                  <c:v>6.8666666666666751E-12</c:v>
                </c:pt>
                <c:pt idx="703">
                  <c:v>5.348518518518522E-12</c:v>
                </c:pt>
                <c:pt idx="704">
                  <c:v>6.044666666666674E-12</c:v>
                </c:pt>
                <c:pt idx="705">
                  <c:v>7.5931034482758725E-12</c:v>
                </c:pt>
                <c:pt idx="706">
                  <c:v>4.7627307692307726E-12</c:v>
                </c:pt>
                <c:pt idx="707">
                  <c:v>8.3051851851851978E-12</c:v>
                </c:pt>
                <c:pt idx="708">
                  <c:v>5.1800000000000058E-12</c:v>
                </c:pt>
                <c:pt idx="709">
                  <c:v>5.813000000000006E-12</c:v>
                </c:pt>
                <c:pt idx="710">
                  <c:v>6.4785714285714362E-12</c:v>
                </c:pt>
                <c:pt idx="711">
                  <c:v>5.7794800000000076E-12</c:v>
                </c:pt>
                <c:pt idx="712">
                  <c:v>5.0851851851851917E-12</c:v>
                </c:pt>
                <c:pt idx="713">
                  <c:v>6.073913043478269E-12</c:v>
                </c:pt>
                <c:pt idx="714">
                  <c:v>6.326551724137937E-12</c:v>
                </c:pt>
                <c:pt idx="715">
                  <c:v>6.2750000000000071E-12</c:v>
                </c:pt>
                <c:pt idx="716">
                  <c:v>5.6137931034482836E-12</c:v>
                </c:pt>
                <c:pt idx="717">
                  <c:v>5.6444000000000053E-12</c:v>
                </c:pt>
                <c:pt idx="718">
                  <c:v>4.7363931034482849E-12</c:v>
                </c:pt>
                <c:pt idx="719">
                  <c:v>5.696296296296301E-12</c:v>
                </c:pt>
                <c:pt idx="720">
                  <c:v>5.8478260869565281E-12</c:v>
                </c:pt>
                <c:pt idx="721">
                  <c:v>5.7228571428571497E-12</c:v>
                </c:pt>
                <c:pt idx="722">
                  <c:v>5.8653846153846228E-12</c:v>
                </c:pt>
                <c:pt idx="723">
                  <c:v>5.491666666666675E-12</c:v>
                </c:pt>
                <c:pt idx="724">
                  <c:v>5.2158333333333409E-12</c:v>
                </c:pt>
                <c:pt idx="725">
                  <c:v>5.5540740740740787E-12</c:v>
                </c:pt>
                <c:pt idx="726">
                  <c:v>5.5038461538461613E-12</c:v>
                </c:pt>
                <c:pt idx="727">
                  <c:v>6.0160000000000059E-12</c:v>
                </c:pt>
                <c:pt idx="728">
                  <c:v>5.7720000000000065E-12</c:v>
                </c:pt>
                <c:pt idx="729">
                  <c:v>5.3169230769230827E-12</c:v>
                </c:pt>
                <c:pt idx="730">
                  <c:v>5.780344827586212E-12</c:v>
                </c:pt>
                <c:pt idx="731">
                  <c:v>6.0396153846153932E-12</c:v>
                </c:pt>
                <c:pt idx="732">
                  <c:v>5.1478571428571478E-12</c:v>
                </c:pt>
                <c:pt idx="733">
                  <c:v>7.7259259259259318E-12</c:v>
                </c:pt>
                <c:pt idx="734">
                  <c:v>4.3428000000000037E-12</c:v>
                </c:pt>
                <c:pt idx="735">
                  <c:v>5.6333333333333415E-12</c:v>
                </c:pt>
                <c:pt idx="736">
                  <c:v>6.5875000000000068E-12</c:v>
                </c:pt>
                <c:pt idx="737">
                  <c:v>5.1520000000000039E-12</c:v>
                </c:pt>
                <c:pt idx="738">
                  <c:v>5.9916666666666757E-12</c:v>
                </c:pt>
                <c:pt idx="739">
                  <c:v>6.5766666666666753E-12</c:v>
                </c:pt>
                <c:pt idx="740">
                  <c:v>5.1533333333333395E-12</c:v>
                </c:pt>
                <c:pt idx="741">
                  <c:v>6.4576666666666755E-12</c:v>
                </c:pt>
                <c:pt idx="742">
                  <c:v>6.4590909090909167E-12</c:v>
                </c:pt>
                <c:pt idx="743">
                  <c:v>5.4300000000000082E-12</c:v>
                </c:pt>
                <c:pt idx="744">
                  <c:v>5.9961538461538531E-12</c:v>
                </c:pt>
                <c:pt idx="745">
                  <c:v>4.9616666666666746E-12</c:v>
                </c:pt>
                <c:pt idx="746">
                  <c:v>5.2120000000000049E-12</c:v>
                </c:pt>
                <c:pt idx="747">
                  <c:v>6.0892857142857215E-12</c:v>
                </c:pt>
                <c:pt idx="748">
                  <c:v>5.8343478260869606E-12</c:v>
                </c:pt>
                <c:pt idx="749">
                  <c:v>5.850000000000006E-12</c:v>
                </c:pt>
                <c:pt idx="750">
                  <c:v>4.7766666666666749E-12</c:v>
                </c:pt>
                <c:pt idx="751">
                  <c:v>5.8000000000000068E-12</c:v>
                </c:pt>
                <c:pt idx="752">
                  <c:v>4.8480000000000052E-12</c:v>
                </c:pt>
                <c:pt idx="753">
                  <c:v>6.804000000000007E-12</c:v>
                </c:pt>
                <c:pt idx="754">
                  <c:v>5.8793103448275929E-12</c:v>
                </c:pt>
                <c:pt idx="755">
                  <c:v>5.1481481481481536E-12</c:v>
                </c:pt>
                <c:pt idx="756">
                  <c:v>6.3689655172413838E-12</c:v>
                </c:pt>
                <c:pt idx="757">
                  <c:v>4.9744444444444515E-12</c:v>
                </c:pt>
                <c:pt idx="758">
                  <c:v>5.1515384615384668E-12</c:v>
                </c:pt>
                <c:pt idx="759">
                  <c:v>5.5981481481481543E-12</c:v>
                </c:pt>
                <c:pt idx="760">
                  <c:v>5.0407407407407468E-12</c:v>
                </c:pt>
                <c:pt idx="761">
                  <c:v>6.1978333333333406E-12</c:v>
                </c:pt>
                <c:pt idx="762">
                  <c:v>5.0096153846153922E-12</c:v>
                </c:pt>
                <c:pt idx="763">
                  <c:v>7.381481481481491E-12</c:v>
                </c:pt>
                <c:pt idx="764">
                  <c:v>7.1976923076923159E-12</c:v>
                </c:pt>
                <c:pt idx="765">
                  <c:v>5.3369230769230839E-12</c:v>
                </c:pt>
                <c:pt idx="766">
                  <c:v>5.3868000000000061E-12</c:v>
                </c:pt>
                <c:pt idx="767">
                  <c:v>7.0634482758620777E-12</c:v>
                </c:pt>
                <c:pt idx="768">
                  <c:v>6.1703703703703787E-12</c:v>
                </c:pt>
                <c:pt idx="769">
                  <c:v>5.0547666666666723E-12</c:v>
                </c:pt>
                <c:pt idx="770">
                  <c:v>5.3867857142857196E-12</c:v>
                </c:pt>
                <c:pt idx="771">
                  <c:v>4.71851851851852E-12</c:v>
                </c:pt>
                <c:pt idx="772">
                  <c:v>6.7150000000000076E-12</c:v>
                </c:pt>
                <c:pt idx="773">
                  <c:v>6.2011111111111192E-12</c:v>
                </c:pt>
                <c:pt idx="774">
                  <c:v>6.1060000000000065E-12</c:v>
                </c:pt>
                <c:pt idx="775">
                  <c:v>5.3214814814814881E-12</c:v>
                </c:pt>
                <c:pt idx="776">
                  <c:v>6.5989655172413851E-12</c:v>
                </c:pt>
                <c:pt idx="777">
                  <c:v>5.7330769230769302E-12</c:v>
                </c:pt>
                <c:pt idx="778">
                  <c:v>6.0520000000000061E-12</c:v>
                </c:pt>
                <c:pt idx="779">
                  <c:v>6.562400000000006E-12</c:v>
                </c:pt>
                <c:pt idx="780">
                  <c:v>6.8600000000000067E-12</c:v>
                </c:pt>
                <c:pt idx="781">
                  <c:v>4.7496000000000063E-12</c:v>
                </c:pt>
                <c:pt idx="782">
                  <c:v>5.6916666666666742E-12</c:v>
                </c:pt>
                <c:pt idx="783">
                  <c:v>5.5078178571428615E-12</c:v>
                </c:pt>
                <c:pt idx="784">
                  <c:v>5.1621428571428606E-12</c:v>
                </c:pt>
                <c:pt idx="785">
                  <c:v>5.7520000000000062E-12</c:v>
                </c:pt>
                <c:pt idx="786">
                  <c:v>6.2992000000000077E-12</c:v>
                </c:pt>
                <c:pt idx="787">
                  <c:v>5.5803571428571502E-12</c:v>
                </c:pt>
                <c:pt idx="788">
                  <c:v>6.4615384615384699E-12</c:v>
                </c:pt>
                <c:pt idx="789">
                  <c:v>4.0027586206896598E-12</c:v>
                </c:pt>
                <c:pt idx="790">
                  <c:v>5.9429166666666727E-12</c:v>
                </c:pt>
                <c:pt idx="791">
                  <c:v>6.0964285714285775E-12</c:v>
                </c:pt>
                <c:pt idx="792">
                  <c:v>5.7572413793103519E-12</c:v>
                </c:pt>
                <c:pt idx="793">
                  <c:v>4.5421851851851905E-12</c:v>
                </c:pt>
                <c:pt idx="794">
                  <c:v>7.7740740740740841E-12</c:v>
                </c:pt>
                <c:pt idx="795">
                  <c:v>5.4010714285714356E-12</c:v>
                </c:pt>
                <c:pt idx="796">
                  <c:v>5.8253571428571493E-12</c:v>
                </c:pt>
                <c:pt idx="797">
                  <c:v>3.8896153846153889E-12</c:v>
                </c:pt>
                <c:pt idx="798">
                  <c:v>6.3296296296296396E-12</c:v>
                </c:pt>
                <c:pt idx="799">
                  <c:v>6.0185185185185238E-12</c:v>
                </c:pt>
                <c:pt idx="800">
                  <c:v>5.2744444444444507E-12</c:v>
                </c:pt>
                <c:pt idx="801">
                  <c:v>6.804000000000007E-12</c:v>
                </c:pt>
                <c:pt idx="802">
                  <c:v>6.1826086956521845E-12</c:v>
                </c:pt>
                <c:pt idx="803">
                  <c:v>6.8791666666666757E-12</c:v>
                </c:pt>
                <c:pt idx="804">
                  <c:v>6.0296296296296396E-12</c:v>
                </c:pt>
                <c:pt idx="805">
                  <c:v>5.6724000000000056E-12</c:v>
                </c:pt>
                <c:pt idx="806">
                  <c:v>4.8344827586206936E-12</c:v>
                </c:pt>
                <c:pt idx="807">
                  <c:v>5.8641935483870991E-12</c:v>
                </c:pt>
                <c:pt idx="808">
                  <c:v>5.0851724137931119E-12</c:v>
                </c:pt>
                <c:pt idx="809">
                  <c:v>6.8873076923077001E-12</c:v>
                </c:pt>
                <c:pt idx="810">
                  <c:v>5.7708333333333425E-12</c:v>
                </c:pt>
                <c:pt idx="811">
                  <c:v>5.007692307692315E-12</c:v>
                </c:pt>
                <c:pt idx="812">
                  <c:v>6.7499230769230852E-12</c:v>
                </c:pt>
                <c:pt idx="813">
                  <c:v>5.8535714285714344E-12</c:v>
                </c:pt>
                <c:pt idx="814">
                  <c:v>5.9178571428571496E-12</c:v>
                </c:pt>
                <c:pt idx="815">
                  <c:v>5.5879166666666711E-12</c:v>
                </c:pt>
                <c:pt idx="816">
                  <c:v>5.6438461538461603E-12</c:v>
                </c:pt>
                <c:pt idx="817">
                  <c:v>5.3191304347826148E-12</c:v>
                </c:pt>
                <c:pt idx="818">
                  <c:v>7.273333333333345E-12</c:v>
                </c:pt>
                <c:pt idx="819">
                  <c:v>4.8430769230769281E-12</c:v>
                </c:pt>
                <c:pt idx="820">
                  <c:v>6.4080000000000082E-12</c:v>
                </c:pt>
                <c:pt idx="821">
                  <c:v>6.3655172413793136E-12</c:v>
                </c:pt>
                <c:pt idx="822">
                  <c:v>5.0950000000000053E-12</c:v>
                </c:pt>
                <c:pt idx="823">
                  <c:v>5.1071428571428605E-12</c:v>
                </c:pt>
                <c:pt idx="824">
                  <c:v>6.8129629629629701E-12</c:v>
                </c:pt>
                <c:pt idx="825">
                  <c:v>6.0111111111111194E-12</c:v>
                </c:pt>
                <c:pt idx="826">
                  <c:v>5.671851851851858E-12</c:v>
                </c:pt>
                <c:pt idx="827">
                  <c:v>5.9037037037037142E-12</c:v>
                </c:pt>
                <c:pt idx="828">
                  <c:v>6.0302142857142936E-12</c:v>
                </c:pt>
                <c:pt idx="829">
                  <c:v>6.1115384615384683E-12</c:v>
                </c:pt>
                <c:pt idx="830">
                  <c:v>5.1464642857142927E-12</c:v>
                </c:pt>
                <c:pt idx="831">
                  <c:v>5.3160000000000052E-12</c:v>
                </c:pt>
                <c:pt idx="832">
                  <c:v>6.2565217391304427E-12</c:v>
                </c:pt>
                <c:pt idx="833">
                  <c:v>4.3396000000000055E-12</c:v>
                </c:pt>
                <c:pt idx="834">
                  <c:v>6.1923076923076995E-12</c:v>
                </c:pt>
                <c:pt idx="835">
                  <c:v>4.8648000000000033E-12</c:v>
                </c:pt>
                <c:pt idx="836">
                  <c:v>6.0230769230769299E-12</c:v>
                </c:pt>
                <c:pt idx="837">
                  <c:v>4.8024000000000039E-12</c:v>
                </c:pt>
                <c:pt idx="838">
                  <c:v>6.7714285714285794E-12</c:v>
                </c:pt>
                <c:pt idx="839">
                  <c:v>5.1496296296296393E-12</c:v>
                </c:pt>
                <c:pt idx="840">
                  <c:v>6.3269230769230827E-12</c:v>
                </c:pt>
                <c:pt idx="841">
                  <c:v>5.8000000000000068E-12</c:v>
                </c:pt>
                <c:pt idx="842">
                  <c:v>5.5958333333333413E-12</c:v>
                </c:pt>
                <c:pt idx="843">
                  <c:v>6.1500000000000059E-12</c:v>
                </c:pt>
                <c:pt idx="844">
                  <c:v>4.8629629629629681E-12</c:v>
                </c:pt>
                <c:pt idx="845">
                  <c:v>6.1678571428571487E-12</c:v>
                </c:pt>
                <c:pt idx="846">
                  <c:v>7.0172413793103526E-12</c:v>
                </c:pt>
                <c:pt idx="847">
                  <c:v>5.7430344827586292E-12</c:v>
                </c:pt>
                <c:pt idx="848">
                  <c:v>6.2413793103448393E-12</c:v>
                </c:pt>
                <c:pt idx="849">
                  <c:v>5.8153333333333413E-12</c:v>
                </c:pt>
                <c:pt idx="850">
                  <c:v>5.5406666666666737E-12</c:v>
                </c:pt>
                <c:pt idx="851">
                  <c:v>5.2703703703703781E-12</c:v>
                </c:pt>
                <c:pt idx="852">
                  <c:v>6.8366666666666754E-12</c:v>
                </c:pt>
                <c:pt idx="853">
                  <c:v>4.85807407407408E-12</c:v>
                </c:pt>
                <c:pt idx="854">
                  <c:v>7.4157142857142949E-12</c:v>
                </c:pt>
                <c:pt idx="855">
                  <c:v>4.7753846153846224E-12</c:v>
                </c:pt>
                <c:pt idx="856">
                  <c:v>8.4045454545454641E-12</c:v>
                </c:pt>
                <c:pt idx="857">
                  <c:v>6.7417777777777859E-12</c:v>
                </c:pt>
                <c:pt idx="858">
                  <c:v>4.6752000000000058E-12</c:v>
                </c:pt>
                <c:pt idx="859">
                  <c:v>7.6666666666666757E-12</c:v>
                </c:pt>
                <c:pt idx="860">
                  <c:v>5.1433333333333418E-12</c:v>
                </c:pt>
                <c:pt idx="861">
                  <c:v>6.2381481481481556E-12</c:v>
                </c:pt>
                <c:pt idx="862">
                  <c:v>5.3375000000000047E-12</c:v>
                </c:pt>
                <c:pt idx="863">
                  <c:v>5.7407407407407491E-12</c:v>
                </c:pt>
                <c:pt idx="864">
                  <c:v>5.7650000000000046E-12</c:v>
                </c:pt>
                <c:pt idx="865">
                  <c:v>5.4268000000000067E-12</c:v>
                </c:pt>
                <c:pt idx="866">
                  <c:v>6.7442857142857207E-12</c:v>
                </c:pt>
                <c:pt idx="867">
                  <c:v>5.6428571428571492E-12</c:v>
                </c:pt>
                <c:pt idx="868">
                  <c:v>5.7773076923077002E-12</c:v>
                </c:pt>
                <c:pt idx="869">
                  <c:v>5.0403846153846226E-12</c:v>
                </c:pt>
                <c:pt idx="870">
                  <c:v>6.2812500000000098E-12</c:v>
                </c:pt>
                <c:pt idx="871">
                  <c:v>5.1673076923076977E-12</c:v>
                </c:pt>
                <c:pt idx="872">
                  <c:v>8.9546538461538559E-12</c:v>
                </c:pt>
                <c:pt idx="873">
                  <c:v>8.3595652173913207E-12</c:v>
                </c:pt>
                <c:pt idx="874">
                  <c:v>6.5307142857142946E-12</c:v>
                </c:pt>
                <c:pt idx="875">
                  <c:v>5.306538461538466E-12</c:v>
                </c:pt>
                <c:pt idx="876">
                  <c:v>5.8259259259259306E-12</c:v>
                </c:pt>
                <c:pt idx="877">
                  <c:v>5.512500000000005E-12</c:v>
                </c:pt>
                <c:pt idx="878">
                  <c:v>7.6714285714285808E-12</c:v>
                </c:pt>
                <c:pt idx="879">
                  <c:v>4.4863636363636465E-12</c:v>
                </c:pt>
                <c:pt idx="880">
                  <c:v>6.0642307692307738E-12</c:v>
                </c:pt>
                <c:pt idx="881">
                  <c:v>7.6821428571428636E-12</c:v>
                </c:pt>
                <c:pt idx="882">
                  <c:v>6.0500000000000067E-12</c:v>
                </c:pt>
                <c:pt idx="883">
                  <c:v>5.1440740740740786E-12</c:v>
                </c:pt>
                <c:pt idx="884">
                  <c:v>6.6383333333333422E-12</c:v>
                </c:pt>
                <c:pt idx="885">
                  <c:v>5.8115384615384676E-12</c:v>
                </c:pt>
                <c:pt idx="886">
                  <c:v>6.5868000000000082E-12</c:v>
                </c:pt>
                <c:pt idx="887">
                  <c:v>5.4273076923076986E-12</c:v>
                </c:pt>
                <c:pt idx="888">
                  <c:v>5.9225000000000059E-12</c:v>
                </c:pt>
                <c:pt idx="889">
                  <c:v>5.6437037037037125E-12</c:v>
                </c:pt>
                <c:pt idx="890">
                  <c:v>6.4644000000000063E-12</c:v>
                </c:pt>
                <c:pt idx="891">
                  <c:v>5.8264400000000056E-12</c:v>
                </c:pt>
                <c:pt idx="892">
                  <c:v>4.3138461538461585E-12</c:v>
                </c:pt>
                <c:pt idx="893">
                  <c:v>7.5400000000000103E-12</c:v>
                </c:pt>
                <c:pt idx="894">
                  <c:v>5.4304347826087036E-12</c:v>
                </c:pt>
                <c:pt idx="895">
                  <c:v>5.9795833333333432E-12</c:v>
                </c:pt>
                <c:pt idx="896">
                  <c:v>5.8596000000000063E-12</c:v>
                </c:pt>
                <c:pt idx="897">
                  <c:v>5.6968288000000058E-12</c:v>
                </c:pt>
                <c:pt idx="898">
                  <c:v>5.1055172413793129E-12</c:v>
                </c:pt>
                <c:pt idx="899">
                  <c:v>5.1448275862069E-12</c:v>
                </c:pt>
                <c:pt idx="900">
                  <c:v>6.8423076923077002E-12</c:v>
                </c:pt>
                <c:pt idx="901">
                  <c:v>5.6303846153846223E-12</c:v>
                </c:pt>
                <c:pt idx="902">
                  <c:v>5.7478260869565289E-12</c:v>
                </c:pt>
                <c:pt idx="903">
                  <c:v>5.387826086956528E-12</c:v>
                </c:pt>
                <c:pt idx="904">
                  <c:v>6.8574074074074134E-12</c:v>
                </c:pt>
                <c:pt idx="905">
                  <c:v>4.6440740740740787E-12</c:v>
                </c:pt>
                <c:pt idx="906">
                  <c:v>6.7727272727272797E-12</c:v>
                </c:pt>
                <c:pt idx="907">
                  <c:v>4.8317241379310426E-12</c:v>
                </c:pt>
                <c:pt idx="908">
                  <c:v>5.0855172413793134E-12</c:v>
                </c:pt>
                <c:pt idx="909">
                  <c:v>5.6737037037037138E-12</c:v>
                </c:pt>
                <c:pt idx="910">
                  <c:v>4.6720000000000051E-12</c:v>
                </c:pt>
                <c:pt idx="911">
                  <c:v>6.024333333333341E-12</c:v>
                </c:pt>
                <c:pt idx="912">
                  <c:v>4.52380952380953E-12</c:v>
                </c:pt>
                <c:pt idx="913">
                  <c:v>6.1660384615384681E-12</c:v>
                </c:pt>
                <c:pt idx="914">
                  <c:v>7.7862500000000112E-12</c:v>
                </c:pt>
                <c:pt idx="915">
                  <c:v>6.6095238095238176E-12</c:v>
                </c:pt>
                <c:pt idx="916">
                  <c:v>4.2675862068965515E-12</c:v>
                </c:pt>
                <c:pt idx="917">
                  <c:v>7.0074074074074141E-12</c:v>
                </c:pt>
                <c:pt idx="918">
                  <c:v>6.2374193548387157E-12</c:v>
                </c:pt>
                <c:pt idx="919">
                  <c:v>4.6421000000000034E-12</c:v>
                </c:pt>
                <c:pt idx="920">
                  <c:v>6.1817241379310415E-12</c:v>
                </c:pt>
                <c:pt idx="921">
                  <c:v>5.5541666666666716E-12</c:v>
                </c:pt>
                <c:pt idx="922">
                  <c:v>5.3331034482758696E-12</c:v>
                </c:pt>
                <c:pt idx="923">
                  <c:v>5.5608695652173962E-12</c:v>
                </c:pt>
                <c:pt idx="924">
                  <c:v>5.5933333333333425E-12</c:v>
                </c:pt>
                <c:pt idx="925">
                  <c:v>5.3862068965517326E-12</c:v>
                </c:pt>
                <c:pt idx="926">
                  <c:v>5.6056000000000067E-12</c:v>
                </c:pt>
                <c:pt idx="927">
                  <c:v>5.3307692307692389E-12</c:v>
                </c:pt>
                <c:pt idx="928">
                  <c:v>5.7217391304347904E-12</c:v>
                </c:pt>
                <c:pt idx="929">
                  <c:v>6.4869565217391394E-12</c:v>
                </c:pt>
                <c:pt idx="930">
                  <c:v>5.2307307692307758E-12</c:v>
                </c:pt>
                <c:pt idx="931">
                  <c:v>6.2657692307692376E-12</c:v>
                </c:pt>
                <c:pt idx="932">
                  <c:v>5.9264285714285788E-12</c:v>
                </c:pt>
                <c:pt idx="933">
                  <c:v>5.8833333333333415E-12</c:v>
                </c:pt>
                <c:pt idx="934">
                  <c:v>5.6760000000000061E-12</c:v>
                </c:pt>
                <c:pt idx="935">
                  <c:v>5.3900000000000051E-12</c:v>
                </c:pt>
                <c:pt idx="936">
                  <c:v>5.5250000000000048E-12</c:v>
                </c:pt>
                <c:pt idx="937">
                  <c:v>5.9416666666666765E-12</c:v>
                </c:pt>
                <c:pt idx="938">
                  <c:v>4.9200000000000057E-12</c:v>
                </c:pt>
                <c:pt idx="939">
                  <c:v>7.3600000000000058E-12</c:v>
                </c:pt>
                <c:pt idx="940">
                  <c:v>4.3152000000000049E-12</c:v>
                </c:pt>
                <c:pt idx="941">
                  <c:v>6.0333333333333422E-12</c:v>
                </c:pt>
                <c:pt idx="942">
                  <c:v>7.3964285714285788E-12</c:v>
                </c:pt>
                <c:pt idx="943">
                  <c:v>5.3458333333333406E-12</c:v>
                </c:pt>
                <c:pt idx="944">
                  <c:v>7.1558333333333411E-12</c:v>
                </c:pt>
                <c:pt idx="945">
                  <c:v>6.9911538461538537E-12</c:v>
                </c:pt>
                <c:pt idx="946">
                  <c:v>7.7178571428571524E-12</c:v>
                </c:pt>
                <c:pt idx="947">
                  <c:v>4.5896000000000062E-12</c:v>
                </c:pt>
                <c:pt idx="948">
                  <c:v>6.5025925925926008E-12</c:v>
                </c:pt>
                <c:pt idx="949">
                  <c:v>5.8260869565217429E-12</c:v>
                </c:pt>
                <c:pt idx="950">
                  <c:v>5.4823750000000067E-12</c:v>
                </c:pt>
                <c:pt idx="951">
                  <c:v>4.6670370370370391E-12</c:v>
                </c:pt>
                <c:pt idx="952">
                  <c:v>6.0774074074074131E-12</c:v>
                </c:pt>
                <c:pt idx="953">
                  <c:v>5.0120000000000049E-12</c:v>
                </c:pt>
                <c:pt idx="954">
                  <c:v>5.6130000000000045E-12</c:v>
                </c:pt>
                <c:pt idx="955">
                  <c:v>5.5826086956521846E-12</c:v>
                </c:pt>
                <c:pt idx="956">
                  <c:v>5.6086956521739183E-12</c:v>
                </c:pt>
                <c:pt idx="957">
                  <c:v>5.4923076923076997E-12</c:v>
                </c:pt>
                <c:pt idx="958">
                  <c:v>5.0840000000000054E-12</c:v>
                </c:pt>
                <c:pt idx="959">
                  <c:v>5.5844000000000052E-12</c:v>
                </c:pt>
                <c:pt idx="960">
                  <c:v>5.6068965517241448E-12</c:v>
                </c:pt>
                <c:pt idx="961">
                  <c:v>4.9875000000000056E-12</c:v>
                </c:pt>
                <c:pt idx="962">
                  <c:v>6.3821428571428622E-12</c:v>
                </c:pt>
                <c:pt idx="963">
                  <c:v>5.6571428571428604E-12</c:v>
                </c:pt>
                <c:pt idx="964">
                  <c:v>5.7019047619047693E-12</c:v>
                </c:pt>
                <c:pt idx="965">
                  <c:v>5.5636363636363691E-12</c:v>
                </c:pt>
                <c:pt idx="966">
                  <c:v>5.0053571428571492E-12</c:v>
                </c:pt>
                <c:pt idx="967">
                  <c:v>6.6346153846153922E-12</c:v>
                </c:pt>
                <c:pt idx="968">
                  <c:v>6.3230769230769291E-12</c:v>
                </c:pt>
                <c:pt idx="969">
                  <c:v>4.9653846153846222E-12</c:v>
                </c:pt>
                <c:pt idx="970">
                  <c:v>7.3159259259259317E-12</c:v>
                </c:pt>
                <c:pt idx="971">
                  <c:v>5.9329629629629714E-12</c:v>
                </c:pt>
                <c:pt idx="972">
                  <c:v>6.9461538461538546E-12</c:v>
                </c:pt>
                <c:pt idx="973">
                  <c:v>5.8111111111111186E-12</c:v>
                </c:pt>
                <c:pt idx="974">
                  <c:v>5.8120833333333409E-12</c:v>
                </c:pt>
                <c:pt idx="975">
                  <c:v>6.0682413793103525E-12</c:v>
                </c:pt>
                <c:pt idx="976">
                  <c:v>7.2553571428571519E-12</c:v>
                </c:pt>
                <c:pt idx="977">
                  <c:v>5.4000000000000061E-12</c:v>
                </c:pt>
                <c:pt idx="978">
                  <c:v>5.6937037037037125E-12</c:v>
                </c:pt>
                <c:pt idx="979">
                  <c:v>5.6777777777777832E-12</c:v>
                </c:pt>
                <c:pt idx="980">
                  <c:v>4.8607692307692363E-12</c:v>
                </c:pt>
                <c:pt idx="981">
                  <c:v>5.6500000000000052E-12</c:v>
                </c:pt>
                <c:pt idx="982">
                  <c:v>5.5628571428571488E-12</c:v>
                </c:pt>
                <c:pt idx="983">
                  <c:v>5.6291666666666711E-12</c:v>
                </c:pt>
                <c:pt idx="984">
                  <c:v>5.4008695652173985E-12</c:v>
                </c:pt>
                <c:pt idx="985">
                  <c:v>5.2632000000000061E-12</c:v>
                </c:pt>
                <c:pt idx="986">
                  <c:v>6.0020740740740816E-12</c:v>
                </c:pt>
                <c:pt idx="987">
                  <c:v>4.5357142857142919E-12</c:v>
                </c:pt>
                <c:pt idx="988">
                  <c:v>5.6625000000000042E-12</c:v>
                </c:pt>
                <c:pt idx="989">
                  <c:v>5.527750000000005E-12</c:v>
                </c:pt>
                <c:pt idx="990">
                  <c:v>6.1900000000000057E-12</c:v>
                </c:pt>
                <c:pt idx="991">
                  <c:v>5.6800000000000057E-12</c:v>
                </c:pt>
                <c:pt idx="992">
                  <c:v>6.2621428571428628E-12</c:v>
                </c:pt>
                <c:pt idx="993">
                  <c:v>5.7710714285714375E-12</c:v>
                </c:pt>
                <c:pt idx="994">
                  <c:v>5.7703448275862127E-12</c:v>
                </c:pt>
                <c:pt idx="995">
                  <c:v>7.3273913043478345E-12</c:v>
                </c:pt>
                <c:pt idx="996">
                  <c:v>5.8482758620689717E-12</c:v>
                </c:pt>
                <c:pt idx="997">
                  <c:v>6.7133333333333442E-12</c:v>
                </c:pt>
                <c:pt idx="998">
                  <c:v>5.9600000000000069E-12</c:v>
                </c:pt>
                <c:pt idx="999">
                  <c:v>4.8922580645161345E-12</c:v>
                </c:pt>
                <c:pt idx="1000">
                  <c:v>5.5460000000000065E-12</c:v>
                </c:pt>
                <c:pt idx="1001">
                  <c:v>5.5973076923076997E-12</c:v>
                </c:pt>
                <c:pt idx="1002">
                  <c:v>4.8114285714285772E-12</c:v>
                </c:pt>
                <c:pt idx="1003">
                  <c:v>7.1360000000000084E-12</c:v>
                </c:pt>
                <c:pt idx="1004">
                  <c:v>5.6285714285714332E-12</c:v>
                </c:pt>
                <c:pt idx="1005">
                  <c:v>8.793333333333341E-12</c:v>
                </c:pt>
                <c:pt idx="1006">
                  <c:v>4.990000000000006E-12</c:v>
                </c:pt>
                <c:pt idx="1007">
                  <c:v>6.2553333333333419E-12</c:v>
                </c:pt>
                <c:pt idx="1008">
                  <c:v>4.8278571428571475E-12</c:v>
                </c:pt>
                <c:pt idx="1009">
                  <c:v>6.1106896551724204E-12</c:v>
                </c:pt>
                <c:pt idx="1010">
                  <c:v>6.1553333333333411E-12</c:v>
                </c:pt>
                <c:pt idx="1011">
                  <c:v>7.0500000000000081E-12</c:v>
                </c:pt>
                <c:pt idx="1012">
                  <c:v>4.3733333333333416E-12</c:v>
                </c:pt>
                <c:pt idx="1013">
                  <c:v>7.3604000000000057E-12</c:v>
                </c:pt>
                <c:pt idx="1014">
                  <c:v>6.1548000000000052E-12</c:v>
                </c:pt>
                <c:pt idx="1015">
                  <c:v>6.7521739130434853E-12</c:v>
                </c:pt>
                <c:pt idx="1016">
                  <c:v>5.7756521739130523E-12</c:v>
                </c:pt>
                <c:pt idx="1017">
                  <c:v>6.0544000000000054E-12</c:v>
                </c:pt>
                <c:pt idx="1018">
                  <c:v>5.4480769230769297E-12</c:v>
                </c:pt>
                <c:pt idx="1019">
                  <c:v>6.1888000000000061E-12</c:v>
                </c:pt>
                <c:pt idx="1020">
                  <c:v>6.0684000000000067E-12</c:v>
                </c:pt>
                <c:pt idx="1021">
                  <c:v>5.0115384615384661E-12</c:v>
                </c:pt>
                <c:pt idx="1022">
                  <c:v>5.4500000000000069E-12</c:v>
                </c:pt>
                <c:pt idx="1023">
                  <c:v>5.2074074074074121E-12</c:v>
                </c:pt>
                <c:pt idx="1024">
                  <c:v>6.1400000000000057E-12</c:v>
                </c:pt>
                <c:pt idx="1025">
                  <c:v>5.9517241379310427E-12</c:v>
                </c:pt>
                <c:pt idx="1026">
                  <c:v>6.7580769230769295E-12</c:v>
                </c:pt>
                <c:pt idx="1027">
                  <c:v>5.1576923076923133E-12</c:v>
                </c:pt>
                <c:pt idx="1028">
                  <c:v>7.2114285714285791E-12</c:v>
                </c:pt>
                <c:pt idx="1029">
                  <c:v>4.462962962962969E-12</c:v>
                </c:pt>
                <c:pt idx="1030">
                  <c:v>5.4070370370370421E-12</c:v>
                </c:pt>
                <c:pt idx="1031">
                  <c:v>5.8496428571428655E-12</c:v>
                </c:pt>
                <c:pt idx="1032">
                  <c:v>6.2903846153846231E-12</c:v>
                </c:pt>
                <c:pt idx="1033">
                  <c:v>4.3356000000000059E-12</c:v>
                </c:pt>
                <c:pt idx="1034">
                  <c:v>7.3744827586206993E-12</c:v>
                </c:pt>
                <c:pt idx="1035">
                  <c:v>5.0892307692307769E-12</c:v>
                </c:pt>
                <c:pt idx="1036">
                  <c:v>8.473703703703714E-12</c:v>
                </c:pt>
                <c:pt idx="1037">
                  <c:v>4.8502307692307752E-12</c:v>
                </c:pt>
                <c:pt idx="1038">
                  <c:v>6.2775000000000067E-12</c:v>
                </c:pt>
                <c:pt idx="1039">
                  <c:v>6.0884615384615459E-12</c:v>
                </c:pt>
                <c:pt idx="1040">
                  <c:v>5.8080000000000068E-12</c:v>
                </c:pt>
                <c:pt idx="1041">
                  <c:v>6.4478260869565304E-12</c:v>
                </c:pt>
                <c:pt idx="1042">
                  <c:v>5.3800000000000058E-12</c:v>
                </c:pt>
                <c:pt idx="1043">
                  <c:v>5.2608000000000052E-12</c:v>
                </c:pt>
                <c:pt idx="1044">
                  <c:v>5.4385714285714366E-12</c:v>
                </c:pt>
                <c:pt idx="1045">
                  <c:v>5.0875862068965533E-12</c:v>
                </c:pt>
                <c:pt idx="1046">
                  <c:v>5.9089655172413854E-12</c:v>
                </c:pt>
                <c:pt idx="1047">
                  <c:v>6.6560000000000056E-12</c:v>
                </c:pt>
                <c:pt idx="1048">
                  <c:v>5.083571428571435E-12</c:v>
                </c:pt>
                <c:pt idx="1049">
                  <c:v>5.762892857142862E-12</c:v>
                </c:pt>
                <c:pt idx="1050">
                  <c:v>4.9984000000000058E-12</c:v>
                </c:pt>
                <c:pt idx="1051">
                  <c:v>5.9320000000000082E-12</c:v>
                </c:pt>
                <c:pt idx="1052">
                  <c:v>6.6803793103448369E-12</c:v>
                </c:pt>
                <c:pt idx="1053">
                  <c:v>5.477038461538469E-12</c:v>
                </c:pt>
                <c:pt idx="1054">
                  <c:v>6.8000000000000082E-12</c:v>
                </c:pt>
                <c:pt idx="1055">
                  <c:v>5.4080000000000068E-12</c:v>
                </c:pt>
                <c:pt idx="1056">
                  <c:v>5.6423076923076988E-12</c:v>
                </c:pt>
                <c:pt idx="1057">
                  <c:v>5.7272727272727345E-12</c:v>
                </c:pt>
                <c:pt idx="1058">
                  <c:v>6.0976000000000058E-12</c:v>
                </c:pt>
                <c:pt idx="1059">
                  <c:v>7.3181818181818249E-12</c:v>
                </c:pt>
                <c:pt idx="1060">
                  <c:v>4.3165517241379348E-12</c:v>
                </c:pt>
                <c:pt idx="1061">
                  <c:v>5.1393600000000081E-12</c:v>
                </c:pt>
                <c:pt idx="1062">
                  <c:v>6.9144827586206968E-12</c:v>
                </c:pt>
                <c:pt idx="1063">
                  <c:v>5.1392857142857217E-12</c:v>
                </c:pt>
                <c:pt idx="1064">
                  <c:v>5.9528571428571501E-12</c:v>
                </c:pt>
                <c:pt idx="1065">
                  <c:v>6.2489655172413868E-12</c:v>
                </c:pt>
                <c:pt idx="1066">
                  <c:v>6.0000000000000067E-12</c:v>
                </c:pt>
                <c:pt idx="1067">
                  <c:v>5.7578571428571494E-12</c:v>
                </c:pt>
                <c:pt idx="1068">
                  <c:v>5.4803846153846231E-12</c:v>
                </c:pt>
                <c:pt idx="1069">
                  <c:v>6.1454545454545521E-12</c:v>
                </c:pt>
                <c:pt idx="1070">
                  <c:v>6.1237931034482836E-12</c:v>
                </c:pt>
                <c:pt idx="1071">
                  <c:v>4.7347619047619126E-12</c:v>
                </c:pt>
                <c:pt idx="1072">
                  <c:v>6.367142857142862E-12</c:v>
                </c:pt>
                <c:pt idx="1073">
                  <c:v>6.447500000000007E-12</c:v>
                </c:pt>
                <c:pt idx="1074">
                  <c:v>5.0357692307692382E-12</c:v>
                </c:pt>
                <c:pt idx="1075">
                  <c:v>6.6629629629629693E-12</c:v>
                </c:pt>
                <c:pt idx="1076">
                  <c:v>5.863076923076929E-12</c:v>
                </c:pt>
                <c:pt idx="1077">
                  <c:v>4.847916666666669E-12</c:v>
                </c:pt>
                <c:pt idx="1078">
                  <c:v>5.117037037037039E-12</c:v>
                </c:pt>
                <c:pt idx="1079">
                  <c:v>5.4583333333333419E-12</c:v>
                </c:pt>
                <c:pt idx="1080">
                  <c:v>6.0384615384615459E-12</c:v>
                </c:pt>
                <c:pt idx="1081">
                  <c:v>5.4695833333333407E-12</c:v>
                </c:pt>
                <c:pt idx="1082">
                  <c:v>5.4797307692307777E-12</c:v>
                </c:pt>
                <c:pt idx="1083">
                  <c:v>5.6043478260869594E-12</c:v>
                </c:pt>
                <c:pt idx="1084">
                  <c:v>5.7903571428571504E-12</c:v>
                </c:pt>
                <c:pt idx="1085">
                  <c:v>5.2434782608695717E-12</c:v>
                </c:pt>
                <c:pt idx="1086">
                  <c:v>6.0000000000000067E-12</c:v>
                </c:pt>
                <c:pt idx="1087">
                  <c:v>5.6000000000000052E-12</c:v>
                </c:pt>
                <c:pt idx="1088">
                  <c:v>4.7186206896551786E-12</c:v>
                </c:pt>
                <c:pt idx="1089">
                  <c:v>6.8423076923077002E-12</c:v>
                </c:pt>
                <c:pt idx="1090">
                  <c:v>4.4315384615384682E-12</c:v>
                </c:pt>
                <c:pt idx="1091">
                  <c:v>5.3612000000000059E-12</c:v>
                </c:pt>
                <c:pt idx="1092">
                  <c:v>6.5482608695652242E-12</c:v>
                </c:pt>
                <c:pt idx="1093">
                  <c:v>5.7624137931034548E-12</c:v>
                </c:pt>
                <c:pt idx="1094">
                  <c:v>7.8775000000000104E-12</c:v>
                </c:pt>
                <c:pt idx="1095">
                  <c:v>6.5456000000000072E-12</c:v>
                </c:pt>
                <c:pt idx="1096">
                  <c:v>4.3888888888888929E-12</c:v>
                </c:pt>
                <c:pt idx="1097">
                  <c:v>7.568965517241386E-12</c:v>
                </c:pt>
                <c:pt idx="1098">
                  <c:v>4.0907407407407454E-12</c:v>
                </c:pt>
                <c:pt idx="1099">
                  <c:v>6.7881481481481563E-12</c:v>
                </c:pt>
                <c:pt idx="1100">
                  <c:v>6.3834615384615466E-12</c:v>
                </c:pt>
                <c:pt idx="1101">
                  <c:v>5.0228333333333396E-12</c:v>
                </c:pt>
                <c:pt idx="1102">
                  <c:v>6.4538461538461619E-12</c:v>
                </c:pt>
                <c:pt idx="1103">
                  <c:v>4.7300000000000067E-12</c:v>
                </c:pt>
                <c:pt idx="1104">
                  <c:v>6.1341666666666727E-12</c:v>
                </c:pt>
                <c:pt idx="1105">
                  <c:v>5.6870967741935551E-12</c:v>
                </c:pt>
                <c:pt idx="1106">
                  <c:v>5.8561538461538517E-12</c:v>
                </c:pt>
                <c:pt idx="1107">
                  <c:v>5.557142857142862E-12</c:v>
                </c:pt>
                <c:pt idx="1108">
                  <c:v>5.850000000000006E-12</c:v>
                </c:pt>
                <c:pt idx="1109">
                  <c:v>5.7646153846153913E-12</c:v>
                </c:pt>
                <c:pt idx="1110">
                  <c:v>5.5075862068965535E-12</c:v>
                </c:pt>
                <c:pt idx="1111">
                  <c:v>5.4084615384615448E-12</c:v>
                </c:pt>
                <c:pt idx="1112">
                  <c:v>5.7318181818181916E-12</c:v>
                </c:pt>
                <c:pt idx="1113">
                  <c:v>5.8811111111111189E-12</c:v>
                </c:pt>
                <c:pt idx="1114">
                  <c:v>5.9420833333333414E-12</c:v>
                </c:pt>
                <c:pt idx="1115">
                  <c:v>5.6535714285714344E-12</c:v>
                </c:pt>
                <c:pt idx="1116">
                  <c:v>6.1905000000000052E-12</c:v>
                </c:pt>
                <c:pt idx="1117">
                  <c:v>4.7810000000000048E-12</c:v>
                </c:pt>
                <c:pt idx="1118">
                  <c:v>5.604000000000004E-12</c:v>
                </c:pt>
                <c:pt idx="1119">
                  <c:v>6.6768965517241465E-12</c:v>
                </c:pt>
                <c:pt idx="1120">
                  <c:v>4.652962962962968E-12</c:v>
                </c:pt>
                <c:pt idx="1121">
                  <c:v>6.17310344827587E-12</c:v>
                </c:pt>
                <c:pt idx="1122">
                  <c:v>6.2518518518518584E-12</c:v>
                </c:pt>
                <c:pt idx="1123">
                  <c:v>4.5653846153846206E-12</c:v>
                </c:pt>
                <c:pt idx="1124">
                  <c:v>6.5482758620689731E-12</c:v>
                </c:pt>
                <c:pt idx="1125">
                  <c:v>6.4259259259259329E-12</c:v>
                </c:pt>
                <c:pt idx="1126">
                  <c:v>5.2714285714285797E-12</c:v>
                </c:pt>
                <c:pt idx="1127">
                  <c:v>7.3563333333333438E-12</c:v>
                </c:pt>
                <c:pt idx="1128">
                  <c:v>5.3392857142857209E-12</c:v>
                </c:pt>
                <c:pt idx="1129">
                  <c:v>6.4250000000000062E-12</c:v>
                </c:pt>
                <c:pt idx="1130">
                  <c:v>4.3758620689655206E-12</c:v>
                </c:pt>
                <c:pt idx="1131">
                  <c:v>5.6703571428571501E-12</c:v>
                </c:pt>
                <c:pt idx="1132">
                  <c:v>5.2800000000000058E-12</c:v>
                </c:pt>
                <c:pt idx="1133">
                  <c:v>6.1120689655172467E-12</c:v>
                </c:pt>
                <c:pt idx="1134">
                  <c:v>5.297777777777782E-12</c:v>
                </c:pt>
                <c:pt idx="1135">
                  <c:v>6.8000000000000082E-12</c:v>
                </c:pt>
                <c:pt idx="1136">
                  <c:v>5.044000000000004E-12</c:v>
                </c:pt>
                <c:pt idx="1137">
                  <c:v>6.4982142857142945E-12</c:v>
                </c:pt>
                <c:pt idx="1138">
                  <c:v>6.0296551724138E-12</c:v>
                </c:pt>
                <c:pt idx="1139">
                  <c:v>6.3800000000000071E-12</c:v>
                </c:pt>
                <c:pt idx="1140">
                  <c:v>5.2485714285714352E-12</c:v>
                </c:pt>
                <c:pt idx="1141">
                  <c:v>5.1807692307692373E-12</c:v>
                </c:pt>
                <c:pt idx="1142">
                  <c:v>6.2440000000000069E-12</c:v>
                </c:pt>
                <c:pt idx="1143">
                  <c:v>6.2789473684210599E-12</c:v>
                </c:pt>
                <c:pt idx="1144">
                  <c:v>6.1080000000000067E-12</c:v>
                </c:pt>
                <c:pt idx="1145">
                  <c:v>7.2043478260869622E-12</c:v>
                </c:pt>
                <c:pt idx="1146">
                  <c:v>6.9600000000000083E-12</c:v>
                </c:pt>
                <c:pt idx="1147">
                  <c:v>6.2000000000000075E-12</c:v>
                </c:pt>
                <c:pt idx="1148">
                  <c:v>5.2640740740740797E-12</c:v>
                </c:pt>
                <c:pt idx="1149">
                  <c:v>5.8769230769230844E-12</c:v>
                </c:pt>
                <c:pt idx="1150">
                  <c:v>5.1012000000000058E-12</c:v>
                </c:pt>
                <c:pt idx="1151">
                  <c:v>5.6612000000000058E-12</c:v>
                </c:pt>
                <c:pt idx="1152">
                  <c:v>6.0433333333333424E-12</c:v>
                </c:pt>
                <c:pt idx="1153">
                  <c:v>6.6342307692307748E-12</c:v>
                </c:pt>
                <c:pt idx="1154">
                  <c:v>5.2125000000000051E-12</c:v>
                </c:pt>
                <c:pt idx="1155">
                  <c:v>6.1953571428571495E-12</c:v>
                </c:pt>
                <c:pt idx="1156">
                  <c:v>6.5459259259259324E-12</c:v>
                </c:pt>
                <c:pt idx="1157">
                  <c:v>7.4681818181818241E-12</c:v>
                </c:pt>
                <c:pt idx="1158">
                  <c:v>5.2878275862069022E-12</c:v>
                </c:pt>
                <c:pt idx="1159">
                  <c:v>6.5576923076923146E-12</c:v>
                </c:pt>
                <c:pt idx="1160">
                  <c:v>4.3685185185185193E-12</c:v>
                </c:pt>
                <c:pt idx="1161">
                  <c:v>8.0000000000000079E-12</c:v>
                </c:pt>
                <c:pt idx="1162">
                  <c:v>5.0496551724137998E-12</c:v>
                </c:pt>
                <c:pt idx="1163">
                  <c:v>5.8222222222222296E-12</c:v>
                </c:pt>
                <c:pt idx="1164">
                  <c:v>5.9142857142857187E-12</c:v>
                </c:pt>
                <c:pt idx="1165">
                  <c:v>5.9976923076923146E-12</c:v>
                </c:pt>
                <c:pt idx="1166">
                  <c:v>5.4541666666666724E-12</c:v>
                </c:pt>
                <c:pt idx="1167">
                  <c:v>5.7090909090909152E-12</c:v>
                </c:pt>
                <c:pt idx="1168">
                  <c:v>5.3636363636363699E-12</c:v>
                </c:pt>
                <c:pt idx="1169">
                  <c:v>5.8138461538461614E-12</c:v>
                </c:pt>
                <c:pt idx="1170">
                  <c:v>4.9038400000000055E-12</c:v>
                </c:pt>
                <c:pt idx="1171">
                  <c:v>5.3142857142857189E-12</c:v>
                </c:pt>
                <c:pt idx="1172">
                  <c:v>4.3014000000000051E-12</c:v>
                </c:pt>
                <c:pt idx="1173">
                  <c:v>6.0642857142857203E-12</c:v>
                </c:pt>
                <c:pt idx="1174">
                  <c:v>4.8985185185185213E-12</c:v>
                </c:pt>
                <c:pt idx="1175">
                  <c:v>6.3964285714285783E-12</c:v>
                </c:pt>
                <c:pt idx="1176">
                  <c:v>5.6660000000000051E-12</c:v>
                </c:pt>
                <c:pt idx="1177">
                  <c:v>5.7382142857142937E-12</c:v>
                </c:pt>
                <c:pt idx="1178">
                  <c:v>5.0191600000000046E-12</c:v>
                </c:pt>
                <c:pt idx="1179">
                  <c:v>5.111111111111118E-12</c:v>
                </c:pt>
                <c:pt idx="1180">
                  <c:v>5.2958333333333406E-12</c:v>
                </c:pt>
                <c:pt idx="1181">
                  <c:v>6.7666666666666751E-12</c:v>
                </c:pt>
                <c:pt idx="1182">
                  <c:v>6.6916666666666755E-12</c:v>
                </c:pt>
                <c:pt idx="1183">
                  <c:v>4.6541666666666701E-12</c:v>
                </c:pt>
                <c:pt idx="1184">
                  <c:v>6.8760000000000091E-12</c:v>
                </c:pt>
                <c:pt idx="1185">
                  <c:v>4.3677777777777801E-12</c:v>
                </c:pt>
                <c:pt idx="1186">
                  <c:v>6.7666666666666751E-12</c:v>
                </c:pt>
                <c:pt idx="1187">
                  <c:v>4.9755172413793149E-12</c:v>
                </c:pt>
                <c:pt idx="1188">
                  <c:v>7.0846153846153937E-12</c:v>
                </c:pt>
                <c:pt idx="1189">
                  <c:v>3.7662962962963009E-12</c:v>
                </c:pt>
                <c:pt idx="1190">
                  <c:v>5.3877777777777818E-12</c:v>
                </c:pt>
                <c:pt idx="1191">
                  <c:v>7.0750000000000077E-12</c:v>
                </c:pt>
                <c:pt idx="1192">
                  <c:v>6.4687777777777849E-12</c:v>
                </c:pt>
                <c:pt idx="1193">
                  <c:v>6.0000000000000067E-12</c:v>
                </c:pt>
                <c:pt idx="1194">
                  <c:v>5.8185185185185214E-12</c:v>
                </c:pt>
                <c:pt idx="1195">
                  <c:v>6.2150000000000061E-12</c:v>
                </c:pt>
                <c:pt idx="1196">
                  <c:v>6.922222222222231E-12</c:v>
                </c:pt>
                <c:pt idx="1197">
                  <c:v>5.7238461538461607E-12</c:v>
                </c:pt>
                <c:pt idx="1198">
                  <c:v>5.3666666666666738E-12</c:v>
                </c:pt>
                <c:pt idx="1199">
                  <c:v>6.514285714285721E-12</c:v>
                </c:pt>
                <c:pt idx="1200">
                  <c:v>5.0659259259259298E-12</c:v>
                </c:pt>
                <c:pt idx="1201">
                  <c:v>6.6296296296296395E-12</c:v>
                </c:pt>
                <c:pt idx="1202">
                  <c:v>5.8740740740740805E-12</c:v>
                </c:pt>
                <c:pt idx="1203">
                  <c:v>5.9184615384615448E-12</c:v>
                </c:pt>
                <c:pt idx="1204">
                  <c:v>5.4269565217391362E-12</c:v>
                </c:pt>
                <c:pt idx="1205">
                  <c:v>4.9176923076923152E-12</c:v>
                </c:pt>
                <c:pt idx="1206">
                  <c:v>6.7071428571428642E-12</c:v>
                </c:pt>
                <c:pt idx="1207">
                  <c:v>5.2981818181818226E-12</c:v>
                </c:pt>
                <c:pt idx="1208">
                  <c:v>6.0769230769230843E-12</c:v>
                </c:pt>
                <c:pt idx="1209">
                  <c:v>5.1391304347826159E-12</c:v>
                </c:pt>
                <c:pt idx="1210">
                  <c:v>4.7361538461538517E-12</c:v>
                </c:pt>
                <c:pt idx="1211">
                  <c:v>6.3222222222222303E-12</c:v>
                </c:pt>
                <c:pt idx="1212">
                  <c:v>6.4576923076923155E-12</c:v>
                </c:pt>
                <c:pt idx="1213">
                  <c:v>5.9317241379310431E-12</c:v>
                </c:pt>
                <c:pt idx="1214">
                  <c:v>5.9388888888888957E-12</c:v>
                </c:pt>
                <c:pt idx="1215">
                  <c:v>5.0182142857142919E-12</c:v>
                </c:pt>
                <c:pt idx="1216">
                  <c:v>6.4750000000000079E-12</c:v>
                </c:pt>
                <c:pt idx="1217">
                  <c:v>6.0926923076923153E-12</c:v>
                </c:pt>
                <c:pt idx="1218">
                  <c:v>5.029047619047625E-12</c:v>
                </c:pt>
                <c:pt idx="1219">
                  <c:v>7.8275862068965549E-12</c:v>
                </c:pt>
                <c:pt idx="1220">
                  <c:v>4.4184000000000055E-12</c:v>
                </c:pt>
                <c:pt idx="1221">
                  <c:v>6.1093103448275917E-12</c:v>
                </c:pt>
                <c:pt idx="1222">
                  <c:v>5.2314814814814899E-12</c:v>
                </c:pt>
                <c:pt idx="1223">
                  <c:v>6.0584615384615438E-12</c:v>
                </c:pt>
                <c:pt idx="1224">
                  <c:v>5.9240000000000059E-12</c:v>
                </c:pt>
                <c:pt idx="1225">
                  <c:v>5.887916666666671E-12</c:v>
                </c:pt>
                <c:pt idx="1226">
                  <c:v>5.625000000000004E-12</c:v>
                </c:pt>
                <c:pt idx="1227">
                  <c:v>5.4088461538461614E-12</c:v>
                </c:pt>
                <c:pt idx="1228">
                  <c:v>5.5866666666666749E-12</c:v>
                </c:pt>
                <c:pt idx="1229">
                  <c:v>5.5958333333333413E-12</c:v>
                </c:pt>
                <c:pt idx="1230">
                  <c:v>5.3512000000000065E-12</c:v>
                </c:pt>
                <c:pt idx="1231">
                  <c:v>5.8819230769230837E-12</c:v>
                </c:pt>
                <c:pt idx="1232">
                  <c:v>5.4320000000000067E-12</c:v>
                </c:pt>
                <c:pt idx="1233">
                  <c:v>5.5776666666666736E-12</c:v>
                </c:pt>
                <c:pt idx="1234">
                  <c:v>6.3409090909090982E-12</c:v>
                </c:pt>
                <c:pt idx="1235">
                  <c:v>5.2588461538461606E-12</c:v>
                </c:pt>
                <c:pt idx="1236">
                  <c:v>5.4115384615384677E-12</c:v>
                </c:pt>
                <c:pt idx="1237">
                  <c:v>5.5222222222222297E-12</c:v>
                </c:pt>
                <c:pt idx="1238">
                  <c:v>5.4791666666666736E-12</c:v>
                </c:pt>
                <c:pt idx="1239">
                  <c:v>6.0384615384615459E-12</c:v>
                </c:pt>
                <c:pt idx="1240">
                  <c:v>6.1000000000000067E-12</c:v>
                </c:pt>
                <c:pt idx="1241">
                  <c:v>4.9428571428571494E-12</c:v>
                </c:pt>
                <c:pt idx="1242">
                  <c:v>5.5240740740740798E-12</c:v>
                </c:pt>
                <c:pt idx="1243">
                  <c:v>6.6396296296296413E-12</c:v>
                </c:pt>
                <c:pt idx="1244">
                  <c:v>4.785000000000006E-12</c:v>
                </c:pt>
                <c:pt idx="1245">
                  <c:v>7.1800000000000078E-12</c:v>
                </c:pt>
                <c:pt idx="1246">
                  <c:v>5.0458333333333406E-12</c:v>
                </c:pt>
                <c:pt idx="1247">
                  <c:v>6.9048000000000083E-12</c:v>
                </c:pt>
                <c:pt idx="1248">
                  <c:v>4.3230434782608753E-12</c:v>
                </c:pt>
                <c:pt idx="1249">
                  <c:v>6.9318181818181929E-12</c:v>
                </c:pt>
                <c:pt idx="1250">
                  <c:v>5.5900000000000059E-12</c:v>
                </c:pt>
                <c:pt idx="1251">
                  <c:v>5.9166666666666745E-12</c:v>
                </c:pt>
                <c:pt idx="1252">
                  <c:v>4.82818181818182E-12</c:v>
                </c:pt>
                <c:pt idx="1253">
                  <c:v>6.2685833333333417E-12</c:v>
                </c:pt>
                <c:pt idx="1254">
                  <c:v>5.5703703703703788E-12</c:v>
                </c:pt>
                <c:pt idx="1255">
                  <c:v>5.1960000000000057E-12</c:v>
                </c:pt>
                <c:pt idx="1256">
                  <c:v>6.0425925925925999E-12</c:v>
                </c:pt>
                <c:pt idx="1257">
                  <c:v>5.8000000000000068E-12</c:v>
                </c:pt>
                <c:pt idx="1258">
                  <c:v>6.4125000000000065E-12</c:v>
                </c:pt>
                <c:pt idx="1259">
                  <c:v>5.7562500000000071E-12</c:v>
                </c:pt>
                <c:pt idx="1260">
                  <c:v>5.7130434782608765E-12</c:v>
                </c:pt>
                <c:pt idx="1261">
                  <c:v>5.4800000000000065E-12</c:v>
                </c:pt>
                <c:pt idx="1262">
                  <c:v>5.3619047619047679E-12</c:v>
                </c:pt>
                <c:pt idx="1263">
                  <c:v>5.7916666666666749E-12</c:v>
                </c:pt>
                <c:pt idx="1264">
                  <c:v>5.9187500000000069E-12</c:v>
                </c:pt>
                <c:pt idx="1265">
                  <c:v>5.5814814814814898E-12</c:v>
                </c:pt>
                <c:pt idx="1266">
                  <c:v>6.2750000000000071E-12</c:v>
                </c:pt>
                <c:pt idx="1267">
                  <c:v>5.8773076923076993E-12</c:v>
                </c:pt>
                <c:pt idx="1268">
                  <c:v>5.2714285714285797E-12</c:v>
                </c:pt>
                <c:pt idx="1269">
                  <c:v>5.0319047619047691E-12</c:v>
                </c:pt>
                <c:pt idx="1270">
                  <c:v>6.5892000000000099E-12</c:v>
                </c:pt>
                <c:pt idx="1271">
                  <c:v>6.5166666666666744E-12</c:v>
                </c:pt>
                <c:pt idx="1272">
                  <c:v>5.6860714285714353E-12</c:v>
                </c:pt>
                <c:pt idx="1273">
                  <c:v>6.6822222222222304E-12</c:v>
                </c:pt>
                <c:pt idx="1274">
                  <c:v>4.1384210526315841E-12</c:v>
                </c:pt>
                <c:pt idx="1275">
                  <c:v>7.4716666666666783E-12</c:v>
                </c:pt>
                <c:pt idx="1276">
                  <c:v>1.0841105263157916E-11</c:v>
                </c:pt>
                <c:pt idx="1277">
                  <c:v>4.9653846153846222E-12</c:v>
                </c:pt>
                <c:pt idx="1278">
                  <c:v>7.0607142857142933E-12</c:v>
                </c:pt>
                <c:pt idx="1279">
                  <c:v>7.1016666666666764E-12</c:v>
                </c:pt>
                <c:pt idx="1280">
                  <c:v>5.5207407407407472E-12</c:v>
                </c:pt>
                <c:pt idx="1281">
                  <c:v>5.1756000000000047E-12</c:v>
                </c:pt>
                <c:pt idx="1282">
                  <c:v>6.1701818181818238E-12</c:v>
                </c:pt>
                <c:pt idx="1283">
                  <c:v>5.9971428571428634E-12</c:v>
                </c:pt>
                <c:pt idx="1284">
                  <c:v>5.2521739130434848E-12</c:v>
                </c:pt>
                <c:pt idx="1285">
                  <c:v>5.9269230769230836E-12</c:v>
                </c:pt>
                <c:pt idx="1286">
                  <c:v>5.0527272727272773E-12</c:v>
                </c:pt>
                <c:pt idx="1287">
                  <c:v>6.4090909090909167E-12</c:v>
                </c:pt>
                <c:pt idx="1288">
                  <c:v>5.6464285714285768E-12</c:v>
                </c:pt>
                <c:pt idx="1289">
                  <c:v>5.2095238095238171E-12</c:v>
                </c:pt>
                <c:pt idx="1290">
                  <c:v>6.0192307692307755E-12</c:v>
                </c:pt>
                <c:pt idx="1291">
                  <c:v>5.6779166666666709E-12</c:v>
                </c:pt>
                <c:pt idx="1292">
                  <c:v>5.8862068965517317E-12</c:v>
                </c:pt>
                <c:pt idx="1293">
                  <c:v>8.4685714285714324E-12</c:v>
                </c:pt>
                <c:pt idx="1294">
                  <c:v>7.488461538461548E-12</c:v>
                </c:pt>
                <c:pt idx="1295">
                  <c:v>5.7894736842105374E-12</c:v>
                </c:pt>
                <c:pt idx="1296">
                  <c:v>5.661538461538466E-12</c:v>
                </c:pt>
                <c:pt idx="1297">
                  <c:v>5.4440000000000055E-12</c:v>
                </c:pt>
                <c:pt idx="1298">
                  <c:v>5.2914814814814884E-12</c:v>
                </c:pt>
                <c:pt idx="1299">
                  <c:v>6.7360000000000093E-12</c:v>
                </c:pt>
                <c:pt idx="1300">
                  <c:v>4.3037037037037113E-12</c:v>
                </c:pt>
                <c:pt idx="1301">
                  <c:v>5.8841666666666712E-12</c:v>
                </c:pt>
                <c:pt idx="1302">
                  <c:v>6.6859259259259322E-12</c:v>
                </c:pt>
                <c:pt idx="1303">
                  <c:v>4.6115384615384646E-12</c:v>
                </c:pt>
                <c:pt idx="1304">
                  <c:v>6.6500000000000058E-12</c:v>
                </c:pt>
                <c:pt idx="1305">
                  <c:v>6.4692307692307771E-12</c:v>
                </c:pt>
                <c:pt idx="1306">
                  <c:v>5.5745833333333416E-12</c:v>
                </c:pt>
                <c:pt idx="1307">
                  <c:v>6.9629629629629717E-12</c:v>
                </c:pt>
                <c:pt idx="1308">
                  <c:v>5.0655172413793131E-12</c:v>
                </c:pt>
                <c:pt idx="1309">
                  <c:v>6.888000000000007E-12</c:v>
                </c:pt>
                <c:pt idx="1310">
                  <c:v>5.514400000000004E-12</c:v>
                </c:pt>
                <c:pt idx="1311">
                  <c:v>6.1344827586206957E-12</c:v>
                </c:pt>
                <c:pt idx="1312">
                  <c:v>5.9646666666666735E-12</c:v>
                </c:pt>
                <c:pt idx="1313">
                  <c:v>5.4990000000000064E-12</c:v>
                </c:pt>
                <c:pt idx="1314">
                  <c:v>5.7669230769230834E-12</c:v>
                </c:pt>
                <c:pt idx="1315">
                  <c:v>5.3230769230769277E-12</c:v>
                </c:pt>
                <c:pt idx="1316">
                  <c:v>5.7444444444444517E-12</c:v>
                </c:pt>
                <c:pt idx="1317">
                  <c:v>5.9558333333333414E-12</c:v>
                </c:pt>
                <c:pt idx="1318">
                  <c:v>5.4347826086956585E-12</c:v>
                </c:pt>
                <c:pt idx="1319">
                  <c:v>5.7347826086956576E-12</c:v>
                </c:pt>
                <c:pt idx="1320">
                  <c:v>5.7400000000000066E-12</c:v>
                </c:pt>
                <c:pt idx="1321">
                  <c:v>5.5320000000000067E-12</c:v>
                </c:pt>
                <c:pt idx="1322">
                  <c:v>5.4814814814814906E-12</c:v>
                </c:pt>
                <c:pt idx="1323">
                  <c:v>6.1103846153846218E-12</c:v>
                </c:pt>
                <c:pt idx="1324">
                  <c:v>5.680769230769238E-12</c:v>
                </c:pt>
                <c:pt idx="1325">
                  <c:v>5.362000000000004E-12</c:v>
                </c:pt>
                <c:pt idx="1326">
                  <c:v>4.9572000000000048E-12</c:v>
                </c:pt>
                <c:pt idx="1327">
                  <c:v>5.2666666666666738E-12</c:v>
                </c:pt>
                <c:pt idx="1328">
                  <c:v>6.2858333333333434E-12</c:v>
                </c:pt>
                <c:pt idx="1329">
                  <c:v>5.3080000000000044E-12</c:v>
                </c:pt>
                <c:pt idx="1330">
                  <c:v>6.9704761904762001E-12</c:v>
                </c:pt>
                <c:pt idx="1331">
                  <c:v>5.7583333333333419E-12</c:v>
                </c:pt>
                <c:pt idx="1332">
                  <c:v>6.1567857142857198E-12</c:v>
                </c:pt>
                <c:pt idx="1333">
                  <c:v>5.7950000000000067E-12</c:v>
                </c:pt>
                <c:pt idx="1334">
                  <c:v>5.4669310344827652E-12</c:v>
                </c:pt>
                <c:pt idx="1335">
                  <c:v>5.9823600000000084E-12</c:v>
                </c:pt>
                <c:pt idx="1336">
                  <c:v>6.2112692307692403E-12</c:v>
                </c:pt>
                <c:pt idx="1337">
                  <c:v>4.2962962962963005E-12</c:v>
                </c:pt>
                <c:pt idx="1338">
                  <c:v>6.8730769230769314E-12</c:v>
                </c:pt>
                <c:pt idx="1339">
                  <c:v>5.9897500000000085E-12</c:v>
                </c:pt>
                <c:pt idx="1340">
                  <c:v>6.0787500000000078E-12</c:v>
                </c:pt>
                <c:pt idx="1341">
                  <c:v>7.9758620689655263E-12</c:v>
                </c:pt>
                <c:pt idx="1342">
                  <c:v>6.968846153846162E-12</c:v>
                </c:pt>
                <c:pt idx="1343">
                  <c:v>6.1635714285714345E-12</c:v>
                </c:pt>
                <c:pt idx="1344">
                  <c:v>5.6453571428571497E-12</c:v>
                </c:pt>
                <c:pt idx="1345">
                  <c:v>5.9488750000000068E-12</c:v>
                </c:pt>
                <c:pt idx="1346">
                  <c:v>5.795769230769239E-12</c:v>
                </c:pt>
                <c:pt idx="1347">
                  <c:v>4.8600000000000039E-12</c:v>
                </c:pt>
                <c:pt idx="1348">
                  <c:v>5.8590909090909144E-12</c:v>
                </c:pt>
                <c:pt idx="1349">
                  <c:v>5.5077777777777829E-12</c:v>
                </c:pt>
                <c:pt idx="1350">
                  <c:v>6.6833333333333421E-12</c:v>
                </c:pt>
                <c:pt idx="1351">
                  <c:v>8.1074074074074163E-12</c:v>
                </c:pt>
                <c:pt idx="1352">
                  <c:v>4.555916666666669E-12</c:v>
                </c:pt>
                <c:pt idx="1353">
                  <c:v>6.1600000000000053E-12</c:v>
                </c:pt>
                <c:pt idx="1354">
                  <c:v>5.6307692307692388E-12</c:v>
                </c:pt>
                <c:pt idx="1355">
                  <c:v>5.212592592592598E-12</c:v>
                </c:pt>
                <c:pt idx="1356">
                  <c:v>6.8066666666666758E-12</c:v>
                </c:pt>
                <c:pt idx="1357">
                  <c:v>5.3812000000000062E-12</c:v>
                </c:pt>
                <c:pt idx="1358">
                  <c:v>5.2060000000000067E-12</c:v>
                </c:pt>
                <c:pt idx="1359">
                  <c:v>7.8310344827586316E-12</c:v>
                </c:pt>
                <c:pt idx="1360">
                  <c:v>6.1629629629629686E-12</c:v>
                </c:pt>
                <c:pt idx="1361">
                  <c:v>6.2925925925926007E-12</c:v>
                </c:pt>
                <c:pt idx="1362">
                  <c:v>8.0640000000000109E-12</c:v>
                </c:pt>
                <c:pt idx="1363">
                  <c:v>5.9454285714285787E-12</c:v>
                </c:pt>
                <c:pt idx="1364">
                  <c:v>6.7158333333333414E-12</c:v>
                </c:pt>
                <c:pt idx="1365">
                  <c:v>5.2211538461538521E-12</c:v>
                </c:pt>
                <c:pt idx="1366">
                  <c:v>6.2880357142857213E-12</c:v>
                </c:pt>
                <c:pt idx="1367">
                  <c:v>5.4900000000000067E-12</c:v>
                </c:pt>
                <c:pt idx="1368">
                  <c:v>4.9469130434782687E-12</c:v>
                </c:pt>
                <c:pt idx="1369">
                  <c:v>7.0667857142857205E-12</c:v>
                </c:pt>
                <c:pt idx="1370">
                  <c:v>4.4960000000000067E-12</c:v>
                </c:pt>
                <c:pt idx="1371">
                  <c:v>6.9035714285714366E-12</c:v>
                </c:pt>
                <c:pt idx="1372">
                  <c:v>5.3235000000000049E-12</c:v>
                </c:pt>
                <c:pt idx="1373">
                  <c:v>6.362500000000004E-12</c:v>
                </c:pt>
                <c:pt idx="1374">
                  <c:v>5.5434782608695716E-12</c:v>
                </c:pt>
                <c:pt idx="1375">
                  <c:v>5.911250000000008E-12</c:v>
                </c:pt>
                <c:pt idx="1376">
                  <c:v>5.3728000000000055E-12</c:v>
                </c:pt>
                <c:pt idx="1377">
                  <c:v>5.4403571428571504E-12</c:v>
                </c:pt>
                <c:pt idx="1378">
                  <c:v>5.7578947368421108E-12</c:v>
                </c:pt>
                <c:pt idx="1379">
                  <c:v>5.3666666666666738E-12</c:v>
                </c:pt>
                <c:pt idx="1380">
                  <c:v>5.9285714285714348E-12</c:v>
                </c:pt>
                <c:pt idx="1381">
                  <c:v>5.7700000000000063E-12</c:v>
                </c:pt>
                <c:pt idx="1382">
                  <c:v>5.6916666666666742E-12</c:v>
                </c:pt>
                <c:pt idx="1383">
                  <c:v>5.9304347826087035E-12</c:v>
                </c:pt>
                <c:pt idx="1384">
                  <c:v>5.3827272727272777E-12</c:v>
                </c:pt>
                <c:pt idx="1385">
                  <c:v>5.8000000000000068E-12</c:v>
                </c:pt>
                <c:pt idx="1386">
                  <c:v>5.6545454545454574E-12</c:v>
                </c:pt>
                <c:pt idx="1387">
                  <c:v>5.5727272727272791E-12</c:v>
                </c:pt>
                <c:pt idx="1388">
                  <c:v>5.5882352941176547E-12</c:v>
                </c:pt>
                <c:pt idx="1389">
                  <c:v>5.9761904761904838E-12</c:v>
                </c:pt>
                <c:pt idx="1390">
                  <c:v>5.4136363636363715E-12</c:v>
                </c:pt>
                <c:pt idx="1391">
                  <c:v>6.0777777777777831E-12</c:v>
                </c:pt>
                <c:pt idx="1392">
                  <c:v>5.1138461538461607E-12</c:v>
                </c:pt>
                <c:pt idx="1393">
                  <c:v>5.8192307692307748E-12</c:v>
                </c:pt>
                <c:pt idx="1394">
                  <c:v>5.7000000000000068E-12</c:v>
                </c:pt>
                <c:pt idx="1395">
                  <c:v>5.7000000000000068E-12</c:v>
                </c:pt>
                <c:pt idx="1396">
                  <c:v>5.7464000000000071E-12</c:v>
                </c:pt>
                <c:pt idx="1397">
                  <c:v>5.7866666666666757E-12</c:v>
                </c:pt>
                <c:pt idx="1398">
                  <c:v>5.6842105263157915E-12</c:v>
                </c:pt>
                <c:pt idx="1399">
                  <c:v>4.7450000000000045E-12</c:v>
                </c:pt>
                <c:pt idx="1400">
                  <c:v>6.3411764705882425E-12</c:v>
                </c:pt>
                <c:pt idx="1401">
                  <c:v>5.8950000000000059E-12</c:v>
                </c:pt>
                <c:pt idx="1402">
                  <c:v>4.6250000000000034E-12</c:v>
                </c:pt>
                <c:pt idx="1403">
                  <c:v>6.8826086956521852E-12</c:v>
                </c:pt>
                <c:pt idx="1404">
                  <c:v>5.7269230769230828E-12</c:v>
                </c:pt>
                <c:pt idx="1405">
                  <c:v>4.7160000000000045E-12</c:v>
                </c:pt>
                <c:pt idx="1406">
                  <c:v>6.6608695652173976E-12</c:v>
                </c:pt>
                <c:pt idx="1407">
                  <c:v>5.5163333333333411E-12</c:v>
                </c:pt>
                <c:pt idx="1408">
                  <c:v>4.7591304347826155E-12</c:v>
                </c:pt>
                <c:pt idx="1409">
                  <c:v>6.0409090909090983E-12</c:v>
                </c:pt>
                <c:pt idx="1410">
                  <c:v>5.6629629629629687E-12</c:v>
                </c:pt>
                <c:pt idx="1411">
                  <c:v>5.4166666666666746E-12</c:v>
                </c:pt>
                <c:pt idx="1412">
                  <c:v>5.8791666666666743E-12</c:v>
                </c:pt>
                <c:pt idx="1413">
                  <c:v>5.6461538461538516E-12</c:v>
                </c:pt>
                <c:pt idx="1414">
                  <c:v>5.5739130434782683E-12</c:v>
                </c:pt>
                <c:pt idx="1415">
                  <c:v>5.6428571428571492E-12</c:v>
                </c:pt>
                <c:pt idx="1416">
                  <c:v>5.7318181818181916E-12</c:v>
                </c:pt>
                <c:pt idx="1417">
                  <c:v>5.6458333333333405E-12</c:v>
                </c:pt>
                <c:pt idx="1418">
                  <c:v>5.5000000000000069E-12</c:v>
                </c:pt>
                <c:pt idx="1419">
                  <c:v>5.7105263157894802E-12</c:v>
                </c:pt>
                <c:pt idx="1420">
                  <c:v>4.8080000000000046E-12</c:v>
                </c:pt>
                <c:pt idx="1421">
                  <c:v>6.3417391304347914E-12</c:v>
                </c:pt>
                <c:pt idx="1422">
                  <c:v>4.8652173913043537E-12</c:v>
                </c:pt>
                <c:pt idx="1423">
                  <c:v>6.8269230769230842E-12</c:v>
                </c:pt>
                <c:pt idx="1424">
                  <c:v>6.5863636363636468E-12</c:v>
                </c:pt>
                <c:pt idx="1425">
                  <c:v>5.665384615384622E-12</c:v>
                </c:pt>
                <c:pt idx="1426">
                  <c:v>6.3607142857142919E-12</c:v>
                </c:pt>
                <c:pt idx="1427">
                  <c:v>5.4008333333333414E-12</c:v>
                </c:pt>
                <c:pt idx="1428">
                  <c:v>4.5111111111111173E-12</c:v>
                </c:pt>
                <c:pt idx="1429">
                  <c:v>6.8384615384615466E-12</c:v>
                </c:pt>
                <c:pt idx="1430">
                  <c:v>5.7048000000000053E-12</c:v>
                </c:pt>
                <c:pt idx="1431">
                  <c:v>5.8217391304347896E-12</c:v>
                </c:pt>
                <c:pt idx="1432">
                  <c:v>5.612500000000005E-12</c:v>
                </c:pt>
                <c:pt idx="1433">
                  <c:v>6.0136363636363706E-12</c:v>
                </c:pt>
                <c:pt idx="1434">
                  <c:v>5.2000000000000053E-12</c:v>
                </c:pt>
                <c:pt idx="1435">
                  <c:v>5.4742307692307757E-12</c:v>
                </c:pt>
                <c:pt idx="1436">
                  <c:v>6.2600000000000068E-12</c:v>
                </c:pt>
                <c:pt idx="1437">
                  <c:v>5.7920000000000068E-12</c:v>
                </c:pt>
                <c:pt idx="1438">
                  <c:v>5.7583333333333419E-12</c:v>
                </c:pt>
                <c:pt idx="1439">
                  <c:v>5.8727272727272791E-12</c:v>
                </c:pt>
                <c:pt idx="1440">
                  <c:v>5.7047619047619135E-12</c:v>
                </c:pt>
              </c:numCache>
            </c:numRef>
          </c:yVal>
        </c:ser>
        <c:ser>
          <c:idx val="5"/>
          <c:order val="3"/>
          <c:tx>
            <c:strRef>
              <c:f>Sheet1!$V$15</c:f>
              <c:strCache>
                <c:ptCount val="1"/>
                <c:pt idx="0">
                  <c:v>1min MAX</c:v>
                </c:pt>
              </c:strCache>
            </c:strRef>
          </c:tx>
          <c:spPr>
            <a:ln w="19050"/>
          </c:spPr>
          <c:marker>
            <c:symbol val="none"/>
          </c:marker>
          <c:xVal>
            <c:numRef>
              <c:f>Sheet1!$U$16:$U$1456</c:f>
              <c:numCache>
                <c:formatCode>yyyy\-mm\-dd\ hh:mm:ss.000</c:formatCode>
                <c:ptCount val="1441"/>
                <c:pt idx="0">
                  <c:v>40301</c:v>
                </c:pt>
                <c:pt idx="1">
                  <c:v>40301.000694444469</c:v>
                </c:pt>
                <c:pt idx="2">
                  <c:v>40301.001388888886</c:v>
                </c:pt>
                <c:pt idx="3">
                  <c:v>40301.002083333326</c:v>
                </c:pt>
                <c:pt idx="4">
                  <c:v>40301.00277777778</c:v>
                </c:pt>
                <c:pt idx="5">
                  <c:v>40301.003472222204</c:v>
                </c:pt>
                <c:pt idx="6">
                  <c:v>40301.004166666651</c:v>
                </c:pt>
                <c:pt idx="7">
                  <c:v>40301.004861111105</c:v>
                </c:pt>
                <c:pt idx="8">
                  <c:v>40301.005555555559</c:v>
                </c:pt>
                <c:pt idx="9">
                  <c:v>40301.006250000013</c:v>
                </c:pt>
                <c:pt idx="10">
                  <c:v>40301.00694444446</c:v>
                </c:pt>
                <c:pt idx="11">
                  <c:v>40301.007638888892</c:v>
                </c:pt>
                <c:pt idx="12">
                  <c:v>40301.008333333331</c:v>
                </c:pt>
                <c:pt idx="13">
                  <c:v>40301.009027777778</c:v>
                </c:pt>
                <c:pt idx="14">
                  <c:v>40301.009722222225</c:v>
                </c:pt>
                <c:pt idx="15">
                  <c:v>40301.010416666664</c:v>
                </c:pt>
                <c:pt idx="16">
                  <c:v>40301.011111111104</c:v>
                </c:pt>
                <c:pt idx="17">
                  <c:v>40301.011805555558</c:v>
                </c:pt>
                <c:pt idx="18">
                  <c:v>40301.012500000012</c:v>
                </c:pt>
                <c:pt idx="19">
                  <c:v>40301.013194444458</c:v>
                </c:pt>
                <c:pt idx="20">
                  <c:v>40301.013888888891</c:v>
                </c:pt>
                <c:pt idx="21">
                  <c:v>40301.01458333333</c:v>
                </c:pt>
                <c:pt idx="22">
                  <c:v>40301.015277777791</c:v>
                </c:pt>
                <c:pt idx="23">
                  <c:v>40301.015972222223</c:v>
                </c:pt>
                <c:pt idx="24">
                  <c:v>40301.01666666667</c:v>
                </c:pt>
                <c:pt idx="25">
                  <c:v>40301.017361111095</c:v>
                </c:pt>
                <c:pt idx="26">
                  <c:v>40301.018055555563</c:v>
                </c:pt>
                <c:pt idx="27">
                  <c:v>40301.018750000003</c:v>
                </c:pt>
                <c:pt idx="28">
                  <c:v>40301.019444444442</c:v>
                </c:pt>
                <c:pt idx="29">
                  <c:v>40301.020138888889</c:v>
                </c:pt>
                <c:pt idx="30">
                  <c:v>40301.020833333336</c:v>
                </c:pt>
                <c:pt idx="31">
                  <c:v>40301.021527777775</c:v>
                </c:pt>
                <c:pt idx="32">
                  <c:v>40301.022222222222</c:v>
                </c:pt>
                <c:pt idx="33">
                  <c:v>40301.022916666654</c:v>
                </c:pt>
                <c:pt idx="34">
                  <c:v>40301.023611111093</c:v>
                </c:pt>
                <c:pt idx="35">
                  <c:v>40301.024305555555</c:v>
                </c:pt>
                <c:pt idx="36">
                  <c:v>40301.025000000001</c:v>
                </c:pt>
                <c:pt idx="37">
                  <c:v>40301.025694444441</c:v>
                </c:pt>
                <c:pt idx="38">
                  <c:v>40301.026388888888</c:v>
                </c:pt>
                <c:pt idx="39">
                  <c:v>40301.02708333332</c:v>
                </c:pt>
                <c:pt idx="40">
                  <c:v>40301.027777777774</c:v>
                </c:pt>
                <c:pt idx="41">
                  <c:v>40301.02847222222</c:v>
                </c:pt>
                <c:pt idx="42">
                  <c:v>40301.029166666638</c:v>
                </c:pt>
                <c:pt idx="43">
                  <c:v>40301.029861111099</c:v>
                </c:pt>
                <c:pt idx="44">
                  <c:v>40301.030555555553</c:v>
                </c:pt>
                <c:pt idx="45">
                  <c:v>40301.03125</c:v>
                </c:pt>
                <c:pt idx="46">
                  <c:v>40301.031944444447</c:v>
                </c:pt>
                <c:pt idx="47">
                  <c:v>40301.032638888893</c:v>
                </c:pt>
                <c:pt idx="48">
                  <c:v>40301.033333333326</c:v>
                </c:pt>
                <c:pt idx="49">
                  <c:v>40301.03402777778</c:v>
                </c:pt>
                <c:pt idx="50">
                  <c:v>40301.034722222204</c:v>
                </c:pt>
                <c:pt idx="51">
                  <c:v>40301.035416666651</c:v>
                </c:pt>
                <c:pt idx="52">
                  <c:v>40301.036111111105</c:v>
                </c:pt>
                <c:pt idx="53">
                  <c:v>40301.036805555559</c:v>
                </c:pt>
                <c:pt idx="54">
                  <c:v>40301.037499999999</c:v>
                </c:pt>
                <c:pt idx="55">
                  <c:v>40301.03819444446</c:v>
                </c:pt>
                <c:pt idx="56">
                  <c:v>40301.038888888892</c:v>
                </c:pt>
                <c:pt idx="57">
                  <c:v>40301.039583333324</c:v>
                </c:pt>
                <c:pt idx="58">
                  <c:v>40301.040277777793</c:v>
                </c:pt>
                <c:pt idx="59">
                  <c:v>40301.040972222232</c:v>
                </c:pt>
                <c:pt idx="60">
                  <c:v>40301.04166666665</c:v>
                </c:pt>
                <c:pt idx="61">
                  <c:v>40301.042361111104</c:v>
                </c:pt>
                <c:pt idx="62">
                  <c:v>40301.043055555558</c:v>
                </c:pt>
                <c:pt idx="63">
                  <c:v>40301.043749999997</c:v>
                </c:pt>
                <c:pt idx="64">
                  <c:v>40301.044444444458</c:v>
                </c:pt>
                <c:pt idx="65">
                  <c:v>40301.045138888891</c:v>
                </c:pt>
                <c:pt idx="66">
                  <c:v>40301.04583333333</c:v>
                </c:pt>
                <c:pt idx="67">
                  <c:v>40301.046527777791</c:v>
                </c:pt>
                <c:pt idx="68">
                  <c:v>40301.047222222223</c:v>
                </c:pt>
                <c:pt idx="69">
                  <c:v>40301.04791666667</c:v>
                </c:pt>
                <c:pt idx="70">
                  <c:v>40301.048611111109</c:v>
                </c:pt>
                <c:pt idx="71">
                  <c:v>40301.049305555556</c:v>
                </c:pt>
                <c:pt idx="72">
                  <c:v>40301.050000000003</c:v>
                </c:pt>
                <c:pt idx="73">
                  <c:v>40301.050694444464</c:v>
                </c:pt>
                <c:pt idx="74">
                  <c:v>40301.051388888889</c:v>
                </c:pt>
                <c:pt idx="75">
                  <c:v>40301.052083333336</c:v>
                </c:pt>
                <c:pt idx="76">
                  <c:v>40301.052777777782</c:v>
                </c:pt>
                <c:pt idx="77">
                  <c:v>40301.053472222222</c:v>
                </c:pt>
                <c:pt idx="78">
                  <c:v>40301.054166666654</c:v>
                </c:pt>
                <c:pt idx="79">
                  <c:v>40301.054861111108</c:v>
                </c:pt>
                <c:pt idx="80">
                  <c:v>40301.055555555562</c:v>
                </c:pt>
                <c:pt idx="81">
                  <c:v>40301.056250000016</c:v>
                </c:pt>
                <c:pt idx="82">
                  <c:v>40301.056944444455</c:v>
                </c:pt>
                <c:pt idx="83">
                  <c:v>40301.057638888902</c:v>
                </c:pt>
                <c:pt idx="84">
                  <c:v>40301.058333333342</c:v>
                </c:pt>
                <c:pt idx="85">
                  <c:v>40301.059027777781</c:v>
                </c:pt>
                <c:pt idx="86">
                  <c:v>40301.05972222222</c:v>
                </c:pt>
                <c:pt idx="87">
                  <c:v>40301.060416666653</c:v>
                </c:pt>
                <c:pt idx="88">
                  <c:v>40301.061111111099</c:v>
                </c:pt>
                <c:pt idx="89">
                  <c:v>40301.061805555539</c:v>
                </c:pt>
                <c:pt idx="90">
                  <c:v>40301.0625</c:v>
                </c:pt>
                <c:pt idx="91">
                  <c:v>40301.063194444447</c:v>
                </c:pt>
                <c:pt idx="92">
                  <c:v>40301.063888888886</c:v>
                </c:pt>
                <c:pt idx="93">
                  <c:v>40301.064583333326</c:v>
                </c:pt>
                <c:pt idx="94">
                  <c:v>40301.06527777778</c:v>
                </c:pt>
                <c:pt idx="95">
                  <c:v>40301.065972222204</c:v>
                </c:pt>
                <c:pt idx="96">
                  <c:v>40301.066666666651</c:v>
                </c:pt>
                <c:pt idx="97">
                  <c:v>40301.067361111083</c:v>
                </c:pt>
                <c:pt idx="98">
                  <c:v>40301.068055555559</c:v>
                </c:pt>
                <c:pt idx="99">
                  <c:v>40301.068749999999</c:v>
                </c:pt>
                <c:pt idx="100">
                  <c:v>40301.069444444445</c:v>
                </c:pt>
                <c:pt idx="101">
                  <c:v>40301.070138888892</c:v>
                </c:pt>
                <c:pt idx="102">
                  <c:v>40301.070833333331</c:v>
                </c:pt>
                <c:pt idx="103">
                  <c:v>40301.071527777778</c:v>
                </c:pt>
                <c:pt idx="104">
                  <c:v>40301.072222222232</c:v>
                </c:pt>
                <c:pt idx="105">
                  <c:v>40301.072916666664</c:v>
                </c:pt>
                <c:pt idx="106">
                  <c:v>40301.073611111104</c:v>
                </c:pt>
                <c:pt idx="107">
                  <c:v>40301.074305555558</c:v>
                </c:pt>
                <c:pt idx="108">
                  <c:v>40301.075000000004</c:v>
                </c:pt>
                <c:pt idx="109">
                  <c:v>40301.075694444458</c:v>
                </c:pt>
                <c:pt idx="110">
                  <c:v>40301.076388888891</c:v>
                </c:pt>
                <c:pt idx="111">
                  <c:v>40301.077083333315</c:v>
                </c:pt>
                <c:pt idx="112">
                  <c:v>40301.077777777777</c:v>
                </c:pt>
                <c:pt idx="113">
                  <c:v>40301.078472222223</c:v>
                </c:pt>
                <c:pt idx="114">
                  <c:v>40301.079166666648</c:v>
                </c:pt>
                <c:pt idx="115">
                  <c:v>40301.079861111095</c:v>
                </c:pt>
                <c:pt idx="116">
                  <c:v>40301.080555555563</c:v>
                </c:pt>
                <c:pt idx="117">
                  <c:v>40301.081250000003</c:v>
                </c:pt>
                <c:pt idx="118">
                  <c:v>40301.081944444442</c:v>
                </c:pt>
                <c:pt idx="119">
                  <c:v>40301.082638888904</c:v>
                </c:pt>
                <c:pt idx="120">
                  <c:v>40301.083333333336</c:v>
                </c:pt>
                <c:pt idx="121">
                  <c:v>40301.084027777782</c:v>
                </c:pt>
                <c:pt idx="122">
                  <c:v>40301.084722222222</c:v>
                </c:pt>
                <c:pt idx="123">
                  <c:v>40301.085416666654</c:v>
                </c:pt>
                <c:pt idx="124">
                  <c:v>40301.086111111108</c:v>
                </c:pt>
                <c:pt idx="125">
                  <c:v>40301.086805555562</c:v>
                </c:pt>
                <c:pt idx="126">
                  <c:v>40301.087500000001</c:v>
                </c:pt>
                <c:pt idx="127">
                  <c:v>40301.088194444455</c:v>
                </c:pt>
                <c:pt idx="128">
                  <c:v>40301.088888888902</c:v>
                </c:pt>
                <c:pt idx="129">
                  <c:v>40301.089583333334</c:v>
                </c:pt>
                <c:pt idx="130">
                  <c:v>40301.090277777781</c:v>
                </c:pt>
                <c:pt idx="131">
                  <c:v>40301.09097222222</c:v>
                </c:pt>
                <c:pt idx="132">
                  <c:v>40301.091666666638</c:v>
                </c:pt>
                <c:pt idx="133">
                  <c:v>40301.092361111099</c:v>
                </c:pt>
                <c:pt idx="134">
                  <c:v>40301.093055555539</c:v>
                </c:pt>
                <c:pt idx="135">
                  <c:v>40301.093749999985</c:v>
                </c:pt>
                <c:pt idx="136">
                  <c:v>40301.094444444447</c:v>
                </c:pt>
                <c:pt idx="137">
                  <c:v>40301.095138888886</c:v>
                </c:pt>
                <c:pt idx="138">
                  <c:v>40301.095833333326</c:v>
                </c:pt>
                <c:pt idx="139">
                  <c:v>40301.09652777778</c:v>
                </c:pt>
                <c:pt idx="140">
                  <c:v>40301.097222222204</c:v>
                </c:pt>
                <c:pt idx="141">
                  <c:v>40301.097916666651</c:v>
                </c:pt>
                <c:pt idx="142">
                  <c:v>40301.098611111105</c:v>
                </c:pt>
                <c:pt idx="143">
                  <c:v>40301.099305555545</c:v>
                </c:pt>
                <c:pt idx="144">
                  <c:v>40301.1</c:v>
                </c:pt>
                <c:pt idx="145">
                  <c:v>40301.10069444446</c:v>
                </c:pt>
                <c:pt idx="146">
                  <c:v>40301.101388888885</c:v>
                </c:pt>
                <c:pt idx="147">
                  <c:v>40301.102083333324</c:v>
                </c:pt>
                <c:pt idx="148">
                  <c:v>40301.102777777778</c:v>
                </c:pt>
                <c:pt idx="149">
                  <c:v>40301.103472222225</c:v>
                </c:pt>
                <c:pt idx="150">
                  <c:v>40301.10416666665</c:v>
                </c:pt>
                <c:pt idx="151">
                  <c:v>40301.104861111104</c:v>
                </c:pt>
                <c:pt idx="152">
                  <c:v>40301.105555555558</c:v>
                </c:pt>
                <c:pt idx="153">
                  <c:v>40301.106250000012</c:v>
                </c:pt>
                <c:pt idx="154">
                  <c:v>40301.106944444458</c:v>
                </c:pt>
                <c:pt idx="155">
                  <c:v>40301.107638888891</c:v>
                </c:pt>
                <c:pt idx="156">
                  <c:v>40301.10833333333</c:v>
                </c:pt>
                <c:pt idx="157">
                  <c:v>40301.109027777777</c:v>
                </c:pt>
                <c:pt idx="158">
                  <c:v>40301.109722222209</c:v>
                </c:pt>
                <c:pt idx="159">
                  <c:v>40301.11041666667</c:v>
                </c:pt>
                <c:pt idx="160">
                  <c:v>40301.111111111095</c:v>
                </c:pt>
                <c:pt idx="161">
                  <c:v>40301.111805555556</c:v>
                </c:pt>
                <c:pt idx="162">
                  <c:v>40301.112500000003</c:v>
                </c:pt>
                <c:pt idx="163">
                  <c:v>40301.113194444442</c:v>
                </c:pt>
                <c:pt idx="164">
                  <c:v>40301.113888888889</c:v>
                </c:pt>
                <c:pt idx="165">
                  <c:v>40301.114583333336</c:v>
                </c:pt>
                <c:pt idx="166">
                  <c:v>40301.115277777782</c:v>
                </c:pt>
                <c:pt idx="167">
                  <c:v>40301.115972222222</c:v>
                </c:pt>
                <c:pt idx="168">
                  <c:v>40301.116666666654</c:v>
                </c:pt>
                <c:pt idx="169">
                  <c:v>40301.117361111093</c:v>
                </c:pt>
                <c:pt idx="170">
                  <c:v>40301.118055555562</c:v>
                </c:pt>
                <c:pt idx="171">
                  <c:v>40301.118750000001</c:v>
                </c:pt>
                <c:pt idx="172">
                  <c:v>40301.119444444441</c:v>
                </c:pt>
                <c:pt idx="173">
                  <c:v>40301.120138888888</c:v>
                </c:pt>
                <c:pt idx="174">
                  <c:v>40301.120833333334</c:v>
                </c:pt>
                <c:pt idx="175">
                  <c:v>40301.121527777774</c:v>
                </c:pt>
                <c:pt idx="176">
                  <c:v>40301.12222222222</c:v>
                </c:pt>
                <c:pt idx="177">
                  <c:v>40301.122916666653</c:v>
                </c:pt>
                <c:pt idx="178">
                  <c:v>40301.123611111099</c:v>
                </c:pt>
                <c:pt idx="179">
                  <c:v>40301.124305555539</c:v>
                </c:pt>
                <c:pt idx="180">
                  <c:v>40301.124999999993</c:v>
                </c:pt>
                <c:pt idx="181">
                  <c:v>40301.125694444447</c:v>
                </c:pt>
                <c:pt idx="182">
                  <c:v>40301.126388888886</c:v>
                </c:pt>
                <c:pt idx="183">
                  <c:v>40301.127083333304</c:v>
                </c:pt>
                <c:pt idx="184">
                  <c:v>40301.127777777765</c:v>
                </c:pt>
                <c:pt idx="185">
                  <c:v>40301.128472222204</c:v>
                </c:pt>
                <c:pt idx="186">
                  <c:v>40301.129166666637</c:v>
                </c:pt>
                <c:pt idx="187">
                  <c:v>40301.129861111083</c:v>
                </c:pt>
                <c:pt idx="188">
                  <c:v>40301.130555555559</c:v>
                </c:pt>
                <c:pt idx="189">
                  <c:v>40301.131249999999</c:v>
                </c:pt>
                <c:pt idx="190">
                  <c:v>40301.131944444445</c:v>
                </c:pt>
                <c:pt idx="191">
                  <c:v>40301.132638888892</c:v>
                </c:pt>
                <c:pt idx="192">
                  <c:v>40301.133333333324</c:v>
                </c:pt>
                <c:pt idx="193">
                  <c:v>40301.134027777778</c:v>
                </c:pt>
                <c:pt idx="194">
                  <c:v>40301.134722222225</c:v>
                </c:pt>
                <c:pt idx="195">
                  <c:v>40301.13541666665</c:v>
                </c:pt>
                <c:pt idx="196">
                  <c:v>40301.136111111104</c:v>
                </c:pt>
                <c:pt idx="197">
                  <c:v>40301.136805555558</c:v>
                </c:pt>
                <c:pt idx="198">
                  <c:v>40301.137499999997</c:v>
                </c:pt>
                <c:pt idx="199">
                  <c:v>40301.138194444458</c:v>
                </c:pt>
                <c:pt idx="200">
                  <c:v>40301.138888888891</c:v>
                </c:pt>
                <c:pt idx="201">
                  <c:v>40301.139583333315</c:v>
                </c:pt>
                <c:pt idx="202">
                  <c:v>40301.140277777791</c:v>
                </c:pt>
                <c:pt idx="203">
                  <c:v>40301.140972222223</c:v>
                </c:pt>
                <c:pt idx="204">
                  <c:v>40301.141666666648</c:v>
                </c:pt>
                <c:pt idx="205">
                  <c:v>40301.142361111095</c:v>
                </c:pt>
                <c:pt idx="206">
                  <c:v>40301.143055555556</c:v>
                </c:pt>
                <c:pt idx="207">
                  <c:v>40301.143749999996</c:v>
                </c:pt>
                <c:pt idx="208">
                  <c:v>40301.144444444442</c:v>
                </c:pt>
                <c:pt idx="209">
                  <c:v>40301.145138888889</c:v>
                </c:pt>
                <c:pt idx="210">
                  <c:v>40301.145833333336</c:v>
                </c:pt>
                <c:pt idx="211">
                  <c:v>40301.146527777782</c:v>
                </c:pt>
                <c:pt idx="212">
                  <c:v>40301.147222222222</c:v>
                </c:pt>
                <c:pt idx="213">
                  <c:v>40301.147916666654</c:v>
                </c:pt>
                <c:pt idx="214">
                  <c:v>40301.148611111108</c:v>
                </c:pt>
                <c:pt idx="215">
                  <c:v>40301.149305555555</c:v>
                </c:pt>
                <c:pt idx="216">
                  <c:v>40301.15</c:v>
                </c:pt>
                <c:pt idx="217">
                  <c:v>40301.150694444455</c:v>
                </c:pt>
                <c:pt idx="218">
                  <c:v>40301.151388888888</c:v>
                </c:pt>
                <c:pt idx="219">
                  <c:v>40301.152083333334</c:v>
                </c:pt>
                <c:pt idx="220">
                  <c:v>40301.152777777781</c:v>
                </c:pt>
                <c:pt idx="221">
                  <c:v>40301.15347222222</c:v>
                </c:pt>
                <c:pt idx="222">
                  <c:v>40301.154166666653</c:v>
                </c:pt>
                <c:pt idx="223">
                  <c:v>40301.154861111114</c:v>
                </c:pt>
                <c:pt idx="224">
                  <c:v>40301.155555555553</c:v>
                </c:pt>
                <c:pt idx="225">
                  <c:v>40301.156250000015</c:v>
                </c:pt>
                <c:pt idx="226">
                  <c:v>40301.156944444469</c:v>
                </c:pt>
                <c:pt idx="227">
                  <c:v>40301.157638888893</c:v>
                </c:pt>
                <c:pt idx="228">
                  <c:v>40301.158333333333</c:v>
                </c:pt>
                <c:pt idx="229">
                  <c:v>40301.15902777778</c:v>
                </c:pt>
                <c:pt idx="230">
                  <c:v>40301.159722222204</c:v>
                </c:pt>
                <c:pt idx="231">
                  <c:v>40301.160416666651</c:v>
                </c:pt>
                <c:pt idx="232">
                  <c:v>40301.161111111083</c:v>
                </c:pt>
                <c:pt idx="233">
                  <c:v>40301.161805555545</c:v>
                </c:pt>
                <c:pt idx="234">
                  <c:v>40301.162499999999</c:v>
                </c:pt>
                <c:pt idx="235">
                  <c:v>40301.163194444445</c:v>
                </c:pt>
                <c:pt idx="236">
                  <c:v>40301.163888888885</c:v>
                </c:pt>
                <c:pt idx="237">
                  <c:v>40301.164583333324</c:v>
                </c:pt>
                <c:pt idx="238">
                  <c:v>40301.165277777778</c:v>
                </c:pt>
                <c:pt idx="239">
                  <c:v>40301.165972222225</c:v>
                </c:pt>
                <c:pt idx="240">
                  <c:v>40301.16666666665</c:v>
                </c:pt>
                <c:pt idx="241">
                  <c:v>40301.167361111082</c:v>
                </c:pt>
                <c:pt idx="242">
                  <c:v>40301.168055555558</c:v>
                </c:pt>
                <c:pt idx="243">
                  <c:v>40301.168749999997</c:v>
                </c:pt>
                <c:pt idx="244">
                  <c:v>40301.169444444444</c:v>
                </c:pt>
                <c:pt idx="245">
                  <c:v>40301.170138888891</c:v>
                </c:pt>
                <c:pt idx="246">
                  <c:v>40301.17083333333</c:v>
                </c:pt>
                <c:pt idx="247">
                  <c:v>40301.171527777777</c:v>
                </c:pt>
                <c:pt idx="248">
                  <c:v>40301.172222222223</c:v>
                </c:pt>
                <c:pt idx="249">
                  <c:v>40301.17291666667</c:v>
                </c:pt>
                <c:pt idx="250">
                  <c:v>40301.173611111095</c:v>
                </c:pt>
                <c:pt idx="251">
                  <c:v>40301.174305555556</c:v>
                </c:pt>
                <c:pt idx="252">
                  <c:v>40301.175000000003</c:v>
                </c:pt>
                <c:pt idx="253">
                  <c:v>40301.175694444442</c:v>
                </c:pt>
                <c:pt idx="254">
                  <c:v>40301.176388888889</c:v>
                </c:pt>
                <c:pt idx="255">
                  <c:v>40301.177083333321</c:v>
                </c:pt>
                <c:pt idx="256">
                  <c:v>40301.177777777775</c:v>
                </c:pt>
                <c:pt idx="257">
                  <c:v>40301.178472222222</c:v>
                </c:pt>
                <c:pt idx="258">
                  <c:v>40301.179166666647</c:v>
                </c:pt>
                <c:pt idx="259">
                  <c:v>40301.179861111093</c:v>
                </c:pt>
                <c:pt idx="260">
                  <c:v>40301.180555555562</c:v>
                </c:pt>
                <c:pt idx="261">
                  <c:v>40301.181250000001</c:v>
                </c:pt>
                <c:pt idx="262">
                  <c:v>40301.181944444441</c:v>
                </c:pt>
                <c:pt idx="263">
                  <c:v>40301.182638888902</c:v>
                </c:pt>
                <c:pt idx="264">
                  <c:v>40301.183333333334</c:v>
                </c:pt>
                <c:pt idx="265">
                  <c:v>40301.184027777781</c:v>
                </c:pt>
                <c:pt idx="266">
                  <c:v>40301.18472222222</c:v>
                </c:pt>
                <c:pt idx="267">
                  <c:v>40301.185416666653</c:v>
                </c:pt>
                <c:pt idx="268">
                  <c:v>40301.186111111114</c:v>
                </c:pt>
                <c:pt idx="269">
                  <c:v>40301.186805555553</c:v>
                </c:pt>
                <c:pt idx="270">
                  <c:v>40301.1875</c:v>
                </c:pt>
                <c:pt idx="271">
                  <c:v>40301.188194444469</c:v>
                </c:pt>
                <c:pt idx="272">
                  <c:v>40301.188888888893</c:v>
                </c:pt>
                <c:pt idx="273">
                  <c:v>40301.189583333326</c:v>
                </c:pt>
                <c:pt idx="274">
                  <c:v>40301.19027777778</c:v>
                </c:pt>
                <c:pt idx="275">
                  <c:v>40301.190972222204</c:v>
                </c:pt>
                <c:pt idx="276">
                  <c:v>40301.191666666637</c:v>
                </c:pt>
                <c:pt idx="277">
                  <c:v>40301.192361111083</c:v>
                </c:pt>
                <c:pt idx="278">
                  <c:v>40301.193055555545</c:v>
                </c:pt>
                <c:pt idx="279">
                  <c:v>40301.193749999984</c:v>
                </c:pt>
                <c:pt idx="280">
                  <c:v>40301.194444444445</c:v>
                </c:pt>
                <c:pt idx="281">
                  <c:v>40301.195138888885</c:v>
                </c:pt>
                <c:pt idx="282">
                  <c:v>40301.195833333324</c:v>
                </c:pt>
                <c:pt idx="283">
                  <c:v>40301.196527777778</c:v>
                </c:pt>
                <c:pt idx="284">
                  <c:v>40301.197222222225</c:v>
                </c:pt>
                <c:pt idx="285">
                  <c:v>40301.19791666665</c:v>
                </c:pt>
                <c:pt idx="286">
                  <c:v>40301.198611111104</c:v>
                </c:pt>
                <c:pt idx="287">
                  <c:v>40301.199305555543</c:v>
                </c:pt>
                <c:pt idx="288">
                  <c:v>40301.199999999997</c:v>
                </c:pt>
                <c:pt idx="289">
                  <c:v>40301.200694444458</c:v>
                </c:pt>
                <c:pt idx="290">
                  <c:v>40301.201388888876</c:v>
                </c:pt>
                <c:pt idx="291">
                  <c:v>40301.202083333315</c:v>
                </c:pt>
                <c:pt idx="292">
                  <c:v>40301.202777777777</c:v>
                </c:pt>
                <c:pt idx="293">
                  <c:v>40301.203472222209</c:v>
                </c:pt>
                <c:pt idx="294">
                  <c:v>40301.204166666648</c:v>
                </c:pt>
                <c:pt idx="295">
                  <c:v>40301.204861111095</c:v>
                </c:pt>
                <c:pt idx="296">
                  <c:v>40301.205555555556</c:v>
                </c:pt>
                <c:pt idx="297">
                  <c:v>40301.206250000003</c:v>
                </c:pt>
                <c:pt idx="298">
                  <c:v>40301.206944444442</c:v>
                </c:pt>
                <c:pt idx="299">
                  <c:v>40301.207638888889</c:v>
                </c:pt>
                <c:pt idx="300">
                  <c:v>40301.208333333336</c:v>
                </c:pt>
                <c:pt idx="301">
                  <c:v>40301.209027777775</c:v>
                </c:pt>
                <c:pt idx="302">
                  <c:v>40301.209722222207</c:v>
                </c:pt>
                <c:pt idx="303">
                  <c:v>40301.210416666654</c:v>
                </c:pt>
                <c:pt idx="304">
                  <c:v>40301.211111111093</c:v>
                </c:pt>
                <c:pt idx="305">
                  <c:v>40301.211805555555</c:v>
                </c:pt>
                <c:pt idx="306">
                  <c:v>40301.212500000001</c:v>
                </c:pt>
                <c:pt idx="307">
                  <c:v>40301.213194444441</c:v>
                </c:pt>
                <c:pt idx="308">
                  <c:v>40301.213888888888</c:v>
                </c:pt>
                <c:pt idx="309">
                  <c:v>40301.214583333334</c:v>
                </c:pt>
                <c:pt idx="310">
                  <c:v>40301.215277777781</c:v>
                </c:pt>
                <c:pt idx="311">
                  <c:v>40301.21597222222</c:v>
                </c:pt>
                <c:pt idx="312">
                  <c:v>40301.216666666653</c:v>
                </c:pt>
                <c:pt idx="313">
                  <c:v>40301.217361111099</c:v>
                </c:pt>
                <c:pt idx="314">
                  <c:v>40301.218055555553</c:v>
                </c:pt>
                <c:pt idx="315">
                  <c:v>40301.21875</c:v>
                </c:pt>
                <c:pt idx="316">
                  <c:v>40301.219444444447</c:v>
                </c:pt>
                <c:pt idx="317">
                  <c:v>40301.220138888886</c:v>
                </c:pt>
                <c:pt idx="318">
                  <c:v>40301.220833333326</c:v>
                </c:pt>
                <c:pt idx="319">
                  <c:v>40301.221527777765</c:v>
                </c:pt>
                <c:pt idx="320">
                  <c:v>40301.222222222204</c:v>
                </c:pt>
                <c:pt idx="321">
                  <c:v>40301.222916666651</c:v>
                </c:pt>
                <c:pt idx="322">
                  <c:v>40301.223611111083</c:v>
                </c:pt>
                <c:pt idx="323">
                  <c:v>40301.224305555545</c:v>
                </c:pt>
                <c:pt idx="324">
                  <c:v>40301.224999999999</c:v>
                </c:pt>
                <c:pt idx="325">
                  <c:v>40301.225694444445</c:v>
                </c:pt>
                <c:pt idx="326">
                  <c:v>40301.226388888885</c:v>
                </c:pt>
                <c:pt idx="327">
                  <c:v>40301.227083333302</c:v>
                </c:pt>
                <c:pt idx="328">
                  <c:v>40301.227777777764</c:v>
                </c:pt>
                <c:pt idx="329">
                  <c:v>40301.228472222225</c:v>
                </c:pt>
                <c:pt idx="330">
                  <c:v>40301.229166666635</c:v>
                </c:pt>
                <c:pt idx="331">
                  <c:v>40301.229861111082</c:v>
                </c:pt>
                <c:pt idx="332">
                  <c:v>40301.230555555558</c:v>
                </c:pt>
                <c:pt idx="333">
                  <c:v>40301.231249999997</c:v>
                </c:pt>
                <c:pt idx="334">
                  <c:v>40301.231944444444</c:v>
                </c:pt>
                <c:pt idx="335">
                  <c:v>40301.232638888891</c:v>
                </c:pt>
                <c:pt idx="336">
                  <c:v>40301.233333333315</c:v>
                </c:pt>
                <c:pt idx="337">
                  <c:v>40301.234027777777</c:v>
                </c:pt>
                <c:pt idx="338">
                  <c:v>40301.234722222209</c:v>
                </c:pt>
                <c:pt idx="339">
                  <c:v>40301.235416666648</c:v>
                </c:pt>
                <c:pt idx="340">
                  <c:v>40301.236111111095</c:v>
                </c:pt>
                <c:pt idx="341">
                  <c:v>40301.236805555556</c:v>
                </c:pt>
                <c:pt idx="342">
                  <c:v>40301.237499999996</c:v>
                </c:pt>
                <c:pt idx="343">
                  <c:v>40301.238194444442</c:v>
                </c:pt>
                <c:pt idx="344">
                  <c:v>40301.238888888889</c:v>
                </c:pt>
                <c:pt idx="345">
                  <c:v>40301.239583333321</c:v>
                </c:pt>
                <c:pt idx="346">
                  <c:v>40301.240277777782</c:v>
                </c:pt>
                <c:pt idx="347">
                  <c:v>40301.240972222222</c:v>
                </c:pt>
                <c:pt idx="348">
                  <c:v>40301.241666666647</c:v>
                </c:pt>
                <c:pt idx="349">
                  <c:v>40301.242361111093</c:v>
                </c:pt>
                <c:pt idx="350">
                  <c:v>40301.243055555555</c:v>
                </c:pt>
                <c:pt idx="351">
                  <c:v>40301.243749999994</c:v>
                </c:pt>
                <c:pt idx="352">
                  <c:v>40301.244444444441</c:v>
                </c:pt>
                <c:pt idx="353">
                  <c:v>40301.245138888888</c:v>
                </c:pt>
                <c:pt idx="354">
                  <c:v>40301.245833333334</c:v>
                </c:pt>
                <c:pt idx="355">
                  <c:v>40301.246527777781</c:v>
                </c:pt>
                <c:pt idx="356">
                  <c:v>40301.24722222222</c:v>
                </c:pt>
                <c:pt idx="357">
                  <c:v>40301.247916666653</c:v>
                </c:pt>
                <c:pt idx="358">
                  <c:v>40301.248611111114</c:v>
                </c:pt>
                <c:pt idx="359">
                  <c:v>40301.249305555539</c:v>
                </c:pt>
                <c:pt idx="360">
                  <c:v>40301.25</c:v>
                </c:pt>
                <c:pt idx="361">
                  <c:v>40301.250694444469</c:v>
                </c:pt>
                <c:pt idx="362">
                  <c:v>40301.251388888886</c:v>
                </c:pt>
                <c:pt idx="363">
                  <c:v>40301.252083333326</c:v>
                </c:pt>
                <c:pt idx="364">
                  <c:v>40301.25277777778</c:v>
                </c:pt>
                <c:pt idx="365">
                  <c:v>40301.253472222204</c:v>
                </c:pt>
                <c:pt idx="366">
                  <c:v>40301.254166666651</c:v>
                </c:pt>
                <c:pt idx="367">
                  <c:v>40301.254861111105</c:v>
                </c:pt>
                <c:pt idx="368">
                  <c:v>40301.255555555559</c:v>
                </c:pt>
                <c:pt idx="369">
                  <c:v>40301.256250000013</c:v>
                </c:pt>
                <c:pt idx="370">
                  <c:v>40301.25694444446</c:v>
                </c:pt>
                <c:pt idx="371">
                  <c:v>40301.257638888892</c:v>
                </c:pt>
                <c:pt idx="372">
                  <c:v>40301.258333333331</c:v>
                </c:pt>
                <c:pt idx="373">
                  <c:v>40301.259027777778</c:v>
                </c:pt>
                <c:pt idx="374">
                  <c:v>40301.259722222225</c:v>
                </c:pt>
                <c:pt idx="375">
                  <c:v>40301.26041666665</c:v>
                </c:pt>
                <c:pt idx="376">
                  <c:v>40301.261111111082</c:v>
                </c:pt>
                <c:pt idx="377">
                  <c:v>40301.261805555543</c:v>
                </c:pt>
                <c:pt idx="378">
                  <c:v>40301.262499999997</c:v>
                </c:pt>
                <c:pt idx="379">
                  <c:v>40301.263194444444</c:v>
                </c:pt>
                <c:pt idx="380">
                  <c:v>40301.263888888876</c:v>
                </c:pt>
                <c:pt idx="381">
                  <c:v>40301.264583333315</c:v>
                </c:pt>
                <c:pt idx="382">
                  <c:v>40301.265277777777</c:v>
                </c:pt>
                <c:pt idx="383">
                  <c:v>40301.265972222209</c:v>
                </c:pt>
                <c:pt idx="384">
                  <c:v>40301.266666666648</c:v>
                </c:pt>
                <c:pt idx="385">
                  <c:v>40301.26736111108</c:v>
                </c:pt>
                <c:pt idx="386">
                  <c:v>40301.268055555556</c:v>
                </c:pt>
                <c:pt idx="387">
                  <c:v>40301.268749999996</c:v>
                </c:pt>
                <c:pt idx="388">
                  <c:v>40301.269444444435</c:v>
                </c:pt>
                <c:pt idx="389">
                  <c:v>40301.270138888889</c:v>
                </c:pt>
                <c:pt idx="390">
                  <c:v>40301.270833333336</c:v>
                </c:pt>
                <c:pt idx="391">
                  <c:v>40301.271527777775</c:v>
                </c:pt>
                <c:pt idx="392">
                  <c:v>40301.272222222222</c:v>
                </c:pt>
                <c:pt idx="393">
                  <c:v>40301.272916666654</c:v>
                </c:pt>
                <c:pt idx="394">
                  <c:v>40301.273611111093</c:v>
                </c:pt>
                <c:pt idx="395">
                  <c:v>40301.274305555555</c:v>
                </c:pt>
                <c:pt idx="396">
                  <c:v>40301.275000000001</c:v>
                </c:pt>
                <c:pt idx="397">
                  <c:v>40301.275694444441</c:v>
                </c:pt>
                <c:pt idx="398">
                  <c:v>40301.276388888888</c:v>
                </c:pt>
                <c:pt idx="399">
                  <c:v>40301.27708333332</c:v>
                </c:pt>
                <c:pt idx="400">
                  <c:v>40301.277777777774</c:v>
                </c:pt>
                <c:pt idx="401">
                  <c:v>40301.27847222222</c:v>
                </c:pt>
                <c:pt idx="402">
                  <c:v>40301.279166666638</c:v>
                </c:pt>
                <c:pt idx="403">
                  <c:v>40301.279861111099</c:v>
                </c:pt>
                <c:pt idx="404">
                  <c:v>40301.280555555553</c:v>
                </c:pt>
                <c:pt idx="405">
                  <c:v>40301.28125</c:v>
                </c:pt>
                <c:pt idx="406">
                  <c:v>40301.281944444447</c:v>
                </c:pt>
                <c:pt idx="407">
                  <c:v>40301.282638888893</c:v>
                </c:pt>
                <c:pt idx="408">
                  <c:v>40301.283333333326</c:v>
                </c:pt>
                <c:pt idx="409">
                  <c:v>40301.28402777778</c:v>
                </c:pt>
                <c:pt idx="410">
                  <c:v>40301.284722222204</c:v>
                </c:pt>
                <c:pt idx="411">
                  <c:v>40301.285416666651</c:v>
                </c:pt>
                <c:pt idx="412">
                  <c:v>40301.286111111105</c:v>
                </c:pt>
                <c:pt idx="413">
                  <c:v>40301.286805555559</c:v>
                </c:pt>
                <c:pt idx="414">
                  <c:v>40301.287499999999</c:v>
                </c:pt>
                <c:pt idx="415">
                  <c:v>40301.28819444446</c:v>
                </c:pt>
                <c:pt idx="416">
                  <c:v>40301.288888888892</c:v>
                </c:pt>
                <c:pt idx="417">
                  <c:v>40301.289583333324</c:v>
                </c:pt>
                <c:pt idx="418">
                  <c:v>40301.290277777778</c:v>
                </c:pt>
                <c:pt idx="419">
                  <c:v>40301.290972222225</c:v>
                </c:pt>
                <c:pt idx="420">
                  <c:v>40301.291666666635</c:v>
                </c:pt>
                <c:pt idx="421">
                  <c:v>40301.292361111082</c:v>
                </c:pt>
                <c:pt idx="422">
                  <c:v>40301.293055555543</c:v>
                </c:pt>
                <c:pt idx="423">
                  <c:v>40301.293749999983</c:v>
                </c:pt>
                <c:pt idx="424">
                  <c:v>40301.294444444444</c:v>
                </c:pt>
                <c:pt idx="425">
                  <c:v>40301.295138888876</c:v>
                </c:pt>
                <c:pt idx="426">
                  <c:v>40301.295833333315</c:v>
                </c:pt>
                <c:pt idx="427">
                  <c:v>40301.296527777777</c:v>
                </c:pt>
                <c:pt idx="428">
                  <c:v>40301.297222222209</c:v>
                </c:pt>
                <c:pt idx="429">
                  <c:v>40301.297916666648</c:v>
                </c:pt>
                <c:pt idx="430">
                  <c:v>40301.298611111095</c:v>
                </c:pt>
                <c:pt idx="431">
                  <c:v>40301.299305555534</c:v>
                </c:pt>
                <c:pt idx="432">
                  <c:v>40301.300000000003</c:v>
                </c:pt>
                <c:pt idx="433">
                  <c:v>40301.300694444464</c:v>
                </c:pt>
                <c:pt idx="434">
                  <c:v>40301.301388888889</c:v>
                </c:pt>
                <c:pt idx="435">
                  <c:v>40301.302083333336</c:v>
                </c:pt>
                <c:pt idx="436">
                  <c:v>40301.302777777782</c:v>
                </c:pt>
                <c:pt idx="437">
                  <c:v>40301.303472222222</c:v>
                </c:pt>
                <c:pt idx="438">
                  <c:v>40301.304166666654</c:v>
                </c:pt>
                <c:pt idx="439">
                  <c:v>40301.304861111108</c:v>
                </c:pt>
                <c:pt idx="440">
                  <c:v>40301.305555555562</c:v>
                </c:pt>
                <c:pt idx="441">
                  <c:v>40301.306250000016</c:v>
                </c:pt>
                <c:pt idx="442">
                  <c:v>40301.306944444455</c:v>
                </c:pt>
                <c:pt idx="443">
                  <c:v>40301.307638888902</c:v>
                </c:pt>
                <c:pt idx="444">
                  <c:v>40301.308333333342</c:v>
                </c:pt>
                <c:pt idx="445">
                  <c:v>40301.309027777781</c:v>
                </c:pt>
                <c:pt idx="446">
                  <c:v>40301.30972222222</c:v>
                </c:pt>
                <c:pt idx="447">
                  <c:v>40301.310416666667</c:v>
                </c:pt>
                <c:pt idx="448">
                  <c:v>40301.311111111114</c:v>
                </c:pt>
                <c:pt idx="449">
                  <c:v>40301.311805555553</c:v>
                </c:pt>
                <c:pt idx="450">
                  <c:v>40301.312500000015</c:v>
                </c:pt>
                <c:pt idx="451">
                  <c:v>40301.313194444469</c:v>
                </c:pt>
                <c:pt idx="452">
                  <c:v>40301.313888888893</c:v>
                </c:pt>
                <c:pt idx="453">
                  <c:v>40301.314583333333</c:v>
                </c:pt>
                <c:pt idx="454">
                  <c:v>40301.315277777794</c:v>
                </c:pt>
                <c:pt idx="455">
                  <c:v>40301.315972222219</c:v>
                </c:pt>
                <c:pt idx="456">
                  <c:v>40301.316666666666</c:v>
                </c:pt>
                <c:pt idx="457">
                  <c:v>40301.317361111105</c:v>
                </c:pt>
                <c:pt idx="458">
                  <c:v>40301.318055555574</c:v>
                </c:pt>
                <c:pt idx="459">
                  <c:v>40301.318750000013</c:v>
                </c:pt>
                <c:pt idx="460">
                  <c:v>40301.31944444446</c:v>
                </c:pt>
                <c:pt idx="461">
                  <c:v>40301.320138888892</c:v>
                </c:pt>
                <c:pt idx="462">
                  <c:v>40301.320833333331</c:v>
                </c:pt>
                <c:pt idx="463">
                  <c:v>40301.321527777778</c:v>
                </c:pt>
                <c:pt idx="464">
                  <c:v>40301.322222222232</c:v>
                </c:pt>
                <c:pt idx="465">
                  <c:v>40301.322916666664</c:v>
                </c:pt>
                <c:pt idx="466">
                  <c:v>40301.323611111104</c:v>
                </c:pt>
                <c:pt idx="467">
                  <c:v>40301.324305555558</c:v>
                </c:pt>
                <c:pt idx="468">
                  <c:v>40301.325000000004</c:v>
                </c:pt>
                <c:pt idx="469">
                  <c:v>40301.325694444458</c:v>
                </c:pt>
                <c:pt idx="470">
                  <c:v>40301.326388888891</c:v>
                </c:pt>
                <c:pt idx="471">
                  <c:v>40301.327083333315</c:v>
                </c:pt>
                <c:pt idx="472">
                  <c:v>40301.327777777777</c:v>
                </c:pt>
                <c:pt idx="473">
                  <c:v>40301.328472222223</c:v>
                </c:pt>
                <c:pt idx="474">
                  <c:v>40301.329166666648</c:v>
                </c:pt>
                <c:pt idx="475">
                  <c:v>40301.329861111095</c:v>
                </c:pt>
                <c:pt idx="476">
                  <c:v>40301.330555555563</c:v>
                </c:pt>
                <c:pt idx="477">
                  <c:v>40301.331250000003</c:v>
                </c:pt>
                <c:pt idx="478">
                  <c:v>40301.331944444442</c:v>
                </c:pt>
                <c:pt idx="479">
                  <c:v>40301.332638888904</c:v>
                </c:pt>
                <c:pt idx="480">
                  <c:v>40301.333333333336</c:v>
                </c:pt>
                <c:pt idx="481">
                  <c:v>40301.334027777782</c:v>
                </c:pt>
                <c:pt idx="482">
                  <c:v>40301.334722222222</c:v>
                </c:pt>
                <c:pt idx="483">
                  <c:v>40301.335416666654</c:v>
                </c:pt>
                <c:pt idx="484">
                  <c:v>40301.336111111108</c:v>
                </c:pt>
                <c:pt idx="485">
                  <c:v>40301.336805555562</c:v>
                </c:pt>
                <c:pt idx="486">
                  <c:v>40301.337500000001</c:v>
                </c:pt>
                <c:pt idx="487">
                  <c:v>40301.338194444455</c:v>
                </c:pt>
                <c:pt idx="488">
                  <c:v>40301.338888888902</c:v>
                </c:pt>
                <c:pt idx="489">
                  <c:v>40301.339583333334</c:v>
                </c:pt>
                <c:pt idx="490">
                  <c:v>40301.340277777796</c:v>
                </c:pt>
                <c:pt idx="491">
                  <c:v>40301.340972222235</c:v>
                </c:pt>
                <c:pt idx="492">
                  <c:v>40301.341666666653</c:v>
                </c:pt>
                <c:pt idx="493">
                  <c:v>40301.342361111114</c:v>
                </c:pt>
                <c:pt idx="494">
                  <c:v>40301.343055555553</c:v>
                </c:pt>
                <c:pt idx="495">
                  <c:v>40301.34375</c:v>
                </c:pt>
                <c:pt idx="496">
                  <c:v>40301.344444444469</c:v>
                </c:pt>
                <c:pt idx="497">
                  <c:v>40301.345138888893</c:v>
                </c:pt>
                <c:pt idx="498">
                  <c:v>40301.345833333333</c:v>
                </c:pt>
                <c:pt idx="499">
                  <c:v>40301.346527777794</c:v>
                </c:pt>
                <c:pt idx="500">
                  <c:v>40301.347222222219</c:v>
                </c:pt>
                <c:pt idx="501">
                  <c:v>40301.347916666666</c:v>
                </c:pt>
                <c:pt idx="502">
                  <c:v>40301.348611111112</c:v>
                </c:pt>
                <c:pt idx="503">
                  <c:v>40301.349305555559</c:v>
                </c:pt>
                <c:pt idx="504">
                  <c:v>40301.350000000013</c:v>
                </c:pt>
                <c:pt idx="505">
                  <c:v>40301.350694444474</c:v>
                </c:pt>
                <c:pt idx="506">
                  <c:v>40301.351388888892</c:v>
                </c:pt>
                <c:pt idx="507">
                  <c:v>40301.352083333331</c:v>
                </c:pt>
                <c:pt idx="508">
                  <c:v>40301.352777777793</c:v>
                </c:pt>
                <c:pt idx="509">
                  <c:v>40301.353472222232</c:v>
                </c:pt>
                <c:pt idx="510">
                  <c:v>40301.354166666664</c:v>
                </c:pt>
                <c:pt idx="511">
                  <c:v>40301.354861111111</c:v>
                </c:pt>
                <c:pt idx="512">
                  <c:v>40301.355555555572</c:v>
                </c:pt>
                <c:pt idx="513">
                  <c:v>40301.356250000019</c:v>
                </c:pt>
                <c:pt idx="514">
                  <c:v>40301.356944444473</c:v>
                </c:pt>
                <c:pt idx="515">
                  <c:v>40301.357638888905</c:v>
                </c:pt>
                <c:pt idx="516">
                  <c:v>40301.358333333344</c:v>
                </c:pt>
                <c:pt idx="517">
                  <c:v>40301.359027777791</c:v>
                </c:pt>
                <c:pt idx="518">
                  <c:v>40301.359722222223</c:v>
                </c:pt>
                <c:pt idx="519">
                  <c:v>40301.36041666667</c:v>
                </c:pt>
                <c:pt idx="520">
                  <c:v>40301.361111111095</c:v>
                </c:pt>
                <c:pt idx="521">
                  <c:v>40301.361805555556</c:v>
                </c:pt>
                <c:pt idx="522">
                  <c:v>40301.362500000003</c:v>
                </c:pt>
                <c:pt idx="523">
                  <c:v>40301.363194444442</c:v>
                </c:pt>
                <c:pt idx="524">
                  <c:v>40301.363888888889</c:v>
                </c:pt>
                <c:pt idx="525">
                  <c:v>40301.364583333336</c:v>
                </c:pt>
                <c:pt idx="526">
                  <c:v>40301.365277777782</c:v>
                </c:pt>
                <c:pt idx="527">
                  <c:v>40301.365972222222</c:v>
                </c:pt>
                <c:pt idx="528">
                  <c:v>40301.366666666654</c:v>
                </c:pt>
                <c:pt idx="529">
                  <c:v>40301.367361111093</c:v>
                </c:pt>
                <c:pt idx="530">
                  <c:v>40301.368055555562</c:v>
                </c:pt>
                <c:pt idx="531">
                  <c:v>40301.368750000001</c:v>
                </c:pt>
                <c:pt idx="532">
                  <c:v>40301.369444444441</c:v>
                </c:pt>
                <c:pt idx="533">
                  <c:v>40301.370138888902</c:v>
                </c:pt>
                <c:pt idx="534">
                  <c:v>40301.370833333342</c:v>
                </c:pt>
                <c:pt idx="535">
                  <c:v>40301.371527777781</c:v>
                </c:pt>
                <c:pt idx="536">
                  <c:v>40301.372222222235</c:v>
                </c:pt>
                <c:pt idx="537">
                  <c:v>40301.372916666667</c:v>
                </c:pt>
                <c:pt idx="538">
                  <c:v>40301.373611111114</c:v>
                </c:pt>
                <c:pt idx="539">
                  <c:v>40301.374305555553</c:v>
                </c:pt>
                <c:pt idx="540">
                  <c:v>40301.375</c:v>
                </c:pt>
                <c:pt idx="541">
                  <c:v>40301.375694444469</c:v>
                </c:pt>
                <c:pt idx="542">
                  <c:v>40301.376388888893</c:v>
                </c:pt>
                <c:pt idx="543">
                  <c:v>40301.377083333326</c:v>
                </c:pt>
                <c:pt idx="544">
                  <c:v>40301.37777777778</c:v>
                </c:pt>
                <c:pt idx="545">
                  <c:v>40301.378472222219</c:v>
                </c:pt>
                <c:pt idx="546">
                  <c:v>40301.379166666651</c:v>
                </c:pt>
                <c:pt idx="547">
                  <c:v>40301.379861111105</c:v>
                </c:pt>
                <c:pt idx="548">
                  <c:v>40301.380555555574</c:v>
                </c:pt>
                <c:pt idx="549">
                  <c:v>40301.381250000013</c:v>
                </c:pt>
                <c:pt idx="550">
                  <c:v>40301.38194444446</c:v>
                </c:pt>
                <c:pt idx="551">
                  <c:v>40301.382638888907</c:v>
                </c:pt>
                <c:pt idx="552">
                  <c:v>40301.383333333331</c:v>
                </c:pt>
                <c:pt idx="553">
                  <c:v>40301.384027777793</c:v>
                </c:pt>
                <c:pt idx="554">
                  <c:v>40301.384722222232</c:v>
                </c:pt>
                <c:pt idx="555">
                  <c:v>40301.385416666664</c:v>
                </c:pt>
                <c:pt idx="556">
                  <c:v>40301.386111111111</c:v>
                </c:pt>
                <c:pt idx="557">
                  <c:v>40301.386805555572</c:v>
                </c:pt>
                <c:pt idx="558">
                  <c:v>40301.387500000012</c:v>
                </c:pt>
                <c:pt idx="559">
                  <c:v>40301.388194444473</c:v>
                </c:pt>
                <c:pt idx="560">
                  <c:v>40301.388888888905</c:v>
                </c:pt>
                <c:pt idx="561">
                  <c:v>40301.38958333333</c:v>
                </c:pt>
                <c:pt idx="562">
                  <c:v>40301.390277777791</c:v>
                </c:pt>
                <c:pt idx="563">
                  <c:v>40301.390972222223</c:v>
                </c:pt>
                <c:pt idx="564">
                  <c:v>40301.391666666648</c:v>
                </c:pt>
                <c:pt idx="565">
                  <c:v>40301.392361111095</c:v>
                </c:pt>
                <c:pt idx="566">
                  <c:v>40301.393055555556</c:v>
                </c:pt>
                <c:pt idx="567">
                  <c:v>40301.393749999996</c:v>
                </c:pt>
                <c:pt idx="568">
                  <c:v>40301.394444444442</c:v>
                </c:pt>
                <c:pt idx="569">
                  <c:v>40301.395138888889</c:v>
                </c:pt>
                <c:pt idx="570">
                  <c:v>40301.395833333336</c:v>
                </c:pt>
                <c:pt idx="571">
                  <c:v>40301.396527777782</c:v>
                </c:pt>
                <c:pt idx="572">
                  <c:v>40301.397222222222</c:v>
                </c:pt>
                <c:pt idx="573">
                  <c:v>40301.397916666654</c:v>
                </c:pt>
                <c:pt idx="574">
                  <c:v>40301.398611111108</c:v>
                </c:pt>
                <c:pt idx="575">
                  <c:v>40301.399305555555</c:v>
                </c:pt>
                <c:pt idx="576">
                  <c:v>40301.4</c:v>
                </c:pt>
                <c:pt idx="577">
                  <c:v>40301.400694444455</c:v>
                </c:pt>
                <c:pt idx="578">
                  <c:v>40301.401388888888</c:v>
                </c:pt>
                <c:pt idx="579">
                  <c:v>40301.402083333334</c:v>
                </c:pt>
                <c:pt idx="580">
                  <c:v>40301.402777777781</c:v>
                </c:pt>
                <c:pt idx="581">
                  <c:v>40301.40347222222</c:v>
                </c:pt>
                <c:pt idx="582">
                  <c:v>40301.404166666653</c:v>
                </c:pt>
                <c:pt idx="583">
                  <c:v>40301.404861111114</c:v>
                </c:pt>
                <c:pt idx="584">
                  <c:v>40301.405555555553</c:v>
                </c:pt>
                <c:pt idx="585">
                  <c:v>40301.406250000015</c:v>
                </c:pt>
                <c:pt idx="586">
                  <c:v>40301.406944444469</c:v>
                </c:pt>
                <c:pt idx="587">
                  <c:v>40301.407638888893</c:v>
                </c:pt>
                <c:pt idx="588">
                  <c:v>40301.408333333333</c:v>
                </c:pt>
                <c:pt idx="589">
                  <c:v>40301.40902777778</c:v>
                </c:pt>
                <c:pt idx="590">
                  <c:v>40301.409722222204</c:v>
                </c:pt>
                <c:pt idx="591">
                  <c:v>40301.410416666666</c:v>
                </c:pt>
                <c:pt idx="592">
                  <c:v>40301.411111111105</c:v>
                </c:pt>
                <c:pt idx="593">
                  <c:v>40301.411805555559</c:v>
                </c:pt>
                <c:pt idx="594">
                  <c:v>40301.412500000013</c:v>
                </c:pt>
                <c:pt idx="595">
                  <c:v>40301.41319444446</c:v>
                </c:pt>
                <c:pt idx="596">
                  <c:v>40301.413888888892</c:v>
                </c:pt>
                <c:pt idx="597">
                  <c:v>40301.414583333331</c:v>
                </c:pt>
                <c:pt idx="598">
                  <c:v>40301.415277777793</c:v>
                </c:pt>
                <c:pt idx="599">
                  <c:v>40301.415972222232</c:v>
                </c:pt>
                <c:pt idx="600">
                  <c:v>40301.416666666664</c:v>
                </c:pt>
                <c:pt idx="601">
                  <c:v>40301.417361111104</c:v>
                </c:pt>
                <c:pt idx="602">
                  <c:v>40301.418055555572</c:v>
                </c:pt>
                <c:pt idx="603">
                  <c:v>40301.418750000012</c:v>
                </c:pt>
                <c:pt idx="604">
                  <c:v>40301.419444444458</c:v>
                </c:pt>
                <c:pt idx="605">
                  <c:v>40301.420138888891</c:v>
                </c:pt>
                <c:pt idx="606">
                  <c:v>40301.42083333333</c:v>
                </c:pt>
                <c:pt idx="607">
                  <c:v>40301.421527777777</c:v>
                </c:pt>
                <c:pt idx="608">
                  <c:v>40301.422222222223</c:v>
                </c:pt>
                <c:pt idx="609">
                  <c:v>40301.42291666667</c:v>
                </c:pt>
                <c:pt idx="610">
                  <c:v>40301.423611111095</c:v>
                </c:pt>
                <c:pt idx="611">
                  <c:v>40301.424305555556</c:v>
                </c:pt>
                <c:pt idx="612">
                  <c:v>40301.425000000003</c:v>
                </c:pt>
                <c:pt idx="613">
                  <c:v>40301.425694444442</c:v>
                </c:pt>
                <c:pt idx="614">
                  <c:v>40301.426388888889</c:v>
                </c:pt>
                <c:pt idx="615">
                  <c:v>40301.427083333321</c:v>
                </c:pt>
                <c:pt idx="616">
                  <c:v>40301.427777777775</c:v>
                </c:pt>
                <c:pt idx="617">
                  <c:v>40301.428472222222</c:v>
                </c:pt>
                <c:pt idx="618">
                  <c:v>40301.429166666647</c:v>
                </c:pt>
                <c:pt idx="619">
                  <c:v>40301.429861111093</c:v>
                </c:pt>
                <c:pt idx="620">
                  <c:v>40301.430555555562</c:v>
                </c:pt>
                <c:pt idx="621">
                  <c:v>40301.431250000001</c:v>
                </c:pt>
                <c:pt idx="622">
                  <c:v>40301.431944444441</c:v>
                </c:pt>
                <c:pt idx="623">
                  <c:v>40301.432638888902</c:v>
                </c:pt>
                <c:pt idx="624">
                  <c:v>40301.433333333334</c:v>
                </c:pt>
                <c:pt idx="625">
                  <c:v>40301.434027777781</c:v>
                </c:pt>
                <c:pt idx="626">
                  <c:v>40301.43472222222</c:v>
                </c:pt>
                <c:pt idx="627">
                  <c:v>40301.435416666653</c:v>
                </c:pt>
                <c:pt idx="628">
                  <c:v>40301.436111111114</c:v>
                </c:pt>
                <c:pt idx="629">
                  <c:v>40301.436805555553</c:v>
                </c:pt>
                <c:pt idx="630">
                  <c:v>40301.4375</c:v>
                </c:pt>
                <c:pt idx="631">
                  <c:v>40301.438194444469</c:v>
                </c:pt>
                <c:pt idx="632">
                  <c:v>40301.438888888893</c:v>
                </c:pt>
                <c:pt idx="633">
                  <c:v>40301.439583333326</c:v>
                </c:pt>
                <c:pt idx="634">
                  <c:v>40301.440277777794</c:v>
                </c:pt>
                <c:pt idx="635">
                  <c:v>40301.440972222219</c:v>
                </c:pt>
                <c:pt idx="636">
                  <c:v>40301.441666666651</c:v>
                </c:pt>
                <c:pt idx="637">
                  <c:v>40301.442361111105</c:v>
                </c:pt>
                <c:pt idx="638">
                  <c:v>40301.443055555559</c:v>
                </c:pt>
                <c:pt idx="639">
                  <c:v>40301.443749999999</c:v>
                </c:pt>
                <c:pt idx="640">
                  <c:v>40301.44444444446</c:v>
                </c:pt>
                <c:pt idx="641">
                  <c:v>40301.445138888892</c:v>
                </c:pt>
                <c:pt idx="642">
                  <c:v>40301.445833333331</c:v>
                </c:pt>
                <c:pt idx="643">
                  <c:v>40301.446527777793</c:v>
                </c:pt>
                <c:pt idx="644">
                  <c:v>40301.447222222232</c:v>
                </c:pt>
                <c:pt idx="645">
                  <c:v>40301.447916666664</c:v>
                </c:pt>
                <c:pt idx="646">
                  <c:v>40301.448611111111</c:v>
                </c:pt>
                <c:pt idx="647">
                  <c:v>40301.449305555558</c:v>
                </c:pt>
                <c:pt idx="648">
                  <c:v>40301.450000000012</c:v>
                </c:pt>
                <c:pt idx="649">
                  <c:v>40301.450694444473</c:v>
                </c:pt>
                <c:pt idx="650">
                  <c:v>40301.451388888891</c:v>
                </c:pt>
                <c:pt idx="651">
                  <c:v>40301.45208333333</c:v>
                </c:pt>
                <c:pt idx="652">
                  <c:v>40301.452777777791</c:v>
                </c:pt>
                <c:pt idx="653">
                  <c:v>40301.453472222223</c:v>
                </c:pt>
                <c:pt idx="654">
                  <c:v>40301.45416666667</c:v>
                </c:pt>
                <c:pt idx="655">
                  <c:v>40301.454861111109</c:v>
                </c:pt>
                <c:pt idx="656">
                  <c:v>40301.455555555563</c:v>
                </c:pt>
                <c:pt idx="657">
                  <c:v>40301.456250000017</c:v>
                </c:pt>
                <c:pt idx="658">
                  <c:v>40301.456944444464</c:v>
                </c:pt>
                <c:pt idx="659">
                  <c:v>40301.457638888904</c:v>
                </c:pt>
                <c:pt idx="660">
                  <c:v>40301.458333333343</c:v>
                </c:pt>
                <c:pt idx="661">
                  <c:v>40301.459027777782</c:v>
                </c:pt>
                <c:pt idx="662">
                  <c:v>40301.459722222222</c:v>
                </c:pt>
                <c:pt idx="663">
                  <c:v>40301.460416666654</c:v>
                </c:pt>
                <c:pt idx="664">
                  <c:v>40301.461111111093</c:v>
                </c:pt>
                <c:pt idx="665">
                  <c:v>40301.461805555555</c:v>
                </c:pt>
                <c:pt idx="666">
                  <c:v>40301.462500000001</c:v>
                </c:pt>
                <c:pt idx="667">
                  <c:v>40301.463194444441</c:v>
                </c:pt>
                <c:pt idx="668">
                  <c:v>40301.463888888888</c:v>
                </c:pt>
                <c:pt idx="669">
                  <c:v>40301.464583333334</c:v>
                </c:pt>
                <c:pt idx="670">
                  <c:v>40301.465277777781</c:v>
                </c:pt>
                <c:pt idx="671">
                  <c:v>40301.46597222222</c:v>
                </c:pt>
                <c:pt idx="672">
                  <c:v>40301.466666666653</c:v>
                </c:pt>
                <c:pt idx="673">
                  <c:v>40301.467361111099</c:v>
                </c:pt>
                <c:pt idx="674">
                  <c:v>40301.468055555553</c:v>
                </c:pt>
                <c:pt idx="675">
                  <c:v>40301.46875</c:v>
                </c:pt>
                <c:pt idx="676">
                  <c:v>40301.469444444447</c:v>
                </c:pt>
                <c:pt idx="677">
                  <c:v>40301.470138888893</c:v>
                </c:pt>
                <c:pt idx="678">
                  <c:v>40301.470833333333</c:v>
                </c:pt>
                <c:pt idx="679">
                  <c:v>40301.47152777778</c:v>
                </c:pt>
                <c:pt idx="680">
                  <c:v>40301.472222222219</c:v>
                </c:pt>
                <c:pt idx="681">
                  <c:v>40301.472916666666</c:v>
                </c:pt>
                <c:pt idx="682">
                  <c:v>40301.473611111105</c:v>
                </c:pt>
                <c:pt idx="683">
                  <c:v>40301.474305555559</c:v>
                </c:pt>
                <c:pt idx="684">
                  <c:v>40301.475000000006</c:v>
                </c:pt>
                <c:pt idx="685">
                  <c:v>40301.47569444446</c:v>
                </c:pt>
                <c:pt idx="686">
                  <c:v>40301.476388888892</c:v>
                </c:pt>
                <c:pt idx="687">
                  <c:v>40301.477083333324</c:v>
                </c:pt>
                <c:pt idx="688">
                  <c:v>40301.477777777778</c:v>
                </c:pt>
                <c:pt idx="689">
                  <c:v>40301.478472222232</c:v>
                </c:pt>
                <c:pt idx="690">
                  <c:v>40301.47916666665</c:v>
                </c:pt>
                <c:pt idx="691">
                  <c:v>40301.479861111104</c:v>
                </c:pt>
                <c:pt idx="692">
                  <c:v>40301.480555555572</c:v>
                </c:pt>
                <c:pt idx="693">
                  <c:v>40301.481250000012</c:v>
                </c:pt>
                <c:pt idx="694">
                  <c:v>40301.481944444458</c:v>
                </c:pt>
                <c:pt idx="695">
                  <c:v>40301.482638888905</c:v>
                </c:pt>
                <c:pt idx="696">
                  <c:v>40301.48333333333</c:v>
                </c:pt>
                <c:pt idx="697">
                  <c:v>40301.484027777791</c:v>
                </c:pt>
                <c:pt idx="698">
                  <c:v>40301.484722222223</c:v>
                </c:pt>
                <c:pt idx="699">
                  <c:v>40301.48541666667</c:v>
                </c:pt>
                <c:pt idx="700">
                  <c:v>40301.486111111109</c:v>
                </c:pt>
                <c:pt idx="701">
                  <c:v>40301.486805555563</c:v>
                </c:pt>
                <c:pt idx="702">
                  <c:v>40301.487500000003</c:v>
                </c:pt>
                <c:pt idx="703">
                  <c:v>40301.488194444464</c:v>
                </c:pt>
                <c:pt idx="704">
                  <c:v>40301.488888888904</c:v>
                </c:pt>
                <c:pt idx="705">
                  <c:v>40301.489583333336</c:v>
                </c:pt>
                <c:pt idx="706">
                  <c:v>40301.490277777782</c:v>
                </c:pt>
                <c:pt idx="707">
                  <c:v>40301.490972222222</c:v>
                </c:pt>
                <c:pt idx="708">
                  <c:v>40301.491666666647</c:v>
                </c:pt>
                <c:pt idx="709">
                  <c:v>40301.492361111093</c:v>
                </c:pt>
                <c:pt idx="710">
                  <c:v>40301.493055555555</c:v>
                </c:pt>
                <c:pt idx="711">
                  <c:v>40301.493749999994</c:v>
                </c:pt>
                <c:pt idx="712">
                  <c:v>40301.494444444441</c:v>
                </c:pt>
                <c:pt idx="713">
                  <c:v>40301.495138888888</c:v>
                </c:pt>
                <c:pt idx="714">
                  <c:v>40301.495833333334</c:v>
                </c:pt>
                <c:pt idx="715">
                  <c:v>40301.496527777781</c:v>
                </c:pt>
                <c:pt idx="716">
                  <c:v>40301.49722222222</c:v>
                </c:pt>
                <c:pt idx="717">
                  <c:v>40301.497916666653</c:v>
                </c:pt>
                <c:pt idx="718">
                  <c:v>40301.498611111114</c:v>
                </c:pt>
                <c:pt idx="719">
                  <c:v>40301.499305555539</c:v>
                </c:pt>
                <c:pt idx="720">
                  <c:v>40301.5</c:v>
                </c:pt>
                <c:pt idx="721">
                  <c:v>40301.500694444469</c:v>
                </c:pt>
                <c:pt idx="722">
                  <c:v>40301.501388888886</c:v>
                </c:pt>
                <c:pt idx="723">
                  <c:v>40301.502083333326</c:v>
                </c:pt>
                <c:pt idx="724">
                  <c:v>40301.50277777778</c:v>
                </c:pt>
                <c:pt idx="725">
                  <c:v>40301.503472222204</c:v>
                </c:pt>
                <c:pt idx="726">
                  <c:v>40301.504166666651</c:v>
                </c:pt>
                <c:pt idx="727">
                  <c:v>40301.504861111105</c:v>
                </c:pt>
                <c:pt idx="728">
                  <c:v>40301.505555555559</c:v>
                </c:pt>
                <c:pt idx="729">
                  <c:v>40301.506250000013</c:v>
                </c:pt>
                <c:pt idx="730">
                  <c:v>40301.50694444446</c:v>
                </c:pt>
                <c:pt idx="731">
                  <c:v>40301.507638888892</c:v>
                </c:pt>
                <c:pt idx="732">
                  <c:v>40301.508333333331</c:v>
                </c:pt>
                <c:pt idx="733">
                  <c:v>40301.509027777778</c:v>
                </c:pt>
                <c:pt idx="734">
                  <c:v>40301.509722222225</c:v>
                </c:pt>
                <c:pt idx="735">
                  <c:v>40301.510416666664</c:v>
                </c:pt>
                <c:pt idx="736">
                  <c:v>40301.511111111104</c:v>
                </c:pt>
                <c:pt idx="737">
                  <c:v>40301.511805555558</c:v>
                </c:pt>
                <c:pt idx="738">
                  <c:v>40301.512500000012</c:v>
                </c:pt>
                <c:pt idx="739">
                  <c:v>40301.513194444458</c:v>
                </c:pt>
                <c:pt idx="740">
                  <c:v>40301.513888888891</c:v>
                </c:pt>
                <c:pt idx="741">
                  <c:v>40301.51458333333</c:v>
                </c:pt>
                <c:pt idx="742">
                  <c:v>40301.515277777791</c:v>
                </c:pt>
                <c:pt idx="743">
                  <c:v>40301.515972222223</c:v>
                </c:pt>
                <c:pt idx="744">
                  <c:v>40301.51666666667</c:v>
                </c:pt>
                <c:pt idx="745">
                  <c:v>40301.517361111095</c:v>
                </c:pt>
                <c:pt idx="746">
                  <c:v>40301.518055555563</c:v>
                </c:pt>
                <c:pt idx="747">
                  <c:v>40301.518750000003</c:v>
                </c:pt>
                <c:pt idx="748">
                  <c:v>40301.519444444442</c:v>
                </c:pt>
                <c:pt idx="749">
                  <c:v>40301.520138888889</c:v>
                </c:pt>
                <c:pt idx="750">
                  <c:v>40301.520833333336</c:v>
                </c:pt>
                <c:pt idx="751">
                  <c:v>40301.521527777775</c:v>
                </c:pt>
                <c:pt idx="752">
                  <c:v>40301.522222222222</c:v>
                </c:pt>
                <c:pt idx="753">
                  <c:v>40301.522916666654</c:v>
                </c:pt>
                <c:pt idx="754">
                  <c:v>40301.523611111093</c:v>
                </c:pt>
                <c:pt idx="755">
                  <c:v>40301.524305555555</c:v>
                </c:pt>
                <c:pt idx="756">
                  <c:v>40301.525000000001</c:v>
                </c:pt>
                <c:pt idx="757">
                  <c:v>40301.525694444441</c:v>
                </c:pt>
                <c:pt idx="758">
                  <c:v>40301.526388888888</c:v>
                </c:pt>
                <c:pt idx="759">
                  <c:v>40301.52708333332</c:v>
                </c:pt>
                <c:pt idx="760">
                  <c:v>40301.527777777774</c:v>
                </c:pt>
                <c:pt idx="761">
                  <c:v>40301.52847222222</c:v>
                </c:pt>
                <c:pt idx="762">
                  <c:v>40301.529166666638</c:v>
                </c:pt>
                <c:pt idx="763">
                  <c:v>40301.529861111099</c:v>
                </c:pt>
                <c:pt idx="764">
                  <c:v>40301.530555555553</c:v>
                </c:pt>
                <c:pt idx="765">
                  <c:v>40301.53125</c:v>
                </c:pt>
                <c:pt idx="766">
                  <c:v>40301.531944444447</c:v>
                </c:pt>
                <c:pt idx="767">
                  <c:v>40301.532638888893</c:v>
                </c:pt>
                <c:pt idx="768">
                  <c:v>40301.533333333326</c:v>
                </c:pt>
                <c:pt idx="769">
                  <c:v>40301.53402777778</c:v>
                </c:pt>
                <c:pt idx="770">
                  <c:v>40301.534722222204</c:v>
                </c:pt>
                <c:pt idx="771">
                  <c:v>40301.535416666651</c:v>
                </c:pt>
                <c:pt idx="772">
                  <c:v>40301.536111111105</c:v>
                </c:pt>
                <c:pt idx="773">
                  <c:v>40301.536805555559</c:v>
                </c:pt>
                <c:pt idx="774">
                  <c:v>40301.537499999999</c:v>
                </c:pt>
                <c:pt idx="775">
                  <c:v>40301.53819444446</c:v>
                </c:pt>
                <c:pt idx="776">
                  <c:v>40301.538888888892</c:v>
                </c:pt>
                <c:pt idx="777">
                  <c:v>40301.539583333324</c:v>
                </c:pt>
                <c:pt idx="778">
                  <c:v>40301.540277777793</c:v>
                </c:pt>
                <c:pt idx="779">
                  <c:v>40301.540972222232</c:v>
                </c:pt>
                <c:pt idx="780">
                  <c:v>40301.54166666665</c:v>
                </c:pt>
                <c:pt idx="781">
                  <c:v>40301.542361111104</c:v>
                </c:pt>
                <c:pt idx="782">
                  <c:v>40301.543055555558</c:v>
                </c:pt>
                <c:pt idx="783">
                  <c:v>40301.543749999997</c:v>
                </c:pt>
                <c:pt idx="784">
                  <c:v>40301.544444444458</c:v>
                </c:pt>
                <c:pt idx="785">
                  <c:v>40301.545138888891</c:v>
                </c:pt>
                <c:pt idx="786">
                  <c:v>40301.54583333333</c:v>
                </c:pt>
                <c:pt idx="787">
                  <c:v>40301.546527777791</c:v>
                </c:pt>
                <c:pt idx="788">
                  <c:v>40301.547222222223</c:v>
                </c:pt>
                <c:pt idx="789">
                  <c:v>40301.54791666667</c:v>
                </c:pt>
                <c:pt idx="790">
                  <c:v>40301.548611111109</c:v>
                </c:pt>
                <c:pt idx="791">
                  <c:v>40301.549305555556</c:v>
                </c:pt>
                <c:pt idx="792">
                  <c:v>40301.550000000003</c:v>
                </c:pt>
                <c:pt idx="793">
                  <c:v>40301.550694444464</c:v>
                </c:pt>
                <c:pt idx="794">
                  <c:v>40301.551388888889</c:v>
                </c:pt>
                <c:pt idx="795">
                  <c:v>40301.552083333336</c:v>
                </c:pt>
                <c:pt idx="796">
                  <c:v>40301.552777777782</c:v>
                </c:pt>
                <c:pt idx="797">
                  <c:v>40301.553472222222</c:v>
                </c:pt>
                <c:pt idx="798">
                  <c:v>40301.554166666654</c:v>
                </c:pt>
                <c:pt idx="799">
                  <c:v>40301.554861111108</c:v>
                </c:pt>
                <c:pt idx="800">
                  <c:v>40301.555555555562</c:v>
                </c:pt>
                <c:pt idx="801">
                  <c:v>40301.556250000016</c:v>
                </c:pt>
                <c:pt idx="802">
                  <c:v>40301.556944444455</c:v>
                </c:pt>
                <c:pt idx="803">
                  <c:v>40301.557638888902</c:v>
                </c:pt>
                <c:pt idx="804">
                  <c:v>40301.558333333342</c:v>
                </c:pt>
                <c:pt idx="805">
                  <c:v>40301.559027777781</c:v>
                </c:pt>
                <c:pt idx="806">
                  <c:v>40301.55972222222</c:v>
                </c:pt>
                <c:pt idx="807">
                  <c:v>40301.560416666653</c:v>
                </c:pt>
                <c:pt idx="808">
                  <c:v>40301.561111111099</c:v>
                </c:pt>
                <c:pt idx="809">
                  <c:v>40301.561805555539</c:v>
                </c:pt>
                <c:pt idx="810">
                  <c:v>40301.5625</c:v>
                </c:pt>
                <c:pt idx="811">
                  <c:v>40301.563194444447</c:v>
                </c:pt>
                <c:pt idx="812">
                  <c:v>40301.563888888886</c:v>
                </c:pt>
                <c:pt idx="813">
                  <c:v>40301.564583333326</c:v>
                </c:pt>
                <c:pt idx="814">
                  <c:v>40301.56527777778</c:v>
                </c:pt>
                <c:pt idx="815">
                  <c:v>40301.565972222204</c:v>
                </c:pt>
                <c:pt idx="816">
                  <c:v>40301.566666666651</c:v>
                </c:pt>
                <c:pt idx="817">
                  <c:v>40301.567361111083</c:v>
                </c:pt>
                <c:pt idx="818">
                  <c:v>40301.568055555559</c:v>
                </c:pt>
                <c:pt idx="819">
                  <c:v>40301.568749999999</c:v>
                </c:pt>
                <c:pt idx="820">
                  <c:v>40301.569444444445</c:v>
                </c:pt>
                <c:pt idx="821">
                  <c:v>40301.570138888892</c:v>
                </c:pt>
                <c:pt idx="822">
                  <c:v>40301.570833333331</c:v>
                </c:pt>
                <c:pt idx="823">
                  <c:v>40301.571527777778</c:v>
                </c:pt>
                <c:pt idx="824">
                  <c:v>40301.572222222232</c:v>
                </c:pt>
                <c:pt idx="825">
                  <c:v>40301.572916666664</c:v>
                </c:pt>
                <c:pt idx="826">
                  <c:v>40301.573611111104</c:v>
                </c:pt>
                <c:pt idx="827">
                  <c:v>40301.574305555558</c:v>
                </c:pt>
                <c:pt idx="828">
                  <c:v>40301.575000000004</c:v>
                </c:pt>
                <c:pt idx="829">
                  <c:v>40301.575694444458</c:v>
                </c:pt>
                <c:pt idx="830">
                  <c:v>40301.576388888891</c:v>
                </c:pt>
                <c:pt idx="831">
                  <c:v>40301.577083333315</c:v>
                </c:pt>
                <c:pt idx="832">
                  <c:v>40301.577777777777</c:v>
                </c:pt>
                <c:pt idx="833">
                  <c:v>40301.578472222223</c:v>
                </c:pt>
                <c:pt idx="834">
                  <c:v>40301.579166666648</c:v>
                </c:pt>
                <c:pt idx="835">
                  <c:v>40301.579861111095</c:v>
                </c:pt>
                <c:pt idx="836">
                  <c:v>40301.580555555563</c:v>
                </c:pt>
                <c:pt idx="837">
                  <c:v>40301.581250000003</c:v>
                </c:pt>
                <c:pt idx="838">
                  <c:v>40301.581944444442</c:v>
                </c:pt>
                <c:pt idx="839">
                  <c:v>40301.582638888904</c:v>
                </c:pt>
                <c:pt idx="840">
                  <c:v>40301.583333333336</c:v>
                </c:pt>
                <c:pt idx="841">
                  <c:v>40301.584027777782</c:v>
                </c:pt>
                <c:pt idx="842">
                  <c:v>40301.584722222222</c:v>
                </c:pt>
                <c:pt idx="843">
                  <c:v>40301.585416666654</c:v>
                </c:pt>
                <c:pt idx="844">
                  <c:v>40301.586111111108</c:v>
                </c:pt>
                <c:pt idx="845">
                  <c:v>40301.586805555562</c:v>
                </c:pt>
                <c:pt idx="846">
                  <c:v>40301.587500000001</c:v>
                </c:pt>
                <c:pt idx="847">
                  <c:v>40301.588194444455</c:v>
                </c:pt>
                <c:pt idx="848">
                  <c:v>40301.588888888902</c:v>
                </c:pt>
                <c:pt idx="849">
                  <c:v>40301.589583333334</c:v>
                </c:pt>
                <c:pt idx="850">
                  <c:v>40301.590277777781</c:v>
                </c:pt>
                <c:pt idx="851">
                  <c:v>40301.59097222222</c:v>
                </c:pt>
                <c:pt idx="852">
                  <c:v>40301.591666666638</c:v>
                </c:pt>
                <c:pt idx="853">
                  <c:v>40301.592361111099</c:v>
                </c:pt>
                <c:pt idx="854">
                  <c:v>40301.593055555539</c:v>
                </c:pt>
                <c:pt idx="855">
                  <c:v>40301.593749999985</c:v>
                </c:pt>
                <c:pt idx="856">
                  <c:v>40301.594444444447</c:v>
                </c:pt>
                <c:pt idx="857">
                  <c:v>40301.595138888886</c:v>
                </c:pt>
                <c:pt idx="858">
                  <c:v>40301.595833333326</c:v>
                </c:pt>
                <c:pt idx="859">
                  <c:v>40301.59652777778</c:v>
                </c:pt>
                <c:pt idx="860">
                  <c:v>40301.597222222204</c:v>
                </c:pt>
                <c:pt idx="861">
                  <c:v>40301.597916666651</c:v>
                </c:pt>
                <c:pt idx="862">
                  <c:v>40301.598611111105</c:v>
                </c:pt>
                <c:pt idx="863">
                  <c:v>40301.599305555545</c:v>
                </c:pt>
                <c:pt idx="864">
                  <c:v>40301.599999999999</c:v>
                </c:pt>
                <c:pt idx="865">
                  <c:v>40301.60069444446</c:v>
                </c:pt>
                <c:pt idx="866">
                  <c:v>40301.601388888885</c:v>
                </c:pt>
                <c:pt idx="867">
                  <c:v>40301.602083333324</c:v>
                </c:pt>
                <c:pt idx="868">
                  <c:v>40301.602777777778</c:v>
                </c:pt>
                <c:pt idx="869">
                  <c:v>40301.603472222225</c:v>
                </c:pt>
                <c:pt idx="870">
                  <c:v>40301.60416666665</c:v>
                </c:pt>
                <c:pt idx="871">
                  <c:v>40301.604861111104</c:v>
                </c:pt>
                <c:pt idx="872">
                  <c:v>40301.605555555558</c:v>
                </c:pt>
                <c:pt idx="873">
                  <c:v>40301.606250000012</c:v>
                </c:pt>
                <c:pt idx="874">
                  <c:v>40301.606944444458</c:v>
                </c:pt>
                <c:pt idx="875">
                  <c:v>40301.607638888891</c:v>
                </c:pt>
                <c:pt idx="876">
                  <c:v>40301.60833333333</c:v>
                </c:pt>
                <c:pt idx="877">
                  <c:v>40301.609027777777</c:v>
                </c:pt>
                <c:pt idx="878">
                  <c:v>40301.609722222209</c:v>
                </c:pt>
                <c:pt idx="879">
                  <c:v>40301.61041666667</c:v>
                </c:pt>
                <c:pt idx="880">
                  <c:v>40301.611111111095</c:v>
                </c:pt>
                <c:pt idx="881">
                  <c:v>40301.611805555556</c:v>
                </c:pt>
                <c:pt idx="882">
                  <c:v>40301.612500000003</c:v>
                </c:pt>
                <c:pt idx="883">
                  <c:v>40301.613194444442</c:v>
                </c:pt>
                <c:pt idx="884">
                  <c:v>40301.613888888889</c:v>
                </c:pt>
                <c:pt idx="885">
                  <c:v>40301.614583333336</c:v>
                </c:pt>
                <c:pt idx="886">
                  <c:v>40301.615277777782</c:v>
                </c:pt>
                <c:pt idx="887">
                  <c:v>40301.615972222222</c:v>
                </c:pt>
                <c:pt idx="888">
                  <c:v>40301.616666666654</c:v>
                </c:pt>
                <c:pt idx="889">
                  <c:v>40301.617361111093</c:v>
                </c:pt>
                <c:pt idx="890">
                  <c:v>40301.618055555562</c:v>
                </c:pt>
                <c:pt idx="891">
                  <c:v>40301.618750000001</c:v>
                </c:pt>
                <c:pt idx="892">
                  <c:v>40301.619444444441</c:v>
                </c:pt>
                <c:pt idx="893">
                  <c:v>40301.620138888888</c:v>
                </c:pt>
                <c:pt idx="894">
                  <c:v>40301.620833333334</c:v>
                </c:pt>
                <c:pt idx="895">
                  <c:v>40301.621527777774</c:v>
                </c:pt>
                <c:pt idx="896">
                  <c:v>40301.62222222222</c:v>
                </c:pt>
                <c:pt idx="897">
                  <c:v>40301.622916666653</c:v>
                </c:pt>
                <c:pt idx="898">
                  <c:v>40301.623611111099</c:v>
                </c:pt>
                <c:pt idx="899">
                  <c:v>40301.624305555539</c:v>
                </c:pt>
                <c:pt idx="900">
                  <c:v>40301.624999999993</c:v>
                </c:pt>
                <c:pt idx="901">
                  <c:v>40301.625694444447</c:v>
                </c:pt>
                <c:pt idx="902">
                  <c:v>40301.626388888886</c:v>
                </c:pt>
                <c:pt idx="903">
                  <c:v>40301.627083333304</c:v>
                </c:pt>
                <c:pt idx="904">
                  <c:v>40301.627777777765</c:v>
                </c:pt>
                <c:pt idx="905">
                  <c:v>40301.628472222204</c:v>
                </c:pt>
                <c:pt idx="906">
                  <c:v>40301.629166666637</c:v>
                </c:pt>
                <c:pt idx="907">
                  <c:v>40301.629861111083</c:v>
                </c:pt>
                <c:pt idx="908">
                  <c:v>40301.630555555559</c:v>
                </c:pt>
                <c:pt idx="909">
                  <c:v>40301.631249999999</c:v>
                </c:pt>
                <c:pt idx="910">
                  <c:v>40301.631944444445</c:v>
                </c:pt>
                <c:pt idx="911">
                  <c:v>40301.632638888892</c:v>
                </c:pt>
                <c:pt idx="912">
                  <c:v>40301.633333333324</c:v>
                </c:pt>
                <c:pt idx="913">
                  <c:v>40301.634027777778</c:v>
                </c:pt>
                <c:pt idx="914">
                  <c:v>40301.634722222225</c:v>
                </c:pt>
                <c:pt idx="915">
                  <c:v>40301.63541666665</c:v>
                </c:pt>
                <c:pt idx="916">
                  <c:v>40301.636111111104</c:v>
                </c:pt>
                <c:pt idx="917">
                  <c:v>40301.636805555558</c:v>
                </c:pt>
                <c:pt idx="918">
                  <c:v>40301.637499999997</c:v>
                </c:pt>
                <c:pt idx="919">
                  <c:v>40301.638194444458</c:v>
                </c:pt>
                <c:pt idx="920">
                  <c:v>40301.638888888891</c:v>
                </c:pt>
                <c:pt idx="921">
                  <c:v>40301.639583333315</c:v>
                </c:pt>
                <c:pt idx="922">
                  <c:v>40301.640277777791</c:v>
                </c:pt>
                <c:pt idx="923">
                  <c:v>40301.640972222223</c:v>
                </c:pt>
                <c:pt idx="924">
                  <c:v>40301.641666666648</c:v>
                </c:pt>
                <c:pt idx="925">
                  <c:v>40301.642361111095</c:v>
                </c:pt>
                <c:pt idx="926">
                  <c:v>40301.643055555556</c:v>
                </c:pt>
                <c:pt idx="927">
                  <c:v>40301.643749999996</c:v>
                </c:pt>
                <c:pt idx="928">
                  <c:v>40301.644444444442</c:v>
                </c:pt>
                <c:pt idx="929">
                  <c:v>40301.645138888889</c:v>
                </c:pt>
                <c:pt idx="930">
                  <c:v>40301.645833333336</c:v>
                </c:pt>
                <c:pt idx="931">
                  <c:v>40301.646527777782</c:v>
                </c:pt>
                <c:pt idx="932">
                  <c:v>40301.647222222222</c:v>
                </c:pt>
                <c:pt idx="933">
                  <c:v>40301.647916666654</c:v>
                </c:pt>
                <c:pt idx="934">
                  <c:v>40301.648611111108</c:v>
                </c:pt>
                <c:pt idx="935">
                  <c:v>40301.649305555555</c:v>
                </c:pt>
                <c:pt idx="936">
                  <c:v>40301.65</c:v>
                </c:pt>
                <c:pt idx="937">
                  <c:v>40301.650694444455</c:v>
                </c:pt>
                <c:pt idx="938">
                  <c:v>40301.651388888888</c:v>
                </c:pt>
                <c:pt idx="939">
                  <c:v>40301.652083333334</c:v>
                </c:pt>
                <c:pt idx="940">
                  <c:v>40301.652777777781</c:v>
                </c:pt>
                <c:pt idx="941">
                  <c:v>40301.65347222222</c:v>
                </c:pt>
                <c:pt idx="942">
                  <c:v>40301.654166666653</c:v>
                </c:pt>
                <c:pt idx="943">
                  <c:v>40301.654861111114</c:v>
                </c:pt>
                <c:pt idx="944">
                  <c:v>40301.655555555553</c:v>
                </c:pt>
                <c:pt idx="945">
                  <c:v>40301.656250000015</c:v>
                </c:pt>
                <c:pt idx="946">
                  <c:v>40301.656944444469</c:v>
                </c:pt>
                <c:pt idx="947">
                  <c:v>40301.657638888893</c:v>
                </c:pt>
                <c:pt idx="948">
                  <c:v>40301.658333333333</c:v>
                </c:pt>
                <c:pt idx="949">
                  <c:v>40301.65902777778</c:v>
                </c:pt>
                <c:pt idx="950">
                  <c:v>40301.659722222204</c:v>
                </c:pt>
                <c:pt idx="951">
                  <c:v>40301.660416666651</c:v>
                </c:pt>
                <c:pt idx="952">
                  <c:v>40301.661111111083</c:v>
                </c:pt>
                <c:pt idx="953">
                  <c:v>40301.661805555545</c:v>
                </c:pt>
                <c:pt idx="954">
                  <c:v>40301.662499999999</c:v>
                </c:pt>
                <c:pt idx="955">
                  <c:v>40301.663194444445</c:v>
                </c:pt>
                <c:pt idx="956">
                  <c:v>40301.663888888885</c:v>
                </c:pt>
                <c:pt idx="957">
                  <c:v>40301.664583333324</c:v>
                </c:pt>
                <c:pt idx="958">
                  <c:v>40301.665277777778</c:v>
                </c:pt>
                <c:pt idx="959">
                  <c:v>40301.665972222225</c:v>
                </c:pt>
                <c:pt idx="960">
                  <c:v>40301.66666666665</c:v>
                </c:pt>
                <c:pt idx="961">
                  <c:v>40301.667361111082</c:v>
                </c:pt>
                <c:pt idx="962">
                  <c:v>40301.668055555558</c:v>
                </c:pt>
                <c:pt idx="963">
                  <c:v>40301.668749999997</c:v>
                </c:pt>
                <c:pt idx="964">
                  <c:v>40301.669444444444</c:v>
                </c:pt>
                <c:pt idx="965">
                  <c:v>40301.670138888891</c:v>
                </c:pt>
                <c:pt idx="966">
                  <c:v>40301.67083333333</c:v>
                </c:pt>
                <c:pt idx="967">
                  <c:v>40301.671527777777</c:v>
                </c:pt>
                <c:pt idx="968">
                  <c:v>40301.672222222223</c:v>
                </c:pt>
                <c:pt idx="969">
                  <c:v>40301.67291666667</c:v>
                </c:pt>
                <c:pt idx="970">
                  <c:v>40301.673611111095</c:v>
                </c:pt>
                <c:pt idx="971">
                  <c:v>40301.674305555556</c:v>
                </c:pt>
                <c:pt idx="972">
                  <c:v>40301.675000000003</c:v>
                </c:pt>
                <c:pt idx="973">
                  <c:v>40301.675694444442</c:v>
                </c:pt>
                <c:pt idx="974">
                  <c:v>40301.676388888889</c:v>
                </c:pt>
                <c:pt idx="975">
                  <c:v>40301.677083333321</c:v>
                </c:pt>
                <c:pt idx="976">
                  <c:v>40301.677777777775</c:v>
                </c:pt>
                <c:pt idx="977">
                  <c:v>40301.678472222222</c:v>
                </c:pt>
                <c:pt idx="978">
                  <c:v>40301.679166666647</c:v>
                </c:pt>
                <c:pt idx="979">
                  <c:v>40301.679861111093</c:v>
                </c:pt>
                <c:pt idx="980">
                  <c:v>40301.680555555562</c:v>
                </c:pt>
                <c:pt idx="981">
                  <c:v>40301.681250000001</c:v>
                </c:pt>
                <c:pt idx="982">
                  <c:v>40301.681944444441</c:v>
                </c:pt>
                <c:pt idx="983">
                  <c:v>40301.682638888902</c:v>
                </c:pt>
                <c:pt idx="984">
                  <c:v>40301.683333333334</c:v>
                </c:pt>
                <c:pt idx="985">
                  <c:v>40301.684027777781</c:v>
                </c:pt>
                <c:pt idx="986">
                  <c:v>40301.68472222222</c:v>
                </c:pt>
                <c:pt idx="987">
                  <c:v>40301.685416666653</c:v>
                </c:pt>
                <c:pt idx="988">
                  <c:v>40301.686111111114</c:v>
                </c:pt>
                <c:pt idx="989">
                  <c:v>40301.686805555553</c:v>
                </c:pt>
                <c:pt idx="990">
                  <c:v>40301.6875</c:v>
                </c:pt>
                <c:pt idx="991">
                  <c:v>40301.688194444469</c:v>
                </c:pt>
                <c:pt idx="992">
                  <c:v>40301.688888888893</c:v>
                </c:pt>
                <c:pt idx="993">
                  <c:v>40301.689583333326</c:v>
                </c:pt>
                <c:pt idx="994">
                  <c:v>40301.69027777778</c:v>
                </c:pt>
                <c:pt idx="995">
                  <c:v>40301.690972222204</c:v>
                </c:pt>
                <c:pt idx="996">
                  <c:v>40301.691666666637</c:v>
                </c:pt>
                <c:pt idx="997">
                  <c:v>40301.692361111083</c:v>
                </c:pt>
                <c:pt idx="998">
                  <c:v>40301.693055555545</c:v>
                </c:pt>
                <c:pt idx="999">
                  <c:v>40301.693749999984</c:v>
                </c:pt>
                <c:pt idx="1000">
                  <c:v>40301.694444444445</c:v>
                </c:pt>
                <c:pt idx="1001">
                  <c:v>40301.695138888885</c:v>
                </c:pt>
                <c:pt idx="1002">
                  <c:v>40301.695833333324</c:v>
                </c:pt>
                <c:pt idx="1003">
                  <c:v>40301.696527777778</c:v>
                </c:pt>
                <c:pt idx="1004">
                  <c:v>40301.697222222225</c:v>
                </c:pt>
                <c:pt idx="1005">
                  <c:v>40301.69791666665</c:v>
                </c:pt>
                <c:pt idx="1006">
                  <c:v>40301.698611111104</c:v>
                </c:pt>
                <c:pt idx="1007">
                  <c:v>40301.699305555543</c:v>
                </c:pt>
                <c:pt idx="1008">
                  <c:v>40301.699999999997</c:v>
                </c:pt>
                <c:pt idx="1009">
                  <c:v>40301.700694444458</c:v>
                </c:pt>
                <c:pt idx="1010">
                  <c:v>40301.701388888876</c:v>
                </c:pt>
                <c:pt idx="1011">
                  <c:v>40301.702083333315</c:v>
                </c:pt>
                <c:pt idx="1012">
                  <c:v>40301.702777777777</c:v>
                </c:pt>
                <c:pt idx="1013">
                  <c:v>40301.703472222209</c:v>
                </c:pt>
                <c:pt idx="1014">
                  <c:v>40301.704166666648</c:v>
                </c:pt>
                <c:pt idx="1015">
                  <c:v>40301.704861111095</c:v>
                </c:pt>
                <c:pt idx="1016">
                  <c:v>40301.705555555556</c:v>
                </c:pt>
                <c:pt idx="1017">
                  <c:v>40301.706250000003</c:v>
                </c:pt>
                <c:pt idx="1018">
                  <c:v>40301.706944444442</c:v>
                </c:pt>
                <c:pt idx="1019">
                  <c:v>40301.707638888889</c:v>
                </c:pt>
                <c:pt idx="1020">
                  <c:v>40301.708333333336</c:v>
                </c:pt>
                <c:pt idx="1021">
                  <c:v>40301.709027777775</c:v>
                </c:pt>
                <c:pt idx="1022">
                  <c:v>40301.709722222207</c:v>
                </c:pt>
                <c:pt idx="1023">
                  <c:v>40301.710416666654</c:v>
                </c:pt>
                <c:pt idx="1024">
                  <c:v>40301.711111111093</c:v>
                </c:pt>
                <c:pt idx="1025">
                  <c:v>40301.711805555555</c:v>
                </c:pt>
                <c:pt idx="1026">
                  <c:v>40301.712500000001</c:v>
                </c:pt>
                <c:pt idx="1027">
                  <c:v>40301.713194444441</c:v>
                </c:pt>
                <c:pt idx="1028">
                  <c:v>40301.713888888888</c:v>
                </c:pt>
                <c:pt idx="1029">
                  <c:v>40301.714583333334</c:v>
                </c:pt>
                <c:pt idx="1030">
                  <c:v>40301.715277777781</c:v>
                </c:pt>
                <c:pt idx="1031">
                  <c:v>40301.71597222222</c:v>
                </c:pt>
                <c:pt idx="1032">
                  <c:v>40301.716666666653</c:v>
                </c:pt>
                <c:pt idx="1033">
                  <c:v>40301.717361111099</c:v>
                </c:pt>
                <c:pt idx="1034">
                  <c:v>40301.718055555553</c:v>
                </c:pt>
                <c:pt idx="1035">
                  <c:v>40301.71875</c:v>
                </c:pt>
                <c:pt idx="1036">
                  <c:v>40301.719444444447</c:v>
                </c:pt>
                <c:pt idx="1037">
                  <c:v>40301.720138888886</c:v>
                </c:pt>
                <c:pt idx="1038">
                  <c:v>40301.720833333326</c:v>
                </c:pt>
                <c:pt idx="1039">
                  <c:v>40301.721527777765</c:v>
                </c:pt>
                <c:pt idx="1040">
                  <c:v>40301.722222222204</c:v>
                </c:pt>
                <c:pt idx="1041">
                  <c:v>40301.722916666651</c:v>
                </c:pt>
                <c:pt idx="1042">
                  <c:v>40301.723611111083</c:v>
                </c:pt>
                <c:pt idx="1043">
                  <c:v>40301.724305555545</c:v>
                </c:pt>
                <c:pt idx="1044">
                  <c:v>40301.724999999999</c:v>
                </c:pt>
                <c:pt idx="1045">
                  <c:v>40301.725694444445</c:v>
                </c:pt>
                <c:pt idx="1046">
                  <c:v>40301.726388888885</c:v>
                </c:pt>
                <c:pt idx="1047">
                  <c:v>40301.727083333302</c:v>
                </c:pt>
                <c:pt idx="1048">
                  <c:v>40301.727777777764</c:v>
                </c:pt>
                <c:pt idx="1049">
                  <c:v>40301.728472222225</c:v>
                </c:pt>
                <c:pt idx="1050">
                  <c:v>40301.729166666635</c:v>
                </c:pt>
                <c:pt idx="1051">
                  <c:v>40301.729861111082</c:v>
                </c:pt>
                <c:pt idx="1052">
                  <c:v>40301.730555555558</c:v>
                </c:pt>
                <c:pt idx="1053">
                  <c:v>40301.731249999997</c:v>
                </c:pt>
                <c:pt idx="1054">
                  <c:v>40301.731944444444</c:v>
                </c:pt>
                <c:pt idx="1055">
                  <c:v>40301.732638888891</c:v>
                </c:pt>
                <c:pt idx="1056">
                  <c:v>40301.733333333315</c:v>
                </c:pt>
                <c:pt idx="1057">
                  <c:v>40301.734027777777</c:v>
                </c:pt>
                <c:pt idx="1058">
                  <c:v>40301.734722222209</c:v>
                </c:pt>
                <c:pt idx="1059">
                  <c:v>40301.735416666648</c:v>
                </c:pt>
                <c:pt idx="1060">
                  <c:v>40301.736111111095</c:v>
                </c:pt>
                <c:pt idx="1061">
                  <c:v>40301.736805555556</c:v>
                </c:pt>
                <c:pt idx="1062">
                  <c:v>40301.737499999996</c:v>
                </c:pt>
                <c:pt idx="1063">
                  <c:v>40301.738194444442</c:v>
                </c:pt>
                <c:pt idx="1064">
                  <c:v>40301.738888888889</c:v>
                </c:pt>
                <c:pt idx="1065">
                  <c:v>40301.739583333321</c:v>
                </c:pt>
                <c:pt idx="1066">
                  <c:v>40301.740277777782</c:v>
                </c:pt>
                <c:pt idx="1067">
                  <c:v>40301.740972222222</c:v>
                </c:pt>
                <c:pt idx="1068">
                  <c:v>40301.741666666647</c:v>
                </c:pt>
                <c:pt idx="1069">
                  <c:v>40301.742361111093</c:v>
                </c:pt>
                <c:pt idx="1070">
                  <c:v>40301.743055555555</c:v>
                </c:pt>
                <c:pt idx="1071">
                  <c:v>40301.743749999994</c:v>
                </c:pt>
                <c:pt idx="1072">
                  <c:v>40301.744444444441</c:v>
                </c:pt>
                <c:pt idx="1073">
                  <c:v>40301.745138888888</c:v>
                </c:pt>
                <c:pt idx="1074">
                  <c:v>40301.745833333334</c:v>
                </c:pt>
                <c:pt idx="1075">
                  <c:v>40301.746527777781</c:v>
                </c:pt>
                <c:pt idx="1076">
                  <c:v>40301.74722222222</c:v>
                </c:pt>
                <c:pt idx="1077">
                  <c:v>40301.747916666653</c:v>
                </c:pt>
                <c:pt idx="1078">
                  <c:v>40301.748611111114</c:v>
                </c:pt>
                <c:pt idx="1079">
                  <c:v>40301.749305555539</c:v>
                </c:pt>
                <c:pt idx="1080">
                  <c:v>40301.75</c:v>
                </c:pt>
                <c:pt idx="1081">
                  <c:v>40301.750694444469</c:v>
                </c:pt>
                <c:pt idx="1082">
                  <c:v>40301.751388888886</c:v>
                </c:pt>
                <c:pt idx="1083">
                  <c:v>40301.752083333326</c:v>
                </c:pt>
                <c:pt idx="1084">
                  <c:v>40301.75277777778</c:v>
                </c:pt>
                <c:pt idx="1085">
                  <c:v>40301.753472222204</c:v>
                </c:pt>
                <c:pt idx="1086">
                  <c:v>40301.754166666651</c:v>
                </c:pt>
                <c:pt idx="1087">
                  <c:v>40301.754861111105</c:v>
                </c:pt>
                <c:pt idx="1088">
                  <c:v>40301.755555555559</c:v>
                </c:pt>
                <c:pt idx="1089">
                  <c:v>40301.756250000013</c:v>
                </c:pt>
                <c:pt idx="1090">
                  <c:v>40301.75694444446</c:v>
                </c:pt>
                <c:pt idx="1091">
                  <c:v>40301.757638888892</c:v>
                </c:pt>
                <c:pt idx="1092">
                  <c:v>40301.758333333331</c:v>
                </c:pt>
                <c:pt idx="1093">
                  <c:v>40301.759027777778</c:v>
                </c:pt>
                <c:pt idx="1094">
                  <c:v>40301.759722222225</c:v>
                </c:pt>
                <c:pt idx="1095">
                  <c:v>40301.76041666665</c:v>
                </c:pt>
                <c:pt idx="1096">
                  <c:v>40301.761111111082</c:v>
                </c:pt>
                <c:pt idx="1097">
                  <c:v>40301.761805555543</c:v>
                </c:pt>
                <c:pt idx="1098">
                  <c:v>40301.762499999997</c:v>
                </c:pt>
                <c:pt idx="1099">
                  <c:v>40301.763194444444</c:v>
                </c:pt>
                <c:pt idx="1100">
                  <c:v>40301.763888888876</c:v>
                </c:pt>
                <c:pt idx="1101">
                  <c:v>40301.764583333315</c:v>
                </c:pt>
                <c:pt idx="1102">
                  <c:v>40301.765277777777</c:v>
                </c:pt>
                <c:pt idx="1103">
                  <c:v>40301.765972222209</c:v>
                </c:pt>
                <c:pt idx="1104">
                  <c:v>40301.766666666648</c:v>
                </c:pt>
                <c:pt idx="1105">
                  <c:v>40301.76736111108</c:v>
                </c:pt>
                <c:pt idx="1106">
                  <c:v>40301.768055555556</c:v>
                </c:pt>
                <c:pt idx="1107">
                  <c:v>40301.768749999996</c:v>
                </c:pt>
                <c:pt idx="1108">
                  <c:v>40301.769444444435</c:v>
                </c:pt>
                <c:pt idx="1109">
                  <c:v>40301.770138888889</c:v>
                </c:pt>
                <c:pt idx="1110">
                  <c:v>40301.770833333336</c:v>
                </c:pt>
                <c:pt idx="1111">
                  <c:v>40301.771527777775</c:v>
                </c:pt>
                <c:pt idx="1112">
                  <c:v>40301.772222222222</c:v>
                </c:pt>
                <c:pt idx="1113">
                  <c:v>40301.772916666654</c:v>
                </c:pt>
                <c:pt idx="1114">
                  <c:v>40301.773611111093</c:v>
                </c:pt>
                <c:pt idx="1115">
                  <c:v>40301.774305555555</c:v>
                </c:pt>
                <c:pt idx="1116">
                  <c:v>40301.775000000001</c:v>
                </c:pt>
                <c:pt idx="1117">
                  <c:v>40301.775694444441</c:v>
                </c:pt>
                <c:pt idx="1118">
                  <c:v>40301.776388888888</c:v>
                </c:pt>
                <c:pt idx="1119">
                  <c:v>40301.77708333332</c:v>
                </c:pt>
                <c:pt idx="1120">
                  <c:v>40301.777777777774</c:v>
                </c:pt>
                <c:pt idx="1121">
                  <c:v>40301.77847222222</c:v>
                </c:pt>
                <c:pt idx="1122">
                  <c:v>40301.779166666638</c:v>
                </c:pt>
                <c:pt idx="1123">
                  <c:v>40301.779861111099</c:v>
                </c:pt>
                <c:pt idx="1124">
                  <c:v>40301.780555555553</c:v>
                </c:pt>
                <c:pt idx="1125">
                  <c:v>40301.78125</c:v>
                </c:pt>
                <c:pt idx="1126">
                  <c:v>40301.781944444447</c:v>
                </c:pt>
                <c:pt idx="1127">
                  <c:v>40301.782638888893</c:v>
                </c:pt>
                <c:pt idx="1128">
                  <c:v>40301.783333333326</c:v>
                </c:pt>
                <c:pt idx="1129">
                  <c:v>40301.78402777778</c:v>
                </c:pt>
                <c:pt idx="1130">
                  <c:v>40301.784722222204</c:v>
                </c:pt>
                <c:pt idx="1131">
                  <c:v>40301.785416666651</c:v>
                </c:pt>
                <c:pt idx="1132">
                  <c:v>40301.786111111105</c:v>
                </c:pt>
                <c:pt idx="1133">
                  <c:v>40301.786805555559</c:v>
                </c:pt>
                <c:pt idx="1134">
                  <c:v>40301.787499999999</c:v>
                </c:pt>
                <c:pt idx="1135">
                  <c:v>40301.78819444446</c:v>
                </c:pt>
                <c:pt idx="1136">
                  <c:v>40301.788888888892</c:v>
                </c:pt>
                <c:pt idx="1137">
                  <c:v>40301.789583333324</c:v>
                </c:pt>
                <c:pt idx="1138">
                  <c:v>40301.790277777778</c:v>
                </c:pt>
                <c:pt idx="1139">
                  <c:v>40301.790972222225</c:v>
                </c:pt>
                <c:pt idx="1140">
                  <c:v>40301.791666666635</c:v>
                </c:pt>
                <c:pt idx="1141">
                  <c:v>40301.792361111082</c:v>
                </c:pt>
                <c:pt idx="1142">
                  <c:v>40301.793055555543</c:v>
                </c:pt>
                <c:pt idx="1143">
                  <c:v>40301.793749999983</c:v>
                </c:pt>
                <c:pt idx="1144">
                  <c:v>40301.794444444444</c:v>
                </c:pt>
                <c:pt idx="1145">
                  <c:v>40301.795138888876</c:v>
                </c:pt>
                <c:pt idx="1146">
                  <c:v>40301.795833333315</c:v>
                </c:pt>
                <c:pt idx="1147">
                  <c:v>40301.796527777777</c:v>
                </c:pt>
                <c:pt idx="1148">
                  <c:v>40301.797222222209</c:v>
                </c:pt>
                <c:pt idx="1149">
                  <c:v>40301.797916666648</c:v>
                </c:pt>
                <c:pt idx="1150">
                  <c:v>40301.798611111095</c:v>
                </c:pt>
                <c:pt idx="1151">
                  <c:v>40301.799305555534</c:v>
                </c:pt>
                <c:pt idx="1152">
                  <c:v>40301.800000000003</c:v>
                </c:pt>
                <c:pt idx="1153">
                  <c:v>40301.800694444464</c:v>
                </c:pt>
                <c:pt idx="1154">
                  <c:v>40301.801388888889</c:v>
                </c:pt>
                <c:pt idx="1155">
                  <c:v>40301.802083333336</c:v>
                </c:pt>
                <c:pt idx="1156">
                  <c:v>40301.802777777782</c:v>
                </c:pt>
                <c:pt idx="1157">
                  <c:v>40301.803472222222</c:v>
                </c:pt>
                <c:pt idx="1158">
                  <c:v>40301.804166666654</c:v>
                </c:pt>
                <c:pt idx="1159">
                  <c:v>40301.804861111108</c:v>
                </c:pt>
                <c:pt idx="1160">
                  <c:v>40301.805555555562</c:v>
                </c:pt>
                <c:pt idx="1161">
                  <c:v>40301.806250000016</c:v>
                </c:pt>
                <c:pt idx="1162">
                  <c:v>40301.806944444455</c:v>
                </c:pt>
                <c:pt idx="1163">
                  <c:v>40301.807638888902</c:v>
                </c:pt>
                <c:pt idx="1164">
                  <c:v>40301.808333333342</c:v>
                </c:pt>
                <c:pt idx="1165">
                  <c:v>40301.809027777781</c:v>
                </c:pt>
                <c:pt idx="1166">
                  <c:v>40301.80972222222</c:v>
                </c:pt>
                <c:pt idx="1167">
                  <c:v>40301.810416666667</c:v>
                </c:pt>
                <c:pt idx="1168">
                  <c:v>40301.811111111114</c:v>
                </c:pt>
                <c:pt idx="1169">
                  <c:v>40301.811805555553</c:v>
                </c:pt>
                <c:pt idx="1170">
                  <c:v>40301.812500000015</c:v>
                </c:pt>
                <c:pt idx="1171">
                  <c:v>40301.813194444469</c:v>
                </c:pt>
                <c:pt idx="1172">
                  <c:v>40301.813888888893</c:v>
                </c:pt>
                <c:pt idx="1173">
                  <c:v>40301.814583333333</c:v>
                </c:pt>
                <c:pt idx="1174">
                  <c:v>40301.815277777794</c:v>
                </c:pt>
                <c:pt idx="1175">
                  <c:v>40301.815972222219</c:v>
                </c:pt>
                <c:pt idx="1176">
                  <c:v>40301.816666666666</c:v>
                </c:pt>
                <c:pt idx="1177">
                  <c:v>40301.817361111105</c:v>
                </c:pt>
                <c:pt idx="1178">
                  <c:v>40301.818055555574</c:v>
                </c:pt>
                <c:pt idx="1179">
                  <c:v>40301.818750000013</c:v>
                </c:pt>
                <c:pt idx="1180">
                  <c:v>40301.81944444446</c:v>
                </c:pt>
                <c:pt idx="1181">
                  <c:v>40301.820138888892</c:v>
                </c:pt>
                <c:pt idx="1182">
                  <c:v>40301.820833333331</c:v>
                </c:pt>
                <c:pt idx="1183">
                  <c:v>40301.821527777778</c:v>
                </c:pt>
                <c:pt idx="1184">
                  <c:v>40301.822222222232</c:v>
                </c:pt>
                <c:pt idx="1185">
                  <c:v>40301.822916666664</c:v>
                </c:pt>
                <c:pt idx="1186">
                  <c:v>40301.823611111104</c:v>
                </c:pt>
                <c:pt idx="1187">
                  <c:v>40301.824305555558</c:v>
                </c:pt>
                <c:pt idx="1188">
                  <c:v>40301.825000000004</c:v>
                </c:pt>
                <c:pt idx="1189">
                  <c:v>40301.825694444458</c:v>
                </c:pt>
                <c:pt idx="1190">
                  <c:v>40301.826388888891</c:v>
                </c:pt>
                <c:pt idx="1191">
                  <c:v>40301.827083333315</c:v>
                </c:pt>
                <c:pt idx="1192">
                  <c:v>40301.827777777777</c:v>
                </c:pt>
                <c:pt idx="1193">
                  <c:v>40301.828472222223</c:v>
                </c:pt>
                <c:pt idx="1194">
                  <c:v>40301.829166666648</c:v>
                </c:pt>
                <c:pt idx="1195">
                  <c:v>40301.829861111095</c:v>
                </c:pt>
                <c:pt idx="1196">
                  <c:v>40301.830555555563</c:v>
                </c:pt>
                <c:pt idx="1197">
                  <c:v>40301.831250000003</c:v>
                </c:pt>
                <c:pt idx="1198">
                  <c:v>40301.831944444442</c:v>
                </c:pt>
                <c:pt idx="1199">
                  <c:v>40301.832638888904</c:v>
                </c:pt>
                <c:pt idx="1200">
                  <c:v>40301.833333333336</c:v>
                </c:pt>
                <c:pt idx="1201">
                  <c:v>40301.834027777782</c:v>
                </c:pt>
                <c:pt idx="1202">
                  <c:v>40301.834722222222</c:v>
                </c:pt>
                <c:pt idx="1203">
                  <c:v>40301.835416666654</c:v>
                </c:pt>
                <c:pt idx="1204">
                  <c:v>40301.836111111108</c:v>
                </c:pt>
                <c:pt idx="1205">
                  <c:v>40301.836805555562</c:v>
                </c:pt>
                <c:pt idx="1206">
                  <c:v>40301.837500000001</c:v>
                </c:pt>
                <c:pt idx="1207">
                  <c:v>40301.838194444455</c:v>
                </c:pt>
                <c:pt idx="1208">
                  <c:v>40301.838888888902</c:v>
                </c:pt>
                <c:pt idx="1209">
                  <c:v>40301.839583333334</c:v>
                </c:pt>
                <c:pt idx="1210">
                  <c:v>40301.840277777796</c:v>
                </c:pt>
                <c:pt idx="1211">
                  <c:v>40301.840972222235</c:v>
                </c:pt>
                <c:pt idx="1212">
                  <c:v>40301.841666666653</c:v>
                </c:pt>
                <c:pt idx="1213">
                  <c:v>40301.842361111114</c:v>
                </c:pt>
                <c:pt idx="1214">
                  <c:v>40301.843055555553</c:v>
                </c:pt>
                <c:pt idx="1215">
                  <c:v>40301.84375</c:v>
                </c:pt>
                <c:pt idx="1216">
                  <c:v>40301.844444444469</c:v>
                </c:pt>
                <c:pt idx="1217">
                  <c:v>40301.845138888893</c:v>
                </c:pt>
                <c:pt idx="1218">
                  <c:v>40301.845833333333</c:v>
                </c:pt>
                <c:pt idx="1219">
                  <c:v>40301.846527777794</c:v>
                </c:pt>
                <c:pt idx="1220">
                  <c:v>40301.847222222219</c:v>
                </c:pt>
                <c:pt idx="1221">
                  <c:v>40301.847916666666</c:v>
                </c:pt>
                <c:pt idx="1222">
                  <c:v>40301.848611111112</c:v>
                </c:pt>
                <c:pt idx="1223">
                  <c:v>40301.849305555559</c:v>
                </c:pt>
                <c:pt idx="1224">
                  <c:v>40301.850000000013</c:v>
                </c:pt>
                <c:pt idx="1225">
                  <c:v>40301.850694444474</c:v>
                </c:pt>
                <c:pt idx="1226">
                  <c:v>40301.851388888892</c:v>
                </c:pt>
                <c:pt idx="1227">
                  <c:v>40301.852083333331</c:v>
                </c:pt>
                <c:pt idx="1228">
                  <c:v>40301.852777777793</c:v>
                </c:pt>
                <c:pt idx="1229">
                  <c:v>40301.853472222232</c:v>
                </c:pt>
                <c:pt idx="1230">
                  <c:v>40301.854166666664</c:v>
                </c:pt>
                <c:pt idx="1231">
                  <c:v>40301.854861111111</c:v>
                </c:pt>
                <c:pt idx="1232">
                  <c:v>40301.855555555572</c:v>
                </c:pt>
                <c:pt idx="1233">
                  <c:v>40301.856250000019</c:v>
                </c:pt>
                <c:pt idx="1234">
                  <c:v>40301.856944444473</c:v>
                </c:pt>
                <c:pt idx="1235">
                  <c:v>40301.857638888905</c:v>
                </c:pt>
                <c:pt idx="1236">
                  <c:v>40301.858333333344</c:v>
                </c:pt>
                <c:pt idx="1237">
                  <c:v>40301.859027777791</c:v>
                </c:pt>
                <c:pt idx="1238">
                  <c:v>40301.859722222223</c:v>
                </c:pt>
                <c:pt idx="1239">
                  <c:v>40301.86041666667</c:v>
                </c:pt>
                <c:pt idx="1240">
                  <c:v>40301.861111111095</c:v>
                </c:pt>
                <c:pt idx="1241">
                  <c:v>40301.861805555556</c:v>
                </c:pt>
                <c:pt idx="1242">
                  <c:v>40301.862500000003</c:v>
                </c:pt>
                <c:pt idx="1243">
                  <c:v>40301.863194444442</c:v>
                </c:pt>
                <c:pt idx="1244">
                  <c:v>40301.863888888889</c:v>
                </c:pt>
                <c:pt idx="1245">
                  <c:v>40301.864583333336</c:v>
                </c:pt>
                <c:pt idx="1246">
                  <c:v>40301.865277777782</c:v>
                </c:pt>
                <c:pt idx="1247">
                  <c:v>40301.865972222222</c:v>
                </c:pt>
                <c:pt idx="1248">
                  <c:v>40301.866666666654</c:v>
                </c:pt>
                <c:pt idx="1249">
                  <c:v>40301.867361111093</c:v>
                </c:pt>
                <c:pt idx="1250">
                  <c:v>40301.868055555562</c:v>
                </c:pt>
                <c:pt idx="1251">
                  <c:v>40301.868750000001</c:v>
                </c:pt>
                <c:pt idx="1252">
                  <c:v>40301.869444444441</c:v>
                </c:pt>
                <c:pt idx="1253">
                  <c:v>40301.870138888902</c:v>
                </c:pt>
                <c:pt idx="1254">
                  <c:v>40301.870833333342</c:v>
                </c:pt>
                <c:pt idx="1255">
                  <c:v>40301.871527777781</c:v>
                </c:pt>
                <c:pt idx="1256">
                  <c:v>40301.872222222235</c:v>
                </c:pt>
                <c:pt idx="1257">
                  <c:v>40301.872916666667</c:v>
                </c:pt>
                <c:pt idx="1258">
                  <c:v>40301.873611111114</c:v>
                </c:pt>
                <c:pt idx="1259">
                  <c:v>40301.874305555553</c:v>
                </c:pt>
                <c:pt idx="1260">
                  <c:v>40301.875</c:v>
                </c:pt>
                <c:pt idx="1261">
                  <c:v>40301.875694444469</c:v>
                </c:pt>
                <c:pt idx="1262">
                  <c:v>40301.876388888893</c:v>
                </c:pt>
                <c:pt idx="1263">
                  <c:v>40301.877083333326</c:v>
                </c:pt>
                <c:pt idx="1264">
                  <c:v>40301.87777777778</c:v>
                </c:pt>
                <c:pt idx="1265">
                  <c:v>40301.878472222219</c:v>
                </c:pt>
                <c:pt idx="1266">
                  <c:v>40301.879166666651</c:v>
                </c:pt>
                <c:pt idx="1267">
                  <c:v>40301.879861111105</c:v>
                </c:pt>
                <c:pt idx="1268">
                  <c:v>40301.880555555574</c:v>
                </c:pt>
                <c:pt idx="1269">
                  <c:v>40301.881250000013</c:v>
                </c:pt>
                <c:pt idx="1270">
                  <c:v>40301.88194444446</c:v>
                </c:pt>
                <c:pt idx="1271">
                  <c:v>40301.882638888907</c:v>
                </c:pt>
                <c:pt idx="1272">
                  <c:v>40301.883333333331</c:v>
                </c:pt>
                <c:pt idx="1273">
                  <c:v>40301.884027777793</c:v>
                </c:pt>
                <c:pt idx="1274">
                  <c:v>40301.884722222232</c:v>
                </c:pt>
                <c:pt idx="1275">
                  <c:v>40301.885416666664</c:v>
                </c:pt>
                <c:pt idx="1276">
                  <c:v>40301.886111111111</c:v>
                </c:pt>
                <c:pt idx="1277">
                  <c:v>40301.886805555572</c:v>
                </c:pt>
                <c:pt idx="1278">
                  <c:v>40301.887500000012</c:v>
                </c:pt>
                <c:pt idx="1279">
                  <c:v>40301.888194444473</c:v>
                </c:pt>
                <c:pt idx="1280">
                  <c:v>40301.888888888905</c:v>
                </c:pt>
                <c:pt idx="1281">
                  <c:v>40301.88958333333</c:v>
                </c:pt>
                <c:pt idx="1282">
                  <c:v>40301.890277777791</c:v>
                </c:pt>
                <c:pt idx="1283">
                  <c:v>40301.890972222223</c:v>
                </c:pt>
                <c:pt idx="1284">
                  <c:v>40301.891666666648</c:v>
                </c:pt>
                <c:pt idx="1285">
                  <c:v>40301.892361111095</c:v>
                </c:pt>
                <c:pt idx="1286">
                  <c:v>40301.893055555556</c:v>
                </c:pt>
                <c:pt idx="1287">
                  <c:v>40301.893749999996</c:v>
                </c:pt>
                <c:pt idx="1288">
                  <c:v>40301.894444444442</c:v>
                </c:pt>
                <c:pt idx="1289">
                  <c:v>40301.895138888889</c:v>
                </c:pt>
                <c:pt idx="1290">
                  <c:v>40301.895833333336</c:v>
                </c:pt>
                <c:pt idx="1291">
                  <c:v>40301.896527777782</c:v>
                </c:pt>
                <c:pt idx="1292">
                  <c:v>40301.897222222222</c:v>
                </c:pt>
                <c:pt idx="1293">
                  <c:v>40301.897916666654</c:v>
                </c:pt>
                <c:pt idx="1294">
                  <c:v>40301.898611111108</c:v>
                </c:pt>
                <c:pt idx="1295">
                  <c:v>40301.899305555555</c:v>
                </c:pt>
                <c:pt idx="1296">
                  <c:v>40301.9</c:v>
                </c:pt>
                <c:pt idx="1297">
                  <c:v>40301.900694444455</c:v>
                </c:pt>
                <c:pt idx="1298">
                  <c:v>40301.901388888888</c:v>
                </c:pt>
                <c:pt idx="1299">
                  <c:v>40301.902083333334</c:v>
                </c:pt>
                <c:pt idx="1300">
                  <c:v>40301.902777777781</c:v>
                </c:pt>
                <c:pt idx="1301">
                  <c:v>40301.90347222222</c:v>
                </c:pt>
                <c:pt idx="1302">
                  <c:v>40301.904166666653</c:v>
                </c:pt>
                <c:pt idx="1303">
                  <c:v>40301.904861111114</c:v>
                </c:pt>
                <c:pt idx="1304">
                  <c:v>40301.905555555553</c:v>
                </c:pt>
                <c:pt idx="1305">
                  <c:v>40301.906250000015</c:v>
                </c:pt>
                <c:pt idx="1306">
                  <c:v>40301.906944444469</c:v>
                </c:pt>
                <c:pt idx="1307">
                  <c:v>40301.907638888893</c:v>
                </c:pt>
                <c:pt idx="1308">
                  <c:v>40301.908333333333</c:v>
                </c:pt>
                <c:pt idx="1309">
                  <c:v>40301.90902777778</c:v>
                </c:pt>
                <c:pt idx="1310">
                  <c:v>40301.909722222204</c:v>
                </c:pt>
                <c:pt idx="1311">
                  <c:v>40301.910416666666</c:v>
                </c:pt>
                <c:pt idx="1312">
                  <c:v>40301.911111111105</c:v>
                </c:pt>
                <c:pt idx="1313">
                  <c:v>40301.911805555559</c:v>
                </c:pt>
                <c:pt idx="1314">
                  <c:v>40301.912500000013</c:v>
                </c:pt>
                <c:pt idx="1315">
                  <c:v>40301.91319444446</c:v>
                </c:pt>
                <c:pt idx="1316">
                  <c:v>40301.913888888892</c:v>
                </c:pt>
                <c:pt idx="1317">
                  <c:v>40301.914583333331</c:v>
                </c:pt>
                <c:pt idx="1318">
                  <c:v>40301.915277777793</c:v>
                </c:pt>
                <c:pt idx="1319">
                  <c:v>40301.915972222232</c:v>
                </c:pt>
                <c:pt idx="1320">
                  <c:v>40301.916666666664</c:v>
                </c:pt>
                <c:pt idx="1321">
                  <c:v>40301.917361111104</c:v>
                </c:pt>
                <c:pt idx="1322">
                  <c:v>40301.918055555572</c:v>
                </c:pt>
                <c:pt idx="1323">
                  <c:v>40301.918750000012</c:v>
                </c:pt>
                <c:pt idx="1324">
                  <c:v>40301.919444444458</c:v>
                </c:pt>
                <c:pt idx="1325">
                  <c:v>40301.920138888891</c:v>
                </c:pt>
                <c:pt idx="1326">
                  <c:v>40301.92083333333</c:v>
                </c:pt>
                <c:pt idx="1327">
                  <c:v>40301.921527777777</c:v>
                </c:pt>
                <c:pt idx="1328">
                  <c:v>40301.922222222223</c:v>
                </c:pt>
                <c:pt idx="1329">
                  <c:v>40301.92291666667</c:v>
                </c:pt>
                <c:pt idx="1330">
                  <c:v>40301.923611111095</c:v>
                </c:pt>
                <c:pt idx="1331">
                  <c:v>40301.924305555556</c:v>
                </c:pt>
                <c:pt idx="1332">
                  <c:v>40301.925000000003</c:v>
                </c:pt>
                <c:pt idx="1333">
                  <c:v>40301.925694444442</c:v>
                </c:pt>
                <c:pt idx="1334">
                  <c:v>40301.926388888889</c:v>
                </c:pt>
                <c:pt idx="1335">
                  <c:v>40301.927083333321</c:v>
                </c:pt>
                <c:pt idx="1336">
                  <c:v>40301.927777777775</c:v>
                </c:pt>
                <c:pt idx="1337">
                  <c:v>40301.928472222222</c:v>
                </c:pt>
                <c:pt idx="1338">
                  <c:v>40301.929166666647</c:v>
                </c:pt>
                <c:pt idx="1339">
                  <c:v>40301.929861111093</c:v>
                </c:pt>
                <c:pt idx="1340">
                  <c:v>40301.930555555562</c:v>
                </c:pt>
                <c:pt idx="1341">
                  <c:v>40301.931250000001</c:v>
                </c:pt>
                <c:pt idx="1342">
                  <c:v>40301.931944444441</c:v>
                </c:pt>
                <c:pt idx="1343">
                  <c:v>40301.932638888902</c:v>
                </c:pt>
                <c:pt idx="1344">
                  <c:v>40301.933333333334</c:v>
                </c:pt>
                <c:pt idx="1345">
                  <c:v>40301.934027777781</c:v>
                </c:pt>
                <c:pt idx="1346">
                  <c:v>40301.93472222222</c:v>
                </c:pt>
                <c:pt idx="1347">
                  <c:v>40301.935416666653</c:v>
                </c:pt>
                <c:pt idx="1348">
                  <c:v>40301.936111111114</c:v>
                </c:pt>
                <c:pt idx="1349">
                  <c:v>40301.936805555553</c:v>
                </c:pt>
                <c:pt idx="1350">
                  <c:v>40301.9375</c:v>
                </c:pt>
                <c:pt idx="1351">
                  <c:v>40301.938194444469</c:v>
                </c:pt>
                <c:pt idx="1352">
                  <c:v>40301.938888888893</c:v>
                </c:pt>
                <c:pt idx="1353">
                  <c:v>40301.939583333326</c:v>
                </c:pt>
                <c:pt idx="1354">
                  <c:v>40301.940277777794</c:v>
                </c:pt>
                <c:pt idx="1355">
                  <c:v>40301.940972222219</c:v>
                </c:pt>
                <c:pt idx="1356">
                  <c:v>40301.941666666651</c:v>
                </c:pt>
                <c:pt idx="1357">
                  <c:v>40301.942361111105</c:v>
                </c:pt>
                <c:pt idx="1358">
                  <c:v>40301.943055555559</c:v>
                </c:pt>
                <c:pt idx="1359">
                  <c:v>40301.943749999999</c:v>
                </c:pt>
                <c:pt idx="1360">
                  <c:v>40301.94444444446</c:v>
                </c:pt>
                <c:pt idx="1361">
                  <c:v>40301.945138888892</c:v>
                </c:pt>
                <c:pt idx="1362">
                  <c:v>40301.945833333331</c:v>
                </c:pt>
                <c:pt idx="1363">
                  <c:v>40301.946527777793</c:v>
                </c:pt>
                <c:pt idx="1364">
                  <c:v>40301.947222222232</c:v>
                </c:pt>
                <c:pt idx="1365">
                  <c:v>40301.947916666664</c:v>
                </c:pt>
                <c:pt idx="1366">
                  <c:v>40301.948611111111</c:v>
                </c:pt>
                <c:pt idx="1367">
                  <c:v>40301.949305555558</c:v>
                </c:pt>
                <c:pt idx="1368">
                  <c:v>40301.950000000012</c:v>
                </c:pt>
                <c:pt idx="1369">
                  <c:v>40301.950694444473</c:v>
                </c:pt>
                <c:pt idx="1370">
                  <c:v>40301.951388888891</c:v>
                </c:pt>
                <c:pt idx="1371">
                  <c:v>40301.95208333333</c:v>
                </c:pt>
                <c:pt idx="1372">
                  <c:v>40301.952777777791</c:v>
                </c:pt>
                <c:pt idx="1373">
                  <c:v>40301.953472222223</c:v>
                </c:pt>
                <c:pt idx="1374">
                  <c:v>40301.95416666667</c:v>
                </c:pt>
                <c:pt idx="1375">
                  <c:v>40301.954861111109</c:v>
                </c:pt>
                <c:pt idx="1376">
                  <c:v>40301.955555555563</c:v>
                </c:pt>
                <c:pt idx="1377">
                  <c:v>40301.956250000017</c:v>
                </c:pt>
                <c:pt idx="1378">
                  <c:v>40301.956944444464</c:v>
                </c:pt>
                <c:pt idx="1379">
                  <c:v>40301.957638888904</c:v>
                </c:pt>
                <c:pt idx="1380">
                  <c:v>40301.958333333343</c:v>
                </c:pt>
                <c:pt idx="1381">
                  <c:v>40301.959027777782</c:v>
                </c:pt>
                <c:pt idx="1382">
                  <c:v>40301.959722222222</c:v>
                </c:pt>
                <c:pt idx="1383">
                  <c:v>40301.960416666654</c:v>
                </c:pt>
                <c:pt idx="1384">
                  <c:v>40301.961111111093</c:v>
                </c:pt>
                <c:pt idx="1385">
                  <c:v>40301.961805555555</c:v>
                </c:pt>
                <c:pt idx="1386">
                  <c:v>40301.962500000001</c:v>
                </c:pt>
                <c:pt idx="1387">
                  <c:v>40301.963194444441</c:v>
                </c:pt>
                <c:pt idx="1388">
                  <c:v>40301.963888888888</c:v>
                </c:pt>
                <c:pt idx="1389">
                  <c:v>40301.964583333334</c:v>
                </c:pt>
                <c:pt idx="1390">
                  <c:v>40301.965277777781</c:v>
                </c:pt>
                <c:pt idx="1391">
                  <c:v>40301.96597222222</c:v>
                </c:pt>
                <c:pt idx="1392">
                  <c:v>40301.966666666653</c:v>
                </c:pt>
                <c:pt idx="1393">
                  <c:v>40301.967361111099</c:v>
                </c:pt>
                <c:pt idx="1394">
                  <c:v>40301.968055555553</c:v>
                </c:pt>
                <c:pt idx="1395">
                  <c:v>40301.96875</c:v>
                </c:pt>
                <c:pt idx="1396">
                  <c:v>40301.969444444447</c:v>
                </c:pt>
                <c:pt idx="1397">
                  <c:v>40301.970138888893</c:v>
                </c:pt>
                <c:pt idx="1398">
                  <c:v>40301.970833333333</c:v>
                </c:pt>
                <c:pt idx="1399">
                  <c:v>40301.97152777778</c:v>
                </c:pt>
                <c:pt idx="1400">
                  <c:v>40301.972222222219</c:v>
                </c:pt>
                <c:pt idx="1401">
                  <c:v>40301.972916666666</c:v>
                </c:pt>
                <c:pt idx="1402">
                  <c:v>40301.973611111105</c:v>
                </c:pt>
                <c:pt idx="1403">
                  <c:v>40301.974305555559</c:v>
                </c:pt>
                <c:pt idx="1404">
                  <c:v>40301.975000000006</c:v>
                </c:pt>
                <c:pt idx="1405">
                  <c:v>40301.97569444446</c:v>
                </c:pt>
                <c:pt idx="1406">
                  <c:v>40301.976388888892</c:v>
                </c:pt>
                <c:pt idx="1407">
                  <c:v>40301.977083333324</c:v>
                </c:pt>
                <c:pt idx="1408">
                  <c:v>40301.977777777778</c:v>
                </c:pt>
                <c:pt idx="1409">
                  <c:v>40301.978472222232</c:v>
                </c:pt>
                <c:pt idx="1410">
                  <c:v>40301.97916666665</c:v>
                </c:pt>
                <c:pt idx="1411">
                  <c:v>40301.979861111104</c:v>
                </c:pt>
                <c:pt idx="1412">
                  <c:v>40301.980555555572</c:v>
                </c:pt>
                <c:pt idx="1413">
                  <c:v>40301.981250000012</c:v>
                </c:pt>
                <c:pt idx="1414">
                  <c:v>40301.981944444458</c:v>
                </c:pt>
                <c:pt idx="1415">
                  <c:v>40301.982638888905</c:v>
                </c:pt>
                <c:pt idx="1416">
                  <c:v>40301.98333333333</c:v>
                </c:pt>
                <c:pt idx="1417">
                  <c:v>40301.984027777791</c:v>
                </c:pt>
                <c:pt idx="1418">
                  <c:v>40301.984722222223</c:v>
                </c:pt>
                <c:pt idx="1419">
                  <c:v>40301.98541666667</c:v>
                </c:pt>
                <c:pt idx="1420">
                  <c:v>40301.986111111109</c:v>
                </c:pt>
                <c:pt idx="1421">
                  <c:v>40301.986805555563</c:v>
                </c:pt>
                <c:pt idx="1422">
                  <c:v>40301.987500000003</c:v>
                </c:pt>
                <c:pt idx="1423">
                  <c:v>40301.988194444464</c:v>
                </c:pt>
                <c:pt idx="1424">
                  <c:v>40301.988888888904</c:v>
                </c:pt>
                <c:pt idx="1425">
                  <c:v>40301.989583333336</c:v>
                </c:pt>
                <c:pt idx="1426">
                  <c:v>40301.990277777782</c:v>
                </c:pt>
                <c:pt idx="1427">
                  <c:v>40301.990972222222</c:v>
                </c:pt>
                <c:pt idx="1428">
                  <c:v>40301.991666666647</c:v>
                </c:pt>
                <c:pt idx="1429">
                  <c:v>40301.992361111093</c:v>
                </c:pt>
                <c:pt idx="1430">
                  <c:v>40301.993055555555</c:v>
                </c:pt>
                <c:pt idx="1431">
                  <c:v>40301.993749999994</c:v>
                </c:pt>
                <c:pt idx="1432">
                  <c:v>40301.994444444441</c:v>
                </c:pt>
                <c:pt idx="1433">
                  <c:v>40301.995138888888</c:v>
                </c:pt>
                <c:pt idx="1434">
                  <c:v>40301.995833333334</c:v>
                </c:pt>
                <c:pt idx="1435">
                  <c:v>40301.996527777781</c:v>
                </c:pt>
                <c:pt idx="1436">
                  <c:v>40301.99722222222</c:v>
                </c:pt>
                <c:pt idx="1437">
                  <c:v>40301.997916666653</c:v>
                </c:pt>
                <c:pt idx="1438">
                  <c:v>40301.998611111114</c:v>
                </c:pt>
                <c:pt idx="1439">
                  <c:v>40301.999305555539</c:v>
                </c:pt>
                <c:pt idx="1440">
                  <c:v>40302</c:v>
                </c:pt>
              </c:numCache>
            </c:numRef>
          </c:xVal>
          <c:yVal>
            <c:numRef>
              <c:f>Sheet1!$V$16:$V$1456</c:f>
              <c:numCache>
                <c:formatCode>General</c:formatCode>
                <c:ptCount val="1441"/>
                <c:pt idx="0">
                  <c:v>8.1000000000000095E-12</c:v>
                </c:pt>
                <c:pt idx="1">
                  <c:v>8.6000000000000094E-12</c:v>
                </c:pt>
                <c:pt idx="2">
                  <c:v>1.1000000000000014E-11</c:v>
                </c:pt>
                <c:pt idx="3">
                  <c:v>9.4000000000000125E-12</c:v>
                </c:pt>
                <c:pt idx="4">
                  <c:v>8.1000000000000095E-12</c:v>
                </c:pt>
                <c:pt idx="5">
                  <c:v>9.2000000000000093E-12</c:v>
                </c:pt>
                <c:pt idx="6">
                  <c:v>8.9000000000000126E-12</c:v>
                </c:pt>
                <c:pt idx="7">
                  <c:v>6.2000000000000075E-12</c:v>
                </c:pt>
                <c:pt idx="8">
                  <c:v>7.700000000000008E-12</c:v>
                </c:pt>
                <c:pt idx="9">
                  <c:v>1.2000000000000013E-11</c:v>
                </c:pt>
                <c:pt idx="10">
                  <c:v>1.0000000000000012E-11</c:v>
                </c:pt>
                <c:pt idx="11">
                  <c:v>1.9000000000000018E-11</c:v>
                </c:pt>
                <c:pt idx="12">
                  <c:v>1.3000000000000017E-11</c:v>
                </c:pt>
                <c:pt idx="13">
                  <c:v>1.0000000000000012E-11</c:v>
                </c:pt>
                <c:pt idx="14">
                  <c:v>9.2000000000000093E-12</c:v>
                </c:pt>
                <c:pt idx="15">
                  <c:v>2.1000000000000021E-11</c:v>
                </c:pt>
                <c:pt idx="16">
                  <c:v>1.2000000000000013E-11</c:v>
                </c:pt>
                <c:pt idx="17">
                  <c:v>2.3000000000000021E-11</c:v>
                </c:pt>
                <c:pt idx="18">
                  <c:v>1.1000000000000014E-11</c:v>
                </c:pt>
                <c:pt idx="19">
                  <c:v>2.0000000000000021E-11</c:v>
                </c:pt>
                <c:pt idx="20">
                  <c:v>9.0000000000000125E-12</c:v>
                </c:pt>
                <c:pt idx="21">
                  <c:v>2.3000000000000021E-11</c:v>
                </c:pt>
                <c:pt idx="22">
                  <c:v>1.2000000000000013E-11</c:v>
                </c:pt>
                <c:pt idx="23">
                  <c:v>1.4000000000000015E-11</c:v>
                </c:pt>
                <c:pt idx="24">
                  <c:v>2.2000000000000027E-11</c:v>
                </c:pt>
                <c:pt idx="25">
                  <c:v>1.0000000000000012E-11</c:v>
                </c:pt>
                <c:pt idx="26">
                  <c:v>1.1000000000000014E-11</c:v>
                </c:pt>
                <c:pt idx="27">
                  <c:v>9.5000000000000124E-12</c:v>
                </c:pt>
                <c:pt idx="28">
                  <c:v>8.0000000000000079E-12</c:v>
                </c:pt>
                <c:pt idx="29">
                  <c:v>1.0000000000000012E-11</c:v>
                </c:pt>
                <c:pt idx="30">
                  <c:v>9.1000000000000109E-12</c:v>
                </c:pt>
                <c:pt idx="31">
                  <c:v>8.800000000000011E-12</c:v>
                </c:pt>
                <c:pt idx="32">
                  <c:v>1.1000000000000014E-11</c:v>
                </c:pt>
                <c:pt idx="33">
                  <c:v>7.4000000000000097E-12</c:v>
                </c:pt>
                <c:pt idx="34">
                  <c:v>1.0000000000000012E-11</c:v>
                </c:pt>
                <c:pt idx="35">
                  <c:v>1.0000000000000012E-11</c:v>
                </c:pt>
                <c:pt idx="36">
                  <c:v>1.0000000000000012E-11</c:v>
                </c:pt>
                <c:pt idx="37">
                  <c:v>1.3000000000000017E-11</c:v>
                </c:pt>
                <c:pt idx="38">
                  <c:v>1.4000000000000015E-11</c:v>
                </c:pt>
                <c:pt idx="39">
                  <c:v>7.4000000000000097E-12</c:v>
                </c:pt>
                <c:pt idx="40">
                  <c:v>1.2000000000000013E-11</c:v>
                </c:pt>
                <c:pt idx="41">
                  <c:v>1.4000000000000015E-11</c:v>
                </c:pt>
                <c:pt idx="42">
                  <c:v>1.1000000000000014E-11</c:v>
                </c:pt>
                <c:pt idx="43">
                  <c:v>8.500000000000011E-12</c:v>
                </c:pt>
                <c:pt idx="44">
                  <c:v>1.7000000000000019E-11</c:v>
                </c:pt>
                <c:pt idx="45">
                  <c:v>2.6000000000000033E-11</c:v>
                </c:pt>
                <c:pt idx="46">
                  <c:v>7.6000000000000096E-12</c:v>
                </c:pt>
                <c:pt idx="47">
                  <c:v>1.6000000000000019E-11</c:v>
                </c:pt>
                <c:pt idx="48">
                  <c:v>9.5000000000000124E-12</c:v>
                </c:pt>
                <c:pt idx="49">
                  <c:v>1.5000000000000019E-11</c:v>
                </c:pt>
                <c:pt idx="50">
                  <c:v>1.1000000000000014E-11</c:v>
                </c:pt>
                <c:pt idx="51">
                  <c:v>9.7000000000000124E-12</c:v>
                </c:pt>
                <c:pt idx="52">
                  <c:v>9.1000000000000109E-12</c:v>
                </c:pt>
                <c:pt idx="53">
                  <c:v>1.0000000000000012E-11</c:v>
                </c:pt>
                <c:pt idx="54">
                  <c:v>1.1000000000000014E-11</c:v>
                </c:pt>
                <c:pt idx="55">
                  <c:v>9.5000000000000124E-12</c:v>
                </c:pt>
                <c:pt idx="56">
                  <c:v>1.1000000000000014E-11</c:v>
                </c:pt>
                <c:pt idx="57">
                  <c:v>8.0000000000000079E-12</c:v>
                </c:pt>
                <c:pt idx="58">
                  <c:v>9.5000000000000124E-12</c:v>
                </c:pt>
                <c:pt idx="59">
                  <c:v>9.800000000000014E-12</c:v>
                </c:pt>
                <c:pt idx="60">
                  <c:v>8.0000000000000079E-12</c:v>
                </c:pt>
                <c:pt idx="61">
                  <c:v>7.2000000000000089E-12</c:v>
                </c:pt>
                <c:pt idx="62">
                  <c:v>9.7000000000000124E-12</c:v>
                </c:pt>
                <c:pt idx="63">
                  <c:v>8.800000000000011E-12</c:v>
                </c:pt>
                <c:pt idx="64">
                  <c:v>7.5000000000000096E-12</c:v>
                </c:pt>
                <c:pt idx="65">
                  <c:v>7.8000000000000096E-12</c:v>
                </c:pt>
                <c:pt idx="66">
                  <c:v>9.0000000000000125E-12</c:v>
                </c:pt>
                <c:pt idx="67">
                  <c:v>1.0000000000000012E-11</c:v>
                </c:pt>
                <c:pt idx="68">
                  <c:v>9.0000000000000125E-12</c:v>
                </c:pt>
                <c:pt idx="69">
                  <c:v>8.3000000000000111E-12</c:v>
                </c:pt>
                <c:pt idx="70">
                  <c:v>7.1000000000000081E-12</c:v>
                </c:pt>
                <c:pt idx="71">
                  <c:v>6.5000000000000066E-12</c:v>
                </c:pt>
                <c:pt idx="72">
                  <c:v>6.7000000000000082E-12</c:v>
                </c:pt>
                <c:pt idx="73">
                  <c:v>7.2000000000000089E-12</c:v>
                </c:pt>
                <c:pt idx="74">
                  <c:v>7.2000000000000089E-12</c:v>
                </c:pt>
                <c:pt idx="75">
                  <c:v>6.5000000000000066E-12</c:v>
                </c:pt>
                <c:pt idx="76">
                  <c:v>6.900000000000009E-12</c:v>
                </c:pt>
                <c:pt idx="77">
                  <c:v>7.1000000000000081E-12</c:v>
                </c:pt>
                <c:pt idx="78">
                  <c:v>6.900000000000009E-12</c:v>
                </c:pt>
                <c:pt idx="79">
                  <c:v>7.3000000000000097E-12</c:v>
                </c:pt>
                <c:pt idx="80">
                  <c:v>7.4000000000000097E-12</c:v>
                </c:pt>
                <c:pt idx="81">
                  <c:v>7.2000000000000089E-12</c:v>
                </c:pt>
                <c:pt idx="82">
                  <c:v>7.700000000000008E-12</c:v>
                </c:pt>
                <c:pt idx="83">
                  <c:v>7.2000000000000089E-12</c:v>
                </c:pt>
                <c:pt idx="84">
                  <c:v>6.4000000000000083E-12</c:v>
                </c:pt>
                <c:pt idx="85">
                  <c:v>7.5000000000000096E-12</c:v>
                </c:pt>
                <c:pt idx="86">
                  <c:v>8.1000000000000095E-12</c:v>
                </c:pt>
                <c:pt idx="87">
                  <c:v>7.1000000000000081E-12</c:v>
                </c:pt>
                <c:pt idx="88">
                  <c:v>6.6000000000000058E-12</c:v>
                </c:pt>
                <c:pt idx="89">
                  <c:v>7.1000000000000081E-12</c:v>
                </c:pt>
                <c:pt idx="90">
                  <c:v>6.4000000000000083E-12</c:v>
                </c:pt>
                <c:pt idx="91">
                  <c:v>7.1000000000000081E-12</c:v>
                </c:pt>
                <c:pt idx="92">
                  <c:v>6.900000000000009E-12</c:v>
                </c:pt>
                <c:pt idx="93">
                  <c:v>7.2000000000000089E-12</c:v>
                </c:pt>
                <c:pt idx="94">
                  <c:v>7.4000000000000097E-12</c:v>
                </c:pt>
                <c:pt idx="95">
                  <c:v>6.8000000000000082E-12</c:v>
                </c:pt>
                <c:pt idx="96">
                  <c:v>6.900000000000009E-12</c:v>
                </c:pt>
                <c:pt idx="97">
                  <c:v>7.1000000000000081E-12</c:v>
                </c:pt>
                <c:pt idx="98">
                  <c:v>7.5000000000000096E-12</c:v>
                </c:pt>
                <c:pt idx="99">
                  <c:v>7.1000000000000081E-12</c:v>
                </c:pt>
                <c:pt idx="100">
                  <c:v>7.5000000000000096E-12</c:v>
                </c:pt>
                <c:pt idx="101">
                  <c:v>8.4000000000000127E-12</c:v>
                </c:pt>
                <c:pt idx="102">
                  <c:v>6.8000000000000082E-12</c:v>
                </c:pt>
                <c:pt idx="103">
                  <c:v>7.6000000000000096E-12</c:v>
                </c:pt>
                <c:pt idx="104">
                  <c:v>7.6000000000000096E-12</c:v>
                </c:pt>
                <c:pt idx="105">
                  <c:v>6.6000000000000058E-12</c:v>
                </c:pt>
                <c:pt idx="106">
                  <c:v>7.5000000000000096E-12</c:v>
                </c:pt>
                <c:pt idx="107">
                  <c:v>8.4000000000000127E-12</c:v>
                </c:pt>
                <c:pt idx="108">
                  <c:v>6.4000000000000083E-12</c:v>
                </c:pt>
                <c:pt idx="109">
                  <c:v>7.700000000000008E-12</c:v>
                </c:pt>
                <c:pt idx="110">
                  <c:v>7.4000000000000097E-12</c:v>
                </c:pt>
                <c:pt idx="111">
                  <c:v>6.1000000000000067E-12</c:v>
                </c:pt>
                <c:pt idx="112">
                  <c:v>7.2000000000000089E-12</c:v>
                </c:pt>
                <c:pt idx="113">
                  <c:v>6.8000000000000082E-12</c:v>
                </c:pt>
                <c:pt idx="114">
                  <c:v>6.5000000000000066E-12</c:v>
                </c:pt>
                <c:pt idx="115">
                  <c:v>7.0000000000000081E-12</c:v>
                </c:pt>
                <c:pt idx="116">
                  <c:v>6.1000000000000067E-12</c:v>
                </c:pt>
                <c:pt idx="117">
                  <c:v>6.8000000000000082E-12</c:v>
                </c:pt>
                <c:pt idx="118">
                  <c:v>7.5000000000000096E-12</c:v>
                </c:pt>
                <c:pt idx="119">
                  <c:v>6.900000000000009E-12</c:v>
                </c:pt>
                <c:pt idx="120">
                  <c:v>7.700000000000008E-12</c:v>
                </c:pt>
                <c:pt idx="121">
                  <c:v>6.8000000000000082E-12</c:v>
                </c:pt>
                <c:pt idx="122">
                  <c:v>6.4000000000000083E-12</c:v>
                </c:pt>
                <c:pt idx="123">
                  <c:v>6.8000000000000082E-12</c:v>
                </c:pt>
                <c:pt idx="124">
                  <c:v>7.3000000000000097E-12</c:v>
                </c:pt>
                <c:pt idx="125">
                  <c:v>6.4000000000000083E-12</c:v>
                </c:pt>
                <c:pt idx="126">
                  <c:v>6.7000000000000082E-12</c:v>
                </c:pt>
                <c:pt idx="127">
                  <c:v>7.4000000000000097E-12</c:v>
                </c:pt>
                <c:pt idx="128">
                  <c:v>6.2000000000000075E-12</c:v>
                </c:pt>
                <c:pt idx="129">
                  <c:v>7.2000000000000089E-12</c:v>
                </c:pt>
                <c:pt idx="130">
                  <c:v>7.2000000000000089E-12</c:v>
                </c:pt>
                <c:pt idx="131">
                  <c:v>6.7000000000000082E-12</c:v>
                </c:pt>
                <c:pt idx="132">
                  <c:v>7.0000000000000081E-12</c:v>
                </c:pt>
                <c:pt idx="133">
                  <c:v>7.3000000000000097E-12</c:v>
                </c:pt>
                <c:pt idx="134">
                  <c:v>6.900000000000009E-12</c:v>
                </c:pt>
                <c:pt idx="135">
                  <c:v>6.7000000000000082E-12</c:v>
                </c:pt>
                <c:pt idx="136">
                  <c:v>6.3000000000000059E-12</c:v>
                </c:pt>
                <c:pt idx="137">
                  <c:v>7.3000000000000097E-12</c:v>
                </c:pt>
                <c:pt idx="138">
                  <c:v>6.3000000000000059E-12</c:v>
                </c:pt>
                <c:pt idx="139">
                  <c:v>7.1000000000000081E-12</c:v>
                </c:pt>
                <c:pt idx="140">
                  <c:v>7.0000000000000081E-12</c:v>
                </c:pt>
                <c:pt idx="141">
                  <c:v>6.7000000000000082E-12</c:v>
                </c:pt>
                <c:pt idx="142">
                  <c:v>6.3000000000000059E-12</c:v>
                </c:pt>
                <c:pt idx="143">
                  <c:v>7.2000000000000089E-12</c:v>
                </c:pt>
                <c:pt idx="144">
                  <c:v>6.8000000000000082E-12</c:v>
                </c:pt>
                <c:pt idx="145">
                  <c:v>7.1000000000000081E-12</c:v>
                </c:pt>
                <c:pt idx="146">
                  <c:v>7.8000000000000096E-12</c:v>
                </c:pt>
                <c:pt idx="147">
                  <c:v>7.700000000000008E-12</c:v>
                </c:pt>
                <c:pt idx="148">
                  <c:v>6.4000000000000083E-12</c:v>
                </c:pt>
                <c:pt idx="149">
                  <c:v>7.3000000000000097E-12</c:v>
                </c:pt>
                <c:pt idx="150">
                  <c:v>8.3000000000000111E-12</c:v>
                </c:pt>
                <c:pt idx="151">
                  <c:v>7.5000000000000096E-12</c:v>
                </c:pt>
                <c:pt idx="152">
                  <c:v>7.700000000000008E-12</c:v>
                </c:pt>
                <c:pt idx="153">
                  <c:v>7.1000000000000081E-12</c:v>
                </c:pt>
                <c:pt idx="154">
                  <c:v>7.3000000000000097E-12</c:v>
                </c:pt>
                <c:pt idx="155">
                  <c:v>6.3000000000000059E-12</c:v>
                </c:pt>
                <c:pt idx="156">
                  <c:v>6.900000000000009E-12</c:v>
                </c:pt>
                <c:pt idx="157">
                  <c:v>6.900000000000009E-12</c:v>
                </c:pt>
                <c:pt idx="158">
                  <c:v>7.1000000000000081E-12</c:v>
                </c:pt>
                <c:pt idx="159">
                  <c:v>5.9000000000000076E-12</c:v>
                </c:pt>
                <c:pt idx="160">
                  <c:v>7.3000000000000097E-12</c:v>
                </c:pt>
                <c:pt idx="161">
                  <c:v>6.8000000000000082E-12</c:v>
                </c:pt>
                <c:pt idx="162">
                  <c:v>6.8000000000000082E-12</c:v>
                </c:pt>
                <c:pt idx="163">
                  <c:v>7.0000000000000081E-12</c:v>
                </c:pt>
                <c:pt idx="164">
                  <c:v>6.2000000000000075E-12</c:v>
                </c:pt>
                <c:pt idx="165">
                  <c:v>7.8000000000000096E-12</c:v>
                </c:pt>
                <c:pt idx="166">
                  <c:v>7.0000000000000081E-12</c:v>
                </c:pt>
                <c:pt idx="167">
                  <c:v>5.9000000000000076E-12</c:v>
                </c:pt>
                <c:pt idx="168">
                  <c:v>6.8000000000000082E-12</c:v>
                </c:pt>
                <c:pt idx="169">
                  <c:v>6.900000000000009E-12</c:v>
                </c:pt>
                <c:pt idx="170">
                  <c:v>6.2000000000000075E-12</c:v>
                </c:pt>
                <c:pt idx="171">
                  <c:v>7.5000000000000096E-12</c:v>
                </c:pt>
                <c:pt idx="172">
                  <c:v>6.8000000000000082E-12</c:v>
                </c:pt>
                <c:pt idx="173">
                  <c:v>8.7000000000000094E-12</c:v>
                </c:pt>
                <c:pt idx="174">
                  <c:v>6.3000000000000059E-12</c:v>
                </c:pt>
                <c:pt idx="175">
                  <c:v>6.8000000000000082E-12</c:v>
                </c:pt>
                <c:pt idx="176">
                  <c:v>6.2000000000000075E-12</c:v>
                </c:pt>
                <c:pt idx="177">
                  <c:v>7.2000000000000089E-12</c:v>
                </c:pt>
                <c:pt idx="178">
                  <c:v>7.1000000000000081E-12</c:v>
                </c:pt>
                <c:pt idx="179">
                  <c:v>6.4000000000000083E-12</c:v>
                </c:pt>
                <c:pt idx="180">
                  <c:v>7.5000000000000096E-12</c:v>
                </c:pt>
                <c:pt idx="181">
                  <c:v>7.3000000000000097E-12</c:v>
                </c:pt>
                <c:pt idx="182">
                  <c:v>6.4000000000000083E-12</c:v>
                </c:pt>
                <c:pt idx="183">
                  <c:v>7.700000000000008E-12</c:v>
                </c:pt>
                <c:pt idx="184">
                  <c:v>6.900000000000009E-12</c:v>
                </c:pt>
                <c:pt idx="185">
                  <c:v>6.2000000000000075E-12</c:v>
                </c:pt>
                <c:pt idx="186">
                  <c:v>6.900000000000009E-12</c:v>
                </c:pt>
                <c:pt idx="187">
                  <c:v>8.500000000000011E-12</c:v>
                </c:pt>
                <c:pt idx="188">
                  <c:v>7.5000000000000096E-12</c:v>
                </c:pt>
                <c:pt idx="189">
                  <c:v>8.0000000000000079E-12</c:v>
                </c:pt>
                <c:pt idx="190">
                  <c:v>6.1000000000000067E-12</c:v>
                </c:pt>
                <c:pt idx="191">
                  <c:v>6.3000000000000059E-12</c:v>
                </c:pt>
                <c:pt idx="192">
                  <c:v>7.0000000000000081E-12</c:v>
                </c:pt>
                <c:pt idx="193">
                  <c:v>6.3000000000000059E-12</c:v>
                </c:pt>
                <c:pt idx="194">
                  <c:v>7.1000000000000081E-12</c:v>
                </c:pt>
                <c:pt idx="195">
                  <c:v>6.3000000000000059E-12</c:v>
                </c:pt>
                <c:pt idx="196">
                  <c:v>6.8000000000000082E-12</c:v>
                </c:pt>
                <c:pt idx="197">
                  <c:v>6.7000000000000082E-12</c:v>
                </c:pt>
                <c:pt idx="198">
                  <c:v>7.1000000000000081E-12</c:v>
                </c:pt>
                <c:pt idx="199">
                  <c:v>7.2000000000000089E-12</c:v>
                </c:pt>
                <c:pt idx="200">
                  <c:v>6.4000000000000083E-12</c:v>
                </c:pt>
                <c:pt idx="201">
                  <c:v>7.5000000000000096E-12</c:v>
                </c:pt>
                <c:pt idx="202">
                  <c:v>1.0000000000000012E-11</c:v>
                </c:pt>
                <c:pt idx="203">
                  <c:v>6.6000000000000058E-12</c:v>
                </c:pt>
                <c:pt idx="204">
                  <c:v>6.1000000000000067E-12</c:v>
                </c:pt>
                <c:pt idx="205">
                  <c:v>7.9000000000000096E-12</c:v>
                </c:pt>
                <c:pt idx="206">
                  <c:v>9.2000000000000093E-12</c:v>
                </c:pt>
                <c:pt idx="207">
                  <c:v>6.4000000000000083E-12</c:v>
                </c:pt>
                <c:pt idx="208">
                  <c:v>7.1000000000000081E-12</c:v>
                </c:pt>
                <c:pt idx="209">
                  <c:v>6.6000000000000058E-12</c:v>
                </c:pt>
                <c:pt idx="210">
                  <c:v>7.3000000000000097E-12</c:v>
                </c:pt>
                <c:pt idx="211">
                  <c:v>8.0000000000000079E-12</c:v>
                </c:pt>
                <c:pt idx="212">
                  <c:v>6.7000000000000082E-12</c:v>
                </c:pt>
                <c:pt idx="213">
                  <c:v>8.0000000000000079E-12</c:v>
                </c:pt>
                <c:pt idx="214">
                  <c:v>8.500000000000011E-12</c:v>
                </c:pt>
                <c:pt idx="215">
                  <c:v>7.0000000000000081E-12</c:v>
                </c:pt>
                <c:pt idx="216">
                  <c:v>8.7000000000000094E-12</c:v>
                </c:pt>
                <c:pt idx="217">
                  <c:v>8.7000000000000094E-12</c:v>
                </c:pt>
                <c:pt idx="218">
                  <c:v>8.1000000000000095E-12</c:v>
                </c:pt>
                <c:pt idx="219">
                  <c:v>7.2000000000000089E-12</c:v>
                </c:pt>
                <c:pt idx="220">
                  <c:v>6.5000000000000066E-12</c:v>
                </c:pt>
                <c:pt idx="221">
                  <c:v>6.6000000000000058E-12</c:v>
                </c:pt>
                <c:pt idx="222">
                  <c:v>6.4000000000000083E-12</c:v>
                </c:pt>
                <c:pt idx="223">
                  <c:v>7.2000000000000089E-12</c:v>
                </c:pt>
                <c:pt idx="224">
                  <c:v>6.8000000000000082E-12</c:v>
                </c:pt>
                <c:pt idx="225">
                  <c:v>7.2000000000000089E-12</c:v>
                </c:pt>
                <c:pt idx="226">
                  <c:v>8.1000000000000095E-12</c:v>
                </c:pt>
                <c:pt idx="227">
                  <c:v>7.700000000000008E-12</c:v>
                </c:pt>
                <c:pt idx="228">
                  <c:v>7.0000000000000081E-12</c:v>
                </c:pt>
                <c:pt idx="229">
                  <c:v>6.8000000000000082E-12</c:v>
                </c:pt>
                <c:pt idx="230">
                  <c:v>6.1000000000000067E-12</c:v>
                </c:pt>
                <c:pt idx="231">
                  <c:v>6.6000000000000058E-12</c:v>
                </c:pt>
                <c:pt idx="232">
                  <c:v>8.7000000000000094E-12</c:v>
                </c:pt>
                <c:pt idx="233">
                  <c:v>6.8000000000000082E-12</c:v>
                </c:pt>
                <c:pt idx="234">
                  <c:v>6.8000000000000082E-12</c:v>
                </c:pt>
                <c:pt idx="235">
                  <c:v>6.900000000000009E-12</c:v>
                </c:pt>
                <c:pt idx="236">
                  <c:v>7.0000000000000081E-12</c:v>
                </c:pt>
                <c:pt idx="237">
                  <c:v>7.5000000000000096E-12</c:v>
                </c:pt>
                <c:pt idx="238">
                  <c:v>6.5000000000000066E-12</c:v>
                </c:pt>
                <c:pt idx="239">
                  <c:v>6.6000000000000058E-12</c:v>
                </c:pt>
                <c:pt idx="240">
                  <c:v>7.1000000000000081E-12</c:v>
                </c:pt>
                <c:pt idx="241">
                  <c:v>6.5000000000000066E-12</c:v>
                </c:pt>
                <c:pt idx="242">
                  <c:v>6.3000000000000059E-12</c:v>
                </c:pt>
                <c:pt idx="243">
                  <c:v>8.1000000000000095E-12</c:v>
                </c:pt>
                <c:pt idx="244">
                  <c:v>6.3000000000000059E-12</c:v>
                </c:pt>
                <c:pt idx="245">
                  <c:v>6.2000000000000075E-12</c:v>
                </c:pt>
                <c:pt idx="246">
                  <c:v>7.0000000000000081E-12</c:v>
                </c:pt>
                <c:pt idx="247">
                  <c:v>8.2000000000000095E-12</c:v>
                </c:pt>
                <c:pt idx="248">
                  <c:v>6.3000000000000059E-12</c:v>
                </c:pt>
                <c:pt idx="249">
                  <c:v>6.7000000000000082E-12</c:v>
                </c:pt>
                <c:pt idx="250">
                  <c:v>6.900000000000009E-12</c:v>
                </c:pt>
                <c:pt idx="251">
                  <c:v>6.900000000000009E-12</c:v>
                </c:pt>
                <c:pt idx="252">
                  <c:v>7.3000000000000097E-12</c:v>
                </c:pt>
                <c:pt idx="253">
                  <c:v>6.900000000000009E-12</c:v>
                </c:pt>
                <c:pt idx="254">
                  <c:v>7.5000000000000096E-12</c:v>
                </c:pt>
                <c:pt idx="255">
                  <c:v>7.1000000000000081E-12</c:v>
                </c:pt>
                <c:pt idx="256">
                  <c:v>6.3000000000000059E-12</c:v>
                </c:pt>
                <c:pt idx="257">
                  <c:v>6.8000000000000082E-12</c:v>
                </c:pt>
                <c:pt idx="258">
                  <c:v>6.900000000000009E-12</c:v>
                </c:pt>
                <c:pt idx="259">
                  <c:v>7.6000000000000096E-12</c:v>
                </c:pt>
                <c:pt idx="260">
                  <c:v>6.4000000000000083E-12</c:v>
                </c:pt>
                <c:pt idx="261">
                  <c:v>6.900000000000009E-12</c:v>
                </c:pt>
                <c:pt idx="262">
                  <c:v>6.1000000000000067E-12</c:v>
                </c:pt>
                <c:pt idx="263">
                  <c:v>6.6000000000000058E-12</c:v>
                </c:pt>
                <c:pt idx="264">
                  <c:v>7.6000000000000096E-12</c:v>
                </c:pt>
                <c:pt idx="265">
                  <c:v>8.500000000000011E-12</c:v>
                </c:pt>
                <c:pt idx="266">
                  <c:v>6.3000000000000059E-12</c:v>
                </c:pt>
                <c:pt idx="267">
                  <c:v>1.0000000000000012E-11</c:v>
                </c:pt>
                <c:pt idx="268">
                  <c:v>7.2000000000000089E-12</c:v>
                </c:pt>
                <c:pt idx="269">
                  <c:v>7.3000000000000097E-12</c:v>
                </c:pt>
                <c:pt idx="270">
                  <c:v>6.4000000000000083E-12</c:v>
                </c:pt>
                <c:pt idx="271">
                  <c:v>7.4000000000000097E-12</c:v>
                </c:pt>
                <c:pt idx="272">
                  <c:v>7.9000000000000096E-12</c:v>
                </c:pt>
                <c:pt idx="273">
                  <c:v>6.7000000000000082E-12</c:v>
                </c:pt>
                <c:pt idx="274">
                  <c:v>7.700000000000008E-12</c:v>
                </c:pt>
                <c:pt idx="275">
                  <c:v>6.900000000000009E-12</c:v>
                </c:pt>
                <c:pt idx="276">
                  <c:v>6.4000000000000083E-12</c:v>
                </c:pt>
                <c:pt idx="277">
                  <c:v>8.0000000000000079E-12</c:v>
                </c:pt>
                <c:pt idx="278">
                  <c:v>6.900000000000009E-12</c:v>
                </c:pt>
                <c:pt idx="279">
                  <c:v>7.700000000000008E-12</c:v>
                </c:pt>
                <c:pt idx="280">
                  <c:v>9.6000000000000124E-12</c:v>
                </c:pt>
                <c:pt idx="281">
                  <c:v>7.6000000000000096E-12</c:v>
                </c:pt>
                <c:pt idx="282">
                  <c:v>8.500000000000011E-12</c:v>
                </c:pt>
                <c:pt idx="283">
                  <c:v>7.2000000000000089E-12</c:v>
                </c:pt>
                <c:pt idx="284">
                  <c:v>8.9000000000000126E-12</c:v>
                </c:pt>
                <c:pt idx="285">
                  <c:v>1.0000000000000012E-11</c:v>
                </c:pt>
                <c:pt idx="286">
                  <c:v>7.700000000000008E-12</c:v>
                </c:pt>
                <c:pt idx="287">
                  <c:v>7.8000000000000096E-12</c:v>
                </c:pt>
                <c:pt idx="288">
                  <c:v>7.9000000000000096E-12</c:v>
                </c:pt>
                <c:pt idx="289">
                  <c:v>6.7000000000000082E-12</c:v>
                </c:pt>
                <c:pt idx="290">
                  <c:v>7.1000000000000081E-12</c:v>
                </c:pt>
                <c:pt idx="291">
                  <c:v>8.4000000000000127E-12</c:v>
                </c:pt>
                <c:pt idx="292">
                  <c:v>9.3000000000000109E-12</c:v>
                </c:pt>
                <c:pt idx="293">
                  <c:v>8.0000000000000079E-12</c:v>
                </c:pt>
                <c:pt idx="294">
                  <c:v>7.700000000000008E-12</c:v>
                </c:pt>
                <c:pt idx="295">
                  <c:v>8.1000000000000095E-12</c:v>
                </c:pt>
                <c:pt idx="296">
                  <c:v>7.5000000000000096E-12</c:v>
                </c:pt>
                <c:pt idx="297">
                  <c:v>1.1000000000000014E-11</c:v>
                </c:pt>
                <c:pt idx="298">
                  <c:v>1.0000000000000012E-11</c:v>
                </c:pt>
                <c:pt idx="299">
                  <c:v>8.1000000000000095E-12</c:v>
                </c:pt>
                <c:pt idx="300">
                  <c:v>7.2000000000000089E-12</c:v>
                </c:pt>
                <c:pt idx="301">
                  <c:v>1.0000000000000012E-11</c:v>
                </c:pt>
                <c:pt idx="302">
                  <c:v>9.5000000000000124E-12</c:v>
                </c:pt>
                <c:pt idx="303">
                  <c:v>1.1000000000000014E-11</c:v>
                </c:pt>
                <c:pt idx="304">
                  <c:v>8.1000000000000095E-12</c:v>
                </c:pt>
                <c:pt idx="305">
                  <c:v>1.7000000000000019E-11</c:v>
                </c:pt>
                <c:pt idx="306">
                  <c:v>1.1000000000000014E-11</c:v>
                </c:pt>
                <c:pt idx="307">
                  <c:v>1.6000000000000019E-11</c:v>
                </c:pt>
                <c:pt idx="308">
                  <c:v>1.0000000000000012E-11</c:v>
                </c:pt>
                <c:pt idx="309">
                  <c:v>1.8000000000000019E-11</c:v>
                </c:pt>
                <c:pt idx="310">
                  <c:v>7.9000000000000096E-12</c:v>
                </c:pt>
                <c:pt idx="311">
                  <c:v>9.900000000000014E-12</c:v>
                </c:pt>
                <c:pt idx="312">
                  <c:v>8.2000000000000095E-12</c:v>
                </c:pt>
                <c:pt idx="313">
                  <c:v>1.1000000000000014E-11</c:v>
                </c:pt>
                <c:pt idx="314">
                  <c:v>8.7000000000000094E-12</c:v>
                </c:pt>
                <c:pt idx="315">
                  <c:v>1.3000000000000017E-11</c:v>
                </c:pt>
                <c:pt idx="316">
                  <c:v>8.7000000000000094E-12</c:v>
                </c:pt>
                <c:pt idx="317">
                  <c:v>1.0000000000000012E-11</c:v>
                </c:pt>
                <c:pt idx="318">
                  <c:v>1.0000000000000012E-11</c:v>
                </c:pt>
                <c:pt idx="319">
                  <c:v>1.0000000000000012E-11</c:v>
                </c:pt>
                <c:pt idx="320">
                  <c:v>8.0000000000000079E-12</c:v>
                </c:pt>
                <c:pt idx="321">
                  <c:v>1.1000000000000014E-11</c:v>
                </c:pt>
                <c:pt idx="322">
                  <c:v>9.3000000000000109E-12</c:v>
                </c:pt>
                <c:pt idx="323">
                  <c:v>1.2000000000000013E-11</c:v>
                </c:pt>
                <c:pt idx="324">
                  <c:v>1.9000000000000018E-11</c:v>
                </c:pt>
                <c:pt idx="325">
                  <c:v>1.0000000000000012E-11</c:v>
                </c:pt>
                <c:pt idx="326">
                  <c:v>1.4000000000000015E-11</c:v>
                </c:pt>
                <c:pt idx="327">
                  <c:v>1.0000000000000012E-11</c:v>
                </c:pt>
                <c:pt idx="328">
                  <c:v>1.0000000000000012E-11</c:v>
                </c:pt>
                <c:pt idx="329">
                  <c:v>1.0000000000000012E-11</c:v>
                </c:pt>
                <c:pt idx="330">
                  <c:v>8.2000000000000095E-12</c:v>
                </c:pt>
                <c:pt idx="331">
                  <c:v>1.1000000000000014E-11</c:v>
                </c:pt>
                <c:pt idx="332">
                  <c:v>8.4000000000000127E-12</c:v>
                </c:pt>
                <c:pt idx="333">
                  <c:v>1.7000000000000019E-11</c:v>
                </c:pt>
                <c:pt idx="334">
                  <c:v>9.800000000000014E-12</c:v>
                </c:pt>
                <c:pt idx="335">
                  <c:v>1.0000000000000012E-11</c:v>
                </c:pt>
                <c:pt idx="336">
                  <c:v>9.4000000000000125E-12</c:v>
                </c:pt>
                <c:pt idx="337">
                  <c:v>1.1000000000000014E-11</c:v>
                </c:pt>
                <c:pt idx="338">
                  <c:v>8.9000000000000126E-12</c:v>
                </c:pt>
                <c:pt idx="339">
                  <c:v>8.0000000000000079E-12</c:v>
                </c:pt>
                <c:pt idx="340">
                  <c:v>1.0000000000000012E-11</c:v>
                </c:pt>
                <c:pt idx="341">
                  <c:v>1.2000000000000013E-11</c:v>
                </c:pt>
                <c:pt idx="342">
                  <c:v>1.4000000000000015E-11</c:v>
                </c:pt>
                <c:pt idx="343">
                  <c:v>2.3000000000000021E-11</c:v>
                </c:pt>
                <c:pt idx="344">
                  <c:v>1.0000000000000012E-11</c:v>
                </c:pt>
                <c:pt idx="345">
                  <c:v>1.5000000000000019E-11</c:v>
                </c:pt>
                <c:pt idx="346">
                  <c:v>8.0000000000000079E-12</c:v>
                </c:pt>
                <c:pt idx="347">
                  <c:v>1.3000000000000017E-11</c:v>
                </c:pt>
                <c:pt idx="348">
                  <c:v>1.3000000000000017E-11</c:v>
                </c:pt>
                <c:pt idx="349">
                  <c:v>1.1000000000000014E-11</c:v>
                </c:pt>
                <c:pt idx="350">
                  <c:v>7.9000000000000096E-12</c:v>
                </c:pt>
                <c:pt idx="351">
                  <c:v>8.800000000000011E-12</c:v>
                </c:pt>
                <c:pt idx="352">
                  <c:v>9.6000000000000124E-12</c:v>
                </c:pt>
                <c:pt idx="353">
                  <c:v>9.4000000000000125E-12</c:v>
                </c:pt>
                <c:pt idx="354">
                  <c:v>8.3000000000000111E-12</c:v>
                </c:pt>
                <c:pt idx="355">
                  <c:v>7.8000000000000096E-12</c:v>
                </c:pt>
                <c:pt idx="356">
                  <c:v>1.0000000000000012E-11</c:v>
                </c:pt>
                <c:pt idx="357">
                  <c:v>1.1000000000000014E-11</c:v>
                </c:pt>
                <c:pt idx="358">
                  <c:v>1.0000000000000012E-11</c:v>
                </c:pt>
                <c:pt idx="359">
                  <c:v>1.4000000000000015E-11</c:v>
                </c:pt>
                <c:pt idx="360">
                  <c:v>1.1000000000000014E-11</c:v>
                </c:pt>
                <c:pt idx="361">
                  <c:v>9.5000000000000124E-12</c:v>
                </c:pt>
                <c:pt idx="362">
                  <c:v>8.500000000000011E-12</c:v>
                </c:pt>
                <c:pt idx="363">
                  <c:v>8.9000000000000126E-12</c:v>
                </c:pt>
                <c:pt idx="364">
                  <c:v>8.7000000000000094E-12</c:v>
                </c:pt>
                <c:pt idx="365">
                  <c:v>1.2000000000000013E-11</c:v>
                </c:pt>
                <c:pt idx="366">
                  <c:v>1.0000000000000012E-11</c:v>
                </c:pt>
                <c:pt idx="367">
                  <c:v>1.5000000000000019E-11</c:v>
                </c:pt>
                <c:pt idx="368">
                  <c:v>1.1000000000000014E-11</c:v>
                </c:pt>
                <c:pt idx="369">
                  <c:v>1.5000000000000019E-11</c:v>
                </c:pt>
                <c:pt idx="370">
                  <c:v>1.1000000000000014E-11</c:v>
                </c:pt>
                <c:pt idx="371">
                  <c:v>9.6000000000000124E-12</c:v>
                </c:pt>
                <c:pt idx="372">
                  <c:v>1.7000000000000019E-11</c:v>
                </c:pt>
                <c:pt idx="373">
                  <c:v>2.2000000000000027E-11</c:v>
                </c:pt>
                <c:pt idx="374">
                  <c:v>1.8000000000000019E-11</c:v>
                </c:pt>
                <c:pt idx="375">
                  <c:v>1.7000000000000019E-11</c:v>
                </c:pt>
                <c:pt idx="376">
                  <c:v>1.3000000000000017E-11</c:v>
                </c:pt>
                <c:pt idx="377">
                  <c:v>8.500000000000011E-12</c:v>
                </c:pt>
                <c:pt idx="378">
                  <c:v>2.3000000000000021E-11</c:v>
                </c:pt>
                <c:pt idx="379">
                  <c:v>1.3000000000000017E-11</c:v>
                </c:pt>
                <c:pt idx="380">
                  <c:v>1.4000000000000015E-11</c:v>
                </c:pt>
                <c:pt idx="381">
                  <c:v>9.1000000000000109E-12</c:v>
                </c:pt>
                <c:pt idx="382">
                  <c:v>1.2000000000000013E-11</c:v>
                </c:pt>
                <c:pt idx="383">
                  <c:v>1.7000000000000019E-11</c:v>
                </c:pt>
                <c:pt idx="384">
                  <c:v>1.3000000000000017E-11</c:v>
                </c:pt>
                <c:pt idx="385">
                  <c:v>1.1000000000000014E-11</c:v>
                </c:pt>
                <c:pt idx="386">
                  <c:v>9.5000000000000124E-12</c:v>
                </c:pt>
                <c:pt idx="387">
                  <c:v>8.500000000000011E-12</c:v>
                </c:pt>
                <c:pt idx="388">
                  <c:v>9.7000000000000124E-12</c:v>
                </c:pt>
                <c:pt idx="389">
                  <c:v>1.0000000000000012E-11</c:v>
                </c:pt>
                <c:pt idx="390">
                  <c:v>1.3000000000000017E-11</c:v>
                </c:pt>
                <c:pt idx="391">
                  <c:v>1.0000000000000012E-11</c:v>
                </c:pt>
                <c:pt idx="392">
                  <c:v>2.5000000000000027E-11</c:v>
                </c:pt>
                <c:pt idx="393">
                  <c:v>9.5000000000000124E-12</c:v>
                </c:pt>
                <c:pt idx="394">
                  <c:v>1.3000000000000017E-11</c:v>
                </c:pt>
                <c:pt idx="395">
                  <c:v>1.8000000000000019E-11</c:v>
                </c:pt>
                <c:pt idx="396">
                  <c:v>7.700000000000008E-12</c:v>
                </c:pt>
                <c:pt idx="397">
                  <c:v>1.2000000000000013E-11</c:v>
                </c:pt>
                <c:pt idx="398">
                  <c:v>1.9000000000000018E-11</c:v>
                </c:pt>
                <c:pt idx="399">
                  <c:v>2.1000000000000021E-11</c:v>
                </c:pt>
                <c:pt idx="400">
                  <c:v>9.900000000000014E-12</c:v>
                </c:pt>
                <c:pt idx="401">
                  <c:v>2.3000000000000021E-11</c:v>
                </c:pt>
                <c:pt idx="402">
                  <c:v>2.0000000000000021E-11</c:v>
                </c:pt>
                <c:pt idx="403">
                  <c:v>1.2000000000000013E-11</c:v>
                </c:pt>
                <c:pt idx="404">
                  <c:v>1.6000000000000019E-11</c:v>
                </c:pt>
                <c:pt idx="405">
                  <c:v>1.1000000000000014E-11</c:v>
                </c:pt>
                <c:pt idx="406">
                  <c:v>1.3000000000000017E-11</c:v>
                </c:pt>
                <c:pt idx="407">
                  <c:v>1.4000000000000015E-11</c:v>
                </c:pt>
                <c:pt idx="408">
                  <c:v>1.1000000000000014E-11</c:v>
                </c:pt>
                <c:pt idx="409">
                  <c:v>1.1000000000000014E-11</c:v>
                </c:pt>
                <c:pt idx="410">
                  <c:v>1.6000000000000019E-11</c:v>
                </c:pt>
                <c:pt idx="411">
                  <c:v>8.500000000000011E-12</c:v>
                </c:pt>
                <c:pt idx="412">
                  <c:v>1.1000000000000014E-11</c:v>
                </c:pt>
                <c:pt idx="413">
                  <c:v>7.8000000000000096E-12</c:v>
                </c:pt>
                <c:pt idx="414">
                  <c:v>1.3000000000000017E-11</c:v>
                </c:pt>
                <c:pt idx="415">
                  <c:v>1.3000000000000017E-11</c:v>
                </c:pt>
                <c:pt idx="416">
                  <c:v>9.800000000000014E-12</c:v>
                </c:pt>
                <c:pt idx="417">
                  <c:v>1.0000000000000012E-11</c:v>
                </c:pt>
                <c:pt idx="418">
                  <c:v>1.0000000000000012E-11</c:v>
                </c:pt>
                <c:pt idx="419">
                  <c:v>1.0000000000000012E-11</c:v>
                </c:pt>
                <c:pt idx="420">
                  <c:v>1.3000000000000017E-11</c:v>
                </c:pt>
                <c:pt idx="421">
                  <c:v>1.1000000000000014E-11</c:v>
                </c:pt>
                <c:pt idx="422">
                  <c:v>1.0000000000000012E-11</c:v>
                </c:pt>
                <c:pt idx="423">
                  <c:v>1.2000000000000013E-11</c:v>
                </c:pt>
                <c:pt idx="424">
                  <c:v>1.3000000000000017E-11</c:v>
                </c:pt>
                <c:pt idx="425">
                  <c:v>8.4000000000000127E-12</c:v>
                </c:pt>
                <c:pt idx="426">
                  <c:v>1.6000000000000019E-11</c:v>
                </c:pt>
                <c:pt idx="427">
                  <c:v>8.500000000000011E-12</c:v>
                </c:pt>
                <c:pt idx="428">
                  <c:v>1.2000000000000013E-11</c:v>
                </c:pt>
                <c:pt idx="429">
                  <c:v>1.2000000000000013E-11</c:v>
                </c:pt>
                <c:pt idx="430">
                  <c:v>8.9000000000000126E-12</c:v>
                </c:pt>
                <c:pt idx="431">
                  <c:v>1.4000000000000015E-11</c:v>
                </c:pt>
                <c:pt idx="432">
                  <c:v>1.0000000000000012E-11</c:v>
                </c:pt>
                <c:pt idx="433">
                  <c:v>2.4000000000000027E-11</c:v>
                </c:pt>
                <c:pt idx="434">
                  <c:v>1.4000000000000015E-11</c:v>
                </c:pt>
                <c:pt idx="435">
                  <c:v>1.8000000000000019E-11</c:v>
                </c:pt>
                <c:pt idx="436">
                  <c:v>8.800000000000011E-12</c:v>
                </c:pt>
                <c:pt idx="437">
                  <c:v>2.2000000000000027E-11</c:v>
                </c:pt>
                <c:pt idx="438">
                  <c:v>1.2000000000000013E-11</c:v>
                </c:pt>
                <c:pt idx="439">
                  <c:v>1.6000000000000019E-11</c:v>
                </c:pt>
                <c:pt idx="440">
                  <c:v>1.1000000000000014E-11</c:v>
                </c:pt>
                <c:pt idx="441">
                  <c:v>1.2000000000000013E-11</c:v>
                </c:pt>
                <c:pt idx="442">
                  <c:v>8.500000000000011E-12</c:v>
                </c:pt>
                <c:pt idx="443">
                  <c:v>1.3000000000000017E-11</c:v>
                </c:pt>
                <c:pt idx="444">
                  <c:v>1.7000000000000019E-11</c:v>
                </c:pt>
                <c:pt idx="445">
                  <c:v>1.7000000000000019E-11</c:v>
                </c:pt>
                <c:pt idx="446">
                  <c:v>1.6000000000000019E-11</c:v>
                </c:pt>
                <c:pt idx="447">
                  <c:v>1.3000000000000017E-11</c:v>
                </c:pt>
                <c:pt idx="448">
                  <c:v>1.1000000000000014E-11</c:v>
                </c:pt>
                <c:pt idx="449">
                  <c:v>1.0000000000000012E-11</c:v>
                </c:pt>
                <c:pt idx="450">
                  <c:v>1.4000000000000015E-11</c:v>
                </c:pt>
                <c:pt idx="451">
                  <c:v>1.5000000000000019E-11</c:v>
                </c:pt>
                <c:pt idx="452">
                  <c:v>1.0000000000000012E-11</c:v>
                </c:pt>
                <c:pt idx="453">
                  <c:v>1.3000000000000017E-11</c:v>
                </c:pt>
                <c:pt idx="454">
                  <c:v>1.2000000000000013E-11</c:v>
                </c:pt>
                <c:pt idx="455">
                  <c:v>1.3000000000000017E-11</c:v>
                </c:pt>
                <c:pt idx="456">
                  <c:v>1.2000000000000013E-11</c:v>
                </c:pt>
                <c:pt idx="457">
                  <c:v>1.4000000000000015E-11</c:v>
                </c:pt>
                <c:pt idx="458">
                  <c:v>1.3000000000000017E-11</c:v>
                </c:pt>
                <c:pt idx="459">
                  <c:v>2.1000000000000021E-11</c:v>
                </c:pt>
                <c:pt idx="460">
                  <c:v>9.0000000000000125E-12</c:v>
                </c:pt>
                <c:pt idx="461">
                  <c:v>1.1000000000000014E-11</c:v>
                </c:pt>
                <c:pt idx="462">
                  <c:v>1.9000000000000018E-11</c:v>
                </c:pt>
                <c:pt idx="463">
                  <c:v>1.4000000000000015E-11</c:v>
                </c:pt>
                <c:pt idx="464">
                  <c:v>1.0000000000000012E-11</c:v>
                </c:pt>
                <c:pt idx="465">
                  <c:v>2.2000000000000027E-11</c:v>
                </c:pt>
                <c:pt idx="466">
                  <c:v>2.1000000000000021E-11</c:v>
                </c:pt>
                <c:pt idx="467">
                  <c:v>1.1000000000000014E-11</c:v>
                </c:pt>
                <c:pt idx="468">
                  <c:v>2.0000000000000021E-11</c:v>
                </c:pt>
                <c:pt idx="469">
                  <c:v>1.3000000000000017E-11</c:v>
                </c:pt>
                <c:pt idx="470">
                  <c:v>1.7000000000000019E-11</c:v>
                </c:pt>
                <c:pt idx="471">
                  <c:v>1.3000000000000017E-11</c:v>
                </c:pt>
                <c:pt idx="472">
                  <c:v>2.7000000000000036E-11</c:v>
                </c:pt>
                <c:pt idx="473">
                  <c:v>2.0000000000000021E-11</c:v>
                </c:pt>
                <c:pt idx="474">
                  <c:v>1.8000000000000019E-11</c:v>
                </c:pt>
                <c:pt idx="475">
                  <c:v>1.3000000000000017E-11</c:v>
                </c:pt>
                <c:pt idx="476">
                  <c:v>3.0000000000000032E-11</c:v>
                </c:pt>
                <c:pt idx="477">
                  <c:v>2.1000000000000021E-11</c:v>
                </c:pt>
                <c:pt idx="478">
                  <c:v>9.800000000000014E-12</c:v>
                </c:pt>
                <c:pt idx="479">
                  <c:v>1.4000000000000015E-11</c:v>
                </c:pt>
                <c:pt idx="480">
                  <c:v>9.6000000000000124E-12</c:v>
                </c:pt>
                <c:pt idx="481">
                  <c:v>2.3000000000000021E-11</c:v>
                </c:pt>
                <c:pt idx="482">
                  <c:v>8.0000000000000079E-12</c:v>
                </c:pt>
                <c:pt idx="483">
                  <c:v>1.0000000000000012E-11</c:v>
                </c:pt>
                <c:pt idx="484">
                  <c:v>1.0000000000000012E-11</c:v>
                </c:pt>
                <c:pt idx="485">
                  <c:v>1.0000000000000012E-11</c:v>
                </c:pt>
                <c:pt idx="486">
                  <c:v>7.6000000000000096E-12</c:v>
                </c:pt>
                <c:pt idx="487">
                  <c:v>1.2000000000000013E-11</c:v>
                </c:pt>
                <c:pt idx="488">
                  <c:v>1.2000000000000013E-11</c:v>
                </c:pt>
                <c:pt idx="489">
                  <c:v>1.7000000000000019E-11</c:v>
                </c:pt>
                <c:pt idx="490">
                  <c:v>1.4000000000000015E-11</c:v>
                </c:pt>
                <c:pt idx="491">
                  <c:v>1.0000000000000012E-11</c:v>
                </c:pt>
                <c:pt idx="492">
                  <c:v>2.1000000000000021E-11</c:v>
                </c:pt>
                <c:pt idx="493">
                  <c:v>2.1000000000000021E-11</c:v>
                </c:pt>
                <c:pt idx="494">
                  <c:v>2.5000000000000027E-11</c:v>
                </c:pt>
                <c:pt idx="495">
                  <c:v>1.9000000000000018E-11</c:v>
                </c:pt>
                <c:pt idx="496">
                  <c:v>2.6000000000000033E-11</c:v>
                </c:pt>
                <c:pt idx="497">
                  <c:v>2.2000000000000027E-11</c:v>
                </c:pt>
                <c:pt idx="498">
                  <c:v>1.2000000000000013E-11</c:v>
                </c:pt>
                <c:pt idx="499">
                  <c:v>1.9000000000000018E-11</c:v>
                </c:pt>
                <c:pt idx="500">
                  <c:v>1.7000000000000019E-11</c:v>
                </c:pt>
                <c:pt idx="501">
                  <c:v>1.4000000000000015E-11</c:v>
                </c:pt>
                <c:pt idx="502">
                  <c:v>1.8000000000000019E-11</c:v>
                </c:pt>
                <c:pt idx="503">
                  <c:v>1.8000000000000019E-11</c:v>
                </c:pt>
                <c:pt idx="504">
                  <c:v>1.7000000000000019E-11</c:v>
                </c:pt>
                <c:pt idx="505">
                  <c:v>2.5000000000000027E-11</c:v>
                </c:pt>
                <c:pt idx="506">
                  <c:v>1.0000000000000012E-11</c:v>
                </c:pt>
                <c:pt idx="507">
                  <c:v>9.6000000000000124E-12</c:v>
                </c:pt>
                <c:pt idx="508">
                  <c:v>9.5000000000000124E-12</c:v>
                </c:pt>
                <c:pt idx="509">
                  <c:v>1.6000000000000019E-11</c:v>
                </c:pt>
                <c:pt idx="510">
                  <c:v>1.6000000000000019E-11</c:v>
                </c:pt>
                <c:pt idx="511">
                  <c:v>8.800000000000011E-12</c:v>
                </c:pt>
                <c:pt idx="512">
                  <c:v>9.4000000000000125E-12</c:v>
                </c:pt>
                <c:pt idx="513">
                  <c:v>1.3000000000000017E-11</c:v>
                </c:pt>
                <c:pt idx="514">
                  <c:v>1.2000000000000013E-11</c:v>
                </c:pt>
                <c:pt idx="515">
                  <c:v>1.3000000000000017E-11</c:v>
                </c:pt>
                <c:pt idx="516">
                  <c:v>9.5000000000000124E-12</c:v>
                </c:pt>
                <c:pt idx="517">
                  <c:v>1.4000000000000015E-11</c:v>
                </c:pt>
                <c:pt idx="518">
                  <c:v>1.3000000000000017E-11</c:v>
                </c:pt>
                <c:pt idx="519">
                  <c:v>1.0000000000000012E-11</c:v>
                </c:pt>
                <c:pt idx="520">
                  <c:v>2.6000000000000033E-11</c:v>
                </c:pt>
                <c:pt idx="521">
                  <c:v>1.0000000000000012E-11</c:v>
                </c:pt>
                <c:pt idx="522">
                  <c:v>1.2000000000000013E-11</c:v>
                </c:pt>
                <c:pt idx="523">
                  <c:v>1.6000000000000019E-11</c:v>
                </c:pt>
                <c:pt idx="524">
                  <c:v>1.1000000000000014E-11</c:v>
                </c:pt>
                <c:pt idx="525">
                  <c:v>1.2000000000000013E-11</c:v>
                </c:pt>
                <c:pt idx="526">
                  <c:v>2.1000000000000021E-11</c:v>
                </c:pt>
                <c:pt idx="527">
                  <c:v>9.900000000000014E-12</c:v>
                </c:pt>
                <c:pt idx="528">
                  <c:v>2.1000000000000021E-11</c:v>
                </c:pt>
                <c:pt idx="529">
                  <c:v>9.7000000000000124E-12</c:v>
                </c:pt>
                <c:pt idx="530">
                  <c:v>1.8000000000000019E-11</c:v>
                </c:pt>
                <c:pt idx="531">
                  <c:v>1.3000000000000017E-11</c:v>
                </c:pt>
                <c:pt idx="532">
                  <c:v>1.2000000000000013E-11</c:v>
                </c:pt>
                <c:pt idx="533">
                  <c:v>1.4000000000000015E-11</c:v>
                </c:pt>
                <c:pt idx="534">
                  <c:v>3.2000000000000038E-11</c:v>
                </c:pt>
                <c:pt idx="535">
                  <c:v>1.7000000000000019E-11</c:v>
                </c:pt>
                <c:pt idx="536">
                  <c:v>1.0000000000000012E-11</c:v>
                </c:pt>
                <c:pt idx="537">
                  <c:v>1.1000000000000014E-11</c:v>
                </c:pt>
                <c:pt idx="538">
                  <c:v>1.1000000000000014E-11</c:v>
                </c:pt>
                <c:pt idx="539">
                  <c:v>1.1000000000000014E-11</c:v>
                </c:pt>
                <c:pt idx="540">
                  <c:v>9.7000000000000124E-12</c:v>
                </c:pt>
                <c:pt idx="541">
                  <c:v>1.1000000000000014E-11</c:v>
                </c:pt>
                <c:pt idx="542">
                  <c:v>1.1000000000000014E-11</c:v>
                </c:pt>
                <c:pt idx="543">
                  <c:v>1.1000000000000014E-11</c:v>
                </c:pt>
                <c:pt idx="544">
                  <c:v>1.0000000000000012E-11</c:v>
                </c:pt>
                <c:pt idx="545">
                  <c:v>1.3000000000000017E-11</c:v>
                </c:pt>
                <c:pt idx="546">
                  <c:v>1.5000000000000019E-11</c:v>
                </c:pt>
                <c:pt idx="547">
                  <c:v>1.2000000000000013E-11</c:v>
                </c:pt>
                <c:pt idx="548">
                  <c:v>1.2000000000000013E-11</c:v>
                </c:pt>
                <c:pt idx="549">
                  <c:v>1.8000000000000019E-11</c:v>
                </c:pt>
                <c:pt idx="550">
                  <c:v>1.2000000000000013E-11</c:v>
                </c:pt>
                <c:pt idx="551">
                  <c:v>1.9000000000000018E-11</c:v>
                </c:pt>
                <c:pt idx="552">
                  <c:v>9.5000000000000124E-12</c:v>
                </c:pt>
                <c:pt idx="553">
                  <c:v>2.1000000000000021E-11</c:v>
                </c:pt>
                <c:pt idx="554">
                  <c:v>1.5000000000000019E-11</c:v>
                </c:pt>
                <c:pt idx="555">
                  <c:v>2.3000000000000021E-11</c:v>
                </c:pt>
                <c:pt idx="556">
                  <c:v>1.3000000000000017E-11</c:v>
                </c:pt>
                <c:pt idx="557">
                  <c:v>2.1000000000000021E-11</c:v>
                </c:pt>
                <c:pt idx="558">
                  <c:v>1.5000000000000019E-11</c:v>
                </c:pt>
                <c:pt idx="559">
                  <c:v>2.1000000000000021E-11</c:v>
                </c:pt>
                <c:pt idx="560">
                  <c:v>1.6000000000000019E-11</c:v>
                </c:pt>
                <c:pt idx="561">
                  <c:v>2.2000000000000027E-11</c:v>
                </c:pt>
                <c:pt idx="562">
                  <c:v>1.2000000000000013E-11</c:v>
                </c:pt>
                <c:pt idx="563">
                  <c:v>1.3000000000000017E-11</c:v>
                </c:pt>
                <c:pt idx="564">
                  <c:v>1.1000000000000014E-11</c:v>
                </c:pt>
                <c:pt idx="565">
                  <c:v>1.8000000000000019E-11</c:v>
                </c:pt>
                <c:pt idx="566">
                  <c:v>1.0000000000000012E-11</c:v>
                </c:pt>
                <c:pt idx="567">
                  <c:v>1.2000000000000013E-11</c:v>
                </c:pt>
                <c:pt idx="568">
                  <c:v>1.1000000000000014E-11</c:v>
                </c:pt>
                <c:pt idx="569">
                  <c:v>1.3000000000000017E-11</c:v>
                </c:pt>
                <c:pt idx="570">
                  <c:v>1.5000000000000019E-11</c:v>
                </c:pt>
                <c:pt idx="571">
                  <c:v>1.2000000000000013E-11</c:v>
                </c:pt>
                <c:pt idx="572">
                  <c:v>2.1000000000000021E-11</c:v>
                </c:pt>
                <c:pt idx="573">
                  <c:v>8.500000000000011E-12</c:v>
                </c:pt>
                <c:pt idx="574">
                  <c:v>1.3000000000000017E-11</c:v>
                </c:pt>
                <c:pt idx="575">
                  <c:v>1.9000000000000018E-11</c:v>
                </c:pt>
                <c:pt idx="576">
                  <c:v>1.7000000000000019E-11</c:v>
                </c:pt>
                <c:pt idx="577">
                  <c:v>1.1000000000000014E-11</c:v>
                </c:pt>
                <c:pt idx="578">
                  <c:v>2.6000000000000033E-11</c:v>
                </c:pt>
                <c:pt idx="579">
                  <c:v>1.0000000000000012E-11</c:v>
                </c:pt>
                <c:pt idx="580">
                  <c:v>1.0000000000000012E-11</c:v>
                </c:pt>
                <c:pt idx="581">
                  <c:v>2.7000000000000036E-11</c:v>
                </c:pt>
                <c:pt idx="582">
                  <c:v>2.1000000000000021E-11</c:v>
                </c:pt>
                <c:pt idx="583">
                  <c:v>2.0000000000000021E-11</c:v>
                </c:pt>
                <c:pt idx="584">
                  <c:v>3.4000000000000025E-11</c:v>
                </c:pt>
                <c:pt idx="585">
                  <c:v>2.0000000000000021E-11</c:v>
                </c:pt>
                <c:pt idx="586">
                  <c:v>1.8000000000000019E-11</c:v>
                </c:pt>
                <c:pt idx="587">
                  <c:v>1.6000000000000019E-11</c:v>
                </c:pt>
                <c:pt idx="588">
                  <c:v>1.8000000000000019E-11</c:v>
                </c:pt>
                <c:pt idx="589">
                  <c:v>1.6000000000000019E-11</c:v>
                </c:pt>
                <c:pt idx="590">
                  <c:v>2.1000000000000021E-11</c:v>
                </c:pt>
                <c:pt idx="591">
                  <c:v>1.9000000000000018E-11</c:v>
                </c:pt>
                <c:pt idx="592">
                  <c:v>1.4000000000000015E-11</c:v>
                </c:pt>
                <c:pt idx="593">
                  <c:v>1.0000000000000012E-11</c:v>
                </c:pt>
                <c:pt idx="594">
                  <c:v>1.0000000000000012E-11</c:v>
                </c:pt>
                <c:pt idx="595">
                  <c:v>2.3000000000000021E-11</c:v>
                </c:pt>
                <c:pt idx="596">
                  <c:v>1.0000000000000012E-11</c:v>
                </c:pt>
                <c:pt idx="597">
                  <c:v>1.9000000000000018E-11</c:v>
                </c:pt>
                <c:pt idx="598">
                  <c:v>9.7000000000000124E-12</c:v>
                </c:pt>
                <c:pt idx="599">
                  <c:v>1.2000000000000013E-11</c:v>
                </c:pt>
                <c:pt idx="600">
                  <c:v>1.1000000000000014E-11</c:v>
                </c:pt>
                <c:pt idx="601">
                  <c:v>1.5000000000000019E-11</c:v>
                </c:pt>
                <c:pt idx="602">
                  <c:v>1.5000000000000019E-11</c:v>
                </c:pt>
                <c:pt idx="603">
                  <c:v>1.3000000000000017E-11</c:v>
                </c:pt>
                <c:pt idx="604">
                  <c:v>1.6000000000000019E-11</c:v>
                </c:pt>
                <c:pt idx="605">
                  <c:v>3.4000000000000025E-11</c:v>
                </c:pt>
                <c:pt idx="606">
                  <c:v>1.6000000000000019E-11</c:v>
                </c:pt>
                <c:pt idx="607">
                  <c:v>1.3000000000000017E-11</c:v>
                </c:pt>
                <c:pt idx="608">
                  <c:v>1.6000000000000019E-11</c:v>
                </c:pt>
                <c:pt idx="609">
                  <c:v>1.3000000000000017E-11</c:v>
                </c:pt>
                <c:pt idx="610">
                  <c:v>1.7000000000000019E-11</c:v>
                </c:pt>
                <c:pt idx="611">
                  <c:v>8.1000000000000095E-12</c:v>
                </c:pt>
                <c:pt idx="612">
                  <c:v>1.5000000000000019E-11</c:v>
                </c:pt>
                <c:pt idx="613">
                  <c:v>1.9000000000000018E-11</c:v>
                </c:pt>
                <c:pt idx="614">
                  <c:v>1.0000000000000012E-11</c:v>
                </c:pt>
                <c:pt idx="615">
                  <c:v>1.8000000000000019E-11</c:v>
                </c:pt>
                <c:pt idx="616">
                  <c:v>1.6000000000000019E-11</c:v>
                </c:pt>
                <c:pt idx="617">
                  <c:v>1.0000000000000012E-11</c:v>
                </c:pt>
                <c:pt idx="618">
                  <c:v>2.3000000000000021E-11</c:v>
                </c:pt>
                <c:pt idx="619">
                  <c:v>2.3000000000000021E-11</c:v>
                </c:pt>
                <c:pt idx="620">
                  <c:v>1.3000000000000017E-11</c:v>
                </c:pt>
                <c:pt idx="621">
                  <c:v>1.5000000000000019E-11</c:v>
                </c:pt>
                <c:pt idx="622">
                  <c:v>1.1000000000000014E-11</c:v>
                </c:pt>
                <c:pt idx="623">
                  <c:v>1.0000000000000012E-11</c:v>
                </c:pt>
                <c:pt idx="624">
                  <c:v>1.0000000000000012E-11</c:v>
                </c:pt>
                <c:pt idx="625">
                  <c:v>1.1000000000000014E-11</c:v>
                </c:pt>
                <c:pt idx="626">
                  <c:v>1.5000000000000019E-11</c:v>
                </c:pt>
                <c:pt idx="627">
                  <c:v>1.4000000000000015E-11</c:v>
                </c:pt>
                <c:pt idx="628">
                  <c:v>7.8000000000000096E-12</c:v>
                </c:pt>
                <c:pt idx="629">
                  <c:v>1.2000000000000013E-11</c:v>
                </c:pt>
                <c:pt idx="630">
                  <c:v>9.5000000000000124E-12</c:v>
                </c:pt>
                <c:pt idx="631">
                  <c:v>1.2000000000000013E-11</c:v>
                </c:pt>
                <c:pt idx="632">
                  <c:v>1.2000000000000013E-11</c:v>
                </c:pt>
                <c:pt idx="633">
                  <c:v>1.1000000000000014E-11</c:v>
                </c:pt>
                <c:pt idx="634">
                  <c:v>2.0000000000000021E-11</c:v>
                </c:pt>
                <c:pt idx="635">
                  <c:v>1.1000000000000014E-11</c:v>
                </c:pt>
                <c:pt idx="636">
                  <c:v>1.3000000000000017E-11</c:v>
                </c:pt>
                <c:pt idx="637">
                  <c:v>1.3000000000000017E-11</c:v>
                </c:pt>
                <c:pt idx="638">
                  <c:v>1.0000000000000012E-11</c:v>
                </c:pt>
                <c:pt idx="639">
                  <c:v>1.7000000000000019E-11</c:v>
                </c:pt>
                <c:pt idx="640">
                  <c:v>9.900000000000014E-12</c:v>
                </c:pt>
                <c:pt idx="641">
                  <c:v>1.3000000000000017E-11</c:v>
                </c:pt>
                <c:pt idx="642">
                  <c:v>1.8000000000000019E-11</c:v>
                </c:pt>
                <c:pt idx="643">
                  <c:v>1.0000000000000012E-11</c:v>
                </c:pt>
                <c:pt idx="644">
                  <c:v>2.9000000000000029E-11</c:v>
                </c:pt>
                <c:pt idx="645">
                  <c:v>2.8000000000000029E-11</c:v>
                </c:pt>
                <c:pt idx="646">
                  <c:v>2.5000000000000027E-11</c:v>
                </c:pt>
                <c:pt idx="647">
                  <c:v>1.9000000000000018E-11</c:v>
                </c:pt>
                <c:pt idx="648">
                  <c:v>2.7000000000000036E-11</c:v>
                </c:pt>
                <c:pt idx="649">
                  <c:v>1.5000000000000019E-11</c:v>
                </c:pt>
                <c:pt idx="650">
                  <c:v>1.8000000000000019E-11</c:v>
                </c:pt>
                <c:pt idx="651">
                  <c:v>9.6000000000000124E-12</c:v>
                </c:pt>
                <c:pt idx="652">
                  <c:v>1.3000000000000017E-11</c:v>
                </c:pt>
                <c:pt idx="653">
                  <c:v>1.2000000000000013E-11</c:v>
                </c:pt>
                <c:pt idx="654">
                  <c:v>1.1000000000000014E-11</c:v>
                </c:pt>
                <c:pt idx="655">
                  <c:v>1.8000000000000019E-11</c:v>
                </c:pt>
                <c:pt idx="656">
                  <c:v>9.1000000000000109E-12</c:v>
                </c:pt>
                <c:pt idx="657">
                  <c:v>1.7000000000000019E-11</c:v>
                </c:pt>
                <c:pt idx="658">
                  <c:v>1.5000000000000019E-11</c:v>
                </c:pt>
                <c:pt idx="659">
                  <c:v>9.800000000000014E-12</c:v>
                </c:pt>
                <c:pt idx="660">
                  <c:v>1.7000000000000019E-11</c:v>
                </c:pt>
                <c:pt idx="661">
                  <c:v>2.0000000000000021E-11</c:v>
                </c:pt>
                <c:pt idx="662">
                  <c:v>2.0000000000000021E-11</c:v>
                </c:pt>
                <c:pt idx="663">
                  <c:v>2.9000000000000029E-11</c:v>
                </c:pt>
                <c:pt idx="664">
                  <c:v>2.3000000000000021E-11</c:v>
                </c:pt>
                <c:pt idx="665">
                  <c:v>9.7000000000000124E-12</c:v>
                </c:pt>
                <c:pt idx="666">
                  <c:v>9.0000000000000125E-12</c:v>
                </c:pt>
                <c:pt idx="667">
                  <c:v>1.5000000000000019E-11</c:v>
                </c:pt>
                <c:pt idx="668">
                  <c:v>2.1000000000000021E-11</c:v>
                </c:pt>
                <c:pt idx="669">
                  <c:v>1.4000000000000015E-11</c:v>
                </c:pt>
                <c:pt idx="670">
                  <c:v>1.3000000000000017E-11</c:v>
                </c:pt>
                <c:pt idx="671">
                  <c:v>1.6000000000000019E-11</c:v>
                </c:pt>
                <c:pt idx="672">
                  <c:v>2.3000000000000021E-11</c:v>
                </c:pt>
                <c:pt idx="673">
                  <c:v>1.3000000000000017E-11</c:v>
                </c:pt>
                <c:pt idx="674">
                  <c:v>3.1000000000000042E-11</c:v>
                </c:pt>
                <c:pt idx="675">
                  <c:v>1.9000000000000018E-11</c:v>
                </c:pt>
                <c:pt idx="676">
                  <c:v>3.6000000000000037E-11</c:v>
                </c:pt>
                <c:pt idx="677">
                  <c:v>3.7000000000000047E-11</c:v>
                </c:pt>
                <c:pt idx="678">
                  <c:v>1.5000000000000019E-11</c:v>
                </c:pt>
                <c:pt idx="679">
                  <c:v>9.3000000000000109E-12</c:v>
                </c:pt>
                <c:pt idx="680">
                  <c:v>2.4000000000000027E-11</c:v>
                </c:pt>
                <c:pt idx="681">
                  <c:v>1.7000000000000019E-11</c:v>
                </c:pt>
                <c:pt idx="682">
                  <c:v>1.9000000000000018E-11</c:v>
                </c:pt>
                <c:pt idx="683">
                  <c:v>1.4000000000000015E-11</c:v>
                </c:pt>
                <c:pt idx="684">
                  <c:v>1.6000000000000019E-11</c:v>
                </c:pt>
                <c:pt idx="685">
                  <c:v>1.2000000000000013E-11</c:v>
                </c:pt>
                <c:pt idx="686">
                  <c:v>1.3000000000000017E-11</c:v>
                </c:pt>
                <c:pt idx="687">
                  <c:v>1.3000000000000017E-11</c:v>
                </c:pt>
                <c:pt idx="688">
                  <c:v>7.700000000000008E-12</c:v>
                </c:pt>
                <c:pt idx="689">
                  <c:v>1.0000000000000012E-11</c:v>
                </c:pt>
                <c:pt idx="690">
                  <c:v>1.2000000000000013E-11</c:v>
                </c:pt>
                <c:pt idx="691">
                  <c:v>1.0000000000000012E-11</c:v>
                </c:pt>
                <c:pt idx="692">
                  <c:v>1.0000000000000012E-11</c:v>
                </c:pt>
                <c:pt idx="693">
                  <c:v>1.2000000000000013E-11</c:v>
                </c:pt>
                <c:pt idx="694">
                  <c:v>1.0000000000000012E-11</c:v>
                </c:pt>
                <c:pt idx="695">
                  <c:v>8.7000000000000094E-12</c:v>
                </c:pt>
                <c:pt idx="696">
                  <c:v>1.6000000000000019E-11</c:v>
                </c:pt>
                <c:pt idx="697">
                  <c:v>1.2000000000000013E-11</c:v>
                </c:pt>
                <c:pt idx="698">
                  <c:v>1.4000000000000015E-11</c:v>
                </c:pt>
                <c:pt idx="699">
                  <c:v>1.1000000000000014E-11</c:v>
                </c:pt>
                <c:pt idx="700">
                  <c:v>1.1000000000000014E-11</c:v>
                </c:pt>
                <c:pt idx="701">
                  <c:v>1.3000000000000017E-11</c:v>
                </c:pt>
                <c:pt idx="702">
                  <c:v>2.4000000000000027E-11</c:v>
                </c:pt>
                <c:pt idx="703">
                  <c:v>1.3000000000000017E-11</c:v>
                </c:pt>
                <c:pt idx="704">
                  <c:v>2.5000000000000027E-11</c:v>
                </c:pt>
                <c:pt idx="705">
                  <c:v>3.0000000000000032E-11</c:v>
                </c:pt>
                <c:pt idx="706">
                  <c:v>2.7000000000000036E-11</c:v>
                </c:pt>
                <c:pt idx="707">
                  <c:v>3.1000000000000042E-11</c:v>
                </c:pt>
                <c:pt idx="708">
                  <c:v>1.3000000000000017E-11</c:v>
                </c:pt>
                <c:pt idx="709">
                  <c:v>2.2000000000000027E-11</c:v>
                </c:pt>
                <c:pt idx="710">
                  <c:v>3.3000000000000028E-11</c:v>
                </c:pt>
                <c:pt idx="711">
                  <c:v>2.5000000000000027E-11</c:v>
                </c:pt>
                <c:pt idx="712">
                  <c:v>1.0000000000000012E-11</c:v>
                </c:pt>
                <c:pt idx="713">
                  <c:v>1.3000000000000017E-11</c:v>
                </c:pt>
                <c:pt idx="714">
                  <c:v>3.1000000000000042E-11</c:v>
                </c:pt>
                <c:pt idx="715">
                  <c:v>1.5000000000000019E-11</c:v>
                </c:pt>
                <c:pt idx="716">
                  <c:v>1.5000000000000019E-11</c:v>
                </c:pt>
                <c:pt idx="717">
                  <c:v>1.0000000000000012E-11</c:v>
                </c:pt>
                <c:pt idx="718">
                  <c:v>1.1000000000000014E-11</c:v>
                </c:pt>
                <c:pt idx="719">
                  <c:v>1.1000000000000014E-11</c:v>
                </c:pt>
                <c:pt idx="720">
                  <c:v>1.3000000000000017E-11</c:v>
                </c:pt>
                <c:pt idx="721">
                  <c:v>1.1000000000000014E-11</c:v>
                </c:pt>
                <c:pt idx="722">
                  <c:v>1.2000000000000013E-11</c:v>
                </c:pt>
                <c:pt idx="723">
                  <c:v>1.0000000000000012E-11</c:v>
                </c:pt>
                <c:pt idx="724">
                  <c:v>1.3000000000000017E-11</c:v>
                </c:pt>
                <c:pt idx="725">
                  <c:v>1.1000000000000014E-11</c:v>
                </c:pt>
                <c:pt idx="726">
                  <c:v>1.5000000000000019E-11</c:v>
                </c:pt>
                <c:pt idx="727">
                  <c:v>1.1000000000000014E-11</c:v>
                </c:pt>
                <c:pt idx="728">
                  <c:v>1.1000000000000014E-11</c:v>
                </c:pt>
                <c:pt idx="729">
                  <c:v>1.1000000000000014E-11</c:v>
                </c:pt>
                <c:pt idx="730">
                  <c:v>1.4000000000000015E-11</c:v>
                </c:pt>
                <c:pt idx="731">
                  <c:v>1.1000000000000014E-11</c:v>
                </c:pt>
                <c:pt idx="732">
                  <c:v>1.2000000000000013E-11</c:v>
                </c:pt>
                <c:pt idx="733">
                  <c:v>1.4000000000000015E-11</c:v>
                </c:pt>
                <c:pt idx="734">
                  <c:v>1.2000000000000013E-11</c:v>
                </c:pt>
                <c:pt idx="735">
                  <c:v>1.2000000000000013E-11</c:v>
                </c:pt>
                <c:pt idx="736">
                  <c:v>1.9000000000000018E-11</c:v>
                </c:pt>
                <c:pt idx="737">
                  <c:v>1.2000000000000013E-11</c:v>
                </c:pt>
                <c:pt idx="738">
                  <c:v>1.1000000000000014E-11</c:v>
                </c:pt>
                <c:pt idx="739">
                  <c:v>1.4000000000000015E-11</c:v>
                </c:pt>
                <c:pt idx="740">
                  <c:v>1.1000000000000014E-11</c:v>
                </c:pt>
                <c:pt idx="741">
                  <c:v>1.7000000000000019E-11</c:v>
                </c:pt>
                <c:pt idx="742">
                  <c:v>1.7000000000000019E-11</c:v>
                </c:pt>
                <c:pt idx="743">
                  <c:v>1.4000000000000015E-11</c:v>
                </c:pt>
                <c:pt idx="744">
                  <c:v>1.3000000000000017E-11</c:v>
                </c:pt>
                <c:pt idx="745">
                  <c:v>9.900000000000014E-12</c:v>
                </c:pt>
                <c:pt idx="746">
                  <c:v>1.2000000000000013E-11</c:v>
                </c:pt>
                <c:pt idx="747">
                  <c:v>9.6000000000000124E-12</c:v>
                </c:pt>
                <c:pt idx="748">
                  <c:v>1.1000000000000014E-11</c:v>
                </c:pt>
                <c:pt idx="749">
                  <c:v>1.1000000000000014E-11</c:v>
                </c:pt>
                <c:pt idx="750">
                  <c:v>1.0000000000000012E-11</c:v>
                </c:pt>
                <c:pt idx="751">
                  <c:v>1.0000000000000012E-11</c:v>
                </c:pt>
                <c:pt idx="752">
                  <c:v>1.1000000000000014E-11</c:v>
                </c:pt>
                <c:pt idx="753">
                  <c:v>1.5000000000000019E-11</c:v>
                </c:pt>
                <c:pt idx="754">
                  <c:v>1.5000000000000019E-11</c:v>
                </c:pt>
                <c:pt idx="755">
                  <c:v>1.3000000000000017E-11</c:v>
                </c:pt>
                <c:pt idx="756">
                  <c:v>1.3000000000000017E-11</c:v>
                </c:pt>
                <c:pt idx="757">
                  <c:v>1.3000000000000017E-11</c:v>
                </c:pt>
                <c:pt idx="758">
                  <c:v>1.0000000000000012E-11</c:v>
                </c:pt>
                <c:pt idx="759">
                  <c:v>1.5000000000000019E-11</c:v>
                </c:pt>
                <c:pt idx="760">
                  <c:v>8.500000000000011E-12</c:v>
                </c:pt>
                <c:pt idx="761">
                  <c:v>1.3000000000000017E-11</c:v>
                </c:pt>
                <c:pt idx="762">
                  <c:v>1.2000000000000013E-11</c:v>
                </c:pt>
                <c:pt idx="763">
                  <c:v>2.1000000000000021E-11</c:v>
                </c:pt>
                <c:pt idx="764">
                  <c:v>3.5000000000000041E-11</c:v>
                </c:pt>
                <c:pt idx="765">
                  <c:v>1.2000000000000013E-11</c:v>
                </c:pt>
                <c:pt idx="766">
                  <c:v>1.3000000000000017E-11</c:v>
                </c:pt>
                <c:pt idx="767">
                  <c:v>2.6000000000000033E-11</c:v>
                </c:pt>
                <c:pt idx="768">
                  <c:v>2.0000000000000021E-11</c:v>
                </c:pt>
                <c:pt idx="769">
                  <c:v>1.4000000000000015E-11</c:v>
                </c:pt>
                <c:pt idx="770">
                  <c:v>1.7000000000000019E-11</c:v>
                </c:pt>
                <c:pt idx="771">
                  <c:v>1.1000000000000014E-11</c:v>
                </c:pt>
                <c:pt idx="772">
                  <c:v>2.0000000000000021E-11</c:v>
                </c:pt>
                <c:pt idx="773">
                  <c:v>2.2000000000000027E-11</c:v>
                </c:pt>
                <c:pt idx="774">
                  <c:v>1.2000000000000013E-11</c:v>
                </c:pt>
                <c:pt idx="775">
                  <c:v>1.2000000000000013E-11</c:v>
                </c:pt>
                <c:pt idx="776">
                  <c:v>2.2000000000000027E-11</c:v>
                </c:pt>
                <c:pt idx="777">
                  <c:v>1.7000000000000019E-11</c:v>
                </c:pt>
                <c:pt idx="778">
                  <c:v>1.0000000000000012E-11</c:v>
                </c:pt>
                <c:pt idx="779">
                  <c:v>1.1000000000000014E-11</c:v>
                </c:pt>
                <c:pt idx="780">
                  <c:v>1.7000000000000019E-11</c:v>
                </c:pt>
                <c:pt idx="781">
                  <c:v>1.1000000000000014E-11</c:v>
                </c:pt>
                <c:pt idx="782">
                  <c:v>9.800000000000014E-12</c:v>
                </c:pt>
                <c:pt idx="783">
                  <c:v>8.7000000000000094E-12</c:v>
                </c:pt>
                <c:pt idx="784">
                  <c:v>8.1000000000000095E-12</c:v>
                </c:pt>
                <c:pt idx="785">
                  <c:v>1.2000000000000013E-11</c:v>
                </c:pt>
                <c:pt idx="786">
                  <c:v>1.3000000000000017E-11</c:v>
                </c:pt>
                <c:pt idx="787">
                  <c:v>1.3000000000000017E-11</c:v>
                </c:pt>
                <c:pt idx="788">
                  <c:v>1.4000000000000015E-11</c:v>
                </c:pt>
                <c:pt idx="789">
                  <c:v>1.3000000000000017E-11</c:v>
                </c:pt>
                <c:pt idx="790">
                  <c:v>1.5000000000000019E-11</c:v>
                </c:pt>
                <c:pt idx="791">
                  <c:v>1.6000000000000019E-11</c:v>
                </c:pt>
                <c:pt idx="792">
                  <c:v>1.5000000000000019E-11</c:v>
                </c:pt>
                <c:pt idx="793">
                  <c:v>1.5000000000000019E-11</c:v>
                </c:pt>
                <c:pt idx="794">
                  <c:v>1.9000000000000018E-11</c:v>
                </c:pt>
                <c:pt idx="795">
                  <c:v>1.7000000000000019E-11</c:v>
                </c:pt>
                <c:pt idx="796">
                  <c:v>1.9000000000000018E-11</c:v>
                </c:pt>
                <c:pt idx="797">
                  <c:v>8.2000000000000095E-12</c:v>
                </c:pt>
                <c:pt idx="798">
                  <c:v>1.7000000000000019E-11</c:v>
                </c:pt>
                <c:pt idx="799">
                  <c:v>1.1000000000000014E-11</c:v>
                </c:pt>
                <c:pt idx="800">
                  <c:v>1.3000000000000017E-11</c:v>
                </c:pt>
                <c:pt idx="801">
                  <c:v>2.1000000000000021E-11</c:v>
                </c:pt>
                <c:pt idx="802">
                  <c:v>2.2000000000000027E-11</c:v>
                </c:pt>
                <c:pt idx="803">
                  <c:v>1.4000000000000015E-11</c:v>
                </c:pt>
                <c:pt idx="804">
                  <c:v>1.5000000000000019E-11</c:v>
                </c:pt>
                <c:pt idx="805">
                  <c:v>1.3000000000000017E-11</c:v>
                </c:pt>
                <c:pt idx="806">
                  <c:v>1.7000000000000019E-11</c:v>
                </c:pt>
                <c:pt idx="807">
                  <c:v>1.6000000000000019E-11</c:v>
                </c:pt>
                <c:pt idx="808">
                  <c:v>1.7000000000000019E-11</c:v>
                </c:pt>
                <c:pt idx="809">
                  <c:v>1.5000000000000019E-11</c:v>
                </c:pt>
                <c:pt idx="810">
                  <c:v>9.1000000000000109E-12</c:v>
                </c:pt>
                <c:pt idx="811">
                  <c:v>1.0000000000000012E-11</c:v>
                </c:pt>
                <c:pt idx="812">
                  <c:v>1.4000000000000015E-11</c:v>
                </c:pt>
                <c:pt idx="813">
                  <c:v>2.6000000000000033E-11</c:v>
                </c:pt>
                <c:pt idx="814">
                  <c:v>1.1000000000000014E-11</c:v>
                </c:pt>
                <c:pt idx="815">
                  <c:v>1.5000000000000019E-11</c:v>
                </c:pt>
                <c:pt idx="816">
                  <c:v>1.6000000000000019E-11</c:v>
                </c:pt>
                <c:pt idx="817">
                  <c:v>1.3000000000000017E-11</c:v>
                </c:pt>
                <c:pt idx="818">
                  <c:v>2.1000000000000021E-11</c:v>
                </c:pt>
                <c:pt idx="819">
                  <c:v>1.4000000000000015E-11</c:v>
                </c:pt>
                <c:pt idx="820">
                  <c:v>1.4000000000000015E-11</c:v>
                </c:pt>
                <c:pt idx="821">
                  <c:v>1.4000000000000015E-11</c:v>
                </c:pt>
                <c:pt idx="822">
                  <c:v>1.2000000000000013E-11</c:v>
                </c:pt>
                <c:pt idx="823">
                  <c:v>1.0000000000000012E-11</c:v>
                </c:pt>
                <c:pt idx="824">
                  <c:v>1.9000000000000018E-11</c:v>
                </c:pt>
                <c:pt idx="825">
                  <c:v>1.6000000000000019E-11</c:v>
                </c:pt>
                <c:pt idx="826">
                  <c:v>1.5000000000000019E-11</c:v>
                </c:pt>
                <c:pt idx="827">
                  <c:v>1.6000000000000019E-11</c:v>
                </c:pt>
                <c:pt idx="828">
                  <c:v>1.9000000000000018E-11</c:v>
                </c:pt>
                <c:pt idx="829">
                  <c:v>1.2000000000000013E-11</c:v>
                </c:pt>
                <c:pt idx="830">
                  <c:v>1.9000000000000018E-11</c:v>
                </c:pt>
                <c:pt idx="831">
                  <c:v>1.1000000000000014E-11</c:v>
                </c:pt>
                <c:pt idx="832">
                  <c:v>1.4000000000000015E-11</c:v>
                </c:pt>
                <c:pt idx="833">
                  <c:v>7.8000000000000096E-12</c:v>
                </c:pt>
                <c:pt idx="834">
                  <c:v>1.8000000000000019E-11</c:v>
                </c:pt>
                <c:pt idx="835">
                  <c:v>1.0000000000000012E-11</c:v>
                </c:pt>
                <c:pt idx="836">
                  <c:v>1.3000000000000017E-11</c:v>
                </c:pt>
                <c:pt idx="837">
                  <c:v>1.5000000000000019E-11</c:v>
                </c:pt>
                <c:pt idx="838">
                  <c:v>1.4000000000000015E-11</c:v>
                </c:pt>
                <c:pt idx="839">
                  <c:v>1.1000000000000014E-11</c:v>
                </c:pt>
                <c:pt idx="840">
                  <c:v>1.5000000000000019E-11</c:v>
                </c:pt>
                <c:pt idx="841">
                  <c:v>1.3000000000000017E-11</c:v>
                </c:pt>
                <c:pt idx="842">
                  <c:v>1.6000000000000019E-11</c:v>
                </c:pt>
                <c:pt idx="843">
                  <c:v>1.4000000000000015E-11</c:v>
                </c:pt>
                <c:pt idx="844">
                  <c:v>8.2000000000000095E-12</c:v>
                </c:pt>
                <c:pt idx="845">
                  <c:v>1.4000000000000015E-11</c:v>
                </c:pt>
                <c:pt idx="846">
                  <c:v>2.3000000000000021E-11</c:v>
                </c:pt>
                <c:pt idx="847">
                  <c:v>1.9000000000000018E-11</c:v>
                </c:pt>
                <c:pt idx="848">
                  <c:v>1.6000000000000019E-11</c:v>
                </c:pt>
                <c:pt idx="849">
                  <c:v>1.5000000000000019E-11</c:v>
                </c:pt>
                <c:pt idx="850">
                  <c:v>2.0000000000000021E-11</c:v>
                </c:pt>
                <c:pt idx="851">
                  <c:v>1.3000000000000017E-11</c:v>
                </c:pt>
                <c:pt idx="852">
                  <c:v>2.1000000000000021E-11</c:v>
                </c:pt>
                <c:pt idx="853">
                  <c:v>1.5000000000000019E-11</c:v>
                </c:pt>
                <c:pt idx="854">
                  <c:v>2.6000000000000033E-11</c:v>
                </c:pt>
                <c:pt idx="855">
                  <c:v>9.1000000000000109E-12</c:v>
                </c:pt>
                <c:pt idx="856">
                  <c:v>4.2000000000000042E-11</c:v>
                </c:pt>
                <c:pt idx="857">
                  <c:v>2.5000000000000027E-11</c:v>
                </c:pt>
                <c:pt idx="858">
                  <c:v>1.0000000000000012E-11</c:v>
                </c:pt>
                <c:pt idx="859">
                  <c:v>1.9000000000000018E-11</c:v>
                </c:pt>
                <c:pt idx="860">
                  <c:v>1.3000000000000017E-11</c:v>
                </c:pt>
                <c:pt idx="861">
                  <c:v>1.5000000000000019E-11</c:v>
                </c:pt>
                <c:pt idx="862">
                  <c:v>1.1000000000000014E-11</c:v>
                </c:pt>
                <c:pt idx="863">
                  <c:v>1.3000000000000017E-11</c:v>
                </c:pt>
                <c:pt idx="864">
                  <c:v>1.3000000000000017E-11</c:v>
                </c:pt>
                <c:pt idx="865">
                  <c:v>1.3000000000000017E-11</c:v>
                </c:pt>
                <c:pt idx="866">
                  <c:v>2.0000000000000021E-11</c:v>
                </c:pt>
                <c:pt idx="867">
                  <c:v>1.7000000000000019E-11</c:v>
                </c:pt>
                <c:pt idx="868">
                  <c:v>1.2000000000000013E-11</c:v>
                </c:pt>
                <c:pt idx="869">
                  <c:v>1.3000000000000017E-11</c:v>
                </c:pt>
                <c:pt idx="870">
                  <c:v>1.8000000000000019E-11</c:v>
                </c:pt>
                <c:pt idx="871">
                  <c:v>1.4000000000000015E-11</c:v>
                </c:pt>
                <c:pt idx="872">
                  <c:v>3.4000000000000025E-11</c:v>
                </c:pt>
                <c:pt idx="873">
                  <c:v>2.8000000000000029E-11</c:v>
                </c:pt>
                <c:pt idx="874">
                  <c:v>1.6000000000000019E-11</c:v>
                </c:pt>
                <c:pt idx="875">
                  <c:v>1.2000000000000013E-11</c:v>
                </c:pt>
                <c:pt idx="876">
                  <c:v>1.5000000000000019E-11</c:v>
                </c:pt>
                <c:pt idx="877">
                  <c:v>1.6000000000000019E-11</c:v>
                </c:pt>
                <c:pt idx="878">
                  <c:v>2.4000000000000027E-11</c:v>
                </c:pt>
                <c:pt idx="879">
                  <c:v>9.800000000000014E-12</c:v>
                </c:pt>
                <c:pt idx="880">
                  <c:v>1.2000000000000013E-11</c:v>
                </c:pt>
                <c:pt idx="881">
                  <c:v>1.6000000000000019E-11</c:v>
                </c:pt>
                <c:pt idx="882">
                  <c:v>1.4000000000000015E-11</c:v>
                </c:pt>
                <c:pt idx="883">
                  <c:v>1.1000000000000014E-11</c:v>
                </c:pt>
                <c:pt idx="884">
                  <c:v>2.1000000000000021E-11</c:v>
                </c:pt>
                <c:pt idx="885">
                  <c:v>1.8000000000000019E-11</c:v>
                </c:pt>
                <c:pt idx="886">
                  <c:v>2.3000000000000021E-11</c:v>
                </c:pt>
                <c:pt idx="887">
                  <c:v>1.4000000000000015E-11</c:v>
                </c:pt>
                <c:pt idx="888">
                  <c:v>1.9000000000000018E-11</c:v>
                </c:pt>
                <c:pt idx="889">
                  <c:v>1.3000000000000017E-11</c:v>
                </c:pt>
                <c:pt idx="890">
                  <c:v>2.4000000000000027E-11</c:v>
                </c:pt>
                <c:pt idx="891">
                  <c:v>1.2000000000000013E-11</c:v>
                </c:pt>
                <c:pt idx="892">
                  <c:v>9.3000000000000109E-12</c:v>
                </c:pt>
                <c:pt idx="893">
                  <c:v>2.0000000000000021E-11</c:v>
                </c:pt>
                <c:pt idx="894">
                  <c:v>1.3000000000000017E-11</c:v>
                </c:pt>
                <c:pt idx="895">
                  <c:v>2.3000000000000021E-11</c:v>
                </c:pt>
                <c:pt idx="896">
                  <c:v>1.4000000000000015E-11</c:v>
                </c:pt>
                <c:pt idx="897">
                  <c:v>1.0000000000000012E-11</c:v>
                </c:pt>
                <c:pt idx="898">
                  <c:v>1.6000000000000019E-11</c:v>
                </c:pt>
                <c:pt idx="899">
                  <c:v>1.3000000000000017E-11</c:v>
                </c:pt>
                <c:pt idx="900">
                  <c:v>3.2000000000000038E-11</c:v>
                </c:pt>
                <c:pt idx="901">
                  <c:v>1.0000000000000012E-11</c:v>
                </c:pt>
                <c:pt idx="902">
                  <c:v>1.0000000000000012E-11</c:v>
                </c:pt>
                <c:pt idx="903">
                  <c:v>1.3000000000000017E-11</c:v>
                </c:pt>
                <c:pt idx="904">
                  <c:v>2.8000000000000029E-11</c:v>
                </c:pt>
                <c:pt idx="905">
                  <c:v>1.0000000000000012E-11</c:v>
                </c:pt>
                <c:pt idx="906">
                  <c:v>1.5000000000000019E-11</c:v>
                </c:pt>
                <c:pt idx="907">
                  <c:v>1.8000000000000019E-11</c:v>
                </c:pt>
                <c:pt idx="908">
                  <c:v>1.8000000000000019E-11</c:v>
                </c:pt>
                <c:pt idx="909">
                  <c:v>1.4000000000000015E-11</c:v>
                </c:pt>
                <c:pt idx="910">
                  <c:v>9.2000000000000093E-12</c:v>
                </c:pt>
                <c:pt idx="911">
                  <c:v>1.3000000000000017E-11</c:v>
                </c:pt>
                <c:pt idx="912">
                  <c:v>1.4000000000000015E-11</c:v>
                </c:pt>
                <c:pt idx="913">
                  <c:v>2.0000000000000021E-11</c:v>
                </c:pt>
                <c:pt idx="914">
                  <c:v>4.1000000000000039E-11</c:v>
                </c:pt>
                <c:pt idx="915">
                  <c:v>1.3000000000000017E-11</c:v>
                </c:pt>
                <c:pt idx="916">
                  <c:v>2.4000000000000027E-11</c:v>
                </c:pt>
                <c:pt idx="917">
                  <c:v>2.7000000000000036E-11</c:v>
                </c:pt>
                <c:pt idx="918">
                  <c:v>3.4000000000000025E-11</c:v>
                </c:pt>
                <c:pt idx="919">
                  <c:v>1.0000000000000012E-11</c:v>
                </c:pt>
                <c:pt idx="920">
                  <c:v>1.9000000000000018E-11</c:v>
                </c:pt>
                <c:pt idx="921">
                  <c:v>1.0000000000000012E-11</c:v>
                </c:pt>
                <c:pt idx="922">
                  <c:v>1.7000000000000019E-11</c:v>
                </c:pt>
                <c:pt idx="923">
                  <c:v>9.0000000000000125E-12</c:v>
                </c:pt>
                <c:pt idx="924">
                  <c:v>1.5000000000000019E-11</c:v>
                </c:pt>
                <c:pt idx="925">
                  <c:v>9.800000000000014E-12</c:v>
                </c:pt>
                <c:pt idx="926">
                  <c:v>1.4000000000000015E-11</c:v>
                </c:pt>
                <c:pt idx="927">
                  <c:v>1.2000000000000013E-11</c:v>
                </c:pt>
                <c:pt idx="928">
                  <c:v>1.7000000000000019E-11</c:v>
                </c:pt>
                <c:pt idx="929">
                  <c:v>1.6000000000000019E-11</c:v>
                </c:pt>
                <c:pt idx="930">
                  <c:v>1.8000000000000019E-11</c:v>
                </c:pt>
                <c:pt idx="931">
                  <c:v>1.7000000000000019E-11</c:v>
                </c:pt>
                <c:pt idx="932">
                  <c:v>1.5000000000000019E-11</c:v>
                </c:pt>
                <c:pt idx="933">
                  <c:v>1.8000000000000019E-11</c:v>
                </c:pt>
                <c:pt idx="934">
                  <c:v>1.1000000000000014E-11</c:v>
                </c:pt>
                <c:pt idx="935">
                  <c:v>1.0000000000000012E-11</c:v>
                </c:pt>
                <c:pt idx="936">
                  <c:v>9.7000000000000124E-12</c:v>
                </c:pt>
                <c:pt idx="937">
                  <c:v>1.0000000000000012E-11</c:v>
                </c:pt>
                <c:pt idx="938">
                  <c:v>1.6000000000000019E-11</c:v>
                </c:pt>
                <c:pt idx="939">
                  <c:v>1.5000000000000019E-11</c:v>
                </c:pt>
                <c:pt idx="940">
                  <c:v>8.7000000000000094E-12</c:v>
                </c:pt>
                <c:pt idx="941">
                  <c:v>1.4000000000000015E-11</c:v>
                </c:pt>
                <c:pt idx="942">
                  <c:v>2.1000000000000021E-11</c:v>
                </c:pt>
                <c:pt idx="943">
                  <c:v>1.0000000000000012E-11</c:v>
                </c:pt>
                <c:pt idx="944">
                  <c:v>2.2000000000000027E-11</c:v>
                </c:pt>
                <c:pt idx="945">
                  <c:v>1.5000000000000019E-11</c:v>
                </c:pt>
                <c:pt idx="946">
                  <c:v>2.6000000000000033E-11</c:v>
                </c:pt>
                <c:pt idx="947">
                  <c:v>9.5000000000000124E-12</c:v>
                </c:pt>
                <c:pt idx="948">
                  <c:v>2.7000000000000036E-11</c:v>
                </c:pt>
                <c:pt idx="949">
                  <c:v>1.2000000000000013E-11</c:v>
                </c:pt>
                <c:pt idx="950">
                  <c:v>1.5000000000000019E-11</c:v>
                </c:pt>
                <c:pt idx="951">
                  <c:v>1.0000000000000012E-11</c:v>
                </c:pt>
                <c:pt idx="952">
                  <c:v>1.3000000000000017E-11</c:v>
                </c:pt>
                <c:pt idx="953">
                  <c:v>1.0000000000000012E-11</c:v>
                </c:pt>
                <c:pt idx="954">
                  <c:v>1.3000000000000017E-11</c:v>
                </c:pt>
                <c:pt idx="955">
                  <c:v>9.5000000000000124E-12</c:v>
                </c:pt>
                <c:pt idx="956">
                  <c:v>1.1000000000000014E-11</c:v>
                </c:pt>
                <c:pt idx="957">
                  <c:v>8.9000000000000126E-12</c:v>
                </c:pt>
                <c:pt idx="958">
                  <c:v>1.0000000000000012E-11</c:v>
                </c:pt>
                <c:pt idx="959">
                  <c:v>1.2000000000000013E-11</c:v>
                </c:pt>
                <c:pt idx="960">
                  <c:v>1.1000000000000014E-11</c:v>
                </c:pt>
                <c:pt idx="961">
                  <c:v>1.0000000000000012E-11</c:v>
                </c:pt>
                <c:pt idx="962">
                  <c:v>1.6000000000000019E-11</c:v>
                </c:pt>
                <c:pt idx="963">
                  <c:v>1.1000000000000014E-11</c:v>
                </c:pt>
                <c:pt idx="964">
                  <c:v>1.2000000000000013E-11</c:v>
                </c:pt>
                <c:pt idx="965">
                  <c:v>1.0000000000000012E-11</c:v>
                </c:pt>
                <c:pt idx="966">
                  <c:v>1.1000000000000014E-11</c:v>
                </c:pt>
                <c:pt idx="967">
                  <c:v>2.0000000000000021E-11</c:v>
                </c:pt>
                <c:pt idx="968">
                  <c:v>1.8000000000000019E-11</c:v>
                </c:pt>
                <c:pt idx="969">
                  <c:v>9.7000000000000124E-12</c:v>
                </c:pt>
                <c:pt idx="970">
                  <c:v>2.0000000000000021E-11</c:v>
                </c:pt>
                <c:pt idx="971">
                  <c:v>1.5000000000000019E-11</c:v>
                </c:pt>
                <c:pt idx="972">
                  <c:v>3.1000000000000042E-11</c:v>
                </c:pt>
                <c:pt idx="973">
                  <c:v>2.5000000000000027E-11</c:v>
                </c:pt>
                <c:pt idx="974">
                  <c:v>1.1000000000000014E-11</c:v>
                </c:pt>
                <c:pt idx="975">
                  <c:v>1.5000000000000019E-11</c:v>
                </c:pt>
                <c:pt idx="976">
                  <c:v>1.9000000000000018E-11</c:v>
                </c:pt>
                <c:pt idx="977">
                  <c:v>9.0000000000000125E-12</c:v>
                </c:pt>
                <c:pt idx="978">
                  <c:v>1.4000000000000015E-11</c:v>
                </c:pt>
                <c:pt idx="979">
                  <c:v>1.2000000000000013E-11</c:v>
                </c:pt>
                <c:pt idx="980">
                  <c:v>1.1000000000000014E-11</c:v>
                </c:pt>
                <c:pt idx="981">
                  <c:v>1.3000000000000017E-11</c:v>
                </c:pt>
                <c:pt idx="982">
                  <c:v>1.3000000000000017E-11</c:v>
                </c:pt>
                <c:pt idx="983">
                  <c:v>1.0000000000000012E-11</c:v>
                </c:pt>
                <c:pt idx="984">
                  <c:v>1.3000000000000017E-11</c:v>
                </c:pt>
                <c:pt idx="985">
                  <c:v>1.1000000000000014E-11</c:v>
                </c:pt>
                <c:pt idx="986">
                  <c:v>1.2000000000000013E-11</c:v>
                </c:pt>
                <c:pt idx="987">
                  <c:v>1.2000000000000013E-11</c:v>
                </c:pt>
                <c:pt idx="988">
                  <c:v>1.0000000000000012E-11</c:v>
                </c:pt>
                <c:pt idx="989">
                  <c:v>1.4000000000000015E-11</c:v>
                </c:pt>
                <c:pt idx="990">
                  <c:v>1.9000000000000018E-11</c:v>
                </c:pt>
                <c:pt idx="991">
                  <c:v>1.2000000000000013E-11</c:v>
                </c:pt>
                <c:pt idx="992">
                  <c:v>1.8000000000000019E-11</c:v>
                </c:pt>
                <c:pt idx="993">
                  <c:v>1.5000000000000019E-11</c:v>
                </c:pt>
                <c:pt idx="994">
                  <c:v>1.5000000000000019E-11</c:v>
                </c:pt>
                <c:pt idx="995">
                  <c:v>4.1000000000000039E-11</c:v>
                </c:pt>
                <c:pt idx="996">
                  <c:v>1.5000000000000019E-11</c:v>
                </c:pt>
                <c:pt idx="997">
                  <c:v>1.5000000000000019E-11</c:v>
                </c:pt>
                <c:pt idx="998">
                  <c:v>1.5000000000000019E-11</c:v>
                </c:pt>
                <c:pt idx="999">
                  <c:v>1.1000000000000014E-11</c:v>
                </c:pt>
                <c:pt idx="1000">
                  <c:v>1.3000000000000017E-11</c:v>
                </c:pt>
                <c:pt idx="1001">
                  <c:v>1.3000000000000017E-11</c:v>
                </c:pt>
                <c:pt idx="1002">
                  <c:v>1.0000000000000012E-11</c:v>
                </c:pt>
                <c:pt idx="1003">
                  <c:v>2.4000000000000027E-11</c:v>
                </c:pt>
                <c:pt idx="1004">
                  <c:v>2.4000000000000027E-11</c:v>
                </c:pt>
                <c:pt idx="1005">
                  <c:v>3.4000000000000025E-11</c:v>
                </c:pt>
                <c:pt idx="1006">
                  <c:v>2.3000000000000021E-11</c:v>
                </c:pt>
                <c:pt idx="1007">
                  <c:v>2.1000000000000021E-11</c:v>
                </c:pt>
                <c:pt idx="1008">
                  <c:v>1.0000000000000012E-11</c:v>
                </c:pt>
                <c:pt idx="1009">
                  <c:v>1.7000000000000019E-11</c:v>
                </c:pt>
                <c:pt idx="1010">
                  <c:v>1.9000000000000018E-11</c:v>
                </c:pt>
                <c:pt idx="1011">
                  <c:v>2.5000000000000027E-11</c:v>
                </c:pt>
                <c:pt idx="1012">
                  <c:v>1.3000000000000017E-11</c:v>
                </c:pt>
                <c:pt idx="1013">
                  <c:v>2.5000000000000027E-11</c:v>
                </c:pt>
                <c:pt idx="1014">
                  <c:v>1.6000000000000019E-11</c:v>
                </c:pt>
                <c:pt idx="1015">
                  <c:v>3.4000000000000025E-11</c:v>
                </c:pt>
                <c:pt idx="1016">
                  <c:v>1.1000000000000014E-11</c:v>
                </c:pt>
                <c:pt idx="1017">
                  <c:v>1.2000000000000013E-11</c:v>
                </c:pt>
                <c:pt idx="1018">
                  <c:v>1.0000000000000012E-11</c:v>
                </c:pt>
                <c:pt idx="1019">
                  <c:v>1.2000000000000013E-11</c:v>
                </c:pt>
                <c:pt idx="1020">
                  <c:v>1.4000000000000015E-11</c:v>
                </c:pt>
                <c:pt idx="1021">
                  <c:v>1.3000000000000017E-11</c:v>
                </c:pt>
                <c:pt idx="1022">
                  <c:v>1.2000000000000013E-11</c:v>
                </c:pt>
                <c:pt idx="1023">
                  <c:v>1.4000000000000015E-11</c:v>
                </c:pt>
                <c:pt idx="1024">
                  <c:v>1.0000000000000012E-11</c:v>
                </c:pt>
                <c:pt idx="1025">
                  <c:v>9.900000000000014E-12</c:v>
                </c:pt>
                <c:pt idx="1026">
                  <c:v>1.3000000000000017E-11</c:v>
                </c:pt>
                <c:pt idx="1027">
                  <c:v>1.5000000000000019E-11</c:v>
                </c:pt>
                <c:pt idx="1028">
                  <c:v>2.0000000000000021E-11</c:v>
                </c:pt>
                <c:pt idx="1029">
                  <c:v>1.1000000000000014E-11</c:v>
                </c:pt>
                <c:pt idx="1030">
                  <c:v>1.6000000000000019E-11</c:v>
                </c:pt>
                <c:pt idx="1031">
                  <c:v>1.3000000000000017E-11</c:v>
                </c:pt>
                <c:pt idx="1032">
                  <c:v>2.2000000000000027E-11</c:v>
                </c:pt>
                <c:pt idx="1033">
                  <c:v>1.2000000000000013E-11</c:v>
                </c:pt>
                <c:pt idx="1034">
                  <c:v>3.3000000000000028E-11</c:v>
                </c:pt>
                <c:pt idx="1035">
                  <c:v>1.0000000000000012E-11</c:v>
                </c:pt>
                <c:pt idx="1036">
                  <c:v>3.0000000000000032E-11</c:v>
                </c:pt>
                <c:pt idx="1037">
                  <c:v>1.2000000000000013E-11</c:v>
                </c:pt>
                <c:pt idx="1038">
                  <c:v>2.6000000000000033E-11</c:v>
                </c:pt>
                <c:pt idx="1039">
                  <c:v>1.3000000000000017E-11</c:v>
                </c:pt>
                <c:pt idx="1040">
                  <c:v>1.9000000000000018E-11</c:v>
                </c:pt>
                <c:pt idx="1041">
                  <c:v>1.7000000000000019E-11</c:v>
                </c:pt>
                <c:pt idx="1042">
                  <c:v>1.4000000000000015E-11</c:v>
                </c:pt>
                <c:pt idx="1043">
                  <c:v>1.3000000000000017E-11</c:v>
                </c:pt>
                <c:pt idx="1044">
                  <c:v>1.1000000000000014E-11</c:v>
                </c:pt>
                <c:pt idx="1045">
                  <c:v>1.3000000000000017E-11</c:v>
                </c:pt>
                <c:pt idx="1046">
                  <c:v>1.4000000000000015E-11</c:v>
                </c:pt>
                <c:pt idx="1047">
                  <c:v>1.3000000000000017E-11</c:v>
                </c:pt>
                <c:pt idx="1048">
                  <c:v>1.0000000000000012E-11</c:v>
                </c:pt>
                <c:pt idx="1049">
                  <c:v>1.8000000000000019E-11</c:v>
                </c:pt>
                <c:pt idx="1050">
                  <c:v>1.5000000000000019E-11</c:v>
                </c:pt>
                <c:pt idx="1051">
                  <c:v>2.0000000000000021E-11</c:v>
                </c:pt>
                <c:pt idx="1052">
                  <c:v>2.7000000000000036E-11</c:v>
                </c:pt>
                <c:pt idx="1053">
                  <c:v>1.9000000000000018E-11</c:v>
                </c:pt>
                <c:pt idx="1054">
                  <c:v>1.7000000000000019E-11</c:v>
                </c:pt>
                <c:pt idx="1055">
                  <c:v>1.2000000000000013E-11</c:v>
                </c:pt>
                <c:pt idx="1056">
                  <c:v>1.2000000000000013E-11</c:v>
                </c:pt>
                <c:pt idx="1057">
                  <c:v>1.2000000000000013E-11</c:v>
                </c:pt>
                <c:pt idx="1058">
                  <c:v>1.9000000000000018E-11</c:v>
                </c:pt>
                <c:pt idx="1059">
                  <c:v>2.3000000000000021E-11</c:v>
                </c:pt>
                <c:pt idx="1060">
                  <c:v>1.0000000000000012E-11</c:v>
                </c:pt>
                <c:pt idx="1061">
                  <c:v>1.2000000000000013E-11</c:v>
                </c:pt>
                <c:pt idx="1062">
                  <c:v>1.7000000000000019E-11</c:v>
                </c:pt>
                <c:pt idx="1063">
                  <c:v>1.3000000000000017E-11</c:v>
                </c:pt>
                <c:pt idx="1064">
                  <c:v>1.6000000000000019E-11</c:v>
                </c:pt>
                <c:pt idx="1065">
                  <c:v>1.7000000000000019E-11</c:v>
                </c:pt>
                <c:pt idx="1066">
                  <c:v>1.8000000000000019E-11</c:v>
                </c:pt>
                <c:pt idx="1067">
                  <c:v>2.2000000000000027E-11</c:v>
                </c:pt>
                <c:pt idx="1068">
                  <c:v>2.3000000000000021E-11</c:v>
                </c:pt>
                <c:pt idx="1069">
                  <c:v>1.6000000000000019E-11</c:v>
                </c:pt>
                <c:pt idx="1070">
                  <c:v>1.9000000000000018E-11</c:v>
                </c:pt>
                <c:pt idx="1071">
                  <c:v>9.7000000000000124E-12</c:v>
                </c:pt>
                <c:pt idx="1072">
                  <c:v>1.8000000000000019E-11</c:v>
                </c:pt>
                <c:pt idx="1073">
                  <c:v>1.5000000000000019E-11</c:v>
                </c:pt>
                <c:pt idx="1074">
                  <c:v>1.2000000000000013E-11</c:v>
                </c:pt>
                <c:pt idx="1075">
                  <c:v>2.7000000000000036E-11</c:v>
                </c:pt>
                <c:pt idx="1076">
                  <c:v>1.4000000000000015E-11</c:v>
                </c:pt>
                <c:pt idx="1077">
                  <c:v>1.1000000000000014E-11</c:v>
                </c:pt>
                <c:pt idx="1078">
                  <c:v>1.0000000000000012E-11</c:v>
                </c:pt>
                <c:pt idx="1079">
                  <c:v>9.7000000000000124E-12</c:v>
                </c:pt>
                <c:pt idx="1080">
                  <c:v>1.1000000000000014E-11</c:v>
                </c:pt>
                <c:pt idx="1081">
                  <c:v>1.0000000000000012E-11</c:v>
                </c:pt>
                <c:pt idx="1082">
                  <c:v>1.1000000000000014E-11</c:v>
                </c:pt>
                <c:pt idx="1083">
                  <c:v>1.6000000000000019E-11</c:v>
                </c:pt>
                <c:pt idx="1084">
                  <c:v>1.7000000000000019E-11</c:v>
                </c:pt>
                <c:pt idx="1085">
                  <c:v>1.0000000000000012E-11</c:v>
                </c:pt>
                <c:pt idx="1086">
                  <c:v>1.2000000000000013E-11</c:v>
                </c:pt>
                <c:pt idx="1087">
                  <c:v>1.3000000000000017E-11</c:v>
                </c:pt>
                <c:pt idx="1088">
                  <c:v>1.2000000000000013E-11</c:v>
                </c:pt>
                <c:pt idx="1089">
                  <c:v>1.7000000000000019E-11</c:v>
                </c:pt>
                <c:pt idx="1090">
                  <c:v>9.900000000000014E-12</c:v>
                </c:pt>
                <c:pt idx="1091">
                  <c:v>1.0000000000000012E-11</c:v>
                </c:pt>
                <c:pt idx="1092">
                  <c:v>1.8000000000000019E-11</c:v>
                </c:pt>
                <c:pt idx="1093">
                  <c:v>2.0000000000000021E-11</c:v>
                </c:pt>
                <c:pt idx="1094">
                  <c:v>3.2000000000000038E-11</c:v>
                </c:pt>
                <c:pt idx="1095">
                  <c:v>2.7000000000000036E-11</c:v>
                </c:pt>
                <c:pt idx="1096">
                  <c:v>9.3000000000000109E-12</c:v>
                </c:pt>
                <c:pt idx="1097">
                  <c:v>2.1000000000000021E-11</c:v>
                </c:pt>
                <c:pt idx="1098">
                  <c:v>1.4000000000000015E-11</c:v>
                </c:pt>
                <c:pt idx="1099">
                  <c:v>3.1000000000000042E-11</c:v>
                </c:pt>
                <c:pt idx="1100">
                  <c:v>1.2000000000000013E-11</c:v>
                </c:pt>
                <c:pt idx="1101">
                  <c:v>1.6000000000000019E-11</c:v>
                </c:pt>
                <c:pt idx="1102">
                  <c:v>1.8000000000000019E-11</c:v>
                </c:pt>
                <c:pt idx="1103">
                  <c:v>1.3000000000000017E-11</c:v>
                </c:pt>
                <c:pt idx="1104">
                  <c:v>1.7000000000000019E-11</c:v>
                </c:pt>
                <c:pt idx="1105">
                  <c:v>1.4000000000000015E-11</c:v>
                </c:pt>
                <c:pt idx="1106">
                  <c:v>1.4000000000000015E-11</c:v>
                </c:pt>
                <c:pt idx="1107">
                  <c:v>9.4000000000000125E-12</c:v>
                </c:pt>
                <c:pt idx="1108">
                  <c:v>1.4000000000000015E-11</c:v>
                </c:pt>
                <c:pt idx="1109">
                  <c:v>1.1000000000000014E-11</c:v>
                </c:pt>
                <c:pt idx="1110">
                  <c:v>9.3000000000000109E-12</c:v>
                </c:pt>
                <c:pt idx="1111">
                  <c:v>1.0000000000000012E-11</c:v>
                </c:pt>
                <c:pt idx="1112">
                  <c:v>1.1000000000000014E-11</c:v>
                </c:pt>
                <c:pt idx="1113">
                  <c:v>1.0000000000000012E-11</c:v>
                </c:pt>
                <c:pt idx="1114">
                  <c:v>1.0000000000000012E-11</c:v>
                </c:pt>
                <c:pt idx="1115">
                  <c:v>8.6000000000000094E-12</c:v>
                </c:pt>
                <c:pt idx="1116">
                  <c:v>1.2000000000000013E-11</c:v>
                </c:pt>
                <c:pt idx="1117">
                  <c:v>9.3000000000000109E-12</c:v>
                </c:pt>
                <c:pt idx="1118">
                  <c:v>1.4000000000000015E-11</c:v>
                </c:pt>
                <c:pt idx="1119">
                  <c:v>2.8000000000000029E-11</c:v>
                </c:pt>
                <c:pt idx="1120">
                  <c:v>9.1000000000000109E-12</c:v>
                </c:pt>
                <c:pt idx="1121">
                  <c:v>1.5000000000000019E-11</c:v>
                </c:pt>
                <c:pt idx="1122">
                  <c:v>2.3000000000000021E-11</c:v>
                </c:pt>
                <c:pt idx="1123">
                  <c:v>1.2000000000000013E-11</c:v>
                </c:pt>
                <c:pt idx="1124">
                  <c:v>1.7000000000000019E-11</c:v>
                </c:pt>
                <c:pt idx="1125">
                  <c:v>2.3000000000000021E-11</c:v>
                </c:pt>
                <c:pt idx="1126">
                  <c:v>1.6000000000000019E-11</c:v>
                </c:pt>
                <c:pt idx="1127">
                  <c:v>2.4000000000000027E-11</c:v>
                </c:pt>
                <c:pt idx="1128">
                  <c:v>1.0000000000000012E-11</c:v>
                </c:pt>
                <c:pt idx="1129">
                  <c:v>1.9000000000000018E-11</c:v>
                </c:pt>
                <c:pt idx="1130">
                  <c:v>9.5000000000000124E-12</c:v>
                </c:pt>
                <c:pt idx="1131">
                  <c:v>1.3000000000000017E-11</c:v>
                </c:pt>
                <c:pt idx="1132">
                  <c:v>1.9000000000000018E-11</c:v>
                </c:pt>
                <c:pt idx="1133">
                  <c:v>1.8000000000000019E-11</c:v>
                </c:pt>
                <c:pt idx="1134">
                  <c:v>1.5000000000000019E-11</c:v>
                </c:pt>
                <c:pt idx="1135">
                  <c:v>2.1000000000000021E-11</c:v>
                </c:pt>
                <c:pt idx="1136">
                  <c:v>1.0000000000000012E-11</c:v>
                </c:pt>
                <c:pt idx="1137">
                  <c:v>1.4000000000000015E-11</c:v>
                </c:pt>
                <c:pt idx="1138">
                  <c:v>1.4000000000000015E-11</c:v>
                </c:pt>
                <c:pt idx="1139">
                  <c:v>1.3000000000000017E-11</c:v>
                </c:pt>
                <c:pt idx="1140">
                  <c:v>1.3000000000000017E-11</c:v>
                </c:pt>
                <c:pt idx="1141">
                  <c:v>9.800000000000014E-12</c:v>
                </c:pt>
                <c:pt idx="1142">
                  <c:v>2.1000000000000021E-11</c:v>
                </c:pt>
                <c:pt idx="1143">
                  <c:v>1.8000000000000019E-11</c:v>
                </c:pt>
                <c:pt idx="1144">
                  <c:v>1.3000000000000017E-11</c:v>
                </c:pt>
                <c:pt idx="1145">
                  <c:v>2.7000000000000036E-11</c:v>
                </c:pt>
                <c:pt idx="1146">
                  <c:v>1.4000000000000015E-11</c:v>
                </c:pt>
                <c:pt idx="1147">
                  <c:v>1.5000000000000019E-11</c:v>
                </c:pt>
                <c:pt idx="1148">
                  <c:v>1.4000000000000015E-11</c:v>
                </c:pt>
                <c:pt idx="1149">
                  <c:v>1.2000000000000013E-11</c:v>
                </c:pt>
                <c:pt idx="1150">
                  <c:v>9.4000000000000125E-12</c:v>
                </c:pt>
                <c:pt idx="1151">
                  <c:v>1.6000000000000019E-11</c:v>
                </c:pt>
                <c:pt idx="1152">
                  <c:v>2.4000000000000027E-11</c:v>
                </c:pt>
                <c:pt idx="1153">
                  <c:v>1.7000000000000019E-11</c:v>
                </c:pt>
                <c:pt idx="1154">
                  <c:v>1.0000000000000012E-11</c:v>
                </c:pt>
                <c:pt idx="1155">
                  <c:v>2.1000000000000021E-11</c:v>
                </c:pt>
                <c:pt idx="1156">
                  <c:v>2.0000000000000021E-11</c:v>
                </c:pt>
                <c:pt idx="1157">
                  <c:v>3.2000000000000038E-11</c:v>
                </c:pt>
                <c:pt idx="1158">
                  <c:v>1.6000000000000019E-11</c:v>
                </c:pt>
                <c:pt idx="1159">
                  <c:v>1.6000000000000019E-11</c:v>
                </c:pt>
                <c:pt idx="1160">
                  <c:v>1.4000000000000015E-11</c:v>
                </c:pt>
                <c:pt idx="1161">
                  <c:v>3.3000000000000028E-11</c:v>
                </c:pt>
                <c:pt idx="1162">
                  <c:v>1.3000000000000017E-11</c:v>
                </c:pt>
                <c:pt idx="1163">
                  <c:v>1.7000000000000019E-11</c:v>
                </c:pt>
                <c:pt idx="1164">
                  <c:v>2.0000000000000021E-11</c:v>
                </c:pt>
                <c:pt idx="1165">
                  <c:v>1.6000000000000019E-11</c:v>
                </c:pt>
                <c:pt idx="1166">
                  <c:v>9.3000000000000109E-12</c:v>
                </c:pt>
                <c:pt idx="1167">
                  <c:v>1.0000000000000012E-11</c:v>
                </c:pt>
                <c:pt idx="1168">
                  <c:v>1.0000000000000012E-11</c:v>
                </c:pt>
                <c:pt idx="1169">
                  <c:v>1.4000000000000015E-11</c:v>
                </c:pt>
                <c:pt idx="1170">
                  <c:v>1.0000000000000012E-11</c:v>
                </c:pt>
                <c:pt idx="1171">
                  <c:v>9.1000000000000109E-12</c:v>
                </c:pt>
                <c:pt idx="1172">
                  <c:v>7.6000000000000096E-12</c:v>
                </c:pt>
                <c:pt idx="1173">
                  <c:v>1.3000000000000017E-11</c:v>
                </c:pt>
                <c:pt idx="1174">
                  <c:v>1.2000000000000013E-11</c:v>
                </c:pt>
                <c:pt idx="1175">
                  <c:v>2.3000000000000021E-11</c:v>
                </c:pt>
                <c:pt idx="1176">
                  <c:v>1.5000000000000019E-11</c:v>
                </c:pt>
                <c:pt idx="1177">
                  <c:v>1.6000000000000019E-11</c:v>
                </c:pt>
                <c:pt idx="1178">
                  <c:v>1.1000000000000014E-11</c:v>
                </c:pt>
                <c:pt idx="1179">
                  <c:v>1.4000000000000015E-11</c:v>
                </c:pt>
                <c:pt idx="1180">
                  <c:v>1.1000000000000014E-11</c:v>
                </c:pt>
                <c:pt idx="1181">
                  <c:v>1.5000000000000019E-11</c:v>
                </c:pt>
                <c:pt idx="1182">
                  <c:v>1.8000000000000019E-11</c:v>
                </c:pt>
                <c:pt idx="1183">
                  <c:v>9.4000000000000125E-12</c:v>
                </c:pt>
                <c:pt idx="1184">
                  <c:v>1.8000000000000019E-11</c:v>
                </c:pt>
                <c:pt idx="1185">
                  <c:v>1.1000000000000014E-11</c:v>
                </c:pt>
                <c:pt idx="1186">
                  <c:v>1.7000000000000019E-11</c:v>
                </c:pt>
                <c:pt idx="1187">
                  <c:v>1.2000000000000013E-11</c:v>
                </c:pt>
                <c:pt idx="1188">
                  <c:v>2.5000000000000027E-11</c:v>
                </c:pt>
                <c:pt idx="1189">
                  <c:v>1.2000000000000013E-11</c:v>
                </c:pt>
                <c:pt idx="1190">
                  <c:v>1.1000000000000014E-11</c:v>
                </c:pt>
                <c:pt idx="1191">
                  <c:v>3.4000000000000025E-11</c:v>
                </c:pt>
                <c:pt idx="1192">
                  <c:v>1.9000000000000018E-11</c:v>
                </c:pt>
                <c:pt idx="1193">
                  <c:v>1.7000000000000019E-11</c:v>
                </c:pt>
                <c:pt idx="1194">
                  <c:v>1.6000000000000019E-11</c:v>
                </c:pt>
                <c:pt idx="1195">
                  <c:v>1.5000000000000019E-11</c:v>
                </c:pt>
                <c:pt idx="1196">
                  <c:v>2.7000000000000036E-11</c:v>
                </c:pt>
                <c:pt idx="1197">
                  <c:v>1.3000000000000017E-11</c:v>
                </c:pt>
                <c:pt idx="1198">
                  <c:v>1.1000000000000014E-11</c:v>
                </c:pt>
                <c:pt idx="1199">
                  <c:v>1.3000000000000017E-11</c:v>
                </c:pt>
                <c:pt idx="1200">
                  <c:v>1.2000000000000013E-11</c:v>
                </c:pt>
                <c:pt idx="1201">
                  <c:v>2.7000000000000036E-11</c:v>
                </c:pt>
                <c:pt idx="1202">
                  <c:v>1.0000000000000012E-11</c:v>
                </c:pt>
                <c:pt idx="1203">
                  <c:v>1.0000000000000012E-11</c:v>
                </c:pt>
                <c:pt idx="1204">
                  <c:v>1.1000000000000014E-11</c:v>
                </c:pt>
                <c:pt idx="1205">
                  <c:v>8.6000000000000094E-12</c:v>
                </c:pt>
                <c:pt idx="1206">
                  <c:v>1.1000000000000014E-11</c:v>
                </c:pt>
                <c:pt idx="1207">
                  <c:v>1.6000000000000019E-11</c:v>
                </c:pt>
                <c:pt idx="1208">
                  <c:v>1.6000000000000019E-11</c:v>
                </c:pt>
                <c:pt idx="1209">
                  <c:v>1.4000000000000015E-11</c:v>
                </c:pt>
                <c:pt idx="1210">
                  <c:v>1.2000000000000013E-11</c:v>
                </c:pt>
                <c:pt idx="1211">
                  <c:v>1.3000000000000017E-11</c:v>
                </c:pt>
                <c:pt idx="1212">
                  <c:v>2.9000000000000029E-11</c:v>
                </c:pt>
                <c:pt idx="1213">
                  <c:v>2.2000000000000027E-11</c:v>
                </c:pt>
                <c:pt idx="1214">
                  <c:v>1.6000000000000019E-11</c:v>
                </c:pt>
                <c:pt idx="1215">
                  <c:v>1.5000000000000019E-11</c:v>
                </c:pt>
                <c:pt idx="1216">
                  <c:v>2.1000000000000021E-11</c:v>
                </c:pt>
                <c:pt idx="1217">
                  <c:v>1.9000000000000018E-11</c:v>
                </c:pt>
                <c:pt idx="1218">
                  <c:v>1.3000000000000017E-11</c:v>
                </c:pt>
                <c:pt idx="1219">
                  <c:v>2.9000000000000029E-11</c:v>
                </c:pt>
                <c:pt idx="1220">
                  <c:v>8.500000000000011E-12</c:v>
                </c:pt>
                <c:pt idx="1221">
                  <c:v>2.9000000000000029E-11</c:v>
                </c:pt>
                <c:pt idx="1222">
                  <c:v>1.3000000000000017E-11</c:v>
                </c:pt>
                <c:pt idx="1223">
                  <c:v>2.3000000000000021E-11</c:v>
                </c:pt>
                <c:pt idx="1224">
                  <c:v>1.8000000000000019E-11</c:v>
                </c:pt>
                <c:pt idx="1225">
                  <c:v>1.8000000000000019E-11</c:v>
                </c:pt>
                <c:pt idx="1226">
                  <c:v>9.900000000000014E-12</c:v>
                </c:pt>
                <c:pt idx="1227">
                  <c:v>1.0000000000000012E-11</c:v>
                </c:pt>
                <c:pt idx="1228">
                  <c:v>9.2000000000000093E-12</c:v>
                </c:pt>
                <c:pt idx="1229">
                  <c:v>9.800000000000014E-12</c:v>
                </c:pt>
                <c:pt idx="1230">
                  <c:v>8.7000000000000094E-12</c:v>
                </c:pt>
                <c:pt idx="1231">
                  <c:v>1.4000000000000015E-11</c:v>
                </c:pt>
                <c:pt idx="1232">
                  <c:v>1.0000000000000012E-11</c:v>
                </c:pt>
                <c:pt idx="1233">
                  <c:v>1.4000000000000015E-11</c:v>
                </c:pt>
                <c:pt idx="1234">
                  <c:v>1.1000000000000014E-11</c:v>
                </c:pt>
                <c:pt idx="1235">
                  <c:v>1.1000000000000014E-11</c:v>
                </c:pt>
                <c:pt idx="1236">
                  <c:v>8.4000000000000127E-12</c:v>
                </c:pt>
                <c:pt idx="1237">
                  <c:v>9.4000000000000125E-12</c:v>
                </c:pt>
                <c:pt idx="1238">
                  <c:v>1.8000000000000019E-11</c:v>
                </c:pt>
                <c:pt idx="1239">
                  <c:v>1.2000000000000013E-11</c:v>
                </c:pt>
                <c:pt idx="1240">
                  <c:v>1.5000000000000019E-11</c:v>
                </c:pt>
                <c:pt idx="1241">
                  <c:v>9.5000000000000124E-12</c:v>
                </c:pt>
                <c:pt idx="1242">
                  <c:v>1.4000000000000015E-11</c:v>
                </c:pt>
                <c:pt idx="1243">
                  <c:v>2.3000000000000021E-11</c:v>
                </c:pt>
                <c:pt idx="1244">
                  <c:v>1.1000000000000014E-11</c:v>
                </c:pt>
                <c:pt idx="1245">
                  <c:v>1.5000000000000019E-11</c:v>
                </c:pt>
                <c:pt idx="1246">
                  <c:v>1.2000000000000013E-11</c:v>
                </c:pt>
                <c:pt idx="1247">
                  <c:v>3.0000000000000032E-11</c:v>
                </c:pt>
                <c:pt idx="1248">
                  <c:v>9.1000000000000109E-12</c:v>
                </c:pt>
                <c:pt idx="1249">
                  <c:v>1.6000000000000019E-11</c:v>
                </c:pt>
                <c:pt idx="1250">
                  <c:v>9.800000000000014E-12</c:v>
                </c:pt>
                <c:pt idx="1251">
                  <c:v>1.3000000000000017E-11</c:v>
                </c:pt>
                <c:pt idx="1252">
                  <c:v>9.5000000000000124E-12</c:v>
                </c:pt>
                <c:pt idx="1253">
                  <c:v>1.4000000000000015E-11</c:v>
                </c:pt>
                <c:pt idx="1254">
                  <c:v>8.800000000000011E-12</c:v>
                </c:pt>
                <c:pt idx="1255">
                  <c:v>1.5000000000000019E-11</c:v>
                </c:pt>
                <c:pt idx="1256">
                  <c:v>1.8000000000000019E-11</c:v>
                </c:pt>
                <c:pt idx="1257">
                  <c:v>1.2000000000000013E-11</c:v>
                </c:pt>
                <c:pt idx="1258">
                  <c:v>1.5000000000000019E-11</c:v>
                </c:pt>
                <c:pt idx="1259">
                  <c:v>9.1000000000000109E-12</c:v>
                </c:pt>
                <c:pt idx="1260">
                  <c:v>1.3000000000000017E-11</c:v>
                </c:pt>
                <c:pt idx="1261">
                  <c:v>1.1000000000000014E-11</c:v>
                </c:pt>
                <c:pt idx="1262">
                  <c:v>1.0000000000000012E-11</c:v>
                </c:pt>
                <c:pt idx="1263">
                  <c:v>1.0000000000000012E-11</c:v>
                </c:pt>
                <c:pt idx="1264">
                  <c:v>9.900000000000014E-12</c:v>
                </c:pt>
                <c:pt idx="1265">
                  <c:v>7.6000000000000096E-12</c:v>
                </c:pt>
                <c:pt idx="1266">
                  <c:v>1.4000000000000015E-11</c:v>
                </c:pt>
                <c:pt idx="1267">
                  <c:v>1.4000000000000015E-11</c:v>
                </c:pt>
                <c:pt idx="1268">
                  <c:v>1.3000000000000017E-11</c:v>
                </c:pt>
                <c:pt idx="1269">
                  <c:v>1.0000000000000012E-11</c:v>
                </c:pt>
                <c:pt idx="1270">
                  <c:v>1.8000000000000019E-11</c:v>
                </c:pt>
                <c:pt idx="1271">
                  <c:v>2.1000000000000021E-11</c:v>
                </c:pt>
                <c:pt idx="1272">
                  <c:v>1.7000000000000019E-11</c:v>
                </c:pt>
                <c:pt idx="1273">
                  <c:v>2.9000000000000029E-11</c:v>
                </c:pt>
                <c:pt idx="1274">
                  <c:v>7.700000000000008E-12</c:v>
                </c:pt>
                <c:pt idx="1275">
                  <c:v>3.7000000000000047E-11</c:v>
                </c:pt>
                <c:pt idx="1276">
                  <c:v>4.1000000000000039E-11</c:v>
                </c:pt>
                <c:pt idx="1277">
                  <c:v>1.1000000000000014E-11</c:v>
                </c:pt>
                <c:pt idx="1278">
                  <c:v>2.2000000000000027E-11</c:v>
                </c:pt>
                <c:pt idx="1279">
                  <c:v>2.3000000000000021E-11</c:v>
                </c:pt>
                <c:pt idx="1280">
                  <c:v>1.6000000000000019E-11</c:v>
                </c:pt>
                <c:pt idx="1281">
                  <c:v>2.1000000000000021E-11</c:v>
                </c:pt>
                <c:pt idx="1282">
                  <c:v>1.8000000000000019E-11</c:v>
                </c:pt>
                <c:pt idx="1283">
                  <c:v>1.9000000000000018E-11</c:v>
                </c:pt>
                <c:pt idx="1284">
                  <c:v>8.800000000000011E-12</c:v>
                </c:pt>
                <c:pt idx="1285">
                  <c:v>1.3000000000000017E-11</c:v>
                </c:pt>
                <c:pt idx="1286">
                  <c:v>8.0000000000000079E-12</c:v>
                </c:pt>
                <c:pt idx="1287">
                  <c:v>2.0000000000000021E-11</c:v>
                </c:pt>
                <c:pt idx="1288">
                  <c:v>9.0000000000000125E-12</c:v>
                </c:pt>
                <c:pt idx="1289">
                  <c:v>7.1000000000000081E-12</c:v>
                </c:pt>
                <c:pt idx="1290">
                  <c:v>1.1000000000000014E-11</c:v>
                </c:pt>
                <c:pt idx="1291">
                  <c:v>1.5000000000000019E-11</c:v>
                </c:pt>
                <c:pt idx="1292">
                  <c:v>1.3000000000000017E-11</c:v>
                </c:pt>
                <c:pt idx="1293">
                  <c:v>4.1000000000000039E-11</c:v>
                </c:pt>
                <c:pt idx="1294">
                  <c:v>1.9000000000000018E-11</c:v>
                </c:pt>
                <c:pt idx="1295">
                  <c:v>8.0000000000000079E-12</c:v>
                </c:pt>
                <c:pt idx="1296">
                  <c:v>9.7000000000000124E-12</c:v>
                </c:pt>
                <c:pt idx="1297">
                  <c:v>1.0000000000000012E-11</c:v>
                </c:pt>
                <c:pt idx="1298">
                  <c:v>9.5000000000000124E-12</c:v>
                </c:pt>
                <c:pt idx="1299">
                  <c:v>2.0000000000000021E-11</c:v>
                </c:pt>
                <c:pt idx="1300">
                  <c:v>1.2000000000000013E-11</c:v>
                </c:pt>
                <c:pt idx="1301">
                  <c:v>1.2000000000000013E-11</c:v>
                </c:pt>
                <c:pt idx="1302">
                  <c:v>2.0000000000000021E-11</c:v>
                </c:pt>
                <c:pt idx="1303">
                  <c:v>7.8000000000000096E-12</c:v>
                </c:pt>
                <c:pt idx="1304">
                  <c:v>2.8000000000000029E-11</c:v>
                </c:pt>
                <c:pt idx="1305">
                  <c:v>2.4000000000000027E-11</c:v>
                </c:pt>
                <c:pt idx="1306">
                  <c:v>2.2000000000000027E-11</c:v>
                </c:pt>
                <c:pt idx="1307">
                  <c:v>2.7000000000000036E-11</c:v>
                </c:pt>
                <c:pt idx="1308">
                  <c:v>1.2000000000000013E-11</c:v>
                </c:pt>
                <c:pt idx="1309">
                  <c:v>2.2000000000000027E-11</c:v>
                </c:pt>
                <c:pt idx="1310">
                  <c:v>9.6000000000000124E-12</c:v>
                </c:pt>
                <c:pt idx="1311">
                  <c:v>1.7000000000000019E-11</c:v>
                </c:pt>
                <c:pt idx="1312">
                  <c:v>1.8000000000000019E-11</c:v>
                </c:pt>
                <c:pt idx="1313">
                  <c:v>1.3000000000000017E-11</c:v>
                </c:pt>
                <c:pt idx="1314">
                  <c:v>1.0000000000000012E-11</c:v>
                </c:pt>
                <c:pt idx="1315">
                  <c:v>1.2000000000000013E-11</c:v>
                </c:pt>
                <c:pt idx="1316">
                  <c:v>1.3000000000000017E-11</c:v>
                </c:pt>
                <c:pt idx="1317">
                  <c:v>1.4000000000000015E-11</c:v>
                </c:pt>
                <c:pt idx="1318">
                  <c:v>1.0000000000000012E-11</c:v>
                </c:pt>
                <c:pt idx="1319">
                  <c:v>1.5000000000000019E-11</c:v>
                </c:pt>
                <c:pt idx="1320">
                  <c:v>1.2000000000000013E-11</c:v>
                </c:pt>
                <c:pt idx="1321">
                  <c:v>1.0000000000000012E-11</c:v>
                </c:pt>
                <c:pt idx="1322">
                  <c:v>8.500000000000011E-12</c:v>
                </c:pt>
                <c:pt idx="1323">
                  <c:v>1.6000000000000019E-11</c:v>
                </c:pt>
                <c:pt idx="1324">
                  <c:v>1.3000000000000017E-11</c:v>
                </c:pt>
                <c:pt idx="1325">
                  <c:v>1.3000000000000017E-11</c:v>
                </c:pt>
                <c:pt idx="1326">
                  <c:v>1.4000000000000015E-11</c:v>
                </c:pt>
                <c:pt idx="1327">
                  <c:v>9.6000000000000124E-12</c:v>
                </c:pt>
                <c:pt idx="1328">
                  <c:v>1.5000000000000019E-11</c:v>
                </c:pt>
                <c:pt idx="1329">
                  <c:v>9.800000000000014E-12</c:v>
                </c:pt>
                <c:pt idx="1330">
                  <c:v>1.9000000000000018E-11</c:v>
                </c:pt>
                <c:pt idx="1331">
                  <c:v>1.5000000000000019E-11</c:v>
                </c:pt>
                <c:pt idx="1332">
                  <c:v>1.4000000000000015E-11</c:v>
                </c:pt>
                <c:pt idx="1333">
                  <c:v>1.9000000000000018E-11</c:v>
                </c:pt>
                <c:pt idx="1334">
                  <c:v>1.6000000000000019E-11</c:v>
                </c:pt>
                <c:pt idx="1335">
                  <c:v>1.7000000000000019E-11</c:v>
                </c:pt>
                <c:pt idx="1336">
                  <c:v>2.8000000000000029E-11</c:v>
                </c:pt>
                <c:pt idx="1337">
                  <c:v>8.7000000000000094E-12</c:v>
                </c:pt>
                <c:pt idx="1338">
                  <c:v>2.3000000000000021E-11</c:v>
                </c:pt>
                <c:pt idx="1339">
                  <c:v>1.8000000000000019E-11</c:v>
                </c:pt>
                <c:pt idx="1340">
                  <c:v>2.3000000000000021E-11</c:v>
                </c:pt>
                <c:pt idx="1341">
                  <c:v>3.9000000000000046E-11</c:v>
                </c:pt>
                <c:pt idx="1342">
                  <c:v>1.8000000000000019E-11</c:v>
                </c:pt>
                <c:pt idx="1343">
                  <c:v>1.8000000000000019E-11</c:v>
                </c:pt>
                <c:pt idx="1344">
                  <c:v>1.3000000000000017E-11</c:v>
                </c:pt>
                <c:pt idx="1345">
                  <c:v>2.6000000000000033E-11</c:v>
                </c:pt>
                <c:pt idx="1346">
                  <c:v>1.7000000000000019E-11</c:v>
                </c:pt>
                <c:pt idx="1347">
                  <c:v>9.5000000000000124E-12</c:v>
                </c:pt>
                <c:pt idx="1348">
                  <c:v>1.1000000000000014E-11</c:v>
                </c:pt>
                <c:pt idx="1349">
                  <c:v>1.3000000000000017E-11</c:v>
                </c:pt>
                <c:pt idx="1350">
                  <c:v>1.9000000000000018E-11</c:v>
                </c:pt>
                <c:pt idx="1351">
                  <c:v>3.1000000000000042E-11</c:v>
                </c:pt>
                <c:pt idx="1352">
                  <c:v>7.5000000000000096E-12</c:v>
                </c:pt>
                <c:pt idx="1353">
                  <c:v>1.3000000000000017E-11</c:v>
                </c:pt>
                <c:pt idx="1354">
                  <c:v>1.1000000000000014E-11</c:v>
                </c:pt>
                <c:pt idx="1355">
                  <c:v>9.2000000000000093E-12</c:v>
                </c:pt>
                <c:pt idx="1356">
                  <c:v>2.1000000000000021E-11</c:v>
                </c:pt>
                <c:pt idx="1357">
                  <c:v>1.2000000000000013E-11</c:v>
                </c:pt>
                <c:pt idx="1358">
                  <c:v>2.9000000000000029E-11</c:v>
                </c:pt>
                <c:pt idx="1359">
                  <c:v>2.7000000000000036E-11</c:v>
                </c:pt>
                <c:pt idx="1360">
                  <c:v>2.1000000000000021E-11</c:v>
                </c:pt>
                <c:pt idx="1361">
                  <c:v>2.1000000000000021E-11</c:v>
                </c:pt>
                <c:pt idx="1362">
                  <c:v>4.2000000000000042E-11</c:v>
                </c:pt>
                <c:pt idx="1363">
                  <c:v>1.6000000000000019E-11</c:v>
                </c:pt>
                <c:pt idx="1364">
                  <c:v>1.5000000000000019E-11</c:v>
                </c:pt>
                <c:pt idx="1365">
                  <c:v>1.2000000000000013E-11</c:v>
                </c:pt>
                <c:pt idx="1366">
                  <c:v>2.2000000000000027E-11</c:v>
                </c:pt>
                <c:pt idx="1367">
                  <c:v>9.5000000000000124E-12</c:v>
                </c:pt>
                <c:pt idx="1368">
                  <c:v>1.0000000000000012E-11</c:v>
                </c:pt>
                <c:pt idx="1369">
                  <c:v>2.6000000000000033E-11</c:v>
                </c:pt>
                <c:pt idx="1370">
                  <c:v>9.1000000000000109E-12</c:v>
                </c:pt>
                <c:pt idx="1371">
                  <c:v>2.5000000000000027E-11</c:v>
                </c:pt>
                <c:pt idx="1372">
                  <c:v>9.5000000000000124E-12</c:v>
                </c:pt>
                <c:pt idx="1373">
                  <c:v>1.4000000000000015E-11</c:v>
                </c:pt>
                <c:pt idx="1374">
                  <c:v>1.0000000000000012E-11</c:v>
                </c:pt>
                <c:pt idx="1375">
                  <c:v>1.4000000000000015E-11</c:v>
                </c:pt>
                <c:pt idx="1376">
                  <c:v>1.2000000000000013E-11</c:v>
                </c:pt>
                <c:pt idx="1377">
                  <c:v>1.0000000000000012E-11</c:v>
                </c:pt>
                <c:pt idx="1378">
                  <c:v>8.4000000000000127E-12</c:v>
                </c:pt>
                <c:pt idx="1379">
                  <c:v>1.1000000000000014E-11</c:v>
                </c:pt>
                <c:pt idx="1380">
                  <c:v>8.4000000000000127E-12</c:v>
                </c:pt>
                <c:pt idx="1381">
                  <c:v>8.1000000000000095E-12</c:v>
                </c:pt>
                <c:pt idx="1382">
                  <c:v>7.8000000000000096E-12</c:v>
                </c:pt>
                <c:pt idx="1383">
                  <c:v>1.0000000000000012E-11</c:v>
                </c:pt>
                <c:pt idx="1384">
                  <c:v>1.0000000000000012E-11</c:v>
                </c:pt>
                <c:pt idx="1385">
                  <c:v>9.4000000000000125E-12</c:v>
                </c:pt>
                <c:pt idx="1386">
                  <c:v>8.4000000000000127E-12</c:v>
                </c:pt>
                <c:pt idx="1387">
                  <c:v>8.9000000000000126E-12</c:v>
                </c:pt>
                <c:pt idx="1388">
                  <c:v>1.0000000000000012E-11</c:v>
                </c:pt>
                <c:pt idx="1389">
                  <c:v>7.5000000000000096E-12</c:v>
                </c:pt>
                <c:pt idx="1390">
                  <c:v>9.2000000000000093E-12</c:v>
                </c:pt>
                <c:pt idx="1391">
                  <c:v>1.3000000000000017E-11</c:v>
                </c:pt>
                <c:pt idx="1392">
                  <c:v>1.1000000000000014E-11</c:v>
                </c:pt>
                <c:pt idx="1393">
                  <c:v>1.4000000000000015E-11</c:v>
                </c:pt>
                <c:pt idx="1394">
                  <c:v>1.0000000000000012E-11</c:v>
                </c:pt>
                <c:pt idx="1395">
                  <c:v>8.3000000000000111E-12</c:v>
                </c:pt>
                <c:pt idx="1396">
                  <c:v>2.1000000000000021E-11</c:v>
                </c:pt>
                <c:pt idx="1397">
                  <c:v>8.4000000000000127E-12</c:v>
                </c:pt>
                <c:pt idx="1398">
                  <c:v>1.3000000000000017E-11</c:v>
                </c:pt>
                <c:pt idx="1399">
                  <c:v>7.6000000000000096E-12</c:v>
                </c:pt>
                <c:pt idx="1400">
                  <c:v>1.8000000000000019E-11</c:v>
                </c:pt>
                <c:pt idx="1401">
                  <c:v>1.1000000000000014E-11</c:v>
                </c:pt>
                <c:pt idx="1402">
                  <c:v>7.8000000000000096E-12</c:v>
                </c:pt>
                <c:pt idx="1403">
                  <c:v>2.7000000000000036E-11</c:v>
                </c:pt>
                <c:pt idx="1404">
                  <c:v>9.1000000000000109E-12</c:v>
                </c:pt>
                <c:pt idx="1405">
                  <c:v>9.0000000000000125E-12</c:v>
                </c:pt>
                <c:pt idx="1406">
                  <c:v>2.0000000000000021E-11</c:v>
                </c:pt>
                <c:pt idx="1407">
                  <c:v>1.2000000000000013E-11</c:v>
                </c:pt>
                <c:pt idx="1408">
                  <c:v>8.6000000000000094E-12</c:v>
                </c:pt>
                <c:pt idx="1409">
                  <c:v>9.2000000000000093E-12</c:v>
                </c:pt>
                <c:pt idx="1410">
                  <c:v>1.0000000000000012E-11</c:v>
                </c:pt>
                <c:pt idx="1411">
                  <c:v>1.2000000000000013E-11</c:v>
                </c:pt>
                <c:pt idx="1412">
                  <c:v>9.1000000000000109E-12</c:v>
                </c:pt>
                <c:pt idx="1413">
                  <c:v>9.7000000000000124E-12</c:v>
                </c:pt>
                <c:pt idx="1414">
                  <c:v>9.1000000000000109E-12</c:v>
                </c:pt>
                <c:pt idx="1415">
                  <c:v>1.0000000000000012E-11</c:v>
                </c:pt>
                <c:pt idx="1416">
                  <c:v>8.800000000000011E-12</c:v>
                </c:pt>
                <c:pt idx="1417">
                  <c:v>7.700000000000008E-12</c:v>
                </c:pt>
                <c:pt idx="1418">
                  <c:v>7.1000000000000081E-12</c:v>
                </c:pt>
                <c:pt idx="1419">
                  <c:v>7.5000000000000096E-12</c:v>
                </c:pt>
                <c:pt idx="1420">
                  <c:v>8.9000000000000126E-12</c:v>
                </c:pt>
                <c:pt idx="1421">
                  <c:v>2.0000000000000021E-11</c:v>
                </c:pt>
                <c:pt idx="1422">
                  <c:v>7.2000000000000089E-12</c:v>
                </c:pt>
                <c:pt idx="1423">
                  <c:v>1.9000000000000018E-11</c:v>
                </c:pt>
                <c:pt idx="1424">
                  <c:v>2.7000000000000036E-11</c:v>
                </c:pt>
                <c:pt idx="1425">
                  <c:v>8.4000000000000127E-12</c:v>
                </c:pt>
                <c:pt idx="1426">
                  <c:v>3.3000000000000028E-11</c:v>
                </c:pt>
                <c:pt idx="1427">
                  <c:v>1.0000000000000012E-11</c:v>
                </c:pt>
                <c:pt idx="1428">
                  <c:v>8.7000000000000094E-12</c:v>
                </c:pt>
                <c:pt idx="1429">
                  <c:v>2.7000000000000036E-11</c:v>
                </c:pt>
                <c:pt idx="1430">
                  <c:v>2.4000000000000027E-11</c:v>
                </c:pt>
                <c:pt idx="1431">
                  <c:v>1.1000000000000014E-11</c:v>
                </c:pt>
                <c:pt idx="1432">
                  <c:v>1.0000000000000012E-11</c:v>
                </c:pt>
                <c:pt idx="1433">
                  <c:v>1.3000000000000017E-11</c:v>
                </c:pt>
                <c:pt idx="1434">
                  <c:v>8.7000000000000094E-12</c:v>
                </c:pt>
                <c:pt idx="1435">
                  <c:v>1.1000000000000014E-11</c:v>
                </c:pt>
                <c:pt idx="1436">
                  <c:v>1.1000000000000014E-11</c:v>
                </c:pt>
                <c:pt idx="1437">
                  <c:v>9.7000000000000124E-12</c:v>
                </c:pt>
                <c:pt idx="1438">
                  <c:v>9.7000000000000124E-12</c:v>
                </c:pt>
                <c:pt idx="1439">
                  <c:v>8.500000000000011E-12</c:v>
                </c:pt>
                <c:pt idx="1440">
                  <c:v>1.0000000000000012E-11</c:v>
                </c:pt>
              </c:numCache>
            </c:numRef>
          </c:yVal>
        </c:ser>
        <c:ser>
          <c:idx val="1"/>
          <c:order val="4"/>
          <c:tx>
            <c:strRef>
              <c:f>Sheet1!$Z$15</c:f>
              <c:strCache>
                <c:ptCount val="1"/>
                <c:pt idx="0">
                  <c:v>5min MAX/MIN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Sheet1!$Y$16:$Y$304</c:f>
              <c:numCache>
                <c:formatCode>yyyy\-mm\-dd\ hh:mm:ss.000</c:formatCode>
                <c:ptCount val="289"/>
                <c:pt idx="0">
                  <c:v>40301</c:v>
                </c:pt>
                <c:pt idx="1">
                  <c:v>40301.003472222204</c:v>
                </c:pt>
                <c:pt idx="2">
                  <c:v>40301.00694444446</c:v>
                </c:pt>
                <c:pt idx="3">
                  <c:v>40301.010416666664</c:v>
                </c:pt>
                <c:pt idx="4">
                  <c:v>40301.013888888891</c:v>
                </c:pt>
                <c:pt idx="5">
                  <c:v>40301.017361111095</c:v>
                </c:pt>
                <c:pt idx="6">
                  <c:v>40301.020833333336</c:v>
                </c:pt>
                <c:pt idx="7">
                  <c:v>40301.024305555555</c:v>
                </c:pt>
                <c:pt idx="8">
                  <c:v>40301.027777777774</c:v>
                </c:pt>
                <c:pt idx="9">
                  <c:v>40301.03125</c:v>
                </c:pt>
                <c:pt idx="10">
                  <c:v>40301.034722222204</c:v>
                </c:pt>
                <c:pt idx="11">
                  <c:v>40301.03819444446</c:v>
                </c:pt>
                <c:pt idx="12">
                  <c:v>40301.04166666665</c:v>
                </c:pt>
                <c:pt idx="13">
                  <c:v>40301.045138888891</c:v>
                </c:pt>
                <c:pt idx="14">
                  <c:v>40301.048611111109</c:v>
                </c:pt>
                <c:pt idx="15">
                  <c:v>40301.052083333336</c:v>
                </c:pt>
                <c:pt idx="16">
                  <c:v>40301.055555555562</c:v>
                </c:pt>
                <c:pt idx="17">
                  <c:v>40301.059027777781</c:v>
                </c:pt>
                <c:pt idx="18">
                  <c:v>40301.0625</c:v>
                </c:pt>
                <c:pt idx="19">
                  <c:v>40301.065972222204</c:v>
                </c:pt>
                <c:pt idx="20">
                  <c:v>40301.069444444445</c:v>
                </c:pt>
                <c:pt idx="21">
                  <c:v>40301.072916666664</c:v>
                </c:pt>
                <c:pt idx="22">
                  <c:v>40301.076388888891</c:v>
                </c:pt>
                <c:pt idx="23">
                  <c:v>40301.079861111095</c:v>
                </c:pt>
                <c:pt idx="24">
                  <c:v>40301.083333333336</c:v>
                </c:pt>
                <c:pt idx="25">
                  <c:v>40301.086805555562</c:v>
                </c:pt>
                <c:pt idx="26">
                  <c:v>40301.090277777781</c:v>
                </c:pt>
                <c:pt idx="27">
                  <c:v>40301.093749999985</c:v>
                </c:pt>
                <c:pt idx="28">
                  <c:v>40301.097222222204</c:v>
                </c:pt>
                <c:pt idx="29">
                  <c:v>40301.10069444446</c:v>
                </c:pt>
                <c:pt idx="30">
                  <c:v>40301.10416666665</c:v>
                </c:pt>
                <c:pt idx="31">
                  <c:v>40301.107638888891</c:v>
                </c:pt>
                <c:pt idx="32">
                  <c:v>40301.111111111095</c:v>
                </c:pt>
                <c:pt idx="33">
                  <c:v>40301.114583333336</c:v>
                </c:pt>
                <c:pt idx="34">
                  <c:v>40301.118055555562</c:v>
                </c:pt>
                <c:pt idx="35">
                  <c:v>40301.121527777774</c:v>
                </c:pt>
                <c:pt idx="36">
                  <c:v>40301.124999999993</c:v>
                </c:pt>
                <c:pt idx="37">
                  <c:v>40301.128472222204</c:v>
                </c:pt>
                <c:pt idx="38">
                  <c:v>40301.131944444445</c:v>
                </c:pt>
                <c:pt idx="39">
                  <c:v>40301.13541666665</c:v>
                </c:pt>
                <c:pt idx="40">
                  <c:v>40301.138888888891</c:v>
                </c:pt>
                <c:pt idx="41">
                  <c:v>40301.142361111095</c:v>
                </c:pt>
                <c:pt idx="42">
                  <c:v>40301.145833333336</c:v>
                </c:pt>
                <c:pt idx="43">
                  <c:v>40301.149305555555</c:v>
                </c:pt>
                <c:pt idx="44">
                  <c:v>40301.152777777781</c:v>
                </c:pt>
                <c:pt idx="45">
                  <c:v>40301.156250000015</c:v>
                </c:pt>
                <c:pt idx="46">
                  <c:v>40301.159722222204</c:v>
                </c:pt>
                <c:pt idx="47">
                  <c:v>40301.163194444445</c:v>
                </c:pt>
                <c:pt idx="48">
                  <c:v>40301.16666666665</c:v>
                </c:pt>
                <c:pt idx="49">
                  <c:v>40301.170138888891</c:v>
                </c:pt>
                <c:pt idx="50">
                  <c:v>40301.173611111095</c:v>
                </c:pt>
                <c:pt idx="51">
                  <c:v>40301.177083333321</c:v>
                </c:pt>
                <c:pt idx="52">
                  <c:v>40301.180555555562</c:v>
                </c:pt>
                <c:pt idx="53">
                  <c:v>40301.184027777781</c:v>
                </c:pt>
                <c:pt idx="54">
                  <c:v>40301.1875</c:v>
                </c:pt>
                <c:pt idx="55">
                  <c:v>40301.190972222204</c:v>
                </c:pt>
                <c:pt idx="56">
                  <c:v>40301.194444444445</c:v>
                </c:pt>
                <c:pt idx="57">
                  <c:v>40301.19791666665</c:v>
                </c:pt>
                <c:pt idx="58">
                  <c:v>40301.201388888876</c:v>
                </c:pt>
                <c:pt idx="59">
                  <c:v>40301.204861111095</c:v>
                </c:pt>
                <c:pt idx="60">
                  <c:v>40301.208333333336</c:v>
                </c:pt>
                <c:pt idx="61">
                  <c:v>40301.211805555555</c:v>
                </c:pt>
                <c:pt idx="62">
                  <c:v>40301.215277777781</c:v>
                </c:pt>
                <c:pt idx="63">
                  <c:v>40301.21875</c:v>
                </c:pt>
                <c:pt idx="64">
                  <c:v>40301.222222222204</c:v>
                </c:pt>
                <c:pt idx="65">
                  <c:v>40301.225694444445</c:v>
                </c:pt>
                <c:pt idx="66">
                  <c:v>40301.229166666635</c:v>
                </c:pt>
                <c:pt idx="67">
                  <c:v>40301.232638888891</c:v>
                </c:pt>
                <c:pt idx="68">
                  <c:v>40301.236111111095</c:v>
                </c:pt>
                <c:pt idx="69">
                  <c:v>40301.239583333321</c:v>
                </c:pt>
                <c:pt idx="70">
                  <c:v>40301.243055555555</c:v>
                </c:pt>
                <c:pt idx="71">
                  <c:v>40301.246527777781</c:v>
                </c:pt>
                <c:pt idx="72">
                  <c:v>40301.25</c:v>
                </c:pt>
                <c:pt idx="73">
                  <c:v>40301.253472222204</c:v>
                </c:pt>
                <c:pt idx="74">
                  <c:v>40301.25694444446</c:v>
                </c:pt>
                <c:pt idx="75">
                  <c:v>40301.26041666665</c:v>
                </c:pt>
                <c:pt idx="76">
                  <c:v>40301.263888888876</c:v>
                </c:pt>
                <c:pt idx="77">
                  <c:v>40301.26736111108</c:v>
                </c:pt>
                <c:pt idx="78">
                  <c:v>40301.270833333336</c:v>
                </c:pt>
                <c:pt idx="79">
                  <c:v>40301.274305555555</c:v>
                </c:pt>
                <c:pt idx="80">
                  <c:v>40301.277777777774</c:v>
                </c:pt>
                <c:pt idx="81">
                  <c:v>40301.28125</c:v>
                </c:pt>
                <c:pt idx="82">
                  <c:v>40301.284722222204</c:v>
                </c:pt>
                <c:pt idx="83">
                  <c:v>40301.28819444446</c:v>
                </c:pt>
                <c:pt idx="84">
                  <c:v>40301.291666666635</c:v>
                </c:pt>
                <c:pt idx="85">
                  <c:v>40301.295138888876</c:v>
                </c:pt>
                <c:pt idx="86">
                  <c:v>40301.298611111095</c:v>
                </c:pt>
                <c:pt idx="87">
                  <c:v>40301.302083333336</c:v>
                </c:pt>
                <c:pt idx="88">
                  <c:v>40301.305555555562</c:v>
                </c:pt>
                <c:pt idx="89">
                  <c:v>40301.309027777781</c:v>
                </c:pt>
                <c:pt idx="90">
                  <c:v>40301.312500000015</c:v>
                </c:pt>
                <c:pt idx="91">
                  <c:v>40301.315972222219</c:v>
                </c:pt>
                <c:pt idx="92">
                  <c:v>40301.31944444446</c:v>
                </c:pt>
                <c:pt idx="93">
                  <c:v>40301.322916666664</c:v>
                </c:pt>
                <c:pt idx="94">
                  <c:v>40301.326388888891</c:v>
                </c:pt>
                <c:pt idx="95">
                  <c:v>40301.329861111095</c:v>
                </c:pt>
                <c:pt idx="96">
                  <c:v>40301.333333333336</c:v>
                </c:pt>
                <c:pt idx="97">
                  <c:v>40301.336805555562</c:v>
                </c:pt>
                <c:pt idx="98">
                  <c:v>40301.340277777796</c:v>
                </c:pt>
                <c:pt idx="99">
                  <c:v>40301.34375</c:v>
                </c:pt>
                <c:pt idx="100">
                  <c:v>40301.347222222219</c:v>
                </c:pt>
                <c:pt idx="101">
                  <c:v>40301.350694444474</c:v>
                </c:pt>
                <c:pt idx="102">
                  <c:v>40301.354166666664</c:v>
                </c:pt>
                <c:pt idx="103">
                  <c:v>40301.357638888905</c:v>
                </c:pt>
                <c:pt idx="104">
                  <c:v>40301.361111111095</c:v>
                </c:pt>
                <c:pt idx="105">
                  <c:v>40301.364583333336</c:v>
                </c:pt>
                <c:pt idx="106">
                  <c:v>40301.368055555562</c:v>
                </c:pt>
                <c:pt idx="107">
                  <c:v>40301.371527777781</c:v>
                </c:pt>
                <c:pt idx="108">
                  <c:v>40301.375</c:v>
                </c:pt>
                <c:pt idx="109">
                  <c:v>40301.378472222219</c:v>
                </c:pt>
                <c:pt idx="110">
                  <c:v>40301.38194444446</c:v>
                </c:pt>
                <c:pt idx="111">
                  <c:v>40301.385416666664</c:v>
                </c:pt>
                <c:pt idx="112">
                  <c:v>40301.388888888905</c:v>
                </c:pt>
                <c:pt idx="113">
                  <c:v>40301.392361111095</c:v>
                </c:pt>
                <c:pt idx="114">
                  <c:v>40301.395833333336</c:v>
                </c:pt>
                <c:pt idx="115">
                  <c:v>40301.399305555555</c:v>
                </c:pt>
                <c:pt idx="116">
                  <c:v>40301.402777777781</c:v>
                </c:pt>
                <c:pt idx="117">
                  <c:v>40301.406250000015</c:v>
                </c:pt>
                <c:pt idx="118">
                  <c:v>40301.409722222204</c:v>
                </c:pt>
                <c:pt idx="119">
                  <c:v>40301.41319444446</c:v>
                </c:pt>
                <c:pt idx="120">
                  <c:v>40301.416666666664</c:v>
                </c:pt>
                <c:pt idx="121">
                  <c:v>40301.420138888891</c:v>
                </c:pt>
                <c:pt idx="122">
                  <c:v>40301.423611111095</c:v>
                </c:pt>
                <c:pt idx="123">
                  <c:v>40301.427083333321</c:v>
                </c:pt>
                <c:pt idx="124">
                  <c:v>40301.430555555562</c:v>
                </c:pt>
                <c:pt idx="125">
                  <c:v>40301.434027777781</c:v>
                </c:pt>
                <c:pt idx="126">
                  <c:v>40301.4375</c:v>
                </c:pt>
                <c:pt idx="127">
                  <c:v>40301.440972222219</c:v>
                </c:pt>
                <c:pt idx="128">
                  <c:v>40301.44444444446</c:v>
                </c:pt>
                <c:pt idx="129">
                  <c:v>40301.447916666664</c:v>
                </c:pt>
                <c:pt idx="130">
                  <c:v>40301.451388888891</c:v>
                </c:pt>
                <c:pt idx="131">
                  <c:v>40301.454861111109</c:v>
                </c:pt>
                <c:pt idx="132">
                  <c:v>40301.458333333343</c:v>
                </c:pt>
                <c:pt idx="133">
                  <c:v>40301.461805555555</c:v>
                </c:pt>
                <c:pt idx="134">
                  <c:v>40301.465277777781</c:v>
                </c:pt>
                <c:pt idx="135">
                  <c:v>40301.46875</c:v>
                </c:pt>
                <c:pt idx="136">
                  <c:v>40301.472222222219</c:v>
                </c:pt>
                <c:pt idx="137">
                  <c:v>40301.47569444446</c:v>
                </c:pt>
                <c:pt idx="138">
                  <c:v>40301.47916666665</c:v>
                </c:pt>
                <c:pt idx="139">
                  <c:v>40301.482638888905</c:v>
                </c:pt>
                <c:pt idx="140">
                  <c:v>40301.486111111109</c:v>
                </c:pt>
                <c:pt idx="141">
                  <c:v>40301.489583333336</c:v>
                </c:pt>
                <c:pt idx="142">
                  <c:v>40301.493055555555</c:v>
                </c:pt>
                <c:pt idx="143">
                  <c:v>40301.496527777781</c:v>
                </c:pt>
                <c:pt idx="144">
                  <c:v>40301.5</c:v>
                </c:pt>
                <c:pt idx="145">
                  <c:v>40301.503472222204</c:v>
                </c:pt>
                <c:pt idx="146">
                  <c:v>40301.50694444446</c:v>
                </c:pt>
                <c:pt idx="147">
                  <c:v>40301.510416666664</c:v>
                </c:pt>
                <c:pt idx="148">
                  <c:v>40301.513888888891</c:v>
                </c:pt>
                <c:pt idx="149">
                  <c:v>40301.517361111095</c:v>
                </c:pt>
                <c:pt idx="150">
                  <c:v>40301.520833333336</c:v>
                </c:pt>
                <c:pt idx="151">
                  <c:v>40301.524305555555</c:v>
                </c:pt>
                <c:pt idx="152">
                  <c:v>40301.527777777774</c:v>
                </c:pt>
                <c:pt idx="153">
                  <c:v>40301.53125</c:v>
                </c:pt>
                <c:pt idx="154">
                  <c:v>40301.534722222204</c:v>
                </c:pt>
                <c:pt idx="155">
                  <c:v>40301.53819444446</c:v>
                </c:pt>
                <c:pt idx="156">
                  <c:v>40301.54166666665</c:v>
                </c:pt>
                <c:pt idx="157">
                  <c:v>40301.545138888891</c:v>
                </c:pt>
                <c:pt idx="158">
                  <c:v>40301.548611111109</c:v>
                </c:pt>
                <c:pt idx="159">
                  <c:v>40301.552083333336</c:v>
                </c:pt>
                <c:pt idx="160">
                  <c:v>40301.555555555562</c:v>
                </c:pt>
                <c:pt idx="161">
                  <c:v>40301.559027777781</c:v>
                </c:pt>
                <c:pt idx="162">
                  <c:v>40301.5625</c:v>
                </c:pt>
                <c:pt idx="163">
                  <c:v>40301.565972222204</c:v>
                </c:pt>
                <c:pt idx="164">
                  <c:v>40301.569444444445</c:v>
                </c:pt>
                <c:pt idx="165">
                  <c:v>40301.572916666664</c:v>
                </c:pt>
                <c:pt idx="166">
                  <c:v>40301.576388888891</c:v>
                </c:pt>
                <c:pt idx="167">
                  <c:v>40301.579861111095</c:v>
                </c:pt>
                <c:pt idx="168">
                  <c:v>40301.583333333336</c:v>
                </c:pt>
                <c:pt idx="169">
                  <c:v>40301.586805555562</c:v>
                </c:pt>
                <c:pt idx="170">
                  <c:v>40301.590277777781</c:v>
                </c:pt>
                <c:pt idx="171">
                  <c:v>40301.593749999985</c:v>
                </c:pt>
                <c:pt idx="172">
                  <c:v>40301.597222222204</c:v>
                </c:pt>
                <c:pt idx="173">
                  <c:v>40301.60069444446</c:v>
                </c:pt>
                <c:pt idx="174">
                  <c:v>40301.60416666665</c:v>
                </c:pt>
                <c:pt idx="175">
                  <c:v>40301.607638888891</c:v>
                </c:pt>
                <c:pt idx="176">
                  <c:v>40301.611111111095</c:v>
                </c:pt>
                <c:pt idx="177">
                  <c:v>40301.614583333336</c:v>
                </c:pt>
                <c:pt idx="178">
                  <c:v>40301.618055555562</c:v>
                </c:pt>
                <c:pt idx="179">
                  <c:v>40301.621527777774</c:v>
                </c:pt>
                <c:pt idx="180">
                  <c:v>40301.624999999993</c:v>
                </c:pt>
                <c:pt idx="181">
                  <c:v>40301.628472222204</c:v>
                </c:pt>
                <c:pt idx="182">
                  <c:v>40301.631944444445</c:v>
                </c:pt>
                <c:pt idx="183">
                  <c:v>40301.63541666665</c:v>
                </c:pt>
                <c:pt idx="184">
                  <c:v>40301.638888888891</c:v>
                </c:pt>
                <c:pt idx="185">
                  <c:v>40301.642361111095</c:v>
                </c:pt>
                <c:pt idx="186">
                  <c:v>40301.645833333336</c:v>
                </c:pt>
                <c:pt idx="187">
                  <c:v>40301.649305555555</c:v>
                </c:pt>
                <c:pt idx="188">
                  <c:v>40301.652777777781</c:v>
                </c:pt>
                <c:pt idx="189">
                  <c:v>40301.656250000015</c:v>
                </c:pt>
                <c:pt idx="190">
                  <c:v>40301.659722222204</c:v>
                </c:pt>
                <c:pt idx="191">
                  <c:v>40301.663194444445</c:v>
                </c:pt>
                <c:pt idx="192">
                  <c:v>40301.66666666665</c:v>
                </c:pt>
                <c:pt idx="193">
                  <c:v>40301.670138888891</c:v>
                </c:pt>
                <c:pt idx="194">
                  <c:v>40301.673611111095</c:v>
                </c:pt>
                <c:pt idx="195">
                  <c:v>40301.677083333321</c:v>
                </c:pt>
                <c:pt idx="196">
                  <c:v>40301.680555555562</c:v>
                </c:pt>
                <c:pt idx="197">
                  <c:v>40301.684027777781</c:v>
                </c:pt>
                <c:pt idx="198">
                  <c:v>40301.6875</c:v>
                </c:pt>
                <c:pt idx="199">
                  <c:v>40301.690972222204</c:v>
                </c:pt>
                <c:pt idx="200">
                  <c:v>40301.694444444445</c:v>
                </c:pt>
                <c:pt idx="201">
                  <c:v>40301.69791666665</c:v>
                </c:pt>
                <c:pt idx="202">
                  <c:v>40301.701388888876</c:v>
                </c:pt>
                <c:pt idx="203">
                  <c:v>40301.704861111095</c:v>
                </c:pt>
                <c:pt idx="204">
                  <c:v>40301.708333333336</c:v>
                </c:pt>
                <c:pt idx="205">
                  <c:v>40301.711805555555</c:v>
                </c:pt>
                <c:pt idx="206">
                  <c:v>40301.715277777781</c:v>
                </c:pt>
                <c:pt idx="207">
                  <c:v>40301.71875</c:v>
                </c:pt>
                <c:pt idx="208">
                  <c:v>40301.722222222204</c:v>
                </c:pt>
                <c:pt idx="209">
                  <c:v>40301.725694444445</c:v>
                </c:pt>
                <c:pt idx="210">
                  <c:v>40301.729166666635</c:v>
                </c:pt>
                <c:pt idx="211">
                  <c:v>40301.732638888891</c:v>
                </c:pt>
                <c:pt idx="212">
                  <c:v>40301.736111111095</c:v>
                </c:pt>
                <c:pt idx="213">
                  <c:v>40301.739583333321</c:v>
                </c:pt>
                <c:pt idx="214">
                  <c:v>40301.743055555555</c:v>
                </c:pt>
                <c:pt idx="215">
                  <c:v>40301.746527777781</c:v>
                </c:pt>
                <c:pt idx="216">
                  <c:v>40301.75</c:v>
                </c:pt>
                <c:pt idx="217">
                  <c:v>40301.753472222204</c:v>
                </c:pt>
                <c:pt idx="218">
                  <c:v>40301.75694444446</c:v>
                </c:pt>
                <c:pt idx="219">
                  <c:v>40301.76041666665</c:v>
                </c:pt>
                <c:pt idx="220">
                  <c:v>40301.763888888876</c:v>
                </c:pt>
                <c:pt idx="221">
                  <c:v>40301.76736111108</c:v>
                </c:pt>
                <c:pt idx="222">
                  <c:v>40301.770833333336</c:v>
                </c:pt>
                <c:pt idx="223">
                  <c:v>40301.774305555555</c:v>
                </c:pt>
                <c:pt idx="224">
                  <c:v>40301.777777777774</c:v>
                </c:pt>
                <c:pt idx="225">
                  <c:v>40301.78125</c:v>
                </c:pt>
                <c:pt idx="226">
                  <c:v>40301.784722222204</c:v>
                </c:pt>
                <c:pt idx="227">
                  <c:v>40301.78819444446</c:v>
                </c:pt>
                <c:pt idx="228">
                  <c:v>40301.791666666635</c:v>
                </c:pt>
                <c:pt idx="229">
                  <c:v>40301.795138888876</c:v>
                </c:pt>
                <c:pt idx="230">
                  <c:v>40301.798611111095</c:v>
                </c:pt>
                <c:pt idx="231">
                  <c:v>40301.802083333336</c:v>
                </c:pt>
                <c:pt idx="232">
                  <c:v>40301.805555555562</c:v>
                </c:pt>
                <c:pt idx="233">
                  <c:v>40301.809027777781</c:v>
                </c:pt>
                <c:pt idx="234">
                  <c:v>40301.812500000015</c:v>
                </c:pt>
                <c:pt idx="235">
                  <c:v>40301.815972222219</c:v>
                </c:pt>
                <c:pt idx="236">
                  <c:v>40301.81944444446</c:v>
                </c:pt>
                <c:pt idx="237">
                  <c:v>40301.822916666664</c:v>
                </c:pt>
                <c:pt idx="238">
                  <c:v>40301.826388888891</c:v>
                </c:pt>
                <c:pt idx="239">
                  <c:v>40301.829861111095</c:v>
                </c:pt>
                <c:pt idx="240">
                  <c:v>40301.833333333336</c:v>
                </c:pt>
                <c:pt idx="241">
                  <c:v>40301.836805555562</c:v>
                </c:pt>
                <c:pt idx="242">
                  <c:v>40301.840277777796</c:v>
                </c:pt>
                <c:pt idx="243">
                  <c:v>40301.84375</c:v>
                </c:pt>
                <c:pt idx="244">
                  <c:v>40301.847222222219</c:v>
                </c:pt>
                <c:pt idx="245">
                  <c:v>40301.850694444474</c:v>
                </c:pt>
                <c:pt idx="246">
                  <c:v>40301.854166666664</c:v>
                </c:pt>
                <c:pt idx="247">
                  <c:v>40301.857638888905</c:v>
                </c:pt>
                <c:pt idx="248">
                  <c:v>40301.861111111095</c:v>
                </c:pt>
                <c:pt idx="249">
                  <c:v>40301.864583333336</c:v>
                </c:pt>
                <c:pt idx="250">
                  <c:v>40301.868055555562</c:v>
                </c:pt>
                <c:pt idx="251">
                  <c:v>40301.871527777781</c:v>
                </c:pt>
                <c:pt idx="252">
                  <c:v>40301.875</c:v>
                </c:pt>
                <c:pt idx="253">
                  <c:v>40301.878472222219</c:v>
                </c:pt>
                <c:pt idx="254">
                  <c:v>40301.88194444446</c:v>
                </c:pt>
                <c:pt idx="255">
                  <c:v>40301.885416666664</c:v>
                </c:pt>
                <c:pt idx="256">
                  <c:v>40301.888888888905</c:v>
                </c:pt>
                <c:pt idx="257">
                  <c:v>40301.892361111095</c:v>
                </c:pt>
                <c:pt idx="258">
                  <c:v>40301.895833333336</c:v>
                </c:pt>
                <c:pt idx="259">
                  <c:v>40301.899305555555</c:v>
                </c:pt>
                <c:pt idx="260">
                  <c:v>40301.902777777781</c:v>
                </c:pt>
                <c:pt idx="261">
                  <c:v>40301.906250000015</c:v>
                </c:pt>
                <c:pt idx="262">
                  <c:v>40301.909722222204</c:v>
                </c:pt>
                <c:pt idx="263">
                  <c:v>40301.91319444446</c:v>
                </c:pt>
                <c:pt idx="264">
                  <c:v>40301.916666666664</c:v>
                </c:pt>
                <c:pt idx="265">
                  <c:v>40301.920138888891</c:v>
                </c:pt>
                <c:pt idx="266">
                  <c:v>40301.923611111095</c:v>
                </c:pt>
                <c:pt idx="267">
                  <c:v>40301.927083333321</c:v>
                </c:pt>
                <c:pt idx="268">
                  <c:v>40301.930555555562</c:v>
                </c:pt>
                <c:pt idx="269">
                  <c:v>40301.934027777781</c:v>
                </c:pt>
                <c:pt idx="270">
                  <c:v>40301.9375</c:v>
                </c:pt>
                <c:pt idx="271">
                  <c:v>40301.940972222219</c:v>
                </c:pt>
                <c:pt idx="272">
                  <c:v>40301.94444444446</c:v>
                </c:pt>
                <c:pt idx="273">
                  <c:v>40301.947916666664</c:v>
                </c:pt>
                <c:pt idx="274">
                  <c:v>40301.951388888891</c:v>
                </c:pt>
                <c:pt idx="275">
                  <c:v>40301.954861111109</c:v>
                </c:pt>
                <c:pt idx="276">
                  <c:v>40301.958333333343</c:v>
                </c:pt>
                <c:pt idx="277">
                  <c:v>40301.961805555555</c:v>
                </c:pt>
                <c:pt idx="278">
                  <c:v>40301.965277777781</c:v>
                </c:pt>
                <c:pt idx="279">
                  <c:v>40301.96875</c:v>
                </c:pt>
                <c:pt idx="280">
                  <c:v>40301.972222222219</c:v>
                </c:pt>
                <c:pt idx="281">
                  <c:v>40301.97569444446</c:v>
                </c:pt>
                <c:pt idx="282">
                  <c:v>40301.97916666665</c:v>
                </c:pt>
                <c:pt idx="283">
                  <c:v>40301.982638888905</c:v>
                </c:pt>
                <c:pt idx="284">
                  <c:v>40301.986111111109</c:v>
                </c:pt>
                <c:pt idx="285">
                  <c:v>40301.989583333336</c:v>
                </c:pt>
                <c:pt idx="286">
                  <c:v>40301.993055555555</c:v>
                </c:pt>
                <c:pt idx="287">
                  <c:v>40301.996527777781</c:v>
                </c:pt>
                <c:pt idx="288">
                  <c:v>40302</c:v>
                </c:pt>
              </c:numCache>
            </c:numRef>
          </c:xVal>
          <c:yVal>
            <c:numRef>
              <c:f>Sheet1!$Z$16:$Z$304</c:f>
              <c:numCache>
                <c:formatCode>General</c:formatCode>
                <c:ptCount val="289"/>
                <c:pt idx="0">
                  <c:v>1.1000000000000014E-11</c:v>
                </c:pt>
                <c:pt idx="1">
                  <c:v>1.1000000000000014E-11</c:v>
                </c:pt>
                <c:pt idx="2">
                  <c:v>1.2000000000000013E-11</c:v>
                </c:pt>
                <c:pt idx="3">
                  <c:v>2.1000000000000021E-11</c:v>
                </c:pt>
                <c:pt idx="4">
                  <c:v>2.3000000000000021E-11</c:v>
                </c:pt>
                <c:pt idx="5">
                  <c:v>2.3000000000000021E-11</c:v>
                </c:pt>
                <c:pt idx="6">
                  <c:v>1.1000000000000014E-11</c:v>
                </c:pt>
                <c:pt idx="7">
                  <c:v>1.1000000000000014E-11</c:v>
                </c:pt>
                <c:pt idx="8">
                  <c:v>1.4000000000000015E-11</c:v>
                </c:pt>
                <c:pt idx="9">
                  <c:v>2.6000000000000033E-11</c:v>
                </c:pt>
                <c:pt idx="10">
                  <c:v>1.6000000000000019E-11</c:v>
                </c:pt>
                <c:pt idx="11">
                  <c:v>1.1000000000000014E-11</c:v>
                </c:pt>
                <c:pt idx="12">
                  <c:v>1.1000000000000014E-11</c:v>
                </c:pt>
                <c:pt idx="13">
                  <c:v>9.7000000000000124E-12</c:v>
                </c:pt>
                <c:pt idx="14">
                  <c:v>1.0000000000000012E-11</c:v>
                </c:pt>
                <c:pt idx="15">
                  <c:v>7.2000000000000089E-12</c:v>
                </c:pt>
                <c:pt idx="16">
                  <c:v>7.4000000000000097E-12</c:v>
                </c:pt>
                <c:pt idx="17">
                  <c:v>7.700000000000008E-12</c:v>
                </c:pt>
                <c:pt idx="18">
                  <c:v>8.1000000000000095E-12</c:v>
                </c:pt>
                <c:pt idx="19">
                  <c:v>7.4000000000000097E-12</c:v>
                </c:pt>
                <c:pt idx="20">
                  <c:v>7.5000000000000096E-12</c:v>
                </c:pt>
                <c:pt idx="21">
                  <c:v>8.4000000000000127E-12</c:v>
                </c:pt>
                <c:pt idx="22">
                  <c:v>8.4000000000000127E-12</c:v>
                </c:pt>
                <c:pt idx="23">
                  <c:v>7.2000000000000089E-12</c:v>
                </c:pt>
                <c:pt idx="24">
                  <c:v>7.700000000000008E-12</c:v>
                </c:pt>
                <c:pt idx="25">
                  <c:v>7.3000000000000097E-12</c:v>
                </c:pt>
                <c:pt idx="26">
                  <c:v>7.4000000000000097E-12</c:v>
                </c:pt>
                <c:pt idx="27">
                  <c:v>7.3000000000000097E-12</c:v>
                </c:pt>
                <c:pt idx="28">
                  <c:v>7.3000000000000097E-12</c:v>
                </c:pt>
                <c:pt idx="29">
                  <c:v>7.2000000000000089E-12</c:v>
                </c:pt>
                <c:pt idx="30">
                  <c:v>8.3000000000000111E-12</c:v>
                </c:pt>
                <c:pt idx="31">
                  <c:v>7.700000000000008E-12</c:v>
                </c:pt>
                <c:pt idx="32">
                  <c:v>7.3000000000000097E-12</c:v>
                </c:pt>
                <c:pt idx="33">
                  <c:v>7.8000000000000096E-12</c:v>
                </c:pt>
                <c:pt idx="34">
                  <c:v>7.0000000000000081E-12</c:v>
                </c:pt>
                <c:pt idx="35">
                  <c:v>8.7000000000000094E-12</c:v>
                </c:pt>
                <c:pt idx="36">
                  <c:v>7.5000000000000096E-12</c:v>
                </c:pt>
                <c:pt idx="37">
                  <c:v>7.700000000000008E-12</c:v>
                </c:pt>
                <c:pt idx="38">
                  <c:v>8.500000000000011E-12</c:v>
                </c:pt>
                <c:pt idx="39">
                  <c:v>7.1000000000000081E-12</c:v>
                </c:pt>
                <c:pt idx="40">
                  <c:v>7.2000000000000089E-12</c:v>
                </c:pt>
                <c:pt idx="41">
                  <c:v>1.0000000000000012E-11</c:v>
                </c:pt>
                <c:pt idx="42">
                  <c:v>9.2000000000000093E-12</c:v>
                </c:pt>
                <c:pt idx="43">
                  <c:v>8.500000000000011E-12</c:v>
                </c:pt>
                <c:pt idx="44">
                  <c:v>8.7000000000000094E-12</c:v>
                </c:pt>
                <c:pt idx="45">
                  <c:v>7.2000000000000089E-12</c:v>
                </c:pt>
                <c:pt idx="46">
                  <c:v>8.1000000000000095E-12</c:v>
                </c:pt>
                <c:pt idx="47">
                  <c:v>8.7000000000000094E-12</c:v>
                </c:pt>
                <c:pt idx="48">
                  <c:v>7.5000000000000096E-12</c:v>
                </c:pt>
                <c:pt idx="49">
                  <c:v>8.1000000000000095E-12</c:v>
                </c:pt>
                <c:pt idx="50">
                  <c:v>8.2000000000000095E-12</c:v>
                </c:pt>
                <c:pt idx="51">
                  <c:v>7.5000000000000096E-12</c:v>
                </c:pt>
                <c:pt idx="52">
                  <c:v>7.6000000000000096E-12</c:v>
                </c:pt>
                <c:pt idx="53">
                  <c:v>8.500000000000011E-12</c:v>
                </c:pt>
                <c:pt idx="54">
                  <c:v>1.0000000000000012E-11</c:v>
                </c:pt>
                <c:pt idx="55">
                  <c:v>7.9000000000000096E-12</c:v>
                </c:pt>
                <c:pt idx="56">
                  <c:v>9.6000000000000124E-12</c:v>
                </c:pt>
                <c:pt idx="57">
                  <c:v>1.0000000000000012E-11</c:v>
                </c:pt>
                <c:pt idx="58">
                  <c:v>7.9000000000000096E-12</c:v>
                </c:pt>
                <c:pt idx="59">
                  <c:v>9.3000000000000109E-12</c:v>
                </c:pt>
                <c:pt idx="60">
                  <c:v>1.1000000000000014E-11</c:v>
                </c:pt>
                <c:pt idx="61">
                  <c:v>1.7000000000000019E-11</c:v>
                </c:pt>
                <c:pt idx="62">
                  <c:v>1.8000000000000019E-11</c:v>
                </c:pt>
                <c:pt idx="63">
                  <c:v>1.3000000000000017E-11</c:v>
                </c:pt>
                <c:pt idx="64">
                  <c:v>1.0000000000000012E-11</c:v>
                </c:pt>
                <c:pt idx="65">
                  <c:v>1.9000000000000018E-11</c:v>
                </c:pt>
                <c:pt idx="66">
                  <c:v>1.4000000000000015E-11</c:v>
                </c:pt>
                <c:pt idx="67">
                  <c:v>1.7000000000000019E-11</c:v>
                </c:pt>
                <c:pt idx="68">
                  <c:v>1.1000000000000014E-11</c:v>
                </c:pt>
                <c:pt idx="69">
                  <c:v>2.3000000000000021E-11</c:v>
                </c:pt>
                <c:pt idx="70">
                  <c:v>1.3000000000000017E-11</c:v>
                </c:pt>
                <c:pt idx="71">
                  <c:v>9.6000000000000124E-12</c:v>
                </c:pt>
                <c:pt idx="72">
                  <c:v>1.4000000000000015E-11</c:v>
                </c:pt>
                <c:pt idx="73">
                  <c:v>1.2000000000000013E-11</c:v>
                </c:pt>
                <c:pt idx="74">
                  <c:v>1.5000000000000019E-11</c:v>
                </c:pt>
                <c:pt idx="75">
                  <c:v>2.2000000000000027E-11</c:v>
                </c:pt>
                <c:pt idx="76">
                  <c:v>2.3000000000000021E-11</c:v>
                </c:pt>
                <c:pt idx="77">
                  <c:v>1.7000000000000019E-11</c:v>
                </c:pt>
                <c:pt idx="78">
                  <c:v>1.3000000000000017E-11</c:v>
                </c:pt>
                <c:pt idx="79">
                  <c:v>2.5000000000000027E-11</c:v>
                </c:pt>
                <c:pt idx="80">
                  <c:v>2.1000000000000021E-11</c:v>
                </c:pt>
                <c:pt idx="81">
                  <c:v>2.3000000000000021E-11</c:v>
                </c:pt>
                <c:pt idx="82">
                  <c:v>1.6000000000000019E-11</c:v>
                </c:pt>
                <c:pt idx="83">
                  <c:v>1.3000000000000017E-11</c:v>
                </c:pt>
                <c:pt idx="84">
                  <c:v>1.3000000000000017E-11</c:v>
                </c:pt>
                <c:pt idx="85">
                  <c:v>1.3000000000000017E-11</c:v>
                </c:pt>
                <c:pt idx="86">
                  <c:v>1.6000000000000019E-11</c:v>
                </c:pt>
                <c:pt idx="87">
                  <c:v>2.4000000000000027E-11</c:v>
                </c:pt>
                <c:pt idx="88">
                  <c:v>2.2000000000000027E-11</c:v>
                </c:pt>
                <c:pt idx="89">
                  <c:v>1.7000000000000019E-11</c:v>
                </c:pt>
                <c:pt idx="90">
                  <c:v>1.6000000000000019E-11</c:v>
                </c:pt>
                <c:pt idx="91">
                  <c:v>1.5000000000000019E-11</c:v>
                </c:pt>
                <c:pt idx="92">
                  <c:v>2.1000000000000021E-11</c:v>
                </c:pt>
                <c:pt idx="93">
                  <c:v>2.2000000000000027E-11</c:v>
                </c:pt>
                <c:pt idx="94">
                  <c:v>2.1000000000000021E-11</c:v>
                </c:pt>
                <c:pt idx="95">
                  <c:v>2.7000000000000036E-11</c:v>
                </c:pt>
                <c:pt idx="96">
                  <c:v>3.0000000000000032E-11</c:v>
                </c:pt>
                <c:pt idx="97">
                  <c:v>2.3000000000000021E-11</c:v>
                </c:pt>
                <c:pt idx="98">
                  <c:v>1.7000000000000019E-11</c:v>
                </c:pt>
                <c:pt idx="99">
                  <c:v>2.5000000000000027E-11</c:v>
                </c:pt>
                <c:pt idx="100">
                  <c:v>2.6000000000000033E-11</c:v>
                </c:pt>
                <c:pt idx="101">
                  <c:v>2.5000000000000027E-11</c:v>
                </c:pt>
                <c:pt idx="102">
                  <c:v>1.6000000000000019E-11</c:v>
                </c:pt>
                <c:pt idx="103">
                  <c:v>1.3000000000000017E-11</c:v>
                </c:pt>
                <c:pt idx="104">
                  <c:v>2.6000000000000033E-11</c:v>
                </c:pt>
                <c:pt idx="105">
                  <c:v>1.6000000000000019E-11</c:v>
                </c:pt>
                <c:pt idx="106">
                  <c:v>2.1000000000000021E-11</c:v>
                </c:pt>
                <c:pt idx="107">
                  <c:v>3.2000000000000038E-11</c:v>
                </c:pt>
                <c:pt idx="108">
                  <c:v>1.1000000000000014E-11</c:v>
                </c:pt>
                <c:pt idx="109">
                  <c:v>1.3000000000000017E-11</c:v>
                </c:pt>
                <c:pt idx="110">
                  <c:v>1.8000000000000019E-11</c:v>
                </c:pt>
                <c:pt idx="111">
                  <c:v>2.3000000000000021E-11</c:v>
                </c:pt>
                <c:pt idx="112">
                  <c:v>2.1000000000000021E-11</c:v>
                </c:pt>
                <c:pt idx="113">
                  <c:v>2.2000000000000027E-11</c:v>
                </c:pt>
                <c:pt idx="114">
                  <c:v>1.5000000000000019E-11</c:v>
                </c:pt>
                <c:pt idx="115">
                  <c:v>2.1000000000000021E-11</c:v>
                </c:pt>
                <c:pt idx="116">
                  <c:v>2.6000000000000033E-11</c:v>
                </c:pt>
                <c:pt idx="117">
                  <c:v>3.4000000000000025E-11</c:v>
                </c:pt>
                <c:pt idx="118">
                  <c:v>2.1000000000000021E-11</c:v>
                </c:pt>
                <c:pt idx="119">
                  <c:v>2.3000000000000021E-11</c:v>
                </c:pt>
                <c:pt idx="120">
                  <c:v>1.9000000000000018E-11</c:v>
                </c:pt>
                <c:pt idx="121">
                  <c:v>3.4000000000000025E-11</c:v>
                </c:pt>
                <c:pt idx="122">
                  <c:v>1.7000000000000019E-11</c:v>
                </c:pt>
                <c:pt idx="123">
                  <c:v>1.9000000000000018E-11</c:v>
                </c:pt>
                <c:pt idx="124">
                  <c:v>2.3000000000000021E-11</c:v>
                </c:pt>
                <c:pt idx="125">
                  <c:v>1.5000000000000019E-11</c:v>
                </c:pt>
                <c:pt idx="126">
                  <c:v>1.5000000000000019E-11</c:v>
                </c:pt>
                <c:pt idx="127">
                  <c:v>2.0000000000000021E-11</c:v>
                </c:pt>
                <c:pt idx="128">
                  <c:v>1.7000000000000019E-11</c:v>
                </c:pt>
                <c:pt idx="129">
                  <c:v>2.9000000000000029E-11</c:v>
                </c:pt>
                <c:pt idx="130">
                  <c:v>2.7000000000000036E-11</c:v>
                </c:pt>
                <c:pt idx="131">
                  <c:v>1.8000000000000019E-11</c:v>
                </c:pt>
                <c:pt idx="132">
                  <c:v>1.7000000000000019E-11</c:v>
                </c:pt>
                <c:pt idx="133">
                  <c:v>2.9000000000000029E-11</c:v>
                </c:pt>
                <c:pt idx="134">
                  <c:v>2.1000000000000021E-11</c:v>
                </c:pt>
                <c:pt idx="135">
                  <c:v>3.1000000000000042E-11</c:v>
                </c:pt>
                <c:pt idx="136">
                  <c:v>3.7000000000000047E-11</c:v>
                </c:pt>
                <c:pt idx="137">
                  <c:v>1.9000000000000018E-11</c:v>
                </c:pt>
                <c:pt idx="138">
                  <c:v>1.3000000000000017E-11</c:v>
                </c:pt>
                <c:pt idx="139">
                  <c:v>1.2000000000000013E-11</c:v>
                </c:pt>
                <c:pt idx="140">
                  <c:v>1.6000000000000019E-11</c:v>
                </c:pt>
                <c:pt idx="141">
                  <c:v>3.0000000000000032E-11</c:v>
                </c:pt>
                <c:pt idx="142">
                  <c:v>3.3000000000000028E-11</c:v>
                </c:pt>
                <c:pt idx="143">
                  <c:v>3.1000000000000042E-11</c:v>
                </c:pt>
                <c:pt idx="144">
                  <c:v>1.5000000000000019E-11</c:v>
                </c:pt>
                <c:pt idx="145">
                  <c:v>1.3000000000000017E-11</c:v>
                </c:pt>
                <c:pt idx="146">
                  <c:v>1.5000000000000019E-11</c:v>
                </c:pt>
                <c:pt idx="147">
                  <c:v>1.4000000000000015E-11</c:v>
                </c:pt>
                <c:pt idx="148">
                  <c:v>1.9000000000000018E-11</c:v>
                </c:pt>
                <c:pt idx="149">
                  <c:v>1.7000000000000019E-11</c:v>
                </c:pt>
                <c:pt idx="150">
                  <c:v>1.2000000000000013E-11</c:v>
                </c:pt>
                <c:pt idx="151">
                  <c:v>1.5000000000000019E-11</c:v>
                </c:pt>
                <c:pt idx="152">
                  <c:v>1.5000000000000019E-11</c:v>
                </c:pt>
                <c:pt idx="153">
                  <c:v>3.5000000000000041E-11</c:v>
                </c:pt>
                <c:pt idx="154">
                  <c:v>2.6000000000000033E-11</c:v>
                </c:pt>
                <c:pt idx="155">
                  <c:v>2.2000000000000027E-11</c:v>
                </c:pt>
                <c:pt idx="156">
                  <c:v>2.2000000000000027E-11</c:v>
                </c:pt>
                <c:pt idx="157">
                  <c:v>1.2000000000000013E-11</c:v>
                </c:pt>
                <c:pt idx="158">
                  <c:v>1.5000000000000019E-11</c:v>
                </c:pt>
                <c:pt idx="159">
                  <c:v>1.9000000000000018E-11</c:v>
                </c:pt>
                <c:pt idx="160">
                  <c:v>1.9000000000000018E-11</c:v>
                </c:pt>
                <c:pt idx="161">
                  <c:v>2.2000000000000027E-11</c:v>
                </c:pt>
                <c:pt idx="162">
                  <c:v>1.7000000000000019E-11</c:v>
                </c:pt>
                <c:pt idx="163">
                  <c:v>2.6000000000000033E-11</c:v>
                </c:pt>
                <c:pt idx="164">
                  <c:v>2.1000000000000021E-11</c:v>
                </c:pt>
                <c:pt idx="165">
                  <c:v>1.9000000000000018E-11</c:v>
                </c:pt>
                <c:pt idx="166">
                  <c:v>1.9000000000000018E-11</c:v>
                </c:pt>
                <c:pt idx="167">
                  <c:v>1.8000000000000019E-11</c:v>
                </c:pt>
                <c:pt idx="168">
                  <c:v>1.5000000000000019E-11</c:v>
                </c:pt>
                <c:pt idx="169">
                  <c:v>1.6000000000000019E-11</c:v>
                </c:pt>
                <c:pt idx="170">
                  <c:v>2.3000000000000021E-11</c:v>
                </c:pt>
                <c:pt idx="171">
                  <c:v>2.6000000000000033E-11</c:v>
                </c:pt>
                <c:pt idx="172">
                  <c:v>4.2000000000000042E-11</c:v>
                </c:pt>
                <c:pt idx="173">
                  <c:v>1.5000000000000019E-11</c:v>
                </c:pt>
                <c:pt idx="174">
                  <c:v>2.0000000000000021E-11</c:v>
                </c:pt>
                <c:pt idx="175">
                  <c:v>3.4000000000000025E-11</c:v>
                </c:pt>
                <c:pt idx="176">
                  <c:v>2.4000000000000027E-11</c:v>
                </c:pt>
                <c:pt idx="177">
                  <c:v>2.1000000000000021E-11</c:v>
                </c:pt>
                <c:pt idx="178">
                  <c:v>2.4000000000000027E-11</c:v>
                </c:pt>
                <c:pt idx="179">
                  <c:v>2.3000000000000021E-11</c:v>
                </c:pt>
                <c:pt idx="180">
                  <c:v>3.2000000000000038E-11</c:v>
                </c:pt>
                <c:pt idx="181">
                  <c:v>2.8000000000000029E-11</c:v>
                </c:pt>
                <c:pt idx="182">
                  <c:v>1.8000000000000019E-11</c:v>
                </c:pt>
                <c:pt idx="183">
                  <c:v>4.1000000000000039E-11</c:v>
                </c:pt>
                <c:pt idx="184">
                  <c:v>3.4000000000000025E-11</c:v>
                </c:pt>
                <c:pt idx="185">
                  <c:v>1.7000000000000019E-11</c:v>
                </c:pt>
                <c:pt idx="186">
                  <c:v>1.8000000000000019E-11</c:v>
                </c:pt>
                <c:pt idx="187">
                  <c:v>1.8000000000000019E-11</c:v>
                </c:pt>
                <c:pt idx="188">
                  <c:v>1.6000000000000019E-11</c:v>
                </c:pt>
                <c:pt idx="189">
                  <c:v>2.2000000000000027E-11</c:v>
                </c:pt>
                <c:pt idx="190">
                  <c:v>2.7000000000000036E-11</c:v>
                </c:pt>
                <c:pt idx="191">
                  <c:v>1.3000000000000017E-11</c:v>
                </c:pt>
                <c:pt idx="192">
                  <c:v>1.2000000000000013E-11</c:v>
                </c:pt>
                <c:pt idx="193">
                  <c:v>1.6000000000000019E-11</c:v>
                </c:pt>
                <c:pt idx="194">
                  <c:v>2.0000000000000021E-11</c:v>
                </c:pt>
                <c:pt idx="195">
                  <c:v>3.1000000000000042E-11</c:v>
                </c:pt>
                <c:pt idx="196">
                  <c:v>1.9000000000000018E-11</c:v>
                </c:pt>
                <c:pt idx="197">
                  <c:v>1.3000000000000017E-11</c:v>
                </c:pt>
                <c:pt idx="198">
                  <c:v>1.9000000000000018E-11</c:v>
                </c:pt>
                <c:pt idx="199">
                  <c:v>4.1000000000000039E-11</c:v>
                </c:pt>
                <c:pt idx="200">
                  <c:v>1.5000000000000019E-11</c:v>
                </c:pt>
                <c:pt idx="201">
                  <c:v>3.4000000000000025E-11</c:v>
                </c:pt>
                <c:pt idx="202">
                  <c:v>2.3000000000000021E-11</c:v>
                </c:pt>
                <c:pt idx="203">
                  <c:v>3.4000000000000025E-11</c:v>
                </c:pt>
                <c:pt idx="204">
                  <c:v>1.4000000000000015E-11</c:v>
                </c:pt>
                <c:pt idx="205">
                  <c:v>1.4000000000000015E-11</c:v>
                </c:pt>
                <c:pt idx="206">
                  <c:v>2.0000000000000021E-11</c:v>
                </c:pt>
                <c:pt idx="207">
                  <c:v>3.3000000000000028E-11</c:v>
                </c:pt>
                <c:pt idx="208">
                  <c:v>3.0000000000000032E-11</c:v>
                </c:pt>
                <c:pt idx="209">
                  <c:v>1.7000000000000019E-11</c:v>
                </c:pt>
                <c:pt idx="210">
                  <c:v>1.8000000000000019E-11</c:v>
                </c:pt>
                <c:pt idx="211">
                  <c:v>2.7000000000000036E-11</c:v>
                </c:pt>
                <c:pt idx="212">
                  <c:v>2.3000000000000021E-11</c:v>
                </c:pt>
                <c:pt idx="213">
                  <c:v>1.7000000000000019E-11</c:v>
                </c:pt>
                <c:pt idx="214">
                  <c:v>2.3000000000000021E-11</c:v>
                </c:pt>
                <c:pt idx="215">
                  <c:v>2.7000000000000036E-11</c:v>
                </c:pt>
                <c:pt idx="216">
                  <c:v>1.4000000000000015E-11</c:v>
                </c:pt>
                <c:pt idx="217">
                  <c:v>1.7000000000000019E-11</c:v>
                </c:pt>
                <c:pt idx="218">
                  <c:v>1.7000000000000019E-11</c:v>
                </c:pt>
                <c:pt idx="219">
                  <c:v>3.2000000000000038E-11</c:v>
                </c:pt>
                <c:pt idx="220">
                  <c:v>3.1000000000000042E-11</c:v>
                </c:pt>
                <c:pt idx="221">
                  <c:v>1.8000000000000019E-11</c:v>
                </c:pt>
                <c:pt idx="222">
                  <c:v>1.4000000000000015E-11</c:v>
                </c:pt>
                <c:pt idx="223">
                  <c:v>1.1000000000000014E-11</c:v>
                </c:pt>
                <c:pt idx="224">
                  <c:v>2.8000000000000029E-11</c:v>
                </c:pt>
                <c:pt idx="225">
                  <c:v>2.3000000000000021E-11</c:v>
                </c:pt>
                <c:pt idx="226">
                  <c:v>2.4000000000000027E-11</c:v>
                </c:pt>
                <c:pt idx="227">
                  <c:v>2.1000000000000021E-11</c:v>
                </c:pt>
                <c:pt idx="228">
                  <c:v>1.4000000000000015E-11</c:v>
                </c:pt>
                <c:pt idx="229">
                  <c:v>2.7000000000000036E-11</c:v>
                </c:pt>
                <c:pt idx="230">
                  <c:v>1.5000000000000019E-11</c:v>
                </c:pt>
                <c:pt idx="231">
                  <c:v>2.4000000000000027E-11</c:v>
                </c:pt>
                <c:pt idx="232">
                  <c:v>3.2000000000000038E-11</c:v>
                </c:pt>
                <c:pt idx="233">
                  <c:v>3.3000000000000028E-11</c:v>
                </c:pt>
                <c:pt idx="234">
                  <c:v>1.4000000000000015E-11</c:v>
                </c:pt>
                <c:pt idx="235">
                  <c:v>2.3000000000000021E-11</c:v>
                </c:pt>
                <c:pt idx="236">
                  <c:v>1.6000000000000019E-11</c:v>
                </c:pt>
                <c:pt idx="237">
                  <c:v>1.8000000000000019E-11</c:v>
                </c:pt>
                <c:pt idx="238">
                  <c:v>2.5000000000000027E-11</c:v>
                </c:pt>
                <c:pt idx="239">
                  <c:v>3.4000000000000025E-11</c:v>
                </c:pt>
                <c:pt idx="240">
                  <c:v>2.7000000000000036E-11</c:v>
                </c:pt>
                <c:pt idx="241">
                  <c:v>2.7000000000000036E-11</c:v>
                </c:pt>
                <c:pt idx="242">
                  <c:v>1.6000000000000019E-11</c:v>
                </c:pt>
                <c:pt idx="243">
                  <c:v>2.9000000000000029E-11</c:v>
                </c:pt>
                <c:pt idx="244">
                  <c:v>2.9000000000000029E-11</c:v>
                </c:pt>
                <c:pt idx="245">
                  <c:v>2.9000000000000029E-11</c:v>
                </c:pt>
                <c:pt idx="246">
                  <c:v>1.0000000000000012E-11</c:v>
                </c:pt>
                <c:pt idx="247">
                  <c:v>1.4000000000000015E-11</c:v>
                </c:pt>
                <c:pt idx="248">
                  <c:v>1.8000000000000019E-11</c:v>
                </c:pt>
                <c:pt idx="249">
                  <c:v>2.3000000000000021E-11</c:v>
                </c:pt>
                <c:pt idx="250">
                  <c:v>3.0000000000000032E-11</c:v>
                </c:pt>
                <c:pt idx="251">
                  <c:v>1.5000000000000019E-11</c:v>
                </c:pt>
                <c:pt idx="252">
                  <c:v>1.8000000000000019E-11</c:v>
                </c:pt>
                <c:pt idx="253">
                  <c:v>1.1000000000000014E-11</c:v>
                </c:pt>
                <c:pt idx="254">
                  <c:v>1.8000000000000019E-11</c:v>
                </c:pt>
                <c:pt idx="255">
                  <c:v>3.7000000000000047E-11</c:v>
                </c:pt>
                <c:pt idx="256">
                  <c:v>4.1000000000000039E-11</c:v>
                </c:pt>
                <c:pt idx="257">
                  <c:v>2.1000000000000021E-11</c:v>
                </c:pt>
                <c:pt idx="258">
                  <c:v>2.0000000000000021E-11</c:v>
                </c:pt>
                <c:pt idx="259">
                  <c:v>4.1000000000000039E-11</c:v>
                </c:pt>
                <c:pt idx="260">
                  <c:v>2.0000000000000021E-11</c:v>
                </c:pt>
                <c:pt idx="261">
                  <c:v>2.8000000000000029E-11</c:v>
                </c:pt>
                <c:pt idx="262">
                  <c:v>2.7000000000000036E-11</c:v>
                </c:pt>
                <c:pt idx="263">
                  <c:v>1.8000000000000019E-11</c:v>
                </c:pt>
                <c:pt idx="264">
                  <c:v>1.5000000000000019E-11</c:v>
                </c:pt>
                <c:pt idx="265">
                  <c:v>1.6000000000000019E-11</c:v>
                </c:pt>
                <c:pt idx="266">
                  <c:v>1.9000000000000018E-11</c:v>
                </c:pt>
                <c:pt idx="267">
                  <c:v>1.9000000000000018E-11</c:v>
                </c:pt>
                <c:pt idx="268">
                  <c:v>2.8000000000000029E-11</c:v>
                </c:pt>
                <c:pt idx="269">
                  <c:v>3.9000000000000046E-11</c:v>
                </c:pt>
                <c:pt idx="270">
                  <c:v>1.9000000000000018E-11</c:v>
                </c:pt>
                <c:pt idx="271">
                  <c:v>3.1000000000000042E-11</c:v>
                </c:pt>
                <c:pt idx="272">
                  <c:v>2.9000000000000029E-11</c:v>
                </c:pt>
                <c:pt idx="273">
                  <c:v>4.2000000000000042E-11</c:v>
                </c:pt>
                <c:pt idx="274">
                  <c:v>2.6000000000000033E-11</c:v>
                </c:pt>
                <c:pt idx="275">
                  <c:v>2.5000000000000027E-11</c:v>
                </c:pt>
                <c:pt idx="276">
                  <c:v>1.2000000000000013E-11</c:v>
                </c:pt>
                <c:pt idx="277">
                  <c:v>1.0000000000000012E-11</c:v>
                </c:pt>
                <c:pt idx="278">
                  <c:v>1.0000000000000012E-11</c:v>
                </c:pt>
                <c:pt idx="279">
                  <c:v>1.4000000000000015E-11</c:v>
                </c:pt>
                <c:pt idx="280">
                  <c:v>2.1000000000000021E-11</c:v>
                </c:pt>
                <c:pt idx="281">
                  <c:v>2.7000000000000036E-11</c:v>
                </c:pt>
                <c:pt idx="282">
                  <c:v>2.0000000000000021E-11</c:v>
                </c:pt>
                <c:pt idx="283">
                  <c:v>1.2000000000000013E-11</c:v>
                </c:pt>
                <c:pt idx="284">
                  <c:v>8.9000000000000126E-12</c:v>
                </c:pt>
                <c:pt idx="285">
                  <c:v>2.7000000000000036E-11</c:v>
                </c:pt>
                <c:pt idx="286">
                  <c:v>3.3000000000000028E-11</c:v>
                </c:pt>
                <c:pt idx="287">
                  <c:v>1.3000000000000017E-11</c:v>
                </c:pt>
                <c:pt idx="288">
                  <c:v>1.1000000000000014E-11</c:v>
                </c:pt>
              </c:numCache>
            </c:numRef>
          </c:yVal>
        </c:ser>
        <c:ser>
          <c:idx val="3"/>
          <c:order val="5"/>
          <c:tx>
            <c:strRef>
              <c:f>Sheet1!$AC$15</c:f>
              <c:strCache>
                <c:ptCount val="1"/>
                <c:pt idx="0">
                  <c:v>5min MIN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Sheet1!$AB$16:$AB$304</c:f>
              <c:numCache>
                <c:formatCode>yyyy\-mm\-dd\ hh:mm:ss.000</c:formatCode>
                <c:ptCount val="289"/>
                <c:pt idx="0">
                  <c:v>40301</c:v>
                </c:pt>
                <c:pt idx="1">
                  <c:v>40301.003472222204</c:v>
                </c:pt>
                <c:pt idx="2">
                  <c:v>40301.00694444446</c:v>
                </c:pt>
                <c:pt idx="3">
                  <c:v>40301.010416666664</c:v>
                </c:pt>
                <c:pt idx="4">
                  <c:v>40301.013888888891</c:v>
                </c:pt>
                <c:pt idx="5">
                  <c:v>40301.017361111095</c:v>
                </c:pt>
                <c:pt idx="6">
                  <c:v>40301.020833333336</c:v>
                </c:pt>
                <c:pt idx="7">
                  <c:v>40301.024305555555</c:v>
                </c:pt>
                <c:pt idx="8">
                  <c:v>40301.027777777774</c:v>
                </c:pt>
                <c:pt idx="9">
                  <c:v>40301.03125</c:v>
                </c:pt>
                <c:pt idx="10">
                  <c:v>40301.034722222204</c:v>
                </c:pt>
                <c:pt idx="11">
                  <c:v>40301.03819444446</c:v>
                </c:pt>
                <c:pt idx="12">
                  <c:v>40301.04166666665</c:v>
                </c:pt>
                <c:pt idx="13">
                  <c:v>40301.045138888891</c:v>
                </c:pt>
                <c:pt idx="14">
                  <c:v>40301.048611111109</c:v>
                </c:pt>
                <c:pt idx="15">
                  <c:v>40301.052083333336</c:v>
                </c:pt>
                <c:pt idx="16">
                  <c:v>40301.055555555562</c:v>
                </c:pt>
                <c:pt idx="17">
                  <c:v>40301.059027777781</c:v>
                </c:pt>
                <c:pt idx="18">
                  <c:v>40301.0625</c:v>
                </c:pt>
                <c:pt idx="19">
                  <c:v>40301.065972222204</c:v>
                </c:pt>
                <c:pt idx="20">
                  <c:v>40301.069444444445</c:v>
                </c:pt>
                <c:pt idx="21">
                  <c:v>40301.072916666664</c:v>
                </c:pt>
                <c:pt idx="22">
                  <c:v>40301.076388888891</c:v>
                </c:pt>
                <c:pt idx="23">
                  <c:v>40301.079861111095</c:v>
                </c:pt>
                <c:pt idx="24">
                  <c:v>40301.083333333336</c:v>
                </c:pt>
                <c:pt idx="25">
                  <c:v>40301.086805555562</c:v>
                </c:pt>
                <c:pt idx="26">
                  <c:v>40301.090277777781</c:v>
                </c:pt>
                <c:pt idx="27">
                  <c:v>40301.093749999985</c:v>
                </c:pt>
                <c:pt idx="28">
                  <c:v>40301.097222222204</c:v>
                </c:pt>
                <c:pt idx="29">
                  <c:v>40301.10069444446</c:v>
                </c:pt>
                <c:pt idx="30">
                  <c:v>40301.10416666665</c:v>
                </c:pt>
                <c:pt idx="31">
                  <c:v>40301.107638888891</c:v>
                </c:pt>
                <c:pt idx="32">
                  <c:v>40301.111111111095</c:v>
                </c:pt>
                <c:pt idx="33">
                  <c:v>40301.114583333336</c:v>
                </c:pt>
                <c:pt idx="34">
                  <c:v>40301.118055555562</c:v>
                </c:pt>
                <c:pt idx="35">
                  <c:v>40301.121527777774</c:v>
                </c:pt>
                <c:pt idx="36">
                  <c:v>40301.124999999993</c:v>
                </c:pt>
                <c:pt idx="37">
                  <c:v>40301.128472222204</c:v>
                </c:pt>
                <c:pt idx="38">
                  <c:v>40301.131944444445</c:v>
                </c:pt>
                <c:pt idx="39">
                  <c:v>40301.13541666665</c:v>
                </c:pt>
                <c:pt idx="40">
                  <c:v>40301.138888888891</c:v>
                </c:pt>
                <c:pt idx="41">
                  <c:v>40301.142361111095</c:v>
                </c:pt>
                <c:pt idx="42">
                  <c:v>40301.145833333336</c:v>
                </c:pt>
                <c:pt idx="43">
                  <c:v>40301.149305555555</c:v>
                </c:pt>
                <c:pt idx="44">
                  <c:v>40301.152777777781</c:v>
                </c:pt>
                <c:pt idx="45">
                  <c:v>40301.156250000015</c:v>
                </c:pt>
                <c:pt idx="46">
                  <c:v>40301.159722222204</c:v>
                </c:pt>
                <c:pt idx="47">
                  <c:v>40301.163194444445</c:v>
                </c:pt>
                <c:pt idx="48">
                  <c:v>40301.16666666665</c:v>
                </c:pt>
                <c:pt idx="49">
                  <c:v>40301.170138888891</c:v>
                </c:pt>
                <c:pt idx="50">
                  <c:v>40301.173611111095</c:v>
                </c:pt>
                <c:pt idx="51">
                  <c:v>40301.177083333321</c:v>
                </c:pt>
                <c:pt idx="52">
                  <c:v>40301.180555555562</c:v>
                </c:pt>
                <c:pt idx="53">
                  <c:v>40301.184027777781</c:v>
                </c:pt>
                <c:pt idx="54">
                  <c:v>40301.1875</c:v>
                </c:pt>
                <c:pt idx="55">
                  <c:v>40301.190972222204</c:v>
                </c:pt>
                <c:pt idx="56">
                  <c:v>40301.194444444445</c:v>
                </c:pt>
                <c:pt idx="57">
                  <c:v>40301.19791666665</c:v>
                </c:pt>
                <c:pt idx="58">
                  <c:v>40301.201388888876</c:v>
                </c:pt>
                <c:pt idx="59">
                  <c:v>40301.204861111095</c:v>
                </c:pt>
                <c:pt idx="60">
                  <c:v>40301.208333333336</c:v>
                </c:pt>
                <c:pt idx="61">
                  <c:v>40301.211805555555</c:v>
                </c:pt>
                <c:pt idx="62">
                  <c:v>40301.215277777781</c:v>
                </c:pt>
                <c:pt idx="63">
                  <c:v>40301.21875</c:v>
                </c:pt>
                <c:pt idx="64">
                  <c:v>40301.222222222204</c:v>
                </c:pt>
                <c:pt idx="65">
                  <c:v>40301.225694444445</c:v>
                </c:pt>
                <c:pt idx="66">
                  <c:v>40301.229166666635</c:v>
                </c:pt>
                <c:pt idx="67">
                  <c:v>40301.232638888891</c:v>
                </c:pt>
                <c:pt idx="68">
                  <c:v>40301.236111111095</c:v>
                </c:pt>
                <c:pt idx="69">
                  <c:v>40301.239583333321</c:v>
                </c:pt>
                <c:pt idx="70">
                  <c:v>40301.243055555555</c:v>
                </c:pt>
                <c:pt idx="71">
                  <c:v>40301.246527777781</c:v>
                </c:pt>
                <c:pt idx="72">
                  <c:v>40301.25</c:v>
                </c:pt>
                <c:pt idx="73">
                  <c:v>40301.253472222204</c:v>
                </c:pt>
                <c:pt idx="74">
                  <c:v>40301.25694444446</c:v>
                </c:pt>
                <c:pt idx="75">
                  <c:v>40301.26041666665</c:v>
                </c:pt>
                <c:pt idx="76">
                  <c:v>40301.263888888876</c:v>
                </c:pt>
                <c:pt idx="77">
                  <c:v>40301.26736111108</c:v>
                </c:pt>
                <c:pt idx="78">
                  <c:v>40301.270833333336</c:v>
                </c:pt>
                <c:pt idx="79">
                  <c:v>40301.274305555555</c:v>
                </c:pt>
                <c:pt idx="80">
                  <c:v>40301.277777777774</c:v>
                </c:pt>
                <c:pt idx="81">
                  <c:v>40301.28125</c:v>
                </c:pt>
                <c:pt idx="82">
                  <c:v>40301.284722222204</c:v>
                </c:pt>
                <c:pt idx="83">
                  <c:v>40301.28819444446</c:v>
                </c:pt>
                <c:pt idx="84">
                  <c:v>40301.291666666635</c:v>
                </c:pt>
                <c:pt idx="85">
                  <c:v>40301.295138888876</c:v>
                </c:pt>
                <c:pt idx="86">
                  <c:v>40301.298611111095</c:v>
                </c:pt>
                <c:pt idx="87">
                  <c:v>40301.302083333336</c:v>
                </c:pt>
                <c:pt idx="88">
                  <c:v>40301.305555555562</c:v>
                </c:pt>
                <c:pt idx="89">
                  <c:v>40301.309027777781</c:v>
                </c:pt>
                <c:pt idx="90">
                  <c:v>40301.312500000015</c:v>
                </c:pt>
                <c:pt idx="91">
                  <c:v>40301.315972222219</c:v>
                </c:pt>
                <c:pt idx="92">
                  <c:v>40301.31944444446</c:v>
                </c:pt>
                <c:pt idx="93">
                  <c:v>40301.322916666664</c:v>
                </c:pt>
                <c:pt idx="94">
                  <c:v>40301.326388888891</c:v>
                </c:pt>
                <c:pt idx="95">
                  <c:v>40301.329861111095</c:v>
                </c:pt>
                <c:pt idx="96">
                  <c:v>40301.333333333336</c:v>
                </c:pt>
                <c:pt idx="97">
                  <c:v>40301.336805555562</c:v>
                </c:pt>
                <c:pt idx="98">
                  <c:v>40301.340277777796</c:v>
                </c:pt>
                <c:pt idx="99">
                  <c:v>40301.34375</c:v>
                </c:pt>
                <c:pt idx="100">
                  <c:v>40301.347222222219</c:v>
                </c:pt>
                <c:pt idx="101">
                  <c:v>40301.350694444474</c:v>
                </c:pt>
                <c:pt idx="102">
                  <c:v>40301.354166666664</c:v>
                </c:pt>
                <c:pt idx="103">
                  <c:v>40301.357638888905</c:v>
                </c:pt>
                <c:pt idx="104">
                  <c:v>40301.361111111095</c:v>
                </c:pt>
                <c:pt idx="105">
                  <c:v>40301.364583333336</c:v>
                </c:pt>
                <c:pt idx="106">
                  <c:v>40301.368055555562</c:v>
                </c:pt>
                <c:pt idx="107">
                  <c:v>40301.371527777781</c:v>
                </c:pt>
                <c:pt idx="108">
                  <c:v>40301.375</c:v>
                </c:pt>
                <c:pt idx="109">
                  <c:v>40301.378472222219</c:v>
                </c:pt>
                <c:pt idx="110">
                  <c:v>40301.38194444446</c:v>
                </c:pt>
                <c:pt idx="111">
                  <c:v>40301.385416666664</c:v>
                </c:pt>
                <c:pt idx="112">
                  <c:v>40301.388888888905</c:v>
                </c:pt>
                <c:pt idx="113">
                  <c:v>40301.392361111095</c:v>
                </c:pt>
                <c:pt idx="114">
                  <c:v>40301.395833333336</c:v>
                </c:pt>
                <c:pt idx="115">
                  <c:v>40301.399305555555</c:v>
                </c:pt>
                <c:pt idx="116">
                  <c:v>40301.402777777781</c:v>
                </c:pt>
                <c:pt idx="117">
                  <c:v>40301.406250000015</c:v>
                </c:pt>
                <c:pt idx="118">
                  <c:v>40301.409722222204</c:v>
                </c:pt>
                <c:pt idx="119">
                  <c:v>40301.41319444446</c:v>
                </c:pt>
                <c:pt idx="120">
                  <c:v>40301.416666666664</c:v>
                </c:pt>
                <c:pt idx="121">
                  <c:v>40301.420138888891</c:v>
                </c:pt>
                <c:pt idx="122">
                  <c:v>40301.423611111095</c:v>
                </c:pt>
                <c:pt idx="123">
                  <c:v>40301.427083333321</c:v>
                </c:pt>
                <c:pt idx="124">
                  <c:v>40301.430555555562</c:v>
                </c:pt>
                <c:pt idx="125">
                  <c:v>40301.434027777781</c:v>
                </c:pt>
                <c:pt idx="126">
                  <c:v>40301.4375</c:v>
                </c:pt>
                <c:pt idx="127">
                  <c:v>40301.440972222219</c:v>
                </c:pt>
                <c:pt idx="128">
                  <c:v>40301.44444444446</c:v>
                </c:pt>
                <c:pt idx="129">
                  <c:v>40301.447916666664</c:v>
                </c:pt>
                <c:pt idx="130">
                  <c:v>40301.451388888891</c:v>
                </c:pt>
                <c:pt idx="131">
                  <c:v>40301.454861111109</c:v>
                </c:pt>
                <c:pt idx="132">
                  <c:v>40301.458333333343</c:v>
                </c:pt>
                <c:pt idx="133">
                  <c:v>40301.461805555555</c:v>
                </c:pt>
                <c:pt idx="134">
                  <c:v>40301.465277777781</c:v>
                </c:pt>
                <c:pt idx="135">
                  <c:v>40301.46875</c:v>
                </c:pt>
                <c:pt idx="136">
                  <c:v>40301.472222222219</c:v>
                </c:pt>
                <c:pt idx="137">
                  <c:v>40301.47569444446</c:v>
                </c:pt>
                <c:pt idx="138">
                  <c:v>40301.47916666665</c:v>
                </c:pt>
                <c:pt idx="139">
                  <c:v>40301.482638888905</c:v>
                </c:pt>
                <c:pt idx="140">
                  <c:v>40301.486111111109</c:v>
                </c:pt>
                <c:pt idx="141">
                  <c:v>40301.489583333336</c:v>
                </c:pt>
                <c:pt idx="142">
                  <c:v>40301.493055555555</c:v>
                </c:pt>
                <c:pt idx="143">
                  <c:v>40301.496527777781</c:v>
                </c:pt>
                <c:pt idx="144">
                  <c:v>40301.5</c:v>
                </c:pt>
                <c:pt idx="145">
                  <c:v>40301.503472222204</c:v>
                </c:pt>
                <c:pt idx="146">
                  <c:v>40301.50694444446</c:v>
                </c:pt>
                <c:pt idx="147">
                  <c:v>40301.510416666664</c:v>
                </c:pt>
                <c:pt idx="148">
                  <c:v>40301.513888888891</c:v>
                </c:pt>
                <c:pt idx="149">
                  <c:v>40301.517361111095</c:v>
                </c:pt>
                <c:pt idx="150">
                  <c:v>40301.520833333336</c:v>
                </c:pt>
                <c:pt idx="151">
                  <c:v>40301.524305555555</c:v>
                </c:pt>
                <c:pt idx="152">
                  <c:v>40301.527777777774</c:v>
                </c:pt>
                <c:pt idx="153">
                  <c:v>40301.53125</c:v>
                </c:pt>
                <c:pt idx="154">
                  <c:v>40301.534722222204</c:v>
                </c:pt>
                <c:pt idx="155">
                  <c:v>40301.53819444446</c:v>
                </c:pt>
                <c:pt idx="156">
                  <c:v>40301.54166666665</c:v>
                </c:pt>
                <c:pt idx="157">
                  <c:v>40301.545138888891</c:v>
                </c:pt>
                <c:pt idx="158">
                  <c:v>40301.548611111109</c:v>
                </c:pt>
                <c:pt idx="159">
                  <c:v>40301.552083333336</c:v>
                </c:pt>
                <c:pt idx="160">
                  <c:v>40301.555555555562</c:v>
                </c:pt>
                <c:pt idx="161">
                  <c:v>40301.559027777781</c:v>
                </c:pt>
                <c:pt idx="162">
                  <c:v>40301.5625</c:v>
                </c:pt>
                <c:pt idx="163">
                  <c:v>40301.565972222204</c:v>
                </c:pt>
                <c:pt idx="164">
                  <c:v>40301.569444444445</c:v>
                </c:pt>
                <c:pt idx="165">
                  <c:v>40301.572916666664</c:v>
                </c:pt>
                <c:pt idx="166">
                  <c:v>40301.576388888891</c:v>
                </c:pt>
                <c:pt idx="167">
                  <c:v>40301.579861111095</c:v>
                </c:pt>
                <c:pt idx="168">
                  <c:v>40301.583333333336</c:v>
                </c:pt>
                <c:pt idx="169">
                  <c:v>40301.586805555562</c:v>
                </c:pt>
                <c:pt idx="170">
                  <c:v>40301.590277777781</c:v>
                </c:pt>
                <c:pt idx="171">
                  <c:v>40301.593749999985</c:v>
                </c:pt>
                <c:pt idx="172">
                  <c:v>40301.597222222204</c:v>
                </c:pt>
                <c:pt idx="173">
                  <c:v>40301.60069444446</c:v>
                </c:pt>
                <c:pt idx="174">
                  <c:v>40301.60416666665</c:v>
                </c:pt>
                <c:pt idx="175">
                  <c:v>40301.607638888891</c:v>
                </c:pt>
                <c:pt idx="176">
                  <c:v>40301.611111111095</c:v>
                </c:pt>
                <c:pt idx="177">
                  <c:v>40301.614583333336</c:v>
                </c:pt>
                <c:pt idx="178">
                  <c:v>40301.618055555562</c:v>
                </c:pt>
                <c:pt idx="179">
                  <c:v>40301.621527777774</c:v>
                </c:pt>
                <c:pt idx="180">
                  <c:v>40301.624999999993</c:v>
                </c:pt>
                <c:pt idx="181">
                  <c:v>40301.628472222204</c:v>
                </c:pt>
                <c:pt idx="182">
                  <c:v>40301.631944444445</c:v>
                </c:pt>
                <c:pt idx="183">
                  <c:v>40301.63541666665</c:v>
                </c:pt>
                <c:pt idx="184">
                  <c:v>40301.638888888891</c:v>
                </c:pt>
                <c:pt idx="185">
                  <c:v>40301.642361111095</c:v>
                </c:pt>
                <c:pt idx="186">
                  <c:v>40301.645833333336</c:v>
                </c:pt>
                <c:pt idx="187">
                  <c:v>40301.649305555555</c:v>
                </c:pt>
                <c:pt idx="188">
                  <c:v>40301.652777777781</c:v>
                </c:pt>
                <c:pt idx="189">
                  <c:v>40301.656250000015</c:v>
                </c:pt>
                <c:pt idx="190">
                  <c:v>40301.659722222204</c:v>
                </c:pt>
                <c:pt idx="191">
                  <c:v>40301.663194444445</c:v>
                </c:pt>
                <c:pt idx="192">
                  <c:v>40301.66666666665</c:v>
                </c:pt>
                <c:pt idx="193">
                  <c:v>40301.670138888891</c:v>
                </c:pt>
                <c:pt idx="194">
                  <c:v>40301.673611111095</c:v>
                </c:pt>
                <c:pt idx="195">
                  <c:v>40301.677083333321</c:v>
                </c:pt>
                <c:pt idx="196">
                  <c:v>40301.680555555562</c:v>
                </c:pt>
                <c:pt idx="197">
                  <c:v>40301.684027777781</c:v>
                </c:pt>
                <c:pt idx="198">
                  <c:v>40301.6875</c:v>
                </c:pt>
                <c:pt idx="199">
                  <c:v>40301.690972222204</c:v>
                </c:pt>
                <c:pt idx="200">
                  <c:v>40301.694444444445</c:v>
                </c:pt>
                <c:pt idx="201">
                  <c:v>40301.69791666665</c:v>
                </c:pt>
                <c:pt idx="202">
                  <c:v>40301.701388888876</c:v>
                </c:pt>
                <c:pt idx="203">
                  <c:v>40301.704861111095</c:v>
                </c:pt>
                <c:pt idx="204">
                  <c:v>40301.708333333336</c:v>
                </c:pt>
                <c:pt idx="205">
                  <c:v>40301.711805555555</c:v>
                </c:pt>
                <c:pt idx="206">
                  <c:v>40301.715277777781</c:v>
                </c:pt>
                <c:pt idx="207">
                  <c:v>40301.71875</c:v>
                </c:pt>
                <c:pt idx="208">
                  <c:v>40301.722222222204</c:v>
                </c:pt>
                <c:pt idx="209">
                  <c:v>40301.725694444445</c:v>
                </c:pt>
                <c:pt idx="210">
                  <c:v>40301.729166666635</c:v>
                </c:pt>
                <c:pt idx="211">
                  <c:v>40301.732638888891</c:v>
                </c:pt>
                <c:pt idx="212">
                  <c:v>40301.736111111095</c:v>
                </c:pt>
                <c:pt idx="213">
                  <c:v>40301.739583333321</c:v>
                </c:pt>
                <c:pt idx="214">
                  <c:v>40301.743055555555</c:v>
                </c:pt>
                <c:pt idx="215">
                  <c:v>40301.746527777781</c:v>
                </c:pt>
                <c:pt idx="216">
                  <c:v>40301.75</c:v>
                </c:pt>
                <c:pt idx="217">
                  <c:v>40301.753472222204</c:v>
                </c:pt>
                <c:pt idx="218">
                  <c:v>40301.75694444446</c:v>
                </c:pt>
                <c:pt idx="219">
                  <c:v>40301.76041666665</c:v>
                </c:pt>
                <c:pt idx="220">
                  <c:v>40301.763888888876</c:v>
                </c:pt>
                <c:pt idx="221">
                  <c:v>40301.76736111108</c:v>
                </c:pt>
                <c:pt idx="222">
                  <c:v>40301.770833333336</c:v>
                </c:pt>
                <c:pt idx="223">
                  <c:v>40301.774305555555</c:v>
                </c:pt>
                <c:pt idx="224">
                  <c:v>40301.777777777774</c:v>
                </c:pt>
                <c:pt idx="225">
                  <c:v>40301.78125</c:v>
                </c:pt>
                <c:pt idx="226">
                  <c:v>40301.784722222204</c:v>
                </c:pt>
                <c:pt idx="227">
                  <c:v>40301.78819444446</c:v>
                </c:pt>
                <c:pt idx="228">
                  <c:v>40301.791666666635</c:v>
                </c:pt>
                <c:pt idx="229">
                  <c:v>40301.795138888876</c:v>
                </c:pt>
                <c:pt idx="230">
                  <c:v>40301.798611111095</c:v>
                </c:pt>
                <c:pt idx="231">
                  <c:v>40301.802083333336</c:v>
                </c:pt>
                <c:pt idx="232">
                  <c:v>40301.805555555562</c:v>
                </c:pt>
                <c:pt idx="233">
                  <c:v>40301.809027777781</c:v>
                </c:pt>
                <c:pt idx="234">
                  <c:v>40301.812500000015</c:v>
                </c:pt>
                <c:pt idx="235">
                  <c:v>40301.815972222219</c:v>
                </c:pt>
                <c:pt idx="236">
                  <c:v>40301.81944444446</c:v>
                </c:pt>
                <c:pt idx="237">
                  <c:v>40301.822916666664</c:v>
                </c:pt>
                <c:pt idx="238">
                  <c:v>40301.826388888891</c:v>
                </c:pt>
                <c:pt idx="239">
                  <c:v>40301.829861111095</c:v>
                </c:pt>
                <c:pt idx="240">
                  <c:v>40301.833333333336</c:v>
                </c:pt>
                <c:pt idx="241">
                  <c:v>40301.836805555562</c:v>
                </c:pt>
                <c:pt idx="242">
                  <c:v>40301.840277777796</c:v>
                </c:pt>
                <c:pt idx="243">
                  <c:v>40301.84375</c:v>
                </c:pt>
                <c:pt idx="244">
                  <c:v>40301.847222222219</c:v>
                </c:pt>
                <c:pt idx="245">
                  <c:v>40301.850694444474</c:v>
                </c:pt>
                <c:pt idx="246">
                  <c:v>40301.854166666664</c:v>
                </c:pt>
                <c:pt idx="247">
                  <c:v>40301.857638888905</c:v>
                </c:pt>
                <c:pt idx="248">
                  <c:v>40301.861111111095</c:v>
                </c:pt>
                <c:pt idx="249">
                  <c:v>40301.864583333336</c:v>
                </c:pt>
                <c:pt idx="250">
                  <c:v>40301.868055555562</c:v>
                </c:pt>
                <c:pt idx="251">
                  <c:v>40301.871527777781</c:v>
                </c:pt>
                <c:pt idx="252">
                  <c:v>40301.875</c:v>
                </c:pt>
                <c:pt idx="253">
                  <c:v>40301.878472222219</c:v>
                </c:pt>
                <c:pt idx="254">
                  <c:v>40301.88194444446</c:v>
                </c:pt>
                <c:pt idx="255">
                  <c:v>40301.885416666664</c:v>
                </c:pt>
                <c:pt idx="256">
                  <c:v>40301.888888888905</c:v>
                </c:pt>
                <c:pt idx="257">
                  <c:v>40301.892361111095</c:v>
                </c:pt>
                <c:pt idx="258">
                  <c:v>40301.895833333336</c:v>
                </c:pt>
                <c:pt idx="259">
                  <c:v>40301.899305555555</c:v>
                </c:pt>
                <c:pt idx="260">
                  <c:v>40301.902777777781</c:v>
                </c:pt>
                <c:pt idx="261">
                  <c:v>40301.906250000015</c:v>
                </c:pt>
                <c:pt idx="262">
                  <c:v>40301.909722222204</c:v>
                </c:pt>
                <c:pt idx="263">
                  <c:v>40301.91319444446</c:v>
                </c:pt>
                <c:pt idx="264">
                  <c:v>40301.916666666664</c:v>
                </c:pt>
                <c:pt idx="265">
                  <c:v>40301.920138888891</c:v>
                </c:pt>
                <c:pt idx="266">
                  <c:v>40301.923611111095</c:v>
                </c:pt>
                <c:pt idx="267">
                  <c:v>40301.927083333321</c:v>
                </c:pt>
                <c:pt idx="268">
                  <c:v>40301.930555555562</c:v>
                </c:pt>
                <c:pt idx="269">
                  <c:v>40301.934027777781</c:v>
                </c:pt>
                <c:pt idx="270">
                  <c:v>40301.9375</c:v>
                </c:pt>
                <c:pt idx="271">
                  <c:v>40301.940972222219</c:v>
                </c:pt>
                <c:pt idx="272">
                  <c:v>40301.94444444446</c:v>
                </c:pt>
                <c:pt idx="273">
                  <c:v>40301.947916666664</c:v>
                </c:pt>
                <c:pt idx="274">
                  <c:v>40301.951388888891</c:v>
                </c:pt>
                <c:pt idx="275">
                  <c:v>40301.954861111109</c:v>
                </c:pt>
                <c:pt idx="276">
                  <c:v>40301.958333333343</c:v>
                </c:pt>
                <c:pt idx="277">
                  <c:v>40301.961805555555</c:v>
                </c:pt>
                <c:pt idx="278">
                  <c:v>40301.965277777781</c:v>
                </c:pt>
                <c:pt idx="279">
                  <c:v>40301.96875</c:v>
                </c:pt>
                <c:pt idx="280">
                  <c:v>40301.972222222219</c:v>
                </c:pt>
                <c:pt idx="281">
                  <c:v>40301.97569444446</c:v>
                </c:pt>
                <c:pt idx="282">
                  <c:v>40301.97916666665</c:v>
                </c:pt>
                <c:pt idx="283">
                  <c:v>40301.982638888905</c:v>
                </c:pt>
                <c:pt idx="284">
                  <c:v>40301.986111111109</c:v>
                </c:pt>
                <c:pt idx="285">
                  <c:v>40301.989583333336</c:v>
                </c:pt>
                <c:pt idx="286">
                  <c:v>40301.993055555555</c:v>
                </c:pt>
                <c:pt idx="287">
                  <c:v>40301.996527777781</c:v>
                </c:pt>
                <c:pt idx="288">
                  <c:v>40302</c:v>
                </c:pt>
              </c:numCache>
            </c:numRef>
          </c:xVal>
          <c:yVal>
            <c:numRef>
              <c:f>Sheet1!$AC$16:$AC$304</c:f>
              <c:numCache>
                <c:formatCode>General</c:formatCode>
                <c:ptCount val="289"/>
                <c:pt idx="0">
                  <c:v>0</c:v>
                </c:pt>
                <c:pt idx="1">
                  <c:v>3.9000000000000055E-14</c:v>
                </c:pt>
                <c:pt idx="2">
                  <c:v>1.9000000000000024E-12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1.7000000000000026E-13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8.400000000000016E-14</c:v>
                </c:pt>
                <c:pt idx="13">
                  <c:v>2.9000000000000034E-12</c:v>
                </c:pt>
                <c:pt idx="14">
                  <c:v>2.5000000000000023E-12</c:v>
                </c:pt>
                <c:pt idx="15">
                  <c:v>4.1000000000000039E-12</c:v>
                </c:pt>
                <c:pt idx="16">
                  <c:v>4.000000000000004E-12</c:v>
                </c:pt>
                <c:pt idx="17">
                  <c:v>3.5000000000000041E-12</c:v>
                </c:pt>
                <c:pt idx="18">
                  <c:v>3.9000000000000032E-12</c:v>
                </c:pt>
                <c:pt idx="19">
                  <c:v>4.1000000000000039E-12</c:v>
                </c:pt>
                <c:pt idx="20">
                  <c:v>3.7000000000000048E-12</c:v>
                </c:pt>
                <c:pt idx="21">
                  <c:v>2.9000000000000034E-12</c:v>
                </c:pt>
                <c:pt idx="22">
                  <c:v>4.2000000000000047E-12</c:v>
                </c:pt>
                <c:pt idx="23">
                  <c:v>3.8000000000000048E-12</c:v>
                </c:pt>
                <c:pt idx="24">
                  <c:v>4.2000000000000047E-12</c:v>
                </c:pt>
                <c:pt idx="25">
                  <c:v>4.3000000000000039E-12</c:v>
                </c:pt>
                <c:pt idx="26">
                  <c:v>4.3000000000000039E-12</c:v>
                </c:pt>
                <c:pt idx="27">
                  <c:v>4.000000000000004E-12</c:v>
                </c:pt>
                <c:pt idx="28">
                  <c:v>4.1000000000000039E-12</c:v>
                </c:pt>
                <c:pt idx="29">
                  <c:v>3.3000000000000037E-12</c:v>
                </c:pt>
                <c:pt idx="30">
                  <c:v>1.9000000000000024E-12</c:v>
                </c:pt>
                <c:pt idx="31">
                  <c:v>4.3000000000000039E-12</c:v>
                </c:pt>
                <c:pt idx="32">
                  <c:v>3.9000000000000032E-12</c:v>
                </c:pt>
                <c:pt idx="33">
                  <c:v>4.6000000000000038E-12</c:v>
                </c:pt>
                <c:pt idx="34">
                  <c:v>4.4000000000000047E-12</c:v>
                </c:pt>
                <c:pt idx="35">
                  <c:v>4.1000000000000039E-12</c:v>
                </c:pt>
                <c:pt idx="36">
                  <c:v>3.9000000000000032E-12</c:v>
                </c:pt>
                <c:pt idx="37">
                  <c:v>3.7000000000000048E-12</c:v>
                </c:pt>
                <c:pt idx="38">
                  <c:v>2.9000000000000034E-12</c:v>
                </c:pt>
                <c:pt idx="39">
                  <c:v>4.2000000000000047E-12</c:v>
                </c:pt>
                <c:pt idx="40">
                  <c:v>0</c:v>
                </c:pt>
                <c:pt idx="41">
                  <c:v>3.2000000000000041E-12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4.5000000000000047E-12</c:v>
                </c:pt>
                <c:pt idx="46">
                  <c:v>1.3000000000000011E-12</c:v>
                </c:pt>
                <c:pt idx="47">
                  <c:v>1.1000000000000016E-12</c:v>
                </c:pt>
                <c:pt idx="48">
                  <c:v>4.3000000000000039E-12</c:v>
                </c:pt>
                <c:pt idx="49">
                  <c:v>4.000000000000004E-12</c:v>
                </c:pt>
                <c:pt idx="50">
                  <c:v>3.9000000000000032E-12</c:v>
                </c:pt>
                <c:pt idx="51">
                  <c:v>4.3000000000000039E-12</c:v>
                </c:pt>
                <c:pt idx="52">
                  <c:v>2.000000000000002E-12</c:v>
                </c:pt>
                <c:pt idx="53">
                  <c:v>4.3000000000000039E-12</c:v>
                </c:pt>
                <c:pt idx="54">
                  <c:v>2.9000000000000034E-12</c:v>
                </c:pt>
                <c:pt idx="55">
                  <c:v>4.1000000000000039E-12</c:v>
                </c:pt>
                <c:pt idx="56">
                  <c:v>3.7000000000000048E-12</c:v>
                </c:pt>
                <c:pt idx="57">
                  <c:v>2.8000000000000026E-12</c:v>
                </c:pt>
                <c:pt idx="58">
                  <c:v>2.5000000000000023E-12</c:v>
                </c:pt>
                <c:pt idx="59">
                  <c:v>2.2000000000000023E-12</c:v>
                </c:pt>
                <c:pt idx="60">
                  <c:v>2.700000000000003E-12</c:v>
                </c:pt>
                <c:pt idx="61">
                  <c:v>0</c:v>
                </c:pt>
                <c:pt idx="62">
                  <c:v>7.9000000000000108E-13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6.7000000000000078E-13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2.9000000000000033E-13</c:v>
                </c:pt>
                <c:pt idx="277">
                  <c:v>4.2000000000000048E-13</c:v>
                </c:pt>
                <c:pt idx="278">
                  <c:v>2.000000000000002E-12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</c:numCache>
            </c:numRef>
          </c:yVal>
        </c:ser>
        <c:axId val="76009856"/>
        <c:axId val="76008064"/>
      </c:scatterChart>
      <c:valAx>
        <c:axId val="74771840"/>
        <c:scaling>
          <c:orientation val="minMax"/>
          <c:max val="40302"/>
          <c:min val="40301"/>
        </c:scaling>
        <c:axPos val="b"/>
        <c:numFmt formatCode="h:mm;@" sourceLinked="0"/>
        <c:tickLblPos val="nextTo"/>
        <c:crossAx val="76006528"/>
        <c:crossesAt val="0"/>
        <c:crossBetween val="midCat"/>
        <c:majorUnit val="4.1666666666666692E-2"/>
      </c:valAx>
      <c:valAx>
        <c:axId val="76006528"/>
        <c:scaling>
          <c:orientation val="minMax"/>
          <c:max val="1.6"/>
          <c:min val="0.1"/>
        </c:scaling>
        <c:axPos val="l"/>
        <c:majorGridlines/>
        <c:numFmt formatCode="0.0" sourceLinked="0"/>
        <c:majorTickMark val="none"/>
        <c:tickLblPos val="nextTo"/>
        <c:spPr>
          <a:noFill/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74771840"/>
        <c:crosses val="autoZero"/>
        <c:crossBetween val="midCat"/>
        <c:majorUnit val="10"/>
        <c:minorUnit val="5"/>
      </c:valAx>
      <c:valAx>
        <c:axId val="76008064"/>
        <c:scaling>
          <c:orientation val="minMax"/>
        </c:scaling>
        <c:axPos val="r"/>
        <c:majorGridlines/>
        <c:numFmt formatCode="General" sourceLinked="1"/>
        <c:tickLblPos val="nextTo"/>
        <c:crossAx val="76009856"/>
        <c:crosses val="max"/>
        <c:crossBetween val="midCat"/>
        <c:majorUnit val="1.0000000000000072E-11"/>
      </c:valAx>
      <c:valAx>
        <c:axId val="76009856"/>
        <c:scaling>
          <c:orientation val="minMax"/>
        </c:scaling>
        <c:delete val="1"/>
        <c:axPos val="b"/>
        <c:numFmt formatCode="yyyy\-mm\-dd\ hh:mm:ss.000" sourceLinked="1"/>
        <c:tickLblPos val="none"/>
        <c:crossAx val="76008064"/>
        <c:crosses val="autoZero"/>
        <c:crossBetween val="midCat"/>
      </c:valAx>
      <c:spPr>
        <a:solidFill>
          <a:schemeClr val="bg1">
            <a:lumMod val="85000"/>
          </a:schemeClr>
        </a:solidFill>
      </c:spPr>
    </c:plotArea>
    <c:legend>
      <c:legendPos val="r"/>
      <c:legendEntry>
        <c:idx val="5"/>
        <c:delete val="1"/>
      </c:legendEntry>
      <c:layout>
        <c:manualLayout>
          <c:xMode val="edge"/>
          <c:yMode val="edge"/>
          <c:x val="5.1258311461067366E-2"/>
          <c:y val="3.110363218864123E-2"/>
          <c:w val="0.23601148293963259"/>
          <c:h val="0.2795636980445238"/>
        </c:manualLayout>
      </c:layout>
      <c:txPr>
        <a:bodyPr/>
        <a:lstStyle/>
        <a:p>
          <a:pPr>
            <a:defRPr sz="1800" b="1"/>
          </a:pPr>
          <a:endParaRPr lang="en-US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F6BD3-2DFA-4BA5-BB3B-0D3BDA677BBF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98896-BB67-425B-BA89-CEA93A664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98896-BB67-425B-BA89-CEA93A664E8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07/04/2011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G.Pigny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07/04/2011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G.Pigny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CE9F5-9214-4075-9D81-4ABA126C1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Noise Immunity of </a:t>
            </a:r>
            <a:r>
              <a:rPr lang="en-US" b="1" dirty="0" err="1" smtClean="0"/>
              <a:t>Volotek’s</a:t>
            </a:r>
            <a:r>
              <a:rPr lang="en-US" b="1" dirty="0" smtClean="0"/>
              <a:t> Vacuum Measurement System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91072"/>
          </a:xfrm>
        </p:spPr>
        <p:txBody>
          <a:bodyPr>
            <a:noAutofit/>
          </a:bodyPr>
          <a:lstStyle/>
          <a:p>
            <a:r>
              <a:rPr lang="fr-CH" sz="2800" b="1" dirty="0" smtClean="0"/>
              <a:t>Conclusions</a:t>
            </a:r>
          </a:p>
          <a:p>
            <a:endParaRPr lang="fr-CH" dirty="0" smtClean="0"/>
          </a:p>
          <a:p>
            <a:r>
              <a:rPr lang="fr-CH" sz="2000" dirty="0" err="1" smtClean="0"/>
              <a:t>P.Gomes</a:t>
            </a:r>
            <a:r>
              <a:rPr lang="fr-CH" sz="2000" dirty="0" smtClean="0"/>
              <a:t> 07/04/2011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590128"/>
          </a:xfrm>
        </p:spPr>
        <p:txBody>
          <a:bodyPr>
            <a:normAutofit/>
          </a:bodyPr>
          <a:lstStyle/>
          <a:p>
            <a:r>
              <a:rPr lang="fr-CH" sz="2800" b="1" dirty="0" smtClean="0"/>
              <a:t>Conclusions</a:t>
            </a:r>
            <a:r>
              <a:rPr lang="fr-CH" sz="3200" b="1" dirty="0" smtClean="0"/>
              <a:t> LHC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16" y="620688"/>
            <a:ext cx="8892480" cy="6048672"/>
          </a:xfrm>
        </p:spPr>
        <p:txBody>
          <a:bodyPr>
            <a:noAutofit/>
          </a:bodyPr>
          <a:lstStyle/>
          <a:p>
            <a:r>
              <a:rPr lang="en-GB" sz="2000" dirty="0" smtClean="0"/>
              <a:t>Gonzalo identified </a:t>
            </a:r>
            <a:r>
              <a:rPr lang="en-GB" sz="2000" dirty="0" smtClean="0"/>
              <a:t>the </a:t>
            </a:r>
            <a:r>
              <a:rPr lang="en-GB" sz="2000" dirty="0" smtClean="0"/>
              <a:t>parasitic </a:t>
            </a:r>
            <a:r>
              <a:rPr lang="en-GB" sz="2000" dirty="0" smtClean="0"/>
              <a:t>LF current </a:t>
            </a:r>
            <a:r>
              <a:rPr lang="en-GB" sz="2000" dirty="0" smtClean="0"/>
              <a:t>in the outer shield as the dominant source of signal degradation </a:t>
            </a:r>
          </a:p>
          <a:p>
            <a:r>
              <a:rPr lang="en-US" sz="2000" dirty="0" smtClean="0"/>
              <a:t>He proposed to </a:t>
            </a:r>
            <a:r>
              <a:rPr lang="en-US" sz="2000" dirty="0" smtClean="0"/>
              <a:t>mitigate </a:t>
            </a:r>
            <a:r>
              <a:rPr lang="en-US" sz="2000" dirty="0" smtClean="0"/>
              <a:t>that current with a high-pass </a:t>
            </a:r>
            <a:r>
              <a:rPr lang="en-US" sz="2000" dirty="0" err="1" smtClean="0"/>
              <a:t>Cbox</a:t>
            </a:r>
            <a:r>
              <a:rPr lang="en-US" sz="2000" dirty="0" smtClean="0"/>
              <a:t> in series with the outer-shield; it was </a:t>
            </a:r>
            <a:r>
              <a:rPr lang="en-US" sz="2000" dirty="0" smtClean="0"/>
              <a:t>later proved to be efficient on all noisy </a:t>
            </a:r>
            <a:r>
              <a:rPr lang="en-US" sz="2000" dirty="0" smtClean="0"/>
              <a:t>channels, </a:t>
            </a:r>
            <a:r>
              <a:rPr lang="en-US" sz="2000" dirty="0" smtClean="0"/>
              <a:t>without any </a:t>
            </a:r>
            <a:r>
              <a:rPr lang="en-US" sz="2000" dirty="0" smtClean="0"/>
              <a:t>visible side-effect </a:t>
            </a:r>
            <a:r>
              <a:rPr lang="en-US" sz="2000" dirty="0" smtClean="0"/>
              <a:t>on the good </a:t>
            </a:r>
            <a:r>
              <a:rPr lang="en-US" sz="2000" dirty="0" smtClean="0"/>
              <a:t>ones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2564904"/>
            <a:ext cx="9125202" cy="2528664"/>
            <a:chOff x="0" y="2564904"/>
            <a:chExt cx="9125202" cy="2528664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 l="1375" t="15908" r="21057" b="81079"/>
            <a:stretch>
              <a:fillRect/>
            </a:stretch>
          </p:blipFill>
          <p:spPr bwMode="auto">
            <a:xfrm>
              <a:off x="0" y="2564904"/>
              <a:ext cx="9125202" cy="21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l="1375" t="34876" r="21057" b="32864"/>
            <a:stretch>
              <a:fillRect/>
            </a:stretch>
          </p:blipFill>
          <p:spPr bwMode="auto">
            <a:xfrm>
              <a:off x="0" y="2780928"/>
              <a:ext cx="9125202" cy="2312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590128"/>
          </a:xfrm>
        </p:spPr>
        <p:txBody>
          <a:bodyPr>
            <a:normAutofit/>
          </a:bodyPr>
          <a:lstStyle/>
          <a:p>
            <a:r>
              <a:rPr lang="fr-CH" sz="2800" b="1" dirty="0" smtClean="0"/>
              <a:t>Conclusions</a:t>
            </a:r>
            <a:r>
              <a:rPr lang="fr-CH" sz="3200" b="1" dirty="0" smtClean="0"/>
              <a:t> LHC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16" y="620688"/>
            <a:ext cx="8892480" cy="6048672"/>
          </a:xfrm>
        </p:spPr>
        <p:txBody>
          <a:bodyPr>
            <a:noAutofit/>
          </a:bodyPr>
          <a:lstStyle/>
          <a:p>
            <a:r>
              <a:rPr lang="en-GB" sz="2000" dirty="0" smtClean="0"/>
              <a:t>Gonzalo identified </a:t>
            </a:r>
            <a:r>
              <a:rPr lang="en-GB" sz="2000" dirty="0" smtClean="0"/>
              <a:t>the </a:t>
            </a:r>
            <a:r>
              <a:rPr lang="en-GB" sz="2000" dirty="0" smtClean="0"/>
              <a:t>parasitic </a:t>
            </a:r>
            <a:r>
              <a:rPr lang="en-GB" sz="2000" dirty="0" smtClean="0"/>
              <a:t>LF current </a:t>
            </a:r>
            <a:r>
              <a:rPr lang="en-GB" sz="2000" dirty="0" smtClean="0"/>
              <a:t>in the outer shield as the dominant source of signal degradation </a:t>
            </a:r>
          </a:p>
          <a:p>
            <a:r>
              <a:rPr lang="en-US" sz="2000" dirty="0" smtClean="0"/>
              <a:t>He proposed to </a:t>
            </a:r>
            <a:r>
              <a:rPr lang="en-US" sz="2000" dirty="0" smtClean="0"/>
              <a:t>mitigate </a:t>
            </a:r>
            <a:r>
              <a:rPr lang="en-US" sz="2000" dirty="0" smtClean="0"/>
              <a:t>that current with a high-pass </a:t>
            </a:r>
            <a:r>
              <a:rPr lang="en-US" sz="2000" dirty="0" err="1" smtClean="0"/>
              <a:t>Cbox</a:t>
            </a:r>
            <a:r>
              <a:rPr lang="en-US" sz="2000" dirty="0" smtClean="0"/>
              <a:t> in series with the outer-shield; it was </a:t>
            </a:r>
            <a:r>
              <a:rPr lang="en-US" sz="2000" dirty="0" smtClean="0"/>
              <a:t>later proved to be efficient on all noisy </a:t>
            </a:r>
            <a:r>
              <a:rPr lang="en-US" sz="2000" dirty="0" smtClean="0"/>
              <a:t>channels, </a:t>
            </a:r>
            <a:r>
              <a:rPr lang="en-US" sz="2000" dirty="0" smtClean="0"/>
              <a:t>without any </a:t>
            </a:r>
            <a:r>
              <a:rPr lang="en-US" sz="2000" dirty="0" smtClean="0"/>
              <a:t>visible side-effect </a:t>
            </a:r>
            <a:r>
              <a:rPr lang="en-US" sz="2000" dirty="0" smtClean="0"/>
              <a:t>on the good ones</a:t>
            </a:r>
          </a:p>
          <a:p>
            <a:endParaRPr lang="en-US" sz="2000" dirty="0" smtClean="0"/>
          </a:p>
          <a:p>
            <a:r>
              <a:rPr lang="en-US" sz="2000" dirty="0" smtClean="0"/>
              <a:t>Later, </a:t>
            </a:r>
            <a:r>
              <a:rPr lang="en-US" sz="2000" dirty="0" err="1" smtClean="0"/>
              <a:t>reflectometer</a:t>
            </a:r>
            <a:r>
              <a:rPr lang="en-US" sz="2000" dirty="0" smtClean="0"/>
              <a:t> measurements on all channels established a strong correlation between the noisy channels and the existence of cable extensions without continuity of the inner-shield</a:t>
            </a:r>
          </a:p>
          <a:p>
            <a:r>
              <a:rPr lang="en-US" sz="2000" dirty="0" smtClean="0"/>
              <a:t>On all these channels, the  </a:t>
            </a:r>
            <a:r>
              <a:rPr lang="en-US" sz="2000" dirty="0" err="1" smtClean="0"/>
              <a:t>Cbox</a:t>
            </a:r>
            <a:r>
              <a:rPr lang="en-US" sz="2000" dirty="0" smtClean="0"/>
              <a:t> has dramatically reduced the noise</a:t>
            </a:r>
          </a:p>
          <a:p>
            <a:r>
              <a:rPr lang="en-US" sz="2000" dirty="0" smtClean="0"/>
              <a:t>The channels, where the cable extension preserves the continuity of the inner-shield, are not noisy</a:t>
            </a:r>
          </a:p>
          <a:p>
            <a:endParaRPr lang="en-US" sz="2000" dirty="0" smtClean="0"/>
          </a:p>
          <a:p>
            <a:r>
              <a:rPr lang="en-US" sz="2000" dirty="0" smtClean="0"/>
              <a:t>Although the shield current is </a:t>
            </a:r>
            <a:r>
              <a:rPr lang="en-US" sz="2000" dirty="0" smtClean="0"/>
              <a:t>creating a saturation of the </a:t>
            </a:r>
            <a:r>
              <a:rPr lang="en-US" sz="2000" dirty="0" err="1" smtClean="0"/>
              <a:t>Volotek</a:t>
            </a:r>
            <a:r>
              <a:rPr lang="en-US" sz="2000" dirty="0" smtClean="0"/>
              <a:t> input, the a</a:t>
            </a:r>
            <a:r>
              <a:rPr lang="en-US" sz="2000" dirty="0" smtClean="0"/>
              <a:t>nalysis of the electronics architecture shown no major design issue contributing to this problem, provided the cabling implementation is correct</a:t>
            </a:r>
          </a:p>
          <a:p>
            <a:r>
              <a:rPr lang="en-US" sz="2000" dirty="0" smtClean="0"/>
              <a:t>Analysis of SCADA archives shown the noise might be time-correlated with the earth-return current of TGV, like was seen in LEP</a:t>
            </a:r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/>
        </p:nvGraphicFramePr>
        <p:xfrm>
          <a:off x="0" y="58290"/>
          <a:ext cx="9144000" cy="6683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Conclusions LEIR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2445"/>
            <a:ext cx="9144000" cy="5692899"/>
          </a:xfrm>
        </p:spPr>
        <p:txBody>
          <a:bodyPr>
            <a:noAutofit/>
          </a:bodyPr>
          <a:lstStyle/>
          <a:p>
            <a:r>
              <a:rPr lang="en-GB" sz="2000" dirty="0" smtClean="0"/>
              <a:t>Not all channels are noisy</a:t>
            </a:r>
          </a:p>
          <a:p>
            <a:r>
              <a:rPr lang="en-GB" sz="2000" dirty="0" smtClean="0"/>
              <a:t>The nosy channels are close to the bending magnets </a:t>
            </a:r>
          </a:p>
          <a:p>
            <a:r>
              <a:rPr lang="en-GB" sz="2000" dirty="0" smtClean="0"/>
              <a:t>There is a large current on the outer-shield when the magnets are pulsed</a:t>
            </a:r>
          </a:p>
          <a:p>
            <a:r>
              <a:rPr lang="en-GB" sz="2000" dirty="0" smtClean="0"/>
              <a:t>However, disconnecting the outer-shield  at one side or using </a:t>
            </a:r>
            <a:r>
              <a:rPr lang="en-GB" sz="2000" dirty="0" err="1" smtClean="0"/>
              <a:t>Cbox</a:t>
            </a:r>
            <a:r>
              <a:rPr lang="en-GB" sz="2000" dirty="0" smtClean="0"/>
              <a:t> have do not reduce the noise </a:t>
            </a:r>
          </a:p>
          <a:p>
            <a:r>
              <a:rPr lang="en-GB" sz="2000" dirty="0" err="1" smtClean="0"/>
              <a:t>Reflectometer</a:t>
            </a:r>
            <a:r>
              <a:rPr lang="en-GB" sz="2000" dirty="0" smtClean="0"/>
              <a:t> measurements, on all channels, shown that there is no discontinuity of the inner shield</a:t>
            </a:r>
          </a:p>
          <a:p>
            <a:endParaRPr lang="en-GB" sz="2000" dirty="0" smtClean="0"/>
          </a:p>
          <a:p>
            <a:r>
              <a:rPr lang="en-GB" sz="2000" dirty="0" smtClean="0"/>
              <a:t>The source of problem seems different from LHC</a:t>
            </a:r>
          </a:p>
          <a:p>
            <a:r>
              <a:rPr lang="en-GB" sz="2000" dirty="0" smtClean="0"/>
              <a:t>As LEIR is a pulsed machine, there might be a magnetic coupling</a:t>
            </a:r>
          </a:p>
          <a:p>
            <a:r>
              <a:rPr lang="en-GB" sz="2000" dirty="0" smtClean="0"/>
              <a:t>Is there a </a:t>
            </a:r>
            <a:r>
              <a:rPr lang="en-GB" sz="2000" dirty="0" err="1" smtClean="0"/>
              <a:t>triboelectric</a:t>
            </a:r>
            <a:r>
              <a:rPr lang="en-GB" sz="2000" dirty="0" smtClean="0"/>
              <a:t> effect due to mechanical vibration?</a:t>
            </a:r>
          </a:p>
          <a:p>
            <a:endParaRPr lang="en-GB" sz="2000" dirty="0" smtClean="0"/>
          </a:p>
          <a:p>
            <a:r>
              <a:rPr lang="en-GB" sz="2000" dirty="0" smtClean="0"/>
              <a:t>More tests are needed</a:t>
            </a:r>
          </a:p>
          <a:p>
            <a:pPr lvl="1"/>
            <a:r>
              <a:rPr lang="en-US" sz="1800" dirty="0" smtClean="0"/>
              <a:t>Tests at the gauge level to see if there is a signal coupled directly to the collector</a:t>
            </a:r>
          </a:p>
          <a:p>
            <a:pPr lvl="1"/>
            <a:r>
              <a:rPr lang="en-US" sz="1800" dirty="0" smtClean="0"/>
              <a:t>Magnetic shielding in </a:t>
            </a:r>
            <a:r>
              <a:rPr lang="en-US" sz="1800" dirty="0" err="1" smtClean="0"/>
              <a:t>mumetal</a:t>
            </a:r>
            <a:r>
              <a:rPr lang="en-US" sz="1800" dirty="0" smtClean="0"/>
              <a:t> around the gauge may be a solution to avoid induction coupling</a:t>
            </a:r>
          </a:p>
          <a:p>
            <a:pPr lvl="1"/>
            <a:r>
              <a:rPr lang="en-US" sz="1800" dirty="0" smtClean="0"/>
              <a:t>Good cable fixation to avoid mechanical movement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Next actions LHC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4968552"/>
          </a:xfrm>
        </p:spPr>
        <p:txBody>
          <a:bodyPr>
            <a:normAutofit/>
          </a:bodyPr>
          <a:lstStyle/>
          <a:p>
            <a:r>
              <a:rPr lang="en-GB" sz="2000" dirty="0" smtClean="0"/>
              <a:t>On all accessible cable extensions replace coax adapter by </a:t>
            </a:r>
            <a:r>
              <a:rPr lang="en-GB" sz="2000" dirty="0" err="1" smtClean="0"/>
              <a:t>triax</a:t>
            </a:r>
            <a:r>
              <a:rPr lang="en-GB" sz="2000" dirty="0" smtClean="0"/>
              <a:t> adapter, in order to have a good inner-</a:t>
            </a:r>
            <a:r>
              <a:rPr lang="en-GB" sz="2000" dirty="0" err="1" smtClean="0"/>
              <a:t>shiel</a:t>
            </a:r>
            <a:r>
              <a:rPr lang="en-GB" sz="2000" dirty="0" smtClean="0"/>
              <a:t> continuity wherever possible.</a:t>
            </a:r>
          </a:p>
          <a:p>
            <a:endParaRPr lang="en-GB" sz="2000" dirty="0" smtClean="0"/>
          </a:p>
          <a:p>
            <a:r>
              <a:rPr lang="en-GB" sz="2000" dirty="0" smtClean="0"/>
              <a:t>Where access to the adapter is not possible, the </a:t>
            </a:r>
            <a:r>
              <a:rPr lang="en-GB" sz="2000" dirty="0" err="1" smtClean="0"/>
              <a:t>Cbox</a:t>
            </a:r>
            <a:r>
              <a:rPr lang="en-GB" sz="2000" dirty="0" smtClean="0"/>
              <a:t> is the solution</a:t>
            </a:r>
          </a:p>
          <a:p>
            <a:endParaRPr lang="en-GB" sz="2000" dirty="0" smtClean="0"/>
          </a:p>
          <a:p>
            <a:r>
              <a:rPr lang="en-GB" sz="2000" dirty="0" smtClean="0"/>
              <a:t>A few improvements could be done on the </a:t>
            </a:r>
            <a:r>
              <a:rPr lang="en-GB" sz="2000" dirty="0" err="1" smtClean="0"/>
              <a:t>Volotek</a:t>
            </a:r>
            <a:r>
              <a:rPr lang="en-GB" sz="2000" dirty="0" smtClean="0"/>
              <a:t> electrometer card</a:t>
            </a:r>
          </a:p>
          <a:p>
            <a:pPr lvl="1"/>
            <a:r>
              <a:rPr lang="en-GB" sz="1800" dirty="0" smtClean="0"/>
              <a:t>Add offset to ADC input (and correct firmware algorith</a:t>
            </a:r>
            <a:r>
              <a:rPr lang="en-GB" sz="1800" dirty="0" smtClean="0"/>
              <a:t>m accordingly)</a:t>
            </a:r>
          </a:p>
          <a:p>
            <a:pPr lvl="1"/>
            <a:r>
              <a:rPr lang="en-GB" sz="1800" dirty="0" smtClean="0"/>
              <a:t>Verify if there is correlation with the 50Hz frequency variations</a:t>
            </a:r>
          </a:p>
          <a:p>
            <a:pPr lvl="1"/>
            <a:r>
              <a:rPr lang="en-GB" sz="1800" dirty="0" smtClean="0"/>
              <a:t>Filter the 50Hz component already in the analogue stages</a:t>
            </a:r>
          </a:p>
          <a:p>
            <a:pPr lvl="1"/>
            <a:r>
              <a:rPr lang="en-GB" sz="1800" dirty="0" smtClean="0"/>
              <a:t>Move part of the gain from 1</a:t>
            </a:r>
            <a:r>
              <a:rPr lang="en-GB" sz="1800" baseline="30000" dirty="0" smtClean="0"/>
              <a:t>st</a:t>
            </a:r>
            <a:r>
              <a:rPr lang="en-GB" sz="1800" dirty="0" smtClean="0"/>
              <a:t> amplifier stage to 2</a:t>
            </a:r>
            <a:r>
              <a:rPr lang="en-GB" sz="1800" baseline="30000" dirty="0" smtClean="0"/>
              <a:t>nd</a:t>
            </a:r>
            <a:r>
              <a:rPr lang="en-GB" sz="1800" dirty="0" smtClean="0"/>
              <a:t> stage</a:t>
            </a:r>
            <a:endParaRPr lang="en-GB" sz="1800" dirty="0" smtClean="0"/>
          </a:p>
          <a:p>
            <a:endParaRPr lang="en-GB" sz="2000" dirty="0" smtClean="0"/>
          </a:p>
          <a:p>
            <a:r>
              <a:rPr lang="en-GB" sz="2000" dirty="0" smtClean="0"/>
              <a:t>The Residual Pressure should be systematically  re-calculated  in all channels</a:t>
            </a:r>
          </a:p>
          <a:p>
            <a:endParaRPr lang="en-GB" sz="2000" dirty="0" smtClean="0"/>
          </a:p>
          <a:p>
            <a:pPr>
              <a:buNone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590128"/>
          </a:xfrm>
        </p:spPr>
        <p:txBody>
          <a:bodyPr>
            <a:normAutofit/>
          </a:bodyPr>
          <a:lstStyle/>
          <a:p>
            <a:r>
              <a:rPr lang="fr-CH" sz="2800" b="1" dirty="0" err="1" smtClean="0"/>
              <a:t>thanks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180512" cy="4104456"/>
          </a:xfrm>
        </p:spPr>
        <p:txBody>
          <a:bodyPr>
            <a:noAutofit/>
          </a:bodyPr>
          <a:lstStyle/>
          <a:p>
            <a:r>
              <a:rPr lang="en-GB" sz="2000" dirty="0" smtClean="0"/>
              <a:t>Participants in the review for the very fruitful discussions and interesting suggestions</a:t>
            </a:r>
          </a:p>
          <a:p>
            <a:endParaRPr lang="en-GB" sz="2000" dirty="0" smtClean="0"/>
          </a:p>
          <a:p>
            <a:r>
              <a:rPr lang="en-GB" sz="2000" dirty="0" smtClean="0"/>
              <a:t>Gonzalo, Benoit, Gregory for the excellent test and analysis work</a:t>
            </a:r>
          </a:p>
          <a:p>
            <a:endParaRPr lang="en-GB" sz="2000" dirty="0" smtClean="0"/>
          </a:p>
          <a:p>
            <a:r>
              <a:rPr lang="en-GB" sz="2000" dirty="0" smtClean="0"/>
              <a:t>Fabio for the </a:t>
            </a:r>
            <a:r>
              <a:rPr lang="en-GB" sz="2000" dirty="0" err="1" smtClean="0"/>
              <a:t>orgainsation</a:t>
            </a:r>
            <a:r>
              <a:rPr lang="en-GB" sz="2000" dirty="0" smtClean="0"/>
              <a:t> of the review </a:t>
            </a:r>
          </a:p>
          <a:p>
            <a:r>
              <a:rPr lang="en-GB" sz="2000" dirty="0" smtClean="0"/>
              <a:t>And also for coordinating the work </a:t>
            </a:r>
            <a:r>
              <a:rPr lang="en-GB" sz="2000" smtClean="0"/>
              <a:t>and to help </a:t>
            </a:r>
            <a:r>
              <a:rPr lang="en-GB" sz="2000" dirty="0" smtClean="0"/>
              <a:t>us with the analysis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CE9F5-9214-4075-9D81-4ABA126C1D6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7"/>
</p:tagLst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200" dirty="0" smtClean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5865</TotalTime>
  <Words>525</Words>
  <Application>Microsoft Office PowerPoint</Application>
  <PresentationFormat>On-screen Show (4:3)</PresentationFormat>
  <Paragraphs>58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Template</vt:lpstr>
      <vt:lpstr>Noise Immunity of Volotek’s Vacuum Measurement System</vt:lpstr>
      <vt:lpstr>Conclusions LHC</vt:lpstr>
      <vt:lpstr>Conclusions LHC</vt:lpstr>
      <vt:lpstr>Slide 4</vt:lpstr>
      <vt:lpstr>Conclusions LEIR</vt:lpstr>
      <vt:lpstr>Next actions LHC</vt:lpstr>
      <vt:lpstr>thanks</vt:lpstr>
      <vt:lpstr>Slide 8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gpigny</dc:creator>
  <cp:lastModifiedBy>Paulo Gomes</cp:lastModifiedBy>
  <cp:revision>953</cp:revision>
  <dcterms:created xsi:type="dcterms:W3CDTF">2011-03-14T12:07:20Z</dcterms:created>
  <dcterms:modified xsi:type="dcterms:W3CDTF">2011-04-07T09:53:26Z</dcterms:modified>
</cp:coreProperties>
</file>