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96" r:id="rId2"/>
    <p:sldId id="268" r:id="rId3"/>
    <p:sldId id="297" r:id="rId4"/>
    <p:sldId id="300" r:id="rId5"/>
    <p:sldId id="299" r:id="rId6"/>
    <p:sldId id="301" r:id="rId7"/>
    <p:sldId id="302" r:id="rId8"/>
    <p:sldId id="306" r:id="rId9"/>
    <p:sldId id="303" r:id="rId10"/>
    <p:sldId id="307" r:id="rId11"/>
    <p:sldId id="309" r:id="rId12"/>
    <p:sldId id="310" r:id="rId13"/>
    <p:sldId id="313" r:id="rId14"/>
    <p:sldId id="314" r:id="rId15"/>
    <p:sldId id="315" r:id="rId16"/>
    <p:sldId id="316" r:id="rId17"/>
    <p:sldId id="31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FCC01A7-FCE6-56EB-C7B3-08245BDBEB2C}" name="Aymeric Dutruel" initials="AD" userId="S::aymeric.dutruel@cern.ch::e993cd3d-a0b7-4ecb-b888-f8a37a1f8ad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61F5F6-487A-43E5-9F93-51E3586E871B}" v="93" dt="2023-08-22T12:58:38.555"/>
    <p1510:client id="{2B442E7B-823B-4C8F-813B-F944DF145BF1}" v="44" dt="2023-08-16T06:53:49.903"/>
    <p1510:client id="{351A6C45-480C-44B6-B229-087FB88148EB}" v="330" dt="2023-08-16T07:43:49.502"/>
    <p1510:client id="{44EB33C6-95BC-4F92-9DA7-C7908A302A25}" v="55" dt="2023-08-17T13:33:26.039"/>
    <p1510:client id="{456BF4A7-4235-4139-B451-3D99590F0BFC}" v="84" dt="2023-08-21T15:52:13.868"/>
    <p1510:client id="{622D9B91-E433-42A8-B8F8-23C762B14D20}" v="155" dt="2023-08-22T06:48:22.669"/>
    <p1510:client id="{9A5F25C1-5495-4FC1-ADD4-6D95BE7686A1}" v="5" dt="2023-08-18T14:33:19.136"/>
    <p1510:client id="{9C851F03-F16F-474F-AA0E-C0E3B4E420CC}" v="3137" dt="2023-08-16T15:29:27.147"/>
    <p1510:client id="{A35E3185-C79E-414A-BB42-01D01AED0E0C}" v="3" dt="2023-08-16T15:35:14.415"/>
    <p1510:client id="{B005671B-3687-40A3-9891-0123BE3F09E8}" v="2" dt="2023-08-21T16:26:49.108"/>
    <p1510:client id="{E7D67DBB-F184-4F1E-81AD-66C998258F8F}" v="53" dt="2023-08-18T13:17:33.702"/>
    <p1510:client id="{EDCB3C23-A7FB-4886-93A0-CDEE2DF1AA17}" v="18" dt="2023-08-21T20:14:22.041"/>
    <p1510:client id="{F178DA86-9CA1-4253-8AE5-C85A12E8F0E3}" v="27" dt="2023-08-21T09:48:14.572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06"/>
    <p:restoredTop sz="94686"/>
  </p:normalViewPr>
  <p:slideViewPr>
    <p:cSldViewPr snapToGrid="0" snapToObjects="1">
      <p:cViewPr varScale="1">
        <p:scale>
          <a:sx n="128" d="100"/>
          <a:sy n="128" d="100"/>
        </p:scale>
        <p:origin x="200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lian Ballejos" clId="Web-{2761F5F6-487A-43E5-9F93-51E3586E871B}"/>
    <pc:docChg chg="modSld">
      <pc:chgData name="Lilian Ballejos" userId="" providerId="" clId="Web-{2761F5F6-487A-43E5-9F93-51E3586E871B}" dt="2023-08-22T12:58:38.555" v="87" actId="14100"/>
      <pc:docMkLst>
        <pc:docMk/>
      </pc:docMkLst>
      <pc:sldChg chg="modSp">
        <pc:chgData name="Lilian Ballejos" userId="" providerId="" clId="Web-{2761F5F6-487A-43E5-9F93-51E3586E871B}" dt="2023-08-22T12:48:07.060" v="7" actId="20577"/>
        <pc:sldMkLst>
          <pc:docMk/>
          <pc:sldMk cId="4062258016" sldId="299"/>
        </pc:sldMkLst>
        <pc:spChg chg="mod">
          <ac:chgData name="Lilian Ballejos" userId="" providerId="" clId="Web-{2761F5F6-487A-43E5-9F93-51E3586E871B}" dt="2023-08-22T12:48:07.060" v="7" actId="20577"/>
          <ac:spMkLst>
            <pc:docMk/>
            <pc:sldMk cId="4062258016" sldId="299"/>
            <ac:spMk id="3" creationId="{767948E7-63BD-283D-50E1-B8FA71EC150C}"/>
          </ac:spMkLst>
        </pc:spChg>
      </pc:sldChg>
      <pc:sldChg chg="modSp">
        <pc:chgData name="Lilian Ballejos" userId="" providerId="" clId="Web-{2761F5F6-487A-43E5-9F93-51E3586E871B}" dt="2023-08-22T12:48:03.622" v="6" actId="20577"/>
        <pc:sldMkLst>
          <pc:docMk/>
          <pc:sldMk cId="3094067813" sldId="300"/>
        </pc:sldMkLst>
        <pc:spChg chg="mod">
          <ac:chgData name="Lilian Ballejos" userId="" providerId="" clId="Web-{2761F5F6-487A-43E5-9F93-51E3586E871B}" dt="2023-08-22T12:48:03.622" v="6" actId="20577"/>
          <ac:spMkLst>
            <pc:docMk/>
            <pc:sldMk cId="3094067813" sldId="300"/>
            <ac:spMk id="10" creationId="{FB513CA4-9310-E799-5DA0-0881CB6CE538}"/>
          </ac:spMkLst>
        </pc:spChg>
      </pc:sldChg>
      <pc:sldChg chg="modSp">
        <pc:chgData name="Lilian Ballejos" userId="" providerId="" clId="Web-{2761F5F6-487A-43E5-9F93-51E3586E871B}" dt="2023-08-22T12:48:12.997" v="9" actId="20577"/>
        <pc:sldMkLst>
          <pc:docMk/>
          <pc:sldMk cId="1449812388" sldId="301"/>
        </pc:sldMkLst>
        <pc:spChg chg="mod">
          <ac:chgData name="Lilian Ballejos" userId="" providerId="" clId="Web-{2761F5F6-487A-43E5-9F93-51E3586E871B}" dt="2023-08-22T12:48:12.997" v="9" actId="20577"/>
          <ac:spMkLst>
            <pc:docMk/>
            <pc:sldMk cId="1449812388" sldId="301"/>
            <ac:spMk id="3" creationId="{767948E7-63BD-283D-50E1-B8FA71EC150C}"/>
          </ac:spMkLst>
        </pc:spChg>
      </pc:sldChg>
      <pc:sldChg chg="modSp">
        <pc:chgData name="Lilian Ballejos" userId="" providerId="" clId="Web-{2761F5F6-487A-43E5-9F93-51E3586E871B}" dt="2023-08-22T12:50:37.847" v="38" actId="14100"/>
        <pc:sldMkLst>
          <pc:docMk/>
          <pc:sldMk cId="3800941878" sldId="302"/>
        </pc:sldMkLst>
        <pc:spChg chg="mod">
          <ac:chgData name="Lilian Ballejos" userId="" providerId="" clId="Web-{2761F5F6-487A-43E5-9F93-51E3586E871B}" dt="2023-08-22T12:48:23.701" v="11" actId="20577"/>
          <ac:spMkLst>
            <pc:docMk/>
            <pc:sldMk cId="3800941878" sldId="302"/>
            <ac:spMk id="3" creationId="{767948E7-63BD-283D-50E1-B8FA71EC150C}"/>
          </ac:spMkLst>
        </pc:spChg>
        <pc:spChg chg="mod">
          <ac:chgData name="Lilian Ballejos" userId="" providerId="" clId="Web-{2761F5F6-487A-43E5-9F93-51E3586E871B}" dt="2023-08-22T12:50:37.847" v="38" actId="14100"/>
          <ac:spMkLst>
            <pc:docMk/>
            <pc:sldMk cId="3800941878" sldId="302"/>
            <ac:spMk id="8" creationId="{2F4A2133-1201-748F-6EE3-A1217315419C}"/>
          </ac:spMkLst>
        </pc:spChg>
      </pc:sldChg>
      <pc:sldChg chg="addSp modSp">
        <pc:chgData name="Lilian Ballejos" userId="" providerId="" clId="Web-{2761F5F6-487A-43E5-9F93-51E3586E871B}" dt="2023-08-22T12:58:38.555" v="87" actId="14100"/>
        <pc:sldMkLst>
          <pc:docMk/>
          <pc:sldMk cId="1521418767" sldId="303"/>
        </pc:sldMkLst>
        <pc:spChg chg="mod">
          <ac:chgData name="Lilian Ballejos" userId="" providerId="" clId="Web-{2761F5F6-487A-43E5-9F93-51E3586E871B}" dt="2023-08-22T12:57:15.879" v="73" actId="20577"/>
          <ac:spMkLst>
            <pc:docMk/>
            <pc:sldMk cId="1521418767" sldId="303"/>
            <ac:spMk id="15" creationId="{6E755116-71E6-7497-5C77-22E2133FABC6}"/>
          </ac:spMkLst>
        </pc:spChg>
        <pc:spChg chg="mod">
          <ac:chgData name="Lilian Ballejos" userId="" providerId="" clId="Web-{2761F5F6-487A-43E5-9F93-51E3586E871B}" dt="2023-08-22T12:57:55.615" v="79" actId="20577"/>
          <ac:spMkLst>
            <pc:docMk/>
            <pc:sldMk cId="1521418767" sldId="303"/>
            <ac:spMk id="16" creationId="{0DB7D5E7-ECE0-4A13-99C0-90B93D3F8E69}"/>
          </ac:spMkLst>
        </pc:spChg>
        <pc:picChg chg="add mod ord">
          <ac:chgData name="Lilian Ballejos" userId="" providerId="" clId="Web-{2761F5F6-487A-43E5-9F93-51E3586E871B}" dt="2023-08-22T12:57:50.225" v="78" actId="1076"/>
          <ac:picMkLst>
            <pc:docMk/>
            <pc:sldMk cId="1521418767" sldId="303"/>
            <ac:picMk id="8" creationId="{EB786784-3DD7-51AF-54AF-A2995F1CF0EE}"/>
          </ac:picMkLst>
        </pc:picChg>
        <pc:picChg chg="add mod ord">
          <ac:chgData name="Lilian Ballejos" userId="" providerId="" clId="Web-{2761F5F6-487A-43E5-9F93-51E3586E871B}" dt="2023-08-22T12:58:38.555" v="87" actId="14100"/>
          <ac:picMkLst>
            <pc:docMk/>
            <pc:sldMk cId="1521418767" sldId="303"/>
            <ac:picMk id="9" creationId="{F7A279DA-509C-4B5E-5B26-487D0FC92BD6}"/>
          </ac:picMkLst>
        </pc:picChg>
      </pc:sldChg>
      <pc:sldChg chg="addSp delSp modSp">
        <pc:chgData name="Lilian Ballejos" userId="" providerId="" clId="Web-{2761F5F6-487A-43E5-9F93-51E3586E871B}" dt="2023-08-22T12:57:05.582" v="72" actId="1076"/>
        <pc:sldMkLst>
          <pc:docMk/>
          <pc:sldMk cId="3370511346" sldId="306"/>
        </pc:sldMkLst>
        <pc:spChg chg="mod">
          <ac:chgData name="Lilian Ballejos" userId="" providerId="" clId="Web-{2761F5F6-487A-43E5-9F93-51E3586E871B}" dt="2023-08-22T12:54:22.028" v="42" actId="20577"/>
          <ac:spMkLst>
            <pc:docMk/>
            <pc:sldMk cId="3370511346" sldId="306"/>
            <ac:spMk id="12" creationId="{8BF16525-3D1E-DB82-268E-76AF3F39D5EB}"/>
          </ac:spMkLst>
        </pc:spChg>
        <pc:spChg chg="mod">
          <ac:chgData name="Lilian Ballejos" userId="" providerId="" clId="Web-{2761F5F6-487A-43E5-9F93-51E3586E871B}" dt="2023-08-22T12:55:57.032" v="64" actId="20577"/>
          <ac:spMkLst>
            <pc:docMk/>
            <pc:sldMk cId="3370511346" sldId="306"/>
            <ac:spMk id="13" creationId="{865B34DE-4B15-2A54-93E1-9F9AEA63809D}"/>
          </ac:spMkLst>
        </pc:spChg>
        <pc:picChg chg="add del mod ord">
          <ac:chgData name="Lilian Ballejos" userId="" providerId="" clId="Web-{2761F5F6-487A-43E5-9F93-51E3586E871B}" dt="2023-08-22T12:55:27.125" v="54"/>
          <ac:picMkLst>
            <pc:docMk/>
            <pc:sldMk cId="3370511346" sldId="306"/>
            <ac:picMk id="8" creationId="{8AE1730C-2979-8033-3829-163ED4F098D5}"/>
          </ac:picMkLst>
        </pc:picChg>
        <pc:picChg chg="add mod ord">
          <ac:chgData name="Lilian Ballejos" userId="" providerId="" clId="Web-{2761F5F6-487A-43E5-9F93-51E3586E871B}" dt="2023-08-22T12:55:52.267" v="63" actId="1076"/>
          <ac:picMkLst>
            <pc:docMk/>
            <pc:sldMk cId="3370511346" sldId="306"/>
            <ac:picMk id="9" creationId="{8D047D10-D379-1B19-72B6-589913DA2A63}"/>
          </ac:picMkLst>
        </pc:picChg>
        <pc:picChg chg="add del mod">
          <ac:chgData name="Lilian Ballejos" userId="" providerId="" clId="Web-{2761F5F6-487A-43E5-9F93-51E3586E871B}" dt="2023-08-22T12:56:27.799" v="67"/>
          <ac:picMkLst>
            <pc:docMk/>
            <pc:sldMk cId="3370511346" sldId="306"/>
            <ac:picMk id="10" creationId="{6A6EA2AA-3AF3-621D-7B44-30077357AF22}"/>
          </ac:picMkLst>
        </pc:picChg>
        <pc:picChg chg="add mod ord">
          <ac:chgData name="Lilian Ballejos" userId="" providerId="" clId="Web-{2761F5F6-487A-43E5-9F93-51E3586E871B}" dt="2023-08-22T12:57:05.582" v="72" actId="1076"/>
          <ac:picMkLst>
            <pc:docMk/>
            <pc:sldMk cId="3370511346" sldId="306"/>
            <ac:picMk id="11" creationId="{CB0159CA-70E5-0080-59BF-BDD03F897BB0}"/>
          </ac:picMkLst>
        </pc:picChg>
      </pc:sldChg>
      <pc:sldChg chg="modSp">
        <pc:chgData name="Lilian Ballejos" userId="" providerId="" clId="Web-{2761F5F6-487A-43E5-9F93-51E3586E871B}" dt="2023-08-22T12:48:36.545" v="14" actId="20577"/>
        <pc:sldMkLst>
          <pc:docMk/>
          <pc:sldMk cId="3325874199" sldId="307"/>
        </pc:sldMkLst>
        <pc:spChg chg="mod">
          <ac:chgData name="Lilian Ballejos" userId="" providerId="" clId="Web-{2761F5F6-487A-43E5-9F93-51E3586E871B}" dt="2023-08-22T12:48:34.014" v="12" actId="20577"/>
          <ac:spMkLst>
            <pc:docMk/>
            <pc:sldMk cId="3325874199" sldId="307"/>
            <ac:spMk id="11" creationId="{E6B4A160-E886-BAD5-9C5C-98E9F4AC6BD3}"/>
          </ac:spMkLst>
        </pc:spChg>
        <pc:spChg chg="mod">
          <ac:chgData name="Lilian Ballejos" userId="" providerId="" clId="Web-{2761F5F6-487A-43E5-9F93-51E3586E871B}" dt="2023-08-22T12:48:36.545" v="14" actId="20577"/>
          <ac:spMkLst>
            <pc:docMk/>
            <pc:sldMk cId="3325874199" sldId="307"/>
            <ac:spMk id="13" creationId="{AD1FFF3F-620B-35E6-B86F-84BE5061739D}"/>
          </ac:spMkLst>
        </pc:spChg>
      </pc:sldChg>
      <pc:sldChg chg="modSp">
        <pc:chgData name="Lilian Ballejos" userId="" providerId="" clId="Web-{2761F5F6-487A-43E5-9F93-51E3586E871B}" dt="2023-08-22T12:48:41.795" v="17" actId="20577"/>
        <pc:sldMkLst>
          <pc:docMk/>
          <pc:sldMk cId="127552155" sldId="309"/>
        </pc:sldMkLst>
        <pc:spChg chg="mod">
          <ac:chgData name="Lilian Ballejos" userId="" providerId="" clId="Web-{2761F5F6-487A-43E5-9F93-51E3586E871B}" dt="2023-08-22T12:48:38.905" v="16" actId="20577"/>
          <ac:spMkLst>
            <pc:docMk/>
            <pc:sldMk cId="127552155" sldId="309"/>
            <ac:spMk id="19" creationId="{83070315-AE27-4560-FBAE-2507558E4FF8}"/>
          </ac:spMkLst>
        </pc:spChg>
        <pc:spChg chg="mod">
          <ac:chgData name="Lilian Ballejos" userId="" providerId="" clId="Web-{2761F5F6-487A-43E5-9F93-51E3586E871B}" dt="2023-08-22T12:48:41.795" v="17" actId="20577"/>
          <ac:spMkLst>
            <pc:docMk/>
            <pc:sldMk cId="127552155" sldId="309"/>
            <ac:spMk id="21" creationId="{4279F0F1-526F-74F6-3173-67F3AD786BF4}"/>
          </ac:spMkLst>
        </pc:spChg>
      </pc:sldChg>
      <pc:sldChg chg="modSp">
        <pc:chgData name="Lilian Ballejos" userId="" providerId="" clId="Web-{2761F5F6-487A-43E5-9F93-51E3586E871B}" dt="2023-08-22T12:49:06.968" v="29" actId="1076"/>
        <pc:sldMkLst>
          <pc:docMk/>
          <pc:sldMk cId="2518367243" sldId="310"/>
        </pc:sldMkLst>
        <pc:spChg chg="mod">
          <ac:chgData name="Lilian Ballejos" userId="" providerId="" clId="Web-{2761F5F6-487A-43E5-9F93-51E3586E871B}" dt="2023-08-22T12:48:54.937" v="24" actId="20577"/>
          <ac:spMkLst>
            <pc:docMk/>
            <pc:sldMk cId="2518367243" sldId="310"/>
            <ac:spMk id="3" creationId="{09468E05-4F28-1EDD-FA61-D5AB678C5EE9}"/>
          </ac:spMkLst>
        </pc:spChg>
        <pc:picChg chg="ord">
          <ac:chgData name="Lilian Ballejos" userId="" providerId="" clId="Web-{2761F5F6-487A-43E5-9F93-51E3586E871B}" dt="2023-08-22T12:49:04.390" v="26"/>
          <ac:picMkLst>
            <pc:docMk/>
            <pc:sldMk cId="2518367243" sldId="310"/>
            <ac:picMk id="5" creationId="{87B6AFAB-E5F6-2A0A-2FB0-A70FD1680708}"/>
          </ac:picMkLst>
        </pc:picChg>
        <pc:picChg chg="mod">
          <ac:chgData name="Lilian Ballejos" userId="" providerId="" clId="Web-{2761F5F6-487A-43E5-9F93-51E3586E871B}" dt="2023-08-22T12:49:06.968" v="29" actId="1076"/>
          <ac:picMkLst>
            <pc:docMk/>
            <pc:sldMk cId="2518367243" sldId="310"/>
            <ac:picMk id="10" creationId="{8B528B34-18F2-1A19-3B9C-64F4AAC5453D}"/>
          </ac:picMkLst>
        </pc:picChg>
      </pc:sldChg>
      <pc:sldChg chg="modSp">
        <pc:chgData name="Lilian Ballejos" userId="" providerId="" clId="Web-{2761F5F6-487A-43E5-9F93-51E3586E871B}" dt="2023-08-22T12:49:12.719" v="32" actId="20577"/>
        <pc:sldMkLst>
          <pc:docMk/>
          <pc:sldMk cId="3666274592" sldId="313"/>
        </pc:sldMkLst>
        <pc:spChg chg="mod">
          <ac:chgData name="Lilian Ballejos" userId="" providerId="" clId="Web-{2761F5F6-487A-43E5-9F93-51E3586E871B}" dt="2023-08-22T12:49:12.719" v="32" actId="20577"/>
          <ac:spMkLst>
            <pc:docMk/>
            <pc:sldMk cId="3666274592" sldId="313"/>
            <ac:spMk id="21" creationId="{4279F0F1-526F-74F6-3173-67F3AD786BF4}"/>
          </ac:spMkLst>
        </pc:spChg>
      </pc:sldChg>
      <pc:sldChg chg="modSp">
        <pc:chgData name="Lilian Ballejos" userId="" providerId="" clId="Web-{2761F5F6-487A-43E5-9F93-51E3586E871B}" dt="2023-08-22T12:49:21.203" v="35" actId="20577"/>
        <pc:sldMkLst>
          <pc:docMk/>
          <pc:sldMk cId="1510142425" sldId="316"/>
        </pc:sldMkLst>
        <pc:spChg chg="mod">
          <ac:chgData name="Lilian Ballejos" userId="" providerId="" clId="Web-{2761F5F6-487A-43E5-9F93-51E3586E871B}" dt="2023-08-22T12:49:18.516" v="34" actId="20577"/>
          <ac:spMkLst>
            <pc:docMk/>
            <pc:sldMk cId="1510142425" sldId="316"/>
            <ac:spMk id="3" creationId="{EEFA17C6-A93C-E70B-F9B3-D07E1DFBA8AD}"/>
          </ac:spMkLst>
        </pc:spChg>
        <pc:spChg chg="mod">
          <ac:chgData name="Lilian Ballejos" userId="" providerId="" clId="Web-{2761F5F6-487A-43E5-9F93-51E3586E871B}" dt="2023-08-22T12:49:21.203" v="35" actId="20577"/>
          <ac:spMkLst>
            <pc:docMk/>
            <pc:sldMk cId="1510142425" sldId="316"/>
            <ac:spMk id="12" creationId="{655A2D93-D923-5FA0-A9E1-C022667603C3}"/>
          </ac:spMkLst>
        </pc:spChg>
      </pc:sldChg>
      <pc:sldChg chg="modSp">
        <pc:chgData name="Lilian Ballejos" userId="" providerId="" clId="Web-{2761F5F6-487A-43E5-9F93-51E3586E871B}" dt="2023-08-22T12:49:25.735" v="37" actId="20577"/>
        <pc:sldMkLst>
          <pc:docMk/>
          <pc:sldMk cId="3281425186" sldId="317"/>
        </pc:sldMkLst>
        <pc:spChg chg="mod">
          <ac:chgData name="Lilian Ballejos" userId="" providerId="" clId="Web-{2761F5F6-487A-43E5-9F93-51E3586E871B}" dt="2023-08-22T12:49:25.735" v="37" actId="20577"/>
          <ac:spMkLst>
            <pc:docMk/>
            <pc:sldMk cId="3281425186" sldId="317"/>
            <ac:spMk id="4" creationId="{4435D0CE-A8E1-6928-3D68-13437E517A7F}"/>
          </ac:spMkLst>
        </pc:spChg>
      </pc:sldChg>
    </pc:docChg>
  </pc:docChgLst>
  <pc:docChgLst>
    <pc:chgData name="Lilian Ballejos" clId="Web-{A35E3185-C79E-414A-BB42-01D01AED0E0C}"/>
    <pc:docChg chg="modSld">
      <pc:chgData name="Lilian Ballejos" userId="" providerId="" clId="Web-{A35E3185-C79E-414A-BB42-01D01AED0E0C}" dt="2023-08-16T15:35:10.774" v="1" actId="20577"/>
      <pc:docMkLst>
        <pc:docMk/>
      </pc:docMkLst>
      <pc:sldChg chg="modSp">
        <pc:chgData name="Lilian Ballejos" userId="" providerId="" clId="Web-{A35E3185-C79E-414A-BB42-01D01AED0E0C}" dt="2023-08-16T15:35:00.289" v="0" actId="14100"/>
        <pc:sldMkLst>
          <pc:docMk/>
          <pc:sldMk cId="3325874199" sldId="307"/>
        </pc:sldMkLst>
        <pc:spChg chg="mod">
          <ac:chgData name="Lilian Ballejos" userId="" providerId="" clId="Web-{A35E3185-C79E-414A-BB42-01D01AED0E0C}" dt="2023-08-16T15:35:00.289" v="0" actId="14100"/>
          <ac:spMkLst>
            <pc:docMk/>
            <pc:sldMk cId="3325874199" sldId="307"/>
            <ac:spMk id="2" creationId="{9805B2FA-025A-A405-D34C-C9DDD99CA4D1}"/>
          </ac:spMkLst>
        </pc:spChg>
      </pc:sldChg>
      <pc:sldChg chg="modSp">
        <pc:chgData name="Lilian Ballejos" userId="" providerId="" clId="Web-{A35E3185-C79E-414A-BB42-01D01AED0E0C}" dt="2023-08-16T15:35:10.774" v="1" actId="20577"/>
        <pc:sldMkLst>
          <pc:docMk/>
          <pc:sldMk cId="2518367243" sldId="310"/>
        </pc:sldMkLst>
        <pc:spChg chg="mod">
          <ac:chgData name="Lilian Ballejos" userId="" providerId="" clId="Web-{A35E3185-C79E-414A-BB42-01D01AED0E0C}" dt="2023-08-16T15:35:10.774" v="1" actId="20577"/>
          <ac:spMkLst>
            <pc:docMk/>
            <pc:sldMk cId="2518367243" sldId="310"/>
            <ac:spMk id="3" creationId="{09468E05-4F28-1EDD-FA61-D5AB678C5EE9}"/>
          </ac:spMkLst>
        </pc:spChg>
      </pc:sldChg>
    </pc:docChg>
  </pc:docChgLst>
  <pc:docChgLst>
    <pc:chgData name="Lilian Ballejos" clId="Web-{44EB33C6-95BC-4F92-9DA7-C7908A302A25}"/>
    <pc:docChg chg="modSld">
      <pc:chgData name="Lilian Ballejos" userId="" providerId="" clId="Web-{44EB33C6-95BC-4F92-9DA7-C7908A302A25}" dt="2023-08-17T13:33:25.883" v="47" actId="20577"/>
      <pc:docMkLst>
        <pc:docMk/>
      </pc:docMkLst>
      <pc:sldChg chg="modSp">
        <pc:chgData name="Lilian Ballejos" userId="" providerId="" clId="Web-{44EB33C6-95BC-4F92-9DA7-C7908A302A25}" dt="2023-08-17T08:16:22.852" v="3" actId="20577"/>
        <pc:sldMkLst>
          <pc:docMk/>
          <pc:sldMk cId="3816345268" sldId="296"/>
        </pc:sldMkLst>
        <pc:spChg chg="mod">
          <ac:chgData name="Lilian Ballejos" userId="" providerId="" clId="Web-{44EB33C6-95BC-4F92-9DA7-C7908A302A25}" dt="2023-08-17T08:16:22.852" v="3" actId="20577"/>
          <ac:spMkLst>
            <pc:docMk/>
            <pc:sldMk cId="3816345268" sldId="296"/>
            <ac:spMk id="2" creationId="{792C55D0-EF65-5184-5180-70C748F9ECB3}"/>
          </ac:spMkLst>
        </pc:spChg>
      </pc:sldChg>
      <pc:sldChg chg="modSp">
        <pc:chgData name="Lilian Ballejos" userId="" providerId="" clId="Web-{44EB33C6-95BC-4F92-9DA7-C7908A302A25}" dt="2023-08-17T08:17:24.854" v="6" actId="20577"/>
        <pc:sldMkLst>
          <pc:docMk/>
          <pc:sldMk cId="4062258016" sldId="299"/>
        </pc:sldMkLst>
        <pc:spChg chg="mod">
          <ac:chgData name="Lilian Ballejos" userId="" providerId="" clId="Web-{44EB33C6-95BC-4F92-9DA7-C7908A302A25}" dt="2023-08-17T08:17:24.854" v="6" actId="20577"/>
          <ac:spMkLst>
            <pc:docMk/>
            <pc:sldMk cId="4062258016" sldId="299"/>
            <ac:spMk id="2" creationId="{C89F83FA-C4CD-DE0D-00CD-77BBFF936FDC}"/>
          </ac:spMkLst>
        </pc:spChg>
      </pc:sldChg>
      <pc:sldChg chg="modSp">
        <pc:chgData name="Lilian Ballejos" userId="" providerId="" clId="Web-{44EB33C6-95BC-4F92-9DA7-C7908A302A25}" dt="2023-08-17T08:17:28.197" v="8" actId="20577"/>
        <pc:sldMkLst>
          <pc:docMk/>
          <pc:sldMk cId="1449812388" sldId="301"/>
        </pc:sldMkLst>
        <pc:spChg chg="mod">
          <ac:chgData name="Lilian Ballejos" userId="" providerId="" clId="Web-{44EB33C6-95BC-4F92-9DA7-C7908A302A25}" dt="2023-08-17T08:17:28.197" v="8" actId="20577"/>
          <ac:spMkLst>
            <pc:docMk/>
            <pc:sldMk cId="1449812388" sldId="301"/>
            <ac:spMk id="2" creationId="{C89F83FA-C4CD-DE0D-00CD-77BBFF936FDC}"/>
          </ac:spMkLst>
        </pc:spChg>
      </pc:sldChg>
      <pc:sldChg chg="modSp">
        <pc:chgData name="Lilian Ballejos" userId="" providerId="" clId="Web-{44EB33C6-95BC-4F92-9DA7-C7908A302A25}" dt="2023-08-17T08:17:31.557" v="9" actId="20577"/>
        <pc:sldMkLst>
          <pc:docMk/>
          <pc:sldMk cId="3800941878" sldId="302"/>
        </pc:sldMkLst>
        <pc:spChg chg="mod">
          <ac:chgData name="Lilian Ballejos" userId="" providerId="" clId="Web-{44EB33C6-95BC-4F92-9DA7-C7908A302A25}" dt="2023-08-17T08:17:31.557" v="9" actId="20577"/>
          <ac:spMkLst>
            <pc:docMk/>
            <pc:sldMk cId="3800941878" sldId="302"/>
            <ac:spMk id="2" creationId="{C89F83FA-C4CD-DE0D-00CD-77BBFF936FDC}"/>
          </ac:spMkLst>
        </pc:spChg>
      </pc:sldChg>
      <pc:sldChg chg="modSp">
        <pc:chgData name="Lilian Ballejos" userId="" providerId="" clId="Web-{44EB33C6-95BC-4F92-9DA7-C7908A302A25}" dt="2023-08-17T12:58:50.657" v="14" actId="20577"/>
        <pc:sldMkLst>
          <pc:docMk/>
          <pc:sldMk cId="127552155" sldId="309"/>
        </pc:sldMkLst>
        <pc:spChg chg="mod">
          <ac:chgData name="Lilian Ballejos" userId="" providerId="" clId="Web-{44EB33C6-95BC-4F92-9DA7-C7908A302A25}" dt="2023-08-17T12:58:50.657" v="14" actId="20577"/>
          <ac:spMkLst>
            <pc:docMk/>
            <pc:sldMk cId="127552155" sldId="309"/>
            <ac:spMk id="19" creationId="{83070315-AE27-4560-FBAE-2507558E4FF8}"/>
          </ac:spMkLst>
        </pc:spChg>
      </pc:sldChg>
      <pc:sldChg chg="addSp delSp modSp">
        <pc:chgData name="Lilian Ballejos" userId="" providerId="" clId="Web-{44EB33C6-95BC-4F92-9DA7-C7908A302A25}" dt="2023-08-17T13:01:13.819" v="21" actId="1076"/>
        <pc:sldMkLst>
          <pc:docMk/>
          <pc:sldMk cId="3892793923" sldId="315"/>
        </pc:sldMkLst>
        <pc:picChg chg="add mod">
          <ac:chgData name="Lilian Ballejos" userId="" providerId="" clId="Web-{44EB33C6-95BC-4F92-9DA7-C7908A302A25}" dt="2023-08-17T13:01:13.819" v="21" actId="1076"/>
          <ac:picMkLst>
            <pc:docMk/>
            <pc:sldMk cId="3892793923" sldId="315"/>
            <ac:picMk id="3" creationId="{429858BA-C06C-2C73-1645-1D9B85ED8DED}"/>
          </ac:picMkLst>
        </pc:picChg>
        <pc:picChg chg="del">
          <ac:chgData name="Lilian Ballejos" userId="" providerId="" clId="Web-{44EB33C6-95BC-4F92-9DA7-C7908A302A25}" dt="2023-08-17T12:59:45.097" v="15"/>
          <ac:picMkLst>
            <pc:docMk/>
            <pc:sldMk cId="3892793923" sldId="315"/>
            <ac:picMk id="21" creationId="{26B16093-586A-8633-BCA7-9A08BE6315B3}"/>
          </ac:picMkLst>
        </pc:picChg>
      </pc:sldChg>
      <pc:sldChg chg="modSp">
        <pc:chgData name="Lilian Ballejos" userId="" providerId="" clId="Web-{44EB33C6-95BC-4F92-9DA7-C7908A302A25}" dt="2023-08-17T13:04:16.795" v="40" actId="20577"/>
        <pc:sldMkLst>
          <pc:docMk/>
          <pc:sldMk cId="1510142425" sldId="316"/>
        </pc:sldMkLst>
        <pc:spChg chg="mod">
          <ac:chgData name="Lilian Ballejos" userId="" providerId="" clId="Web-{44EB33C6-95BC-4F92-9DA7-C7908A302A25}" dt="2023-08-17T13:01:52.961" v="23" actId="20577"/>
          <ac:spMkLst>
            <pc:docMk/>
            <pc:sldMk cId="1510142425" sldId="316"/>
            <ac:spMk id="3" creationId="{EEFA17C6-A93C-E70B-F9B3-D07E1DFBA8AD}"/>
          </ac:spMkLst>
        </pc:spChg>
        <pc:spChg chg="mod">
          <ac:chgData name="Lilian Ballejos" userId="" providerId="" clId="Web-{44EB33C6-95BC-4F92-9DA7-C7908A302A25}" dt="2023-08-17T13:04:16.795" v="40" actId="20577"/>
          <ac:spMkLst>
            <pc:docMk/>
            <pc:sldMk cId="1510142425" sldId="316"/>
            <ac:spMk id="12" creationId="{655A2D93-D923-5FA0-A9E1-C022667603C3}"/>
          </ac:spMkLst>
        </pc:spChg>
      </pc:sldChg>
      <pc:sldChg chg="delSp modSp">
        <pc:chgData name="Lilian Ballejos" userId="" providerId="" clId="Web-{44EB33C6-95BC-4F92-9DA7-C7908A302A25}" dt="2023-08-17T13:33:25.883" v="47" actId="20577"/>
        <pc:sldMkLst>
          <pc:docMk/>
          <pc:sldMk cId="3281425186" sldId="317"/>
        </pc:sldMkLst>
        <pc:spChg chg="mod">
          <ac:chgData name="Lilian Ballejos" userId="" providerId="" clId="Web-{44EB33C6-95BC-4F92-9DA7-C7908A302A25}" dt="2023-08-17T13:33:25.883" v="47" actId="20577"/>
          <ac:spMkLst>
            <pc:docMk/>
            <pc:sldMk cId="3281425186" sldId="317"/>
            <ac:spMk id="4" creationId="{4435D0CE-A8E1-6928-3D68-13437E517A7F}"/>
          </ac:spMkLst>
        </pc:spChg>
        <pc:spChg chg="del">
          <ac:chgData name="Lilian Ballejos" userId="" providerId="" clId="Web-{44EB33C6-95BC-4F92-9DA7-C7908A302A25}" dt="2023-08-17T13:29:35.518" v="42"/>
          <ac:spMkLst>
            <pc:docMk/>
            <pc:sldMk cId="3281425186" sldId="317"/>
            <ac:spMk id="24" creationId="{F665CB76-1B4B-E50F-9F87-C3FF4E364A30}"/>
          </ac:spMkLst>
        </pc:spChg>
      </pc:sldChg>
    </pc:docChg>
  </pc:docChgLst>
  <pc:docChgLst>
    <pc:chgData name="Lilian Ballejos" clId="Web-{E7D67DBB-F184-4F1E-81AD-66C998258F8F}"/>
    <pc:docChg chg="modSld">
      <pc:chgData name="Lilian Ballejos" userId="" providerId="" clId="Web-{E7D67DBB-F184-4F1E-81AD-66C998258F8F}" dt="2023-08-18T13:17:33.702" v="51" actId="20577"/>
      <pc:docMkLst>
        <pc:docMk/>
      </pc:docMkLst>
      <pc:sldChg chg="modSp">
        <pc:chgData name="Lilian Ballejos" userId="" providerId="" clId="Web-{E7D67DBB-F184-4F1E-81AD-66C998258F8F}" dt="2023-08-18T13:17:33.702" v="51" actId="20577"/>
        <pc:sldMkLst>
          <pc:docMk/>
          <pc:sldMk cId="3370511346" sldId="306"/>
        </pc:sldMkLst>
        <pc:spChg chg="mod">
          <ac:chgData name="Lilian Ballejos" userId="" providerId="" clId="Web-{E7D67DBB-F184-4F1E-81AD-66C998258F8F}" dt="2023-08-18T13:17:33.702" v="51" actId="20577"/>
          <ac:spMkLst>
            <pc:docMk/>
            <pc:sldMk cId="3370511346" sldId="306"/>
            <ac:spMk id="12" creationId="{8BF16525-3D1E-DB82-268E-76AF3F39D5EB}"/>
          </ac:spMkLst>
        </pc:spChg>
        <pc:spChg chg="mod">
          <ac:chgData name="Lilian Ballejos" userId="" providerId="" clId="Web-{E7D67DBB-F184-4F1E-81AD-66C998258F8F}" dt="2023-08-18T13:13:42.698" v="27" actId="20577"/>
          <ac:spMkLst>
            <pc:docMk/>
            <pc:sldMk cId="3370511346" sldId="306"/>
            <ac:spMk id="13" creationId="{865B34DE-4B15-2A54-93E1-9F9AEA63809D}"/>
          </ac:spMkLst>
        </pc:spChg>
      </pc:sldChg>
    </pc:docChg>
  </pc:docChgLst>
  <pc:docChgLst>
    <pc:chgData name="Lilian Ballejos" clId="Web-{456BF4A7-4235-4139-B451-3D99590F0BFC}"/>
    <pc:docChg chg="modSld">
      <pc:chgData name="Lilian Ballejos" userId="" providerId="" clId="Web-{456BF4A7-4235-4139-B451-3D99590F0BFC}" dt="2023-08-21T15:52:13.868" v="79" actId="20577"/>
      <pc:docMkLst>
        <pc:docMk/>
      </pc:docMkLst>
      <pc:sldChg chg="modSp">
        <pc:chgData name="Lilian Ballejos" userId="" providerId="" clId="Web-{456BF4A7-4235-4139-B451-3D99590F0BFC}" dt="2023-08-21T15:44:24.359" v="38" actId="20577"/>
        <pc:sldMkLst>
          <pc:docMk/>
          <pc:sldMk cId="4062258016" sldId="299"/>
        </pc:sldMkLst>
        <pc:spChg chg="mod">
          <ac:chgData name="Lilian Ballejos" userId="" providerId="" clId="Web-{456BF4A7-4235-4139-B451-3D99590F0BFC}" dt="2023-08-21T15:44:24.359" v="38" actId="20577"/>
          <ac:spMkLst>
            <pc:docMk/>
            <pc:sldMk cId="4062258016" sldId="299"/>
            <ac:spMk id="3" creationId="{767948E7-63BD-283D-50E1-B8FA71EC150C}"/>
          </ac:spMkLst>
        </pc:spChg>
      </pc:sldChg>
      <pc:sldChg chg="modSp">
        <pc:chgData name="Lilian Ballejos" userId="" providerId="" clId="Web-{456BF4A7-4235-4139-B451-3D99590F0BFC}" dt="2023-08-21T15:45:38.990" v="55" actId="20577"/>
        <pc:sldMkLst>
          <pc:docMk/>
          <pc:sldMk cId="1449812388" sldId="301"/>
        </pc:sldMkLst>
        <pc:spChg chg="mod">
          <ac:chgData name="Lilian Ballejos" userId="" providerId="" clId="Web-{456BF4A7-4235-4139-B451-3D99590F0BFC}" dt="2023-08-21T15:45:38.990" v="55" actId="20577"/>
          <ac:spMkLst>
            <pc:docMk/>
            <pc:sldMk cId="1449812388" sldId="301"/>
            <ac:spMk id="3" creationId="{767948E7-63BD-283D-50E1-B8FA71EC150C}"/>
          </ac:spMkLst>
        </pc:spChg>
      </pc:sldChg>
      <pc:sldChg chg="modSp">
        <pc:chgData name="Lilian Ballejos" userId="" providerId="" clId="Web-{456BF4A7-4235-4139-B451-3D99590F0BFC}" dt="2023-08-21T15:49:59.560" v="68" actId="20577"/>
        <pc:sldMkLst>
          <pc:docMk/>
          <pc:sldMk cId="3800941878" sldId="302"/>
        </pc:sldMkLst>
        <pc:spChg chg="mod">
          <ac:chgData name="Lilian Ballejos" userId="" providerId="" clId="Web-{456BF4A7-4235-4139-B451-3D99590F0BFC}" dt="2023-08-21T15:49:59.560" v="68" actId="20577"/>
          <ac:spMkLst>
            <pc:docMk/>
            <pc:sldMk cId="3800941878" sldId="302"/>
            <ac:spMk id="3" creationId="{767948E7-63BD-283D-50E1-B8FA71EC150C}"/>
          </ac:spMkLst>
        </pc:spChg>
      </pc:sldChg>
      <pc:sldChg chg="modSp">
        <pc:chgData name="Lilian Ballejos" userId="" providerId="" clId="Web-{456BF4A7-4235-4139-B451-3D99590F0BFC}" dt="2023-08-21T15:49:31.542" v="58" actId="20577"/>
        <pc:sldMkLst>
          <pc:docMk/>
          <pc:sldMk cId="3370511346" sldId="306"/>
        </pc:sldMkLst>
        <pc:spChg chg="mod">
          <ac:chgData name="Lilian Ballejos" userId="" providerId="" clId="Web-{456BF4A7-4235-4139-B451-3D99590F0BFC}" dt="2023-08-21T15:49:31.542" v="58" actId="20577"/>
          <ac:spMkLst>
            <pc:docMk/>
            <pc:sldMk cId="3370511346" sldId="306"/>
            <ac:spMk id="12" creationId="{8BF16525-3D1E-DB82-268E-76AF3F39D5EB}"/>
          </ac:spMkLst>
        </pc:spChg>
      </pc:sldChg>
      <pc:sldChg chg="modSp">
        <pc:chgData name="Lilian Ballejos" userId="" providerId="" clId="Web-{456BF4A7-4235-4139-B451-3D99590F0BFC}" dt="2023-08-21T15:49:44.808" v="63" actId="20577"/>
        <pc:sldMkLst>
          <pc:docMk/>
          <pc:sldMk cId="127552155" sldId="309"/>
        </pc:sldMkLst>
        <pc:spChg chg="mod">
          <ac:chgData name="Lilian Ballejos" userId="" providerId="" clId="Web-{456BF4A7-4235-4139-B451-3D99590F0BFC}" dt="2023-08-21T15:49:39.308" v="61" actId="20577"/>
          <ac:spMkLst>
            <pc:docMk/>
            <pc:sldMk cId="127552155" sldId="309"/>
            <ac:spMk id="11" creationId="{E6B4A160-E886-BAD5-9C5C-98E9F4AC6BD3}"/>
          </ac:spMkLst>
        </pc:spChg>
        <pc:spChg chg="mod">
          <ac:chgData name="Lilian Ballejos" userId="" providerId="" clId="Web-{456BF4A7-4235-4139-B451-3D99590F0BFC}" dt="2023-08-21T15:49:44.808" v="63" actId="20577"/>
          <ac:spMkLst>
            <pc:docMk/>
            <pc:sldMk cId="127552155" sldId="309"/>
            <ac:spMk id="13" creationId="{AD1FFF3F-620B-35E6-B86F-84BE5061739D}"/>
          </ac:spMkLst>
        </pc:spChg>
      </pc:sldChg>
      <pc:sldChg chg="modSp">
        <pc:chgData name="Lilian Ballejos" userId="" providerId="" clId="Web-{456BF4A7-4235-4139-B451-3D99590F0BFC}" dt="2023-08-21T15:51:09.034" v="74" actId="20577"/>
        <pc:sldMkLst>
          <pc:docMk/>
          <pc:sldMk cId="1510142425" sldId="316"/>
        </pc:sldMkLst>
        <pc:spChg chg="mod">
          <ac:chgData name="Lilian Ballejos" userId="" providerId="" clId="Web-{456BF4A7-4235-4139-B451-3D99590F0BFC}" dt="2023-08-21T15:51:09.034" v="74" actId="20577"/>
          <ac:spMkLst>
            <pc:docMk/>
            <pc:sldMk cId="1510142425" sldId="316"/>
            <ac:spMk id="3" creationId="{EEFA17C6-A93C-E70B-F9B3-D07E1DFBA8AD}"/>
          </ac:spMkLst>
        </pc:spChg>
      </pc:sldChg>
      <pc:sldChg chg="modSp">
        <pc:chgData name="Lilian Ballejos" userId="" providerId="" clId="Web-{456BF4A7-4235-4139-B451-3D99590F0BFC}" dt="2023-08-21T15:52:13.868" v="79" actId="20577"/>
        <pc:sldMkLst>
          <pc:docMk/>
          <pc:sldMk cId="3281425186" sldId="317"/>
        </pc:sldMkLst>
        <pc:spChg chg="mod">
          <ac:chgData name="Lilian Ballejos" userId="" providerId="" clId="Web-{456BF4A7-4235-4139-B451-3D99590F0BFC}" dt="2023-08-21T15:52:13.868" v="79" actId="20577"/>
          <ac:spMkLst>
            <pc:docMk/>
            <pc:sldMk cId="3281425186" sldId="317"/>
            <ac:spMk id="4" creationId="{4435D0CE-A8E1-6928-3D68-13437E517A7F}"/>
          </ac:spMkLst>
        </pc:spChg>
      </pc:sldChg>
    </pc:docChg>
  </pc:docChgLst>
  <pc:docChgLst>
    <pc:chgData name="Lilian Ballejos" clId="Web-{2B442E7B-823B-4C8F-813B-F944DF145BF1}"/>
    <pc:docChg chg="addSld delSld modSld">
      <pc:chgData name="Lilian Ballejos" userId="" providerId="" clId="Web-{2B442E7B-823B-4C8F-813B-F944DF145BF1}" dt="2023-08-16T06:53:49.903" v="41"/>
      <pc:docMkLst>
        <pc:docMk/>
      </pc:docMkLst>
      <pc:sldChg chg="modSp">
        <pc:chgData name="Lilian Ballejos" userId="" providerId="" clId="Web-{2B442E7B-823B-4C8F-813B-F944DF145BF1}" dt="2023-08-16T06:52:29.400" v="39"/>
        <pc:sldMkLst>
          <pc:docMk/>
          <pc:sldMk cId="2747146716" sldId="294"/>
        </pc:sldMkLst>
        <pc:spChg chg="mod">
          <ac:chgData name="Lilian Ballejos" userId="" providerId="" clId="Web-{2B442E7B-823B-4C8F-813B-F944DF145BF1}" dt="2023-08-16T06:52:29.400" v="39"/>
          <ac:spMkLst>
            <pc:docMk/>
            <pc:sldMk cId="2747146716" sldId="294"/>
            <ac:spMk id="5" creationId="{FF7A345D-4042-EF4F-A56F-95ECEDB3BAC7}"/>
          </ac:spMkLst>
        </pc:spChg>
      </pc:sldChg>
      <pc:sldChg chg="modSp">
        <pc:chgData name="Lilian Ballejos" userId="" providerId="" clId="Web-{2B442E7B-823B-4C8F-813B-F944DF145BF1}" dt="2023-08-16T06:49:43.753" v="38" actId="20577"/>
        <pc:sldMkLst>
          <pc:docMk/>
          <pc:sldMk cId="3816345268" sldId="296"/>
        </pc:sldMkLst>
        <pc:spChg chg="mod">
          <ac:chgData name="Lilian Ballejos" userId="" providerId="" clId="Web-{2B442E7B-823B-4C8F-813B-F944DF145BF1}" dt="2023-08-16T06:49:14.956" v="21" actId="20577"/>
          <ac:spMkLst>
            <pc:docMk/>
            <pc:sldMk cId="3816345268" sldId="296"/>
            <ac:spMk id="2" creationId="{792C55D0-EF65-5184-5180-70C748F9ECB3}"/>
          </ac:spMkLst>
        </pc:spChg>
        <pc:spChg chg="mod">
          <ac:chgData name="Lilian Ballejos" userId="" providerId="" clId="Web-{2B442E7B-823B-4C8F-813B-F944DF145BF1}" dt="2023-08-16T06:49:43.753" v="38" actId="20577"/>
          <ac:spMkLst>
            <pc:docMk/>
            <pc:sldMk cId="3816345268" sldId="296"/>
            <ac:spMk id="3" creationId="{F7B0DD35-25FE-650C-D3E7-DA9E47CBB676}"/>
          </ac:spMkLst>
        </pc:spChg>
      </pc:sldChg>
      <pc:sldChg chg="new del">
        <pc:chgData name="Lilian Ballejos" userId="" providerId="" clId="Web-{2B442E7B-823B-4C8F-813B-F944DF145BF1}" dt="2023-08-16T06:53:49.903" v="41"/>
        <pc:sldMkLst>
          <pc:docMk/>
          <pc:sldMk cId="619713751" sldId="297"/>
        </pc:sldMkLst>
      </pc:sldChg>
    </pc:docChg>
  </pc:docChgLst>
  <pc:docChgLst>
    <pc:chgData name="Lilian Ballejos" clId="Web-{351A6C45-480C-44B6-B229-087FB88148EB}"/>
    <pc:docChg chg="addSld delSld modSld sldOrd modMainMaster">
      <pc:chgData name="Lilian Ballejos" userId="" providerId="" clId="Web-{351A6C45-480C-44B6-B229-087FB88148EB}" dt="2023-08-16T07:43:48.424" v="319" actId="20577"/>
      <pc:docMkLst>
        <pc:docMk/>
      </pc:docMkLst>
      <pc:sldChg chg="modSp ord">
        <pc:chgData name="Lilian Ballejos" userId="" providerId="" clId="Web-{351A6C45-480C-44B6-B229-087FB88148EB}" dt="2023-08-16T07:03:11.025" v="82" actId="20577"/>
        <pc:sldMkLst>
          <pc:docMk/>
          <pc:sldMk cId="1811628747" sldId="268"/>
        </pc:sldMkLst>
        <pc:spChg chg="mod">
          <ac:chgData name="Lilian Ballejos" userId="" providerId="" clId="Web-{351A6C45-480C-44B6-B229-087FB88148EB}" dt="2023-08-16T07:03:11.025" v="82" actId="20577"/>
          <ac:spMkLst>
            <pc:docMk/>
            <pc:sldMk cId="1811628747" sldId="268"/>
            <ac:spMk id="2" creationId="{00000000-0000-0000-0000-000000000000}"/>
          </ac:spMkLst>
        </pc:spChg>
        <pc:spChg chg="mod">
          <ac:chgData name="Lilian Ballejos" userId="" providerId="" clId="Web-{351A6C45-480C-44B6-B229-087FB88148EB}" dt="2023-08-16T06:59:22.659" v="40" actId="20577"/>
          <ac:spMkLst>
            <pc:docMk/>
            <pc:sldMk cId="1811628747" sldId="268"/>
            <ac:spMk id="3" creationId="{00000000-0000-0000-0000-000000000000}"/>
          </ac:spMkLst>
        </pc:spChg>
        <pc:spChg chg="mod">
          <ac:chgData name="Lilian Ballejos" userId="" providerId="" clId="Web-{351A6C45-480C-44B6-B229-087FB88148EB}" dt="2023-08-16T06:58:14.438" v="30"/>
          <ac:spMkLst>
            <pc:docMk/>
            <pc:sldMk cId="1811628747" sldId="268"/>
            <ac:spMk id="5" creationId="{00000000-0000-0000-0000-000000000000}"/>
          </ac:spMkLst>
        </pc:spChg>
      </pc:sldChg>
      <pc:sldChg chg="modSp del">
        <pc:chgData name="Lilian Ballejos" userId="" providerId="" clId="Web-{351A6C45-480C-44B6-B229-087FB88148EB}" dt="2023-08-16T07:03:36.666" v="89"/>
        <pc:sldMkLst>
          <pc:docMk/>
          <pc:sldMk cId="1324117062" sldId="270"/>
        </pc:sldMkLst>
        <pc:spChg chg="mod">
          <ac:chgData name="Lilian Ballejos" userId="" providerId="" clId="Web-{351A6C45-480C-44B6-B229-087FB88148EB}" dt="2023-08-16T06:58:14.438" v="30"/>
          <ac:spMkLst>
            <pc:docMk/>
            <pc:sldMk cId="1324117062" sldId="270"/>
            <ac:spMk id="6" creationId="{00000000-0000-0000-0000-000000000000}"/>
          </ac:spMkLst>
        </pc:spChg>
      </pc:sldChg>
      <pc:sldChg chg="modSp del">
        <pc:chgData name="Lilian Ballejos" userId="" providerId="" clId="Web-{351A6C45-480C-44B6-B229-087FB88148EB}" dt="2023-08-16T07:03:22.307" v="85"/>
        <pc:sldMkLst>
          <pc:docMk/>
          <pc:sldMk cId="3354641029" sldId="271"/>
        </pc:sldMkLst>
        <pc:spChg chg="mod">
          <ac:chgData name="Lilian Ballejos" userId="" providerId="" clId="Web-{351A6C45-480C-44B6-B229-087FB88148EB}" dt="2023-08-16T06:58:14.438" v="30"/>
          <ac:spMkLst>
            <pc:docMk/>
            <pc:sldMk cId="3354641029" sldId="271"/>
            <ac:spMk id="8" creationId="{2E52412D-3392-0E4E-A308-F34C7F59D49A}"/>
          </ac:spMkLst>
        </pc:spChg>
      </pc:sldChg>
      <pc:sldChg chg="modSp del">
        <pc:chgData name="Lilian Ballejos" userId="" providerId="" clId="Web-{351A6C45-480C-44B6-B229-087FB88148EB}" dt="2023-08-16T07:03:31.151" v="87"/>
        <pc:sldMkLst>
          <pc:docMk/>
          <pc:sldMk cId="3434902605" sldId="272"/>
        </pc:sldMkLst>
        <pc:spChg chg="mod">
          <ac:chgData name="Lilian Ballejos" userId="" providerId="" clId="Web-{351A6C45-480C-44B6-B229-087FB88148EB}" dt="2023-08-16T06:58:08.188" v="29"/>
          <ac:spMkLst>
            <pc:docMk/>
            <pc:sldMk cId="3434902605" sldId="272"/>
            <ac:spMk id="4" creationId="{31B8DA8F-BB68-9B49-A880-D423F2EC4CB7}"/>
          </ac:spMkLst>
        </pc:spChg>
      </pc:sldChg>
      <pc:sldChg chg="modSp del">
        <pc:chgData name="Lilian Ballejos" userId="" providerId="" clId="Web-{351A6C45-480C-44B6-B229-087FB88148EB}" dt="2023-08-16T07:03:46.854" v="102"/>
        <pc:sldMkLst>
          <pc:docMk/>
          <pc:sldMk cId="3272427706" sldId="273"/>
        </pc:sldMkLst>
        <pc:spChg chg="mod">
          <ac:chgData name="Lilian Ballejos" userId="" providerId="" clId="Web-{351A6C45-480C-44B6-B229-087FB88148EB}" dt="2023-08-16T06:58:14.438" v="30"/>
          <ac:spMkLst>
            <pc:docMk/>
            <pc:sldMk cId="3272427706" sldId="273"/>
            <ac:spMk id="6" creationId="{B9DA9686-93B4-1247-8BC3-851E6DCFA342}"/>
          </ac:spMkLst>
        </pc:spChg>
      </pc:sldChg>
      <pc:sldChg chg="modSp del">
        <pc:chgData name="Lilian Ballejos" userId="" providerId="" clId="Web-{351A6C45-480C-44B6-B229-087FB88148EB}" dt="2023-08-16T07:03:17.932" v="84"/>
        <pc:sldMkLst>
          <pc:docMk/>
          <pc:sldMk cId="721989401" sldId="274"/>
        </pc:sldMkLst>
        <pc:spChg chg="mod">
          <ac:chgData name="Lilian Ballejos" userId="" providerId="" clId="Web-{351A6C45-480C-44B6-B229-087FB88148EB}" dt="2023-08-16T06:58:14.438" v="30"/>
          <ac:spMkLst>
            <pc:docMk/>
            <pc:sldMk cId="721989401" sldId="274"/>
            <ac:spMk id="5" creationId="{9C3EEA7A-1474-FF44-ADE2-A4A8BEDF0602}"/>
          </ac:spMkLst>
        </pc:spChg>
      </pc:sldChg>
      <pc:sldChg chg="modSp del">
        <pc:chgData name="Lilian Ballejos" userId="" providerId="" clId="Web-{351A6C45-480C-44B6-B229-087FB88148EB}" dt="2023-08-16T07:03:37.713" v="90"/>
        <pc:sldMkLst>
          <pc:docMk/>
          <pc:sldMk cId="636012766" sldId="275"/>
        </pc:sldMkLst>
        <pc:spChg chg="mod">
          <ac:chgData name="Lilian Ballejos" userId="" providerId="" clId="Web-{351A6C45-480C-44B6-B229-087FB88148EB}" dt="2023-08-16T06:58:14.438" v="30"/>
          <ac:spMkLst>
            <pc:docMk/>
            <pc:sldMk cId="636012766" sldId="275"/>
            <ac:spMk id="5" creationId="{20D56402-A1DA-754C-863B-CCB35F0EBC24}"/>
          </ac:spMkLst>
        </pc:spChg>
      </pc:sldChg>
      <pc:sldChg chg="modSp del">
        <pc:chgData name="Lilian Ballejos" userId="" providerId="" clId="Web-{351A6C45-480C-44B6-B229-087FB88148EB}" dt="2023-08-16T07:03:39.588" v="92"/>
        <pc:sldMkLst>
          <pc:docMk/>
          <pc:sldMk cId="3363448361" sldId="276"/>
        </pc:sldMkLst>
        <pc:spChg chg="mod">
          <ac:chgData name="Lilian Ballejos" userId="" providerId="" clId="Web-{351A6C45-480C-44B6-B229-087FB88148EB}" dt="2023-08-16T06:58:14.438" v="30"/>
          <ac:spMkLst>
            <pc:docMk/>
            <pc:sldMk cId="3363448361" sldId="276"/>
            <ac:spMk id="5" creationId="{80A5BE0B-CA52-5441-B05F-9324706BBE66}"/>
          </ac:spMkLst>
        </pc:spChg>
      </pc:sldChg>
      <pc:sldChg chg="modSp del">
        <pc:chgData name="Lilian Ballejos" userId="" providerId="" clId="Web-{351A6C45-480C-44B6-B229-087FB88148EB}" dt="2023-08-16T07:03:45.542" v="101"/>
        <pc:sldMkLst>
          <pc:docMk/>
          <pc:sldMk cId="3125017480" sldId="277"/>
        </pc:sldMkLst>
        <pc:spChg chg="mod">
          <ac:chgData name="Lilian Ballejos" userId="" providerId="" clId="Web-{351A6C45-480C-44B6-B229-087FB88148EB}" dt="2023-08-16T06:58:14.438" v="30"/>
          <ac:spMkLst>
            <pc:docMk/>
            <pc:sldMk cId="3125017480" sldId="277"/>
            <ac:spMk id="10" creationId="{24F29830-63F4-F243-92F4-81950B5730E7}"/>
          </ac:spMkLst>
        </pc:spChg>
      </pc:sldChg>
      <pc:sldChg chg="modSp del">
        <pc:chgData name="Lilian Ballejos" userId="" providerId="" clId="Web-{351A6C45-480C-44B6-B229-087FB88148EB}" dt="2023-08-16T07:03:45.260" v="99"/>
        <pc:sldMkLst>
          <pc:docMk/>
          <pc:sldMk cId="4037997177" sldId="279"/>
        </pc:sldMkLst>
        <pc:spChg chg="mod">
          <ac:chgData name="Lilian Ballejos" userId="" providerId="" clId="Web-{351A6C45-480C-44B6-B229-087FB88148EB}" dt="2023-08-16T06:58:14.438" v="30"/>
          <ac:spMkLst>
            <pc:docMk/>
            <pc:sldMk cId="4037997177" sldId="279"/>
            <ac:spMk id="7" creationId="{8DDC8144-F073-C24D-ACBB-0811241B8D9F}"/>
          </ac:spMkLst>
        </pc:spChg>
      </pc:sldChg>
      <pc:sldChg chg="modSp del">
        <pc:chgData name="Lilian Ballejos" userId="" providerId="" clId="Web-{351A6C45-480C-44B6-B229-087FB88148EB}" dt="2023-08-16T07:03:40.760" v="93"/>
        <pc:sldMkLst>
          <pc:docMk/>
          <pc:sldMk cId="714914533" sldId="281"/>
        </pc:sldMkLst>
        <pc:spChg chg="mod">
          <ac:chgData name="Lilian Ballejos" userId="" providerId="" clId="Web-{351A6C45-480C-44B6-B229-087FB88148EB}" dt="2023-08-16T06:58:14.438" v="30"/>
          <ac:spMkLst>
            <pc:docMk/>
            <pc:sldMk cId="714914533" sldId="281"/>
            <ac:spMk id="5" creationId="{DF7CEF46-B6A5-B141-AF9D-CFD11350BD52}"/>
          </ac:spMkLst>
        </pc:spChg>
      </pc:sldChg>
      <pc:sldChg chg="modSp del">
        <pc:chgData name="Lilian Ballejos" userId="" providerId="" clId="Web-{351A6C45-480C-44B6-B229-087FB88148EB}" dt="2023-08-16T07:03:42.807" v="95"/>
        <pc:sldMkLst>
          <pc:docMk/>
          <pc:sldMk cId="2732158881" sldId="282"/>
        </pc:sldMkLst>
        <pc:spChg chg="mod">
          <ac:chgData name="Lilian Ballejos" userId="" providerId="" clId="Web-{351A6C45-480C-44B6-B229-087FB88148EB}" dt="2023-08-16T06:58:14.438" v="30"/>
          <ac:spMkLst>
            <pc:docMk/>
            <pc:sldMk cId="2732158881" sldId="282"/>
            <ac:spMk id="6" creationId="{8E87E8D3-4C2B-CF49-B5F3-0C5E2323088C}"/>
          </ac:spMkLst>
        </pc:spChg>
      </pc:sldChg>
      <pc:sldChg chg="modSp del">
        <pc:chgData name="Lilian Ballejos" userId="" providerId="" clId="Web-{351A6C45-480C-44B6-B229-087FB88148EB}" dt="2023-08-16T07:03:43.839" v="96"/>
        <pc:sldMkLst>
          <pc:docMk/>
          <pc:sldMk cId="3123047245" sldId="283"/>
        </pc:sldMkLst>
        <pc:spChg chg="mod">
          <ac:chgData name="Lilian Ballejos" userId="" providerId="" clId="Web-{351A6C45-480C-44B6-B229-087FB88148EB}" dt="2023-08-16T06:58:14.438" v="30"/>
          <ac:spMkLst>
            <pc:docMk/>
            <pc:sldMk cId="3123047245" sldId="283"/>
            <ac:spMk id="5" creationId="{97C9E96F-79D4-9942-A7A0-2D0BB46E63E4}"/>
          </ac:spMkLst>
        </pc:spChg>
      </pc:sldChg>
      <pc:sldChg chg="modSp del">
        <pc:chgData name="Lilian Ballejos" userId="" providerId="" clId="Web-{351A6C45-480C-44B6-B229-087FB88148EB}" dt="2023-08-16T07:03:41.995" v="94"/>
        <pc:sldMkLst>
          <pc:docMk/>
          <pc:sldMk cId="3286162672" sldId="285"/>
        </pc:sldMkLst>
        <pc:spChg chg="mod">
          <ac:chgData name="Lilian Ballejos" userId="" providerId="" clId="Web-{351A6C45-480C-44B6-B229-087FB88148EB}" dt="2023-08-16T06:58:14.438" v="30"/>
          <ac:spMkLst>
            <pc:docMk/>
            <pc:sldMk cId="3286162672" sldId="285"/>
            <ac:spMk id="7" creationId="{86A99017-80AE-BE48-8B79-610507E8FD4C}"/>
          </ac:spMkLst>
        </pc:spChg>
      </pc:sldChg>
      <pc:sldChg chg="modSp del">
        <pc:chgData name="Lilian Ballejos" userId="" providerId="" clId="Web-{351A6C45-480C-44B6-B229-087FB88148EB}" dt="2023-08-16T07:03:45.495" v="100"/>
        <pc:sldMkLst>
          <pc:docMk/>
          <pc:sldMk cId="1676932841" sldId="287"/>
        </pc:sldMkLst>
        <pc:spChg chg="mod">
          <ac:chgData name="Lilian Ballejos" userId="" providerId="" clId="Web-{351A6C45-480C-44B6-B229-087FB88148EB}" dt="2023-08-16T06:58:14.438" v="30"/>
          <ac:spMkLst>
            <pc:docMk/>
            <pc:sldMk cId="1676932841" sldId="287"/>
            <ac:spMk id="6" creationId="{E9D9EA3C-20DF-1049-BAC8-38F8E1799400}"/>
          </ac:spMkLst>
        </pc:spChg>
      </pc:sldChg>
      <pc:sldChg chg="del">
        <pc:chgData name="Lilian Ballejos" userId="" providerId="" clId="Web-{351A6C45-480C-44B6-B229-087FB88148EB}" dt="2023-08-16T07:03:44.135" v="98"/>
        <pc:sldMkLst>
          <pc:docMk/>
          <pc:sldMk cId="3142636678" sldId="288"/>
        </pc:sldMkLst>
      </pc:sldChg>
      <pc:sldChg chg="modSp del">
        <pc:chgData name="Lilian Ballejos" userId="" providerId="" clId="Web-{351A6C45-480C-44B6-B229-087FB88148EB}" dt="2023-08-16T07:03:32.307" v="88"/>
        <pc:sldMkLst>
          <pc:docMk/>
          <pc:sldMk cId="3644186798" sldId="290"/>
        </pc:sldMkLst>
        <pc:spChg chg="mod">
          <ac:chgData name="Lilian Ballejos" userId="" providerId="" clId="Web-{351A6C45-480C-44B6-B229-087FB88148EB}" dt="2023-08-16T06:58:14.438" v="30"/>
          <ac:spMkLst>
            <pc:docMk/>
            <pc:sldMk cId="3644186798" sldId="290"/>
            <ac:spMk id="5" creationId="{F02532D4-7DCE-C84D-B991-67BBF70A23EE}"/>
          </ac:spMkLst>
        </pc:spChg>
      </pc:sldChg>
      <pc:sldChg chg="modSp del">
        <pc:chgData name="Lilian Ballejos" userId="" providerId="" clId="Web-{351A6C45-480C-44B6-B229-087FB88148EB}" dt="2023-08-16T07:03:29.213" v="86"/>
        <pc:sldMkLst>
          <pc:docMk/>
          <pc:sldMk cId="1608669127" sldId="292"/>
        </pc:sldMkLst>
        <pc:spChg chg="mod">
          <ac:chgData name="Lilian Ballejos" userId="" providerId="" clId="Web-{351A6C45-480C-44B6-B229-087FB88148EB}" dt="2023-08-16T06:58:14.438" v="30"/>
          <ac:spMkLst>
            <pc:docMk/>
            <pc:sldMk cId="1608669127" sldId="292"/>
            <ac:spMk id="5" creationId="{233E56A2-1225-834F-8541-6BE7679C0A87}"/>
          </ac:spMkLst>
        </pc:spChg>
      </pc:sldChg>
      <pc:sldChg chg="modSp del">
        <pc:chgData name="Lilian Ballejos" userId="" providerId="" clId="Web-{351A6C45-480C-44B6-B229-087FB88148EB}" dt="2023-08-16T07:03:43.964" v="97"/>
        <pc:sldMkLst>
          <pc:docMk/>
          <pc:sldMk cId="1607475593" sldId="293"/>
        </pc:sldMkLst>
        <pc:spChg chg="mod">
          <ac:chgData name="Lilian Ballejos" userId="" providerId="" clId="Web-{351A6C45-480C-44B6-B229-087FB88148EB}" dt="2023-08-16T06:58:14.438" v="30"/>
          <ac:spMkLst>
            <pc:docMk/>
            <pc:sldMk cId="1607475593" sldId="293"/>
            <ac:spMk id="5" creationId="{05498A5B-3A8D-1342-91BC-30FBA585A65F}"/>
          </ac:spMkLst>
        </pc:spChg>
      </pc:sldChg>
      <pc:sldChg chg="delSp modSp del">
        <pc:chgData name="Lilian Ballejos" userId="" providerId="" clId="Web-{351A6C45-480C-44B6-B229-087FB88148EB}" dt="2023-08-16T07:03:15.431" v="83"/>
        <pc:sldMkLst>
          <pc:docMk/>
          <pc:sldMk cId="2747146716" sldId="294"/>
        </pc:sldMkLst>
        <pc:spChg chg="mod">
          <ac:chgData name="Lilian Ballejos" userId="" providerId="" clId="Web-{351A6C45-480C-44B6-B229-087FB88148EB}" dt="2023-08-16T06:58:14.438" v="30"/>
          <ac:spMkLst>
            <pc:docMk/>
            <pc:sldMk cId="2747146716" sldId="294"/>
            <ac:spMk id="5" creationId="{FF7A345D-4042-EF4F-A56F-95ECEDB3BAC7}"/>
          </ac:spMkLst>
        </pc:spChg>
        <pc:spChg chg="del">
          <ac:chgData name="Lilian Ballejos" userId="" providerId="" clId="Web-{351A6C45-480C-44B6-B229-087FB88148EB}" dt="2023-08-16T06:57:46.172" v="23"/>
          <ac:spMkLst>
            <pc:docMk/>
            <pc:sldMk cId="2747146716" sldId="294"/>
            <ac:spMk id="7" creationId="{A5239D81-2D90-A174-AD39-373DD2BA736B}"/>
          </ac:spMkLst>
        </pc:spChg>
      </pc:sldChg>
      <pc:sldChg chg="modSp del">
        <pc:chgData name="Lilian Ballejos" userId="" providerId="" clId="Web-{351A6C45-480C-44B6-B229-087FB88148EB}" dt="2023-08-16T07:03:38.479" v="91"/>
        <pc:sldMkLst>
          <pc:docMk/>
          <pc:sldMk cId="1662233872" sldId="295"/>
        </pc:sldMkLst>
        <pc:spChg chg="mod">
          <ac:chgData name="Lilian Ballejos" userId="" providerId="" clId="Web-{351A6C45-480C-44B6-B229-087FB88148EB}" dt="2023-08-16T06:58:14.438" v="30"/>
          <ac:spMkLst>
            <pc:docMk/>
            <pc:sldMk cId="1662233872" sldId="295"/>
            <ac:spMk id="7" creationId="{91EB5C15-9D21-644A-AFF5-9251CE10F628}"/>
          </ac:spMkLst>
        </pc:spChg>
      </pc:sldChg>
      <pc:sldChg chg="addSp delSp modSp new mod modClrScheme chgLayout">
        <pc:chgData name="Lilian Ballejos" userId="" providerId="" clId="Web-{351A6C45-480C-44B6-B229-087FB88148EB}" dt="2023-08-16T07:37:52.257" v="288" actId="20577"/>
        <pc:sldMkLst>
          <pc:docMk/>
          <pc:sldMk cId="57776177" sldId="297"/>
        </pc:sldMkLst>
        <pc:spChg chg="add del mod ord">
          <ac:chgData name="Lilian Ballejos" userId="" providerId="" clId="Web-{351A6C45-480C-44B6-B229-087FB88148EB}" dt="2023-08-16T07:21:37.432" v="113"/>
          <ac:spMkLst>
            <pc:docMk/>
            <pc:sldMk cId="57776177" sldId="297"/>
            <ac:spMk id="2" creationId="{EBF4D2C4-F878-69DC-355C-BF1E1CD7BDD8}"/>
          </ac:spMkLst>
        </pc:spChg>
        <pc:spChg chg="mod ord">
          <ac:chgData name="Lilian Ballejos" userId="" providerId="" clId="Web-{351A6C45-480C-44B6-B229-087FB88148EB}" dt="2023-08-16T07:37:52.257" v="288" actId="20577"/>
          <ac:spMkLst>
            <pc:docMk/>
            <pc:sldMk cId="57776177" sldId="297"/>
            <ac:spMk id="3" creationId="{38587DB1-B7D4-A000-28A3-8A34D08809C6}"/>
          </ac:spMkLst>
        </pc:spChg>
        <pc:spChg chg="mod ord">
          <ac:chgData name="Lilian Ballejos" userId="" providerId="" clId="Web-{351A6C45-480C-44B6-B229-087FB88148EB}" dt="2023-08-16T07:21:37.432" v="113"/>
          <ac:spMkLst>
            <pc:docMk/>
            <pc:sldMk cId="57776177" sldId="297"/>
            <ac:spMk id="4" creationId="{69CD2CBF-D2A8-1FEC-CEF4-5C66C8EBBC7E}"/>
          </ac:spMkLst>
        </pc:spChg>
        <pc:spChg chg="mod ord">
          <ac:chgData name="Lilian Ballejos" userId="" providerId="" clId="Web-{351A6C45-480C-44B6-B229-087FB88148EB}" dt="2023-08-16T07:21:37.432" v="113"/>
          <ac:spMkLst>
            <pc:docMk/>
            <pc:sldMk cId="57776177" sldId="297"/>
            <ac:spMk id="5" creationId="{12CDBC4F-B5A9-E8AF-6107-C68BC6A37748}"/>
          </ac:spMkLst>
        </pc:spChg>
        <pc:spChg chg="mod ord">
          <ac:chgData name="Lilian Ballejos" userId="" providerId="" clId="Web-{351A6C45-480C-44B6-B229-087FB88148EB}" dt="2023-08-16T07:21:37.432" v="113"/>
          <ac:spMkLst>
            <pc:docMk/>
            <pc:sldMk cId="57776177" sldId="297"/>
            <ac:spMk id="6" creationId="{0E116334-EC85-1674-489F-F4DA723AA8DC}"/>
          </ac:spMkLst>
        </pc:spChg>
        <pc:spChg chg="add del mod ord">
          <ac:chgData name="Lilian Ballejos" userId="" providerId="" clId="Web-{351A6C45-480C-44B6-B229-087FB88148EB}" dt="2023-08-16T07:21:44.073" v="114"/>
          <ac:spMkLst>
            <pc:docMk/>
            <pc:sldMk cId="57776177" sldId="297"/>
            <ac:spMk id="7" creationId="{108FAA70-1323-C547-6CB6-17629E9C7341}"/>
          </ac:spMkLst>
        </pc:spChg>
        <pc:spChg chg="add del mod">
          <ac:chgData name="Lilian Ballejos" userId="" providerId="" clId="Web-{351A6C45-480C-44B6-B229-087FB88148EB}" dt="2023-08-16T07:21:56.261" v="119"/>
          <ac:spMkLst>
            <pc:docMk/>
            <pc:sldMk cId="57776177" sldId="297"/>
            <ac:spMk id="13" creationId="{53D1A811-67C8-A843-36E5-A8DDFC72B991}"/>
          </ac:spMkLst>
        </pc:spChg>
        <pc:spChg chg="add del mod">
          <ac:chgData name="Lilian Ballejos" userId="" providerId="" clId="Web-{351A6C45-480C-44B6-B229-087FB88148EB}" dt="2023-08-16T07:22:36.684" v="121"/>
          <ac:spMkLst>
            <pc:docMk/>
            <pc:sldMk cId="57776177" sldId="297"/>
            <ac:spMk id="15" creationId="{2BBA6EA2-DBFD-9FCB-E5EC-6B9F6390BEDF}"/>
          </ac:spMkLst>
        </pc:spChg>
        <pc:spChg chg="add del mod">
          <ac:chgData name="Lilian Ballejos" userId="" providerId="" clId="Web-{351A6C45-480C-44B6-B229-087FB88148EB}" dt="2023-08-16T07:24:36.312" v="157"/>
          <ac:spMkLst>
            <pc:docMk/>
            <pc:sldMk cId="57776177" sldId="297"/>
            <ac:spMk id="18" creationId="{55221562-D629-91EF-DFC0-1B7409786990}"/>
          </ac:spMkLst>
        </pc:spChg>
        <pc:spChg chg="add mod">
          <ac:chgData name="Lilian Ballejos" userId="" providerId="" clId="Web-{351A6C45-480C-44B6-B229-087FB88148EB}" dt="2023-08-16T07:33:51.828" v="255" actId="1076"/>
          <ac:spMkLst>
            <pc:docMk/>
            <pc:sldMk cId="57776177" sldId="297"/>
            <ac:spMk id="20" creationId="{338DF3B0-5269-9FFF-A592-BF0832250BD3}"/>
          </ac:spMkLst>
        </pc:spChg>
        <pc:spChg chg="add del mod">
          <ac:chgData name="Lilian Ballejos" userId="" providerId="" clId="Web-{351A6C45-480C-44B6-B229-087FB88148EB}" dt="2023-08-16T07:26:33.659" v="197"/>
          <ac:spMkLst>
            <pc:docMk/>
            <pc:sldMk cId="57776177" sldId="297"/>
            <ac:spMk id="21" creationId="{68D0EDEB-E80A-126E-9F76-F134D5738A5D}"/>
          </ac:spMkLst>
        </pc:spChg>
        <pc:spChg chg="add mod">
          <ac:chgData name="Lilian Ballejos" userId="" providerId="" clId="Web-{351A6C45-480C-44B6-B229-087FB88148EB}" dt="2023-08-16T07:27:18.239" v="205" actId="20577"/>
          <ac:spMkLst>
            <pc:docMk/>
            <pc:sldMk cId="57776177" sldId="297"/>
            <ac:spMk id="22" creationId="{382D5152-A795-6D18-9034-80C4037D1F06}"/>
          </ac:spMkLst>
        </pc:spChg>
        <pc:picChg chg="add del mod ord">
          <ac:chgData name="Lilian Ballejos" userId="" providerId="" clId="Web-{351A6C45-480C-44B6-B229-087FB88148EB}" dt="2023-08-16T07:21:02.384" v="106"/>
          <ac:picMkLst>
            <pc:docMk/>
            <pc:sldMk cId="57776177" sldId="297"/>
            <ac:picMk id="8" creationId="{8C889F5E-5C30-02D9-B9E3-4BEF6BA2DBDE}"/>
          </ac:picMkLst>
        </pc:picChg>
        <pc:picChg chg="add del mod ord">
          <ac:chgData name="Lilian Ballejos" userId="" providerId="" clId="Web-{351A6C45-480C-44B6-B229-087FB88148EB}" dt="2023-08-16T07:21:08.572" v="108"/>
          <ac:picMkLst>
            <pc:docMk/>
            <pc:sldMk cId="57776177" sldId="297"/>
            <ac:picMk id="9" creationId="{FC2DB7AC-6715-9B4E-33CA-43188FCF3DCA}"/>
          </ac:picMkLst>
        </pc:picChg>
        <pc:picChg chg="add del mod ord">
          <ac:chgData name="Lilian Ballejos" userId="" providerId="" clId="Web-{351A6C45-480C-44B6-B229-087FB88148EB}" dt="2023-08-16T07:21:27.588" v="112"/>
          <ac:picMkLst>
            <pc:docMk/>
            <pc:sldMk cId="57776177" sldId="297"/>
            <ac:picMk id="10" creationId="{998E459D-3D5C-CC45-F755-A4422F80E97E}"/>
          </ac:picMkLst>
        </pc:picChg>
        <pc:picChg chg="add del mod ord">
          <ac:chgData name="Lilian Ballejos" userId="" providerId="" clId="Web-{351A6C45-480C-44B6-B229-087FB88148EB}" dt="2023-08-16T07:21:58.948" v="120"/>
          <ac:picMkLst>
            <pc:docMk/>
            <pc:sldMk cId="57776177" sldId="297"/>
            <ac:picMk id="11" creationId="{D9841BFF-59B2-9A5B-8973-B382326277E6}"/>
          </ac:picMkLst>
        </pc:picChg>
        <pc:picChg chg="add mod">
          <ac:chgData name="Lilian Ballejos" userId="" providerId="" clId="Web-{351A6C45-480C-44B6-B229-087FB88148EB}" dt="2023-08-16T07:24:08.624" v="148" actId="1076"/>
          <ac:picMkLst>
            <pc:docMk/>
            <pc:sldMk cId="57776177" sldId="297"/>
            <ac:picMk id="16" creationId="{34B3C575-14F6-696A-C495-42D40887E1F2}"/>
          </ac:picMkLst>
        </pc:picChg>
        <pc:picChg chg="add mod">
          <ac:chgData name="Lilian Ballejos" userId="" providerId="" clId="Web-{351A6C45-480C-44B6-B229-087FB88148EB}" dt="2023-08-16T07:24:10.124" v="149" actId="1076"/>
          <ac:picMkLst>
            <pc:docMk/>
            <pc:sldMk cId="57776177" sldId="297"/>
            <ac:picMk id="17" creationId="{D69EF1B2-2070-6F1F-52C6-63EF1B437757}"/>
          </ac:picMkLst>
        </pc:picChg>
      </pc:sldChg>
      <pc:sldChg chg="new del">
        <pc:chgData name="Lilian Ballejos" userId="" providerId="" clId="Web-{351A6C45-480C-44B6-B229-087FB88148EB}" dt="2023-08-16T06:58:45.908" v="38"/>
        <pc:sldMkLst>
          <pc:docMk/>
          <pc:sldMk cId="1698070476" sldId="297"/>
        </pc:sldMkLst>
      </pc:sldChg>
      <pc:sldChg chg="addSp delSp modSp new del mod modClrScheme chgLayout">
        <pc:chgData name="Lilian Ballejos" userId="" providerId="" clId="Web-{351A6C45-480C-44B6-B229-087FB88148EB}" dt="2023-08-16T07:36:21.504" v="271"/>
        <pc:sldMkLst>
          <pc:docMk/>
          <pc:sldMk cId="380702461" sldId="298"/>
        </pc:sldMkLst>
        <pc:spChg chg="mod ord">
          <ac:chgData name="Lilian Ballejos" userId="" providerId="" clId="Web-{351A6C45-480C-44B6-B229-087FB88148EB}" dt="2023-08-16T07:30:34.244" v="240" actId="20577"/>
          <ac:spMkLst>
            <pc:docMk/>
            <pc:sldMk cId="380702461" sldId="298"/>
            <ac:spMk id="2" creationId="{6CBAD3DA-D76C-F3DE-EF35-ED81A5B0571B}"/>
          </ac:spMkLst>
        </pc:spChg>
        <pc:spChg chg="mod ord">
          <ac:chgData name="Lilian Ballejos" userId="" providerId="" clId="Web-{351A6C45-480C-44B6-B229-087FB88148EB}" dt="2023-08-16T07:28:47.069" v="216"/>
          <ac:spMkLst>
            <pc:docMk/>
            <pc:sldMk cId="380702461" sldId="298"/>
            <ac:spMk id="3" creationId="{F55529DA-BDED-2226-DF63-8EDEFC9FEF97}"/>
          </ac:spMkLst>
        </pc:spChg>
        <pc:spChg chg="mod ord">
          <ac:chgData name="Lilian Ballejos" userId="" providerId="" clId="Web-{351A6C45-480C-44B6-B229-087FB88148EB}" dt="2023-08-16T07:28:47.069" v="216"/>
          <ac:spMkLst>
            <pc:docMk/>
            <pc:sldMk cId="380702461" sldId="298"/>
            <ac:spMk id="4" creationId="{2E0BA6C9-10DA-AC4F-A7BA-0A83EDB815D7}"/>
          </ac:spMkLst>
        </pc:spChg>
        <pc:spChg chg="mod ord">
          <ac:chgData name="Lilian Ballejos" userId="" providerId="" clId="Web-{351A6C45-480C-44B6-B229-087FB88148EB}" dt="2023-08-16T07:28:47.069" v="216"/>
          <ac:spMkLst>
            <pc:docMk/>
            <pc:sldMk cId="380702461" sldId="298"/>
            <ac:spMk id="5" creationId="{D5EA7AB6-6FB4-8248-1D16-8BF170C913EF}"/>
          </ac:spMkLst>
        </pc:spChg>
        <pc:spChg chg="del mod ord">
          <ac:chgData name="Lilian Ballejos" userId="" providerId="" clId="Web-{351A6C45-480C-44B6-B229-087FB88148EB}" dt="2023-08-16T07:28:49.116" v="217"/>
          <ac:spMkLst>
            <pc:docMk/>
            <pc:sldMk cId="380702461" sldId="298"/>
            <ac:spMk id="6" creationId="{81CA2B87-4960-F695-B483-71BD04680B63}"/>
          </ac:spMkLst>
        </pc:spChg>
        <pc:spChg chg="add del mod ord">
          <ac:chgData name="Lilian Ballejos" userId="" providerId="" clId="Web-{351A6C45-480C-44B6-B229-087FB88148EB}" dt="2023-08-16T07:28:58.976" v="218"/>
          <ac:spMkLst>
            <pc:docMk/>
            <pc:sldMk cId="380702461" sldId="298"/>
            <ac:spMk id="7" creationId="{FDB5B973-826E-7F49-5ABA-86107F8F6F5F}"/>
          </ac:spMkLst>
        </pc:spChg>
        <pc:spChg chg="add del mod">
          <ac:chgData name="Lilian Ballejos" userId="" providerId="" clId="Web-{351A6C45-480C-44B6-B229-087FB88148EB}" dt="2023-08-16T07:35:45.988" v="261"/>
          <ac:spMkLst>
            <pc:docMk/>
            <pc:sldMk cId="380702461" sldId="298"/>
            <ac:spMk id="10" creationId="{3A68244B-B480-1404-77D8-2FF305E25D27}"/>
          </ac:spMkLst>
        </pc:spChg>
        <pc:picChg chg="add del mod ord">
          <ac:chgData name="Lilian Ballejos" userId="" providerId="" clId="Web-{351A6C45-480C-44B6-B229-087FB88148EB}" dt="2023-08-16T07:35:45.988" v="261"/>
          <ac:picMkLst>
            <pc:docMk/>
            <pc:sldMk cId="380702461" sldId="298"/>
            <ac:picMk id="8" creationId="{9026CD31-C7F9-D334-2BC0-330D07ABA4C3}"/>
          </ac:picMkLst>
        </pc:picChg>
      </pc:sldChg>
      <pc:sldChg chg="addSp delSp modSp new del mod modClrScheme chgLayout">
        <pc:chgData name="Lilian Ballejos" userId="" providerId="" clId="Web-{351A6C45-480C-44B6-B229-087FB88148EB}" dt="2023-08-16T07:28:29.725" v="214"/>
        <pc:sldMkLst>
          <pc:docMk/>
          <pc:sldMk cId="3383556663" sldId="298"/>
        </pc:sldMkLst>
        <pc:spChg chg="mod ord">
          <ac:chgData name="Lilian Ballejos" userId="" providerId="" clId="Web-{351A6C45-480C-44B6-B229-087FB88148EB}" dt="2023-08-16T07:24:24.124" v="151"/>
          <ac:spMkLst>
            <pc:docMk/>
            <pc:sldMk cId="3383556663" sldId="298"/>
            <ac:spMk id="2" creationId="{C3F70AD2-42E6-94F5-9312-105E9DEA0522}"/>
          </ac:spMkLst>
        </pc:spChg>
        <pc:spChg chg="mod ord">
          <ac:chgData name="Lilian Ballejos" userId="" providerId="" clId="Web-{351A6C45-480C-44B6-B229-087FB88148EB}" dt="2023-08-16T07:24:24.124" v="151"/>
          <ac:spMkLst>
            <pc:docMk/>
            <pc:sldMk cId="3383556663" sldId="298"/>
            <ac:spMk id="3" creationId="{E4A49B83-43CE-D5D4-8ACA-CD8795A12266}"/>
          </ac:spMkLst>
        </pc:spChg>
        <pc:spChg chg="mod ord">
          <ac:chgData name="Lilian Ballejos" userId="" providerId="" clId="Web-{351A6C45-480C-44B6-B229-087FB88148EB}" dt="2023-08-16T07:24:24.124" v="151"/>
          <ac:spMkLst>
            <pc:docMk/>
            <pc:sldMk cId="3383556663" sldId="298"/>
            <ac:spMk id="4" creationId="{27CC3EBF-ED32-2C9E-E103-1B85373A8187}"/>
          </ac:spMkLst>
        </pc:spChg>
        <pc:spChg chg="mod ord">
          <ac:chgData name="Lilian Ballejos" userId="" providerId="" clId="Web-{351A6C45-480C-44B6-B229-087FB88148EB}" dt="2023-08-16T07:24:24.124" v="151"/>
          <ac:spMkLst>
            <pc:docMk/>
            <pc:sldMk cId="3383556663" sldId="298"/>
            <ac:spMk id="5" creationId="{091F0E01-EF2B-E1B7-7C4C-4852744D6E57}"/>
          </ac:spMkLst>
        </pc:spChg>
        <pc:spChg chg="del mod ord">
          <ac:chgData name="Lilian Ballejos" userId="" providerId="" clId="Web-{351A6C45-480C-44B6-B229-087FB88148EB}" dt="2023-08-16T07:28:07.693" v="207"/>
          <ac:spMkLst>
            <pc:docMk/>
            <pc:sldMk cId="3383556663" sldId="298"/>
            <ac:spMk id="6" creationId="{278E95E8-1678-09EF-5C52-A76368E6A92F}"/>
          </ac:spMkLst>
        </pc:spChg>
        <pc:spChg chg="add del mod ord">
          <ac:chgData name="Lilian Ballejos" userId="" providerId="" clId="Web-{351A6C45-480C-44B6-B229-087FB88148EB}" dt="2023-08-16T07:27:29.723" v="206"/>
          <ac:spMkLst>
            <pc:docMk/>
            <pc:sldMk cId="3383556663" sldId="298"/>
            <ac:spMk id="7" creationId="{A5C63DCB-19F8-A459-58C1-1B93B78347F6}"/>
          </ac:spMkLst>
        </pc:spChg>
        <pc:spChg chg="add del mod">
          <ac:chgData name="Lilian Ballejos" userId="" providerId="" clId="Web-{351A6C45-480C-44B6-B229-087FB88148EB}" dt="2023-08-16T07:28:16.068" v="208"/>
          <ac:spMkLst>
            <pc:docMk/>
            <pc:sldMk cId="3383556663" sldId="298"/>
            <ac:spMk id="9" creationId="{F4C3DEC3-31BC-F4BA-B133-D69336AD4D55}"/>
          </ac:spMkLst>
        </pc:spChg>
        <pc:picChg chg="add mod ord">
          <ac:chgData name="Lilian Ballejos" userId="" providerId="" clId="Web-{351A6C45-480C-44B6-B229-087FB88148EB}" dt="2023-08-16T07:28:28.022" v="213" actId="14100"/>
          <ac:picMkLst>
            <pc:docMk/>
            <pc:sldMk cId="3383556663" sldId="298"/>
            <ac:picMk id="10" creationId="{7DBB46DD-C10B-CE2F-DB82-B85FCB00D776}"/>
          </ac:picMkLst>
        </pc:picChg>
      </pc:sldChg>
      <pc:sldChg chg="addSp delSp new del">
        <pc:chgData name="Lilian Ballejos" userId="" providerId="" clId="Web-{351A6C45-480C-44B6-B229-087FB88148EB}" dt="2023-08-16T07:35:40.441" v="259"/>
        <pc:sldMkLst>
          <pc:docMk/>
          <pc:sldMk cId="3334169052" sldId="299"/>
        </pc:sldMkLst>
        <pc:spChg chg="add del">
          <ac:chgData name="Lilian Ballejos" userId="" providerId="" clId="Web-{351A6C45-480C-44B6-B229-087FB88148EB}" dt="2023-08-16T07:35:38.987" v="258"/>
          <ac:spMkLst>
            <pc:docMk/>
            <pc:sldMk cId="3334169052" sldId="299"/>
            <ac:spMk id="3" creationId="{70EA3A53-8325-5F87-57D1-4471370F6571}"/>
          </ac:spMkLst>
        </pc:spChg>
      </pc:sldChg>
      <pc:sldChg chg="addSp delSp modSp new">
        <pc:chgData name="Lilian Ballejos" userId="" providerId="" clId="Web-{351A6C45-480C-44B6-B229-087FB88148EB}" dt="2023-08-16T07:37:02.849" v="282" actId="20577"/>
        <pc:sldMkLst>
          <pc:docMk/>
          <pc:sldMk cId="4062258016" sldId="299"/>
        </pc:sldMkLst>
        <pc:spChg chg="mod">
          <ac:chgData name="Lilian Ballejos" userId="" providerId="" clId="Web-{351A6C45-480C-44B6-B229-087FB88148EB}" dt="2023-08-16T07:36:02.176" v="266" actId="14100"/>
          <ac:spMkLst>
            <pc:docMk/>
            <pc:sldMk cId="4062258016" sldId="299"/>
            <ac:spMk id="2" creationId="{C89F83FA-C4CD-DE0D-00CD-77BBFF936FDC}"/>
          </ac:spMkLst>
        </pc:spChg>
        <pc:spChg chg="mod">
          <ac:chgData name="Lilian Ballejos" userId="" providerId="" clId="Web-{351A6C45-480C-44B6-B229-087FB88148EB}" dt="2023-08-16T07:37:02.849" v="282" actId="20577"/>
          <ac:spMkLst>
            <pc:docMk/>
            <pc:sldMk cId="4062258016" sldId="299"/>
            <ac:spMk id="3" creationId="{767948E7-63BD-283D-50E1-B8FA71EC150C}"/>
          </ac:spMkLst>
        </pc:spChg>
        <pc:spChg chg="del">
          <ac:chgData name="Lilian Ballejos" userId="" providerId="" clId="Web-{351A6C45-480C-44B6-B229-087FB88148EB}" dt="2023-08-16T07:35:59.582" v="265"/>
          <ac:spMkLst>
            <pc:docMk/>
            <pc:sldMk cId="4062258016" sldId="299"/>
            <ac:spMk id="4" creationId="{9FE472B1-38D2-1657-83DF-D08AAFBF6A0A}"/>
          </ac:spMkLst>
        </pc:spChg>
        <pc:picChg chg="add mod">
          <ac:chgData name="Lilian Ballejos" userId="" providerId="" clId="Web-{351A6C45-480C-44B6-B229-087FB88148EB}" dt="2023-08-16T07:36:15.285" v="269" actId="1076"/>
          <ac:picMkLst>
            <pc:docMk/>
            <pc:sldMk cId="4062258016" sldId="299"/>
            <ac:picMk id="9" creationId="{E14A5E8D-D7B8-13FC-38C2-BF787D1F4ABA}"/>
          </ac:picMkLst>
        </pc:picChg>
      </pc:sldChg>
      <pc:sldChg chg="addSp delSp modSp new">
        <pc:chgData name="Lilian Ballejos" userId="" providerId="" clId="Web-{351A6C45-480C-44B6-B229-087FB88148EB}" dt="2023-08-16T07:43:48.424" v="319" actId="20577"/>
        <pc:sldMkLst>
          <pc:docMk/>
          <pc:sldMk cId="3094067813" sldId="300"/>
        </pc:sldMkLst>
        <pc:spChg chg="mod">
          <ac:chgData name="Lilian Ballejos" userId="" providerId="" clId="Web-{351A6C45-480C-44B6-B229-087FB88148EB}" dt="2023-08-16T07:38:23.164" v="295" actId="20577"/>
          <ac:spMkLst>
            <pc:docMk/>
            <pc:sldMk cId="3094067813" sldId="300"/>
            <ac:spMk id="2" creationId="{3E2C77A7-780A-1347-274A-1DD064B14156}"/>
          </ac:spMkLst>
        </pc:spChg>
        <pc:spChg chg="add del">
          <ac:chgData name="Lilian Ballejos" userId="" providerId="" clId="Web-{351A6C45-480C-44B6-B229-087FB88148EB}" dt="2023-08-16T07:38:13.883" v="292"/>
          <ac:spMkLst>
            <pc:docMk/>
            <pc:sldMk cId="3094067813" sldId="300"/>
            <ac:spMk id="6" creationId="{28A1525F-FA64-0BFA-EB1D-EB01EE72AB9F}"/>
          </ac:spMkLst>
        </pc:spChg>
        <pc:spChg chg="add mod">
          <ac:chgData name="Lilian Ballejos" userId="" providerId="" clId="Web-{351A6C45-480C-44B6-B229-087FB88148EB}" dt="2023-08-16T07:43:48.424" v="319" actId="20577"/>
          <ac:spMkLst>
            <pc:docMk/>
            <pc:sldMk cId="3094067813" sldId="300"/>
            <ac:spMk id="10" creationId="{FB513CA4-9310-E799-5DA0-0881CB6CE538}"/>
          </ac:spMkLst>
        </pc:spChg>
        <pc:picChg chg="add">
          <ac:chgData name="Lilian Ballejos" userId="" providerId="" clId="Web-{351A6C45-480C-44B6-B229-087FB88148EB}" dt="2023-08-16T07:38:28.055" v="296"/>
          <ac:picMkLst>
            <pc:docMk/>
            <pc:sldMk cId="3094067813" sldId="300"/>
            <ac:picMk id="8" creationId="{428F69E4-570F-FDB1-9C5C-12A005C2AFB7}"/>
          </ac:picMkLst>
        </pc:picChg>
      </pc:sldChg>
      <pc:sldMasterChg chg="modSp mod modSldLayout">
        <pc:chgData name="Lilian Ballejos" userId="" providerId="" clId="Web-{351A6C45-480C-44B6-B229-087FB88148EB}" dt="2023-08-16T06:58:17.189" v="36"/>
        <pc:sldMasterMkLst>
          <pc:docMk/>
          <pc:sldMasterMk cId="1598869953" sldId="2147483648"/>
        </pc:sldMasterMkLst>
        <pc:spChg chg="mod">
          <ac:chgData name="Lilian Ballejos" userId="" providerId="" clId="Web-{351A6C45-480C-44B6-B229-087FB88148EB}" dt="2023-08-16T06:58:14.438" v="30"/>
          <ac:spMkLst>
            <pc:docMk/>
            <pc:sldMasterMk cId="1598869953" sldId="2147483648"/>
            <ac:spMk id="7" creationId="{7AB22024-69B4-1F4F-8860-CB954517F654}"/>
          </ac:spMkLst>
        </pc:spChg>
        <pc:sldLayoutChg chg="modSp mod">
          <pc:chgData name="Lilian Ballejos" userId="" providerId="" clId="Web-{351A6C45-480C-44B6-B229-087FB88148EB}" dt="2023-08-16T06:58:17.189" v="36"/>
          <pc:sldLayoutMkLst>
            <pc:docMk/>
            <pc:sldMasterMk cId="1598869953" sldId="2147483648"/>
            <pc:sldLayoutMk cId="744425160" sldId="2147483649"/>
          </pc:sldLayoutMkLst>
          <pc:spChg chg="mod">
            <ac:chgData name="Lilian Ballejos" userId="" providerId="" clId="Web-{351A6C45-480C-44B6-B229-087FB88148EB}" dt="2023-08-16T06:58:14.438" v="30"/>
            <ac:spMkLst>
              <pc:docMk/>
              <pc:sldMasterMk cId="1598869953" sldId="2147483648"/>
              <pc:sldLayoutMk cId="744425160" sldId="2147483649"/>
              <ac:spMk id="8" creationId="{33CECA80-B569-3D47-B163-138B2BA81B88}"/>
            </ac:spMkLst>
          </pc:spChg>
        </pc:sldLayoutChg>
        <pc:sldLayoutChg chg="modSp mod">
          <pc:chgData name="Lilian Ballejos" userId="" providerId="" clId="Web-{351A6C45-480C-44B6-B229-087FB88148EB}" dt="2023-08-16T06:58:17.189" v="36"/>
          <pc:sldLayoutMkLst>
            <pc:docMk/>
            <pc:sldMasterMk cId="1598869953" sldId="2147483648"/>
            <pc:sldLayoutMk cId="1872367716" sldId="2147483650"/>
          </pc:sldLayoutMkLst>
          <pc:spChg chg="mod">
            <ac:chgData name="Lilian Ballejos" userId="" providerId="" clId="Web-{351A6C45-480C-44B6-B229-087FB88148EB}" dt="2023-08-16T06:58:14.438" v="30"/>
            <ac:spMkLst>
              <pc:docMk/>
              <pc:sldMasterMk cId="1598869953" sldId="2147483648"/>
              <pc:sldLayoutMk cId="1872367716" sldId="2147483650"/>
              <ac:spMk id="12" creationId="{8FF044A7-6055-B744-AD25-E9D675BBE602}"/>
            </ac:spMkLst>
          </pc:spChg>
        </pc:sldLayoutChg>
        <pc:sldLayoutChg chg="modSp mod">
          <pc:chgData name="Lilian Ballejos" userId="" providerId="" clId="Web-{351A6C45-480C-44B6-B229-087FB88148EB}" dt="2023-08-16T06:58:17.189" v="36"/>
          <pc:sldLayoutMkLst>
            <pc:docMk/>
            <pc:sldMasterMk cId="1598869953" sldId="2147483648"/>
            <pc:sldLayoutMk cId="1806323321" sldId="2147483651"/>
          </pc:sldLayoutMkLst>
          <pc:spChg chg="mod">
            <ac:chgData name="Lilian Ballejos" userId="" providerId="" clId="Web-{351A6C45-480C-44B6-B229-087FB88148EB}" dt="2023-08-16T06:58:14.438" v="30"/>
            <ac:spMkLst>
              <pc:docMk/>
              <pc:sldMasterMk cId="1598869953" sldId="2147483648"/>
              <pc:sldLayoutMk cId="1806323321" sldId="2147483651"/>
              <ac:spMk id="8" creationId="{106BCDCA-F2B2-9249-AB85-06169E64A567}"/>
            </ac:spMkLst>
          </pc:spChg>
        </pc:sldLayoutChg>
        <pc:sldLayoutChg chg="modSp mod">
          <pc:chgData name="Lilian Ballejos" userId="" providerId="" clId="Web-{351A6C45-480C-44B6-B229-087FB88148EB}" dt="2023-08-16T06:58:17.189" v="36"/>
          <pc:sldLayoutMkLst>
            <pc:docMk/>
            <pc:sldMasterMk cId="1598869953" sldId="2147483648"/>
            <pc:sldLayoutMk cId="2047222055" sldId="2147483652"/>
          </pc:sldLayoutMkLst>
          <pc:spChg chg="mod">
            <ac:chgData name="Lilian Ballejos" userId="" providerId="" clId="Web-{351A6C45-480C-44B6-B229-087FB88148EB}" dt="2023-08-16T06:58:14.438" v="30"/>
            <ac:spMkLst>
              <pc:docMk/>
              <pc:sldMasterMk cId="1598869953" sldId="2147483648"/>
              <pc:sldLayoutMk cId="2047222055" sldId="2147483652"/>
              <ac:spMk id="9" creationId="{9B55D6E3-4871-704B-B795-99BD30EABFEE}"/>
            </ac:spMkLst>
          </pc:spChg>
        </pc:sldLayoutChg>
        <pc:sldLayoutChg chg="modSp mod">
          <pc:chgData name="Lilian Ballejos" userId="" providerId="" clId="Web-{351A6C45-480C-44B6-B229-087FB88148EB}" dt="2023-08-16T06:58:17.189" v="36"/>
          <pc:sldLayoutMkLst>
            <pc:docMk/>
            <pc:sldMasterMk cId="1598869953" sldId="2147483648"/>
            <pc:sldLayoutMk cId="678086151" sldId="2147483653"/>
          </pc:sldLayoutMkLst>
          <pc:spChg chg="mod">
            <ac:chgData name="Lilian Ballejos" userId="" providerId="" clId="Web-{351A6C45-480C-44B6-B229-087FB88148EB}" dt="2023-08-16T06:58:14.438" v="30"/>
            <ac:spMkLst>
              <pc:docMk/>
              <pc:sldMasterMk cId="1598869953" sldId="2147483648"/>
              <pc:sldLayoutMk cId="678086151" sldId="2147483653"/>
              <ac:spMk id="11" creationId="{E2689900-D127-9840-8E06-B694B9FE1267}"/>
            </ac:spMkLst>
          </pc:spChg>
        </pc:sldLayoutChg>
        <pc:sldLayoutChg chg="modSp mod">
          <pc:chgData name="Lilian Ballejos" userId="" providerId="" clId="Web-{351A6C45-480C-44B6-B229-087FB88148EB}" dt="2023-08-16T06:58:17.189" v="36"/>
          <pc:sldLayoutMkLst>
            <pc:docMk/>
            <pc:sldMasterMk cId="1598869953" sldId="2147483648"/>
            <pc:sldLayoutMk cId="2045708875" sldId="2147483654"/>
          </pc:sldLayoutMkLst>
          <pc:spChg chg="mod">
            <ac:chgData name="Lilian Ballejos" userId="" providerId="" clId="Web-{351A6C45-480C-44B6-B229-087FB88148EB}" dt="2023-08-16T06:58:14.438" v="30"/>
            <ac:spMkLst>
              <pc:docMk/>
              <pc:sldMasterMk cId="1598869953" sldId="2147483648"/>
              <pc:sldLayoutMk cId="2045708875" sldId="2147483654"/>
              <ac:spMk id="7" creationId="{DA980EB7-C2CB-9D4D-8C5E-3EB093178EB7}"/>
            </ac:spMkLst>
          </pc:spChg>
        </pc:sldLayoutChg>
        <pc:sldLayoutChg chg="mod">
          <pc:chgData name="Lilian Ballejos" userId="" providerId="" clId="Web-{351A6C45-480C-44B6-B229-087FB88148EB}" dt="2023-08-16T06:58:17.189" v="36"/>
          <pc:sldLayoutMkLst>
            <pc:docMk/>
            <pc:sldMasterMk cId="1598869953" sldId="2147483648"/>
            <pc:sldLayoutMk cId="1015873655" sldId="2147483655"/>
          </pc:sldLayoutMkLst>
        </pc:sldLayoutChg>
        <pc:sldLayoutChg chg="mod">
          <pc:chgData name="Lilian Ballejos" userId="" providerId="" clId="Web-{351A6C45-480C-44B6-B229-087FB88148EB}" dt="2023-08-16T06:58:17.189" v="36"/>
          <pc:sldLayoutMkLst>
            <pc:docMk/>
            <pc:sldMasterMk cId="1598869953" sldId="2147483648"/>
            <pc:sldLayoutMk cId="1295105382" sldId="2147483657"/>
          </pc:sldLayoutMkLst>
        </pc:sldLayoutChg>
        <pc:sldLayoutChg chg="modSp mod">
          <pc:chgData name="Lilian Ballejos" userId="" providerId="" clId="Web-{351A6C45-480C-44B6-B229-087FB88148EB}" dt="2023-08-16T06:58:17.189" v="36"/>
          <pc:sldLayoutMkLst>
            <pc:docMk/>
            <pc:sldMasterMk cId="1598869953" sldId="2147483648"/>
            <pc:sldLayoutMk cId="2845831817" sldId="2147483658"/>
          </pc:sldLayoutMkLst>
          <pc:spChg chg="mod">
            <ac:chgData name="Lilian Ballejos" userId="" providerId="" clId="Web-{351A6C45-480C-44B6-B229-087FB88148EB}" dt="2023-08-16T06:58:14.438" v="30"/>
            <ac:spMkLst>
              <pc:docMk/>
              <pc:sldMasterMk cId="1598869953" sldId="2147483648"/>
              <pc:sldLayoutMk cId="2845831817" sldId="2147483658"/>
              <ac:spMk id="6" creationId="{D3380C24-4584-494A-B2E2-7C02911E02E7}"/>
            </ac:spMkLst>
          </pc:spChg>
        </pc:sldLayoutChg>
        <pc:sldLayoutChg chg="modSp mod">
          <pc:chgData name="Lilian Ballejos" userId="" providerId="" clId="Web-{351A6C45-480C-44B6-B229-087FB88148EB}" dt="2023-08-16T06:58:17.189" v="36"/>
          <pc:sldLayoutMkLst>
            <pc:docMk/>
            <pc:sldMasterMk cId="1598869953" sldId="2147483648"/>
            <pc:sldLayoutMk cId="2201835388" sldId="2147483659"/>
          </pc:sldLayoutMkLst>
          <pc:spChg chg="mod">
            <ac:chgData name="Lilian Ballejos" userId="" providerId="" clId="Web-{351A6C45-480C-44B6-B229-087FB88148EB}" dt="2023-08-16T06:58:14.438" v="30"/>
            <ac:spMkLst>
              <pc:docMk/>
              <pc:sldMasterMk cId="1598869953" sldId="2147483648"/>
              <pc:sldLayoutMk cId="2201835388" sldId="2147483659"/>
              <ac:spMk id="6" creationId="{26EC0286-4FA5-DB4D-961C-C9035150A22E}"/>
            </ac:spMkLst>
          </pc:spChg>
        </pc:sldLayoutChg>
        <pc:sldLayoutChg chg="modSp mod">
          <pc:chgData name="Lilian Ballejos" userId="" providerId="" clId="Web-{351A6C45-480C-44B6-B229-087FB88148EB}" dt="2023-08-16T06:58:17.189" v="36"/>
          <pc:sldLayoutMkLst>
            <pc:docMk/>
            <pc:sldMasterMk cId="1598869953" sldId="2147483648"/>
            <pc:sldLayoutMk cId="65685515" sldId="2147483660"/>
          </pc:sldLayoutMkLst>
          <pc:spChg chg="mod">
            <ac:chgData name="Lilian Ballejos" userId="" providerId="" clId="Web-{351A6C45-480C-44B6-B229-087FB88148EB}" dt="2023-08-16T06:58:14.438" v="30"/>
            <ac:spMkLst>
              <pc:docMk/>
              <pc:sldMasterMk cId="1598869953" sldId="2147483648"/>
              <pc:sldLayoutMk cId="65685515" sldId="2147483660"/>
              <ac:spMk id="4" creationId="{62487D45-A6BD-6040-8ECE-F9608F53134E}"/>
            </ac:spMkLst>
          </pc:spChg>
        </pc:sldLayoutChg>
        <pc:sldLayoutChg chg="modSp mod">
          <pc:chgData name="Lilian Ballejos" userId="" providerId="" clId="Web-{351A6C45-480C-44B6-B229-087FB88148EB}" dt="2023-08-16T06:58:17.189" v="36"/>
          <pc:sldLayoutMkLst>
            <pc:docMk/>
            <pc:sldMasterMk cId="1598869953" sldId="2147483648"/>
            <pc:sldLayoutMk cId="180871757" sldId="2147483661"/>
          </pc:sldLayoutMkLst>
          <pc:spChg chg="mod">
            <ac:chgData name="Lilian Ballejos" userId="" providerId="" clId="Web-{351A6C45-480C-44B6-B229-087FB88148EB}" dt="2023-08-16T06:58:14.438" v="30"/>
            <ac:spMkLst>
              <pc:docMk/>
              <pc:sldMasterMk cId="1598869953" sldId="2147483648"/>
              <pc:sldLayoutMk cId="180871757" sldId="2147483661"/>
              <ac:spMk id="8" creationId="{70F37B2A-B53F-3C4D-BD2B-2DAF3F47C071}"/>
            </ac:spMkLst>
          </pc:spChg>
        </pc:sldLayoutChg>
        <pc:sldLayoutChg chg="mod">
          <pc:chgData name="Lilian Ballejos" userId="" providerId="" clId="Web-{351A6C45-480C-44B6-B229-087FB88148EB}" dt="2023-08-16T06:58:17.189" v="36"/>
          <pc:sldLayoutMkLst>
            <pc:docMk/>
            <pc:sldMasterMk cId="1598869953" sldId="2147483648"/>
            <pc:sldLayoutMk cId="3351894295" sldId="2147483662"/>
          </pc:sldLayoutMkLst>
        </pc:sldLayoutChg>
        <pc:sldLayoutChg chg="modSp mod">
          <pc:chgData name="Lilian Ballejos" userId="" providerId="" clId="Web-{351A6C45-480C-44B6-B229-087FB88148EB}" dt="2023-08-16T06:58:17.189" v="36"/>
          <pc:sldLayoutMkLst>
            <pc:docMk/>
            <pc:sldMasterMk cId="1598869953" sldId="2147483648"/>
            <pc:sldLayoutMk cId="865512222" sldId="2147483665"/>
          </pc:sldLayoutMkLst>
          <pc:spChg chg="mod">
            <ac:chgData name="Lilian Ballejos" userId="" providerId="" clId="Web-{351A6C45-480C-44B6-B229-087FB88148EB}" dt="2023-08-16T06:58:14.438" v="30"/>
            <ac:spMkLst>
              <pc:docMk/>
              <pc:sldMasterMk cId="1598869953" sldId="2147483648"/>
              <pc:sldLayoutMk cId="865512222" sldId="2147483665"/>
              <ac:spMk id="12" creationId="{8FF044A7-6055-B744-AD25-E9D675BBE602}"/>
            </ac:spMkLst>
          </pc:spChg>
        </pc:sldLayoutChg>
        <pc:sldLayoutChg chg="modSp mod">
          <pc:chgData name="Lilian Ballejos" userId="" providerId="" clId="Web-{351A6C45-480C-44B6-B229-087FB88148EB}" dt="2023-08-16T06:58:17.189" v="36"/>
          <pc:sldLayoutMkLst>
            <pc:docMk/>
            <pc:sldMasterMk cId="1598869953" sldId="2147483648"/>
            <pc:sldLayoutMk cId="2036724671" sldId="2147483666"/>
          </pc:sldLayoutMkLst>
          <pc:spChg chg="mod">
            <ac:chgData name="Lilian Ballejos" userId="" providerId="" clId="Web-{351A6C45-480C-44B6-B229-087FB88148EB}" dt="2023-08-16T06:58:14.438" v="30"/>
            <ac:spMkLst>
              <pc:docMk/>
              <pc:sldMasterMk cId="1598869953" sldId="2147483648"/>
              <pc:sldLayoutMk cId="2036724671" sldId="2147483666"/>
              <ac:spMk id="8" creationId="{70F37B2A-B53F-3C4D-BD2B-2DAF3F47C071}"/>
            </ac:spMkLst>
          </pc:spChg>
        </pc:sldLayoutChg>
        <pc:sldLayoutChg chg="modSp mod">
          <pc:chgData name="Lilian Ballejos" userId="" providerId="" clId="Web-{351A6C45-480C-44B6-B229-087FB88148EB}" dt="2023-08-16T06:58:17.189" v="36"/>
          <pc:sldLayoutMkLst>
            <pc:docMk/>
            <pc:sldMasterMk cId="1598869953" sldId="2147483648"/>
            <pc:sldLayoutMk cId="3407050335" sldId="2147483667"/>
          </pc:sldLayoutMkLst>
          <pc:spChg chg="mod">
            <ac:chgData name="Lilian Ballejos" userId="" providerId="" clId="Web-{351A6C45-480C-44B6-B229-087FB88148EB}" dt="2023-08-16T06:58:14.438" v="30"/>
            <ac:spMkLst>
              <pc:docMk/>
              <pc:sldMasterMk cId="1598869953" sldId="2147483648"/>
              <pc:sldLayoutMk cId="3407050335" sldId="2147483667"/>
              <ac:spMk id="8" creationId="{70F37B2A-B53F-3C4D-BD2B-2DAF3F47C071}"/>
            </ac:spMkLst>
          </pc:spChg>
        </pc:sldLayoutChg>
        <pc:sldLayoutChg chg="modSp mod">
          <pc:chgData name="Lilian Ballejos" userId="" providerId="" clId="Web-{351A6C45-480C-44B6-B229-087FB88148EB}" dt="2023-08-16T06:58:17.189" v="36"/>
          <pc:sldLayoutMkLst>
            <pc:docMk/>
            <pc:sldMasterMk cId="1598869953" sldId="2147483648"/>
            <pc:sldLayoutMk cId="2913320333" sldId="2147483668"/>
          </pc:sldLayoutMkLst>
          <pc:spChg chg="mod">
            <ac:chgData name="Lilian Ballejos" userId="" providerId="" clId="Web-{351A6C45-480C-44B6-B229-087FB88148EB}" dt="2023-08-16T06:58:14.438" v="30"/>
            <ac:spMkLst>
              <pc:docMk/>
              <pc:sldMasterMk cId="1598869953" sldId="2147483648"/>
              <pc:sldLayoutMk cId="2913320333" sldId="2147483668"/>
              <ac:spMk id="12" creationId="{8FF044A7-6055-B744-AD25-E9D675BBE602}"/>
            </ac:spMkLst>
          </pc:spChg>
        </pc:sldLayoutChg>
        <pc:sldLayoutChg chg="modSp mod">
          <pc:chgData name="Lilian Ballejos" userId="" providerId="" clId="Web-{351A6C45-480C-44B6-B229-087FB88148EB}" dt="2023-08-16T06:58:17.189" v="36"/>
          <pc:sldLayoutMkLst>
            <pc:docMk/>
            <pc:sldMasterMk cId="1598869953" sldId="2147483648"/>
            <pc:sldLayoutMk cId="237043718" sldId="2147483669"/>
          </pc:sldLayoutMkLst>
          <pc:spChg chg="mod">
            <ac:chgData name="Lilian Ballejos" userId="" providerId="" clId="Web-{351A6C45-480C-44B6-B229-087FB88148EB}" dt="2023-08-16T06:58:14.438" v="30"/>
            <ac:spMkLst>
              <pc:docMk/>
              <pc:sldMasterMk cId="1598869953" sldId="2147483648"/>
              <pc:sldLayoutMk cId="237043718" sldId="2147483669"/>
              <ac:spMk id="6" creationId="{7618A5D0-906E-0046-B0F3-96283308CD40}"/>
            </ac:spMkLst>
          </pc:spChg>
        </pc:sldLayoutChg>
        <pc:sldLayoutChg chg="modSp mod">
          <pc:chgData name="Lilian Ballejos" userId="" providerId="" clId="Web-{351A6C45-480C-44B6-B229-087FB88148EB}" dt="2023-08-16T06:58:17.189" v="36"/>
          <pc:sldLayoutMkLst>
            <pc:docMk/>
            <pc:sldMasterMk cId="1598869953" sldId="2147483648"/>
            <pc:sldLayoutMk cId="1783906186" sldId="2147483671"/>
          </pc:sldLayoutMkLst>
          <pc:spChg chg="mod">
            <ac:chgData name="Lilian Ballejos" userId="" providerId="" clId="Web-{351A6C45-480C-44B6-B229-087FB88148EB}" dt="2023-08-16T06:58:14.438" v="30"/>
            <ac:spMkLst>
              <pc:docMk/>
              <pc:sldMasterMk cId="1598869953" sldId="2147483648"/>
              <pc:sldLayoutMk cId="1783906186" sldId="2147483671"/>
              <ac:spMk id="4" creationId="{62487D45-A6BD-6040-8ECE-F9608F53134E}"/>
            </ac:spMkLst>
          </pc:spChg>
        </pc:sldLayoutChg>
        <pc:sldLayoutChg chg="modSp mod">
          <pc:chgData name="Lilian Ballejos" userId="" providerId="" clId="Web-{351A6C45-480C-44B6-B229-087FB88148EB}" dt="2023-08-16T06:58:17.189" v="36"/>
          <pc:sldLayoutMkLst>
            <pc:docMk/>
            <pc:sldMasterMk cId="1598869953" sldId="2147483648"/>
            <pc:sldLayoutMk cId="3550207374" sldId="2147483673"/>
          </pc:sldLayoutMkLst>
          <pc:spChg chg="mod">
            <ac:chgData name="Lilian Ballejos" userId="" providerId="" clId="Web-{351A6C45-480C-44B6-B229-087FB88148EB}" dt="2023-08-16T06:58:14.438" v="30"/>
            <ac:spMkLst>
              <pc:docMk/>
              <pc:sldMasterMk cId="1598869953" sldId="2147483648"/>
              <pc:sldLayoutMk cId="3550207374" sldId="2147483673"/>
              <ac:spMk id="6" creationId="{26EC0286-4FA5-DB4D-961C-C9035150A22E}"/>
            </ac:spMkLst>
          </pc:spChg>
        </pc:sldLayoutChg>
        <pc:sldLayoutChg chg="modSp mod">
          <pc:chgData name="Lilian Ballejos" userId="" providerId="" clId="Web-{351A6C45-480C-44B6-B229-087FB88148EB}" dt="2023-08-16T06:58:17.189" v="36"/>
          <pc:sldLayoutMkLst>
            <pc:docMk/>
            <pc:sldMasterMk cId="1598869953" sldId="2147483648"/>
            <pc:sldLayoutMk cId="1758805330" sldId="2147483674"/>
          </pc:sldLayoutMkLst>
          <pc:spChg chg="mod">
            <ac:chgData name="Lilian Ballejos" userId="" providerId="" clId="Web-{351A6C45-480C-44B6-B229-087FB88148EB}" dt="2023-08-16T06:58:14.438" v="30"/>
            <ac:spMkLst>
              <pc:docMk/>
              <pc:sldMasterMk cId="1598869953" sldId="2147483648"/>
              <pc:sldLayoutMk cId="1758805330" sldId="2147483674"/>
              <ac:spMk id="12" creationId="{8FF044A7-6055-B744-AD25-E9D675BBE602}"/>
            </ac:spMkLst>
          </pc:spChg>
        </pc:sldLayoutChg>
      </pc:sldMasterChg>
    </pc:docChg>
  </pc:docChgLst>
  <pc:docChgLst>
    <pc:chgData name="Lilian Ballejos" clId="Web-{B005671B-3687-40A3-9891-0123BE3F09E8}"/>
    <pc:docChg chg="modSld">
      <pc:chgData name="Lilian Ballejos" userId="" providerId="" clId="Web-{B005671B-3687-40A3-9891-0123BE3F09E8}" dt="2023-08-21T16:26:47.780" v="0" actId="20577"/>
      <pc:docMkLst>
        <pc:docMk/>
      </pc:docMkLst>
      <pc:sldChg chg="modSp">
        <pc:chgData name="Lilian Ballejos" userId="" providerId="" clId="Web-{B005671B-3687-40A3-9891-0123BE3F09E8}" dt="2023-08-21T16:26:47.780" v="0" actId="20577"/>
        <pc:sldMkLst>
          <pc:docMk/>
          <pc:sldMk cId="1521418767" sldId="303"/>
        </pc:sldMkLst>
        <pc:spChg chg="mod">
          <ac:chgData name="Lilian Ballejos" userId="" providerId="" clId="Web-{B005671B-3687-40A3-9891-0123BE3F09E8}" dt="2023-08-21T16:26:47.780" v="0" actId="20577"/>
          <ac:spMkLst>
            <pc:docMk/>
            <pc:sldMk cId="1521418767" sldId="303"/>
            <ac:spMk id="15" creationId="{6E755116-71E6-7497-5C77-22E2133FABC6}"/>
          </ac:spMkLst>
        </pc:spChg>
      </pc:sldChg>
    </pc:docChg>
  </pc:docChgLst>
  <pc:docChgLst>
    <pc:chgData name="Lilian Ballejos" clId="Web-{F178DA86-9CA1-4253-8AE5-C85A12E8F0E3}"/>
    <pc:docChg chg="modSld">
      <pc:chgData name="Lilian Ballejos" userId="" providerId="" clId="Web-{F178DA86-9CA1-4253-8AE5-C85A12E8F0E3}" dt="2023-08-21T09:48:14.572" v="25" actId="20577"/>
      <pc:docMkLst>
        <pc:docMk/>
      </pc:docMkLst>
      <pc:sldChg chg="modSp">
        <pc:chgData name="Lilian Ballejos" userId="" providerId="" clId="Web-{F178DA86-9CA1-4253-8AE5-C85A12E8F0E3}" dt="2023-08-21T09:46:37.210" v="2" actId="20577"/>
        <pc:sldMkLst>
          <pc:docMk/>
          <pc:sldMk cId="3094067813" sldId="300"/>
        </pc:sldMkLst>
        <pc:spChg chg="mod">
          <ac:chgData name="Lilian Ballejos" userId="" providerId="" clId="Web-{F178DA86-9CA1-4253-8AE5-C85A12E8F0E3}" dt="2023-08-21T09:46:37.210" v="2" actId="20577"/>
          <ac:spMkLst>
            <pc:docMk/>
            <pc:sldMk cId="3094067813" sldId="300"/>
            <ac:spMk id="10" creationId="{FB513CA4-9310-E799-5DA0-0881CB6CE538}"/>
          </ac:spMkLst>
        </pc:spChg>
      </pc:sldChg>
      <pc:sldChg chg="modSp">
        <pc:chgData name="Lilian Ballejos" userId="" providerId="" clId="Web-{F178DA86-9CA1-4253-8AE5-C85A12E8F0E3}" dt="2023-08-21T09:46:47.538" v="5" actId="20577"/>
        <pc:sldMkLst>
          <pc:docMk/>
          <pc:sldMk cId="3800941878" sldId="302"/>
        </pc:sldMkLst>
        <pc:spChg chg="mod">
          <ac:chgData name="Lilian Ballejos" userId="" providerId="" clId="Web-{F178DA86-9CA1-4253-8AE5-C85A12E8F0E3}" dt="2023-08-21T09:46:47.538" v="5" actId="20577"/>
          <ac:spMkLst>
            <pc:docMk/>
            <pc:sldMk cId="3800941878" sldId="302"/>
            <ac:spMk id="3" creationId="{767948E7-63BD-283D-50E1-B8FA71EC150C}"/>
          </ac:spMkLst>
        </pc:spChg>
      </pc:sldChg>
      <pc:sldChg chg="modSp">
        <pc:chgData name="Lilian Ballejos" userId="" providerId="" clId="Web-{F178DA86-9CA1-4253-8AE5-C85A12E8F0E3}" dt="2023-08-21T09:47:39.321" v="15" actId="20577"/>
        <pc:sldMkLst>
          <pc:docMk/>
          <pc:sldMk cId="3370511346" sldId="306"/>
        </pc:sldMkLst>
        <pc:spChg chg="mod">
          <ac:chgData name="Lilian Ballejos" userId="" providerId="" clId="Web-{F178DA86-9CA1-4253-8AE5-C85A12E8F0E3}" dt="2023-08-21T09:47:39.321" v="15" actId="20577"/>
          <ac:spMkLst>
            <pc:docMk/>
            <pc:sldMk cId="3370511346" sldId="306"/>
            <ac:spMk id="12" creationId="{8BF16525-3D1E-DB82-268E-76AF3F39D5EB}"/>
          </ac:spMkLst>
        </pc:spChg>
        <pc:spChg chg="mod">
          <ac:chgData name="Lilian Ballejos" userId="" providerId="" clId="Web-{F178DA86-9CA1-4253-8AE5-C85A12E8F0E3}" dt="2023-08-21T09:47:16.586" v="13" actId="20577"/>
          <ac:spMkLst>
            <pc:docMk/>
            <pc:sldMk cId="3370511346" sldId="306"/>
            <ac:spMk id="13" creationId="{865B34DE-4B15-2A54-93E1-9F9AEA63809D}"/>
          </ac:spMkLst>
        </pc:spChg>
      </pc:sldChg>
      <pc:sldChg chg="modSp">
        <pc:chgData name="Lilian Ballejos" userId="" providerId="" clId="Web-{F178DA86-9CA1-4253-8AE5-C85A12E8F0E3}" dt="2023-08-21T09:48:14.572" v="25" actId="20577"/>
        <pc:sldMkLst>
          <pc:docMk/>
          <pc:sldMk cId="1510142425" sldId="316"/>
        </pc:sldMkLst>
        <pc:spChg chg="mod">
          <ac:chgData name="Lilian Ballejos" userId="" providerId="" clId="Web-{F178DA86-9CA1-4253-8AE5-C85A12E8F0E3}" dt="2023-08-21T09:48:03.134" v="20" actId="20577"/>
          <ac:spMkLst>
            <pc:docMk/>
            <pc:sldMk cId="1510142425" sldId="316"/>
            <ac:spMk id="3" creationId="{EEFA17C6-A93C-E70B-F9B3-D07E1DFBA8AD}"/>
          </ac:spMkLst>
        </pc:spChg>
        <pc:spChg chg="mod">
          <ac:chgData name="Lilian Ballejos" userId="" providerId="" clId="Web-{F178DA86-9CA1-4253-8AE5-C85A12E8F0E3}" dt="2023-08-21T09:48:14.572" v="25" actId="20577"/>
          <ac:spMkLst>
            <pc:docMk/>
            <pc:sldMk cId="1510142425" sldId="316"/>
            <ac:spMk id="12" creationId="{655A2D93-D923-5FA0-A9E1-C022667603C3}"/>
          </ac:spMkLst>
        </pc:spChg>
      </pc:sldChg>
    </pc:docChg>
  </pc:docChgLst>
  <pc:docChgLst>
    <pc:chgData name="Lilian Ballejos" clId="Web-{9C851F03-F16F-474F-AA0E-C0E3B4E420CC}"/>
    <pc:docChg chg="addSld delSld modSld sldOrd">
      <pc:chgData name="Lilian Ballejos" userId="" providerId="" clId="Web-{9C851F03-F16F-474F-AA0E-C0E3B4E420CC}" dt="2023-08-16T15:29:27.147" v="2597" actId="20577"/>
      <pc:docMkLst>
        <pc:docMk/>
      </pc:docMkLst>
      <pc:sldChg chg="addSp delSp modSp">
        <pc:chgData name="Lilian Ballejos" userId="" providerId="" clId="Web-{9C851F03-F16F-474F-AA0E-C0E3B4E420CC}" dt="2023-08-16T15:29:27.147" v="2597" actId="20577"/>
        <pc:sldMkLst>
          <pc:docMk/>
          <pc:sldMk cId="1811628747" sldId="268"/>
        </pc:sldMkLst>
        <pc:spChg chg="mod">
          <ac:chgData name="Lilian Ballejos" userId="" providerId="" clId="Web-{9C851F03-F16F-474F-AA0E-C0E3B4E420CC}" dt="2023-08-16T15:29:27.147" v="2597" actId="20577"/>
          <ac:spMkLst>
            <pc:docMk/>
            <pc:sldMk cId="1811628747" sldId="268"/>
            <ac:spMk id="2" creationId="{00000000-0000-0000-0000-000000000000}"/>
          </ac:spMkLst>
        </pc:spChg>
        <pc:spChg chg="del">
          <ac:chgData name="Lilian Ballejos" userId="" providerId="" clId="Web-{9C851F03-F16F-474F-AA0E-C0E3B4E420CC}" dt="2023-08-16T15:28:48.457" v="2586"/>
          <ac:spMkLst>
            <pc:docMk/>
            <pc:sldMk cId="1811628747" sldId="268"/>
            <ac:spMk id="3" creationId="{00000000-0000-0000-0000-000000000000}"/>
          </ac:spMkLst>
        </pc:spChg>
        <pc:spChg chg="add del mod">
          <ac:chgData name="Lilian Ballejos" userId="" providerId="" clId="Web-{9C851F03-F16F-474F-AA0E-C0E3B4E420CC}" dt="2023-08-16T15:28:52.301" v="2588"/>
          <ac:spMkLst>
            <pc:docMk/>
            <pc:sldMk cId="1811628747" sldId="268"/>
            <ac:spMk id="8" creationId="{8403DCF1-8A30-048B-D7D3-8207C115AC15}"/>
          </ac:spMkLst>
        </pc:spChg>
        <pc:spChg chg="add mod">
          <ac:chgData name="Lilian Ballejos" userId="" providerId="" clId="Web-{9C851F03-F16F-474F-AA0E-C0E3B4E420CC}" dt="2023-08-16T15:28:57.817" v="2590" actId="20577"/>
          <ac:spMkLst>
            <pc:docMk/>
            <pc:sldMk cId="1811628747" sldId="268"/>
            <ac:spMk id="10" creationId="{CF75E482-79DA-4722-827B-D3BD5D707F4B}"/>
          </ac:spMkLst>
        </pc:spChg>
      </pc:sldChg>
      <pc:sldChg chg="modSp">
        <pc:chgData name="Lilian Ballejos" userId="" providerId="" clId="Web-{9C851F03-F16F-474F-AA0E-C0E3B4E420CC}" dt="2023-08-16T10:01:13.858" v="4" actId="20577"/>
        <pc:sldMkLst>
          <pc:docMk/>
          <pc:sldMk cId="57776177" sldId="297"/>
        </pc:sldMkLst>
        <pc:spChg chg="mod">
          <ac:chgData name="Lilian Ballejos" userId="" providerId="" clId="Web-{9C851F03-F16F-474F-AA0E-C0E3B4E420CC}" dt="2023-08-16T10:01:13.858" v="4" actId="20577"/>
          <ac:spMkLst>
            <pc:docMk/>
            <pc:sldMk cId="57776177" sldId="297"/>
            <ac:spMk id="3" creationId="{38587DB1-B7D4-A000-28A3-8A34D08809C6}"/>
          </ac:spMkLst>
        </pc:spChg>
      </pc:sldChg>
      <pc:sldChg chg="addSp delSp modSp">
        <pc:chgData name="Lilian Ballejos" userId="" providerId="" clId="Web-{9C851F03-F16F-474F-AA0E-C0E3B4E420CC}" dt="2023-08-16T15:22:07.460" v="2456" actId="14100"/>
        <pc:sldMkLst>
          <pc:docMk/>
          <pc:sldMk cId="4062258016" sldId="299"/>
        </pc:sldMkLst>
        <pc:spChg chg="mod">
          <ac:chgData name="Lilian Ballejos" userId="" providerId="" clId="Web-{9C851F03-F16F-474F-AA0E-C0E3B4E420CC}" dt="2023-08-16T15:22:07.460" v="2456" actId="14100"/>
          <ac:spMkLst>
            <pc:docMk/>
            <pc:sldMk cId="4062258016" sldId="299"/>
            <ac:spMk id="2" creationId="{C89F83FA-C4CD-DE0D-00CD-77BBFF936FDC}"/>
          </ac:spMkLst>
        </pc:spChg>
        <pc:spChg chg="mod">
          <ac:chgData name="Lilian Ballejos" userId="" providerId="" clId="Web-{9C851F03-F16F-474F-AA0E-C0E3B4E420CC}" dt="2023-08-16T13:25:33.216" v="1466" actId="20577"/>
          <ac:spMkLst>
            <pc:docMk/>
            <pc:sldMk cId="4062258016" sldId="299"/>
            <ac:spMk id="3" creationId="{767948E7-63BD-283D-50E1-B8FA71EC150C}"/>
          </ac:spMkLst>
        </pc:spChg>
        <pc:spChg chg="add del">
          <ac:chgData name="Lilian Ballejos" userId="" providerId="" clId="Web-{9C851F03-F16F-474F-AA0E-C0E3B4E420CC}" dt="2023-08-16T10:04:33.821" v="18"/>
          <ac:spMkLst>
            <pc:docMk/>
            <pc:sldMk cId="4062258016" sldId="299"/>
            <ac:spMk id="4" creationId="{E4609E3C-BB0E-8673-A1C7-7D84239959E2}"/>
          </ac:spMkLst>
        </pc:spChg>
        <pc:spChg chg="add mod">
          <ac:chgData name="Lilian Ballejos" userId="" providerId="" clId="Web-{9C851F03-F16F-474F-AA0E-C0E3B4E420CC}" dt="2023-08-16T10:04:55.135" v="23"/>
          <ac:spMkLst>
            <pc:docMk/>
            <pc:sldMk cId="4062258016" sldId="299"/>
            <ac:spMk id="8" creationId="{2F4A2133-1201-748F-6EE3-A1217315419C}"/>
          </ac:spMkLst>
        </pc:spChg>
        <pc:spChg chg="add mod">
          <ac:chgData name="Lilian Ballejos" userId="" providerId="" clId="Web-{9C851F03-F16F-474F-AA0E-C0E3B4E420CC}" dt="2023-08-16T10:05:07.948" v="27" actId="1076"/>
          <ac:spMkLst>
            <pc:docMk/>
            <pc:sldMk cId="4062258016" sldId="299"/>
            <ac:spMk id="10" creationId="{DB5506A0-2F5D-5FFF-8482-0C1848D84062}"/>
          </ac:spMkLst>
        </pc:spChg>
        <pc:spChg chg="add mod">
          <ac:chgData name="Lilian Ballejos" userId="" providerId="" clId="Web-{9C851F03-F16F-474F-AA0E-C0E3B4E420CC}" dt="2023-08-16T10:05:18.543" v="31" actId="1076"/>
          <ac:spMkLst>
            <pc:docMk/>
            <pc:sldMk cId="4062258016" sldId="299"/>
            <ac:spMk id="11" creationId="{174C29AC-4882-61BA-29B0-7B92F83EB77C}"/>
          </ac:spMkLst>
        </pc:spChg>
      </pc:sldChg>
      <pc:sldChg chg="modSp">
        <pc:chgData name="Lilian Ballejos" userId="" providerId="" clId="Web-{9C851F03-F16F-474F-AA0E-C0E3B4E420CC}" dt="2023-08-16T14:40:20.562" v="2131" actId="14100"/>
        <pc:sldMkLst>
          <pc:docMk/>
          <pc:sldMk cId="3094067813" sldId="300"/>
        </pc:sldMkLst>
        <pc:spChg chg="mod">
          <ac:chgData name="Lilian Ballejos" userId="" providerId="" clId="Web-{9C851F03-F16F-474F-AA0E-C0E3B4E420CC}" dt="2023-08-16T10:01:06.826" v="2" actId="20577"/>
          <ac:spMkLst>
            <pc:docMk/>
            <pc:sldMk cId="3094067813" sldId="300"/>
            <ac:spMk id="2" creationId="{3E2C77A7-780A-1347-274A-1DD064B14156}"/>
          </ac:spMkLst>
        </pc:spChg>
        <pc:spChg chg="mod">
          <ac:chgData name="Lilian Ballejos" userId="" providerId="" clId="Web-{9C851F03-F16F-474F-AA0E-C0E3B4E420CC}" dt="2023-08-16T13:26:21.936" v="1477" actId="20577"/>
          <ac:spMkLst>
            <pc:docMk/>
            <pc:sldMk cId="3094067813" sldId="300"/>
            <ac:spMk id="10" creationId="{FB513CA4-9310-E799-5DA0-0881CB6CE538}"/>
          </ac:spMkLst>
        </pc:spChg>
        <pc:picChg chg="mod">
          <ac:chgData name="Lilian Ballejos" userId="" providerId="" clId="Web-{9C851F03-F16F-474F-AA0E-C0E3B4E420CC}" dt="2023-08-16T14:40:20.562" v="2131" actId="14100"/>
          <ac:picMkLst>
            <pc:docMk/>
            <pc:sldMk cId="3094067813" sldId="300"/>
            <ac:picMk id="8" creationId="{428F69E4-570F-FDB1-9C5C-12A005C2AFB7}"/>
          </ac:picMkLst>
        </pc:picChg>
      </pc:sldChg>
      <pc:sldChg chg="modSp add replId">
        <pc:chgData name="Lilian Ballejos" userId="" providerId="" clId="Web-{9C851F03-F16F-474F-AA0E-C0E3B4E420CC}" dt="2023-08-16T15:22:20.930" v="2459" actId="14100"/>
        <pc:sldMkLst>
          <pc:docMk/>
          <pc:sldMk cId="1449812388" sldId="301"/>
        </pc:sldMkLst>
        <pc:spChg chg="mod">
          <ac:chgData name="Lilian Ballejos" userId="" providerId="" clId="Web-{9C851F03-F16F-474F-AA0E-C0E3B4E420CC}" dt="2023-08-16T15:22:20.930" v="2459" actId="14100"/>
          <ac:spMkLst>
            <pc:docMk/>
            <pc:sldMk cId="1449812388" sldId="301"/>
            <ac:spMk id="2" creationId="{C89F83FA-C4CD-DE0D-00CD-77BBFF936FDC}"/>
          </ac:spMkLst>
        </pc:spChg>
        <pc:spChg chg="mod">
          <ac:chgData name="Lilian Ballejos" userId="" providerId="" clId="Web-{9C851F03-F16F-474F-AA0E-C0E3B4E420CC}" dt="2023-08-16T13:28:22.096" v="1507" actId="20577"/>
          <ac:spMkLst>
            <pc:docMk/>
            <pc:sldMk cId="1449812388" sldId="301"/>
            <ac:spMk id="3" creationId="{767948E7-63BD-283D-50E1-B8FA71EC150C}"/>
          </ac:spMkLst>
        </pc:spChg>
        <pc:spChg chg="mod">
          <ac:chgData name="Lilian Ballejos" userId="" providerId="" clId="Web-{9C851F03-F16F-474F-AA0E-C0E3B4E420CC}" dt="2023-08-16T10:19:10.492" v="143" actId="14100"/>
          <ac:spMkLst>
            <pc:docMk/>
            <pc:sldMk cId="1449812388" sldId="301"/>
            <ac:spMk id="8" creationId="{2F4A2133-1201-748F-6EE3-A1217315419C}"/>
          </ac:spMkLst>
        </pc:spChg>
        <pc:spChg chg="mod">
          <ac:chgData name="Lilian Ballejos" userId="" providerId="" clId="Web-{9C851F03-F16F-474F-AA0E-C0E3B4E420CC}" dt="2023-08-16T10:19:15.289" v="145" actId="14100"/>
          <ac:spMkLst>
            <pc:docMk/>
            <pc:sldMk cId="1449812388" sldId="301"/>
            <ac:spMk id="10" creationId="{DB5506A0-2F5D-5FFF-8482-0C1848D84062}"/>
          </ac:spMkLst>
        </pc:spChg>
        <pc:spChg chg="mod">
          <ac:chgData name="Lilian Ballejos" userId="" providerId="" clId="Web-{9C851F03-F16F-474F-AA0E-C0E3B4E420CC}" dt="2023-08-16T10:19:17.602" v="146" actId="1076"/>
          <ac:spMkLst>
            <pc:docMk/>
            <pc:sldMk cId="1449812388" sldId="301"/>
            <ac:spMk id="11" creationId="{174C29AC-4882-61BA-29B0-7B92F83EB77C}"/>
          </ac:spMkLst>
        </pc:spChg>
      </pc:sldChg>
      <pc:sldChg chg="delSp modSp add replId">
        <pc:chgData name="Lilian Ballejos" userId="" providerId="" clId="Web-{9C851F03-F16F-474F-AA0E-C0E3B4E420CC}" dt="2023-08-16T15:22:27.509" v="2462" actId="14100"/>
        <pc:sldMkLst>
          <pc:docMk/>
          <pc:sldMk cId="3800941878" sldId="302"/>
        </pc:sldMkLst>
        <pc:spChg chg="mod">
          <ac:chgData name="Lilian Ballejos" userId="" providerId="" clId="Web-{9C851F03-F16F-474F-AA0E-C0E3B4E420CC}" dt="2023-08-16T15:22:27.509" v="2462" actId="14100"/>
          <ac:spMkLst>
            <pc:docMk/>
            <pc:sldMk cId="3800941878" sldId="302"/>
            <ac:spMk id="2" creationId="{C89F83FA-C4CD-DE0D-00CD-77BBFF936FDC}"/>
          </ac:spMkLst>
        </pc:spChg>
        <pc:spChg chg="mod">
          <ac:chgData name="Lilian Ballejos" userId="" providerId="" clId="Web-{9C851F03-F16F-474F-AA0E-C0E3B4E420CC}" dt="2023-08-16T13:28:44.159" v="1511" actId="20577"/>
          <ac:spMkLst>
            <pc:docMk/>
            <pc:sldMk cId="3800941878" sldId="302"/>
            <ac:spMk id="3" creationId="{767948E7-63BD-283D-50E1-B8FA71EC150C}"/>
          </ac:spMkLst>
        </pc:spChg>
        <pc:spChg chg="mod">
          <ac:chgData name="Lilian Ballejos" userId="" providerId="" clId="Web-{9C851F03-F16F-474F-AA0E-C0E3B4E420CC}" dt="2023-08-16T10:24:24.540" v="196" actId="1076"/>
          <ac:spMkLst>
            <pc:docMk/>
            <pc:sldMk cId="3800941878" sldId="302"/>
            <ac:spMk id="8" creationId="{2F4A2133-1201-748F-6EE3-A1217315419C}"/>
          </ac:spMkLst>
        </pc:spChg>
        <pc:spChg chg="del">
          <ac:chgData name="Lilian Ballejos" userId="" providerId="" clId="Web-{9C851F03-F16F-474F-AA0E-C0E3B4E420CC}" dt="2023-08-16T10:19:29.587" v="151"/>
          <ac:spMkLst>
            <pc:docMk/>
            <pc:sldMk cId="3800941878" sldId="302"/>
            <ac:spMk id="10" creationId="{DB5506A0-2F5D-5FFF-8482-0C1848D84062}"/>
          </ac:spMkLst>
        </pc:spChg>
        <pc:spChg chg="del">
          <ac:chgData name="Lilian Ballejos" userId="" providerId="" clId="Web-{9C851F03-F16F-474F-AA0E-C0E3B4E420CC}" dt="2023-08-16T10:19:31.696" v="152"/>
          <ac:spMkLst>
            <pc:docMk/>
            <pc:sldMk cId="3800941878" sldId="302"/>
            <ac:spMk id="11" creationId="{174C29AC-4882-61BA-29B0-7B92F83EB77C}"/>
          </ac:spMkLst>
        </pc:spChg>
      </pc:sldChg>
      <pc:sldChg chg="addSp delSp modSp new mod ord modClrScheme chgLayout">
        <pc:chgData name="Lilian Ballejos" userId="" providerId="" clId="Web-{9C851F03-F16F-474F-AA0E-C0E3B4E420CC}" dt="2023-08-16T13:33:01.478" v="1770" actId="20577"/>
        <pc:sldMkLst>
          <pc:docMk/>
          <pc:sldMk cId="1521418767" sldId="303"/>
        </pc:sldMkLst>
        <pc:spChg chg="mod ord">
          <ac:chgData name="Lilian Ballejos" userId="" providerId="" clId="Web-{9C851F03-F16F-474F-AA0E-C0E3B4E420CC}" dt="2023-08-16T12:30:25.801" v="801" actId="20577"/>
          <ac:spMkLst>
            <pc:docMk/>
            <pc:sldMk cId="1521418767" sldId="303"/>
            <ac:spMk id="2" creationId="{93DBE279-963A-096A-99B0-DBA77C926DB7}"/>
          </ac:spMkLst>
        </pc:spChg>
        <pc:spChg chg="mod ord">
          <ac:chgData name="Lilian Ballejos" userId="" providerId="" clId="Web-{9C851F03-F16F-474F-AA0E-C0E3B4E420CC}" dt="2023-08-16T12:30:27.786" v="802" actId="20577"/>
          <ac:spMkLst>
            <pc:docMk/>
            <pc:sldMk cId="1521418767" sldId="303"/>
            <ac:spMk id="3" creationId="{6C9E6611-1C0D-6D84-7662-D3D59A6B936C}"/>
          </ac:spMkLst>
        </pc:spChg>
        <pc:spChg chg="mod ord">
          <ac:chgData name="Lilian Ballejos" userId="" providerId="" clId="Web-{9C851F03-F16F-474F-AA0E-C0E3B4E420CC}" dt="2023-08-16T12:46:30.264" v="1065" actId="20577"/>
          <ac:spMkLst>
            <pc:docMk/>
            <pc:sldMk cId="1521418767" sldId="303"/>
            <ac:spMk id="4" creationId="{80CBF845-2B62-2DC0-ED8B-C25EC4ADB984}"/>
          </ac:spMkLst>
        </pc:spChg>
        <pc:spChg chg="mod ord">
          <ac:chgData name="Lilian Ballejos" userId="" providerId="" clId="Web-{9C851F03-F16F-474F-AA0E-C0E3B4E420CC}" dt="2023-08-16T10:22:00.532" v="176"/>
          <ac:spMkLst>
            <pc:docMk/>
            <pc:sldMk cId="1521418767" sldId="303"/>
            <ac:spMk id="5" creationId="{2949B160-B936-C3CB-09F9-5582FE57C872}"/>
          </ac:spMkLst>
        </pc:spChg>
        <pc:spChg chg="mod ord">
          <ac:chgData name="Lilian Ballejos" userId="" providerId="" clId="Web-{9C851F03-F16F-474F-AA0E-C0E3B4E420CC}" dt="2023-08-16T10:22:00.532" v="176"/>
          <ac:spMkLst>
            <pc:docMk/>
            <pc:sldMk cId="1521418767" sldId="303"/>
            <ac:spMk id="6" creationId="{E32D7C5B-83C9-E753-74E1-DB34EF24D9A5}"/>
          </ac:spMkLst>
        </pc:spChg>
        <pc:spChg chg="mod ord">
          <ac:chgData name="Lilian Ballejos" userId="" providerId="" clId="Web-{9C851F03-F16F-474F-AA0E-C0E3B4E420CC}" dt="2023-08-16T10:22:00.532" v="176"/>
          <ac:spMkLst>
            <pc:docMk/>
            <pc:sldMk cId="1521418767" sldId="303"/>
            <ac:spMk id="7" creationId="{5A053612-6A56-2A46-3051-64D9575AD334}"/>
          </ac:spMkLst>
        </pc:spChg>
        <pc:spChg chg="add del mod">
          <ac:chgData name="Lilian Ballejos" userId="" providerId="" clId="Web-{9C851F03-F16F-474F-AA0E-C0E3B4E420CC}" dt="2023-08-16T12:44:25.589" v="1028"/>
          <ac:spMkLst>
            <pc:docMk/>
            <pc:sldMk cId="1521418767" sldId="303"/>
            <ac:spMk id="8" creationId="{7492B8C8-B66B-8D14-5057-D9D483F1C433}"/>
          </ac:spMkLst>
        </pc:spChg>
        <pc:spChg chg="add del mod">
          <ac:chgData name="Lilian Ballejos" userId="" providerId="" clId="Web-{9C851F03-F16F-474F-AA0E-C0E3B4E420CC}" dt="2023-08-16T12:45:08.137" v="1038"/>
          <ac:spMkLst>
            <pc:docMk/>
            <pc:sldMk cId="1521418767" sldId="303"/>
            <ac:spMk id="9" creationId="{CAE01A6F-19B1-ED10-0B8A-841976609C34}"/>
          </ac:spMkLst>
        </pc:spChg>
        <pc:spChg chg="add del mod">
          <ac:chgData name="Lilian Ballejos" userId="" providerId="" clId="Web-{9C851F03-F16F-474F-AA0E-C0E3B4E420CC}" dt="2023-08-16T12:43:16.618" v="1017"/>
          <ac:spMkLst>
            <pc:docMk/>
            <pc:sldMk cId="1521418767" sldId="303"/>
            <ac:spMk id="12" creationId="{D3E16842-BE23-22C2-6433-28DAC2CACCD4}"/>
          </ac:spMkLst>
        </pc:spChg>
        <pc:spChg chg="add del">
          <ac:chgData name="Lilian Ballejos" userId="" providerId="" clId="Web-{9C851F03-F16F-474F-AA0E-C0E3B4E420CC}" dt="2023-08-16T12:43:28.650" v="1019"/>
          <ac:spMkLst>
            <pc:docMk/>
            <pc:sldMk cId="1521418767" sldId="303"/>
            <ac:spMk id="13" creationId="{96E14BCE-5C69-ED10-4F10-B3197D5ECF2D}"/>
          </ac:spMkLst>
        </pc:spChg>
        <pc:spChg chg="add del">
          <ac:chgData name="Lilian Ballejos" userId="" providerId="" clId="Web-{9C851F03-F16F-474F-AA0E-C0E3B4E420CC}" dt="2023-08-16T12:43:40.478" v="1021"/>
          <ac:spMkLst>
            <pc:docMk/>
            <pc:sldMk cId="1521418767" sldId="303"/>
            <ac:spMk id="14" creationId="{0C70E6C0-CA2A-CCC6-28A8-F3B5E4D25E00}"/>
          </ac:spMkLst>
        </pc:spChg>
        <pc:spChg chg="add mod">
          <ac:chgData name="Lilian Ballejos" userId="" providerId="" clId="Web-{9C851F03-F16F-474F-AA0E-C0E3B4E420CC}" dt="2023-08-16T13:32:46.353" v="1755" actId="20577"/>
          <ac:spMkLst>
            <pc:docMk/>
            <pc:sldMk cId="1521418767" sldId="303"/>
            <ac:spMk id="15" creationId="{6E755116-71E6-7497-5C77-22E2133FABC6}"/>
          </ac:spMkLst>
        </pc:spChg>
        <pc:spChg chg="add mod">
          <ac:chgData name="Lilian Ballejos" userId="" providerId="" clId="Web-{9C851F03-F16F-474F-AA0E-C0E3B4E420CC}" dt="2023-08-16T13:33:01.478" v="1770" actId="20577"/>
          <ac:spMkLst>
            <pc:docMk/>
            <pc:sldMk cId="1521418767" sldId="303"/>
            <ac:spMk id="16" creationId="{0DB7D5E7-ECE0-4A13-99C0-90B93D3F8E69}"/>
          </ac:spMkLst>
        </pc:spChg>
        <pc:picChg chg="add del mod">
          <ac:chgData name="Lilian Ballejos" userId="" providerId="" clId="Web-{9C851F03-F16F-474F-AA0E-C0E3B4E420CC}" dt="2023-08-16T12:28:54.658" v="798"/>
          <ac:picMkLst>
            <pc:docMk/>
            <pc:sldMk cId="1521418767" sldId="303"/>
            <ac:picMk id="10" creationId="{9F4610D0-85ED-D16D-1323-4553D51865C8}"/>
          </ac:picMkLst>
        </pc:picChg>
        <pc:picChg chg="add mod">
          <ac:chgData name="Lilian Ballejos" userId="" providerId="" clId="Web-{9C851F03-F16F-474F-AA0E-C0E3B4E420CC}" dt="2023-08-16T12:45:26.950" v="1042" actId="1076"/>
          <ac:picMkLst>
            <pc:docMk/>
            <pc:sldMk cId="1521418767" sldId="303"/>
            <ac:picMk id="11" creationId="{6CE9F8D9-ED86-D59E-0F74-E9E4458D3E7B}"/>
          </ac:picMkLst>
        </pc:picChg>
      </pc:sldChg>
      <pc:sldChg chg="new del">
        <pc:chgData name="Lilian Ballejos" userId="" providerId="" clId="Web-{9C851F03-F16F-474F-AA0E-C0E3B4E420CC}" dt="2023-08-16T12:11:04.161" v="532"/>
        <pc:sldMkLst>
          <pc:docMk/>
          <pc:sldMk cId="1195889033" sldId="304"/>
        </pc:sldMkLst>
      </pc:sldChg>
      <pc:sldChg chg="modSp add del replId">
        <pc:chgData name="Lilian Ballejos" userId="" providerId="" clId="Web-{9C851F03-F16F-474F-AA0E-C0E3B4E420CC}" dt="2023-08-16T12:16:47.295" v="628"/>
        <pc:sldMkLst>
          <pc:docMk/>
          <pc:sldMk cId="3396458971" sldId="305"/>
        </pc:sldMkLst>
        <pc:spChg chg="mod">
          <ac:chgData name="Lilian Ballejos" userId="" providerId="" clId="Web-{9C851F03-F16F-474F-AA0E-C0E3B4E420CC}" dt="2023-08-16T12:11:25.287" v="535" actId="20577"/>
          <ac:spMkLst>
            <pc:docMk/>
            <pc:sldMk cId="3396458971" sldId="305"/>
            <ac:spMk id="2" creationId="{93DBE279-963A-096A-99B0-DBA77C926DB7}"/>
          </ac:spMkLst>
        </pc:spChg>
        <pc:spChg chg="mod">
          <ac:chgData name="Lilian Ballejos" userId="" providerId="" clId="Web-{9C851F03-F16F-474F-AA0E-C0E3B4E420CC}" dt="2023-08-16T12:14:09.276" v="598" actId="20577"/>
          <ac:spMkLst>
            <pc:docMk/>
            <pc:sldMk cId="3396458971" sldId="305"/>
            <ac:spMk id="3" creationId="{6C9E6611-1C0D-6D84-7662-D3D59A6B936C}"/>
          </ac:spMkLst>
        </pc:spChg>
      </pc:sldChg>
      <pc:sldChg chg="addSp delSp modSp add replId">
        <pc:chgData name="Lilian Ballejos" userId="" providerId="" clId="Web-{9C851F03-F16F-474F-AA0E-C0E3B4E420CC}" dt="2023-08-16T13:29:15.956" v="1515" actId="20577"/>
        <pc:sldMkLst>
          <pc:docMk/>
          <pc:sldMk cId="3370511346" sldId="306"/>
        </pc:sldMkLst>
        <pc:spChg chg="del mod">
          <ac:chgData name="Lilian Ballejos" userId="" providerId="" clId="Web-{9C851F03-F16F-474F-AA0E-C0E3B4E420CC}" dt="2023-08-16T12:45:55.138" v="1054"/>
          <ac:spMkLst>
            <pc:docMk/>
            <pc:sldMk cId="3370511346" sldId="306"/>
            <ac:spMk id="8" creationId="{7492B8C8-B66B-8D14-5057-D9D483F1C433}"/>
          </ac:spMkLst>
        </pc:spChg>
        <pc:spChg chg="del mod">
          <ac:chgData name="Lilian Ballejos" userId="" providerId="" clId="Web-{9C851F03-F16F-474F-AA0E-C0E3B4E420CC}" dt="2023-08-16T12:46:11.670" v="1062"/>
          <ac:spMkLst>
            <pc:docMk/>
            <pc:sldMk cId="3370511346" sldId="306"/>
            <ac:spMk id="9" creationId="{CAE01A6F-19B1-ED10-0B8A-841976609C34}"/>
          </ac:spMkLst>
        </pc:spChg>
        <pc:spChg chg="add del mod">
          <ac:chgData name="Lilian Ballejos" userId="" providerId="" clId="Web-{9C851F03-F16F-474F-AA0E-C0E3B4E420CC}" dt="2023-08-16T12:45:35.934" v="1046"/>
          <ac:spMkLst>
            <pc:docMk/>
            <pc:sldMk cId="3370511346" sldId="306"/>
            <ac:spMk id="10" creationId="{824BCD32-E8B7-B704-593B-B7B59FED362F}"/>
          </ac:spMkLst>
        </pc:spChg>
        <pc:spChg chg="add mod">
          <ac:chgData name="Lilian Ballejos" userId="" providerId="" clId="Web-{9C851F03-F16F-474F-AA0E-C0E3B4E420CC}" dt="2023-08-16T13:29:11.066" v="1513" actId="20577"/>
          <ac:spMkLst>
            <pc:docMk/>
            <pc:sldMk cId="3370511346" sldId="306"/>
            <ac:spMk id="12" creationId="{8BF16525-3D1E-DB82-268E-76AF3F39D5EB}"/>
          </ac:spMkLst>
        </pc:spChg>
        <pc:spChg chg="add mod">
          <ac:chgData name="Lilian Ballejos" userId="" providerId="" clId="Web-{9C851F03-F16F-474F-AA0E-C0E3B4E420CC}" dt="2023-08-16T13:29:15.956" v="1515" actId="20577"/>
          <ac:spMkLst>
            <pc:docMk/>
            <pc:sldMk cId="3370511346" sldId="306"/>
            <ac:spMk id="13" creationId="{865B34DE-4B15-2A54-93E1-9F9AEA63809D}"/>
          </ac:spMkLst>
        </pc:spChg>
      </pc:sldChg>
      <pc:sldChg chg="addSp delSp modSp new mod modClrScheme chgLayout">
        <pc:chgData name="Lilian Ballejos" userId="" providerId="" clId="Web-{9C851F03-F16F-474F-AA0E-C0E3B4E420CC}" dt="2023-08-16T13:34:09.230" v="1778" actId="20577"/>
        <pc:sldMkLst>
          <pc:docMk/>
          <pc:sldMk cId="3325874199" sldId="307"/>
        </pc:sldMkLst>
        <pc:spChg chg="mod ord">
          <ac:chgData name="Lilian Ballejos" userId="" providerId="" clId="Web-{9C851F03-F16F-474F-AA0E-C0E3B4E420CC}" dt="2023-08-16T12:49:01.893" v="1091"/>
          <ac:spMkLst>
            <pc:docMk/>
            <pc:sldMk cId="3325874199" sldId="307"/>
            <ac:spMk id="2" creationId="{9805B2FA-025A-A405-D34C-C9DDD99CA4D1}"/>
          </ac:spMkLst>
        </pc:spChg>
        <pc:spChg chg="del mod ord">
          <ac:chgData name="Lilian Ballejos" userId="" providerId="" clId="Web-{9C851F03-F16F-474F-AA0E-C0E3B4E420CC}" dt="2023-08-16T12:47:11.671" v="1070"/>
          <ac:spMkLst>
            <pc:docMk/>
            <pc:sldMk cId="3325874199" sldId="307"/>
            <ac:spMk id="3" creationId="{8FEE874C-ABCC-B6D0-EC17-F534E2E509E2}"/>
          </ac:spMkLst>
        </pc:spChg>
        <pc:spChg chg="del">
          <ac:chgData name="Lilian Ballejos" userId="" providerId="" clId="Web-{9C851F03-F16F-474F-AA0E-C0E3B4E420CC}" dt="2023-08-16T12:40:33.317" v="1002"/>
          <ac:spMkLst>
            <pc:docMk/>
            <pc:sldMk cId="3325874199" sldId="307"/>
            <ac:spMk id="4" creationId="{4D316573-2571-C27E-C2B2-D5F9ED6D04C9}"/>
          </ac:spMkLst>
        </pc:spChg>
        <pc:spChg chg="mod ord">
          <ac:chgData name="Lilian Ballejos" userId="" providerId="" clId="Web-{9C851F03-F16F-474F-AA0E-C0E3B4E420CC}" dt="2023-08-16T12:49:01.893" v="1091"/>
          <ac:spMkLst>
            <pc:docMk/>
            <pc:sldMk cId="3325874199" sldId="307"/>
            <ac:spMk id="5" creationId="{E7A1DB81-8522-4A74-B2F4-EC29E3CD5C76}"/>
          </ac:spMkLst>
        </pc:spChg>
        <pc:spChg chg="mod ord">
          <ac:chgData name="Lilian Ballejos" userId="" providerId="" clId="Web-{9C851F03-F16F-474F-AA0E-C0E3B4E420CC}" dt="2023-08-16T12:49:01.893" v="1091"/>
          <ac:spMkLst>
            <pc:docMk/>
            <pc:sldMk cId="3325874199" sldId="307"/>
            <ac:spMk id="6" creationId="{E5634655-FED5-59A4-9D5D-4D384D01D7B2}"/>
          </ac:spMkLst>
        </pc:spChg>
        <pc:spChg chg="mod ord">
          <ac:chgData name="Lilian Ballejos" userId="" providerId="" clId="Web-{9C851F03-F16F-474F-AA0E-C0E3B4E420CC}" dt="2023-08-16T12:49:01.893" v="1091"/>
          <ac:spMkLst>
            <pc:docMk/>
            <pc:sldMk cId="3325874199" sldId="307"/>
            <ac:spMk id="7" creationId="{054AD41B-1802-263A-CC76-5B5D05EE8FB4}"/>
          </ac:spMkLst>
        </pc:spChg>
        <pc:spChg chg="add del mod ord">
          <ac:chgData name="Lilian Ballejos" userId="" providerId="" clId="Web-{9C851F03-F16F-474F-AA0E-C0E3B4E420CC}" dt="2023-08-16T12:48:38.549" v="1083"/>
          <ac:spMkLst>
            <pc:docMk/>
            <pc:sldMk cId="3325874199" sldId="307"/>
            <ac:spMk id="9" creationId="{B11A7965-07B9-C2B2-3ED1-1EE6E3DE963A}"/>
          </ac:spMkLst>
        </pc:spChg>
        <pc:spChg chg="add del mod ord">
          <ac:chgData name="Lilian Ballejos" userId="" providerId="" clId="Web-{9C851F03-F16F-474F-AA0E-C0E3B4E420CC}" dt="2023-08-16T12:49:13.987" v="1094"/>
          <ac:spMkLst>
            <pc:docMk/>
            <pc:sldMk cId="3325874199" sldId="307"/>
            <ac:spMk id="10" creationId="{94838365-0F8C-EA72-08FD-11ABBE5B8037}"/>
          </ac:spMkLst>
        </pc:spChg>
        <pc:spChg chg="add mod ord">
          <ac:chgData name="Lilian Ballejos" userId="" providerId="" clId="Web-{9C851F03-F16F-474F-AA0E-C0E3B4E420CC}" dt="2023-08-16T13:33:57.277" v="1775" actId="20577"/>
          <ac:spMkLst>
            <pc:docMk/>
            <pc:sldMk cId="3325874199" sldId="307"/>
            <ac:spMk id="11" creationId="{E6B4A160-E886-BAD5-9C5C-98E9F4AC6BD3}"/>
          </ac:spMkLst>
        </pc:spChg>
        <pc:spChg chg="add del mod ord">
          <ac:chgData name="Lilian Ballejos" userId="" providerId="" clId="Web-{9C851F03-F16F-474F-AA0E-C0E3B4E420CC}" dt="2023-08-16T12:54:17.308" v="1128"/>
          <ac:spMkLst>
            <pc:docMk/>
            <pc:sldMk cId="3325874199" sldId="307"/>
            <ac:spMk id="12" creationId="{53CB26CD-9B13-8710-3394-41CE9E09DA0B}"/>
          </ac:spMkLst>
        </pc:spChg>
        <pc:spChg chg="add mod ord">
          <ac:chgData name="Lilian Ballejos" userId="" providerId="" clId="Web-{9C851F03-F16F-474F-AA0E-C0E3B4E420CC}" dt="2023-08-16T13:34:09.230" v="1778" actId="20577"/>
          <ac:spMkLst>
            <pc:docMk/>
            <pc:sldMk cId="3325874199" sldId="307"/>
            <ac:spMk id="13" creationId="{AD1FFF3F-620B-35E6-B86F-84BE5061739D}"/>
          </ac:spMkLst>
        </pc:spChg>
        <pc:picChg chg="add mod">
          <ac:chgData name="Lilian Ballejos" userId="" providerId="" clId="Web-{9C851F03-F16F-474F-AA0E-C0E3B4E420CC}" dt="2023-08-16T12:53:48.229" v="1104" actId="1076"/>
          <ac:picMkLst>
            <pc:docMk/>
            <pc:sldMk cId="3325874199" sldId="307"/>
            <ac:picMk id="8" creationId="{02BC304E-1CB4-2CE0-C0A4-CA4C33080847}"/>
          </ac:picMkLst>
        </pc:picChg>
      </pc:sldChg>
      <pc:sldChg chg="delSp new del">
        <pc:chgData name="Lilian Ballejos" userId="" providerId="" clId="Web-{9C851F03-F16F-474F-AA0E-C0E3B4E420CC}" dt="2023-08-16T12:59:07.581" v="1169"/>
        <pc:sldMkLst>
          <pc:docMk/>
          <pc:sldMk cId="1964862654" sldId="308"/>
        </pc:sldMkLst>
        <pc:spChg chg="del">
          <ac:chgData name="Lilian Ballejos" userId="" providerId="" clId="Web-{9C851F03-F16F-474F-AA0E-C0E3B4E420CC}" dt="2023-08-16T12:58:59.174" v="1167"/>
          <ac:spMkLst>
            <pc:docMk/>
            <pc:sldMk cId="1964862654" sldId="308"/>
            <ac:spMk id="3" creationId="{716B6AAC-91BE-9B81-0B3F-2A01B9A9FBEA}"/>
          </ac:spMkLst>
        </pc:spChg>
      </pc:sldChg>
      <pc:sldChg chg="addSp delSp modSp add mod replId modClrScheme chgLayout">
        <pc:chgData name="Lilian Ballejos" userId="" providerId="" clId="Web-{9C851F03-F16F-474F-AA0E-C0E3B4E420CC}" dt="2023-08-16T14:08:35.321" v="1951" actId="1076"/>
        <pc:sldMkLst>
          <pc:docMk/>
          <pc:sldMk cId="127552155" sldId="309"/>
        </pc:sldMkLst>
        <pc:spChg chg="mod ord">
          <ac:chgData name="Lilian Ballejos" userId="" providerId="" clId="Web-{9C851F03-F16F-474F-AA0E-C0E3B4E420CC}" dt="2023-08-16T13:00:46.005" v="1186"/>
          <ac:spMkLst>
            <pc:docMk/>
            <pc:sldMk cId="127552155" sldId="309"/>
            <ac:spMk id="2" creationId="{9805B2FA-025A-A405-D34C-C9DDD99CA4D1}"/>
          </ac:spMkLst>
        </pc:spChg>
        <pc:spChg chg="add del mod ord">
          <ac:chgData name="Lilian Ballejos" userId="" providerId="" clId="Web-{9C851F03-F16F-474F-AA0E-C0E3B4E420CC}" dt="2023-08-16T13:02:47.821" v="1205"/>
          <ac:spMkLst>
            <pc:docMk/>
            <pc:sldMk cId="127552155" sldId="309"/>
            <ac:spMk id="3" creationId="{43DA06A2-03A9-2999-3DFD-8C7C1B27407B}"/>
          </ac:spMkLst>
        </pc:spChg>
        <pc:spChg chg="add del mod ord">
          <ac:chgData name="Lilian Ballejos" userId="" providerId="" clId="Web-{9C851F03-F16F-474F-AA0E-C0E3B4E420CC}" dt="2023-08-16T13:02:50.790" v="1206"/>
          <ac:spMkLst>
            <pc:docMk/>
            <pc:sldMk cId="127552155" sldId="309"/>
            <ac:spMk id="4" creationId="{607F5321-372C-7955-BEE1-0F5C1434511C}"/>
          </ac:spMkLst>
        </pc:spChg>
        <pc:spChg chg="mod ord">
          <ac:chgData name="Lilian Ballejos" userId="" providerId="" clId="Web-{9C851F03-F16F-474F-AA0E-C0E3B4E420CC}" dt="2023-08-16T13:00:46.005" v="1186"/>
          <ac:spMkLst>
            <pc:docMk/>
            <pc:sldMk cId="127552155" sldId="309"/>
            <ac:spMk id="5" creationId="{E7A1DB81-8522-4A74-B2F4-EC29E3CD5C76}"/>
          </ac:spMkLst>
        </pc:spChg>
        <pc:spChg chg="mod ord">
          <ac:chgData name="Lilian Ballejos" userId="" providerId="" clId="Web-{9C851F03-F16F-474F-AA0E-C0E3B4E420CC}" dt="2023-08-16T13:00:46.005" v="1186"/>
          <ac:spMkLst>
            <pc:docMk/>
            <pc:sldMk cId="127552155" sldId="309"/>
            <ac:spMk id="6" creationId="{E5634655-FED5-59A4-9D5D-4D384D01D7B2}"/>
          </ac:spMkLst>
        </pc:spChg>
        <pc:spChg chg="mod ord">
          <ac:chgData name="Lilian Ballejos" userId="" providerId="" clId="Web-{9C851F03-F16F-474F-AA0E-C0E3B4E420CC}" dt="2023-08-16T13:00:46.005" v="1186"/>
          <ac:spMkLst>
            <pc:docMk/>
            <pc:sldMk cId="127552155" sldId="309"/>
            <ac:spMk id="7" creationId="{054AD41B-1802-263A-CC76-5B5D05EE8FB4}"/>
          </ac:spMkLst>
        </pc:spChg>
        <pc:spChg chg="mod ord">
          <ac:chgData name="Lilian Ballejos" userId="" providerId="" clId="Web-{9C851F03-F16F-474F-AA0E-C0E3B4E420CC}" dt="2023-08-16T13:38:37.955" v="1817" actId="20577"/>
          <ac:spMkLst>
            <pc:docMk/>
            <pc:sldMk cId="127552155" sldId="309"/>
            <ac:spMk id="11" creationId="{E6B4A160-E886-BAD5-9C5C-98E9F4AC6BD3}"/>
          </ac:spMkLst>
        </pc:spChg>
        <pc:spChg chg="mod ord">
          <ac:chgData name="Lilian Ballejos" userId="" providerId="" clId="Web-{9C851F03-F16F-474F-AA0E-C0E3B4E420CC}" dt="2023-08-16T13:38:40.893" v="1819" actId="20577"/>
          <ac:spMkLst>
            <pc:docMk/>
            <pc:sldMk cId="127552155" sldId="309"/>
            <ac:spMk id="13" creationId="{AD1FFF3F-620B-35E6-B86F-84BE5061739D}"/>
          </ac:spMkLst>
        </pc:spChg>
        <pc:spChg chg="add del mod">
          <ac:chgData name="Lilian Ballejos" userId="" providerId="" clId="Web-{9C851F03-F16F-474F-AA0E-C0E3B4E420CC}" dt="2023-08-16T13:02:55.821" v="1209"/>
          <ac:spMkLst>
            <pc:docMk/>
            <pc:sldMk cId="127552155" sldId="309"/>
            <ac:spMk id="14" creationId="{23D9DE43-D1D4-B855-F3C7-87B547440DEC}"/>
          </ac:spMkLst>
        </pc:spChg>
        <pc:spChg chg="add mod">
          <ac:chgData name="Lilian Ballejos" userId="" providerId="" clId="Web-{9C851F03-F16F-474F-AA0E-C0E3B4E420CC}" dt="2023-08-16T13:08:53.549" v="1262" actId="20577"/>
          <ac:spMkLst>
            <pc:docMk/>
            <pc:sldMk cId="127552155" sldId="309"/>
            <ac:spMk id="19" creationId="{83070315-AE27-4560-FBAE-2507558E4FF8}"/>
          </ac:spMkLst>
        </pc:spChg>
        <pc:spChg chg="add mod">
          <ac:chgData name="Lilian Ballejos" userId="" providerId="" clId="Web-{9C851F03-F16F-474F-AA0E-C0E3B4E420CC}" dt="2023-08-16T13:10:45.630" v="1271" actId="20577"/>
          <ac:spMkLst>
            <pc:docMk/>
            <pc:sldMk cId="127552155" sldId="309"/>
            <ac:spMk id="21" creationId="{4279F0F1-526F-74F6-3173-67F3AD786BF4}"/>
          </ac:spMkLst>
        </pc:spChg>
        <pc:picChg chg="add mod modCrop">
          <ac:chgData name="Lilian Ballejos" userId="" providerId="" clId="Web-{9C851F03-F16F-474F-AA0E-C0E3B4E420CC}" dt="2023-08-16T14:08:30.072" v="1948"/>
          <ac:picMkLst>
            <pc:docMk/>
            <pc:sldMk cId="127552155" sldId="309"/>
            <ac:picMk id="3" creationId="{57DC5209-E4B7-BD04-C0EC-297B38F81955}"/>
          </ac:picMkLst>
        </pc:picChg>
        <pc:picChg chg="del">
          <ac:chgData name="Lilian Ballejos" userId="" providerId="" clId="Web-{9C851F03-F16F-474F-AA0E-C0E3B4E420CC}" dt="2023-08-16T12:59:20.612" v="1172"/>
          <ac:picMkLst>
            <pc:docMk/>
            <pc:sldMk cId="127552155" sldId="309"/>
            <ac:picMk id="8" creationId="{02BC304E-1CB4-2CE0-C0A4-CA4C33080847}"/>
          </ac:picMkLst>
        </pc:picChg>
        <pc:picChg chg="add del mod ord">
          <ac:chgData name="Lilian Ballejos" userId="" providerId="" clId="Web-{9C851F03-F16F-474F-AA0E-C0E3B4E420CC}" dt="2023-08-16T13:02:46.149" v="1204"/>
          <ac:picMkLst>
            <pc:docMk/>
            <pc:sldMk cId="127552155" sldId="309"/>
            <ac:picMk id="9" creationId="{B416BB98-F61B-D79F-7B73-73EFA14717A2}"/>
          </ac:picMkLst>
        </pc:picChg>
        <pc:picChg chg="add del mod ord">
          <ac:chgData name="Lilian Ballejos" userId="" providerId="" clId="Web-{9C851F03-F16F-474F-AA0E-C0E3B4E420CC}" dt="2023-08-16T13:02:53.712" v="1208"/>
          <ac:picMkLst>
            <pc:docMk/>
            <pc:sldMk cId="127552155" sldId="309"/>
            <ac:picMk id="10" creationId="{D4D8C586-E3B8-2EB5-88DD-B8C788197935}"/>
          </ac:picMkLst>
        </pc:picChg>
        <pc:picChg chg="add mod modCrop">
          <ac:chgData name="Lilian Ballejos" userId="" providerId="" clId="Web-{9C851F03-F16F-474F-AA0E-C0E3B4E420CC}" dt="2023-08-16T14:08:35.321" v="1951" actId="1076"/>
          <ac:picMkLst>
            <pc:docMk/>
            <pc:sldMk cId="127552155" sldId="309"/>
            <ac:picMk id="15" creationId="{77F152CB-5814-554F-5670-999483899620}"/>
          </ac:picMkLst>
        </pc:picChg>
        <pc:picChg chg="add del mod">
          <ac:chgData name="Lilian Ballejos" userId="" providerId="" clId="Web-{9C851F03-F16F-474F-AA0E-C0E3B4E420CC}" dt="2023-08-16T13:05:22.747" v="1216"/>
          <ac:picMkLst>
            <pc:docMk/>
            <pc:sldMk cId="127552155" sldId="309"/>
            <ac:picMk id="16" creationId="{666E6D4F-497A-5266-D7CF-5F160234AECF}"/>
          </ac:picMkLst>
        </pc:picChg>
        <pc:picChg chg="add del mod modCrop">
          <ac:chgData name="Lilian Ballejos" userId="" providerId="" clId="Web-{9C851F03-F16F-474F-AA0E-C0E3B4E420CC}" dt="2023-08-16T14:08:03.007" v="1942"/>
          <ac:picMkLst>
            <pc:docMk/>
            <pc:sldMk cId="127552155" sldId="309"/>
            <ac:picMk id="17" creationId="{69111CE7-BD27-BDCE-778F-680F055C304E}"/>
          </ac:picMkLst>
        </pc:picChg>
      </pc:sldChg>
      <pc:sldChg chg="addSp delSp modSp new mod modClrScheme chgLayout">
        <pc:chgData name="Lilian Ballejos" userId="" providerId="" clId="Web-{9C851F03-F16F-474F-AA0E-C0E3B4E420CC}" dt="2023-08-16T14:10:23.997" v="1965" actId="1076"/>
        <pc:sldMkLst>
          <pc:docMk/>
          <pc:sldMk cId="2518367243" sldId="310"/>
        </pc:sldMkLst>
        <pc:spChg chg="mod ord">
          <ac:chgData name="Lilian Ballejos" userId="" providerId="" clId="Web-{9C851F03-F16F-474F-AA0E-C0E3B4E420CC}" dt="2023-08-16T13:22:31.446" v="1427" actId="14100"/>
          <ac:spMkLst>
            <pc:docMk/>
            <pc:sldMk cId="2518367243" sldId="310"/>
            <ac:spMk id="2" creationId="{F3F50F6A-D562-B6F9-B70B-CA89EDD4949F}"/>
          </ac:spMkLst>
        </pc:spChg>
        <pc:spChg chg="mod ord">
          <ac:chgData name="Lilian Ballejos" userId="" providerId="" clId="Web-{9C851F03-F16F-474F-AA0E-C0E3B4E420CC}" dt="2023-08-16T13:22:59.134" v="1431" actId="20577"/>
          <ac:spMkLst>
            <pc:docMk/>
            <pc:sldMk cId="2518367243" sldId="310"/>
            <ac:spMk id="3" creationId="{09468E05-4F28-1EDD-FA61-D5AB678C5EE9}"/>
          </ac:spMkLst>
        </pc:spChg>
        <pc:spChg chg="del">
          <ac:chgData name="Lilian Ballejos" userId="" providerId="" clId="Web-{9C851F03-F16F-474F-AA0E-C0E3B4E420CC}" dt="2023-08-16T13:13:12.665" v="1282"/>
          <ac:spMkLst>
            <pc:docMk/>
            <pc:sldMk cId="2518367243" sldId="310"/>
            <ac:spMk id="4" creationId="{461C3C31-1BB3-5F14-C4D6-3C7603CE6B49}"/>
          </ac:spMkLst>
        </pc:spChg>
        <pc:spChg chg="del">
          <ac:chgData name="Lilian Ballejos" userId="" providerId="" clId="Web-{9C851F03-F16F-474F-AA0E-C0E3B4E420CC}" dt="2023-08-16T13:13:12.665" v="1282"/>
          <ac:spMkLst>
            <pc:docMk/>
            <pc:sldMk cId="2518367243" sldId="310"/>
            <ac:spMk id="5" creationId="{1DA1E9A8-E009-5EAF-0C66-600340DF67E6}"/>
          </ac:spMkLst>
        </pc:spChg>
        <pc:spChg chg="mod ord">
          <ac:chgData name="Lilian Ballejos" userId="" providerId="" clId="Web-{9C851F03-F16F-474F-AA0E-C0E3B4E420CC}" dt="2023-08-16T13:13:22.759" v="1283"/>
          <ac:spMkLst>
            <pc:docMk/>
            <pc:sldMk cId="2518367243" sldId="310"/>
            <ac:spMk id="6" creationId="{EEF4C17F-E1DF-2532-F47E-D647C0189E51}"/>
          </ac:spMkLst>
        </pc:spChg>
        <pc:spChg chg="mod ord">
          <ac:chgData name="Lilian Ballejos" userId="" providerId="" clId="Web-{9C851F03-F16F-474F-AA0E-C0E3B4E420CC}" dt="2023-08-16T13:13:22.759" v="1283"/>
          <ac:spMkLst>
            <pc:docMk/>
            <pc:sldMk cId="2518367243" sldId="310"/>
            <ac:spMk id="7" creationId="{0156D31F-80E3-3BB2-AD89-59B79BD5FA28}"/>
          </ac:spMkLst>
        </pc:spChg>
        <pc:spChg chg="mod ord">
          <ac:chgData name="Lilian Ballejos" userId="" providerId="" clId="Web-{9C851F03-F16F-474F-AA0E-C0E3B4E420CC}" dt="2023-08-16T13:13:22.759" v="1283"/>
          <ac:spMkLst>
            <pc:docMk/>
            <pc:sldMk cId="2518367243" sldId="310"/>
            <ac:spMk id="8" creationId="{20EB8D25-4FD7-E5A0-E67C-78345779A8CF}"/>
          </ac:spMkLst>
        </pc:spChg>
        <pc:spChg chg="del">
          <ac:chgData name="Lilian Ballejos" userId="" providerId="" clId="Web-{9C851F03-F16F-474F-AA0E-C0E3B4E420CC}" dt="2023-08-16T13:13:12.665" v="1282"/>
          <ac:spMkLst>
            <pc:docMk/>
            <pc:sldMk cId="2518367243" sldId="310"/>
            <ac:spMk id="9" creationId="{928C7B04-CF27-D68C-4F14-065656BD83E9}"/>
          </ac:spMkLst>
        </pc:spChg>
        <pc:picChg chg="add mod">
          <ac:chgData name="Lilian Ballejos" userId="" providerId="" clId="Web-{9C851F03-F16F-474F-AA0E-C0E3B4E420CC}" dt="2023-08-16T14:10:23.997" v="1965" actId="1076"/>
          <ac:picMkLst>
            <pc:docMk/>
            <pc:sldMk cId="2518367243" sldId="310"/>
            <ac:picMk id="4" creationId="{96C5B131-06AE-7EA9-FC2C-CC77D4C88C4E}"/>
          </ac:picMkLst>
        </pc:picChg>
        <pc:picChg chg="add mod">
          <ac:chgData name="Lilian Ballejos" userId="" providerId="" clId="Web-{9C851F03-F16F-474F-AA0E-C0E3B4E420CC}" dt="2023-08-16T13:34:42.621" v="1779" actId="1076"/>
          <ac:picMkLst>
            <pc:docMk/>
            <pc:sldMk cId="2518367243" sldId="310"/>
            <ac:picMk id="10" creationId="{8B528B34-18F2-1A19-3B9C-64F4AAC5453D}"/>
          </ac:picMkLst>
        </pc:picChg>
        <pc:picChg chg="add del mod">
          <ac:chgData name="Lilian Ballejos" userId="" providerId="" clId="Web-{9C851F03-F16F-474F-AA0E-C0E3B4E420CC}" dt="2023-08-16T14:10:01.434" v="1955"/>
          <ac:picMkLst>
            <pc:docMk/>
            <pc:sldMk cId="2518367243" sldId="310"/>
            <ac:picMk id="11" creationId="{89318569-67E9-F522-1022-A413DEAAB10D}"/>
          </ac:picMkLst>
        </pc:picChg>
      </pc:sldChg>
      <pc:sldChg chg="addSp delSp modSp new del mod ord modClrScheme chgLayout">
        <pc:chgData name="Lilian Ballejos" userId="" providerId="" clId="Web-{9C851F03-F16F-474F-AA0E-C0E3B4E420CC}" dt="2023-08-16T13:49:50.348" v="1912"/>
        <pc:sldMkLst>
          <pc:docMk/>
          <pc:sldMk cId="4167160482" sldId="311"/>
        </pc:sldMkLst>
        <pc:spChg chg="del">
          <ac:chgData name="Lilian Ballejos" userId="" providerId="" clId="Web-{9C851F03-F16F-474F-AA0E-C0E3B4E420CC}" dt="2023-08-16T13:34:51.606" v="1780"/>
          <ac:spMkLst>
            <pc:docMk/>
            <pc:sldMk cId="4167160482" sldId="311"/>
            <ac:spMk id="2" creationId="{BEF20E5C-090D-87FE-28AB-C9452175B2EB}"/>
          </ac:spMkLst>
        </pc:spChg>
        <pc:spChg chg="mod ord">
          <ac:chgData name="Lilian Ballejos" userId="" providerId="" clId="Web-{9C851F03-F16F-474F-AA0E-C0E3B4E420CC}" dt="2023-08-16T13:49:46.302" v="1909" actId="20577"/>
          <ac:spMkLst>
            <pc:docMk/>
            <pc:sldMk cId="4167160482" sldId="311"/>
            <ac:spMk id="3" creationId="{1C1518E5-E67D-D61A-EE0E-044D7BF89207}"/>
          </ac:spMkLst>
        </pc:spChg>
        <pc:spChg chg="mod ord">
          <ac:chgData name="Lilian Ballejos" userId="" providerId="" clId="Web-{9C851F03-F16F-474F-AA0E-C0E3B4E420CC}" dt="2023-08-16T13:36:28.968" v="1790"/>
          <ac:spMkLst>
            <pc:docMk/>
            <pc:sldMk cId="4167160482" sldId="311"/>
            <ac:spMk id="4" creationId="{603B7554-9E22-CCBE-2979-AAB18503485D}"/>
          </ac:spMkLst>
        </pc:spChg>
        <pc:spChg chg="mod ord">
          <ac:chgData name="Lilian Ballejos" userId="" providerId="" clId="Web-{9C851F03-F16F-474F-AA0E-C0E3B4E420CC}" dt="2023-08-16T13:36:28.968" v="1790"/>
          <ac:spMkLst>
            <pc:docMk/>
            <pc:sldMk cId="4167160482" sldId="311"/>
            <ac:spMk id="5" creationId="{E5782062-8C0B-E051-94C6-C7172CA0A938}"/>
          </ac:spMkLst>
        </pc:spChg>
        <pc:spChg chg="mod ord">
          <ac:chgData name="Lilian Ballejos" userId="" providerId="" clId="Web-{9C851F03-F16F-474F-AA0E-C0E3B4E420CC}" dt="2023-08-16T13:36:28.968" v="1790"/>
          <ac:spMkLst>
            <pc:docMk/>
            <pc:sldMk cId="4167160482" sldId="311"/>
            <ac:spMk id="6" creationId="{8F5630B7-B0C7-2161-7FC6-7DDCC146B4CB}"/>
          </ac:spMkLst>
        </pc:spChg>
        <pc:spChg chg="add del mod ord">
          <ac:chgData name="Lilian Ballejos" userId="" providerId="" clId="Web-{9C851F03-F16F-474F-AA0E-C0E3B4E420CC}" dt="2023-08-16T13:36:46.234" v="1791"/>
          <ac:spMkLst>
            <pc:docMk/>
            <pc:sldMk cId="4167160482" sldId="311"/>
            <ac:spMk id="7" creationId="{A3BC6639-3C19-F8CB-E71D-2F57FAD29DC8}"/>
          </ac:spMkLst>
        </pc:spChg>
        <pc:spChg chg="add del mod">
          <ac:chgData name="Lilian Ballejos" userId="" providerId="" clId="Web-{9C851F03-F16F-474F-AA0E-C0E3B4E420CC}" dt="2023-08-16T13:36:53.078" v="1793"/>
          <ac:spMkLst>
            <pc:docMk/>
            <pc:sldMk cId="4167160482" sldId="311"/>
            <ac:spMk id="10" creationId="{57981F00-12BB-FAA2-BF1D-6D1DC8EC562C}"/>
          </ac:spMkLst>
        </pc:spChg>
        <pc:picChg chg="add del mod ord">
          <ac:chgData name="Lilian Ballejos" userId="" providerId="" clId="Web-{9C851F03-F16F-474F-AA0E-C0E3B4E420CC}" dt="2023-08-16T13:36:51.281" v="1792"/>
          <ac:picMkLst>
            <pc:docMk/>
            <pc:sldMk cId="4167160482" sldId="311"/>
            <ac:picMk id="8" creationId="{75D799CA-1330-C750-7A1E-F860D9A7BB77}"/>
          </ac:picMkLst>
        </pc:picChg>
        <pc:picChg chg="add del mod">
          <ac:chgData name="Lilian Ballejos" userId="" providerId="" clId="Web-{9C851F03-F16F-474F-AA0E-C0E3B4E420CC}" dt="2023-08-16T13:37:11.813" v="1802"/>
          <ac:picMkLst>
            <pc:docMk/>
            <pc:sldMk cId="4167160482" sldId="311"/>
            <ac:picMk id="11" creationId="{FDBA3C38-0C05-7F6F-416D-996D8992E03F}"/>
          </ac:picMkLst>
        </pc:picChg>
      </pc:sldChg>
      <pc:sldChg chg="modSp add del replId">
        <pc:chgData name="Lilian Ballejos" userId="" providerId="" clId="Web-{9C851F03-F16F-474F-AA0E-C0E3B4E420CC}" dt="2023-08-16T13:39:30.441" v="1825"/>
        <pc:sldMkLst>
          <pc:docMk/>
          <pc:sldMk cId="1081609700" sldId="312"/>
        </pc:sldMkLst>
        <pc:spChg chg="mod">
          <ac:chgData name="Lilian Ballejos" userId="" providerId="" clId="Web-{9C851F03-F16F-474F-AA0E-C0E3B4E420CC}" dt="2023-08-16T13:39:22.441" v="1822" actId="20577"/>
          <ac:spMkLst>
            <pc:docMk/>
            <pc:sldMk cId="1081609700" sldId="312"/>
            <ac:spMk id="3" creationId="{1C1518E5-E67D-D61A-EE0E-044D7BF89207}"/>
          </ac:spMkLst>
        </pc:spChg>
      </pc:sldChg>
      <pc:sldChg chg="addSp delSp modSp add ord replId">
        <pc:chgData name="Lilian Ballejos" userId="" providerId="" clId="Web-{9C851F03-F16F-474F-AA0E-C0E3B4E420CC}" dt="2023-08-16T14:20:13.989" v="1978" actId="14100"/>
        <pc:sldMkLst>
          <pc:docMk/>
          <pc:sldMk cId="3666274592" sldId="313"/>
        </pc:sldMkLst>
        <pc:spChg chg="mod">
          <ac:chgData name="Lilian Ballejos" userId="" providerId="" clId="Web-{9C851F03-F16F-474F-AA0E-C0E3B4E420CC}" dt="2023-08-16T13:39:28.066" v="1824" actId="20577"/>
          <ac:spMkLst>
            <pc:docMk/>
            <pc:sldMk cId="3666274592" sldId="313"/>
            <ac:spMk id="2" creationId="{9805B2FA-025A-A405-D34C-C9DDD99CA4D1}"/>
          </ac:spMkLst>
        </pc:spChg>
        <pc:spChg chg="del">
          <ac:chgData name="Lilian Ballejos" userId="" providerId="" clId="Web-{9C851F03-F16F-474F-AA0E-C0E3B4E420CC}" dt="2023-08-16T13:47:29.485" v="1885"/>
          <ac:spMkLst>
            <pc:docMk/>
            <pc:sldMk cId="3666274592" sldId="313"/>
            <ac:spMk id="11" creationId="{E6B4A160-E886-BAD5-9C5C-98E9F4AC6BD3}"/>
          </ac:spMkLst>
        </pc:spChg>
        <pc:spChg chg="add del mod">
          <ac:chgData name="Lilian Ballejos" userId="" providerId="" clId="Web-{9C851F03-F16F-474F-AA0E-C0E3B4E420CC}" dt="2023-08-16T13:47:33.970" v="1887"/>
          <ac:spMkLst>
            <pc:docMk/>
            <pc:sldMk cId="3666274592" sldId="313"/>
            <ac:spMk id="12" creationId="{C08A0407-8E96-C1C6-85C8-30C2B273B996}"/>
          </ac:spMkLst>
        </pc:spChg>
        <pc:spChg chg="mod">
          <ac:chgData name="Lilian Ballejos" userId="" providerId="" clId="Web-{9C851F03-F16F-474F-AA0E-C0E3B4E420CC}" dt="2023-08-16T13:41:35.210" v="1834" actId="20577"/>
          <ac:spMkLst>
            <pc:docMk/>
            <pc:sldMk cId="3666274592" sldId="313"/>
            <ac:spMk id="13" creationId="{AD1FFF3F-620B-35E6-B86F-84BE5061739D}"/>
          </ac:spMkLst>
        </pc:spChg>
        <pc:spChg chg="add del">
          <ac:chgData name="Lilian Ballejos" userId="" providerId="" clId="Web-{9C851F03-F16F-474F-AA0E-C0E3B4E420CC}" dt="2023-08-16T13:47:55.376" v="1895"/>
          <ac:spMkLst>
            <pc:docMk/>
            <pc:sldMk cId="3666274592" sldId="313"/>
            <ac:spMk id="18" creationId="{B7FB80E6-FD9E-F4FF-9683-77234029F879}"/>
          </ac:spMkLst>
        </pc:spChg>
        <pc:spChg chg="del">
          <ac:chgData name="Lilian Ballejos" userId="" providerId="" clId="Web-{9C851F03-F16F-474F-AA0E-C0E3B4E420CC}" dt="2023-08-16T13:47:30.969" v="1886"/>
          <ac:spMkLst>
            <pc:docMk/>
            <pc:sldMk cId="3666274592" sldId="313"/>
            <ac:spMk id="19" creationId="{83070315-AE27-4560-FBAE-2507558E4FF8}"/>
          </ac:spMkLst>
        </pc:spChg>
        <pc:spChg chg="mod">
          <ac:chgData name="Lilian Ballejos" userId="" providerId="" clId="Web-{9C851F03-F16F-474F-AA0E-C0E3B4E420CC}" dt="2023-08-16T14:10:39.591" v="1971" actId="20577"/>
          <ac:spMkLst>
            <pc:docMk/>
            <pc:sldMk cId="3666274592" sldId="313"/>
            <ac:spMk id="21" creationId="{4279F0F1-526F-74F6-3173-67F3AD786BF4}"/>
          </ac:spMkLst>
        </pc:spChg>
        <pc:spChg chg="add mod">
          <ac:chgData name="Lilian Ballejos" userId="" providerId="" clId="Web-{9C851F03-F16F-474F-AA0E-C0E3B4E420CC}" dt="2023-08-16T13:49:00.862" v="1901" actId="20577"/>
          <ac:spMkLst>
            <pc:docMk/>
            <pc:sldMk cId="3666274592" sldId="313"/>
            <ac:spMk id="22" creationId="{7A8821BA-D419-23AD-08BD-FC28D49DC5FA}"/>
          </ac:spMkLst>
        </pc:spChg>
        <pc:picChg chg="add del mod">
          <ac:chgData name="Lilian Ballejos" userId="" providerId="" clId="Web-{9C851F03-F16F-474F-AA0E-C0E3B4E420CC}" dt="2023-08-16T13:45:52.779" v="1864"/>
          <ac:picMkLst>
            <pc:docMk/>
            <pc:sldMk cId="3666274592" sldId="313"/>
            <ac:picMk id="3" creationId="{682B89C0-E351-F452-D651-0454038E0855}"/>
          </ac:picMkLst>
        </pc:picChg>
        <pc:picChg chg="add del mod">
          <ac:chgData name="Lilian Ballejos" userId="" providerId="" clId="Web-{9C851F03-F16F-474F-AA0E-C0E3B4E420CC}" dt="2023-08-16T13:46:28.312" v="1872"/>
          <ac:picMkLst>
            <pc:docMk/>
            <pc:sldMk cId="3666274592" sldId="313"/>
            <ac:picMk id="4" creationId="{82647EB1-54BB-672C-8D1C-8A0714C96603}"/>
          </ac:picMkLst>
        </pc:picChg>
        <pc:picChg chg="add mod">
          <ac:chgData name="Lilian Ballejos" userId="" providerId="" clId="Web-{9C851F03-F16F-474F-AA0E-C0E3B4E420CC}" dt="2023-08-16T13:47:54.470" v="1894" actId="1076"/>
          <ac:picMkLst>
            <pc:docMk/>
            <pc:sldMk cId="3666274592" sldId="313"/>
            <ac:picMk id="8" creationId="{47CE1B44-B986-5CD9-5B7A-9FB9B27A702D}"/>
          </ac:picMkLst>
        </pc:picChg>
        <pc:picChg chg="add del mod">
          <ac:chgData name="Lilian Ballejos" userId="" providerId="" clId="Web-{9C851F03-F16F-474F-AA0E-C0E3B4E420CC}" dt="2023-08-16T13:47:18.438" v="1884"/>
          <ac:picMkLst>
            <pc:docMk/>
            <pc:sldMk cId="3666274592" sldId="313"/>
            <ac:picMk id="9" creationId="{4694A6A4-9667-85B6-70A8-DAABC7BCDF4E}"/>
          </ac:picMkLst>
        </pc:picChg>
        <pc:picChg chg="add mod">
          <ac:chgData name="Lilian Ballejos" userId="" providerId="" clId="Web-{9C851F03-F16F-474F-AA0E-C0E3B4E420CC}" dt="2023-08-16T14:20:13.989" v="1978" actId="14100"/>
          <ac:picMkLst>
            <pc:docMk/>
            <pc:sldMk cId="3666274592" sldId="313"/>
            <ac:picMk id="14" creationId="{06895678-FA3C-FF6B-AD25-409B8238AC40}"/>
          </ac:picMkLst>
        </pc:picChg>
        <pc:picChg chg="del">
          <ac:chgData name="Lilian Ballejos" userId="" providerId="" clId="Web-{9C851F03-F16F-474F-AA0E-C0E3B4E420CC}" dt="2023-08-16T13:46:40.156" v="1878"/>
          <ac:picMkLst>
            <pc:docMk/>
            <pc:sldMk cId="3666274592" sldId="313"/>
            <ac:picMk id="15" creationId="{77F152CB-5814-554F-5670-999483899620}"/>
          </ac:picMkLst>
        </pc:picChg>
        <pc:picChg chg="del">
          <ac:chgData name="Lilian Ballejos" userId="" providerId="" clId="Web-{9C851F03-F16F-474F-AA0E-C0E3B4E420CC}" dt="2023-08-16T13:40:48.537" v="1827"/>
          <ac:picMkLst>
            <pc:docMk/>
            <pc:sldMk cId="3666274592" sldId="313"/>
            <ac:picMk id="17" creationId="{69111CE7-BD27-BDCE-778F-680F055C304E}"/>
          </ac:picMkLst>
        </pc:picChg>
      </pc:sldChg>
      <pc:sldChg chg="addSp delSp modSp add ord replId">
        <pc:chgData name="Lilian Ballejos" userId="" providerId="" clId="Web-{9C851F03-F16F-474F-AA0E-C0E3B4E420CC}" dt="2023-08-16T14:11:02.436" v="1975" actId="1076"/>
        <pc:sldMkLst>
          <pc:docMk/>
          <pc:sldMk cId="1540400251" sldId="314"/>
        </pc:sldMkLst>
        <pc:spChg chg="mod">
          <ac:chgData name="Lilian Ballejos" userId="" providerId="" clId="Web-{9C851F03-F16F-474F-AA0E-C0E3B4E420CC}" dt="2023-08-16T13:49:49.645" v="1911" actId="20577"/>
          <ac:spMkLst>
            <pc:docMk/>
            <pc:sldMk cId="1540400251" sldId="314"/>
            <ac:spMk id="2" creationId="{9805B2FA-025A-A405-D34C-C9DDD99CA4D1}"/>
          </ac:spMkLst>
        </pc:spChg>
        <pc:spChg chg="add del mod">
          <ac:chgData name="Lilian Ballejos" userId="" providerId="" clId="Web-{9C851F03-F16F-474F-AA0E-C0E3B4E420CC}" dt="2023-08-16T13:49:39.192" v="1908"/>
          <ac:spMkLst>
            <pc:docMk/>
            <pc:sldMk cId="1540400251" sldId="314"/>
            <ac:spMk id="4" creationId="{1585AF70-40B7-E3E6-6D07-3470FF62ADAA}"/>
          </ac:spMkLst>
        </pc:spChg>
        <pc:spChg chg="add del mod">
          <ac:chgData name="Lilian Ballejos" userId="" providerId="" clId="Web-{9C851F03-F16F-474F-AA0E-C0E3B4E420CC}" dt="2023-08-16T13:49:39.192" v="1907"/>
          <ac:spMkLst>
            <pc:docMk/>
            <pc:sldMk cId="1540400251" sldId="314"/>
            <ac:spMk id="10" creationId="{234368AB-C088-9682-12C3-E200F95A9F43}"/>
          </ac:spMkLst>
        </pc:spChg>
        <pc:spChg chg="del">
          <ac:chgData name="Lilian Ballejos" userId="" providerId="" clId="Web-{9C851F03-F16F-474F-AA0E-C0E3B4E420CC}" dt="2023-08-16T13:49:35.832" v="1906"/>
          <ac:spMkLst>
            <pc:docMk/>
            <pc:sldMk cId="1540400251" sldId="314"/>
            <ac:spMk id="11" creationId="{E6B4A160-E886-BAD5-9C5C-98E9F4AC6BD3}"/>
          </ac:spMkLst>
        </pc:spChg>
        <pc:spChg chg="del">
          <ac:chgData name="Lilian Ballejos" userId="" providerId="" clId="Web-{9C851F03-F16F-474F-AA0E-C0E3B4E420CC}" dt="2023-08-16T13:49:35.754" v="1905"/>
          <ac:spMkLst>
            <pc:docMk/>
            <pc:sldMk cId="1540400251" sldId="314"/>
            <ac:spMk id="13" creationId="{AD1FFF3F-620B-35E6-B86F-84BE5061739D}"/>
          </ac:spMkLst>
        </pc:spChg>
        <pc:spChg chg="add mod">
          <ac:chgData name="Lilian Ballejos" userId="" providerId="" clId="Web-{9C851F03-F16F-474F-AA0E-C0E3B4E420CC}" dt="2023-08-16T13:53:07.806" v="1923" actId="1076"/>
          <ac:spMkLst>
            <pc:docMk/>
            <pc:sldMk cId="1540400251" sldId="314"/>
            <ac:spMk id="15" creationId="{FD900273-D586-4F3B-0E3A-7323ECE7EB6F}"/>
          </ac:spMkLst>
        </pc:spChg>
        <pc:picChg chg="del">
          <ac:chgData name="Lilian Ballejos" userId="" providerId="" clId="Web-{9C851F03-F16F-474F-AA0E-C0E3B4E420CC}" dt="2023-08-16T13:49:35.660" v="1904"/>
          <ac:picMkLst>
            <pc:docMk/>
            <pc:sldMk cId="1540400251" sldId="314"/>
            <ac:picMk id="8" creationId="{02BC304E-1CB4-2CE0-C0A4-CA4C33080847}"/>
          </ac:picMkLst>
        </pc:picChg>
        <pc:picChg chg="add mod">
          <ac:chgData name="Lilian Ballejos" userId="" providerId="" clId="Web-{9C851F03-F16F-474F-AA0E-C0E3B4E420CC}" dt="2023-08-16T14:11:02.436" v="1975" actId="1076"/>
          <ac:picMkLst>
            <pc:docMk/>
            <pc:sldMk cId="1540400251" sldId="314"/>
            <ac:picMk id="12" creationId="{D1EA2E16-2FCF-3FA4-45C6-00D54102BAE2}"/>
          </ac:picMkLst>
        </pc:picChg>
      </pc:sldChg>
      <pc:sldChg chg="delSp modSp add del replId">
        <pc:chgData name="Lilian Ballejos" userId="" providerId="" clId="Web-{9C851F03-F16F-474F-AA0E-C0E3B4E420CC}" dt="2023-08-16T14:22:02.212" v="1979"/>
        <pc:sldMkLst>
          <pc:docMk/>
          <pc:sldMk cId="2948548024" sldId="315"/>
        </pc:sldMkLst>
        <pc:spChg chg="mod">
          <ac:chgData name="Lilian Ballejos" userId="" providerId="" clId="Web-{9C851F03-F16F-474F-AA0E-C0E3B4E420CC}" dt="2023-08-16T13:54:06.730" v="1930" actId="20577"/>
          <ac:spMkLst>
            <pc:docMk/>
            <pc:sldMk cId="2948548024" sldId="315"/>
            <ac:spMk id="2" creationId="{9805B2FA-025A-A405-D34C-C9DDD99CA4D1}"/>
          </ac:spMkLst>
        </pc:spChg>
        <pc:spChg chg="del mod">
          <ac:chgData name="Lilian Ballejos" userId="" providerId="" clId="Web-{9C851F03-F16F-474F-AA0E-C0E3B4E420CC}" dt="2023-08-16T13:54:13.543" v="1933"/>
          <ac:spMkLst>
            <pc:docMk/>
            <pc:sldMk cId="2948548024" sldId="315"/>
            <ac:spMk id="15" creationId="{FD900273-D586-4F3B-0E3A-7323ECE7EB6F}"/>
          </ac:spMkLst>
        </pc:spChg>
        <pc:picChg chg="del">
          <ac:chgData name="Lilian Ballejos" userId="" providerId="" clId="Web-{9C851F03-F16F-474F-AA0E-C0E3B4E420CC}" dt="2023-08-16T13:54:09.949" v="1931"/>
          <ac:picMkLst>
            <pc:docMk/>
            <pc:sldMk cId="2948548024" sldId="315"/>
            <ac:picMk id="12" creationId="{D1EA2E16-2FCF-3FA4-45C6-00D54102BAE2}"/>
          </ac:picMkLst>
        </pc:picChg>
      </pc:sldChg>
      <pc:sldChg chg="addSp delSp modSp new">
        <pc:chgData name="Lilian Ballejos" userId="" providerId="" clId="Web-{9C851F03-F16F-474F-AA0E-C0E3B4E420CC}" dt="2023-08-16T15:26:07.712" v="2534" actId="20577"/>
        <pc:sldMkLst>
          <pc:docMk/>
          <pc:sldMk cId="3892793923" sldId="315"/>
        </pc:sldMkLst>
        <pc:spChg chg="mod">
          <ac:chgData name="Lilian Ballejos" userId="" providerId="" clId="Web-{9C851F03-F16F-474F-AA0E-C0E3B4E420CC}" dt="2023-08-16T15:26:07.712" v="2534" actId="20577"/>
          <ac:spMkLst>
            <pc:docMk/>
            <pc:sldMk cId="3892793923" sldId="315"/>
            <ac:spMk id="2" creationId="{9C7BA645-FF71-D470-9FE9-0350D22516F4}"/>
          </ac:spMkLst>
        </pc:spChg>
        <pc:spChg chg="del">
          <ac:chgData name="Lilian Ballejos" userId="" providerId="" clId="Web-{9C851F03-F16F-474F-AA0E-C0E3B4E420CC}" dt="2023-08-16T14:23:46.653" v="1983"/>
          <ac:spMkLst>
            <pc:docMk/>
            <pc:sldMk cId="3892793923" sldId="315"/>
            <ac:spMk id="3" creationId="{8031CBB2-C7E0-324B-E4A4-9BF69A87FC32}"/>
          </ac:spMkLst>
        </pc:spChg>
        <pc:spChg chg="del">
          <ac:chgData name="Lilian Ballejos" userId="" providerId="" clId="Web-{9C851F03-F16F-474F-AA0E-C0E3B4E420CC}" dt="2023-08-16T14:25:41.297" v="2011"/>
          <ac:spMkLst>
            <pc:docMk/>
            <pc:sldMk cId="3892793923" sldId="315"/>
            <ac:spMk id="4" creationId="{1ECB4850-B4CC-A2AB-5BAC-3CFD8003BA5E}"/>
          </ac:spMkLst>
        </pc:spChg>
        <pc:spChg chg="del">
          <ac:chgData name="Lilian Ballejos" userId="" providerId="" clId="Web-{9C851F03-F16F-474F-AA0E-C0E3B4E420CC}" dt="2023-08-16T14:25:43.313" v="2012"/>
          <ac:spMkLst>
            <pc:docMk/>
            <pc:sldMk cId="3892793923" sldId="315"/>
            <ac:spMk id="5" creationId="{F6D9CD06-F17C-ADF5-3F20-15D7E7BA4C0A}"/>
          </ac:spMkLst>
        </pc:spChg>
        <pc:spChg chg="del">
          <ac:chgData name="Lilian Ballejos" userId="" providerId="" clId="Web-{9C851F03-F16F-474F-AA0E-C0E3B4E420CC}" dt="2023-08-16T14:25:45.141" v="2013"/>
          <ac:spMkLst>
            <pc:docMk/>
            <pc:sldMk cId="3892793923" sldId="315"/>
            <ac:spMk id="9" creationId="{792C4684-771E-3FCB-D320-126BCB93D3B7}"/>
          </ac:spMkLst>
        </pc:spChg>
        <pc:spChg chg="add mod">
          <ac:chgData name="Lilian Ballejos" userId="" providerId="" clId="Web-{9C851F03-F16F-474F-AA0E-C0E3B4E420CC}" dt="2023-08-16T14:36:00.678" v="2079" actId="20577"/>
          <ac:spMkLst>
            <pc:docMk/>
            <pc:sldMk cId="3892793923" sldId="315"/>
            <ac:spMk id="10" creationId="{C3F913DE-A136-4F41-DD79-EA59C615C988}"/>
          </ac:spMkLst>
        </pc:spChg>
        <pc:spChg chg="add mod">
          <ac:chgData name="Lilian Ballejos" userId="" providerId="" clId="Web-{9C851F03-F16F-474F-AA0E-C0E3B4E420CC}" dt="2023-08-16T14:40:55.173" v="2135" actId="20577"/>
          <ac:spMkLst>
            <pc:docMk/>
            <pc:sldMk cId="3892793923" sldId="315"/>
            <ac:spMk id="11" creationId="{0A96277D-4CD4-EDAB-BF44-8D9F71E6FFEA}"/>
          </ac:spMkLst>
        </pc:spChg>
        <pc:spChg chg="add mod">
          <ac:chgData name="Lilian Ballejos" userId="" providerId="" clId="Web-{9C851F03-F16F-474F-AA0E-C0E3B4E420CC}" dt="2023-08-16T14:36:06.897" v="2083" actId="20577"/>
          <ac:spMkLst>
            <pc:docMk/>
            <pc:sldMk cId="3892793923" sldId="315"/>
            <ac:spMk id="12" creationId="{6639AECF-8702-08F2-0FA4-36956D1A82C1}"/>
          </ac:spMkLst>
        </pc:spChg>
        <pc:spChg chg="add del mod">
          <ac:chgData name="Lilian Ballejos" userId="" providerId="" clId="Web-{9C851F03-F16F-474F-AA0E-C0E3B4E420CC}" dt="2023-08-16T14:29:31.712" v="2029"/>
          <ac:spMkLst>
            <pc:docMk/>
            <pc:sldMk cId="3892793923" sldId="315"/>
            <ac:spMk id="14" creationId="{6075D7EB-2A8A-8D2D-E88B-5851D962B10F}"/>
          </ac:spMkLst>
        </pc:spChg>
        <pc:spChg chg="add del mod">
          <ac:chgData name="Lilian Ballejos" userId="" providerId="" clId="Web-{9C851F03-F16F-474F-AA0E-C0E3B4E420CC}" dt="2023-08-16T14:32:04.420" v="2049"/>
          <ac:spMkLst>
            <pc:docMk/>
            <pc:sldMk cId="3892793923" sldId="315"/>
            <ac:spMk id="15" creationId="{AD6136B5-78DD-3105-D5E4-3486D485DD44}"/>
          </ac:spMkLst>
        </pc:spChg>
        <pc:spChg chg="add del">
          <ac:chgData name="Lilian Ballejos" userId="" providerId="" clId="Web-{9C851F03-F16F-474F-AA0E-C0E3B4E420CC}" dt="2023-08-16T14:30:39.714" v="2039"/>
          <ac:spMkLst>
            <pc:docMk/>
            <pc:sldMk cId="3892793923" sldId="315"/>
            <ac:spMk id="16" creationId="{A058FC11-6FCC-CB8F-3CC5-CB3542A98D9B}"/>
          </ac:spMkLst>
        </pc:spChg>
        <pc:spChg chg="add del">
          <ac:chgData name="Lilian Ballejos" userId="" providerId="" clId="Web-{9C851F03-F16F-474F-AA0E-C0E3B4E420CC}" dt="2023-08-16T14:30:43.277" v="2041"/>
          <ac:spMkLst>
            <pc:docMk/>
            <pc:sldMk cId="3892793923" sldId="315"/>
            <ac:spMk id="17" creationId="{3BFBF217-3144-E443-D58A-16A092BBD8B9}"/>
          </ac:spMkLst>
        </pc:spChg>
        <pc:spChg chg="add del">
          <ac:chgData name="Lilian Ballejos" userId="" providerId="" clId="Web-{9C851F03-F16F-474F-AA0E-C0E3B4E420CC}" dt="2023-08-16T14:30:47.058" v="2043"/>
          <ac:spMkLst>
            <pc:docMk/>
            <pc:sldMk cId="3892793923" sldId="315"/>
            <ac:spMk id="18" creationId="{1B2A7EAC-9BE4-9963-CE4D-4B37196651EB}"/>
          </ac:spMkLst>
        </pc:spChg>
        <pc:spChg chg="add del mod">
          <ac:chgData name="Lilian Ballejos" userId="" providerId="" clId="Web-{9C851F03-F16F-474F-AA0E-C0E3B4E420CC}" dt="2023-08-16T14:32:03.733" v="2048"/>
          <ac:spMkLst>
            <pc:docMk/>
            <pc:sldMk cId="3892793923" sldId="315"/>
            <ac:spMk id="19" creationId="{A8BFF752-BD4A-72A3-2B9D-7167E8A6A32D}"/>
          </ac:spMkLst>
        </pc:spChg>
        <pc:spChg chg="add del mod">
          <ac:chgData name="Lilian Ballejos" userId="" providerId="" clId="Web-{9C851F03-F16F-474F-AA0E-C0E3B4E420CC}" dt="2023-08-16T14:35:55.694" v="2073"/>
          <ac:spMkLst>
            <pc:docMk/>
            <pc:sldMk cId="3892793923" sldId="315"/>
            <ac:spMk id="22" creationId="{64CCE121-9CB8-85E1-118D-5AFE6008ACA1}"/>
          </ac:spMkLst>
        </pc:spChg>
        <pc:spChg chg="add mod">
          <ac:chgData name="Lilian Ballejos" userId="" providerId="" clId="Web-{9C851F03-F16F-474F-AA0E-C0E3B4E420CC}" dt="2023-08-16T14:36:20.257" v="2085" actId="1076"/>
          <ac:spMkLst>
            <pc:docMk/>
            <pc:sldMk cId="3892793923" sldId="315"/>
            <ac:spMk id="23" creationId="{7D3C5AE6-9F79-7959-22B2-3B5238453E7F}"/>
          </ac:spMkLst>
        </pc:spChg>
        <pc:spChg chg="add mod">
          <ac:chgData name="Lilian Ballejos" userId="" providerId="" clId="Web-{9C851F03-F16F-474F-AA0E-C0E3B4E420CC}" dt="2023-08-16T14:36:25.257" v="2087" actId="1076"/>
          <ac:spMkLst>
            <pc:docMk/>
            <pc:sldMk cId="3892793923" sldId="315"/>
            <ac:spMk id="24" creationId="{E45CEFB1-FAEF-5EEF-A3C9-0CC6A4D875C2}"/>
          </ac:spMkLst>
        </pc:spChg>
        <pc:spChg chg="add del">
          <ac:chgData name="Lilian Ballejos" userId="" providerId="" clId="Web-{9C851F03-F16F-474F-AA0E-C0E3B4E420CC}" dt="2023-08-16T14:36:38.430" v="2090"/>
          <ac:spMkLst>
            <pc:docMk/>
            <pc:sldMk cId="3892793923" sldId="315"/>
            <ac:spMk id="25" creationId="{D7CD1B1D-5DEA-1CD1-F0E6-90EA943E60F0}"/>
          </ac:spMkLst>
        </pc:spChg>
        <pc:spChg chg="add del">
          <ac:chgData name="Lilian Ballejos" userId="" providerId="" clId="Web-{9C851F03-F16F-474F-AA0E-C0E3B4E420CC}" dt="2023-08-16T14:36:55.102" v="2110"/>
          <ac:spMkLst>
            <pc:docMk/>
            <pc:sldMk cId="3892793923" sldId="315"/>
            <ac:spMk id="26" creationId="{F5F244D0-02E9-9A85-4092-72259AE8C35D}"/>
          </ac:spMkLst>
        </pc:spChg>
        <pc:spChg chg="add del mod">
          <ac:chgData name="Lilian Ballejos" userId="" providerId="" clId="Web-{9C851F03-F16F-474F-AA0E-C0E3B4E420CC}" dt="2023-08-16T15:24:57.597" v="2505"/>
          <ac:spMkLst>
            <pc:docMk/>
            <pc:sldMk cId="3892793923" sldId="315"/>
            <ac:spMk id="28" creationId="{2CC1592A-13E0-CDE9-F934-38D8B064D646}"/>
          </ac:spMkLst>
        </pc:spChg>
        <pc:picChg chg="add del mod">
          <ac:chgData name="Lilian Ballejos" userId="" providerId="" clId="Web-{9C851F03-F16F-474F-AA0E-C0E3B4E420CC}" dt="2023-08-16T14:35:11.911" v="2056"/>
          <ac:picMkLst>
            <pc:docMk/>
            <pc:sldMk cId="3892793923" sldId="315"/>
            <ac:picMk id="13" creationId="{0084269D-0B53-FBF9-80EF-04D9023E6359}"/>
          </ac:picMkLst>
        </pc:picChg>
        <pc:picChg chg="add del mod">
          <ac:chgData name="Lilian Ballejos" userId="" providerId="" clId="Web-{9C851F03-F16F-474F-AA0E-C0E3B4E420CC}" dt="2023-08-16T14:33:12.219" v="2054"/>
          <ac:picMkLst>
            <pc:docMk/>
            <pc:sldMk cId="3892793923" sldId="315"/>
            <ac:picMk id="20" creationId="{E4FB2A31-CA33-2BF7-15AF-7ED44F7CA64C}"/>
          </ac:picMkLst>
        </pc:picChg>
        <pc:picChg chg="add mod">
          <ac:chgData name="Lilian Ballejos" userId="" providerId="" clId="Web-{9C851F03-F16F-474F-AA0E-C0E3B4E420CC}" dt="2023-08-16T15:24:59.238" v="2506" actId="1076"/>
          <ac:picMkLst>
            <pc:docMk/>
            <pc:sldMk cId="3892793923" sldId="315"/>
            <ac:picMk id="21" creationId="{26B16093-586A-8633-BCA7-9A08BE6315B3}"/>
          </ac:picMkLst>
        </pc:picChg>
      </pc:sldChg>
      <pc:sldChg chg="addSp delSp modSp new mod modClrScheme chgLayout">
        <pc:chgData name="Lilian Ballejos" userId="" providerId="" clId="Web-{9C851F03-F16F-474F-AA0E-C0E3B4E420CC}" dt="2023-08-16T15:26:03.367" v="2530" actId="20577"/>
        <pc:sldMkLst>
          <pc:docMk/>
          <pc:sldMk cId="1510142425" sldId="316"/>
        </pc:sldMkLst>
        <pc:spChg chg="mod ord">
          <ac:chgData name="Lilian Ballejos" userId="" providerId="" clId="Web-{9C851F03-F16F-474F-AA0E-C0E3B4E420CC}" dt="2023-08-16T15:26:03.367" v="2530" actId="20577"/>
          <ac:spMkLst>
            <pc:docMk/>
            <pc:sldMk cId="1510142425" sldId="316"/>
            <ac:spMk id="2" creationId="{F9A69539-14A3-6E6B-C30F-069FDBCC843A}"/>
          </ac:spMkLst>
        </pc:spChg>
        <pc:spChg chg="mod ord">
          <ac:chgData name="Lilian Ballejos" userId="" providerId="" clId="Web-{9C851F03-F16F-474F-AA0E-C0E3B4E420CC}" dt="2023-08-16T15:25:55.414" v="2523" actId="1076"/>
          <ac:spMkLst>
            <pc:docMk/>
            <pc:sldMk cId="1510142425" sldId="316"/>
            <ac:spMk id="3" creationId="{EEFA17C6-A93C-E70B-F9B3-D07E1DFBA8AD}"/>
          </ac:spMkLst>
        </pc:spChg>
        <pc:spChg chg="del">
          <ac:chgData name="Lilian Ballejos" userId="" providerId="" clId="Web-{9C851F03-F16F-474F-AA0E-C0E3B4E420CC}" dt="2023-08-16T14:38:35.809" v="2122"/>
          <ac:spMkLst>
            <pc:docMk/>
            <pc:sldMk cId="1510142425" sldId="316"/>
            <ac:spMk id="4" creationId="{7BCBB845-F775-291E-FDD0-64CB65DDAEFB}"/>
          </ac:spMkLst>
        </pc:spChg>
        <pc:spChg chg="del">
          <ac:chgData name="Lilian Ballejos" userId="" providerId="" clId="Web-{9C851F03-F16F-474F-AA0E-C0E3B4E420CC}" dt="2023-08-16T14:38:35.809" v="2122"/>
          <ac:spMkLst>
            <pc:docMk/>
            <pc:sldMk cId="1510142425" sldId="316"/>
            <ac:spMk id="5" creationId="{00093E79-FBAE-8C91-C359-0439F2DCB542}"/>
          </ac:spMkLst>
        </pc:spChg>
        <pc:spChg chg="mod ord">
          <ac:chgData name="Lilian Ballejos" userId="" providerId="" clId="Web-{9C851F03-F16F-474F-AA0E-C0E3B4E420CC}" dt="2023-08-16T14:42:08.488" v="2136"/>
          <ac:spMkLst>
            <pc:docMk/>
            <pc:sldMk cId="1510142425" sldId="316"/>
            <ac:spMk id="6" creationId="{03B22CED-246A-1A61-71B1-04622BE3560D}"/>
          </ac:spMkLst>
        </pc:spChg>
        <pc:spChg chg="mod ord">
          <ac:chgData name="Lilian Ballejos" userId="" providerId="" clId="Web-{9C851F03-F16F-474F-AA0E-C0E3B4E420CC}" dt="2023-08-16T14:42:08.488" v="2136"/>
          <ac:spMkLst>
            <pc:docMk/>
            <pc:sldMk cId="1510142425" sldId="316"/>
            <ac:spMk id="7" creationId="{1539A9C9-1BA5-9186-A54F-A22896A378B8}"/>
          </ac:spMkLst>
        </pc:spChg>
        <pc:spChg chg="mod ord">
          <ac:chgData name="Lilian Ballejos" userId="" providerId="" clId="Web-{9C851F03-F16F-474F-AA0E-C0E3B4E420CC}" dt="2023-08-16T14:42:08.488" v="2136"/>
          <ac:spMkLst>
            <pc:docMk/>
            <pc:sldMk cId="1510142425" sldId="316"/>
            <ac:spMk id="8" creationId="{263A6C74-9F0A-4575-1BEC-7D4B792F4390}"/>
          </ac:spMkLst>
        </pc:spChg>
        <pc:spChg chg="del">
          <ac:chgData name="Lilian Ballejos" userId="" providerId="" clId="Web-{9C851F03-F16F-474F-AA0E-C0E3B4E420CC}" dt="2023-08-16T14:38:35.809" v="2122"/>
          <ac:spMkLst>
            <pc:docMk/>
            <pc:sldMk cId="1510142425" sldId="316"/>
            <ac:spMk id="9" creationId="{5844703D-F7D5-A85B-DE13-4BD02718F525}"/>
          </ac:spMkLst>
        </pc:spChg>
        <pc:spChg chg="add mod ord">
          <ac:chgData name="Lilian Ballejos" userId="" providerId="" clId="Web-{9C851F03-F16F-474F-AA0E-C0E3B4E420CC}" dt="2023-08-16T15:25:55.398" v="2522" actId="1076"/>
          <ac:spMkLst>
            <pc:docMk/>
            <pc:sldMk cId="1510142425" sldId="316"/>
            <ac:spMk id="10" creationId="{1BDB485A-A03E-D8BE-0719-9A90645B9E7F}"/>
          </ac:spMkLst>
        </pc:spChg>
        <pc:spChg chg="add mod ord">
          <ac:chgData name="Lilian Ballejos" userId="" providerId="" clId="Web-{9C851F03-F16F-474F-AA0E-C0E3B4E420CC}" dt="2023-08-16T15:25:55.429" v="2524" actId="1076"/>
          <ac:spMkLst>
            <pc:docMk/>
            <pc:sldMk cId="1510142425" sldId="316"/>
            <ac:spMk id="11" creationId="{6B1C8B88-1AE8-96C2-724A-2744D566A45A}"/>
          </ac:spMkLst>
        </pc:spChg>
        <pc:spChg chg="add mod ord">
          <ac:chgData name="Lilian Ballejos" userId="" providerId="" clId="Web-{9C851F03-F16F-474F-AA0E-C0E3B4E420CC}" dt="2023-08-16T15:25:55.461" v="2525" actId="1076"/>
          <ac:spMkLst>
            <pc:docMk/>
            <pc:sldMk cId="1510142425" sldId="316"/>
            <ac:spMk id="12" creationId="{655A2D93-D923-5FA0-A9E1-C022667603C3}"/>
          </ac:spMkLst>
        </pc:spChg>
        <pc:spChg chg="add del mod">
          <ac:chgData name="Lilian Ballejos" userId="" providerId="" clId="Web-{9C851F03-F16F-474F-AA0E-C0E3B4E420CC}" dt="2023-08-16T15:25:45.366" v="2521"/>
          <ac:spMkLst>
            <pc:docMk/>
            <pc:sldMk cId="1510142425" sldId="316"/>
            <ac:spMk id="14" creationId="{F222B9F1-24CF-A478-A331-EAC0F7B673AA}"/>
          </ac:spMkLst>
        </pc:spChg>
        <pc:cxnChg chg="add mod">
          <ac:chgData name="Lilian Ballejos" userId="" providerId="" clId="Web-{9C851F03-F16F-474F-AA0E-C0E3B4E420CC}" dt="2023-08-16T15:25:55.476" v="2526" actId="1076"/>
          <ac:cxnSpMkLst>
            <pc:docMk/>
            <pc:sldMk cId="1510142425" sldId="316"/>
            <ac:cxnSpMk id="15" creationId="{3707EE56-C491-535A-184F-90EB99A86DDD}"/>
          </ac:cxnSpMkLst>
        </pc:cxnChg>
      </pc:sldChg>
      <pc:sldChg chg="add del replId">
        <pc:chgData name="Lilian Ballejos" userId="" providerId="" clId="Web-{9C851F03-F16F-474F-AA0E-C0E3B4E420CC}" dt="2023-08-16T14:38:27.543" v="2120"/>
        <pc:sldMkLst>
          <pc:docMk/>
          <pc:sldMk cId="3706062781" sldId="316"/>
        </pc:sldMkLst>
      </pc:sldChg>
      <pc:sldChg chg="addSp delSp modSp new mod ord modClrScheme chgLayout">
        <pc:chgData name="Lilian Ballejos" userId="" providerId="" clId="Web-{9C851F03-F16F-474F-AA0E-C0E3B4E420CC}" dt="2023-08-16T15:27:33.264" v="2567"/>
        <pc:sldMkLst>
          <pc:docMk/>
          <pc:sldMk cId="3281425186" sldId="317"/>
        </pc:sldMkLst>
        <pc:spChg chg="del mod ord">
          <ac:chgData name="Lilian Ballejos" userId="" providerId="" clId="Web-{9C851F03-F16F-474F-AA0E-C0E3B4E420CC}" dt="2023-08-16T15:26:58.215" v="2558"/>
          <ac:spMkLst>
            <pc:docMk/>
            <pc:sldMk cId="3281425186" sldId="317"/>
            <ac:spMk id="2" creationId="{D16F6093-FD2E-FDE1-4735-DABA661B08BF}"/>
          </ac:spMkLst>
        </pc:spChg>
        <pc:spChg chg="del">
          <ac:chgData name="Lilian Ballejos" userId="" providerId="" clId="Web-{9C851F03-F16F-474F-AA0E-C0E3B4E420CC}" dt="2023-08-16T15:04:03.900" v="2362"/>
          <ac:spMkLst>
            <pc:docMk/>
            <pc:sldMk cId="3281425186" sldId="317"/>
            <ac:spMk id="3" creationId="{172D9397-EEDE-ABEC-B779-4E619BEC63CF}"/>
          </ac:spMkLst>
        </pc:spChg>
        <pc:spChg chg="mod ord">
          <ac:chgData name="Lilian Ballejos" userId="" providerId="" clId="Web-{9C851F03-F16F-474F-AA0E-C0E3B4E420CC}" dt="2023-08-16T15:19:44.966" v="2437" actId="20577"/>
          <ac:spMkLst>
            <pc:docMk/>
            <pc:sldMk cId="3281425186" sldId="317"/>
            <ac:spMk id="4" creationId="{4435D0CE-A8E1-6928-3D68-13437E517A7F}"/>
          </ac:spMkLst>
        </pc:spChg>
        <pc:spChg chg="del">
          <ac:chgData name="Lilian Ballejos" userId="" providerId="" clId="Web-{9C851F03-F16F-474F-AA0E-C0E3B4E420CC}" dt="2023-08-16T15:04:03.900" v="2362"/>
          <ac:spMkLst>
            <pc:docMk/>
            <pc:sldMk cId="3281425186" sldId="317"/>
            <ac:spMk id="5" creationId="{21FE2CFC-2744-4DBB-1D9A-A5844641271D}"/>
          </ac:spMkLst>
        </pc:spChg>
        <pc:spChg chg="del">
          <ac:chgData name="Lilian Ballejos" userId="" providerId="" clId="Web-{9C851F03-F16F-474F-AA0E-C0E3B4E420CC}" dt="2023-08-16T15:04:03.900" v="2362"/>
          <ac:spMkLst>
            <pc:docMk/>
            <pc:sldMk cId="3281425186" sldId="317"/>
            <ac:spMk id="6" creationId="{A1E23EF0-2888-E320-BC92-EB66122030EE}"/>
          </ac:spMkLst>
        </pc:spChg>
        <pc:spChg chg="mod ord">
          <ac:chgData name="Lilian Ballejos" userId="" providerId="" clId="Web-{9C851F03-F16F-474F-AA0E-C0E3B4E420CC}" dt="2023-08-16T15:04:03.900" v="2362"/>
          <ac:spMkLst>
            <pc:docMk/>
            <pc:sldMk cId="3281425186" sldId="317"/>
            <ac:spMk id="7" creationId="{64DD1B05-FC63-A277-C459-C1603325F3EF}"/>
          </ac:spMkLst>
        </pc:spChg>
        <pc:spChg chg="mod ord">
          <ac:chgData name="Lilian Ballejos" userId="" providerId="" clId="Web-{9C851F03-F16F-474F-AA0E-C0E3B4E420CC}" dt="2023-08-16T15:04:03.900" v="2362"/>
          <ac:spMkLst>
            <pc:docMk/>
            <pc:sldMk cId="3281425186" sldId="317"/>
            <ac:spMk id="8" creationId="{50819C27-A52A-6B0D-15B2-A489282A9A04}"/>
          </ac:spMkLst>
        </pc:spChg>
        <pc:spChg chg="mod ord">
          <ac:chgData name="Lilian Ballejos" userId="" providerId="" clId="Web-{9C851F03-F16F-474F-AA0E-C0E3B4E420CC}" dt="2023-08-16T15:04:03.900" v="2362"/>
          <ac:spMkLst>
            <pc:docMk/>
            <pc:sldMk cId="3281425186" sldId="317"/>
            <ac:spMk id="9" creationId="{8CDBC474-71ED-23A1-E1B4-F41F3406DF5E}"/>
          </ac:spMkLst>
        </pc:spChg>
        <pc:spChg chg="add del">
          <ac:chgData name="Lilian Ballejos" userId="" providerId="" clId="Web-{9C851F03-F16F-474F-AA0E-C0E3B4E420CC}" dt="2023-08-16T15:04:14.963" v="2375"/>
          <ac:spMkLst>
            <pc:docMk/>
            <pc:sldMk cId="3281425186" sldId="317"/>
            <ac:spMk id="11" creationId="{D26B1E55-1478-52CA-A2E7-E79151FF9211}"/>
          </ac:spMkLst>
        </pc:spChg>
        <pc:spChg chg="add del">
          <ac:chgData name="Lilian Ballejos" userId="" providerId="" clId="Web-{9C851F03-F16F-474F-AA0E-C0E3B4E420CC}" dt="2023-08-16T15:04:14.963" v="2374"/>
          <ac:spMkLst>
            <pc:docMk/>
            <pc:sldMk cId="3281425186" sldId="317"/>
            <ac:spMk id="13" creationId="{F7C7E3AC-15A9-2307-2EA1-00580E686CB9}"/>
          </ac:spMkLst>
        </pc:spChg>
        <pc:spChg chg="add del">
          <ac:chgData name="Lilian Ballejos" userId="" providerId="" clId="Web-{9C851F03-F16F-474F-AA0E-C0E3B4E420CC}" dt="2023-08-16T15:04:14.963" v="2373"/>
          <ac:spMkLst>
            <pc:docMk/>
            <pc:sldMk cId="3281425186" sldId="317"/>
            <ac:spMk id="15" creationId="{B417CAF6-92BA-E4AB-1B81-8A150E6085AB}"/>
          </ac:spMkLst>
        </pc:spChg>
        <pc:spChg chg="add del">
          <ac:chgData name="Lilian Ballejos" userId="" providerId="" clId="Web-{9C851F03-F16F-474F-AA0E-C0E3B4E420CC}" dt="2023-08-16T15:04:14.963" v="2372"/>
          <ac:spMkLst>
            <pc:docMk/>
            <pc:sldMk cId="3281425186" sldId="317"/>
            <ac:spMk id="17" creationId="{6DD66060-284A-DD34-5F9E-FEE3BAC61CEC}"/>
          </ac:spMkLst>
        </pc:spChg>
        <pc:spChg chg="add del">
          <ac:chgData name="Lilian Ballejos" userId="" providerId="" clId="Web-{9C851F03-F16F-474F-AA0E-C0E3B4E420CC}" dt="2023-08-16T15:04:14.963" v="2371"/>
          <ac:spMkLst>
            <pc:docMk/>
            <pc:sldMk cId="3281425186" sldId="317"/>
            <ac:spMk id="19" creationId="{C7435A18-E990-80D7-C074-37AA644DC634}"/>
          </ac:spMkLst>
        </pc:spChg>
        <pc:spChg chg="add del mod">
          <ac:chgData name="Lilian Ballejos" userId="" providerId="" clId="Web-{9C851F03-F16F-474F-AA0E-C0E3B4E420CC}" dt="2023-08-16T15:26:54.934" v="2557"/>
          <ac:spMkLst>
            <pc:docMk/>
            <pc:sldMk cId="3281425186" sldId="317"/>
            <ac:spMk id="23" creationId="{9A1A3FA2-E5E6-8A65-8258-8D824F9708E2}"/>
          </ac:spMkLst>
        </pc:spChg>
        <pc:spChg chg="add mod">
          <ac:chgData name="Lilian Ballejos" userId="" providerId="" clId="Web-{9C851F03-F16F-474F-AA0E-C0E3B4E420CC}" dt="2023-08-16T15:27:20.232" v="2563" actId="20577"/>
          <ac:spMkLst>
            <pc:docMk/>
            <pc:sldMk cId="3281425186" sldId="317"/>
            <ac:spMk id="24" creationId="{F665CB76-1B4B-E50F-9F87-C3FF4E364A30}"/>
          </ac:spMkLst>
        </pc:spChg>
        <pc:spChg chg="add mod">
          <ac:chgData name="Lilian Ballejos" userId="" providerId="" clId="Web-{9C851F03-F16F-474F-AA0E-C0E3B4E420CC}" dt="2023-08-16T15:27:25.311" v="2566" actId="14100"/>
          <ac:spMkLst>
            <pc:docMk/>
            <pc:sldMk cId="3281425186" sldId="317"/>
            <ac:spMk id="26" creationId="{10D5849B-36C3-AE10-8D76-A9EC54946351}"/>
          </ac:spMkLst>
        </pc:spChg>
        <pc:cxnChg chg="add del">
          <ac:chgData name="Lilian Ballejos" userId="" providerId="" clId="Web-{9C851F03-F16F-474F-AA0E-C0E3B4E420CC}" dt="2023-08-16T15:04:14.963" v="2370"/>
          <ac:cxnSpMkLst>
            <pc:docMk/>
            <pc:sldMk cId="3281425186" sldId="317"/>
            <ac:cxnSpMk id="21" creationId="{50C6D68D-762B-F6A8-5EFE-3D20D23F048F}"/>
          </ac:cxnSpMkLst>
        </pc:cxnChg>
      </pc:sldChg>
    </pc:docChg>
  </pc:docChgLst>
  <pc:docChgLst>
    <pc:chgData name="Lilian Ballejos" clId="Web-{622D9B91-E433-42A8-B8F8-23C762B14D20}"/>
    <pc:docChg chg="addSld delSld modSld">
      <pc:chgData name="Lilian Ballejos" userId="" providerId="" clId="Web-{622D9B91-E433-42A8-B8F8-23C762B14D20}" dt="2023-08-22T06:48:21.357" v="149" actId="20577"/>
      <pc:docMkLst>
        <pc:docMk/>
      </pc:docMkLst>
      <pc:sldChg chg="modSp">
        <pc:chgData name="Lilian Ballejos" userId="" providerId="" clId="Web-{622D9B91-E433-42A8-B8F8-23C762B14D20}" dt="2023-08-22T06:44:15.148" v="90" actId="20577"/>
        <pc:sldMkLst>
          <pc:docMk/>
          <pc:sldMk cId="1449812388" sldId="301"/>
        </pc:sldMkLst>
        <pc:spChg chg="mod">
          <ac:chgData name="Lilian Ballejos" userId="" providerId="" clId="Web-{622D9B91-E433-42A8-B8F8-23C762B14D20}" dt="2023-08-22T06:44:15.148" v="90" actId="20577"/>
          <ac:spMkLst>
            <pc:docMk/>
            <pc:sldMk cId="1449812388" sldId="301"/>
            <ac:spMk id="3" creationId="{767948E7-63BD-283D-50E1-B8FA71EC150C}"/>
          </ac:spMkLst>
        </pc:spChg>
      </pc:sldChg>
      <pc:sldChg chg="modSp">
        <pc:chgData name="Lilian Ballejos" userId="" providerId="" clId="Web-{622D9B91-E433-42A8-B8F8-23C762B14D20}" dt="2023-08-22T06:46:24.441" v="123" actId="20577"/>
        <pc:sldMkLst>
          <pc:docMk/>
          <pc:sldMk cId="1521418767" sldId="303"/>
        </pc:sldMkLst>
        <pc:spChg chg="mod">
          <ac:chgData name="Lilian Ballejos" userId="" providerId="" clId="Web-{622D9B91-E433-42A8-B8F8-23C762B14D20}" dt="2023-08-22T06:46:24.441" v="123" actId="20577"/>
          <ac:spMkLst>
            <pc:docMk/>
            <pc:sldMk cId="1521418767" sldId="303"/>
            <ac:spMk id="16" creationId="{0DB7D5E7-ECE0-4A13-99C0-90B93D3F8E69}"/>
          </ac:spMkLst>
        </pc:spChg>
      </pc:sldChg>
      <pc:sldChg chg="modSp">
        <pc:chgData name="Lilian Ballejos" userId="" providerId="" clId="Web-{622D9B91-E433-42A8-B8F8-23C762B14D20}" dt="2023-08-22T06:45:13.857" v="92" actId="20577"/>
        <pc:sldMkLst>
          <pc:docMk/>
          <pc:sldMk cId="3370511346" sldId="306"/>
        </pc:sldMkLst>
        <pc:spChg chg="mod">
          <ac:chgData name="Lilian Ballejos" userId="" providerId="" clId="Web-{622D9B91-E433-42A8-B8F8-23C762B14D20}" dt="2023-08-22T06:45:13.857" v="92" actId="20577"/>
          <ac:spMkLst>
            <pc:docMk/>
            <pc:sldMk cId="3370511346" sldId="306"/>
            <ac:spMk id="3" creationId="{6C9E6611-1C0D-6D84-7662-D3D59A6B936C}"/>
          </ac:spMkLst>
        </pc:spChg>
      </pc:sldChg>
      <pc:sldChg chg="modSp">
        <pc:chgData name="Lilian Ballejos" userId="" providerId="" clId="Web-{622D9B91-E433-42A8-B8F8-23C762B14D20}" dt="2023-08-22T06:47:21.039" v="135" actId="20577"/>
        <pc:sldMkLst>
          <pc:docMk/>
          <pc:sldMk cId="127552155" sldId="309"/>
        </pc:sldMkLst>
        <pc:spChg chg="mod">
          <ac:chgData name="Lilian Ballejos" userId="" providerId="" clId="Web-{622D9B91-E433-42A8-B8F8-23C762B14D20}" dt="2023-08-22T06:47:21.039" v="135" actId="20577"/>
          <ac:spMkLst>
            <pc:docMk/>
            <pc:sldMk cId="127552155" sldId="309"/>
            <ac:spMk id="21" creationId="{4279F0F1-526F-74F6-3173-67F3AD786BF4}"/>
          </ac:spMkLst>
        </pc:spChg>
      </pc:sldChg>
      <pc:sldChg chg="modSp">
        <pc:chgData name="Lilian Ballejos" userId="" providerId="" clId="Web-{622D9B91-E433-42A8-B8F8-23C762B14D20}" dt="2023-08-22T06:48:21.357" v="149" actId="20577"/>
        <pc:sldMkLst>
          <pc:docMk/>
          <pc:sldMk cId="1510142425" sldId="316"/>
        </pc:sldMkLst>
        <pc:spChg chg="mod">
          <ac:chgData name="Lilian Ballejos" userId="" providerId="" clId="Web-{622D9B91-E433-42A8-B8F8-23C762B14D20}" dt="2023-08-22T06:48:21.357" v="149" actId="20577"/>
          <ac:spMkLst>
            <pc:docMk/>
            <pc:sldMk cId="1510142425" sldId="316"/>
            <ac:spMk id="3" creationId="{EEFA17C6-A93C-E70B-F9B3-D07E1DFBA8AD}"/>
          </ac:spMkLst>
        </pc:spChg>
      </pc:sldChg>
      <pc:sldChg chg="add del">
        <pc:chgData name="Lilian Ballejos" userId="" providerId="" clId="Web-{622D9B91-E433-42A8-B8F8-23C762B14D20}" dt="2023-08-22T06:48:15.059" v="142"/>
        <pc:sldMkLst>
          <pc:docMk/>
          <pc:sldMk cId="1961846526" sldId="318"/>
        </pc:sldMkLst>
      </pc:sldChg>
    </pc:docChg>
  </pc:docChgLst>
  <pc:docChgLst>
    <pc:chgData name="Lilian Ballejos" clId="Web-{EDCB3C23-A7FB-4886-93A0-CDEE2DF1AA17}"/>
    <pc:docChg chg="modSld">
      <pc:chgData name="Lilian Ballejos" userId="" providerId="" clId="Web-{EDCB3C23-A7FB-4886-93A0-CDEE2DF1AA17}" dt="2023-08-21T20:14:22.041" v="15" actId="1076"/>
      <pc:docMkLst>
        <pc:docMk/>
      </pc:docMkLst>
      <pc:sldChg chg="addSp delSp modSp">
        <pc:chgData name="Lilian Ballejos" userId="" providerId="" clId="Web-{EDCB3C23-A7FB-4886-93A0-CDEE2DF1AA17}" dt="2023-08-21T20:14:22.041" v="15" actId="1076"/>
        <pc:sldMkLst>
          <pc:docMk/>
          <pc:sldMk cId="2518367243" sldId="310"/>
        </pc:sldMkLst>
        <pc:picChg chg="del">
          <ac:chgData name="Lilian Ballejos" userId="" providerId="" clId="Web-{EDCB3C23-A7FB-4886-93A0-CDEE2DF1AA17}" dt="2023-08-21T20:14:08.212" v="9"/>
          <ac:picMkLst>
            <pc:docMk/>
            <pc:sldMk cId="2518367243" sldId="310"/>
            <ac:picMk id="4" creationId="{96C5B131-06AE-7EA9-FC2C-CC77D4C88C4E}"/>
          </ac:picMkLst>
        </pc:picChg>
        <pc:picChg chg="add mod">
          <ac:chgData name="Lilian Ballejos" userId="" providerId="" clId="Web-{EDCB3C23-A7FB-4886-93A0-CDEE2DF1AA17}" dt="2023-08-21T20:14:22.041" v="15" actId="1076"/>
          <ac:picMkLst>
            <pc:docMk/>
            <pc:sldMk cId="2518367243" sldId="310"/>
            <ac:picMk id="5" creationId="{87B6AFAB-E5F6-2A0A-2FB0-A70FD1680708}"/>
          </ac:picMkLst>
        </pc:picChg>
      </pc:sldChg>
      <pc:sldChg chg="addSp delSp modSp">
        <pc:chgData name="Lilian Ballejos" userId="" providerId="" clId="Web-{EDCB3C23-A7FB-4886-93A0-CDEE2DF1AA17}" dt="2023-08-21T20:13:19.336" v="8" actId="14100"/>
        <pc:sldMkLst>
          <pc:docMk/>
          <pc:sldMk cId="1540400251" sldId="314"/>
        </pc:sldMkLst>
        <pc:picChg chg="add mod">
          <ac:chgData name="Lilian Ballejos" userId="" providerId="" clId="Web-{EDCB3C23-A7FB-4886-93A0-CDEE2DF1AA17}" dt="2023-08-21T20:13:19.336" v="8" actId="14100"/>
          <ac:picMkLst>
            <pc:docMk/>
            <pc:sldMk cId="1540400251" sldId="314"/>
            <ac:picMk id="3" creationId="{38EC9A1A-959B-893A-7646-B9DA431590FC}"/>
          </ac:picMkLst>
        </pc:picChg>
        <pc:picChg chg="del mod">
          <ac:chgData name="Lilian Ballejos" userId="" providerId="" clId="Web-{EDCB3C23-A7FB-4886-93A0-CDEE2DF1AA17}" dt="2023-08-21T20:12:53.226" v="1"/>
          <ac:picMkLst>
            <pc:docMk/>
            <pc:sldMk cId="1540400251" sldId="314"/>
            <ac:picMk id="12" creationId="{D1EA2E16-2FCF-3FA4-45C6-00D54102BAE2}"/>
          </ac:picMkLst>
        </pc:picChg>
      </pc:sldChg>
    </pc:docChg>
  </pc:docChgLst>
  <pc:docChgLst>
    <pc:chgData name="Lilian Ballejos" clId="Web-{9A5F25C1-5495-4FC1-ADD4-6D95BE7686A1}"/>
    <pc:docChg chg="modSld">
      <pc:chgData name="Lilian Ballejos" userId="" providerId="" clId="Web-{9A5F25C1-5495-4FC1-ADD4-6D95BE7686A1}" dt="2023-08-18T14:33:19.136" v="3" actId="20577"/>
      <pc:docMkLst>
        <pc:docMk/>
      </pc:docMkLst>
      <pc:sldChg chg="modSp">
        <pc:chgData name="Lilian Ballejos" userId="" providerId="" clId="Web-{9A5F25C1-5495-4FC1-ADD4-6D95BE7686A1}" dt="2023-08-18T14:33:19.136" v="3" actId="20577"/>
        <pc:sldMkLst>
          <pc:docMk/>
          <pc:sldMk cId="3281425186" sldId="317"/>
        </pc:sldMkLst>
        <pc:spChg chg="mod">
          <ac:chgData name="Lilian Ballejos" userId="" providerId="" clId="Web-{9A5F25C1-5495-4FC1-ADD4-6D95BE7686A1}" dt="2023-08-18T14:33:19.136" v="3" actId="20577"/>
          <ac:spMkLst>
            <pc:docMk/>
            <pc:sldMk cId="3281425186" sldId="317"/>
            <ac:spMk id="4" creationId="{4435D0CE-A8E1-6928-3D68-13437E517A7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22 August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BALLEJOS Lilian | Automation of the Warm Interlock Controller Commissioning (WIC)​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cs typeface="Arial"/>
              </a:rPr>
              <a:t>Automation of the Warm magnet Interlock Controller Commissioning (WIC)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GB" dirty="0"/>
              <a:t>BALLEJOS Lilian</a:t>
            </a:r>
            <a:endParaRPr lang="en-US" dirty="0"/>
          </a:p>
          <a:p>
            <a:r>
              <a:rPr lang="en-GB" dirty="0"/>
              <a:t>22 / 08 / 2023</a:t>
            </a:r>
            <a:endParaRPr lang="en-GB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5B2FA-025A-A405-D34C-C9DDD99CA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542652" cy="1084263"/>
          </a:xfrm>
        </p:spPr>
        <p:txBody>
          <a:bodyPr/>
          <a:lstStyle/>
          <a:p>
            <a:r>
              <a:rPr lang="en-GB" dirty="0">
                <a:ea typeface="+mj-lt"/>
                <a:cs typeface="+mj-lt"/>
              </a:rPr>
              <a:t>CCDA and </a:t>
            </a:r>
            <a:r>
              <a:rPr lang="en-GB" err="1">
                <a:ea typeface="+mj-lt"/>
                <a:cs typeface="+mj-lt"/>
              </a:rPr>
              <a:t>PyCCDA</a:t>
            </a:r>
            <a:r>
              <a:rPr lang="en-GB" dirty="0">
                <a:ea typeface="+mj-lt"/>
                <a:cs typeface="+mj-lt"/>
              </a:rPr>
              <a:t> extension for WIC commissioning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6B4A160-E886-BAD5-9C5C-98E9F4AC6B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5578763" cy="1906587"/>
          </a:xfrm>
          <a:noFill/>
          <a:ln>
            <a:noFill/>
          </a:ln>
        </p:spPr>
        <p:txBody>
          <a:bodyPr vert="horz" lIns="0" tIns="72000" rIns="0" bIns="0" rtlCol="0" anchor="t">
            <a:normAutofit/>
          </a:bodyPr>
          <a:lstStyle/>
          <a:p>
            <a:pPr marL="342900" indent="-342900" algn="l">
              <a:buChar char="•"/>
            </a:pPr>
            <a:r>
              <a:rPr lang="en-GB" sz="2000" b="0" dirty="0">
                <a:solidFill>
                  <a:schemeClr val="tx2"/>
                </a:solidFill>
                <a:ea typeface="+mn-lt"/>
                <a:cs typeface="+mn-lt"/>
              </a:rPr>
              <a:t>Modification of views to retrieve the necessary information for the commissioning of the WIC from the CCDB</a:t>
            </a:r>
          </a:p>
          <a:p>
            <a:pPr marL="342900" indent="-342900" algn="l">
              <a:buChar char="•"/>
            </a:pPr>
            <a:r>
              <a:rPr lang="en-GB" sz="2000" b="0" dirty="0">
                <a:solidFill>
                  <a:schemeClr val="tx2"/>
                </a:solidFill>
                <a:ea typeface="+mn-lt"/>
                <a:cs typeface="+mn-lt"/>
              </a:rPr>
              <a:t>Creation of endpoints to retrieve this information via the CCDA</a:t>
            </a:r>
            <a:endParaRPr lang="en-GB" sz="2000" b="0">
              <a:solidFill>
                <a:schemeClr val="tx2"/>
              </a:solidFill>
              <a:cs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A1DB81-8522-4A74-B2F4-EC29E3CD5C7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634655-FED5-59A4-9D5D-4D384D01D7B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4AD41B-1802-263A-CC76-5B5D05EE8FB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D1FFF3F-620B-35E6-B86F-84BE5061739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08378" y="4294188"/>
            <a:ext cx="5580422" cy="1906587"/>
          </a:xfrm>
          <a:noFill/>
          <a:ln>
            <a:noFill/>
          </a:ln>
        </p:spPr>
        <p:txBody>
          <a:bodyPr vert="horz" lIns="0" tIns="72000" rIns="0" bIns="0" rtlCol="0" anchor="t">
            <a:normAutofit/>
          </a:bodyPr>
          <a:lstStyle/>
          <a:p>
            <a:pPr marL="342900" indent="-342900" algn="l">
              <a:buChar char="•"/>
            </a:pPr>
            <a:r>
              <a:rPr lang="en-GB" sz="2000" b="0" dirty="0">
                <a:solidFill>
                  <a:schemeClr val="tx2"/>
                </a:solidFill>
                <a:ea typeface="+mn-lt"/>
                <a:cs typeface="+mn-lt"/>
              </a:rPr>
              <a:t>Updating the </a:t>
            </a:r>
            <a:r>
              <a:rPr lang="en-GB" sz="2000" b="0" dirty="0" err="1">
                <a:solidFill>
                  <a:schemeClr val="tx2"/>
                </a:solidFill>
                <a:ea typeface="+mn-lt"/>
                <a:cs typeface="+mn-lt"/>
              </a:rPr>
              <a:t>PyCCDA</a:t>
            </a:r>
            <a:r>
              <a:rPr lang="en-GB" sz="2000" b="0" dirty="0">
                <a:solidFill>
                  <a:schemeClr val="tx2"/>
                </a:solidFill>
                <a:ea typeface="+mn-lt"/>
                <a:cs typeface="+mn-lt"/>
              </a:rPr>
              <a:t> Python module to cover the newly created endpoints</a:t>
            </a:r>
          </a:p>
          <a:p>
            <a:pPr marL="342900" indent="-342900" algn="l">
              <a:buChar char="•"/>
            </a:pPr>
            <a:r>
              <a:rPr lang="en-GB" sz="2000" b="0" dirty="0">
                <a:solidFill>
                  <a:schemeClr val="tx2"/>
                </a:solidFill>
                <a:ea typeface="+mn-lt"/>
                <a:cs typeface="+mn-lt"/>
              </a:rPr>
              <a:t>Management of these available endpoints start from </a:t>
            </a:r>
            <a:r>
              <a:rPr lang="en-GB" sz="2000" b="0" dirty="0" err="1">
                <a:solidFill>
                  <a:schemeClr val="tx2"/>
                </a:solidFill>
                <a:ea typeface="+mn-lt"/>
                <a:cs typeface="+mn-lt"/>
              </a:rPr>
              <a:t>PyCCDA</a:t>
            </a:r>
            <a:r>
              <a:rPr lang="en-GB" sz="2000" b="0" dirty="0">
                <a:solidFill>
                  <a:schemeClr val="tx2"/>
                </a:solidFill>
                <a:ea typeface="+mn-lt"/>
                <a:cs typeface="+mn-lt"/>
              </a:rPr>
              <a:t> release 1.18.2</a:t>
            </a:r>
            <a:endParaRPr lang="en-GB" sz="2000" b="0">
              <a:solidFill>
                <a:schemeClr val="tx2"/>
              </a:solidFill>
              <a:cs typeface="Arial"/>
            </a:endParaRP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02BC304E-1CB4-2CE0-C0A4-CA4C330808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928" y="1511248"/>
            <a:ext cx="8513616" cy="258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874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5B2FA-025A-A405-D34C-C9DDD99CA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+mj-lt"/>
                <a:cs typeface="+mj-lt"/>
              </a:rPr>
              <a:t>Recovery of missing relationships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6B4A160-E886-BAD5-9C5C-98E9F4AC6B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010372"/>
            <a:ext cx="5616575" cy="668337"/>
          </a:xfrm>
        </p:spPr>
        <p:txBody>
          <a:bodyPr vert="horz" lIns="0" tIns="72000" rIns="0" bIns="0" rtlCol="0" anchor="t">
            <a:normAutofit lnSpcReduction="10000"/>
          </a:bodyPr>
          <a:lstStyle/>
          <a:p>
            <a:r>
              <a:rPr lang="en-GB" dirty="0">
                <a:solidFill>
                  <a:schemeClr val="tx2"/>
                </a:solidFill>
                <a:ea typeface="+mn-lt"/>
                <a:cs typeface="+mn-lt"/>
              </a:rPr>
              <a:t>Relation between WIC PC signals and covered PCs</a:t>
            </a:r>
            <a:endParaRPr lang="en-US">
              <a:solidFill>
                <a:schemeClr val="tx2"/>
              </a:solidFill>
              <a:cs typeface="Arial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D1FFF3F-620B-35E6-B86F-84BE506173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023075"/>
            <a:ext cx="5616600" cy="655634"/>
          </a:xfrm>
        </p:spPr>
        <p:txBody>
          <a:bodyPr vert="horz" lIns="0" tIns="72000" rIns="0" bIns="0" rtlCol="0" anchor="t">
            <a:normAutofit fontScale="92500" lnSpcReduction="10000"/>
          </a:bodyPr>
          <a:lstStyle/>
          <a:p>
            <a:r>
              <a:rPr lang="en-GB" dirty="0">
                <a:solidFill>
                  <a:schemeClr val="tx2"/>
                </a:solidFill>
                <a:ea typeface="+mn-lt"/>
                <a:cs typeface="+mn-lt"/>
              </a:rPr>
              <a:t>Relation between WIC systems and BIS systems</a:t>
            </a:r>
            <a:endParaRPr lang="en-US">
              <a:solidFill>
                <a:schemeClr val="tx2"/>
              </a:solidFill>
              <a:cs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634655-FED5-59A4-9D5D-4D384D01D7B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4AD41B-1802-263A-CC76-5B5D05EE8FB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A1DB81-8522-4A74-B2F4-EC29E3CD5C7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22 August 2023</a:t>
            </a:fld>
            <a:endParaRPr lang="en-US" dirty="0"/>
          </a:p>
        </p:txBody>
      </p:sp>
      <p:pic>
        <p:nvPicPr>
          <p:cNvPr id="15" name="Picture 14" descr="A screenshot of a computer&#10;&#10;Description automatically generated">
            <a:extLst>
              <a:ext uri="{FF2B5EF4-FFF2-40B4-BE49-F238E27FC236}">
                <a16:creationId xmlns:a16="http://schemas.microsoft.com/office/drawing/2014/main" id="{77F152CB-5814-554F-5670-9994838996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4" b="52339"/>
          <a:stretch/>
        </p:blipFill>
        <p:spPr>
          <a:xfrm>
            <a:off x="314149" y="1920548"/>
            <a:ext cx="5718628" cy="1624791"/>
          </a:xfrm>
          <a:prstGeom prst="rect">
            <a:avLst/>
          </a:prstGeom>
        </p:spPr>
      </p:pic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83070315-AE27-4560-FBAE-2507558E4FF8}"/>
              </a:ext>
            </a:extLst>
          </p:cNvPr>
          <p:cNvSpPr txBox="1">
            <a:spLocks/>
          </p:cNvSpPr>
          <p:nvPr/>
        </p:nvSpPr>
        <p:spPr>
          <a:xfrm>
            <a:off x="387207" y="4391170"/>
            <a:ext cx="5578763" cy="1906587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/>
              <a:buChar char="•"/>
            </a:pPr>
            <a:r>
              <a:rPr lang="en-GB" sz="2000" b="0" dirty="0">
                <a:ea typeface="+mn-lt"/>
                <a:cs typeface="+mn-lt"/>
              </a:rPr>
              <a:t>Recovered approximately 90% of the 1279 relationships to be found using a Python script that searches for correlations between the names of WIC PC signals and PCs.</a:t>
            </a:r>
          </a:p>
          <a:p>
            <a:pPr marL="342900" indent="-342900">
              <a:buFont typeface="Arial"/>
              <a:buChar char="•"/>
            </a:pPr>
            <a:r>
              <a:rPr lang="en-GB" sz="2000" b="0" dirty="0">
                <a:ea typeface="+mn-lt"/>
                <a:cs typeface="+mn-lt"/>
              </a:rPr>
              <a:t>Rest completed by hand by Richard </a:t>
            </a:r>
            <a:r>
              <a:rPr lang="en-GB" sz="2000" b="0" dirty="0" err="1">
                <a:ea typeface="+mn-lt"/>
                <a:cs typeface="+mn-lt"/>
              </a:rPr>
              <a:t>Mompo</a:t>
            </a:r>
            <a:endParaRPr lang="en-GB" sz="2000" b="0" dirty="0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GB" sz="2000" b="0" dirty="0">
                <a:ea typeface="+mn-lt"/>
                <a:cs typeface="+mn-lt"/>
              </a:rPr>
              <a:t>Identified specific cases to be addressed</a:t>
            </a:r>
            <a:endParaRPr lang="en-GB" sz="2000" b="0">
              <a:cs typeface="Arial"/>
            </a:endParaRPr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4279F0F1-526F-74F6-3173-67F3AD786BF4}"/>
              </a:ext>
            </a:extLst>
          </p:cNvPr>
          <p:cNvSpPr txBox="1">
            <a:spLocks/>
          </p:cNvSpPr>
          <p:nvPr/>
        </p:nvSpPr>
        <p:spPr>
          <a:xfrm>
            <a:off x="6187596" y="4391170"/>
            <a:ext cx="5580422" cy="1906587"/>
          </a:xfrm>
          <a:prstGeom prst="rect">
            <a:avLst/>
          </a:prstGeom>
        </p:spPr>
        <p:txBody>
          <a:bodyPr vert="horz" lIns="0" tIns="7200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/>
              <a:buChar char="•"/>
            </a:pPr>
            <a:r>
              <a:rPr lang="en-GB" sz="2000" b="0" dirty="0">
                <a:ea typeface="+mn-lt"/>
                <a:cs typeface="+mn-lt"/>
              </a:rPr>
              <a:t>Filled by hand by Richard </a:t>
            </a:r>
            <a:r>
              <a:rPr lang="en-GB" sz="2000" b="0" dirty="0" err="1">
                <a:ea typeface="+mn-lt"/>
                <a:cs typeface="+mn-lt"/>
              </a:rPr>
              <a:t>Mompo</a:t>
            </a:r>
            <a:endParaRPr lang="en-GB" sz="2000" b="0" dirty="0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GB" sz="2000" b="0" dirty="0">
                <a:ea typeface="+mn-lt"/>
                <a:cs typeface="+mn-lt"/>
              </a:rPr>
              <a:t>Indicates for each WIC system which WIC   -&gt;BIS output is used </a:t>
            </a:r>
          </a:p>
          <a:p>
            <a:pPr marL="342900" indent="-342900">
              <a:buFont typeface="Arial"/>
              <a:buChar char="•"/>
            </a:pPr>
            <a:r>
              <a:rPr lang="en-GB" sz="2000" b="0" dirty="0">
                <a:solidFill>
                  <a:srgbClr val="333333"/>
                </a:solidFill>
                <a:ea typeface="+mn-lt"/>
                <a:cs typeface="+mn-lt"/>
              </a:rPr>
              <a:t>Indicates which channel of which BIS is connected to each WIC output.</a:t>
            </a:r>
            <a:endParaRPr lang="en-GB" sz="2000" b="0">
              <a:cs typeface="Arial"/>
            </a:endParaRP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57DC5209-E4B7-BD04-C0EC-297B38F819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35" r="127" b="18272"/>
          <a:stretch/>
        </p:blipFill>
        <p:spPr>
          <a:xfrm>
            <a:off x="6172402" y="1799047"/>
            <a:ext cx="5830213" cy="245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52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468E05-4F28-1EDD-FA61-D5AB678C5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60301"/>
            <a:ext cx="11383212" cy="5140474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GB" sz="2000" b="0" dirty="0">
                <a:ea typeface="+mn-lt"/>
                <a:cs typeface="+mn-lt"/>
              </a:rPr>
              <a:t>Used the Python module </a:t>
            </a:r>
            <a:r>
              <a:rPr lang="en-GB" sz="2000" err="1">
                <a:ea typeface="+mn-lt"/>
                <a:cs typeface="+mn-lt"/>
              </a:rPr>
              <a:t>PyJapc</a:t>
            </a:r>
            <a:r>
              <a:rPr lang="en-GB" sz="2000" b="0" dirty="0">
                <a:ea typeface="+mn-lt"/>
                <a:cs typeface="+mn-lt"/>
              </a:rPr>
              <a:t> to communicate with different devices related to WIC systems</a:t>
            </a:r>
          </a:p>
          <a:p>
            <a:r>
              <a:rPr lang="en-GB" sz="2000" b="0" dirty="0">
                <a:ea typeface="+mn-lt"/>
                <a:cs typeface="+mn-lt"/>
              </a:rPr>
              <a:t>Used the Python </a:t>
            </a:r>
            <a:r>
              <a:rPr lang="en-GB" sz="2000" err="1">
                <a:ea typeface="+mn-lt"/>
                <a:cs typeface="+mn-lt"/>
              </a:rPr>
              <a:t>PyCCDA</a:t>
            </a:r>
            <a:r>
              <a:rPr lang="en-GB" sz="2000" b="0" dirty="0">
                <a:ea typeface="+mn-lt"/>
                <a:cs typeface="+mn-lt"/>
              </a:rPr>
              <a:t> module for data retrieval related to WIC systems</a:t>
            </a:r>
          </a:p>
          <a:p>
            <a:r>
              <a:rPr lang="en-GB" sz="2000" b="0" dirty="0">
                <a:ea typeface="+mn-lt"/>
                <a:cs typeface="+mn-lt"/>
              </a:rPr>
              <a:t>Researched and documented a way to use dependency injection in Python to manage the different behaviours created: module </a:t>
            </a:r>
            <a:r>
              <a:rPr lang="en-GB" sz="2000" dirty="0">
                <a:ea typeface="+mn-lt"/>
                <a:cs typeface="+mn-lt"/>
              </a:rPr>
              <a:t>Dependency Injector</a:t>
            </a:r>
            <a:endParaRPr lang="en-GB" sz="2000" dirty="0">
              <a:cs typeface="Arial"/>
            </a:endParaRPr>
          </a:p>
          <a:p>
            <a:r>
              <a:rPr lang="en-GB" sz="2000" b="0" dirty="0">
                <a:ea typeface="+mn-lt"/>
                <a:cs typeface="+mn-lt"/>
              </a:rPr>
              <a:t>I created for each behaviour implemented a simulated version to perform the necessary tests</a:t>
            </a:r>
            <a:endParaRPr lang="en-GB" sz="2000" dirty="0">
              <a:cs typeface="Arial"/>
            </a:endParaRPr>
          </a:p>
          <a:p>
            <a:r>
              <a:rPr lang="en-GB" sz="2000" b="0" dirty="0">
                <a:ea typeface="+mn-lt"/>
                <a:cs typeface="+mn-lt"/>
              </a:rPr>
              <a:t>Performed all tests on a WIC system present in the testbed in 272</a:t>
            </a:r>
            <a:endParaRPr lang="en-GB" sz="2000" b="0" dirty="0">
              <a:cs typeface="Arial"/>
            </a:endParaRPr>
          </a:p>
          <a:p>
            <a:endParaRPr lang="en-GB" sz="2000" b="0" dirty="0">
              <a:cs typeface="Arial"/>
            </a:endParaRPr>
          </a:p>
          <a:p>
            <a:endParaRPr lang="en-GB" sz="2000" dirty="0">
              <a:cs typeface="Arial"/>
            </a:endParaRPr>
          </a:p>
          <a:p>
            <a:endParaRPr lang="en-GB" sz="2000" b="0" dirty="0">
              <a:cs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F50F6A-D562-B6F9-B70B-CA89EDD49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83213" cy="591290"/>
          </a:xfrm>
        </p:spPr>
        <p:txBody>
          <a:bodyPr/>
          <a:lstStyle/>
          <a:p>
            <a:r>
              <a:rPr lang="en-GB" dirty="0">
                <a:ea typeface="+mj-lt"/>
                <a:cs typeface="+mj-lt"/>
              </a:rPr>
              <a:t>Python code to apply the different algorithms</a:t>
            </a:r>
            <a:endParaRPr lang="en-GB" dirty="0">
              <a:cs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EF4C17F-E1DF-2532-F47E-D647C0189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156D31F-80E3-3BB2-AD89-59B79BD5F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0EB8D25-4FD7-E5A0-E67C-78345779A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 descr="A diagram of a system&#10;&#10;Description automatically generated">
            <a:extLst>
              <a:ext uri="{FF2B5EF4-FFF2-40B4-BE49-F238E27FC236}">
                <a16:creationId xmlns:a16="http://schemas.microsoft.com/office/drawing/2014/main" id="{87B6AFAB-E5F6-2A0A-2FB0-A70FD16807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3749647"/>
            <a:ext cx="8432800" cy="2579425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8B528B34-18F2-1A19-3B9C-64F4AAC545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06355" y="3463514"/>
            <a:ext cx="1292997" cy="127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367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5B2FA-025A-A405-D34C-C9DDD99CA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+mj-lt"/>
                <a:cs typeface="+mj-lt"/>
              </a:rPr>
              <a:t>Creating a GUI with </a:t>
            </a:r>
            <a:r>
              <a:rPr lang="en-GB" dirty="0" err="1">
                <a:ea typeface="+mj-lt"/>
                <a:cs typeface="+mj-lt"/>
              </a:rPr>
              <a:t>PyQt</a:t>
            </a:r>
            <a:r>
              <a:rPr lang="en-GB" dirty="0">
                <a:ea typeface="+mj-lt"/>
                <a:cs typeface="+mj-lt"/>
              </a:rPr>
              <a:t> to meet user needs (1/2)</a:t>
            </a:r>
            <a:endParaRPr lang="en-GB" b="0" dirty="0">
              <a:ea typeface="+mj-lt"/>
              <a:cs typeface="+mj-lt"/>
            </a:endParaRPr>
          </a:p>
          <a:p>
            <a:endParaRPr lang="en-GB" dirty="0">
              <a:cs typeface="Arial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D1FFF3F-620B-35E6-B86F-84BE506173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023075"/>
            <a:ext cx="5616600" cy="655634"/>
          </a:xfrm>
        </p:spPr>
        <p:txBody>
          <a:bodyPr vert="horz" lIns="0" tIns="72000" rIns="0" bIns="0" rtlCol="0" anchor="t">
            <a:normAutofit/>
          </a:bodyPr>
          <a:lstStyle/>
          <a:p>
            <a:r>
              <a:rPr lang="en-GB" dirty="0">
                <a:solidFill>
                  <a:schemeClr val="tx2"/>
                </a:solidFill>
                <a:ea typeface="+mn-lt"/>
                <a:cs typeface="+mn-lt"/>
              </a:rPr>
              <a:t>Logic behind the GUI</a:t>
            </a:r>
            <a:endParaRPr lang="en-US">
              <a:solidFill>
                <a:schemeClr val="tx2"/>
              </a:solidFill>
              <a:cs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634655-FED5-59A4-9D5D-4D384D01D7B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4AD41B-1802-263A-CC76-5B5D05EE8FB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A1DB81-8522-4A74-B2F4-EC29E3CD5C7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4279F0F1-526F-74F6-3173-67F3AD786BF4}"/>
              </a:ext>
            </a:extLst>
          </p:cNvPr>
          <p:cNvSpPr txBox="1">
            <a:spLocks/>
          </p:cNvSpPr>
          <p:nvPr/>
        </p:nvSpPr>
        <p:spPr>
          <a:xfrm>
            <a:off x="6187596" y="4391170"/>
            <a:ext cx="5580422" cy="1906587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/>
              <a:buChar char="•"/>
            </a:pPr>
            <a:r>
              <a:rPr lang="en-GB" sz="2000" b="0" dirty="0">
                <a:ea typeface="+mn-lt"/>
                <a:cs typeface="+mn-lt"/>
              </a:rPr>
              <a:t>Researched the best way to organize a GUI in </a:t>
            </a:r>
            <a:r>
              <a:rPr lang="en-GB" sz="2000" b="0" err="1">
                <a:ea typeface="+mn-lt"/>
                <a:cs typeface="+mn-lt"/>
              </a:rPr>
              <a:t>PyQt</a:t>
            </a:r>
            <a:endParaRPr lang="en-GB" sz="2000" b="0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GB" sz="2000" b="0" dirty="0">
                <a:ea typeface="+mn-lt"/>
                <a:cs typeface="+mn-lt"/>
              </a:rPr>
              <a:t>Documented each of my choices in the code for the future of the team</a:t>
            </a:r>
          </a:p>
          <a:p>
            <a:pPr marL="342900" indent="-342900">
              <a:buFont typeface="Arial"/>
              <a:buChar char="•"/>
            </a:pPr>
            <a:r>
              <a:rPr lang="en-GB" sz="2000" b="0" dirty="0">
                <a:ea typeface="+mn-lt"/>
                <a:cs typeface="+mn-lt"/>
              </a:rPr>
              <a:t>Shared my new discoveries about </a:t>
            </a:r>
            <a:r>
              <a:rPr lang="en-GB" sz="2000" b="0" err="1">
                <a:ea typeface="+mn-lt"/>
                <a:cs typeface="+mn-lt"/>
              </a:rPr>
              <a:t>PyQt</a:t>
            </a:r>
            <a:r>
              <a:rPr lang="en-GB" sz="2000" b="0" dirty="0">
                <a:ea typeface="+mn-lt"/>
                <a:cs typeface="+mn-lt"/>
              </a:rPr>
              <a:t> to the team</a:t>
            </a:r>
            <a:endParaRPr lang="en-GB" sz="2000" b="0">
              <a:cs typeface="Arial"/>
            </a:endParaRPr>
          </a:p>
        </p:txBody>
      </p:sp>
      <p:pic>
        <p:nvPicPr>
          <p:cNvPr id="8" name="Picture 7" descr="A diagram of a person with arrows&#10;&#10;Description automatically generated">
            <a:extLst>
              <a:ext uri="{FF2B5EF4-FFF2-40B4-BE49-F238E27FC236}">
                <a16:creationId xmlns:a16="http://schemas.microsoft.com/office/drawing/2014/main" id="{47CE1B44-B986-5CD9-5B7A-9FB9B27A70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1212" y="1819422"/>
            <a:ext cx="5546784" cy="2299008"/>
          </a:xfrm>
          <a:prstGeom prst="rect">
            <a:avLst/>
          </a:prstGeom>
        </p:spPr>
      </p:pic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06895678-FA3C-FF6B-AD25-409B8238AC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64" y="1718353"/>
            <a:ext cx="5992202" cy="4443830"/>
          </a:xfrm>
          <a:prstGeom prst="rect">
            <a:avLst/>
          </a:prstGeom>
        </p:spPr>
      </p:pic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7A8821BA-D419-23AD-08BD-FC28D49DC5FA}"/>
              </a:ext>
            </a:extLst>
          </p:cNvPr>
          <p:cNvSpPr txBox="1">
            <a:spLocks/>
          </p:cNvSpPr>
          <p:nvPr/>
        </p:nvSpPr>
        <p:spPr>
          <a:xfrm>
            <a:off x="264543" y="1125154"/>
            <a:ext cx="5616600" cy="655634"/>
          </a:xfrm>
          <a:prstGeom prst="rect">
            <a:avLst/>
          </a:prstGeom>
        </p:spPr>
        <p:txBody>
          <a:bodyPr vert="horz" lIns="0" tIns="7200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tx2"/>
                </a:solidFill>
                <a:ea typeface="+mn-lt"/>
                <a:cs typeface="+mn-lt"/>
              </a:rPr>
              <a:t>Appearance of the GUI</a:t>
            </a:r>
            <a:endParaRPr lang="en-US">
              <a:solidFill>
                <a:schemeClr val="tx2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6274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5B2FA-025A-A405-D34C-C9DDD99CA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+mj-lt"/>
                <a:cs typeface="+mj-lt"/>
              </a:rPr>
              <a:t>Creating a GUI with </a:t>
            </a:r>
            <a:r>
              <a:rPr lang="en-GB" dirty="0" err="1">
                <a:ea typeface="+mj-lt"/>
                <a:cs typeface="+mj-lt"/>
              </a:rPr>
              <a:t>PyQt</a:t>
            </a:r>
            <a:r>
              <a:rPr lang="en-GB" dirty="0">
                <a:ea typeface="+mj-lt"/>
                <a:cs typeface="+mj-lt"/>
              </a:rPr>
              <a:t> to meet user needs (2/2)</a:t>
            </a:r>
            <a:endParaRPr lang="en-GB" b="0" dirty="0">
              <a:ea typeface="+mj-lt"/>
              <a:cs typeface="+mj-lt"/>
            </a:endParaRPr>
          </a:p>
          <a:p>
            <a:endParaRPr lang="en-GB" dirty="0">
              <a:cs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A1DB81-8522-4A74-B2F4-EC29E3CD5C7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634655-FED5-59A4-9D5D-4D384D01D7B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4AD41B-1802-263A-CC76-5B5D05EE8FB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FD900273-D586-4F3B-0E3A-7323ECE7EB6F}"/>
              </a:ext>
            </a:extLst>
          </p:cNvPr>
          <p:cNvSpPr txBox="1">
            <a:spLocks/>
          </p:cNvSpPr>
          <p:nvPr/>
        </p:nvSpPr>
        <p:spPr>
          <a:xfrm>
            <a:off x="372373" y="1125154"/>
            <a:ext cx="5616600" cy="655634"/>
          </a:xfrm>
          <a:prstGeom prst="rect">
            <a:avLst/>
          </a:prstGeom>
        </p:spPr>
        <p:txBody>
          <a:bodyPr vert="horz" lIns="0" tIns="7200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tx2"/>
                </a:solidFill>
                <a:ea typeface="+mn-lt"/>
                <a:cs typeface="+mn-lt"/>
              </a:rPr>
              <a:t>What has been implemented</a:t>
            </a:r>
            <a:endParaRPr lang="en-US">
              <a:solidFill>
                <a:schemeClr val="tx2"/>
              </a:solidFill>
              <a:cs typeface="Arial"/>
            </a:endParaRP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38EC9A1A-959B-893A-7646-B9DA431590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91689"/>
            <a:ext cx="12161520" cy="4690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4002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BA645-FF71-D470-9FE9-0350D2251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+mj-lt"/>
                <a:cs typeface="+mj-lt"/>
              </a:rPr>
              <a:t>Add the missing information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8A01B5D-5897-5B88-04B3-19E48C46F8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A28B648-B528-A465-345F-9CF32F18340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1E813EF-9267-5568-3339-84B40D78220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3F913DE-A136-4F41-DD79-EA59C615C988}"/>
              </a:ext>
            </a:extLst>
          </p:cNvPr>
          <p:cNvSpPr/>
          <p:nvPr/>
        </p:nvSpPr>
        <p:spPr>
          <a:xfrm>
            <a:off x="4776185" y="4675573"/>
            <a:ext cx="2581922" cy="144262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cs typeface="Arial"/>
              </a:rPr>
              <a:t>Update CCDA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A96277D-4CD4-EDAB-BF44-8D9F71E6FFEA}"/>
              </a:ext>
            </a:extLst>
          </p:cNvPr>
          <p:cNvSpPr/>
          <p:nvPr/>
        </p:nvSpPr>
        <p:spPr>
          <a:xfrm>
            <a:off x="618476" y="4675573"/>
            <a:ext cx="2581922" cy="144262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 dirty="0">
                <a:cs typeface="Arial"/>
              </a:rPr>
              <a:t>Create new tables with missing information inside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639AECF-8702-08F2-0FA4-36956D1A82C1}"/>
              </a:ext>
            </a:extLst>
          </p:cNvPr>
          <p:cNvSpPr/>
          <p:nvPr/>
        </p:nvSpPr>
        <p:spPr>
          <a:xfrm>
            <a:off x="8667563" y="4675573"/>
            <a:ext cx="2581922" cy="144262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 dirty="0">
                <a:cs typeface="Arial"/>
              </a:rPr>
              <a:t>Update </a:t>
            </a:r>
            <a:r>
              <a:rPr lang="en-GB" b="1" dirty="0" err="1">
                <a:cs typeface="Arial"/>
              </a:rPr>
              <a:t>PyCCDA</a:t>
            </a: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7D3C5AE6-9F79-7959-22B2-3B5238453E7F}"/>
              </a:ext>
            </a:extLst>
          </p:cNvPr>
          <p:cNvSpPr/>
          <p:nvPr/>
        </p:nvSpPr>
        <p:spPr>
          <a:xfrm>
            <a:off x="3582139" y="5149048"/>
            <a:ext cx="909961" cy="45128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E45CEFB1-FAEF-5EEF-A3C9-0CC6A4D875C2}"/>
              </a:ext>
            </a:extLst>
          </p:cNvPr>
          <p:cNvSpPr/>
          <p:nvPr/>
        </p:nvSpPr>
        <p:spPr>
          <a:xfrm>
            <a:off x="7569692" y="5149048"/>
            <a:ext cx="909961" cy="45128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A diagram of a computer&#10;&#10;Description automatically generated">
            <a:extLst>
              <a:ext uri="{FF2B5EF4-FFF2-40B4-BE49-F238E27FC236}">
                <a16:creationId xmlns:a16="http://schemas.microsoft.com/office/drawing/2014/main" id="{429858BA-C06C-2C73-1645-1D9B85ED8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691" y="1589632"/>
            <a:ext cx="10363199" cy="234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7939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69539-14A3-6E6B-C30F-069FDBCC8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581702" cy="1098117"/>
          </a:xfrm>
        </p:spPr>
        <p:txBody>
          <a:bodyPr/>
          <a:lstStyle/>
          <a:p>
            <a:r>
              <a:rPr lang="en-GB" dirty="0">
                <a:latin typeface="Arial"/>
              </a:rPr>
              <a:t>Solve both problems related </a:t>
            </a:r>
            <a:r>
              <a:rPr lang="en-GB" b="1" dirty="0">
                <a:latin typeface="Arial"/>
              </a:rPr>
              <a:t>to </a:t>
            </a:r>
            <a:r>
              <a:rPr lang="en-GB" dirty="0">
                <a:latin typeface="Arial"/>
              </a:rPr>
              <a:t>Power Converter</a:t>
            </a:r>
            <a:endParaRPr lang="en-GB" dirty="0">
              <a:cs typeface="Arial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BDB485A-A03E-D8BE-0719-9A90645B9E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9496" y="1484050"/>
            <a:ext cx="5483410" cy="653541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tx2"/>
                </a:solidFill>
                <a:ea typeface="+mn-lt"/>
                <a:cs typeface="+mn-lt"/>
              </a:rPr>
              <a:t>Find a stable way to find non-FGC Power Converters</a:t>
            </a:r>
            <a:endParaRPr lang="en-US">
              <a:solidFill>
                <a:schemeClr val="tx2"/>
              </a:solidFill>
              <a:cs typeface="Arial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FA17C6-A93C-E70B-F9B3-D07E1DFBA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9496" y="2326472"/>
            <a:ext cx="5623973" cy="3496046"/>
          </a:xfrm>
        </p:spPr>
        <p:txBody>
          <a:bodyPr vert="horz" lIns="0" tIns="0" rIns="0" bIns="0" rtlCol="0" anchor="t">
            <a:normAutofit/>
          </a:bodyPr>
          <a:lstStyle/>
          <a:p>
            <a:pPr marL="323850" indent="-323850"/>
            <a:r>
              <a:rPr lang="en-GB" sz="2000" b="0" dirty="0">
                <a:ea typeface="+mn-lt"/>
                <a:cs typeface="+mn-lt"/>
              </a:rPr>
              <a:t>Some old Power Converters covered by WIC systems have no FGC layer</a:t>
            </a:r>
          </a:p>
          <a:p>
            <a:pPr marL="323850" indent="-323850"/>
            <a:r>
              <a:rPr lang="en-GB" sz="2000" b="0" dirty="0">
                <a:ea typeface="+mn-lt"/>
                <a:cs typeface="+mn-lt"/>
              </a:rPr>
              <a:t>This means that if they are set in external fault by simulating a fault on a magnet, they cannot be restored to normal conditions remotely</a:t>
            </a:r>
          </a:p>
          <a:p>
            <a:pPr marL="323850" indent="-323850"/>
            <a:r>
              <a:rPr lang="en-GB" sz="2000" b="0" dirty="0">
                <a:ea typeface="+mn-lt"/>
                <a:cs typeface="+mn-lt"/>
              </a:rPr>
              <a:t>They must absolutely be excluded from testing</a:t>
            </a:r>
          </a:p>
          <a:p>
            <a:pPr marL="323850" indent="-323850"/>
            <a:r>
              <a:rPr lang="en-GB" sz="2000" b="0" dirty="0">
                <a:ea typeface="+mn-lt"/>
                <a:cs typeface="+mn-lt"/>
              </a:rPr>
              <a:t>Some of these non-FGC Power Converters are not even referenced in the CCDB</a:t>
            </a:r>
            <a:endParaRPr lang="en-GB" sz="2000" b="0">
              <a:cs typeface="Arial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B1C8B88-1AE8-96C2-724A-2744D566A4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31107" y="1481957"/>
            <a:ext cx="5616600" cy="655634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tx2"/>
                </a:solidFill>
                <a:ea typeface="+mn-lt"/>
                <a:cs typeface="+mn-lt"/>
              </a:rPr>
              <a:t>Fix in the Powers Converters test the problem with the recovery of timings</a:t>
            </a:r>
            <a:endParaRPr lang="en-US" dirty="0">
              <a:solidFill>
                <a:schemeClr val="tx2"/>
              </a:solidFill>
              <a:cs typeface="Arial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55A2D93-D923-5FA0-A9E1-C022667603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31107" y="2326472"/>
            <a:ext cx="5604415" cy="3644007"/>
          </a:xfrm>
        </p:spPr>
        <p:txBody>
          <a:bodyPr vert="horz" lIns="0" tIns="0" rIns="0" bIns="0" rtlCol="0" anchor="t">
            <a:normAutofit/>
          </a:bodyPr>
          <a:lstStyle/>
          <a:p>
            <a:pPr marL="323850" indent="-323850"/>
            <a:r>
              <a:rPr lang="en-GB" sz="2000" b="0" dirty="0">
                <a:ea typeface="+mn-lt"/>
                <a:cs typeface="+mn-lt"/>
              </a:rPr>
              <a:t>To calculate the time elapsed between the moment when a Power Converter goes into fault and the moment when the USER PERMIT passes in False on the BIS side, I retrieve the timestamp of the change of status on the BIS side and the time stamp of the change of status on the Power Converter side and performs the subtraction</a:t>
            </a:r>
          </a:p>
          <a:p>
            <a:pPr marL="323850" indent="-323850"/>
            <a:r>
              <a:rPr lang="en-GB" sz="2000" b="0" dirty="0">
                <a:ea typeface="+mn-lt"/>
                <a:cs typeface="+mn-lt"/>
              </a:rPr>
              <a:t>I noticed aberrant results in some cases (negative elapsed time) that needs to be investigated</a:t>
            </a:r>
            <a:endParaRPr lang="en-GB" sz="2000" b="0">
              <a:cs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3B22CED-246A-1A61-71B1-04622BE35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539A9C9-1BA5-9186-A54F-A22896A37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63A6C74-9F0A-4575-1BEC-7D4B792F4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707EE56-C491-535A-184F-90EB99A86DDD}"/>
              </a:ext>
            </a:extLst>
          </p:cNvPr>
          <p:cNvCxnSpPr/>
          <p:nvPr/>
        </p:nvCxnSpPr>
        <p:spPr>
          <a:xfrm>
            <a:off x="5908425" y="1420967"/>
            <a:ext cx="34031" cy="4435873"/>
          </a:xfrm>
          <a:prstGeom prst="straightConnector1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01424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35D0CE-A8E1-6928-3D68-13437E517A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917777"/>
            <a:ext cx="11376024" cy="4282998"/>
          </a:xfrm>
        </p:spPr>
        <p:txBody>
          <a:bodyPr vert="horz" lIns="0" tIns="0" rIns="0" bIns="0" rtlCol="0" anchor="t">
            <a:normAutofit/>
          </a:bodyPr>
          <a:lstStyle/>
          <a:p>
            <a:pPr marL="342900" indent="-342900">
              <a:buChar char="•"/>
            </a:pPr>
            <a:r>
              <a:rPr lang="en-GB" sz="2000" b="0" dirty="0">
                <a:ea typeface="+mn-lt"/>
                <a:cs typeface="+mn-lt"/>
              </a:rPr>
              <a:t>My project enabled us to clarify the organization and usage of WIC systems at our section level. It also allowed WIC experts to gain a better understanding of their true needs.</a:t>
            </a:r>
          </a:p>
          <a:p>
            <a:pPr marL="342900" indent="-342900">
              <a:buChar char="•"/>
            </a:pPr>
            <a:r>
              <a:rPr lang="en-GB" sz="2000" b="0" dirty="0">
                <a:ea typeface="+mn-lt"/>
                <a:cs typeface="+mn-lt"/>
              </a:rPr>
              <a:t>During the implementation of my Python program, I ensured to properly isolate the testing logic of my program from the GUI part so that it can be easily extracted.</a:t>
            </a:r>
          </a:p>
          <a:p>
            <a:pPr marL="342900" indent="-342900">
              <a:buChar char="•"/>
            </a:pPr>
            <a:r>
              <a:rPr lang="en-GB" sz="2000" b="0" dirty="0">
                <a:ea typeface="+mn-lt"/>
                <a:cs typeface="+mn-lt"/>
              </a:rPr>
              <a:t>We could now extract the logic of my Python code to automate the WIC commissioning to incorporate it in a more general project developed by our team</a:t>
            </a:r>
          </a:p>
          <a:p>
            <a:pPr marL="342900" indent="-342900">
              <a:buChar char="•"/>
            </a:pPr>
            <a:r>
              <a:rPr lang="en-GB" sz="2000" b="0" dirty="0">
                <a:ea typeface="+mn-lt"/>
                <a:cs typeface="+mn-lt"/>
              </a:rPr>
              <a:t>The next step of this project is to implement the testing logic on a server in order to integrate the WIC commissioning into </a:t>
            </a:r>
            <a:r>
              <a:rPr lang="en-GB" sz="2000" b="0" err="1">
                <a:ea typeface="+mn-lt"/>
                <a:cs typeface="+mn-lt"/>
              </a:rPr>
              <a:t>AccTesting</a:t>
            </a:r>
            <a:r>
              <a:rPr lang="en-GB" sz="2000" b="0" dirty="0">
                <a:ea typeface="+mn-lt"/>
                <a:cs typeface="+mn-lt"/>
              </a:rPr>
              <a:t>.</a:t>
            </a:r>
          </a:p>
          <a:p>
            <a:pPr marL="342900" indent="-342900">
              <a:buChar char="•"/>
            </a:pPr>
            <a:endParaRPr lang="en-GB" sz="2000" b="0" dirty="0">
              <a:cs typeface="Arial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DD1B05-FC63-A277-C459-C1603325F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819C27-A52A-6B0D-15B2-A489282A9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DBC474-71ED-23A1-E1B4-F41F3406D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0D5849B-36C3-AE10-8D76-A9EC54946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547066" cy="1084263"/>
          </a:xfrm>
        </p:spPr>
        <p:txBody>
          <a:bodyPr/>
          <a:lstStyle/>
          <a:p>
            <a:r>
              <a:rPr lang="en-GB" dirty="0">
                <a:ea typeface="+mj-lt"/>
                <a:cs typeface="+mj-lt"/>
              </a:rPr>
              <a:t>Incorporate the WIC commissioning into </a:t>
            </a:r>
            <a:r>
              <a:rPr lang="en-GB" dirty="0" err="1">
                <a:ea typeface="+mj-lt"/>
                <a:cs typeface="+mj-lt"/>
              </a:rPr>
              <a:t>AccTesting</a:t>
            </a:r>
            <a:r>
              <a:rPr lang="en-GB" b="0" dirty="0">
                <a:ea typeface="+mj-lt"/>
                <a:cs typeface="+mj-lt"/>
              </a:rPr>
              <a:t> </a:t>
            </a:r>
          </a:p>
          <a:p>
            <a:endParaRPr lang="en-GB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1425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9467849" cy="4608512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1400" dirty="0">
                <a:solidFill>
                  <a:schemeClr val="bg2">
                    <a:lumMod val="10000"/>
                  </a:schemeClr>
                </a:solidFill>
                <a:cs typeface="Arial"/>
              </a:rPr>
              <a:t>Context</a:t>
            </a:r>
          </a:p>
          <a:p>
            <a:pPr lvl="1" indent="-261620"/>
            <a:r>
              <a:rPr lang="en-US" sz="1400" dirty="0">
                <a:solidFill>
                  <a:schemeClr val="bg2">
                    <a:lumMod val="10000"/>
                  </a:schemeClr>
                </a:solidFill>
                <a:cs typeface="Arial"/>
              </a:rPr>
              <a:t>Short presentation of what is a WIC system</a:t>
            </a:r>
          </a:p>
          <a:p>
            <a:pPr lvl="1" indent="-261620"/>
            <a:r>
              <a:rPr lang="en-US" sz="1400" dirty="0">
                <a:solidFill>
                  <a:schemeClr val="bg2">
                    <a:lumMod val="10000"/>
                  </a:schemeClr>
                </a:solidFill>
                <a:ea typeface="+mn-lt"/>
                <a:cs typeface="+mn-lt"/>
              </a:rPr>
              <a:t>What elements should be tested in a WIC</a:t>
            </a:r>
            <a:endParaRPr lang="en-US" sz="1400" dirty="0">
              <a:solidFill>
                <a:schemeClr val="bg2">
                  <a:lumMod val="10000"/>
                </a:schemeClr>
              </a:solidFill>
              <a:cs typeface="Arial"/>
            </a:endParaRPr>
          </a:p>
          <a:p>
            <a:r>
              <a:rPr lang="en-US" sz="1400" dirty="0">
                <a:solidFill>
                  <a:schemeClr val="bg2">
                    <a:lumMod val="10000"/>
                  </a:schemeClr>
                </a:solidFill>
                <a:ea typeface="+mn-lt"/>
                <a:cs typeface="+mn-lt"/>
              </a:rPr>
              <a:t>What has been done</a:t>
            </a:r>
            <a:endParaRPr lang="en-US" sz="1400" dirty="0">
              <a:solidFill>
                <a:schemeClr val="bg2">
                  <a:lumMod val="10000"/>
                </a:schemeClr>
              </a:solidFill>
              <a:cs typeface="Arial"/>
            </a:endParaRPr>
          </a:p>
          <a:p>
            <a:pPr lvl="1" indent="-261620"/>
            <a:r>
              <a:rPr lang="en-US" sz="1400" dirty="0">
                <a:solidFill>
                  <a:schemeClr val="bg2">
                    <a:lumMod val="10000"/>
                  </a:schemeClr>
                </a:solidFill>
                <a:ea typeface="+mn-lt"/>
                <a:cs typeface="+mn-lt"/>
              </a:rPr>
              <a:t>Algorithm created with MOMPO Richard and DUTRUEL Aymeric</a:t>
            </a:r>
            <a:endParaRPr lang="en-US" sz="1400" dirty="0">
              <a:solidFill>
                <a:schemeClr val="bg2">
                  <a:lumMod val="10000"/>
                </a:schemeClr>
              </a:solidFill>
              <a:cs typeface="Arial"/>
            </a:endParaRPr>
          </a:p>
          <a:p>
            <a:pPr lvl="1" indent="-261620"/>
            <a:r>
              <a:rPr lang="en-GB" sz="1400" dirty="0">
                <a:solidFill>
                  <a:schemeClr val="bg2">
                    <a:lumMod val="10000"/>
                  </a:schemeClr>
                </a:solidFill>
                <a:ea typeface="+mn-lt"/>
                <a:cs typeface="+mn-lt"/>
              </a:rPr>
              <a:t>CCDA and </a:t>
            </a:r>
            <a:r>
              <a:rPr lang="en-GB" sz="1400" err="1">
                <a:solidFill>
                  <a:schemeClr val="bg2">
                    <a:lumMod val="10000"/>
                  </a:schemeClr>
                </a:solidFill>
                <a:ea typeface="+mn-lt"/>
                <a:cs typeface="+mn-lt"/>
              </a:rPr>
              <a:t>PyCCDA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  <a:ea typeface="+mn-lt"/>
                <a:cs typeface="+mn-lt"/>
              </a:rPr>
              <a:t> extension for WIC commissioning</a:t>
            </a:r>
            <a:endParaRPr lang="en-US" sz="1400" dirty="0">
              <a:solidFill>
                <a:schemeClr val="bg2">
                  <a:lumMod val="10000"/>
                </a:schemeClr>
              </a:solidFill>
              <a:cs typeface="Arial"/>
            </a:endParaRPr>
          </a:p>
          <a:p>
            <a:pPr lvl="1" indent="-261620"/>
            <a:r>
              <a:rPr lang="en-GB" sz="1400" dirty="0">
                <a:solidFill>
                  <a:schemeClr val="bg2">
                    <a:lumMod val="10000"/>
                  </a:schemeClr>
                </a:solidFill>
                <a:ea typeface="+mn-lt"/>
                <a:cs typeface="+mn-lt"/>
              </a:rPr>
              <a:t>Recovery of missing relationships</a:t>
            </a:r>
          </a:p>
          <a:p>
            <a:pPr lvl="1" indent="-261620"/>
            <a:r>
              <a:rPr lang="en-GB" sz="1400" dirty="0">
                <a:solidFill>
                  <a:schemeClr val="bg2">
                    <a:lumMod val="10000"/>
                  </a:schemeClr>
                </a:solidFill>
                <a:ea typeface="+mn-lt"/>
                <a:cs typeface="+mn-lt"/>
              </a:rPr>
              <a:t>Python code to apply the different algorithms</a:t>
            </a:r>
          </a:p>
          <a:p>
            <a:pPr lvl="1" indent="-261620"/>
            <a:r>
              <a:rPr lang="en-GB" sz="1400" dirty="0">
                <a:solidFill>
                  <a:schemeClr val="bg2">
                    <a:lumMod val="10000"/>
                  </a:schemeClr>
                </a:solidFill>
                <a:ea typeface="+mn-lt"/>
                <a:cs typeface="+mn-lt"/>
              </a:rPr>
              <a:t>Creating a GUI with </a:t>
            </a:r>
            <a:r>
              <a:rPr lang="en-GB" sz="1400" err="1">
                <a:solidFill>
                  <a:schemeClr val="bg2">
                    <a:lumMod val="10000"/>
                  </a:schemeClr>
                </a:solidFill>
                <a:ea typeface="+mn-lt"/>
                <a:cs typeface="+mn-lt"/>
              </a:rPr>
              <a:t>PyQt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  <a:ea typeface="+mn-lt"/>
                <a:cs typeface="+mn-lt"/>
              </a:rPr>
              <a:t> to meet user needs (1/2)</a:t>
            </a:r>
          </a:p>
          <a:p>
            <a:r>
              <a:rPr lang="en-US" sz="1400" dirty="0">
                <a:solidFill>
                  <a:schemeClr val="bg2">
                    <a:lumMod val="10000"/>
                  </a:schemeClr>
                </a:solidFill>
                <a:ea typeface="+mn-lt"/>
                <a:cs typeface="+mn-lt"/>
              </a:rPr>
              <a:t>What still needs to be done</a:t>
            </a:r>
            <a:endParaRPr lang="en-US" sz="1400" dirty="0">
              <a:solidFill>
                <a:schemeClr val="bg2">
                  <a:lumMod val="10000"/>
                </a:schemeClr>
              </a:solidFill>
              <a:cs typeface="Arial"/>
            </a:endParaRPr>
          </a:p>
          <a:p>
            <a:pPr lvl="1" indent="-261620"/>
            <a:r>
              <a:rPr lang="en-GB" sz="1400" dirty="0">
                <a:solidFill>
                  <a:schemeClr val="bg2">
                    <a:lumMod val="10000"/>
                  </a:schemeClr>
                </a:solidFill>
                <a:cs typeface="Arial"/>
              </a:rPr>
              <a:t>Add the missing information</a:t>
            </a:r>
            <a:endParaRPr lang="en-US" sz="1400" dirty="0">
              <a:solidFill>
                <a:schemeClr val="bg2">
                  <a:lumMod val="10000"/>
                </a:schemeClr>
              </a:solidFill>
              <a:cs typeface="Arial"/>
            </a:endParaRPr>
          </a:p>
          <a:p>
            <a:pPr lvl="1" indent="-261620"/>
            <a:r>
              <a:rPr lang="en-GB" sz="1400" dirty="0">
                <a:solidFill>
                  <a:schemeClr val="bg2">
                    <a:lumMod val="10000"/>
                  </a:schemeClr>
                </a:solidFill>
                <a:cs typeface="Arial"/>
              </a:rPr>
              <a:t>Solve both problems related to Power Converter</a:t>
            </a:r>
          </a:p>
          <a:p>
            <a:pPr lvl="1" indent="-261620"/>
            <a:r>
              <a:rPr lang="en-GB" sz="1400" dirty="0">
                <a:solidFill>
                  <a:schemeClr val="bg2">
                    <a:lumMod val="10000"/>
                  </a:schemeClr>
                </a:solidFill>
                <a:cs typeface="Arial"/>
              </a:rPr>
              <a:t>Incorporate the WIC commissioning into </a:t>
            </a:r>
            <a:r>
              <a:rPr lang="en-GB" sz="1400" err="1">
                <a:solidFill>
                  <a:schemeClr val="bg2">
                    <a:lumMod val="10000"/>
                  </a:schemeClr>
                </a:solidFill>
                <a:cs typeface="Arial"/>
              </a:rPr>
              <a:t>AccTesting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  <a:cs typeface="Arial"/>
              </a:rPr>
              <a:t> </a:t>
            </a:r>
          </a:p>
          <a:p>
            <a:pPr lvl="1" indent="-261620"/>
            <a:endParaRPr lang="en-GB" sz="1400" dirty="0">
              <a:solidFill>
                <a:schemeClr val="bg2">
                  <a:lumMod val="10000"/>
                </a:schemeClr>
              </a:solidFill>
              <a:cs typeface="Arial"/>
            </a:endParaRPr>
          </a:p>
          <a:p>
            <a:pPr lvl="1" indent="-261620"/>
            <a:endParaRPr lang="en-GB" sz="1400" dirty="0">
              <a:solidFill>
                <a:schemeClr val="bg2">
                  <a:lumMod val="10000"/>
                </a:schemeClr>
              </a:solidFill>
              <a:cs typeface="Arial"/>
            </a:endParaRPr>
          </a:p>
          <a:p>
            <a:pPr lvl="1" indent="-261620"/>
            <a:endParaRPr lang="en-US" sz="1400" dirty="0">
              <a:solidFill>
                <a:schemeClr val="bg2">
                  <a:lumMod val="10000"/>
                </a:schemeClr>
              </a:solidFill>
              <a:cs typeface="Arial"/>
            </a:endParaRPr>
          </a:p>
          <a:p>
            <a:pPr lvl="1" indent="-261620"/>
            <a:endParaRPr lang="en-US" sz="1400" dirty="0">
              <a:solidFill>
                <a:schemeClr val="bg2">
                  <a:lumMod val="10000"/>
                </a:schemeClr>
              </a:solidFill>
              <a:cs typeface="Arial"/>
            </a:endParaRPr>
          </a:p>
          <a:p>
            <a:endParaRPr lang="en-US" sz="1400" b="0" dirty="0">
              <a:solidFill>
                <a:schemeClr val="bg2">
                  <a:lumMod val="10000"/>
                </a:schemeClr>
              </a:solidFill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F75E482-79DA-4722-827B-D3BD5D707F4B}"/>
              </a:ext>
            </a:extLst>
          </p:cNvPr>
          <p:cNvSpPr txBox="1">
            <a:spLocks/>
          </p:cNvSpPr>
          <p:nvPr/>
        </p:nvSpPr>
        <p:spPr>
          <a:xfrm>
            <a:off x="560388" y="5259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cs typeface="Arial"/>
              </a:rPr>
              <a:t>Plan</a:t>
            </a:r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8587DB1-B7D4-A000-28A3-8A34D0880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Short presentation of what is a WIC system (1/2)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D2CBF-D2A8-1FEC-CEF4-5C66C8EBB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CDBC4F-B5A9-E8AF-6107-C68BC6A37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116334-EC85-1674-489F-F4DA723AA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6" name="Picture 15" descr="A diagram of a system&#10;&#10;Description automatically generated">
            <a:extLst>
              <a:ext uri="{FF2B5EF4-FFF2-40B4-BE49-F238E27FC236}">
                <a16:creationId xmlns:a16="http://schemas.microsoft.com/office/drawing/2014/main" id="{34B3C575-14F6-696A-C495-42D40887E1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579" y="1263792"/>
            <a:ext cx="5866038" cy="4126306"/>
          </a:xfrm>
          <a:prstGeom prst="rect">
            <a:avLst/>
          </a:prstGeom>
        </p:spPr>
      </p:pic>
      <p:pic>
        <p:nvPicPr>
          <p:cNvPr id="17" name="Picture 16" descr="A large machine in a factory&#10;&#10;Description automatically generated">
            <a:extLst>
              <a:ext uri="{FF2B5EF4-FFF2-40B4-BE49-F238E27FC236}">
                <a16:creationId xmlns:a16="http://schemas.microsoft.com/office/drawing/2014/main" id="{D69EF1B2-2070-6F1F-52C6-63EF1B4377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9847" y="1388967"/>
            <a:ext cx="3620861" cy="3767101"/>
          </a:xfrm>
          <a:prstGeom prst="rect">
            <a:avLst/>
          </a:prstGeom>
        </p:spPr>
      </p:pic>
      <p:sp>
        <p:nvSpPr>
          <p:cNvPr id="20" name="Content Placeholder 6">
            <a:extLst>
              <a:ext uri="{FF2B5EF4-FFF2-40B4-BE49-F238E27FC236}">
                <a16:creationId xmlns:a16="http://schemas.microsoft.com/office/drawing/2014/main" id="{338DF3B0-5269-9FFF-A592-BF0832250BD3}"/>
              </a:ext>
            </a:extLst>
          </p:cNvPr>
          <p:cNvSpPr txBox="1">
            <a:spLocks/>
          </p:cNvSpPr>
          <p:nvPr/>
        </p:nvSpPr>
        <p:spPr>
          <a:xfrm>
            <a:off x="1523774" y="5633176"/>
            <a:ext cx="4677681" cy="791709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dirty="0">
                <a:ea typeface="+mn-lt"/>
                <a:cs typeface="+mn-lt"/>
              </a:rPr>
              <a:t>Diagram from the WIC team website representing a WIC and all its entities </a:t>
            </a:r>
            <a:endParaRPr lang="en-US" sz="1600">
              <a:ea typeface="+mn-lt"/>
              <a:cs typeface="+mn-lt"/>
            </a:endParaRPr>
          </a:p>
        </p:txBody>
      </p:sp>
      <p:sp>
        <p:nvSpPr>
          <p:cNvPr id="22" name="Content Placeholder 6">
            <a:extLst>
              <a:ext uri="{FF2B5EF4-FFF2-40B4-BE49-F238E27FC236}">
                <a16:creationId xmlns:a16="http://schemas.microsoft.com/office/drawing/2014/main" id="{382D5152-A795-6D18-9034-80C4037D1F06}"/>
              </a:ext>
            </a:extLst>
          </p:cNvPr>
          <p:cNvSpPr txBox="1">
            <a:spLocks/>
          </p:cNvSpPr>
          <p:nvPr/>
        </p:nvSpPr>
        <p:spPr>
          <a:xfrm>
            <a:off x="7456488" y="5633176"/>
            <a:ext cx="3738789" cy="43112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dirty="0">
                <a:ea typeface="+mn-lt"/>
                <a:cs typeface="+mn-lt"/>
              </a:rPr>
              <a:t>Magnet covered by a WIC system</a:t>
            </a:r>
            <a:endParaRPr lang="en-US" sz="16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776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C77A7-780A-1347-274A-1DD064B14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Short presentation of what is a WIC system (2/2)</a:t>
            </a:r>
            <a:endParaRPr lang="en-GB" b="0" dirty="0">
              <a:cs typeface="Arial"/>
            </a:endParaRPr>
          </a:p>
          <a:p>
            <a:endParaRPr lang="en-GB" dirty="0">
              <a:cs typeface="Arial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02CE15-6AED-5EAA-0E36-4A2B32C42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745094-36A7-6A09-C874-4903F2CD4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87953F-5FF7-CD6D-7EEB-F55185412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Content Placeholder 7" descr="A computer screen shot of a diagram&#10;&#10;Description automatically generated">
            <a:extLst>
              <a:ext uri="{FF2B5EF4-FFF2-40B4-BE49-F238E27FC236}">
                <a16:creationId xmlns:a16="http://schemas.microsoft.com/office/drawing/2014/main" id="{428F69E4-570F-FDB1-9C5C-12A005C2A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0468" y="1473107"/>
            <a:ext cx="6072413" cy="4741346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B513CA4-9310-E799-5DA0-0881CB6CE538}"/>
              </a:ext>
            </a:extLst>
          </p:cNvPr>
          <p:cNvSpPr txBox="1">
            <a:spLocks/>
          </p:cNvSpPr>
          <p:nvPr/>
        </p:nvSpPr>
        <p:spPr>
          <a:xfrm>
            <a:off x="407987" y="1441986"/>
            <a:ext cx="5616575" cy="4765184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har char="•"/>
            </a:pPr>
            <a:r>
              <a:rPr lang="en-GB" sz="2000" b="0" dirty="0">
                <a:ea typeface="+mn-lt"/>
                <a:cs typeface="+mn-lt"/>
              </a:rPr>
              <a:t>0 to 4 possible connections to BIS systems</a:t>
            </a:r>
          </a:p>
          <a:p>
            <a:pPr marL="342900" indent="-342900">
              <a:buChar char="•"/>
            </a:pPr>
            <a:r>
              <a:rPr lang="en-GB" sz="2000" dirty="0">
                <a:ea typeface="+mn-lt"/>
                <a:cs typeface="+mn-lt"/>
              </a:rPr>
              <a:t>1-1 relationship </a:t>
            </a:r>
            <a:r>
              <a:rPr lang="en-GB" sz="2000" b="0" dirty="0">
                <a:ea typeface="+mn-lt"/>
                <a:cs typeface="+mn-lt"/>
              </a:rPr>
              <a:t>between a WIC signal and the device it covers</a:t>
            </a:r>
          </a:p>
          <a:p>
            <a:pPr marL="342900" indent="-342900">
              <a:buChar char="•"/>
            </a:pPr>
            <a:r>
              <a:rPr lang="en-GB" sz="2000" b="0" dirty="0">
                <a:ea typeface="+mn-lt"/>
                <a:cs typeface="+mn-lt"/>
              </a:rPr>
              <a:t>Each WIC signal can be connected or not to one of the 4 WIC-&gt; BIS outputs</a:t>
            </a:r>
          </a:p>
          <a:p>
            <a:pPr marL="342900" indent="-342900">
              <a:buChar char="•"/>
            </a:pPr>
            <a:r>
              <a:rPr lang="en-GB" sz="2000" b="0" dirty="0">
                <a:ea typeface="+mn-lt"/>
                <a:cs typeface="+mn-lt"/>
              </a:rPr>
              <a:t>On the WIC-&gt;BIS n°1 output only, there can be 0, 1 or 2 Fast </a:t>
            </a:r>
            <a:r>
              <a:rPr lang="en-GB" sz="2000" b="0" err="1">
                <a:ea typeface="+mn-lt"/>
                <a:cs typeface="+mn-lt"/>
              </a:rPr>
              <a:t>boolean</a:t>
            </a:r>
            <a:r>
              <a:rPr lang="en-GB" sz="2000" b="0" dirty="0">
                <a:ea typeface="+mn-lt"/>
                <a:cs typeface="+mn-lt"/>
              </a:rPr>
              <a:t> processors</a:t>
            </a:r>
          </a:p>
          <a:p>
            <a:pPr marL="342900" indent="-342900">
              <a:buChar char="•"/>
            </a:pPr>
            <a:r>
              <a:rPr lang="en-GB" sz="2000" b="0" dirty="0">
                <a:ea typeface="+mn-lt"/>
                <a:cs typeface="+mn-lt"/>
              </a:rPr>
              <a:t>1 Power converter can power multiple magnets</a:t>
            </a:r>
          </a:p>
          <a:p>
            <a:pPr marL="342900" indent="-342900">
              <a:buChar char="•"/>
            </a:pPr>
            <a:r>
              <a:rPr lang="en-GB" sz="2000" b="0" dirty="0">
                <a:ea typeface="+mn-lt"/>
                <a:cs typeface="+mn-lt"/>
              </a:rPr>
              <a:t>1 magnet can be powered by multiple Power Converters</a:t>
            </a:r>
          </a:p>
        </p:txBody>
      </p:sp>
    </p:spTree>
    <p:extLst>
      <p:ext uri="{BB962C8B-B14F-4D97-AF65-F5344CB8AC3E}">
        <p14:creationId xmlns:p14="http://schemas.microsoft.com/office/powerpoint/2010/main" val="3094067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F83FA-C4CD-DE0D-00CD-77BBFF936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0324205" cy="1065742"/>
          </a:xfrm>
        </p:spPr>
        <p:txBody>
          <a:bodyPr/>
          <a:lstStyle/>
          <a:p>
            <a:r>
              <a:rPr lang="en-GB" dirty="0">
                <a:solidFill>
                  <a:srgbClr val="0033A0"/>
                </a:solidFill>
                <a:cs typeface="Arial"/>
              </a:rPr>
              <a:t>What </a:t>
            </a:r>
            <a:r>
              <a:rPr lang="en-GB" dirty="0">
                <a:cs typeface="Arial"/>
              </a:rPr>
              <a:t>elements should be tested in a WIC (1/3)</a:t>
            </a:r>
            <a:endParaRPr lang="en-GB" b="0" dirty="0">
              <a:cs typeface="Arial"/>
            </a:endParaRPr>
          </a:p>
          <a:p>
            <a:endParaRPr lang="en-GB" dirty="0"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7948E7-63BD-283D-50E1-B8FA71EC15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441986"/>
            <a:ext cx="5616575" cy="4765184"/>
          </a:xfrm>
        </p:spPr>
        <p:txBody>
          <a:bodyPr vert="horz" lIns="0" tIns="0" rIns="0" bIns="0" rtlCol="0" anchor="t">
            <a:normAutofit/>
          </a:bodyPr>
          <a:lstStyle/>
          <a:p>
            <a:pPr algn="ctr"/>
            <a:r>
              <a:rPr lang="en-GB" sz="2000" dirty="0">
                <a:ea typeface="+mn-lt"/>
                <a:cs typeface="+mn-lt"/>
              </a:rPr>
              <a:t>WIC Power Converter Signals (WIC PC)</a:t>
            </a:r>
            <a:endParaRPr lang="en-US" sz="2000" dirty="0">
              <a:ea typeface="+mn-lt"/>
              <a:cs typeface="+mn-lt"/>
            </a:endParaRPr>
          </a:p>
          <a:p>
            <a:pPr algn="ctr"/>
            <a:endParaRPr lang="en-US" sz="2000" dirty="0">
              <a:ea typeface="+mn-lt"/>
              <a:cs typeface="+mn-lt"/>
            </a:endParaRPr>
          </a:p>
          <a:p>
            <a:pPr marL="342900" indent="-342900">
              <a:buChar char="•"/>
            </a:pPr>
            <a:r>
              <a:rPr lang="en-GB" sz="2000" b="0" dirty="0">
                <a:ea typeface="+mn-lt"/>
                <a:cs typeface="+mn-lt"/>
              </a:rPr>
              <a:t>A WIC PC signal must </a:t>
            </a:r>
            <a:r>
              <a:rPr lang="en-GB" sz="2000" dirty="0">
                <a:ea typeface="+mn-lt"/>
                <a:cs typeface="+mn-lt"/>
              </a:rPr>
              <a:t>receive a fault signal from a Power Converter</a:t>
            </a:r>
            <a:r>
              <a:rPr lang="en-GB" sz="2000" b="0" dirty="0">
                <a:ea typeface="+mn-lt"/>
                <a:cs typeface="+mn-lt"/>
              </a:rPr>
              <a:t> if this one is in an internal fault</a:t>
            </a:r>
            <a:endParaRPr lang="en-GB" sz="2000" dirty="0">
              <a:cs typeface="Arial"/>
            </a:endParaRPr>
          </a:p>
          <a:p>
            <a:pPr marL="342900" indent="-342900">
              <a:buChar char="•"/>
            </a:pPr>
            <a:endParaRPr lang="en-GB" sz="2000" b="0" dirty="0">
              <a:ea typeface="+mn-lt"/>
              <a:cs typeface="+mn-lt"/>
            </a:endParaRPr>
          </a:p>
          <a:p>
            <a:pPr marL="342900" indent="-342900">
              <a:buChar char="•"/>
            </a:pPr>
            <a:r>
              <a:rPr lang="en-GB" sz="2000" b="0" dirty="0">
                <a:ea typeface="+mn-lt"/>
                <a:cs typeface="+mn-lt"/>
              </a:rPr>
              <a:t>A WIC PC signal must in case of a detected error and connection to a WIC-&gt;BIS output, send a </a:t>
            </a:r>
            <a:r>
              <a:rPr lang="en-GB" sz="2000" dirty="0">
                <a:ea typeface="+mn-lt"/>
                <a:cs typeface="+mn-lt"/>
              </a:rPr>
              <a:t>USER_PERMIT at False</a:t>
            </a:r>
            <a:r>
              <a:rPr lang="en-GB" sz="2000" b="0" dirty="0">
                <a:ea typeface="+mn-lt"/>
                <a:cs typeface="+mn-lt"/>
              </a:rPr>
              <a:t> to the connected BIS</a:t>
            </a:r>
            <a:endParaRPr lang="en-GB" sz="2000" b="0" dirty="0">
              <a:cs typeface="Arial"/>
            </a:endParaRPr>
          </a:p>
          <a:p>
            <a:pPr marL="342900" indent="-342900">
              <a:buChar char="•"/>
            </a:pPr>
            <a:endParaRPr lang="en-GB" sz="2000" b="0" dirty="0">
              <a:cs typeface="Arial"/>
            </a:endParaRPr>
          </a:p>
          <a:p>
            <a:pPr marL="342900" indent="-342900">
              <a:buChar char="•"/>
            </a:pPr>
            <a:endParaRPr lang="en-GB" sz="2000" dirty="0">
              <a:cs typeface="Arial"/>
            </a:endParaRPr>
          </a:p>
          <a:p>
            <a:endParaRPr lang="en-GB" sz="2000" dirty="0">
              <a:cs typeface="Arial"/>
            </a:endParaRPr>
          </a:p>
          <a:p>
            <a:pPr marL="342900" indent="-342900">
              <a:buChar char="•"/>
            </a:pPr>
            <a:endParaRPr lang="en-GB" sz="2000" dirty="0">
              <a:cs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995BB6-471B-E68B-5272-045DC77FF7A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60DD40-068B-07D6-3152-EA13D6D4C65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669F81-81E5-043C-586C-A05A027B08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Content Placeholder 7" descr="A computer screen shot of a diagram&#10;&#10;Description automatically generated">
            <a:extLst>
              <a:ext uri="{FF2B5EF4-FFF2-40B4-BE49-F238E27FC236}">
                <a16:creationId xmlns:a16="http://schemas.microsoft.com/office/drawing/2014/main" id="{E14A5E8D-D7B8-13FC-38C2-BF787D1F4A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0468" y="1473107"/>
            <a:ext cx="6072413" cy="4741346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2F4A2133-1201-748F-6EE3-A1217315419C}"/>
              </a:ext>
            </a:extLst>
          </p:cNvPr>
          <p:cNvSpPr/>
          <p:nvPr/>
        </p:nvSpPr>
        <p:spPr>
          <a:xfrm>
            <a:off x="6626678" y="3544660"/>
            <a:ext cx="1687285" cy="59871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B5506A0-2F5D-5FFF-8482-0C1848D84062}"/>
              </a:ext>
            </a:extLst>
          </p:cNvPr>
          <p:cNvSpPr/>
          <p:nvPr/>
        </p:nvSpPr>
        <p:spPr>
          <a:xfrm>
            <a:off x="5878285" y="4571999"/>
            <a:ext cx="591910" cy="59871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74C29AC-4882-61BA-29B0-7B92F83EB77C}"/>
              </a:ext>
            </a:extLst>
          </p:cNvPr>
          <p:cNvSpPr/>
          <p:nvPr/>
        </p:nvSpPr>
        <p:spPr>
          <a:xfrm>
            <a:off x="10286999" y="5000625"/>
            <a:ext cx="598714" cy="59871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258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F83FA-C4CD-DE0D-00CD-77BBFF936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0705205" cy="1065742"/>
          </a:xfrm>
        </p:spPr>
        <p:txBody>
          <a:bodyPr/>
          <a:lstStyle/>
          <a:p>
            <a:r>
              <a:rPr lang="en-GB" dirty="0">
                <a:cs typeface="Arial"/>
              </a:rPr>
              <a:t>What elements should be tested in a WIC (2/3)</a:t>
            </a:r>
            <a:endParaRPr lang="en-GB" b="0" dirty="0">
              <a:cs typeface="Arial"/>
            </a:endParaRPr>
          </a:p>
          <a:p>
            <a:endParaRPr lang="en-GB" dirty="0"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7948E7-63BD-283D-50E1-B8FA71EC15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441986"/>
            <a:ext cx="5616575" cy="4765184"/>
          </a:xfrm>
        </p:spPr>
        <p:txBody>
          <a:bodyPr vert="horz" lIns="0" tIns="0" rIns="0" bIns="0" rtlCol="0" anchor="t">
            <a:normAutofit/>
          </a:bodyPr>
          <a:lstStyle/>
          <a:p>
            <a:pPr algn="ctr"/>
            <a:r>
              <a:rPr lang="en-GB" sz="2000" dirty="0">
                <a:ea typeface="+mn-lt"/>
                <a:cs typeface="+mn-lt"/>
              </a:rPr>
              <a:t>WIC Magnet Signals (WIC Magnet)</a:t>
            </a:r>
            <a:endParaRPr lang="en-US" sz="2000">
              <a:ea typeface="+mn-lt"/>
              <a:cs typeface="+mn-lt"/>
            </a:endParaRPr>
          </a:p>
          <a:p>
            <a:pPr algn="ctr"/>
            <a:endParaRPr lang="en-GB" sz="2000" dirty="0">
              <a:ea typeface="+mn-lt"/>
              <a:cs typeface="+mn-lt"/>
            </a:endParaRPr>
          </a:p>
          <a:p>
            <a:pPr marL="342900" indent="-342900">
              <a:buChar char="•"/>
            </a:pPr>
            <a:r>
              <a:rPr lang="en-GB" sz="2000" dirty="0">
                <a:ea typeface="+mn-lt"/>
                <a:cs typeface="+mn-lt"/>
              </a:rPr>
              <a:t>A WIC magnet signal must receive a fault signal from a magnet</a:t>
            </a:r>
            <a:r>
              <a:rPr lang="en-GB" sz="2000" b="0" dirty="0">
                <a:ea typeface="+mn-lt"/>
                <a:cs typeface="+mn-lt"/>
              </a:rPr>
              <a:t> if this one is in a faulty state</a:t>
            </a:r>
          </a:p>
          <a:p>
            <a:pPr marL="342900" indent="-342900">
              <a:buChar char="•"/>
            </a:pPr>
            <a:r>
              <a:rPr lang="en-GB" sz="2000" b="0" dirty="0">
                <a:ea typeface="+mn-lt"/>
                <a:cs typeface="+mn-lt"/>
              </a:rPr>
              <a:t>A WIC magnet signal must put all </a:t>
            </a:r>
            <a:r>
              <a:rPr lang="en-GB" sz="2000" dirty="0">
                <a:ea typeface="+mn-lt"/>
                <a:cs typeface="+mn-lt"/>
              </a:rPr>
              <a:t>Power Converter connected</a:t>
            </a:r>
            <a:r>
              <a:rPr lang="en-GB" sz="2000" b="0" dirty="0">
                <a:ea typeface="+mn-lt"/>
                <a:cs typeface="+mn-lt"/>
              </a:rPr>
              <a:t> to the covered magnet in </a:t>
            </a:r>
            <a:r>
              <a:rPr lang="en-GB" sz="2000" dirty="0">
                <a:ea typeface="+mn-lt"/>
                <a:cs typeface="+mn-lt"/>
              </a:rPr>
              <a:t>external fault</a:t>
            </a:r>
            <a:r>
              <a:rPr lang="en-GB" sz="2000" b="0" dirty="0">
                <a:ea typeface="+mn-lt"/>
                <a:cs typeface="+mn-lt"/>
              </a:rPr>
              <a:t> (FAST_ABORT)</a:t>
            </a:r>
          </a:p>
          <a:p>
            <a:pPr marL="342900" indent="-342900">
              <a:buChar char="•"/>
            </a:pPr>
            <a:r>
              <a:rPr lang="en-GB" sz="2000" b="0" dirty="0">
                <a:ea typeface="+mn-lt"/>
                <a:cs typeface="+mn-lt"/>
              </a:rPr>
              <a:t>For safety, the error sent to a Power Converter is accomplished by </a:t>
            </a:r>
            <a:r>
              <a:rPr lang="en-GB" sz="2000" dirty="0">
                <a:ea typeface="+mn-lt"/>
                <a:cs typeface="+mn-lt"/>
              </a:rPr>
              <a:t>two independent operating relays connected in series</a:t>
            </a:r>
            <a:endParaRPr lang="en-GB" sz="2000" dirty="0">
              <a:cs typeface="Arial"/>
            </a:endParaRPr>
          </a:p>
          <a:p>
            <a:pPr marL="342900" indent="-342900">
              <a:buChar char="•"/>
            </a:pPr>
            <a:r>
              <a:rPr lang="en-GB" sz="2000" b="0" dirty="0">
                <a:cs typeface="Arial"/>
              </a:rPr>
              <a:t>A WIC magnet signal must in case of a detected error and connection to a                WIC-&gt;BIS output, send a </a:t>
            </a:r>
            <a:r>
              <a:rPr lang="en-GB" sz="2000" dirty="0">
                <a:cs typeface="Arial"/>
              </a:rPr>
              <a:t>USER_PERMIT at False </a:t>
            </a:r>
            <a:r>
              <a:rPr lang="en-GB" sz="2000" b="0" dirty="0">
                <a:cs typeface="Arial"/>
              </a:rPr>
              <a:t>to the connected BIS</a:t>
            </a:r>
          </a:p>
          <a:p>
            <a:endParaRPr lang="en-GB" sz="2000" b="0" dirty="0">
              <a:cs typeface="Arial"/>
            </a:endParaRPr>
          </a:p>
          <a:p>
            <a:pPr marL="342900" indent="-342900">
              <a:buChar char="•"/>
            </a:pPr>
            <a:endParaRPr lang="en-GB" sz="2000" b="0" dirty="0">
              <a:cs typeface="Arial"/>
            </a:endParaRPr>
          </a:p>
          <a:p>
            <a:pPr marL="342900" indent="-342900">
              <a:buChar char="•"/>
            </a:pPr>
            <a:endParaRPr lang="en-GB" sz="2000" b="0" dirty="0">
              <a:cs typeface="Arial"/>
            </a:endParaRPr>
          </a:p>
          <a:p>
            <a:pPr marL="342900" indent="-342900">
              <a:buChar char="•"/>
            </a:pPr>
            <a:endParaRPr lang="en-GB" sz="2000" b="0" dirty="0">
              <a:cs typeface="Arial"/>
            </a:endParaRPr>
          </a:p>
          <a:p>
            <a:pPr marL="342900" indent="-342900">
              <a:buChar char="•"/>
            </a:pPr>
            <a:endParaRPr lang="en-GB" sz="2000" dirty="0">
              <a:cs typeface="Arial"/>
            </a:endParaRPr>
          </a:p>
          <a:p>
            <a:endParaRPr lang="en-GB" sz="2000" dirty="0">
              <a:cs typeface="Arial"/>
            </a:endParaRPr>
          </a:p>
          <a:p>
            <a:pPr marL="342900" indent="-342900">
              <a:buChar char="•"/>
            </a:pPr>
            <a:endParaRPr lang="en-GB" sz="2000" dirty="0">
              <a:cs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995BB6-471B-E68B-5272-045DC77FF7A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60DD40-068B-07D6-3152-EA13D6D4C65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669F81-81E5-043C-586C-A05A027B08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Content Placeholder 7" descr="A computer screen shot of a diagram&#10;&#10;Description automatically generated">
            <a:extLst>
              <a:ext uri="{FF2B5EF4-FFF2-40B4-BE49-F238E27FC236}">
                <a16:creationId xmlns:a16="http://schemas.microsoft.com/office/drawing/2014/main" id="{E14A5E8D-D7B8-13FC-38C2-BF787D1F4A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0468" y="1473107"/>
            <a:ext cx="6072413" cy="4741346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2F4A2133-1201-748F-6EE3-A1217315419C}"/>
              </a:ext>
            </a:extLst>
          </p:cNvPr>
          <p:cNvSpPr/>
          <p:nvPr/>
        </p:nvSpPr>
        <p:spPr>
          <a:xfrm>
            <a:off x="8198303" y="3524249"/>
            <a:ext cx="4014106" cy="59871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B5506A0-2F5D-5FFF-8482-0C1848D84062}"/>
              </a:ext>
            </a:extLst>
          </p:cNvPr>
          <p:cNvSpPr/>
          <p:nvPr/>
        </p:nvSpPr>
        <p:spPr>
          <a:xfrm>
            <a:off x="6354535" y="5415642"/>
            <a:ext cx="2782660" cy="59871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74C29AC-4882-61BA-29B0-7B92F83EB77C}"/>
              </a:ext>
            </a:extLst>
          </p:cNvPr>
          <p:cNvSpPr/>
          <p:nvPr/>
        </p:nvSpPr>
        <p:spPr>
          <a:xfrm>
            <a:off x="10810874" y="5633357"/>
            <a:ext cx="598714" cy="59871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812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F83FA-C4CD-DE0D-00CD-77BBFF936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044641" cy="1065742"/>
          </a:xfrm>
        </p:spPr>
        <p:txBody>
          <a:bodyPr/>
          <a:lstStyle/>
          <a:p>
            <a:r>
              <a:rPr lang="en-GB" dirty="0">
                <a:cs typeface="Arial"/>
              </a:rPr>
              <a:t>What elements should be tested in a WIC (3/3)</a:t>
            </a:r>
            <a:endParaRPr lang="en-GB" b="0" dirty="0">
              <a:cs typeface="Arial"/>
            </a:endParaRPr>
          </a:p>
          <a:p>
            <a:endParaRPr lang="en-GB" dirty="0"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7948E7-63BD-283D-50E1-B8FA71EC15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441986"/>
            <a:ext cx="5616575" cy="4765184"/>
          </a:xfrm>
        </p:spPr>
        <p:txBody>
          <a:bodyPr vert="horz" lIns="0" tIns="0" rIns="0" bIns="0" rtlCol="0" anchor="t">
            <a:normAutofit/>
          </a:bodyPr>
          <a:lstStyle/>
          <a:p>
            <a:pPr algn="ctr"/>
            <a:r>
              <a:rPr lang="en-GB" sz="2000" dirty="0">
                <a:ea typeface="+mn-lt"/>
                <a:cs typeface="+mn-lt"/>
              </a:rPr>
              <a:t>WIC-&gt;BIS relations</a:t>
            </a:r>
            <a:endParaRPr lang="en-US" sz="2000">
              <a:ea typeface="+mn-lt"/>
              <a:cs typeface="+mn-lt"/>
            </a:endParaRPr>
          </a:p>
          <a:p>
            <a:pPr algn="ctr"/>
            <a:endParaRPr lang="en-GB" sz="2000" dirty="0">
              <a:ea typeface="+mn-lt"/>
              <a:cs typeface="+mn-lt"/>
            </a:endParaRPr>
          </a:p>
          <a:p>
            <a:pPr marL="342900" indent="-342900">
              <a:buChar char="•"/>
            </a:pPr>
            <a:r>
              <a:rPr lang="en-GB" sz="2000" b="0" dirty="0">
                <a:ea typeface="+mn-lt"/>
                <a:cs typeface="+mn-lt"/>
              </a:rPr>
              <a:t>If there is a fast </a:t>
            </a:r>
            <a:r>
              <a:rPr lang="en-GB" sz="2000" b="0" err="1">
                <a:ea typeface="+mn-lt"/>
                <a:cs typeface="+mn-lt"/>
              </a:rPr>
              <a:t>boolean</a:t>
            </a:r>
            <a:r>
              <a:rPr lang="en-GB" sz="2000" b="0" dirty="0">
                <a:ea typeface="+mn-lt"/>
                <a:cs typeface="+mn-lt"/>
              </a:rPr>
              <a:t> processor on output 1, the following rule is respected: </a:t>
            </a:r>
            <a:r>
              <a:rPr lang="en-GB" sz="2000" dirty="0">
                <a:ea typeface="+mn-lt"/>
                <a:cs typeface="+mn-lt"/>
              </a:rPr>
              <a:t>more than 12 Power Converters covered by the WIC: 2 fast </a:t>
            </a:r>
            <a:r>
              <a:rPr lang="en-GB" sz="2000" err="1">
                <a:ea typeface="+mn-lt"/>
                <a:cs typeface="+mn-lt"/>
              </a:rPr>
              <a:t>boolean</a:t>
            </a:r>
            <a:r>
              <a:rPr lang="en-GB" sz="2000" dirty="0">
                <a:ea typeface="+mn-lt"/>
                <a:cs typeface="+mn-lt"/>
              </a:rPr>
              <a:t> processors, otherwise 1</a:t>
            </a:r>
            <a:endParaRPr lang="en-GB" sz="2000" dirty="0">
              <a:cs typeface="Arial"/>
            </a:endParaRPr>
          </a:p>
          <a:p>
            <a:pPr marL="342900" indent="-342900">
              <a:buChar char="•"/>
            </a:pPr>
            <a:r>
              <a:rPr lang="en-GB" sz="2000" b="0" dirty="0">
                <a:ea typeface="+mn-lt"/>
                <a:cs typeface="+mn-lt"/>
              </a:rPr>
              <a:t>Reaction time with a fast </a:t>
            </a:r>
            <a:r>
              <a:rPr lang="en-GB" sz="2000" b="0" err="1">
                <a:ea typeface="+mn-lt"/>
                <a:cs typeface="+mn-lt"/>
              </a:rPr>
              <a:t>boolean</a:t>
            </a:r>
            <a:r>
              <a:rPr lang="en-GB" sz="2000" b="0" dirty="0">
                <a:ea typeface="+mn-lt"/>
                <a:cs typeface="+mn-lt"/>
              </a:rPr>
              <a:t> processor is around </a:t>
            </a:r>
            <a:r>
              <a:rPr lang="en-GB" sz="2000" dirty="0">
                <a:ea typeface="+mn-lt"/>
                <a:cs typeface="+mn-lt"/>
              </a:rPr>
              <a:t>6</a:t>
            </a:r>
            <a:r>
              <a:rPr lang="en-GB" sz="2000" dirty="0">
                <a:solidFill>
                  <a:srgbClr val="2F2F2F"/>
                </a:solidFill>
                <a:ea typeface="+mn-lt"/>
                <a:cs typeface="+mn-lt"/>
              </a:rPr>
              <a:t>µs</a:t>
            </a:r>
            <a:r>
              <a:rPr lang="en-GB" sz="2000" b="0" dirty="0">
                <a:solidFill>
                  <a:srgbClr val="2F2F2F"/>
                </a:solidFill>
                <a:ea typeface="+mn-lt"/>
                <a:cs typeface="+mn-lt"/>
              </a:rPr>
              <a:t> and </a:t>
            </a:r>
            <a:r>
              <a:rPr lang="en-GB" sz="2000" b="0" dirty="0">
                <a:solidFill>
                  <a:srgbClr val="181818"/>
                </a:solidFill>
                <a:ea typeface="+mn-lt"/>
                <a:cs typeface="+mn-lt"/>
              </a:rPr>
              <a:t>around </a:t>
            </a:r>
            <a:r>
              <a:rPr lang="en-GB" sz="2000" dirty="0">
                <a:solidFill>
                  <a:srgbClr val="181818"/>
                </a:solidFill>
                <a:ea typeface="+mn-lt"/>
                <a:cs typeface="+mn-lt"/>
              </a:rPr>
              <a:t>50ms</a:t>
            </a:r>
            <a:r>
              <a:rPr lang="en-GB" sz="2000" b="0" dirty="0">
                <a:solidFill>
                  <a:srgbClr val="181818"/>
                </a:solidFill>
                <a:ea typeface="+mn-lt"/>
                <a:cs typeface="+mn-lt"/>
              </a:rPr>
              <a:t> without</a:t>
            </a:r>
            <a:endParaRPr lang="en-GB" sz="2000" b="0">
              <a:solidFill>
                <a:srgbClr val="2F2F2F"/>
              </a:solidFill>
              <a:cs typeface="Arial"/>
            </a:endParaRPr>
          </a:p>
          <a:p>
            <a:pPr marL="342900" indent="-342900">
              <a:buChar char="•"/>
            </a:pPr>
            <a:r>
              <a:rPr lang="en-GB" sz="2000" b="0" dirty="0">
                <a:cs typeface="Arial"/>
              </a:rPr>
              <a:t>Only USER_PERMIT from WIC Power Converter signals use fast </a:t>
            </a:r>
            <a:r>
              <a:rPr lang="en-GB" sz="2000" b="0" err="1">
                <a:cs typeface="Arial"/>
              </a:rPr>
              <a:t>boolean</a:t>
            </a:r>
            <a:r>
              <a:rPr lang="en-GB" sz="2000" b="0" dirty="0">
                <a:cs typeface="Arial"/>
              </a:rPr>
              <a:t> processors</a:t>
            </a:r>
          </a:p>
          <a:p>
            <a:pPr marL="342900" indent="-342900">
              <a:buChar char="•"/>
            </a:pPr>
            <a:r>
              <a:rPr lang="en-GB" sz="2000" b="0" dirty="0">
                <a:ea typeface="+mn-lt"/>
                <a:cs typeface="+mn-lt"/>
              </a:rPr>
              <a:t>For security, the USER_PERMIT sent to the BIS are duplicated</a:t>
            </a:r>
            <a:endParaRPr lang="en-GB" sz="2000" b="0" dirty="0">
              <a:cs typeface="Arial"/>
            </a:endParaRPr>
          </a:p>
          <a:p>
            <a:pPr marL="342900" indent="-342900">
              <a:buChar char="•"/>
            </a:pPr>
            <a:endParaRPr lang="en-GB" sz="2000" b="0" dirty="0">
              <a:cs typeface="Arial"/>
            </a:endParaRPr>
          </a:p>
          <a:p>
            <a:pPr marL="342900" indent="-342900">
              <a:buChar char="•"/>
            </a:pPr>
            <a:endParaRPr lang="en-GB" sz="2000" b="0" dirty="0">
              <a:cs typeface="Arial"/>
            </a:endParaRPr>
          </a:p>
          <a:p>
            <a:pPr marL="342900" indent="-342900">
              <a:buChar char="•"/>
            </a:pPr>
            <a:endParaRPr lang="en-GB" sz="2000" dirty="0">
              <a:cs typeface="Arial"/>
            </a:endParaRPr>
          </a:p>
          <a:p>
            <a:endParaRPr lang="en-GB" sz="2000" dirty="0">
              <a:cs typeface="Arial"/>
            </a:endParaRPr>
          </a:p>
          <a:p>
            <a:pPr marL="342900" indent="-342900">
              <a:buChar char="•"/>
            </a:pPr>
            <a:endParaRPr lang="en-GB" sz="2000" dirty="0">
              <a:cs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995BB6-471B-E68B-5272-045DC77FF7A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60DD40-068B-07D6-3152-EA13D6D4C65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669F81-81E5-043C-586C-A05A027B08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Content Placeholder 7" descr="A computer screen shot of a diagram&#10;&#10;Description automatically generated">
            <a:extLst>
              <a:ext uri="{FF2B5EF4-FFF2-40B4-BE49-F238E27FC236}">
                <a16:creationId xmlns:a16="http://schemas.microsoft.com/office/drawing/2014/main" id="{E14A5E8D-D7B8-13FC-38C2-BF787D1F4A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0468" y="1473107"/>
            <a:ext cx="6072413" cy="4741346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2F4A2133-1201-748F-6EE3-A1217315419C}"/>
              </a:ext>
            </a:extLst>
          </p:cNvPr>
          <p:cNvSpPr/>
          <p:nvPr/>
        </p:nvSpPr>
        <p:spPr>
          <a:xfrm>
            <a:off x="6020317" y="2408463"/>
            <a:ext cx="2239217" cy="95930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941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white text with black text&#10;&#10;Description automatically generated">
            <a:extLst>
              <a:ext uri="{FF2B5EF4-FFF2-40B4-BE49-F238E27FC236}">
                <a16:creationId xmlns:a16="http://schemas.microsoft.com/office/drawing/2014/main" id="{CB0159CA-70E5-0080-59BF-BDD03F897B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8630" y="2333833"/>
            <a:ext cx="5427058" cy="3073714"/>
          </a:xfrm>
          <a:prstGeom prst="rect">
            <a:avLst/>
          </a:prstGeom>
        </p:spPr>
      </p:pic>
      <p:pic>
        <p:nvPicPr>
          <p:cNvPr id="9" name="Picture 8" descr="A white text with black text&#10;&#10;Description automatically generated">
            <a:extLst>
              <a:ext uri="{FF2B5EF4-FFF2-40B4-BE49-F238E27FC236}">
                <a16:creationId xmlns:a16="http://schemas.microsoft.com/office/drawing/2014/main" id="{8D047D10-D379-1B19-72B6-589913DA2A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649" y="2145018"/>
            <a:ext cx="5743995" cy="32490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DBE279-963A-096A-99B0-DBA77C926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Algorithm created with MOMPO Richard and DUTRUEL Aymeric (1/2)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E6611-1C0D-6D84-7662-D3D59A6B93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9131" y="1565050"/>
            <a:ext cx="5841092" cy="4608512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GB" dirty="0">
                <a:ea typeface="+mn-lt"/>
                <a:cs typeface="+mn-lt"/>
              </a:rPr>
              <a:t>Stage 1: Checking the Power Converters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0CBF845-2B62-2DC0-ED8B-C25EC4ADB9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3021" y="1565050"/>
            <a:ext cx="5611813" cy="4608511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GB" dirty="0">
                <a:cs typeface="Arial"/>
              </a:rPr>
              <a:t>Stage 2: Checking the magnets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49B160-B936-C3CB-09F9-5582FE57C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2D7C5B-83C9-E753-74E1-DB34EF24D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053612-6A56-2A46-3051-64D9575AD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BF16525-3D1E-DB82-268E-76AF3F39D5EB}"/>
              </a:ext>
            </a:extLst>
          </p:cNvPr>
          <p:cNvSpPr/>
          <p:nvPr/>
        </p:nvSpPr>
        <p:spPr>
          <a:xfrm>
            <a:off x="298565" y="2216726"/>
            <a:ext cx="5645727" cy="2971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>
              <a:spcBef>
                <a:spcPts val="200"/>
              </a:spcBef>
              <a:spcAft>
                <a:spcPts val="200"/>
              </a:spcAft>
            </a:pPr>
            <a:endParaRPr lang="en-GB" sz="1600" dirty="0">
              <a:solidFill>
                <a:schemeClr val="tx2"/>
              </a:solidFill>
              <a:cs typeface="Arial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65B34DE-4B15-2A54-93E1-9F9AEA63809D}"/>
              </a:ext>
            </a:extLst>
          </p:cNvPr>
          <p:cNvSpPr/>
          <p:nvPr/>
        </p:nvSpPr>
        <p:spPr>
          <a:xfrm>
            <a:off x="6214455" y="2216725"/>
            <a:ext cx="5645727" cy="2971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>
              <a:spcBef>
                <a:spcPts val="200"/>
              </a:spcBef>
              <a:spcAft>
                <a:spcPts val="200"/>
              </a:spcAft>
            </a:pPr>
            <a:endParaRPr lang="en-GB" sz="1600" dirty="0">
              <a:solidFill>
                <a:schemeClr val="tx2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0511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white text on a white background&#10;&#10;Description automatically generated">
            <a:extLst>
              <a:ext uri="{FF2B5EF4-FFF2-40B4-BE49-F238E27FC236}">
                <a16:creationId xmlns:a16="http://schemas.microsoft.com/office/drawing/2014/main" id="{F7A279DA-509C-4B5E-5B26-487D0FC92B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9781" y="2124788"/>
            <a:ext cx="5568667" cy="3168120"/>
          </a:xfrm>
          <a:prstGeom prst="rect">
            <a:avLst/>
          </a:prstGeom>
        </p:spPr>
      </p:pic>
      <p:pic>
        <p:nvPicPr>
          <p:cNvPr id="8" name="Picture 7" descr="A white text with black text&#10;&#10;Description automatically generated">
            <a:extLst>
              <a:ext uri="{FF2B5EF4-FFF2-40B4-BE49-F238E27FC236}">
                <a16:creationId xmlns:a16="http://schemas.microsoft.com/office/drawing/2014/main" id="{EB786784-3DD7-51AF-54AF-A2995F1CF0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568" y="2286629"/>
            <a:ext cx="5298934" cy="30062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DBE279-963A-096A-99B0-DBA77C926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Algorithm created with MOMPO Richard and DUTRUEL Aymeric (2/2)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E6611-1C0D-6D84-7662-D3D59A6B93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9131" y="1565050"/>
            <a:ext cx="5841092" cy="4608512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GB" dirty="0">
                <a:ea typeface="+mn-lt"/>
                <a:cs typeface="+mn-lt"/>
              </a:rPr>
              <a:t>Stage 3: Checking USER_PERMIT redundancy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0CBF845-2B62-2DC0-ED8B-C25EC4ADB9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3021" y="1565050"/>
            <a:ext cx="5611813" cy="4608511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GB" dirty="0">
                <a:cs typeface="Arial"/>
              </a:rPr>
              <a:t>Stage 4: Checking relays redundancy</a:t>
            </a:r>
            <a:endParaRPr lang="en-GB" dirty="0" err="1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49B160-B936-C3CB-09F9-5582FE57C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22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2D7C5B-83C9-E753-74E1-DB34EF24D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BALLEJOS Lilian | Automation of the Warm Interlock Controller Commissioning (WIC)​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053612-6A56-2A46-3051-64D9575AD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6CE9F8D9-ED86-D59E-0F74-E9E4458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472" y="5346549"/>
            <a:ext cx="5915890" cy="85466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E755116-71E6-7497-5C77-22E2133FABC6}"/>
              </a:ext>
            </a:extLst>
          </p:cNvPr>
          <p:cNvSpPr/>
          <p:nvPr/>
        </p:nvSpPr>
        <p:spPr>
          <a:xfrm>
            <a:off x="312419" y="2209800"/>
            <a:ext cx="5645727" cy="2971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rtl="0"/>
            <a:endParaRPr lang="en-US" sz="1600" dirty="0">
              <a:solidFill>
                <a:srgbClr val="2F2F2F"/>
              </a:solidFill>
              <a:cs typeface="Segoe UI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B7D5E7-ECE0-4A13-99C0-90B93D3F8E69}"/>
              </a:ext>
            </a:extLst>
          </p:cNvPr>
          <p:cNvSpPr/>
          <p:nvPr/>
        </p:nvSpPr>
        <p:spPr>
          <a:xfrm>
            <a:off x="6214455" y="2209800"/>
            <a:ext cx="5645727" cy="2971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endParaRPr lang="en-GB" sz="1600" dirty="0">
              <a:solidFill>
                <a:schemeClr val="tx2"/>
              </a:solidFill>
              <a:latin typeface="Arial"/>
              <a:ea typeface="Segoe UI"/>
              <a:cs typeface="Arial"/>
            </a:endParaRPr>
          </a:p>
          <a:p>
            <a:endParaRPr lang="en-US" sz="1600" dirty="0">
              <a:solidFill>
                <a:srgbClr val="2F2F2F"/>
              </a:solidFill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521418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1144</Words>
  <Application>Microsoft Office PowerPoint</Application>
  <PresentationFormat>Widescreen</PresentationFormat>
  <Paragraphs>172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Automation of the Warm magnet Interlock Controller Commissioning (WIC)</vt:lpstr>
      <vt:lpstr>PowerPoint Presentation</vt:lpstr>
      <vt:lpstr>Short presentation of what is a WIC system (1/2)</vt:lpstr>
      <vt:lpstr>Short presentation of what is a WIC system (2/2) </vt:lpstr>
      <vt:lpstr>What elements should be tested in a WIC (1/3) </vt:lpstr>
      <vt:lpstr>What elements should be tested in a WIC (2/3) </vt:lpstr>
      <vt:lpstr>What elements should be tested in a WIC (3/3) </vt:lpstr>
      <vt:lpstr>Algorithm created with MOMPO Richard and DUTRUEL Aymeric (1/2)</vt:lpstr>
      <vt:lpstr>Algorithm created with MOMPO Richard and DUTRUEL Aymeric (2/2)</vt:lpstr>
      <vt:lpstr>CCDA and PyCCDA extension for WIC commissioning</vt:lpstr>
      <vt:lpstr>Recovery of missing relationships</vt:lpstr>
      <vt:lpstr>Python code to apply the different algorithms</vt:lpstr>
      <vt:lpstr>Creating a GUI with PyQt to meet user needs (1/2) </vt:lpstr>
      <vt:lpstr>Creating a GUI with PyQt to meet user needs (2/2) </vt:lpstr>
      <vt:lpstr>Add the missing information</vt:lpstr>
      <vt:lpstr>Solve both problems related to Power Converter</vt:lpstr>
      <vt:lpstr>Incorporate the WIC commissioning into AccTesting 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Ewa Lopienska</dc:creator>
  <cp:lastModifiedBy>word2</cp:lastModifiedBy>
  <cp:revision>2305</cp:revision>
  <dcterms:created xsi:type="dcterms:W3CDTF">2023-04-24T08:59:38Z</dcterms:created>
  <dcterms:modified xsi:type="dcterms:W3CDTF">2023-08-22T12:58:40Z</dcterms:modified>
</cp:coreProperties>
</file>