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6" r:id="rId3"/>
    <p:sldId id="352" r:id="rId4"/>
    <p:sldId id="328" r:id="rId5"/>
    <p:sldId id="329" r:id="rId6"/>
    <p:sldId id="354" r:id="rId7"/>
    <p:sldId id="360" r:id="rId8"/>
    <p:sldId id="351" r:id="rId9"/>
    <p:sldId id="361" r:id="rId10"/>
    <p:sldId id="362" r:id="rId11"/>
    <p:sldId id="353" r:id="rId12"/>
    <p:sldId id="355" r:id="rId13"/>
    <p:sldId id="356" r:id="rId14"/>
    <p:sldId id="357" r:id="rId15"/>
    <p:sldId id="358" r:id="rId16"/>
    <p:sldId id="366" r:id="rId17"/>
    <p:sldId id="368" r:id="rId18"/>
    <p:sldId id="365" r:id="rId19"/>
    <p:sldId id="364" r:id="rId20"/>
    <p:sldId id="363" r:id="rId21"/>
    <p:sldId id="3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50" d="100"/>
          <a:sy n="150" d="100"/>
        </p:scale>
        <p:origin x="70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09/11/2023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venskplastatervinning.se/en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fYFkDnN8IIo?feature=oembed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https://www.youtube.com/embed/hmGrI_BVlnc?feature=oembed" TargetMode="External"/><Relationship Id="rId1" Type="http://schemas.openxmlformats.org/officeDocument/2006/relationships/video" Target="https://www.youtube.com/embed/2ysDqr-m0tA?feature=oembed" TargetMode="Externa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https://www.youtube.com/embed/-dk3NOEgX7o?feature=oembed" TargetMode="External"/><Relationship Id="rId1" Type="http://schemas.openxmlformats.org/officeDocument/2006/relationships/video" Target="https://www.youtube.com/embed/025iLjSi-d8?feature=oembed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556204" y="2991186"/>
            <a:ext cx="528510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B0F0"/>
                </a:solidFill>
                <a:latin typeface="Trade Gothic Next Light" panose="020B0403040303020004" pitchFamily="34" charset="0"/>
                <a:cs typeface="MV Boli" panose="02000500030200090000" pitchFamily="2" charset="0"/>
              </a:rPr>
              <a:t>Considering Complex Problems</a:t>
            </a:r>
          </a:p>
          <a:p>
            <a:pPr algn="ctr"/>
            <a:endParaRPr lang="en-US" sz="2800" dirty="0">
              <a:solidFill>
                <a:srgbClr val="00B0F0"/>
              </a:solidFill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r>
              <a:rPr lang="en-US" sz="2800" dirty="0">
                <a:solidFill>
                  <a:srgbClr val="00B0F0"/>
                </a:solidFill>
                <a:latin typeface="Trade Gothic Next Light" panose="020B0403040303020004" pitchFamily="34" charset="0"/>
                <a:cs typeface="MV Boli" panose="02000500030200090000" pitchFamily="2" charset="0"/>
              </a:rPr>
              <a:t>A personal approach</a:t>
            </a:r>
            <a:endParaRPr lang="en-GB" sz="2800" dirty="0">
              <a:solidFill>
                <a:srgbClr val="00B0F0"/>
              </a:solidFill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endParaRPr lang="en-GB" sz="3600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  <a:p>
            <a:pPr algn="ctr"/>
            <a:endParaRPr lang="en-GB" sz="2800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0693" y="584783"/>
            <a:ext cx="6194045" cy="5675746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7434404" y="5434527"/>
            <a:ext cx="37834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rade Gothic Next Light" panose="020B0403040303020004" pitchFamily="34" charset="0"/>
                <a:cs typeface="MV Boli" panose="02000500030200090000" pitchFamily="2" charset="0"/>
              </a:rPr>
              <a:t>Pablo Garcia Tello, CERN </a:t>
            </a:r>
            <a:r>
              <a:rPr lang="en-GB" dirty="0" err="1">
                <a:latin typeface="Trade Gothic Next Light" panose="020B0403040303020004" pitchFamily="34" charset="0"/>
                <a:cs typeface="MV Boli" panose="02000500030200090000" pitchFamily="2" charset="0"/>
              </a:rPr>
              <a:t>IdeaSquare</a:t>
            </a:r>
            <a:endParaRPr lang="en-GB" dirty="0">
              <a:latin typeface="Trade Gothic Next Light" panose="020B0403040303020004" pitchFamily="34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02173" y="230872"/>
            <a:ext cx="6776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Cosmetics Industry and Plastics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  <p:grpSp>
        <p:nvGrpSpPr>
          <p:cNvPr id="35" name="Google Shape;1597;p84">
            <a:extLst>
              <a:ext uri="{FF2B5EF4-FFF2-40B4-BE49-F238E27FC236}">
                <a16:creationId xmlns:a16="http://schemas.microsoft.com/office/drawing/2014/main" id="{563C5A22-7454-A56C-0E8C-6855206F9681}"/>
              </a:ext>
            </a:extLst>
          </p:cNvPr>
          <p:cNvGrpSpPr/>
          <p:nvPr/>
        </p:nvGrpSpPr>
        <p:grpSpPr>
          <a:xfrm>
            <a:off x="2850933" y="2758114"/>
            <a:ext cx="6102213" cy="1646981"/>
            <a:chOff x="1927376" y="1926577"/>
            <a:chExt cx="5289254" cy="1427564"/>
          </a:xfrm>
          <a:solidFill>
            <a:srgbClr val="FFFF00"/>
          </a:solidFill>
        </p:grpSpPr>
        <p:sp>
          <p:nvSpPr>
            <p:cNvPr id="36" name="Google Shape;1598;p84">
              <a:extLst>
                <a:ext uri="{FF2B5EF4-FFF2-40B4-BE49-F238E27FC236}">
                  <a16:creationId xmlns:a16="http://schemas.microsoft.com/office/drawing/2014/main" id="{02C4EA99-B92B-280C-E732-B5624CE89936}"/>
                </a:ext>
              </a:extLst>
            </p:cNvPr>
            <p:cNvSpPr/>
            <p:nvPr/>
          </p:nvSpPr>
          <p:spPr>
            <a:xfrm>
              <a:off x="1927376" y="2601967"/>
              <a:ext cx="5289254" cy="752175"/>
            </a:xfrm>
            <a:custGeom>
              <a:avLst/>
              <a:gdLst/>
              <a:ahLst/>
              <a:cxnLst/>
              <a:rect l="l" t="t" r="r" b="b"/>
              <a:pathLst>
                <a:path w="141075" h="20062" extrusionOk="0">
                  <a:moveTo>
                    <a:pt x="25629" y="0"/>
                  </a:moveTo>
                  <a:cubicBezTo>
                    <a:pt x="17086" y="0"/>
                    <a:pt x="8543" y="1616"/>
                    <a:pt x="0" y="5769"/>
                  </a:cubicBezTo>
                  <a:lnTo>
                    <a:pt x="0" y="6386"/>
                  </a:lnTo>
                  <a:cubicBezTo>
                    <a:pt x="8612" y="2172"/>
                    <a:pt x="17225" y="538"/>
                    <a:pt x="25837" y="538"/>
                  </a:cubicBezTo>
                  <a:cubicBezTo>
                    <a:pt x="55606" y="538"/>
                    <a:pt x="85375" y="20062"/>
                    <a:pt x="115143" y="20062"/>
                  </a:cubicBezTo>
                  <a:cubicBezTo>
                    <a:pt x="123787" y="20062"/>
                    <a:pt x="132431" y="18416"/>
                    <a:pt x="141075" y="14168"/>
                  </a:cubicBezTo>
                  <a:lnTo>
                    <a:pt x="141075" y="13983"/>
                  </a:lnTo>
                  <a:cubicBezTo>
                    <a:pt x="132500" y="18171"/>
                    <a:pt x="123926" y="19798"/>
                    <a:pt x="115351" y="19798"/>
                  </a:cubicBezTo>
                  <a:cubicBezTo>
                    <a:pt x="85444" y="19798"/>
                    <a:pt x="55537" y="0"/>
                    <a:pt x="256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7" name="Google Shape;1599;p84">
              <a:extLst>
                <a:ext uri="{FF2B5EF4-FFF2-40B4-BE49-F238E27FC236}">
                  <a16:creationId xmlns:a16="http://schemas.microsoft.com/office/drawing/2014/main" id="{69638A4E-7F36-4F06-B2EE-574228B3338F}"/>
                </a:ext>
              </a:extLst>
            </p:cNvPr>
            <p:cNvSpPr/>
            <p:nvPr/>
          </p:nvSpPr>
          <p:spPr>
            <a:xfrm>
              <a:off x="1927376" y="2435350"/>
              <a:ext cx="5289254" cy="838332"/>
            </a:xfrm>
            <a:custGeom>
              <a:avLst/>
              <a:gdLst/>
              <a:ahLst/>
              <a:cxnLst/>
              <a:rect l="l" t="t" r="r" b="b"/>
              <a:pathLst>
                <a:path w="141075" h="22360" extrusionOk="0">
                  <a:moveTo>
                    <a:pt x="23953" y="1"/>
                  </a:moveTo>
                  <a:cubicBezTo>
                    <a:pt x="15969" y="1"/>
                    <a:pt x="7984" y="1465"/>
                    <a:pt x="0" y="5146"/>
                  </a:cubicBezTo>
                  <a:lnTo>
                    <a:pt x="0" y="5762"/>
                  </a:lnTo>
                  <a:cubicBezTo>
                    <a:pt x="8052" y="2025"/>
                    <a:pt x="16103" y="543"/>
                    <a:pt x="24155" y="543"/>
                  </a:cubicBezTo>
                  <a:cubicBezTo>
                    <a:pt x="55046" y="543"/>
                    <a:pt x="85936" y="22359"/>
                    <a:pt x="116827" y="22359"/>
                  </a:cubicBezTo>
                  <a:cubicBezTo>
                    <a:pt x="124910" y="22359"/>
                    <a:pt x="132992" y="20866"/>
                    <a:pt x="141075" y="17097"/>
                  </a:cubicBezTo>
                  <a:lnTo>
                    <a:pt x="141075" y="16913"/>
                  </a:lnTo>
                  <a:cubicBezTo>
                    <a:pt x="133059" y="20626"/>
                    <a:pt x="125043" y="22101"/>
                    <a:pt x="117027" y="22101"/>
                  </a:cubicBezTo>
                  <a:cubicBezTo>
                    <a:pt x="86002" y="22101"/>
                    <a:pt x="54978" y="1"/>
                    <a:pt x="23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8" name="Google Shape;1600;p84">
              <a:extLst>
                <a:ext uri="{FF2B5EF4-FFF2-40B4-BE49-F238E27FC236}">
                  <a16:creationId xmlns:a16="http://schemas.microsoft.com/office/drawing/2014/main" id="{0249E300-74B0-7926-4471-4B95D765D477}"/>
                </a:ext>
              </a:extLst>
            </p:cNvPr>
            <p:cNvSpPr/>
            <p:nvPr/>
          </p:nvSpPr>
          <p:spPr>
            <a:xfrm>
              <a:off x="1927376" y="2267271"/>
              <a:ext cx="5289254" cy="927527"/>
            </a:xfrm>
            <a:custGeom>
              <a:avLst/>
              <a:gdLst/>
              <a:ahLst/>
              <a:cxnLst/>
              <a:rect l="l" t="t" r="r" b="b"/>
              <a:pathLst>
                <a:path w="141075" h="24739" extrusionOk="0">
                  <a:moveTo>
                    <a:pt x="22337" y="1"/>
                  </a:moveTo>
                  <a:cubicBezTo>
                    <a:pt x="14891" y="1"/>
                    <a:pt x="7446" y="1318"/>
                    <a:pt x="0" y="4563"/>
                  </a:cubicBezTo>
                  <a:lnTo>
                    <a:pt x="0" y="5177"/>
                  </a:lnTo>
                  <a:cubicBezTo>
                    <a:pt x="7510" y="1881"/>
                    <a:pt x="15020" y="547"/>
                    <a:pt x="22530" y="547"/>
                  </a:cubicBezTo>
                  <a:cubicBezTo>
                    <a:pt x="54504" y="547"/>
                    <a:pt x="86478" y="24738"/>
                    <a:pt x="118452" y="24738"/>
                  </a:cubicBezTo>
                  <a:cubicBezTo>
                    <a:pt x="125993" y="24738"/>
                    <a:pt x="133534" y="23393"/>
                    <a:pt x="141075" y="20067"/>
                  </a:cubicBezTo>
                  <a:lnTo>
                    <a:pt x="141075" y="19882"/>
                  </a:lnTo>
                  <a:cubicBezTo>
                    <a:pt x="133598" y="23157"/>
                    <a:pt x="126121" y="24486"/>
                    <a:pt x="118644" y="24486"/>
                  </a:cubicBezTo>
                  <a:cubicBezTo>
                    <a:pt x="86541" y="24486"/>
                    <a:pt x="54439" y="1"/>
                    <a:pt x="223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39" name="Google Shape;1601;p84">
              <a:extLst>
                <a:ext uri="{FF2B5EF4-FFF2-40B4-BE49-F238E27FC236}">
                  <a16:creationId xmlns:a16="http://schemas.microsoft.com/office/drawing/2014/main" id="{5ACE0075-1E05-8B4E-997B-9A4CD863A399}"/>
                </a:ext>
              </a:extLst>
            </p:cNvPr>
            <p:cNvSpPr/>
            <p:nvPr/>
          </p:nvSpPr>
          <p:spPr>
            <a:xfrm>
              <a:off x="1927376" y="2097618"/>
              <a:ext cx="5289254" cy="1019796"/>
            </a:xfrm>
            <a:custGeom>
              <a:avLst/>
              <a:gdLst/>
              <a:ahLst/>
              <a:cxnLst/>
              <a:rect l="l" t="t" r="r" b="b"/>
              <a:pathLst>
                <a:path w="141075" h="27200" extrusionOk="0">
                  <a:moveTo>
                    <a:pt x="20772" y="1"/>
                  </a:moveTo>
                  <a:cubicBezTo>
                    <a:pt x="13848" y="1"/>
                    <a:pt x="6924" y="1177"/>
                    <a:pt x="0" y="4020"/>
                  </a:cubicBezTo>
                  <a:lnTo>
                    <a:pt x="0" y="4637"/>
                  </a:lnTo>
                  <a:cubicBezTo>
                    <a:pt x="6986" y="1746"/>
                    <a:pt x="13973" y="554"/>
                    <a:pt x="20959" y="554"/>
                  </a:cubicBezTo>
                  <a:cubicBezTo>
                    <a:pt x="53979" y="554"/>
                    <a:pt x="86999" y="27199"/>
                    <a:pt x="120020" y="27199"/>
                  </a:cubicBezTo>
                  <a:cubicBezTo>
                    <a:pt x="127038" y="27199"/>
                    <a:pt x="134056" y="25995"/>
                    <a:pt x="141075" y="23076"/>
                  </a:cubicBezTo>
                  <a:lnTo>
                    <a:pt x="141075" y="22893"/>
                  </a:lnTo>
                  <a:cubicBezTo>
                    <a:pt x="134119" y="25764"/>
                    <a:pt x="127164" y="26951"/>
                    <a:pt x="120209" y="26951"/>
                  </a:cubicBezTo>
                  <a:cubicBezTo>
                    <a:pt x="87063" y="26951"/>
                    <a:pt x="53918" y="1"/>
                    <a:pt x="207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0" name="Google Shape;1602;p84">
              <a:extLst>
                <a:ext uri="{FF2B5EF4-FFF2-40B4-BE49-F238E27FC236}">
                  <a16:creationId xmlns:a16="http://schemas.microsoft.com/office/drawing/2014/main" id="{4094C01A-E29C-CA1D-D47C-7A5443086168}"/>
                </a:ext>
              </a:extLst>
            </p:cNvPr>
            <p:cNvSpPr/>
            <p:nvPr/>
          </p:nvSpPr>
          <p:spPr>
            <a:xfrm>
              <a:off x="1927376" y="1926577"/>
              <a:ext cx="5289254" cy="1114877"/>
            </a:xfrm>
            <a:custGeom>
              <a:avLst/>
              <a:gdLst/>
              <a:ahLst/>
              <a:cxnLst/>
              <a:rect l="l" t="t" r="r" b="b"/>
              <a:pathLst>
                <a:path w="141075" h="29736" extrusionOk="0">
                  <a:moveTo>
                    <a:pt x="19255" y="1"/>
                  </a:moveTo>
                  <a:cubicBezTo>
                    <a:pt x="12837" y="1"/>
                    <a:pt x="6418" y="1042"/>
                    <a:pt x="0" y="3516"/>
                  </a:cubicBezTo>
                  <a:lnTo>
                    <a:pt x="0" y="4131"/>
                  </a:lnTo>
                  <a:cubicBezTo>
                    <a:pt x="6479" y="1613"/>
                    <a:pt x="12958" y="556"/>
                    <a:pt x="19437" y="556"/>
                  </a:cubicBezTo>
                  <a:cubicBezTo>
                    <a:pt x="53472" y="556"/>
                    <a:pt x="87507" y="29736"/>
                    <a:pt x="121543" y="29736"/>
                  </a:cubicBezTo>
                  <a:cubicBezTo>
                    <a:pt x="128053" y="29736"/>
                    <a:pt x="134564" y="28668"/>
                    <a:pt x="141075" y="26124"/>
                  </a:cubicBezTo>
                  <a:lnTo>
                    <a:pt x="141075" y="25939"/>
                  </a:lnTo>
                  <a:cubicBezTo>
                    <a:pt x="134624" y="28440"/>
                    <a:pt x="128174" y="29492"/>
                    <a:pt x="121723" y="29492"/>
                  </a:cubicBezTo>
                  <a:cubicBezTo>
                    <a:pt x="87567" y="29492"/>
                    <a:pt x="53411" y="1"/>
                    <a:pt x="192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</p:grpSp>
      <p:grpSp>
        <p:nvGrpSpPr>
          <p:cNvPr id="41" name="Google Shape;1603;p84">
            <a:extLst>
              <a:ext uri="{FF2B5EF4-FFF2-40B4-BE49-F238E27FC236}">
                <a16:creationId xmlns:a16="http://schemas.microsoft.com/office/drawing/2014/main" id="{31B56B0F-F74A-1022-5463-21297CAFED86}"/>
              </a:ext>
            </a:extLst>
          </p:cNvPr>
          <p:cNvGrpSpPr/>
          <p:nvPr/>
        </p:nvGrpSpPr>
        <p:grpSpPr>
          <a:xfrm>
            <a:off x="3021834" y="2580249"/>
            <a:ext cx="5783336" cy="1844397"/>
            <a:chOff x="2075509" y="1772408"/>
            <a:chExt cx="5012860" cy="1598680"/>
          </a:xfrm>
          <a:solidFill>
            <a:srgbClr val="FFFF00"/>
          </a:solidFill>
        </p:grpSpPr>
        <p:sp>
          <p:nvSpPr>
            <p:cNvPr id="42" name="Google Shape;1604;p84">
              <a:extLst>
                <a:ext uri="{FF2B5EF4-FFF2-40B4-BE49-F238E27FC236}">
                  <a16:creationId xmlns:a16="http://schemas.microsoft.com/office/drawing/2014/main" id="{B2DE94BD-8782-9124-A956-C1586F566F2F}"/>
                </a:ext>
              </a:extLst>
            </p:cNvPr>
            <p:cNvSpPr/>
            <p:nvPr/>
          </p:nvSpPr>
          <p:spPr>
            <a:xfrm>
              <a:off x="4367201" y="2667654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6" y="0"/>
                  </a:moveTo>
                  <a:cubicBezTo>
                    <a:pt x="3015" y="0"/>
                    <a:pt x="2924" y="90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10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3" y="4900"/>
                    <a:pt x="1" y="5556"/>
                    <a:pt x="140" y="6174"/>
                  </a:cubicBezTo>
                  <a:cubicBezTo>
                    <a:pt x="254" y="6677"/>
                    <a:pt x="807" y="7001"/>
                    <a:pt x="1470" y="7001"/>
                  </a:cubicBezTo>
                  <a:cubicBezTo>
                    <a:pt x="1622" y="7001"/>
                    <a:pt x="1780" y="6983"/>
                    <a:pt x="1940" y="6947"/>
                  </a:cubicBezTo>
                  <a:cubicBezTo>
                    <a:pt x="2752" y="6765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79" y="2148"/>
                    <a:pt x="3924" y="2148"/>
                  </a:cubicBezTo>
                  <a:cubicBezTo>
                    <a:pt x="4047" y="2148"/>
                    <a:pt x="4174" y="2184"/>
                    <a:pt x="4290" y="2263"/>
                  </a:cubicBezTo>
                  <a:cubicBezTo>
                    <a:pt x="4294" y="2268"/>
                    <a:pt x="4301" y="2270"/>
                    <a:pt x="4307" y="2274"/>
                  </a:cubicBezTo>
                  <a:cubicBezTo>
                    <a:pt x="4670" y="2533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8" y="2668"/>
                    <a:pt x="5100" y="1669"/>
                    <a:pt x="4392" y="1279"/>
                  </a:cubicBezTo>
                  <a:cubicBezTo>
                    <a:pt x="3746" y="923"/>
                    <a:pt x="3423" y="356"/>
                    <a:pt x="3309" y="116"/>
                  </a:cubicBezTo>
                  <a:cubicBezTo>
                    <a:pt x="3275" y="45"/>
                    <a:pt x="3205" y="0"/>
                    <a:pt x="3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3" name="Google Shape;1605;p84">
              <a:extLst>
                <a:ext uri="{FF2B5EF4-FFF2-40B4-BE49-F238E27FC236}">
                  <a16:creationId xmlns:a16="http://schemas.microsoft.com/office/drawing/2014/main" id="{52BC44DA-0B5A-3078-3F6F-1BFE5E902E59}"/>
                </a:ext>
              </a:extLst>
            </p:cNvPr>
            <p:cNvSpPr/>
            <p:nvPr/>
          </p:nvSpPr>
          <p:spPr>
            <a:xfrm>
              <a:off x="5596505" y="2871988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7" y="1"/>
                  </a:moveTo>
                  <a:cubicBezTo>
                    <a:pt x="3015" y="1"/>
                    <a:pt x="2924" y="91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09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4" y="4899"/>
                    <a:pt x="1" y="5556"/>
                    <a:pt x="140" y="6175"/>
                  </a:cubicBezTo>
                  <a:cubicBezTo>
                    <a:pt x="254" y="6677"/>
                    <a:pt x="806" y="7000"/>
                    <a:pt x="1468" y="7000"/>
                  </a:cubicBezTo>
                  <a:cubicBezTo>
                    <a:pt x="1621" y="7000"/>
                    <a:pt x="1780" y="6983"/>
                    <a:pt x="1941" y="6947"/>
                  </a:cubicBezTo>
                  <a:cubicBezTo>
                    <a:pt x="2752" y="6766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80" y="2149"/>
                    <a:pt x="3924" y="2149"/>
                  </a:cubicBezTo>
                  <a:cubicBezTo>
                    <a:pt x="4047" y="2149"/>
                    <a:pt x="4174" y="2185"/>
                    <a:pt x="4290" y="2264"/>
                  </a:cubicBezTo>
                  <a:cubicBezTo>
                    <a:pt x="4294" y="2268"/>
                    <a:pt x="4301" y="2270"/>
                    <a:pt x="4306" y="2275"/>
                  </a:cubicBezTo>
                  <a:cubicBezTo>
                    <a:pt x="4670" y="2534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9" y="2670"/>
                    <a:pt x="5100" y="1668"/>
                    <a:pt x="4392" y="1279"/>
                  </a:cubicBezTo>
                  <a:cubicBezTo>
                    <a:pt x="3747" y="924"/>
                    <a:pt x="3424" y="356"/>
                    <a:pt x="3309" y="116"/>
                  </a:cubicBezTo>
                  <a:cubicBezTo>
                    <a:pt x="3275" y="46"/>
                    <a:pt x="3205" y="1"/>
                    <a:pt x="3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4" name="Google Shape;1606;p84">
              <a:extLst>
                <a:ext uri="{FF2B5EF4-FFF2-40B4-BE49-F238E27FC236}">
                  <a16:creationId xmlns:a16="http://schemas.microsoft.com/office/drawing/2014/main" id="{3A9FD70D-262E-663D-E0E8-63386B2B14EB}"/>
                </a:ext>
              </a:extLst>
            </p:cNvPr>
            <p:cNvSpPr/>
            <p:nvPr/>
          </p:nvSpPr>
          <p:spPr>
            <a:xfrm>
              <a:off x="6963744" y="2964632"/>
              <a:ext cx="124625" cy="158518"/>
            </a:xfrm>
            <a:custGeom>
              <a:avLst/>
              <a:gdLst/>
              <a:ahLst/>
              <a:cxnLst/>
              <a:rect l="l" t="t" r="r" b="b"/>
              <a:pathLst>
                <a:path w="3324" h="4228" extrusionOk="0">
                  <a:moveTo>
                    <a:pt x="1886" y="1"/>
                  </a:moveTo>
                  <a:cubicBezTo>
                    <a:pt x="1818" y="1"/>
                    <a:pt x="1763" y="56"/>
                    <a:pt x="1763" y="123"/>
                  </a:cubicBezTo>
                  <a:lnTo>
                    <a:pt x="1763" y="3009"/>
                  </a:lnTo>
                  <a:cubicBezTo>
                    <a:pt x="1613" y="2883"/>
                    <a:pt x="1394" y="2810"/>
                    <a:pt x="1150" y="2810"/>
                  </a:cubicBezTo>
                  <a:cubicBezTo>
                    <a:pt x="1058" y="2810"/>
                    <a:pt x="964" y="2821"/>
                    <a:pt x="868" y="2842"/>
                  </a:cubicBezTo>
                  <a:cubicBezTo>
                    <a:pt x="351" y="2958"/>
                    <a:pt x="0" y="3354"/>
                    <a:pt x="85" y="3729"/>
                  </a:cubicBezTo>
                  <a:cubicBezTo>
                    <a:pt x="152" y="4032"/>
                    <a:pt x="487" y="4227"/>
                    <a:pt x="889" y="4227"/>
                  </a:cubicBezTo>
                  <a:cubicBezTo>
                    <a:pt x="980" y="4227"/>
                    <a:pt x="1075" y="4217"/>
                    <a:pt x="1171" y="4196"/>
                  </a:cubicBezTo>
                  <a:cubicBezTo>
                    <a:pt x="1661" y="4085"/>
                    <a:pt x="2002" y="3723"/>
                    <a:pt x="1965" y="3369"/>
                  </a:cubicBezTo>
                  <a:lnTo>
                    <a:pt x="1968" y="3369"/>
                  </a:lnTo>
                  <a:lnTo>
                    <a:pt x="1968" y="1701"/>
                  </a:lnTo>
                  <a:cubicBezTo>
                    <a:pt x="1968" y="1466"/>
                    <a:pt x="2162" y="1299"/>
                    <a:pt x="2370" y="1299"/>
                  </a:cubicBezTo>
                  <a:cubicBezTo>
                    <a:pt x="2445" y="1299"/>
                    <a:pt x="2521" y="1321"/>
                    <a:pt x="2590" y="1368"/>
                  </a:cubicBezTo>
                  <a:cubicBezTo>
                    <a:pt x="2594" y="1371"/>
                    <a:pt x="2598" y="1372"/>
                    <a:pt x="2600" y="1375"/>
                  </a:cubicBezTo>
                  <a:cubicBezTo>
                    <a:pt x="2820" y="1531"/>
                    <a:pt x="2858" y="1808"/>
                    <a:pt x="2848" y="2022"/>
                  </a:cubicBezTo>
                  <a:cubicBezTo>
                    <a:pt x="2845" y="2084"/>
                    <a:pt x="2896" y="2123"/>
                    <a:pt x="2947" y="2123"/>
                  </a:cubicBezTo>
                  <a:cubicBezTo>
                    <a:pt x="2978" y="2123"/>
                    <a:pt x="3008" y="2109"/>
                    <a:pt x="3028" y="2078"/>
                  </a:cubicBezTo>
                  <a:cubicBezTo>
                    <a:pt x="3324" y="1610"/>
                    <a:pt x="3078" y="1007"/>
                    <a:pt x="2650" y="772"/>
                  </a:cubicBezTo>
                  <a:cubicBezTo>
                    <a:pt x="2261" y="558"/>
                    <a:pt x="2065" y="215"/>
                    <a:pt x="1996" y="69"/>
                  </a:cubicBezTo>
                  <a:cubicBezTo>
                    <a:pt x="1976" y="28"/>
                    <a:pt x="1932" y="1"/>
                    <a:pt x="1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5" name="Google Shape;1607;p84">
              <a:extLst>
                <a:ext uri="{FF2B5EF4-FFF2-40B4-BE49-F238E27FC236}">
                  <a16:creationId xmlns:a16="http://schemas.microsoft.com/office/drawing/2014/main" id="{20CF9EAC-AF43-6A42-C8FD-08181A7B223D}"/>
                </a:ext>
              </a:extLst>
            </p:cNvPr>
            <p:cNvSpPr/>
            <p:nvPr/>
          </p:nvSpPr>
          <p:spPr>
            <a:xfrm>
              <a:off x="3714719" y="2227829"/>
              <a:ext cx="136923" cy="352692"/>
            </a:xfrm>
            <a:custGeom>
              <a:avLst/>
              <a:gdLst/>
              <a:ahLst/>
              <a:cxnLst/>
              <a:rect l="l" t="t" r="r" b="b"/>
              <a:pathLst>
                <a:path w="3652" h="9407" extrusionOk="0">
                  <a:moveTo>
                    <a:pt x="2492" y="7461"/>
                  </a:moveTo>
                  <a:cubicBezTo>
                    <a:pt x="2829" y="7461"/>
                    <a:pt x="3106" y="7570"/>
                    <a:pt x="3215" y="7775"/>
                  </a:cubicBezTo>
                  <a:cubicBezTo>
                    <a:pt x="3397" y="8117"/>
                    <a:pt x="3045" y="8598"/>
                    <a:pt x="2431" y="8849"/>
                  </a:cubicBezTo>
                  <a:cubicBezTo>
                    <a:pt x="2185" y="8948"/>
                    <a:pt x="1935" y="8997"/>
                    <a:pt x="1711" y="8997"/>
                  </a:cubicBezTo>
                  <a:cubicBezTo>
                    <a:pt x="1374" y="8997"/>
                    <a:pt x="1097" y="8888"/>
                    <a:pt x="987" y="8682"/>
                  </a:cubicBezTo>
                  <a:cubicBezTo>
                    <a:pt x="806" y="8340"/>
                    <a:pt x="1156" y="7860"/>
                    <a:pt x="1772" y="7609"/>
                  </a:cubicBezTo>
                  <a:cubicBezTo>
                    <a:pt x="2018" y="7509"/>
                    <a:pt x="2268" y="7461"/>
                    <a:pt x="2492" y="7461"/>
                  </a:cubicBezTo>
                  <a:close/>
                  <a:moveTo>
                    <a:pt x="3412" y="0"/>
                  </a:moveTo>
                  <a:cubicBezTo>
                    <a:pt x="3280" y="0"/>
                    <a:pt x="3173" y="107"/>
                    <a:pt x="3173" y="239"/>
                  </a:cubicBezTo>
                  <a:lnTo>
                    <a:pt x="3173" y="7068"/>
                  </a:lnTo>
                  <a:cubicBezTo>
                    <a:pt x="2902" y="6883"/>
                    <a:pt x="2537" y="6778"/>
                    <a:pt x="2137" y="6778"/>
                  </a:cubicBezTo>
                  <a:cubicBezTo>
                    <a:pt x="1966" y="6778"/>
                    <a:pt x="1789" y="6797"/>
                    <a:pt x="1610" y="6837"/>
                  </a:cubicBezTo>
                  <a:cubicBezTo>
                    <a:pt x="652" y="7052"/>
                    <a:pt x="0" y="7788"/>
                    <a:pt x="157" y="8481"/>
                  </a:cubicBezTo>
                  <a:cubicBezTo>
                    <a:pt x="282" y="9045"/>
                    <a:pt x="902" y="9406"/>
                    <a:pt x="1646" y="9406"/>
                  </a:cubicBezTo>
                  <a:cubicBezTo>
                    <a:pt x="1817" y="9406"/>
                    <a:pt x="1994" y="9387"/>
                    <a:pt x="2173" y="9347"/>
                  </a:cubicBezTo>
                  <a:cubicBezTo>
                    <a:pt x="3027" y="9156"/>
                    <a:pt x="3637" y="8552"/>
                    <a:pt x="3650" y="7933"/>
                  </a:cubicBezTo>
                  <a:lnTo>
                    <a:pt x="3650" y="239"/>
                  </a:lnTo>
                  <a:lnTo>
                    <a:pt x="3651" y="239"/>
                  </a:lnTo>
                  <a:cubicBezTo>
                    <a:pt x="3651" y="107"/>
                    <a:pt x="3545" y="0"/>
                    <a:pt x="34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6" name="Google Shape;1608;p84">
              <a:extLst>
                <a:ext uri="{FF2B5EF4-FFF2-40B4-BE49-F238E27FC236}">
                  <a16:creationId xmlns:a16="http://schemas.microsoft.com/office/drawing/2014/main" id="{48A10039-BC47-A7B5-26A7-87AEE6485B9B}"/>
                </a:ext>
              </a:extLst>
            </p:cNvPr>
            <p:cNvSpPr/>
            <p:nvPr/>
          </p:nvSpPr>
          <p:spPr>
            <a:xfrm>
              <a:off x="5934987" y="3117301"/>
              <a:ext cx="98530" cy="253787"/>
            </a:xfrm>
            <a:custGeom>
              <a:avLst/>
              <a:gdLst/>
              <a:ahLst/>
              <a:cxnLst/>
              <a:rect l="l" t="t" r="r" b="b"/>
              <a:pathLst>
                <a:path w="2628" h="6769" extrusionOk="0">
                  <a:moveTo>
                    <a:pt x="1792" y="5368"/>
                  </a:moveTo>
                  <a:cubicBezTo>
                    <a:pt x="2034" y="5368"/>
                    <a:pt x="2232" y="5446"/>
                    <a:pt x="2310" y="5594"/>
                  </a:cubicBezTo>
                  <a:cubicBezTo>
                    <a:pt x="2443" y="5841"/>
                    <a:pt x="2190" y="6186"/>
                    <a:pt x="1746" y="6366"/>
                  </a:cubicBezTo>
                  <a:cubicBezTo>
                    <a:pt x="1570" y="6438"/>
                    <a:pt x="1389" y="6473"/>
                    <a:pt x="1228" y="6473"/>
                  </a:cubicBezTo>
                  <a:cubicBezTo>
                    <a:pt x="986" y="6473"/>
                    <a:pt x="787" y="6395"/>
                    <a:pt x="709" y="6247"/>
                  </a:cubicBezTo>
                  <a:cubicBezTo>
                    <a:pt x="579" y="6000"/>
                    <a:pt x="832" y="5655"/>
                    <a:pt x="1273" y="5475"/>
                  </a:cubicBezTo>
                  <a:cubicBezTo>
                    <a:pt x="1450" y="5403"/>
                    <a:pt x="1631" y="5368"/>
                    <a:pt x="1792" y="5368"/>
                  </a:cubicBezTo>
                  <a:close/>
                  <a:moveTo>
                    <a:pt x="2454" y="1"/>
                  </a:moveTo>
                  <a:cubicBezTo>
                    <a:pt x="2360" y="1"/>
                    <a:pt x="2282" y="79"/>
                    <a:pt x="2282" y="172"/>
                  </a:cubicBezTo>
                  <a:lnTo>
                    <a:pt x="2282" y="5086"/>
                  </a:lnTo>
                  <a:cubicBezTo>
                    <a:pt x="2087" y="4952"/>
                    <a:pt x="1824" y="4877"/>
                    <a:pt x="1537" y="4877"/>
                  </a:cubicBezTo>
                  <a:cubicBezTo>
                    <a:pt x="1414" y="4877"/>
                    <a:pt x="1287" y="4891"/>
                    <a:pt x="1159" y="4919"/>
                  </a:cubicBezTo>
                  <a:cubicBezTo>
                    <a:pt x="469" y="5074"/>
                    <a:pt x="0" y="5603"/>
                    <a:pt x="113" y="6102"/>
                  </a:cubicBezTo>
                  <a:cubicBezTo>
                    <a:pt x="204" y="6508"/>
                    <a:pt x="649" y="6768"/>
                    <a:pt x="1184" y="6768"/>
                  </a:cubicBezTo>
                  <a:cubicBezTo>
                    <a:pt x="1307" y="6768"/>
                    <a:pt x="1435" y="6754"/>
                    <a:pt x="1564" y="6725"/>
                  </a:cubicBezTo>
                  <a:cubicBezTo>
                    <a:pt x="2179" y="6588"/>
                    <a:pt x="2617" y="6152"/>
                    <a:pt x="2627" y="5707"/>
                  </a:cubicBezTo>
                  <a:lnTo>
                    <a:pt x="2627" y="172"/>
                  </a:lnTo>
                  <a:lnTo>
                    <a:pt x="2626" y="172"/>
                  </a:lnTo>
                  <a:cubicBezTo>
                    <a:pt x="2626" y="79"/>
                    <a:pt x="2549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7" name="Google Shape;1609;p84">
              <a:extLst>
                <a:ext uri="{FF2B5EF4-FFF2-40B4-BE49-F238E27FC236}">
                  <a16:creationId xmlns:a16="http://schemas.microsoft.com/office/drawing/2014/main" id="{37350B9D-DA5C-1F7A-800F-F3250736FC27}"/>
                </a:ext>
              </a:extLst>
            </p:cNvPr>
            <p:cNvSpPr/>
            <p:nvPr/>
          </p:nvSpPr>
          <p:spPr>
            <a:xfrm>
              <a:off x="4065724" y="2299365"/>
              <a:ext cx="310588" cy="296041"/>
            </a:xfrm>
            <a:custGeom>
              <a:avLst/>
              <a:gdLst/>
              <a:ahLst/>
              <a:cxnLst/>
              <a:rect l="l" t="t" r="r" b="b"/>
              <a:pathLst>
                <a:path w="8284" h="7896" extrusionOk="0">
                  <a:moveTo>
                    <a:pt x="7741" y="1"/>
                  </a:moveTo>
                  <a:cubicBezTo>
                    <a:pt x="7724" y="1"/>
                    <a:pt x="7706" y="2"/>
                    <a:pt x="7688" y="4"/>
                  </a:cubicBezTo>
                  <a:lnTo>
                    <a:pt x="2841" y="601"/>
                  </a:lnTo>
                  <a:cubicBezTo>
                    <a:pt x="2629" y="628"/>
                    <a:pt x="2471" y="806"/>
                    <a:pt x="2471" y="1020"/>
                  </a:cubicBezTo>
                  <a:lnTo>
                    <a:pt x="2471" y="2245"/>
                  </a:lnTo>
                  <a:lnTo>
                    <a:pt x="2471" y="6050"/>
                  </a:lnTo>
                  <a:cubicBezTo>
                    <a:pt x="2261" y="5913"/>
                    <a:pt x="1983" y="5836"/>
                    <a:pt x="1680" y="5836"/>
                  </a:cubicBezTo>
                  <a:cubicBezTo>
                    <a:pt x="1545" y="5836"/>
                    <a:pt x="1405" y="5851"/>
                    <a:pt x="1263" y="5883"/>
                  </a:cubicBezTo>
                  <a:cubicBezTo>
                    <a:pt x="513" y="6052"/>
                    <a:pt x="1" y="6628"/>
                    <a:pt x="124" y="7171"/>
                  </a:cubicBezTo>
                  <a:cubicBezTo>
                    <a:pt x="222" y="7613"/>
                    <a:pt x="709" y="7896"/>
                    <a:pt x="1292" y="7896"/>
                  </a:cubicBezTo>
                  <a:cubicBezTo>
                    <a:pt x="1426" y="7896"/>
                    <a:pt x="1564" y="7881"/>
                    <a:pt x="1705" y="7850"/>
                  </a:cubicBezTo>
                  <a:cubicBezTo>
                    <a:pt x="2455" y="7681"/>
                    <a:pt x="2967" y="7105"/>
                    <a:pt x="2844" y="6562"/>
                  </a:cubicBezTo>
                  <a:cubicBezTo>
                    <a:pt x="2844" y="6560"/>
                    <a:pt x="2843" y="6558"/>
                    <a:pt x="2843" y="6556"/>
                  </a:cubicBezTo>
                  <a:lnTo>
                    <a:pt x="2843" y="2572"/>
                  </a:lnTo>
                  <a:cubicBezTo>
                    <a:pt x="2843" y="2359"/>
                    <a:pt x="3002" y="2179"/>
                    <a:pt x="3213" y="2153"/>
                  </a:cubicBezTo>
                  <a:lnTo>
                    <a:pt x="7314" y="1648"/>
                  </a:lnTo>
                  <a:cubicBezTo>
                    <a:pt x="7331" y="1646"/>
                    <a:pt x="7349" y="1644"/>
                    <a:pt x="7367" y="1644"/>
                  </a:cubicBezTo>
                  <a:cubicBezTo>
                    <a:pt x="7595" y="1644"/>
                    <a:pt x="7786" y="1830"/>
                    <a:pt x="7786" y="2066"/>
                  </a:cubicBezTo>
                  <a:lnTo>
                    <a:pt x="7786" y="5349"/>
                  </a:lnTo>
                  <a:cubicBezTo>
                    <a:pt x="7576" y="5212"/>
                    <a:pt x="7298" y="5134"/>
                    <a:pt x="6993" y="5134"/>
                  </a:cubicBezTo>
                  <a:cubicBezTo>
                    <a:pt x="6859" y="5134"/>
                    <a:pt x="6720" y="5149"/>
                    <a:pt x="6579" y="5181"/>
                  </a:cubicBezTo>
                  <a:cubicBezTo>
                    <a:pt x="5828" y="5350"/>
                    <a:pt x="5316" y="5926"/>
                    <a:pt x="5438" y="6469"/>
                  </a:cubicBezTo>
                  <a:cubicBezTo>
                    <a:pt x="5538" y="6911"/>
                    <a:pt x="6026" y="7194"/>
                    <a:pt x="6609" y="7194"/>
                  </a:cubicBezTo>
                  <a:cubicBezTo>
                    <a:pt x="6742" y="7194"/>
                    <a:pt x="6880" y="7180"/>
                    <a:pt x="7019" y="7149"/>
                  </a:cubicBezTo>
                  <a:cubicBezTo>
                    <a:pt x="7773" y="6980"/>
                    <a:pt x="8284" y="6402"/>
                    <a:pt x="8163" y="5858"/>
                  </a:cubicBezTo>
                  <a:cubicBezTo>
                    <a:pt x="8163" y="5857"/>
                    <a:pt x="8162" y="5855"/>
                    <a:pt x="8162" y="5853"/>
                  </a:cubicBezTo>
                  <a:lnTo>
                    <a:pt x="8162" y="1543"/>
                  </a:lnTo>
                  <a:lnTo>
                    <a:pt x="8162" y="422"/>
                  </a:lnTo>
                  <a:cubicBezTo>
                    <a:pt x="8162" y="187"/>
                    <a:pt x="7970" y="1"/>
                    <a:pt x="7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8" name="Google Shape;1610;p84">
              <a:extLst>
                <a:ext uri="{FF2B5EF4-FFF2-40B4-BE49-F238E27FC236}">
                  <a16:creationId xmlns:a16="http://schemas.microsoft.com/office/drawing/2014/main" id="{79A31389-C7ED-AB5F-0ACF-A477CF62784F}"/>
                </a:ext>
              </a:extLst>
            </p:cNvPr>
            <p:cNvSpPr/>
            <p:nvPr/>
          </p:nvSpPr>
          <p:spPr>
            <a:xfrm>
              <a:off x="6330571" y="2986227"/>
              <a:ext cx="209958" cy="200097"/>
            </a:xfrm>
            <a:custGeom>
              <a:avLst/>
              <a:gdLst/>
              <a:ahLst/>
              <a:cxnLst/>
              <a:rect l="l" t="t" r="r" b="b"/>
              <a:pathLst>
                <a:path w="5600" h="5337" extrusionOk="0">
                  <a:moveTo>
                    <a:pt x="5233" y="1"/>
                  </a:moveTo>
                  <a:cubicBezTo>
                    <a:pt x="5221" y="1"/>
                    <a:pt x="5209" y="2"/>
                    <a:pt x="5197" y="3"/>
                  </a:cubicBezTo>
                  <a:lnTo>
                    <a:pt x="1920" y="407"/>
                  </a:lnTo>
                  <a:cubicBezTo>
                    <a:pt x="1777" y="425"/>
                    <a:pt x="1670" y="546"/>
                    <a:pt x="1670" y="690"/>
                  </a:cubicBezTo>
                  <a:lnTo>
                    <a:pt x="1670" y="1518"/>
                  </a:lnTo>
                  <a:lnTo>
                    <a:pt x="1670" y="4090"/>
                  </a:lnTo>
                  <a:cubicBezTo>
                    <a:pt x="1527" y="3998"/>
                    <a:pt x="1338" y="3945"/>
                    <a:pt x="1132" y="3945"/>
                  </a:cubicBezTo>
                  <a:cubicBezTo>
                    <a:pt x="1042" y="3945"/>
                    <a:pt x="949" y="3955"/>
                    <a:pt x="854" y="3976"/>
                  </a:cubicBezTo>
                  <a:cubicBezTo>
                    <a:pt x="347" y="4090"/>
                    <a:pt x="0" y="4480"/>
                    <a:pt x="83" y="4847"/>
                  </a:cubicBezTo>
                  <a:cubicBezTo>
                    <a:pt x="151" y="5145"/>
                    <a:pt x="479" y="5337"/>
                    <a:pt x="872" y="5337"/>
                  </a:cubicBezTo>
                  <a:cubicBezTo>
                    <a:pt x="963" y="5337"/>
                    <a:pt x="1057" y="5327"/>
                    <a:pt x="1152" y="5305"/>
                  </a:cubicBezTo>
                  <a:cubicBezTo>
                    <a:pt x="1660" y="5191"/>
                    <a:pt x="2006" y="4802"/>
                    <a:pt x="1923" y="4435"/>
                  </a:cubicBezTo>
                  <a:cubicBezTo>
                    <a:pt x="1923" y="4433"/>
                    <a:pt x="1923" y="4432"/>
                    <a:pt x="1922" y="4432"/>
                  </a:cubicBezTo>
                  <a:lnTo>
                    <a:pt x="1922" y="1741"/>
                  </a:lnTo>
                  <a:cubicBezTo>
                    <a:pt x="1922" y="1596"/>
                    <a:pt x="2029" y="1474"/>
                    <a:pt x="2172" y="1457"/>
                  </a:cubicBezTo>
                  <a:lnTo>
                    <a:pt x="4943" y="1116"/>
                  </a:lnTo>
                  <a:cubicBezTo>
                    <a:pt x="4955" y="1114"/>
                    <a:pt x="4967" y="1114"/>
                    <a:pt x="4979" y="1114"/>
                  </a:cubicBezTo>
                  <a:cubicBezTo>
                    <a:pt x="5134" y="1114"/>
                    <a:pt x="5262" y="1239"/>
                    <a:pt x="5262" y="1398"/>
                  </a:cubicBezTo>
                  <a:lnTo>
                    <a:pt x="5262" y="3616"/>
                  </a:lnTo>
                  <a:cubicBezTo>
                    <a:pt x="5119" y="3523"/>
                    <a:pt x="4932" y="3472"/>
                    <a:pt x="4726" y="3472"/>
                  </a:cubicBezTo>
                  <a:cubicBezTo>
                    <a:pt x="4635" y="3472"/>
                    <a:pt x="4541" y="3482"/>
                    <a:pt x="4446" y="3503"/>
                  </a:cubicBezTo>
                  <a:cubicBezTo>
                    <a:pt x="3938" y="3616"/>
                    <a:pt x="3593" y="4006"/>
                    <a:pt x="3676" y="4373"/>
                  </a:cubicBezTo>
                  <a:cubicBezTo>
                    <a:pt x="3742" y="4672"/>
                    <a:pt x="4071" y="4863"/>
                    <a:pt x="4465" y="4863"/>
                  </a:cubicBezTo>
                  <a:cubicBezTo>
                    <a:pt x="4556" y="4863"/>
                    <a:pt x="4650" y="4853"/>
                    <a:pt x="4745" y="4831"/>
                  </a:cubicBezTo>
                  <a:cubicBezTo>
                    <a:pt x="5255" y="4718"/>
                    <a:pt x="5599" y="4326"/>
                    <a:pt x="5518" y="3959"/>
                  </a:cubicBezTo>
                  <a:cubicBezTo>
                    <a:pt x="5518" y="3958"/>
                    <a:pt x="5518" y="3957"/>
                    <a:pt x="5517" y="3957"/>
                  </a:cubicBezTo>
                  <a:lnTo>
                    <a:pt x="5517" y="1044"/>
                  </a:lnTo>
                  <a:lnTo>
                    <a:pt x="5517" y="286"/>
                  </a:lnTo>
                  <a:cubicBezTo>
                    <a:pt x="5517" y="127"/>
                    <a:pt x="5387" y="1"/>
                    <a:pt x="52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49" name="Google Shape;1611;p84">
              <a:extLst>
                <a:ext uri="{FF2B5EF4-FFF2-40B4-BE49-F238E27FC236}">
                  <a16:creationId xmlns:a16="http://schemas.microsoft.com/office/drawing/2014/main" id="{5A9CEDBB-5D22-0AED-12AB-DA6A2ED1B121}"/>
                </a:ext>
              </a:extLst>
            </p:cNvPr>
            <p:cNvSpPr/>
            <p:nvPr/>
          </p:nvSpPr>
          <p:spPr>
            <a:xfrm>
              <a:off x="4735565" y="2776607"/>
              <a:ext cx="108766" cy="83383"/>
            </a:xfrm>
            <a:custGeom>
              <a:avLst/>
              <a:gdLst/>
              <a:ahLst/>
              <a:cxnLst/>
              <a:rect l="l" t="t" r="r" b="b"/>
              <a:pathLst>
                <a:path w="2901" h="2224" extrusionOk="0">
                  <a:moveTo>
                    <a:pt x="1450" y="256"/>
                  </a:moveTo>
                  <a:cubicBezTo>
                    <a:pt x="1791" y="256"/>
                    <a:pt x="2066" y="640"/>
                    <a:pt x="2066" y="1113"/>
                  </a:cubicBezTo>
                  <a:cubicBezTo>
                    <a:pt x="2067" y="1585"/>
                    <a:pt x="1791" y="1970"/>
                    <a:pt x="1450" y="1970"/>
                  </a:cubicBezTo>
                  <a:cubicBezTo>
                    <a:pt x="1110" y="1970"/>
                    <a:pt x="836" y="1585"/>
                    <a:pt x="836" y="1113"/>
                  </a:cubicBezTo>
                  <a:cubicBezTo>
                    <a:pt x="836" y="640"/>
                    <a:pt x="1111" y="256"/>
                    <a:pt x="1450" y="256"/>
                  </a:cubicBezTo>
                  <a:close/>
                  <a:moveTo>
                    <a:pt x="1450" y="1"/>
                  </a:moveTo>
                  <a:cubicBezTo>
                    <a:pt x="650" y="1"/>
                    <a:pt x="1" y="498"/>
                    <a:pt x="1" y="1111"/>
                  </a:cubicBezTo>
                  <a:cubicBezTo>
                    <a:pt x="1" y="1725"/>
                    <a:pt x="650" y="2223"/>
                    <a:pt x="1450" y="2223"/>
                  </a:cubicBezTo>
                  <a:cubicBezTo>
                    <a:pt x="2251" y="2223"/>
                    <a:pt x="2900" y="1725"/>
                    <a:pt x="2900" y="1111"/>
                  </a:cubicBezTo>
                  <a:cubicBezTo>
                    <a:pt x="2900" y="498"/>
                    <a:pt x="2251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0" name="Google Shape;1612;p84">
              <a:extLst>
                <a:ext uri="{FF2B5EF4-FFF2-40B4-BE49-F238E27FC236}">
                  <a16:creationId xmlns:a16="http://schemas.microsoft.com/office/drawing/2014/main" id="{E4DC39B2-1A8B-CC2C-EE97-7C35C28ACDEB}"/>
                </a:ext>
              </a:extLst>
            </p:cNvPr>
            <p:cNvSpPr/>
            <p:nvPr/>
          </p:nvSpPr>
          <p:spPr>
            <a:xfrm>
              <a:off x="6166353" y="3231953"/>
              <a:ext cx="108766" cy="83346"/>
            </a:xfrm>
            <a:custGeom>
              <a:avLst/>
              <a:gdLst/>
              <a:ahLst/>
              <a:cxnLst/>
              <a:rect l="l" t="t" r="r" b="b"/>
              <a:pathLst>
                <a:path w="2901" h="2223" extrusionOk="0">
                  <a:moveTo>
                    <a:pt x="1451" y="256"/>
                  </a:moveTo>
                  <a:cubicBezTo>
                    <a:pt x="1791" y="256"/>
                    <a:pt x="2066" y="639"/>
                    <a:pt x="2066" y="1112"/>
                  </a:cubicBezTo>
                  <a:cubicBezTo>
                    <a:pt x="2067" y="1584"/>
                    <a:pt x="1791" y="1968"/>
                    <a:pt x="1451" y="1968"/>
                  </a:cubicBezTo>
                  <a:cubicBezTo>
                    <a:pt x="1110" y="1968"/>
                    <a:pt x="836" y="1584"/>
                    <a:pt x="836" y="1112"/>
                  </a:cubicBezTo>
                  <a:cubicBezTo>
                    <a:pt x="836" y="639"/>
                    <a:pt x="1111" y="256"/>
                    <a:pt x="1451" y="256"/>
                  </a:cubicBezTo>
                  <a:close/>
                  <a:moveTo>
                    <a:pt x="1451" y="0"/>
                  </a:moveTo>
                  <a:cubicBezTo>
                    <a:pt x="650" y="0"/>
                    <a:pt x="1" y="499"/>
                    <a:pt x="1" y="1112"/>
                  </a:cubicBezTo>
                  <a:cubicBezTo>
                    <a:pt x="1" y="1725"/>
                    <a:pt x="650" y="2222"/>
                    <a:pt x="1451" y="2222"/>
                  </a:cubicBezTo>
                  <a:cubicBezTo>
                    <a:pt x="2251" y="2222"/>
                    <a:pt x="2900" y="1725"/>
                    <a:pt x="2900" y="1112"/>
                  </a:cubicBezTo>
                  <a:cubicBezTo>
                    <a:pt x="2900" y="499"/>
                    <a:pt x="2252" y="0"/>
                    <a:pt x="1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1" name="Google Shape;1613;p84">
              <a:extLst>
                <a:ext uri="{FF2B5EF4-FFF2-40B4-BE49-F238E27FC236}">
                  <a16:creationId xmlns:a16="http://schemas.microsoft.com/office/drawing/2014/main" id="{97670A30-953A-5061-F456-01DD4F7DB0E8}"/>
                </a:ext>
              </a:extLst>
            </p:cNvPr>
            <p:cNvSpPr/>
            <p:nvPr/>
          </p:nvSpPr>
          <p:spPr>
            <a:xfrm>
              <a:off x="3187762" y="1934300"/>
              <a:ext cx="211008" cy="268221"/>
            </a:xfrm>
            <a:custGeom>
              <a:avLst/>
              <a:gdLst/>
              <a:ahLst/>
              <a:cxnLst/>
              <a:rect l="l" t="t" r="r" b="b"/>
              <a:pathLst>
                <a:path w="5628" h="7154" extrusionOk="0">
                  <a:moveTo>
                    <a:pt x="3378" y="841"/>
                  </a:moveTo>
                  <a:cubicBezTo>
                    <a:pt x="3392" y="841"/>
                    <a:pt x="3406" y="847"/>
                    <a:pt x="3417" y="860"/>
                  </a:cubicBezTo>
                  <a:cubicBezTo>
                    <a:pt x="3525" y="1005"/>
                    <a:pt x="3728" y="1241"/>
                    <a:pt x="4007" y="1392"/>
                  </a:cubicBezTo>
                  <a:cubicBezTo>
                    <a:pt x="4490" y="1653"/>
                    <a:pt x="4880" y="1983"/>
                    <a:pt x="5014" y="2490"/>
                  </a:cubicBezTo>
                  <a:cubicBezTo>
                    <a:pt x="5025" y="2530"/>
                    <a:pt x="4994" y="2558"/>
                    <a:pt x="4962" y="2558"/>
                  </a:cubicBezTo>
                  <a:cubicBezTo>
                    <a:pt x="4946" y="2558"/>
                    <a:pt x="4929" y="2550"/>
                    <a:pt x="4919" y="2532"/>
                  </a:cubicBezTo>
                  <a:cubicBezTo>
                    <a:pt x="4789" y="2312"/>
                    <a:pt x="4546" y="2045"/>
                    <a:pt x="4094" y="1853"/>
                  </a:cubicBezTo>
                  <a:cubicBezTo>
                    <a:pt x="3957" y="1795"/>
                    <a:pt x="3796" y="1778"/>
                    <a:pt x="3658" y="1778"/>
                  </a:cubicBezTo>
                  <a:cubicBezTo>
                    <a:pt x="3542" y="1778"/>
                    <a:pt x="3442" y="1790"/>
                    <a:pt x="3384" y="1798"/>
                  </a:cubicBezTo>
                  <a:cubicBezTo>
                    <a:pt x="3381" y="1798"/>
                    <a:pt x="3379" y="1799"/>
                    <a:pt x="3376" y="1799"/>
                  </a:cubicBezTo>
                  <a:cubicBezTo>
                    <a:pt x="3350" y="1799"/>
                    <a:pt x="3329" y="1777"/>
                    <a:pt x="3329" y="1750"/>
                  </a:cubicBezTo>
                  <a:lnTo>
                    <a:pt x="3329" y="889"/>
                  </a:lnTo>
                  <a:cubicBezTo>
                    <a:pt x="3329" y="859"/>
                    <a:pt x="3353" y="841"/>
                    <a:pt x="3378" y="841"/>
                  </a:cubicBezTo>
                  <a:close/>
                  <a:moveTo>
                    <a:pt x="3193" y="0"/>
                  </a:moveTo>
                  <a:cubicBezTo>
                    <a:pt x="3079" y="0"/>
                    <a:pt x="2986" y="93"/>
                    <a:pt x="2986" y="207"/>
                  </a:cubicBezTo>
                  <a:lnTo>
                    <a:pt x="2986" y="5090"/>
                  </a:lnTo>
                  <a:cubicBezTo>
                    <a:pt x="2732" y="4879"/>
                    <a:pt x="2361" y="4757"/>
                    <a:pt x="1948" y="4757"/>
                  </a:cubicBezTo>
                  <a:cubicBezTo>
                    <a:pt x="1793" y="4757"/>
                    <a:pt x="1632" y="4774"/>
                    <a:pt x="1469" y="4810"/>
                  </a:cubicBezTo>
                  <a:cubicBezTo>
                    <a:pt x="593" y="5006"/>
                    <a:pt x="0" y="5679"/>
                    <a:pt x="141" y="6310"/>
                  </a:cubicBezTo>
                  <a:cubicBezTo>
                    <a:pt x="256" y="6824"/>
                    <a:pt x="822" y="7154"/>
                    <a:pt x="1500" y="7154"/>
                  </a:cubicBezTo>
                  <a:cubicBezTo>
                    <a:pt x="1656" y="7154"/>
                    <a:pt x="1817" y="7137"/>
                    <a:pt x="1981" y="7100"/>
                  </a:cubicBezTo>
                  <a:cubicBezTo>
                    <a:pt x="2810" y="6914"/>
                    <a:pt x="3387" y="6301"/>
                    <a:pt x="3323" y="5699"/>
                  </a:cubicBezTo>
                  <a:lnTo>
                    <a:pt x="3328" y="5699"/>
                  </a:lnTo>
                  <a:lnTo>
                    <a:pt x="3328" y="2878"/>
                  </a:lnTo>
                  <a:cubicBezTo>
                    <a:pt x="3328" y="2480"/>
                    <a:pt x="3656" y="2197"/>
                    <a:pt x="4007" y="2197"/>
                  </a:cubicBezTo>
                  <a:cubicBezTo>
                    <a:pt x="4133" y="2197"/>
                    <a:pt x="4263" y="2234"/>
                    <a:pt x="4381" y="2315"/>
                  </a:cubicBezTo>
                  <a:cubicBezTo>
                    <a:pt x="4386" y="2318"/>
                    <a:pt x="4392" y="2322"/>
                    <a:pt x="4398" y="2326"/>
                  </a:cubicBezTo>
                  <a:cubicBezTo>
                    <a:pt x="4769" y="2590"/>
                    <a:pt x="4833" y="3058"/>
                    <a:pt x="4816" y="3420"/>
                  </a:cubicBezTo>
                  <a:cubicBezTo>
                    <a:pt x="4811" y="3524"/>
                    <a:pt x="4896" y="3591"/>
                    <a:pt x="4983" y="3591"/>
                  </a:cubicBezTo>
                  <a:cubicBezTo>
                    <a:pt x="5034" y="3591"/>
                    <a:pt x="5086" y="3567"/>
                    <a:pt x="5120" y="3514"/>
                  </a:cubicBezTo>
                  <a:cubicBezTo>
                    <a:pt x="5628" y="2728"/>
                    <a:pt x="5210" y="1705"/>
                    <a:pt x="4487" y="1308"/>
                  </a:cubicBezTo>
                  <a:cubicBezTo>
                    <a:pt x="3827" y="944"/>
                    <a:pt x="3496" y="365"/>
                    <a:pt x="3379" y="118"/>
                  </a:cubicBezTo>
                  <a:cubicBezTo>
                    <a:pt x="3346" y="47"/>
                    <a:pt x="3273" y="0"/>
                    <a:pt x="3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2" name="Google Shape;1614;p84">
              <a:extLst>
                <a:ext uri="{FF2B5EF4-FFF2-40B4-BE49-F238E27FC236}">
                  <a16:creationId xmlns:a16="http://schemas.microsoft.com/office/drawing/2014/main" id="{2D8ADB42-DEB0-15CE-55A2-E977D84B2A2D}"/>
                </a:ext>
              </a:extLst>
            </p:cNvPr>
            <p:cNvSpPr/>
            <p:nvPr/>
          </p:nvSpPr>
          <p:spPr>
            <a:xfrm>
              <a:off x="5233877" y="2939549"/>
              <a:ext cx="211008" cy="268259"/>
            </a:xfrm>
            <a:custGeom>
              <a:avLst/>
              <a:gdLst/>
              <a:ahLst/>
              <a:cxnLst/>
              <a:rect l="l" t="t" r="r" b="b"/>
              <a:pathLst>
                <a:path w="5628" h="7155" extrusionOk="0">
                  <a:moveTo>
                    <a:pt x="3379" y="840"/>
                  </a:moveTo>
                  <a:cubicBezTo>
                    <a:pt x="3393" y="840"/>
                    <a:pt x="3407" y="846"/>
                    <a:pt x="3417" y="859"/>
                  </a:cubicBezTo>
                  <a:cubicBezTo>
                    <a:pt x="3526" y="1003"/>
                    <a:pt x="3729" y="1239"/>
                    <a:pt x="4007" y="1390"/>
                  </a:cubicBezTo>
                  <a:cubicBezTo>
                    <a:pt x="4490" y="1652"/>
                    <a:pt x="4882" y="1981"/>
                    <a:pt x="5014" y="2488"/>
                  </a:cubicBezTo>
                  <a:cubicBezTo>
                    <a:pt x="5025" y="2529"/>
                    <a:pt x="4994" y="2557"/>
                    <a:pt x="4963" y="2557"/>
                  </a:cubicBezTo>
                  <a:cubicBezTo>
                    <a:pt x="4946" y="2557"/>
                    <a:pt x="4930" y="2549"/>
                    <a:pt x="4919" y="2531"/>
                  </a:cubicBezTo>
                  <a:cubicBezTo>
                    <a:pt x="4789" y="2312"/>
                    <a:pt x="4546" y="2043"/>
                    <a:pt x="4095" y="1851"/>
                  </a:cubicBezTo>
                  <a:cubicBezTo>
                    <a:pt x="3958" y="1793"/>
                    <a:pt x="3797" y="1777"/>
                    <a:pt x="3658" y="1777"/>
                  </a:cubicBezTo>
                  <a:cubicBezTo>
                    <a:pt x="3543" y="1777"/>
                    <a:pt x="3443" y="1788"/>
                    <a:pt x="3385" y="1796"/>
                  </a:cubicBezTo>
                  <a:cubicBezTo>
                    <a:pt x="3383" y="1797"/>
                    <a:pt x="3380" y="1797"/>
                    <a:pt x="3377" y="1797"/>
                  </a:cubicBezTo>
                  <a:cubicBezTo>
                    <a:pt x="3351" y="1797"/>
                    <a:pt x="3330" y="1776"/>
                    <a:pt x="3330" y="1749"/>
                  </a:cubicBezTo>
                  <a:lnTo>
                    <a:pt x="3330" y="888"/>
                  </a:lnTo>
                  <a:cubicBezTo>
                    <a:pt x="3330" y="859"/>
                    <a:pt x="3354" y="840"/>
                    <a:pt x="3379" y="840"/>
                  </a:cubicBezTo>
                  <a:close/>
                  <a:moveTo>
                    <a:pt x="3194" y="0"/>
                  </a:moveTo>
                  <a:cubicBezTo>
                    <a:pt x="3079" y="0"/>
                    <a:pt x="2987" y="94"/>
                    <a:pt x="2987" y="207"/>
                  </a:cubicBezTo>
                  <a:lnTo>
                    <a:pt x="2987" y="5091"/>
                  </a:lnTo>
                  <a:cubicBezTo>
                    <a:pt x="2734" y="4879"/>
                    <a:pt x="2362" y="4756"/>
                    <a:pt x="1949" y="4756"/>
                  </a:cubicBezTo>
                  <a:cubicBezTo>
                    <a:pt x="1794" y="4756"/>
                    <a:pt x="1632" y="4774"/>
                    <a:pt x="1469" y="4811"/>
                  </a:cubicBezTo>
                  <a:cubicBezTo>
                    <a:pt x="595" y="5006"/>
                    <a:pt x="1" y="5678"/>
                    <a:pt x="141" y="6310"/>
                  </a:cubicBezTo>
                  <a:cubicBezTo>
                    <a:pt x="257" y="6824"/>
                    <a:pt x="823" y="7154"/>
                    <a:pt x="1501" y="7154"/>
                  </a:cubicBezTo>
                  <a:cubicBezTo>
                    <a:pt x="1656" y="7154"/>
                    <a:pt x="1818" y="7137"/>
                    <a:pt x="1981" y="7100"/>
                  </a:cubicBezTo>
                  <a:cubicBezTo>
                    <a:pt x="2811" y="6915"/>
                    <a:pt x="3387" y="6301"/>
                    <a:pt x="3324" y="5699"/>
                  </a:cubicBezTo>
                  <a:lnTo>
                    <a:pt x="3329" y="5699"/>
                  </a:lnTo>
                  <a:lnTo>
                    <a:pt x="3329" y="2879"/>
                  </a:lnTo>
                  <a:cubicBezTo>
                    <a:pt x="3329" y="2480"/>
                    <a:pt x="3657" y="2197"/>
                    <a:pt x="4008" y="2197"/>
                  </a:cubicBezTo>
                  <a:cubicBezTo>
                    <a:pt x="4135" y="2197"/>
                    <a:pt x="4264" y="2233"/>
                    <a:pt x="4382" y="2314"/>
                  </a:cubicBezTo>
                  <a:cubicBezTo>
                    <a:pt x="4388" y="2318"/>
                    <a:pt x="4393" y="2323"/>
                    <a:pt x="4399" y="2325"/>
                  </a:cubicBezTo>
                  <a:cubicBezTo>
                    <a:pt x="4770" y="2589"/>
                    <a:pt x="4833" y="3059"/>
                    <a:pt x="4816" y="3420"/>
                  </a:cubicBezTo>
                  <a:cubicBezTo>
                    <a:pt x="4812" y="3525"/>
                    <a:pt x="4897" y="3591"/>
                    <a:pt x="4983" y="3591"/>
                  </a:cubicBezTo>
                  <a:cubicBezTo>
                    <a:pt x="5035" y="3591"/>
                    <a:pt x="5087" y="3567"/>
                    <a:pt x="5120" y="3514"/>
                  </a:cubicBezTo>
                  <a:cubicBezTo>
                    <a:pt x="5628" y="2728"/>
                    <a:pt x="5210" y="1704"/>
                    <a:pt x="4488" y="1307"/>
                  </a:cubicBezTo>
                  <a:cubicBezTo>
                    <a:pt x="3827" y="944"/>
                    <a:pt x="3498" y="365"/>
                    <a:pt x="3381" y="119"/>
                  </a:cubicBezTo>
                  <a:cubicBezTo>
                    <a:pt x="3347" y="46"/>
                    <a:pt x="3274" y="0"/>
                    <a:pt x="3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3" name="Google Shape;1615;p84">
              <a:extLst>
                <a:ext uri="{FF2B5EF4-FFF2-40B4-BE49-F238E27FC236}">
                  <a16:creationId xmlns:a16="http://schemas.microsoft.com/office/drawing/2014/main" id="{8FFF40DC-36C1-6380-2D20-E918352986CA}"/>
                </a:ext>
              </a:extLst>
            </p:cNvPr>
            <p:cNvSpPr/>
            <p:nvPr/>
          </p:nvSpPr>
          <p:spPr>
            <a:xfrm>
              <a:off x="3264471" y="2380236"/>
              <a:ext cx="328434" cy="313137"/>
            </a:xfrm>
            <a:custGeom>
              <a:avLst/>
              <a:gdLst/>
              <a:ahLst/>
              <a:cxnLst/>
              <a:rect l="l" t="t" r="r" b="b"/>
              <a:pathLst>
                <a:path w="8760" h="8352" extrusionOk="0">
                  <a:moveTo>
                    <a:pt x="7787" y="1740"/>
                  </a:moveTo>
                  <a:cubicBezTo>
                    <a:pt x="8030" y="1740"/>
                    <a:pt x="8234" y="1936"/>
                    <a:pt x="8234" y="2187"/>
                  </a:cubicBezTo>
                  <a:lnTo>
                    <a:pt x="8234" y="2429"/>
                  </a:lnTo>
                  <a:lnTo>
                    <a:pt x="3007" y="3069"/>
                  </a:lnTo>
                  <a:lnTo>
                    <a:pt x="3007" y="2721"/>
                  </a:lnTo>
                  <a:cubicBezTo>
                    <a:pt x="3007" y="2496"/>
                    <a:pt x="3173" y="2306"/>
                    <a:pt x="3397" y="2278"/>
                  </a:cubicBezTo>
                  <a:lnTo>
                    <a:pt x="7734" y="1743"/>
                  </a:lnTo>
                  <a:cubicBezTo>
                    <a:pt x="7752" y="1741"/>
                    <a:pt x="7770" y="1740"/>
                    <a:pt x="7787" y="1740"/>
                  </a:cubicBezTo>
                  <a:close/>
                  <a:moveTo>
                    <a:pt x="8185" y="0"/>
                  </a:moveTo>
                  <a:cubicBezTo>
                    <a:pt x="8167" y="0"/>
                    <a:pt x="8148" y="2"/>
                    <a:pt x="8130" y="4"/>
                  </a:cubicBezTo>
                  <a:lnTo>
                    <a:pt x="3002" y="635"/>
                  </a:lnTo>
                  <a:cubicBezTo>
                    <a:pt x="2778" y="663"/>
                    <a:pt x="2610" y="853"/>
                    <a:pt x="2610" y="1078"/>
                  </a:cubicBezTo>
                  <a:lnTo>
                    <a:pt x="2610" y="2374"/>
                  </a:lnTo>
                  <a:lnTo>
                    <a:pt x="2610" y="6398"/>
                  </a:lnTo>
                  <a:cubicBezTo>
                    <a:pt x="2388" y="6254"/>
                    <a:pt x="2093" y="6171"/>
                    <a:pt x="1772" y="6171"/>
                  </a:cubicBezTo>
                  <a:cubicBezTo>
                    <a:pt x="1630" y="6171"/>
                    <a:pt x="1484" y="6187"/>
                    <a:pt x="1336" y="6221"/>
                  </a:cubicBezTo>
                  <a:cubicBezTo>
                    <a:pt x="540" y="6399"/>
                    <a:pt x="0" y="7009"/>
                    <a:pt x="128" y="7583"/>
                  </a:cubicBezTo>
                  <a:cubicBezTo>
                    <a:pt x="234" y="8052"/>
                    <a:pt x="748" y="8351"/>
                    <a:pt x="1364" y="8351"/>
                  </a:cubicBezTo>
                  <a:cubicBezTo>
                    <a:pt x="1505" y="8351"/>
                    <a:pt x="1652" y="8335"/>
                    <a:pt x="1800" y="8302"/>
                  </a:cubicBezTo>
                  <a:cubicBezTo>
                    <a:pt x="2596" y="8123"/>
                    <a:pt x="3136" y="7513"/>
                    <a:pt x="3008" y="6940"/>
                  </a:cubicBezTo>
                  <a:cubicBezTo>
                    <a:pt x="3008" y="6938"/>
                    <a:pt x="3007" y="6935"/>
                    <a:pt x="3007" y="6934"/>
                  </a:cubicBezTo>
                  <a:lnTo>
                    <a:pt x="3007" y="3684"/>
                  </a:lnTo>
                  <a:lnTo>
                    <a:pt x="8235" y="3045"/>
                  </a:lnTo>
                  <a:lnTo>
                    <a:pt x="8235" y="5657"/>
                  </a:lnTo>
                  <a:cubicBezTo>
                    <a:pt x="8012" y="5512"/>
                    <a:pt x="7718" y="5430"/>
                    <a:pt x="7396" y="5430"/>
                  </a:cubicBezTo>
                  <a:cubicBezTo>
                    <a:pt x="7255" y="5430"/>
                    <a:pt x="7108" y="5446"/>
                    <a:pt x="6959" y="5479"/>
                  </a:cubicBezTo>
                  <a:cubicBezTo>
                    <a:pt x="6165" y="5658"/>
                    <a:pt x="5625" y="6269"/>
                    <a:pt x="5753" y="6843"/>
                  </a:cubicBezTo>
                  <a:cubicBezTo>
                    <a:pt x="5858" y="7310"/>
                    <a:pt x="6373" y="7610"/>
                    <a:pt x="6988" y="7610"/>
                  </a:cubicBezTo>
                  <a:cubicBezTo>
                    <a:pt x="7130" y="7610"/>
                    <a:pt x="7277" y="7594"/>
                    <a:pt x="7425" y="7561"/>
                  </a:cubicBezTo>
                  <a:cubicBezTo>
                    <a:pt x="8220" y="7384"/>
                    <a:pt x="8760" y="6773"/>
                    <a:pt x="8633" y="6198"/>
                  </a:cubicBezTo>
                  <a:cubicBezTo>
                    <a:pt x="8633" y="6197"/>
                    <a:pt x="8630" y="6194"/>
                    <a:pt x="8630" y="6192"/>
                  </a:cubicBezTo>
                  <a:lnTo>
                    <a:pt x="8630" y="1633"/>
                  </a:lnTo>
                  <a:lnTo>
                    <a:pt x="8630" y="447"/>
                  </a:lnTo>
                  <a:cubicBezTo>
                    <a:pt x="8630" y="197"/>
                    <a:pt x="8428" y="0"/>
                    <a:pt x="8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4" name="Google Shape;1616;p84">
              <a:extLst>
                <a:ext uri="{FF2B5EF4-FFF2-40B4-BE49-F238E27FC236}">
                  <a16:creationId xmlns:a16="http://schemas.microsoft.com/office/drawing/2014/main" id="{F1E11FC0-E27B-69C6-7C08-C18282682208}"/>
                </a:ext>
              </a:extLst>
            </p:cNvPr>
            <p:cNvSpPr/>
            <p:nvPr/>
          </p:nvSpPr>
          <p:spPr>
            <a:xfrm>
              <a:off x="6677226" y="3119176"/>
              <a:ext cx="177714" cy="169354"/>
            </a:xfrm>
            <a:custGeom>
              <a:avLst/>
              <a:gdLst/>
              <a:ahLst/>
              <a:cxnLst/>
              <a:rect l="l" t="t" r="r" b="b"/>
              <a:pathLst>
                <a:path w="4740" h="4517" extrusionOk="0">
                  <a:moveTo>
                    <a:pt x="4216" y="940"/>
                  </a:moveTo>
                  <a:cubicBezTo>
                    <a:pt x="4346" y="940"/>
                    <a:pt x="4456" y="1047"/>
                    <a:pt x="4456" y="1182"/>
                  </a:cubicBezTo>
                  <a:lnTo>
                    <a:pt x="4456" y="1312"/>
                  </a:lnTo>
                  <a:lnTo>
                    <a:pt x="1628" y="1658"/>
                  </a:lnTo>
                  <a:lnTo>
                    <a:pt x="1628" y="1470"/>
                  </a:lnTo>
                  <a:cubicBezTo>
                    <a:pt x="1628" y="1347"/>
                    <a:pt x="1719" y="1245"/>
                    <a:pt x="1841" y="1230"/>
                  </a:cubicBezTo>
                  <a:lnTo>
                    <a:pt x="4186" y="942"/>
                  </a:lnTo>
                  <a:cubicBezTo>
                    <a:pt x="4196" y="941"/>
                    <a:pt x="4206" y="940"/>
                    <a:pt x="4216" y="940"/>
                  </a:cubicBezTo>
                  <a:close/>
                  <a:moveTo>
                    <a:pt x="4429" y="1"/>
                  </a:moveTo>
                  <a:cubicBezTo>
                    <a:pt x="4419" y="1"/>
                    <a:pt x="4408" y="1"/>
                    <a:pt x="4398" y="3"/>
                  </a:cubicBezTo>
                  <a:lnTo>
                    <a:pt x="1625" y="345"/>
                  </a:lnTo>
                  <a:cubicBezTo>
                    <a:pt x="1504" y="361"/>
                    <a:pt x="1413" y="463"/>
                    <a:pt x="1413" y="583"/>
                  </a:cubicBezTo>
                  <a:lnTo>
                    <a:pt x="1413" y="1284"/>
                  </a:lnTo>
                  <a:lnTo>
                    <a:pt x="1413" y="3460"/>
                  </a:lnTo>
                  <a:cubicBezTo>
                    <a:pt x="1293" y="3382"/>
                    <a:pt x="1134" y="3338"/>
                    <a:pt x="959" y="3338"/>
                  </a:cubicBezTo>
                  <a:cubicBezTo>
                    <a:pt x="883" y="3338"/>
                    <a:pt x="803" y="3347"/>
                    <a:pt x="722" y="3365"/>
                  </a:cubicBezTo>
                  <a:cubicBezTo>
                    <a:pt x="291" y="3460"/>
                    <a:pt x="1" y="3790"/>
                    <a:pt x="70" y="4102"/>
                  </a:cubicBezTo>
                  <a:cubicBezTo>
                    <a:pt x="126" y="4354"/>
                    <a:pt x="404" y="4517"/>
                    <a:pt x="737" y="4517"/>
                  </a:cubicBezTo>
                  <a:cubicBezTo>
                    <a:pt x="814" y="4517"/>
                    <a:pt x="894" y="4508"/>
                    <a:pt x="974" y="4490"/>
                  </a:cubicBezTo>
                  <a:cubicBezTo>
                    <a:pt x="1404" y="4394"/>
                    <a:pt x="1695" y="4064"/>
                    <a:pt x="1627" y="3753"/>
                  </a:cubicBezTo>
                  <a:cubicBezTo>
                    <a:pt x="1627" y="3751"/>
                    <a:pt x="1627" y="3751"/>
                    <a:pt x="1625" y="3750"/>
                  </a:cubicBezTo>
                  <a:lnTo>
                    <a:pt x="1625" y="1993"/>
                  </a:lnTo>
                  <a:lnTo>
                    <a:pt x="4452" y="1647"/>
                  </a:lnTo>
                  <a:lnTo>
                    <a:pt x="4452" y="3061"/>
                  </a:lnTo>
                  <a:cubicBezTo>
                    <a:pt x="4332" y="2983"/>
                    <a:pt x="4173" y="2938"/>
                    <a:pt x="3999" y="2938"/>
                  </a:cubicBezTo>
                  <a:cubicBezTo>
                    <a:pt x="3922" y="2938"/>
                    <a:pt x="3842" y="2947"/>
                    <a:pt x="3761" y="2965"/>
                  </a:cubicBezTo>
                  <a:cubicBezTo>
                    <a:pt x="3332" y="3061"/>
                    <a:pt x="3040" y="3391"/>
                    <a:pt x="3109" y="3702"/>
                  </a:cubicBezTo>
                  <a:cubicBezTo>
                    <a:pt x="3166" y="3955"/>
                    <a:pt x="3443" y="4117"/>
                    <a:pt x="3776" y="4117"/>
                  </a:cubicBezTo>
                  <a:cubicBezTo>
                    <a:pt x="3853" y="4117"/>
                    <a:pt x="3933" y="4109"/>
                    <a:pt x="4013" y="4091"/>
                  </a:cubicBezTo>
                  <a:cubicBezTo>
                    <a:pt x="4447" y="3992"/>
                    <a:pt x="4739" y="3663"/>
                    <a:pt x="4671" y="3351"/>
                  </a:cubicBezTo>
                  <a:cubicBezTo>
                    <a:pt x="4671" y="3350"/>
                    <a:pt x="4671" y="3350"/>
                    <a:pt x="4669" y="3349"/>
                  </a:cubicBezTo>
                  <a:lnTo>
                    <a:pt x="4669" y="884"/>
                  </a:lnTo>
                  <a:lnTo>
                    <a:pt x="4669" y="242"/>
                  </a:lnTo>
                  <a:cubicBezTo>
                    <a:pt x="4669" y="107"/>
                    <a:pt x="4560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5" name="Google Shape;1617;p84">
              <a:extLst>
                <a:ext uri="{FF2B5EF4-FFF2-40B4-BE49-F238E27FC236}">
                  <a16:creationId xmlns:a16="http://schemas.microsoft.com/office/drawing/2014/main" id="{DC7AA245-00D7-E8AC-4650-9D212DB10883}"/>
                </a:ext>
              </a:extLst>
            </p:cNvPr>
            <p:cNvSpPr/>
            <p:nvPr/>
          </p:nvSpPr>
          <p:spPr>
            <a:xfrm>
              <a:off x="5023695" y="2679839"/>
              <a:ext cx="260198" cy="248088"/>
            </a:xfrm>
            <a:custGeom>
              <a:avLst/>
              <a:gdLst/>
              <a:ahLst/>
              <a:cxnLst/>
              <a:rect l="l" t="t" r="r" b="b"/>
              <a:pathLst>
                <a:path w="6940" h="6617" extrusionOk="0">
                  <a:moveTo>
                    <a:pt x="6168" y="1378"/>
                  </a:moveTo>
                  <a:cubicBezTo>
                    <a:pt x="6361" y="1378"/>
                    <a:pt x="6522" y="1532"/>
                    <a:pt x="6522" y="1730"/>
                  </a:cubicBezTo>
                  <a:lnTo>
                    <a:pt x="6522" y="1921"/>
                  </a:lnTo>
                  <a:lnTo>
                    <a:pt x="2382" y="2430"/>
                  </a:lnTo>
                  <a:lnTo>
                    <a:pt x="2382" y="2154"/>
                  </a:lnTo>
                  <a:cubicBezTo>
                    <a:pt x="2382" y="1975"/>
                    <a:pt x="2516" y="1825"/>
                    <a:pt x="2691" y="1803"/>
                  </a:cubicBezTo>
                  <a:lnTo>
                    <a:pt x="6125" y="1380"/>
                  </a:lnTo>
                  <a:cubicBezTo>
                    <a:pt x="6140" y="1378"/>
                    <a:pt x="6154" y="1378"/>
                    <a:pt x="6168" y="1378"/>
                  </a:cubicBezTo>
                  <a:close/>
                  <a:moveTo>
                    <a:pt x="6484" y="0"/>
                  </a:moveTo>
                  <a:cubicBezTo>
                    <a:pt x="6470" y="0"/>
                    <a:pt x="6455" y="1"/>
                    <a:pt x="6440" y="3"/>
                  </a:cubicBezTo>
                  <a:lnTo>
                    <a:pt x="2378" y="504"/>
                  </a:lnTo>
                  <a:cubicBezTo>
                    <a:pt x="2202" y="526"/>
                    <a:pt x="2069" y="676"/>
                    <a:pt x="2069" y="855"/>
                  </a:cubicBezTo>
                  <a:lnTo>
                    <a:pt x="2069" y="1881"/>
                  </a:lnTo>
                  <a:lnTo>
                    <a:pt x="2069" y="5070"/>
                  </a:lnTo>
                  <a:cubicBezTo>
                    <a:pt x="1894" y="4954"/>
                    <a:pt x="1661" y="4889"/>
                    <a:pt x="1407" y="4889"/>
                  </a:cubicBezTo>
                  <a:cubicBezTo>
                    <a:pt x="1294" y="4889"/>
                    <a:pt x="1177" y="4902"/>
                    <a:pt x="1059" y="4929"/>
                  </a:cubicBezTo>
                  <a:cubicBezTo>
                    <a:pt x="428" y="5070"/>
                    <a:pt x="1" y="5553"/>
                    <a:pt x="102" y="6009"/>
                  </a:cubicBezTo>
                  <a:cubicBezTo>
                    <a:pt x="184" y="6379"/>
                    <a:pt x="591" y="6617"/>
                    <a:pt x="1079" y="6617"/>
                  </a:cubicBezTo>
                  <a:cubicBezTo>
                    <a:pt x="1191" y="6617"/>
                    <a:pt x="1308" y="6604"/>
                    <a:pt x="1426" y="6577"/>
                  </a:cubicBezTo>
                  <a:cubicBezTo>
                    <a:pt x="2057" y="6437"/>
                    <a:pt x="2484" y="5953"/>
                    <a:pt x="2383" y="5497"/>
                  </a:cubicBezTo>
                  <a:cubicBezTo>
                    <a:pt x="2383" y="5496"/>
                    <a:pt x="2382" y="5494"/>
                    <a:pt x="2382" y="5493"/>
                  </a:cubicBezTo>
                  <a:lnTo>
                    <a:pt x="2382" y="2919"/>
                  </a:lnTo>
                  <a:lnTo>
                    <a:pt x="6524" y="2413"/>
                  </a:lnTo>
                  <a:lnTo>
                    <a:pt x="6524" y="4481"/>
                  </a:lnTo>
                  <a:cubicBezTo>
                    <a:pt x="6348" y="4366"/>
                    <a:pt x="6115" y="4301"/>
                    <a:pt x="5859" y="4301"/>
                  </a:cubicBezTo>
                  <a:cubicBezTo>
                    <a:pt x="5747" y="4301"/>
                    <a:pt x="5630" y="4314"/>
                    <a:pt x="5512" y="4341"/>
                  </a:cubicBezTo>
                  <a:cubicBezTo>
                    <a:pt x="4882" y="4481"/>
                    <a:pt x="4454" y="4965"/>
                    <a:pt x="4556" y="5421"/>
                  </a:cubicBezTo>
                  <a:cubicBezTo>
                    <a:pt x="4640" y="5791"/>
                    <a:pt x="5046" y="6029"/>
                    <a:pt x="5532" y="6029"/>
                  </a:cubicBezTo>
                  <a:cubicBezTo>
                    <a:pt x="5645" y="6029"/>
                    <a:pt x="5763" y="6016"/>
                    <a:pt x="5881" y="5989"/>
                  </a:cubicBezTo>
                  <a:cubicBezTo>
                    <a:pt x="6512" y="5847"/>
                    <a:pt x="6940" y="5363"/>
                    <a:pt x="6839" y="4909"/>
                  </a:cubicBezTo>
                  <a:cubicBezTo>
                    <a:pt x="6839" y="4908"/>
                    <a:pt x="6838" y="4907"/>
                    <a:pt x="6838" y="4905"/>
                  </a:cubicBezTo>
                  <a:lnTo>
                    <a:pt x="6838" y="1293"/>
                  </a:lnTo>
                  <a:lnTo>
                    <a:pt x="6838" y="354"/>
                  </a:lnTo>
                  <a:cubicBezTo>
                    <a:pt x="6838" y="156"/>
                    <a:pt x="6677" y="0"/>
                    <a:pt x="64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6" name="Google Shape;1618;p84">
              <a:extLst>
                <a:ext uri="{FF2B5EF4-FFF2-40B4-BE49-F238E27FC236}">
                  <a16:creationId xmlns:a16="http://schemas.microsoft.com/office/drawing/2014/main" id="{CF4BAB85-5688-1440-9172-31420DD89A21}"/>
                </a:ext>
              </a:extLst>
            </p:cNvPr>
            <p:cNvSpPr/>
            <p:nvPr/>
          </p:nvSpPr>
          <p:spPr>
            <a:xfrm>
              <a:off x="2629124" y="1955784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9" y="5094"/>
                  </a:moveTo>
                  <a:cubicBezTo>
                    <a:pt x="1621" y="5094"/>
                    <a:pt x="1919" y="5250"/>
                    <a:pt x="2099" y="5558"/>
                  </a:cubicBezTo>
                  <a:cubicBezTo>
                    <a:pt x="2447" y="6150"/>
                    <a:pt x="2226" y="7081"/>
                    <a:pt x="1607" y="7635"/>
                  </a:cubicBezTo>
                  <a:cubicBezTo>
                    <a:pt x="1390" y="7830"/>
                    <a:pt x="1061" y="8007"/>
                    <a:pt x="707" y="8128"/>
                  </a:cubicBezTo>
                  <a:cubicBezTo>
                    <a:pt x="691" y="8134"/>
                    <a:pt x="675" y="8137"/>
                    <a:pt x="659" y="8137"/>
                  </a:cubicBezTo>
                  <a:cubicBezTo>
                    <a:pt x="581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8" y="5320"/>
                  </a:cubicBezTo>
                  <a:cubicBezTo>
                    <a:pt x="812" y="5169"/>
                    <a:pt x="1059" y="5094"/>
                    <a:pt x="1289" y="5094"/>
                  </a:cubicBezTo>
                  <a:close/>
                  <a:moveTo>
                    <a:pt x="257" y="1"/>
                  </a:moveTo>
                  <a:cubicBezTo>
                    <a:pt x="117" y="1"/>
                    <a:pt x="1" y="114"/>
                    <a:pt x="1" y="256"/>
                  </a:cubicBezTo>
                  <a:lnTo>
                    <a:pt x="1" y="8192"/>
                  </a:lnTo>
                  <a:cubicBezTo>
                    <a:pt x="1" y="8341"/>
                    <a:pt x="121" y="8459"/>
                    <a:pt x="267" y="8459"/>
                  </a:cubicBezTo>
                  <a:lnTo>
                    <a:pt x="483" y="8459"/>
                  </a:lnTo>
                  <a:cubicBezTo>
                    <a:pt x="500" y="8459"/>
                    <a:pt x="517" y="8457"/>
                    <a:pt x="533" y="8453"/>
                  </a:cubicBezTo>
                  <a:cubicBezTo>
                    <a:pt x="1173" y="8304"/>
                    <a:pt x="1799" y="8054"/>
                    <a:pt x="2186" y="7773"/>
                  </a:cubicBezTo>
                  <a:cubicBezTo>
                    <a:pt x="3137" y="7084"/>
                    <a:pt x="3472" y="5934"/>
                    <a:pt x="2941" y="5202"/>
                  </a:cubicBezTo>
                  <a:cubicBezTo>
                    <a:pt x="2664" y="4820"/>
                    <a:pt x="2206" y="4627"/>
                    <a:pt x="1698" y="4627"/>
                  </a:cubicBezTo>
                  <a:cubicBezTo>
                    <a:pt x="1382" y="4627"/>
                    <a:pt x="1047" y="4701"/>
                    <a:pt x="723" y="4850"/>
                  </a:cubicBezTo>
                  <a:cubicBezTo>
                    <a:pt x="702" y="4860"/>
                    <a:pt x="680" y="4864"/>
                    <a:pt x="659" y="4864"/>
                  </a:cubicBezTo>
                  <a:cubicBezTo>
                    <a:pt x="581" y="4864"/>
                    <a:pt x="510" y="4804"/>
                    <a:pt x="510" y="4719"/>
                  </a:cubicBezTo>
                  <a:lnTo>
                    <a:pt x="510" y="270"/>
                  </a:lnTo>
                  <a:cubicBezTo>
                    <a:pt x="510" y="133"/>
                    <a:pt x="408" y="9"/>
                    <a:pt x="270" y="1"/>
                  </a:cubicBezTo>
                  <a:cubicBezTo>
                    <a:pt x="265" y="1"/>
                    <a:pt x="261" y="1"/>
                    <a:pt x="2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7" name="Google Shape;1619;p84">
              <a:extLst>
                <a:ext uri="{FF2B5EF4-FFF2-40B4-BE49-F238E27FC236}">
                  <a16:creationId xmlns:a16="http://schemas.microsoft.com/office/drawing/2014/main" id="{9B68C32D-83E4-8E28-81C1-DE2D2B66850A}"/>
                </a:ext>
              </a:extLst>
            </p:cNvPr>
            <p:cNvSpPr/>
            <p:nvPr/>
          </p:nvSpPr>
          <p:spPr>
            <a:xfrm>
              <a:off x="2999287" y="2130236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8" y="5094"/>
                  </a:moveTo>
                  <a:cubicBezTo>
                    <a:pt x="1620" y="5094"/>
                    <a:pt x="1918" y="5250"/>
                    <a:pt x="2099" y="5558"/>
                  </a:cubicBezTo>
                  <a:cubicBezTo>
                    <a:pt x="2445" y="6150"/>
                    <a:pt x="2226" y="7081"/>
                    <a:pt x="1607" y="7635"/>
                  </a:cubicBezTo>
                  <a:cubicBezTo>
                    <a:pt x="1390" y="7830"/>
                    <a:pt x="1059" y="8006"/>
                    <a:pt x="707" y="8128"/>
                  </a:cubicBezTo>
                  <a:cubicBezTo>
                    <a:pt x="690" y="8134"/>
                    <a:pt x="674" y="8136"/>
                    <a:pt x="658" y="8136"/>
                  </a:cubicBezTo>
                  <a:cubicBezTo>
                    <a:pt x="579" y="8136"/>
                    <a:pt x="511" y="8071"/>
                    <a:pt x="511" y="7987"/>
                  </a:cubicBezTo>
                  <a:lnTo>
                    <a:pt x="511" y="5443"/>
                  </a:lnTo>
                  <a:cubicBezTo>
                    <a:pt x="511" y="5394"/>
                    <a:pt x="535" y="5345"/>
                    <a:pt x="576" y="5319"/>
                  </a:cubicBezTo>
                  <a:cubicBezTo>
                    <a:pt x="811" y="5169"/>
                    <a:pt x="1057" y="5094"/>
                    <a:pt x="1288" y="5094"/>
                  </a:cubicBezTo>
                  <a:close/>
                  <a:moveTo>
                    <a:pt x="257" y="0"/>
                  </a:moveTo>
                  <a:cubicBezTo>
                    <a:pt x="116" y="0"/>
                    <a:pt x="0" y="114"/>
                    <a:pt x="0" y="256"/>
                  </a:cubicBezTo>
                  <a:lnTo>
                    <a:pt x="0" y="8192"/>
                  </a:lnTo>
                  <a:cubicBezTo>
                    <a:pt x="0" y="8341"/>
                    <a:pt x="119" y="8459"/>
                    <a:pt x="266" y="8459"/>
                  </a:cubicBezTo>
                  <a:lnTo>
                    <a:pt x="483" y="8459"/>
                  </a:lnTo>
                  <a:cubicBezTo>
                    <a:pt x="500" y="8459"/>
                    <a:pt x="517" y="8456"/>
                    <a:pt x="532" y="8453"/>
                  </a:cubicBezTo>
                  <a:cubicBezTo>
                    <a:pt x="1171" y="8303"/>
                    <a:pt x="1798" y="8054"/>
                    <a:pt x="2184" y="7772"/>
                  </a:cubicBezTo>
                  <a:cubicBezTo>
                    <a:pt x="3134" y="7086"/>
                    <a:pt x="3471" y="5934"/>
                    <a:pt x="2940" y="5201"/>
                  </a:cubicBezTo>
                  <a:cubicBezTo>
                    <a:pt x="2663" y="4819"/>
                    <a:pt x="2206" y="4627"/>
                    <a:pt x="1697" y="4627"/>
                  </a:cubicBezTo>
                  <a:cubicBezTo>
                    <a:pt x="1381" y="4627"/>
                    <a:pt x="1046" y="4701"/>
                    <a:pt x="721" y="4850"/>
                  </a:cubicBezTo>
                  <a:cubicBezTo>
                    <a:pt x="700" y="4860"/>
                    <a:pt x="679" y="4864"/>
                    <a:pt x="658" y="4864"/>
                  </a:cubicBezTo>
                  <a:cubicBezTo>
                    <a:pt x="580" y="4864"/>
                    <a:pt x="510" y="4804"/>
                    <a:pt x="510" y="4719"/>
                  </a:cubicBezTo>
                  <a:lnTo>
                    <a:pt x="510" y="269"/>
                  </a:lnTo>
                  <a:cubicBezTo>
                    <a:pt x="510" y="132"/>
                    <a:pt x="406" y="8"/>
                    <a:pt x="269" y="1"/>
                  </a:cubicBezTo>
                  <a:cubicBezTo>
                    <a:pt x="265" y="0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8" name="Google Shape;1620;p84">
              <a:extLst>
                <a:ext uri="{FF2B5EF4-FFF2-40B4-BE49-F238E27FC236}">
                  <a16:creationId xmlns:a16="http://schemas.microsoft.com/office/drawing/2014/main" id="{C9A2E391-FC5D-1526-3C27-9A6861EA3D68}"/>
                </a:ext>
              </a:extLst>
            </p:cNvPr>
            <p:cNvSpPr/>
            <p:nvPr/>
          </p:nvSpPr>
          <p:spPr>
            <a:xfrm>
              <a:off x="2759597" y="2288792"/>
              <a:ext cx="130211" cy="317149"/>
            </a:xfrm>
            <a:custGeom>
              <a:avLst/>
              <a:gdLst/>
              <a:ahLst/>
              <a:cxnLst/>
              <a:rect l="l" t="t" r="r" b="b"/>
              <a:pathLst>
                <a:path w="3473" h="8459" extrusionOk="0">
                  <a:moveTo>
                    <a:pt x="1287" y="5094"/>
                  </a:moveTo>
                  <a:cubicBezTo>
                    <a:pt x="1620" y="5094"/>
                    <a:pt x="1918" y="5250"/>
                    <a:pt x="2099" y="5559"/>
                  </a:cubicBezTo>
                  <a:cubicBezTo>
                    <a:pt x="2447" y="6150"/>
                    <a:pt x="2225" y="7080"/>
                    <a:pt x="1607" y="7636"/>
                  </a:cubicBezTo>
                  <a:cubicBezTo>
                    <a:pt x="1390" y="7830"/>
                    <a:pt x="1060" y="8007"/>
                    <a:pt x="706" y="8128"/>
                  </a:cubicBezTo>
                  <a:cubicBezTo>
                    <a:pt x="690" y="8134"/>
                    <a:pt x="674" y="8137"/>
                    <a:pt x="658" y="8137"/>
                  </a:cubicBezTo>
                  <a:cubicBezTo>
                    <a:pt x="580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7" y="5319"/>
                  </a:cubicBezTo>
                  <a:cubicBezTo>
                    <a:pt x="811" y="5169"/>
                    <a:pt x="1057" y="5094"/>
                    <a:pt x="1287" y="5094"/>
                  </a:cubicBezTo>
                  <a:close/>
                  <a:moveTo>
                    <a:pt x="258" y="1"/>
                  </a:moveTo>
                  <a:cubicBezTo>
                    <a:pt x="117" y="1"/>
                    <a:pt x="1" y="113"/>
                    <a:pt x="1" y="255"/>
                  </a:cubicBezTo>
                  <a:lnTo>
                    <a:pt x="1" y="8193"/>
                  </a:lnTo>
                  <a:cubicBezTo>
                    <a:pt x="1" y="8340"/>
                    <a:pt x="120" y="8458"/>
                    <a:pt x="266" y="8458"/>
                  </a:cubicBezTo>
                  <a:lnTo>
                    <a:pt x="484" y="8458"/>
                  </a:lnTo>
                  <a:cubicBezTo>
                    <a:pt x="500" y="8458"/>
                    <a:pt x="517" y="8457"/>
                    <a:pt x="532" y="8453"/>
                  </a:cubicBezTo>
                  <a:cubicBezTo>
                    <a:pt x="1172" y="8304"/>
                    <a:pt x="1798" y="8053"/>
                    <a:pt x="2185" y="7772"/>
                  </a:cubicBezTo>
                  <a:cubicBezTo>
                    <a:pt x="3136" y="7084"/>
                    <a:pt x="3472" y="5934"/>
                    <a:pt x="2940" y="5201"/>
                  </a:cubicBezTo>
                  <a:cubicBezTo>
                    <a:pt x="2664" y="4819"/>
                    <a:pt x="2207" y="4627"/>
                    <a:pt x="1699" y="4627"/>
                  </a:cubicBezTo>
                  <a:cubicBezTo>
                    <a:pt x="1383" y="4627"/>
                    <a:pt x="1047" y="4701"/>
                    <a:pt x="722" y="4851"/>
                  </a:cubicBezTo>
                  <a:cubicBezTo>
                    <a:pt x="701" y="4860"/>
                    <a:pt x="680" y="4865"/>
                    <a:pt x="659" y="4865"/>
                  </a:cubicBezTo>
                  <a:cubicBezTo>
                    <a:pt x="581" y="4865"/>
                    <a:pt x="509" y="4804"/>
                    <a:pt x="509" y="4719"/>
                  </a:cubicBezTo>
                  <a:lnTo>
                    <a:pt x="509" y="270"/>
                  </a:lnTo>
                  <a:cubicBezTo>
                    <a:pt x="509" y="132"/>
                    <a:pt x="407" y="8"/>
                    <a:pt x="270" y="1"/>
                  </a:cubicBezTo>
                  <a:cubicBezTo>
                    <a:pt x="266" y="1"/>
                    <a:pt x="262" y="1"/>
                    <a:pt x="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  <p:sp>
          <p:nvSpPr>
            <p:cNvPr id="59" name="Google Shape;1621;p84">
              <a:extLst>
                <a:ext uri="{FF2B5EF4-FFF2-40B4-BE49-F238E27FC236}">
                  <a16:creationId xmlns:a16="http://schemas.microsoft.com/office/drawing/2014/main" id="{30D0835F-48A0-3684-6727-CCD65CA35304}"/>
                </a:ext>
              </a:extLst>
            </p:cNvPr>
            <p:cNvSpPr/>
            <p:nvPr/>
          </p:nvSpPr>
          <p:spPr>
            <a:xfrm>
              <a:off x="2075509" y="1772408"/>
              <a:ext cx="457371" cy="1057963"/>
            </a:xfrm>
            <a:custGeom>
              <a:avLst/>
              <a:gdLst/>
              <a:ahLst/>
              <a:cxnLst/>
              <a:rect l="l" t="t" r="r" b="b"/>
              <a:pathLst>
                <a:path w="12199" h="28218" extrusionOk="0">
                  <a:moveTo>
                    <a:pt x="9117" y="849"/>
                  </a:moveTo>
                  <a:cubicBezTo>
                    <a:pt x="9600" y="849"/>
                    <a:pt x="10057" y="1202"/>
                    <a:pt x="10240" y="1656"/>
                  </a:cubicBezTo>
                  <a:cubicBezTo>
                    <a:pt x="10704" y="2809"/>
                    <a:pt x="9639" y="4428"/>
                    <a:pt x="9044" y="5368"/>
                  </a:cubicBezTo>
                  <a:cubicBezTo>
                    <a:pt x="8701" y="5909"/>
                    <a:pt x="8327" y="6431"/>
                    <a:pt x="7924" y="6930"/>
                  </a:cubicBezTo>
                  <a:cubicBezTo>
                    <a:pt x="7812" y="7070"/>
                    <a:pt x="7046" y="7744"/>
                    <a:pt x="7051" y="7894"/>
                  </a:cubicBezTo>
                  <a:cubicBezTo>
                    <a:pt x="7041" y="7646"/>
                    <a:pt x="7033" y="7399"/>
                    <a:pt x="7028" y="7151"/>
                  </a:cubicBezTo>
                  <a:cubicBezTo>
                    <a:pt x="7011" y="6482"/>
                    <a:pt x="7007" y="5811"/>
                    <a:pt x="7034" y="5143"/>
                  </a:cubicBezTo>
                  <a:cubicBezTo>
                    <a:pt x="7087" y="3861"/>
                    <a:pt x="7125" y="2677"/>
                    <a:pt x="7929" y="1603"/>
                  </a:cubicBezTo>
                  <a:cubicBezTo>
                    <a:pt x="8196" y="1246"/>
                    <a:pt x="8552" y="913"/>
                    <a:pt x="8992" y="857"/>
                  </a:cubicBezTo>
                  <a:cubicBezTo>
                    <a:pt x="9034" y="852"/>
                    <a:pt x="9075" y="849"/>
                    <a:pt x="9117" y="849"/>
                  </a:cubicBezTo>
                  <a:close/>
                  <a:moveTo>
                    <a:pt x="6468" y="9421"/>
                  </a:moveTo>
                  <a:lnTo>
                    <a:pt x="6468" y="9421"/>
                  </a:lnTo>
                  <a:cubicBezTo>
                    <a:pt x="6505" y="10031"/>
                    <a:pt x="6550" y="10636"/>
                    <a:pt x="6600" y="11242"/>
                  </a:cubicBezTo>
                  <a:cubicBezTo>
                    <a:pt x="6628" y="11612"/>
                    <a:pt x="6658" y="11978"/>
                    <a:pt x="6690" y="12346"/>
                  </a:cubicBezTo>
                  <a:cubicBezTo>
                    <a:pt x="6534" y="12391"/>
                    <a:pt x="6384" y="12457"/>
                    <a:pt x="6237" y="12517"/>
                  </a:cubicBezTo>
                  <a:cubicBezTo>
                    <a:pt x="6156" y="12547"/>
                    <a:pt x="6082" y="12592"/>
                    <a:pt x="6006" y="12631"/>
                  </a:cubicBezTo>
                  <a:cubicBezTo>
                    <a:pt x="4492" y="13463"/>
                    <a:pt x="3529" y="15309"/>
                    <a:pt x="4001" y="17019"/>
                  </a:cubicBezTo>
                  <a:cubicBezTo>
                    <a:pt x="4104" y="17403"/>
                    <a:pt x="4257" y="17711"/>
                    <a:pt x="4404" y="17943"/>
                  </a:cubicBezTo>
                  <a:cubicBezTo>
                    <a:pt x="4407" y="17946"/>
                    <a:pt x="4408" y="17950"/>
                    <a:pt x="4411" y="17953"/>
                  </a:cubicBezTo>
                  <a:cubicBezTo>
                    <a:pt x="4447" y="18009"/>
                    <a:pt x="4500" y="18032"/>
                    <a:pt x="4553" y="18032"/>
                  </a:cubicBezTo>
                  <a:cubicBezTo>
                    <a:pt x="4654" y="18032"/>
                    <a:pt x="4754" y="17943"/>
                    <a:pt x="4729" y="17818"/>
                  </a:cubicBezTo>
                  <a:cubicBezTo>
                    <a:pt x="4729" y="17815"/>
                    <a:pt x="4728" y="17813"/>
                    <a:pt x="4728" y="17811"/>
                  </a:cubicBezTo>
                  <a:cubicBezTo>
                    <a:pt x="4443" y="16350"/>
                    <a:pt x="5155" y="14752"/>
                    <a:pt x="6525" y="14111"/>
                  </a:cubicBezTo>
                  <a:cubicBezTo>
                    <a:pt x="6626" y="14071"/>
                    <a:pt x="6726" y="14031"/>
                    <a:pt x="6828" y="13997"/>
                  </a:cubicBezTo>
                  <a:lnTo>
                    <a:pt x="6939" y="15291"/>
                  </a:lnTo>
                  <a:lnTo>
                    <a:pt x="7282" y="19337"/>
                  </a:lnTo>
                  <a:lnTo>
                    <a:pt x="7316" y="19747"/>
                  </a:lnTo>
                  <a:cubicBezTo>
                    <a:pt x="6926" y="19733"/>
                    <a:pt x="6546" y="19687"/>
                    <a:pt x="6180" y="19606"/>
                  </a:cubicBezTo>
                  <a:cubicBezTo>
                    <a:pt x="4239" y="19173"/>
                    <a:pt x="2189" y="17324"/>
                    <a:pt x="2378" y="15171"/>
                  </a:cubicBezTo>
                  <a:cubicBezTo>
                    <a:pt x="2431" y="14573"/>
                    <a:pt x="2681" y="14010"/>
                    <a:pt x="2980" y="13492"/>
                  </a:cubicBezTo>
                  <a:cubicBezTo>
                    <a:pt x="3440" y="12697"/>
                    <a:pt x="4021" y="11981"/>
                    <a:pt x="4640" y="11306"/>
                  </a:cubicBezTo>
                  <a:cubicBezTo>
                    <a:pt x="4946" y="10974"/>
                    <a:pt x="5260" y="10651"/>
                    <a:pt x="5577" y="10329"/>
                  </a:cubicBezTo>
                  <a:cubicBezTo>
                    <a:pt x="5719" y="10185"/>
                    <a:pt x="6478" y="9583"/>
                    <a:pt x="6468" y="9421"/>
                  </a:cubicBezTo>
                  <a:close/>
                  <a:moveTo>
                    <a:pt x="7830" y="13850"/>
                  </a:moveTo>
                  <a:lnTo>
                    <a:pt x="7855" y="13852"/>
                  </a:lnTo>
                  <a:cubicBezTo>
                    <a:pt x="8868" y="13934"/>
                    <a:pt x="9796" y="14456"/>
                    <a:pt x="10296" y="15366"/>
                  </a:cubicBezTo>
                  <a:cubicBezTo>
                    <a:pt x="10557" y="15842"/>
                    <a:pt x="10668" y="16373"/>
                    <a:pt x="10646" y="16902"/>
                  </a:cubicBezTo>
                  <a:cubicBezTo>
                    <a:pt x="10614" y="17685"/>
                    <a:pt x="10291" y="18461"/>
                    <a:pt x="9731" y="19023"/>
                  </a:cubicBezTo>
                  <a:cubicBezTo>
                    <a:pt x="9236" y="19524"/>
                    <a:pt x="8616" y="19731"/>
                    <a:pt x="7920" y="19750"/>
                  </a:cubicBezTo>
                  <a:lnTo>
                    <a:pt x="7891" y="19291"/>
                  </a:lnTo>
                  <a:lnTo>
                    <a:pt x="7753" y="17262"/>
                  </a:lnTo>
                  <a:lnTo>
                    <a:pt x="7599" y="15236"/>
                  </a:lnTo>
                  <a:cubicBezTo>
                    <a:pt x="7563" y="14777"/>
                    <a:pt x="7528" y="14320"/>
                    <a:pt x="7491" y="13861"/>
                  </a:cubicBezTo>
                  <a:cubicBezTo>
                    <a:pt x="7594" y="13847"/>
                    <a:pt x="7699" y="13854"/>
                    <a:pt x="7804" y="13850"/>
                  </a:cubicBezTo>
                  <a:close/>
                  <a:moveTo>
                    <a:pt x="9106" y="0"/>
                  </a:moveTo>
                  <a:cubicBezTo>
                    <a:pt x="9023" y="0"/>
                    <a:pt x="8940" y="6"/>
                    <a:pt x="8857" y="19"/>
                  </a:cubicBezTo>
                  <a:cubicBezTo>
                    <a:pt x="7992" y="148"/>
                    <a:pt x="7339" y="905"/>
                    <a:pt x="7022" y="1719"/>
                  </a:cubicBezTo>
                  <a:cubicBezTo>
                    <a:pt x="6612" y="2766"/>
                    <a:pt x="6489" y="3996"/>
                    <a:pt x="6423" y="5111"/>
                  </a:cubicBezTo>
                  <a:cubicBezTo>
                    <a:pt x="6384" y="5797"/>
                    <a:pt x="6373" y="6482"/>
                    <a:pt x="6381" y="7164"/>
                  </a:cubicBezTo>
                  <a:cubicBezTo>
                    <a:pt x="6386" y="7529"/>
                    <a:pt x="6397" y="7894"/>
                    <a:pt x="6411" y="8257"/>
                  </a:cubicBezTo>
                  <a:cubicBezTo>
                    <a:pt x="6248" y="8353"/>
                    <a:pt x="6079" y="8453"/>
                    <a:pt x="5905" y="8560"/>
                  </a:cubicBezTo>
                  <a:cubicBezTo>
                    <a:pt x="3316" y="10152"/>
                    <a:pt x="1" y="12853"/>
                    <a:pt x="816" y="16306"/>
                  </a:cubicBezTo>
                  <a:cubicBezTo>
                    <a:pt x="919" y="16744"/>
                    <a:pt x="1090" y="17164"/>
                    <a:pt x="1319" y="17550"/>
                  </a:cubicBezTo>
                  <a:cubicBezTo>
                    <a:pt x="1910" y="18551"/>
                    <a:pt x="2860" y="19310"/>
                    <a:pt x="3928" y="19753"/>
                  </a:cubicBezTo>
                  <a:cubicBezTo>
                    <a:pt x="4413" y="19954"/>
                    <a:pt x="4921" y="20103"/>
                    <a:pt x="5437" y="20207"/>
                  </a:cubicBezTo>
                  <a:cubicBezTo>
                    <a:pt x="5588" y="20239"/>
                    <a:pt x="6954" y="20395"/>
                    <a:pt x="7284" y="20395"/>
                  </a:cubicBezTo>
                  <a:cubicBezTo>
                    <a:pt x="7330" y="20395"/>
                    <a:pt x="7356" y="20392"/>
                    <a:pt x="7355" y="20385"/>
                  </a:cubicBezTo>
                  <a:lnTo>
                    <a:pt x="7355" y="20385"/>
                  </a:lnTo>
                  <a:cubicBezTo>
                    <a:pt x="7355" y="20389"/>
                    <a:pt x="7451" y="21357"/>
                    <a:pt x="7451" y="21358"/>
                  </a:cubicBezTo>
                  <a:cubicBezTo>
                    <a:pt x="7614" y="23032"/>
                    <a:pt x="7801" y="24960"/>
                    <a:pt x="7183" y="26565"/>
                  </a:cubicBezTo>
                  <a:cubicBezTo>
                    <a:pt x="7092" y="26803"/>
                    <a:pt x="6974" y="27039"/>
                    <a:pt x="6783" y="27210"/>
                  </a:cubicBezTo>
                  <a:cubicBezTo>
                    <a:pt x="6499" y="27468"/>
                    <a:pt x="6069" y="27576"/>
                    <a:pt x="5631" y="27576"/>
                  </a:cubicBezTo>
                  <a:cubicBezTo>
                    <a:pt x="5184" y="27576"/>
                    <a:pt x="4727" y="27463"/>
                    <a:pt x="4409" y="27281"/>
                  </a:cubicBezTo>
                  <a:cubicBezTo>
                    <a:pt x="4384" y="27266"/>
                    <a:pt x="4361" y="27250"/>
                    <a:pt x="4335" y="27235"/>
                  </a:cubicBezTo>
                  <a:lnTo>
                    <a:pt x="4335" y="27235"/>
                  </a:lnTo>
                  <a:cubicBezTo>
                    <a:pt x="4452" y="27269"/>
                    <a:pt x="4575" y="27288"/>
                    <a:pt x="4701" y="27288"/>
                  </a:cubicBezTo>
                  <a:cubicBezTo>
                    <a:pt x="5425" y="27288"/>
                    <a:pt x="6012" y="26702"/>
                    <a:pt x="6012" y="25977"/>
                  </a:cubicBezTo>
                  <a:cubicBezTo>
                    <a:pt x="6012" y="25252"/>
                    <a:pt x="5425" y="24666"/>
                    <a:pt x="4701" y="24666"/>
                  </a:cubicBezTo>
                  <a:cubicBezTo>
                    <a:pt x="4009" y="24666"/>
                    <a:pt x="3444" y="25204"/>
                    <a:pt x="3394" y="25882"/>
                  </a:cubicBezTo>
                  <a:cubicBezTo>
                    <a:pt x="3361" y="26058"/>
                    <a:pt x="3352" y="26241"/>
                    <a:pt x="3367" y="26421"/>
                  </a:cubicBezTo>
                  <a:cubicBezTo>
                    <a:pt x="3457" y="27453"/>
                    <a:pt x="4308" y="28077"/>
                    <a:pt x="5285" y="28195"/>
                  </a:cubicBezTo>
                  <a:cubicBezTo>
                    <a:pt x="5406" y="28210"/>
                    <a:pt x="5525" y="28217"/>
                    <a:pt x="5639" y="28217"/>
                  </a:cubicBezTo>
                  <a:cubicBezTo>
                    <a:pt x="6708" y="28217"/>
                    <a:pt x="7443" y="27574"/>
                    <a:pt x="7805" y="26523"/>
                  </a:cubicBezTo>
                  <a:cubicBezTo>
                    <a:pt x="8485" y="24550"/>
                    <a:pt x="8117" y="22400"/>
                    <a:pt x="7950" y="20376"/>
                  </a:cubicBezTo>
                  <a:lnTo>
                    <a:pt x="7950" y="20376"/>
                  </a:lnTo>
                  <a:cubicBezTo>
                    <a:pt x="7950" y="20377"/>
                    <a:pt x="7952" y="20377"/>
                    <a:pt x="7956" y="20377"/>
                  </a:cubicBezTo>
                  <a:cubicBezTo>
                    <a:pt x="8056" y="20377"/>
                    <a:pt x="9358" y="20068"/>
                    <a:pt x="9473" y="20036"/>
                  </a:cubicBezTo>
                  <a:cubicBezTo>
                    <a:pt x="10305" y="19796"/>
                    <a:pt x="11039" y="19220"/>
                    <a:pt x="11514" y="18500"/>
                  </a:cubicBezTo>
                  <a:cubicBezTo>
                    <a:pt x="11999" y="17763"/>
                    <a:pt x="12199" y="16900"/>
                    <a:pt x="12138" y="16053"/>
                  </a:cubicBezTo>
                  <a:cubicBezTo>
                    <a:pt x="12072" y="15112"/>
                    <a:pt x="11686" y="14191"/>
                    <a:pt x="11020" y="13481"/>
                  </a:cubicBezTo>
                  <a:cubicBezTo>
                    <a:pt x="10229" y="12637"/>
                    <a:pt x="9085" y="12150"/>
                    <a:pt x="7934" y="12150"/>
                  </a:cubicBezTo>
                  <a:cubicBezTo>
                    <a:pt x="7742" y="12150"/>
                    <a:pt x="7550" y="12163"/>
                    <a:pt x="7359" y="12191"/>
                  </a:cubicBezTo>
                  <a:cubicBezTo>
                    <a:pt x="7331" y="11856"/>
                    <a:pt x="7303" y="11522"/>
                    <a:pt x="7273" y="11186"/>
                  </a:cubicBezTo>
                  <a:cubicBezTo>
                    <a:pt x="7203" y="10385"/>
                    <a:pt x="7141" y="9584"/>
                    <a:pt x="7096" y="8785"/>
                  </a:cubicBezTo>
                  <a:cubicBezTo>
                    <a:pt x="7204" y="8675"/>
                    <a:pt x="7310" y="8566"/>
                    <a:pt x="7407" y="8462"/>
                  </a:cubicBezTo>
                  <a:cubicBezTo>
                    <a:pt x="8946" y="6836"/>
                    <a:pt x="10502" y="4788"/>
                    <a:pt x="10834" y="2512"/>
                  </a:cubicBezTo>
                  <a:cubicBezTo>
                    <a:pt x="10938" y="1808"/>
                    <a:pt x="10907" y="1064"/>
                    <a:pt x="10377" y="526"/>
                  </a:cubicBezTo>
                  <a:cubicBezTo>
                    <a:pt x="10047" y="191"/>
                    <a:pt x="9576" y="0"/>
                    <a:pt x="91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GB" sz="14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Trade Gothic Next Light" panose="020B0403040303020004" pitchFamily="34" charset="0"/>
                <a:cs typeface="Arial"/>
                <a:sym typeface="Arial"/>
              </a:endParaRPr>
            </a:p>
          </p:txBody>
        </p:sp>
      </p:grpSp>
      <p:sp>
        <p:nvSpPr>
          <p:cNvPr id="2" name="Google Shape;1596;p84">
            <a:extLst>
              <a:ext uri="{FF2B5EF4-FFF2-40B4-BE49-F238E27FC236}">
                <a16:creationId xmlns:a16="http://schemas.microsoft.com/office/drawing/2014/main" id="{EA7AC98D-5B2E-C980-7670-EFC7B5F087F7}"/>
              </a:ext>
            </a:extLst>
          </p:cNvPr>
          <p:cNvSpPr txBox="1"/>
          <p:nvPr/>
        </p:nvSpPr>
        <p:spPr>
          <a:xfrm>
            <a:off x="3597058" y="4656935"/>
            <a:ext cx="2043000" cy="444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0" cap="none" spc="0" normalizeH="0" baseline="0" dirty="0">
                <a:ln>
                  <a:noFill/>
                </a:ln>
                <a:solidFill>
                  <a:srgbClr val="403F44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Volume</a:t>
            </a:r>
          </a:p>
        </p:txBody>
      </p:sp>
      <p:sp>
        <p:nvSpPr>
          <p:cNvPr id="4" name="Google Shape;1622;p84">
            <a:extLst>
              <a:ext uri="{FF2B5EF4-FFF2-40B4-BE49-F238E27FC236}">
                <a16:creationId xmlns:a16="http://schemas.microsoft.com/office/drawing/2014/main" id="{CA8CC35F-9FFB-F4FC-49C3-27511F06F0EB}"/>
              </a:ext>
            </a:extLst>
          </p:cNvPr>
          <p:cNvSpPr txBox="1"/>
          <p:nvPr/>
        </p:nvSpPr>
        <p:spPr>
          <a:xfrm>
            <a:off x="4589158" y="5424785"/>
            <a:ext cx="3406500" cy="4443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b="0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Producer/Consumer Behaviour</a:t>
            </a:r>
          </a:p>
        </p:txBody>
      </p:sp>
      <p:cxnSp>
        <p:nvCxnSpPr>
          <p:cNvPr id="5" name="Google Shape;1623;p84">
            <a:extLst>
              <a:ext uri="{FF2B5EF4-FFF2-40B4-BE49-F238E27FC236}">
                <a16:creationId xmlns:a16="http://schemas.microsoft.com/office/drawing/2014/main" id="{A5ECE45A-DE14-FDC6-5FFF-DA25258EFD2D}"/>
              </a:ext>
            </a:extLst>
          </p:cNvPr>
          <p:cNvCxnSpPr>
            <a:stCxn id="2" idx="1"/>
          </p:cNvCxnSpPr>
          <p:nvPr/>
        </p:nvCxnSpPr>
        <p:spPr>
          <a:xfrm rot="10800000">
            <a:off x="3208858" y="3924485"/>
            <a:ext cx="388200" cy="954600"/>
          </a:xfrm>
          <a:prstGeom prst="bentConnector2">
            <a:avLst/>
          </a:prstGeom>
          <a:noFill/>
          <a:ln w="19050" cap="flat" cmpd="sng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" name="Google Shape;1624;p84">
            <a:extLst>
              <a:ext uri="{FF2B5EF4-FFF2-40B4-BE49-F238E27FC236}">
                <a16:creationId xmlns:a16="http://schemas.microsoft.com/office/drawing/2014/main" id="{6C3CFB94-88D5-80BE-D30B-0BD989CE4093}"/>
              </a:ext>
            </a:extLst>
          </p:cNvPr>
          <p:cNvCxnSpPr>
            <a:stCxn id="4" idx="3"/>
          </p:cNvCxnSpPr>
          <p:nvPr/>
        </p:nvCxnSpPr>
        <p:spPr>
          <a:xfrm rot="10800000" flipH="1">
            <a:off x="7995658" y="4663535"/>
            <a:ext cx="386700" cy="983400"/>
          </a:xfrm>
          <a:prstGeom prst="bentConnector2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" name="Google Shape;1596;p84">
            <a:extLst>
              <a:ext uri="{FF2B5EF4-FFF2-40B4-BE49-F238E27FC236}">
                <a16:creationId xmlns:a16="http://schemas.microsoft.com/office/drawing/2014/main" id="{E5963A5A-1130-B3C5-63EE-92EA516DC411}"/>
              </a:ext>
            </a:extLst>
          </p:cNvPr>
          <p:cNvSpPr txBox="1"/>
          <p:nvPr/>
        </p:nvSpPr>
        <p:spPr>
          <a:xfrm>
            <a:off x="5956767" y="1975006"/>
            <a:ext cx="2043000" cy="4443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2200" b="0" i="0" u="none" strike="noStrike" kern="0" cap="none" spc="0" normalizeH="0" baseline="0" dirty="0">
                <a:ln>
                  <a:noFill/>
                </a:ln>
                <a:solidFill>
                  <a:srgbClr val="403F44"/>
                </a:solidFill>
                <a:effectLst/>
                <a:uLnTx/>
                <a:uFillTx/>
                <a:latin typeface="Trade Gothic Next Light" panose="020B0403040303020004" pitchFamily="34" charset="0"/>
                <a:ea typeface="Gorditas"/>
                <a:cs typeface="Gorditas"/>
                <a:sym typeface="Gorditas"/>
              </a:rPr>
              <a:t>Heterogeneity</a:t>
            </a:r>
          </a:p>
        </p:txBody>
      </p:sp>
      <p:cxnSp>
        <p:nvCxnSpPr>
          <p:cNvPr id="8" name="Google Shape;1623;p84">
            <a:extLst>
              <a:ext uri="{FF2B5EF4-FFF2-40B4-BE49-F238E27FC236}">
                <a16:creationId xmlns:a16="http://schemas.microsoft.com/office/drawing/2014/main" id="{BFCA4CF7-A43B-2C50-43CA-88947E3EC2D6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68567" y="2144428"/>
            <a:ext cx="388200" cy="954600"/>
          </a:xfrm>
          <a:prstGeom prst="bentConnector2">
            <a:avLst/>
          </a:prstGeom>
          <a:noFill/>
          <a:ln w="19050" cap="flat" cmpd="sng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1571369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822662" y="2499059"/>
            <a:ext cx="67760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Australia:</a:t>
            </a:r>
            <a:r>
              <a:rPr lang="en-GB" sz="2800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 12000 tonnes of cosmetic packaging from across the sector is currently being landfilled each year.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98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48342" y="911192"/>
            <a:ext cx="11876363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12 000</a:t>
            </a:r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 tonnes/</a:t>
            </a:r>
            <a:r>
              <a:rPr lang="en-GB" b="0" i="0" dirty="0">
                <a:solidFill>
                  <a:srgbClr val="FFFF00"/>
                </a:solidFill>
                <a:effectLst/>
                <a:latin typeface="Trade Gothic Next Light" panose="020B0403040303020004" pitchFamily="34" charset="0"/>
              </a:rPr>
              <a:t>year = 12 000 000 Kg/year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1 AEC Routemaster bus ~ 12 000 Kg</a:t>
            </a:r>
          </a:p>
          <a:p>
            <a:endParaRPr lang="en-GB" b="0" i="0" dirty="0">
              <a:solidFill>
                <a:srgbClr val="FFFF00"/>
              </a:solidFill>
              <a:effectLst/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Cosmetics landfill in Australia ~ 1000 buses/year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Let’s say we go for increasing efforts of recycling …</a:t>
            </a:r>
          </a:p>
          <a:p>
            <a:endParaRPr lang="en-GB" b="0" i="0" dirty="0">
              <a:solidFill>
                <a:srgbClr val="FFFF00"/>
              </a:solidFill>
              <a:effectLst/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Typical throughput of a plastic recycling plant ~ 20,000 tonnes/year ~ 20 000 000 Kg/year ~ 1500 buses/year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BUT…is it ALL recycled plastic, cosmetic plastic? What % shall we assume? </a:t>
            </a:r>
            <a:r>
              <a:rPr lang="en-GB" dirty="0">
                <a:solidFill>
                  <a:srgbClr val="FF0000"/>
                </a:solidFill>
                <a:latin typeface="Trade Gothic Next Light" panose="020B0403040303020004" pitchFamily="34" charset="0"/>
              </a:rPr>
              <a:t>Reality 9%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Assuming 9% recycling (of 1000 buses/year) means 90 buses/year 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So, 910 buses/year goes still to landfill.</a:t>
            </a: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endParaRPr lang="en-GB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Note: Interesting Plastic Recycling Plant </a:t>
            </a:r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  <a:hlinkClick r:id="rId2"/>
              </a:rPr>
              <a:t>https://www.svenskplastatervinning.se/en/</a:t>
            </a:r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  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(Cost ~ 1 Billion USD construction)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(200,000 tonnes of plastic packaging per year)</a:t>
            </a:r>
          </a:p>
          <a:p>
            <a:r>
              <a:rPr lang="en-GB" sz="12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Operating at Net Zero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204801" y="76591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Volume</a:t>
            </a:r>
          </a:p>
        </p:txBody>
      </p:sp>
    </p:spTree>
    <p:extLst>
      <p:ext uri="{BB962C8B-B14F-4D97-AF65-F5344CB8AC3E}">
        <p14:creationId xmlns:p14="http://schemas.microsoft.com/office/powerpoint/2010/main" val="171372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204801" y="76591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Heterogeneity</a:t>
            </a:r>
          </a:p>
        </p:txBody>
      </p:sp>
      <p:pic>
        <p:nvPicPr>
          <p:cNvPr id="2" name="Online Media 1" title="Cosmetics Packaging Is A Recycling Disaster. Can Turning It Into Furniture Help? | World Wide Waste">
            <a:hlinkClick r:id="" action="ppaction://media"/>
            <a:extLst>
              <a:ext uri="{FF2B5EF4-FFF2-40B4-BE49-F238E27FC236}">
                <a16:creationId xmlns:a16="http://schemas.microsoft.com/office/drawing/2014/main" id="{26662EE6-ED88-7A13-9423-4ABC6072128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8826" y="1650966"/>
            <a:ext cx="6017708" cy="34000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7013F0-50FA-4C8C-A1BE-059AC2CDC078}"/>
              </a:ext>
            </a:extLst>
          </p:cNvPr>
          <p:cNvSpPr txBox="1"/>
          <p:nvPr/>
        </p:nvSpPr>
        <p:spPr>
          <a:xfrm>
            <a:off x="6617477" y="1904418"/>
            <a:ext cx="5249931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Only 1/3 of the recycling comes from “take back boxes in stores”.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Manual sorting necessary.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Low throughput: 20 bags/day (Weight estimation?)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Manufacturers: Oh dear! 70% comes from them.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Microplastics!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Not enough demand for recycled stuff!</a:t>
            </a:r>
          </a:p>
          <a:p>
            <a:endParaRPr lang="en-GB" sz="1400" dirty="0">
              <a:solidFill>
                <a:srgbClr val="92D050"/>
              </a:solidFill>
              <a:latin typeface="Trade Gothic Next Light" panose="020B0403040303020004" pitchFamily="34" charset="0"/>
            </a:endParaRPr>
          </a:p>
          <a:p>
            <a:r>
              <a:rPr lang="en-GB" sz="1400" dirty="0">
                <a:solidFill>
                  <a:srgbClr val="92D050"/>
                </a:solidFill>
                <a:latin typeface="Trade Gothic Next Light" panose="020B0403040303020004" pitchFamily="34" charset="0"/>
              </a:rPr>
              <a:t>Barely a business model.</a:t>
            </a:r>
          </a:p>
        </p:txBody>
      </p:sp>
    </p:spTree>
    <p:extLst>
      <p:ext uri="{BB962C8B-B14F-4D97-AF65-F5344CB8AC3E}">
        <p14:creationId xmlns:p14="http://schemas.microsoft.com/office/powerpoint/2010/main" val="28953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313165" y="484311"/>
            <a:ext cx="97665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Manufacturer </a:t>
            </a:r>
            <a:r>
              <a:rPr lang="en-GB" sz="32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and Consumer Irresponsible Behaviours</a:t>
            </a:r>
          </a:p>
        </p:txBody>
      </p:sp>
      <p:pic>
        <p:nvPicPr>
          <p:cNvPr id="3" name="Online Media 2" title="The Body Shop - Return, Recycle, Repeat - Recycling Process">
            <a:hlinkClick r:id="" action="ppaction://media"/>
            <a:extLst>
              <a:ext uri="{FF2B5EF4-FFF2-40B4-BE49-F238E27FC236}">
                <a16:creationId xmlns:a16="http://schemas.microsoft.com/office/drawing/2014/main" id="{5AB03D0B-9621-61BF-D629-DB80D04CE4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8348" y="2348786"/>
            <a:ext cx="4796161" cy="2709831"/>
          </a:xfrm>
          <a:prstGeom prst="rect">
            <a:avLst/>
          </a:prstGeom>
        </p:spPr>
      </p:pic>
      <p:pic>
        <p:nvPicPr>
          <p:cNvPr id="4" name="Online Media 3" title="Tracking Devices Reveal Where Recycling Really Goes">
            <a:hlinkClick r:id="" action="ppaction://media"/>
            <a:extLst>
              <a:ext uri="{FF2B5EF4-FFF2-40B4-BE49-F238E27FC236}">
                <a16:creationId xmlns:a16="http://schemas.microsoft.com/office/drawing/2014/main" id="{22CF3796-BB93-940C-C8BF-C783A7EE7E40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581128" y="2348786"/>
            <a:ext cx="4796161" cy="270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94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123159" y="1137454"/>
            <a:ext cx="9766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Please, do not miss them!</a:t>
            </a:r>
            <a:endParaRPr lang="en-GB" sz="4800" dirty="0">
              <a:solidFill>
                <a:srgbClr val="00B0F0"/>
              </a:solidFill>
              <a:latin typeface="Trade Gothic Next Light" panose="020B0403040303020004" pitchFamily="34" charset="0"/>
            </a:endParaRPr>
          </a:p>
        </p:txBody>
      </p:sp>
      <p:pic>
        <p:nvPicPr>
          <p:cNvPr id="2" name="Online Media 1" title="Plastic Promises: Coca Cola's Recycling Lie | ENDEVR Documentary">
            <a:hlinkClick r:id="" action="ppaction://media"/>
            <a:extLst>
              <a:ext uri="{FF2B5EF4-FFF2-40B4-BE49-F238E27FC236}">
                <a16:creationId xmlns:a16="http://schemas.microsoft.com/office/drawing/2014/main" id="{12671D2A-4EBD-8CFB-36FC-7711C9941DA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34343" y="2679408"/>
            <a:ext cx="4827043" cy="2727279"/>
          </a:xfrm>
          <a:prstGeom prst="rect">
            <a:avLst/>
          </a:prstGeom>
        </p:spPr>
      </p:pic>
      <p:pic>
        <p:nvPicPr>
          <p:cNvPr id="5" name="Online Media 4" title="Plastic Wars (full documentary) | FRONTLINE">
            <a:hlinkClick r:id="" action="ppaction://media"/>
            <a:extLst>
              <a:ext uri="{FF2B5EF4-FFF2-40B4-BE49-F238E27FC236}">
                <a16:creationId xmlns:a16="http://schemas.microsoft.com/office/drawing/2014/main" id="{1E04C662-1BF7-022A-B9AC-0C46A4CA1E3B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240759" y="2679408"/>
            <a:ext cx="4827043" cy="272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96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28BD6C1-23B8-4F3D-8C10-DDCBF2FC40CF}"/>
              </a:ext>
            </a:extLst>
          </p:cNvPr>
          <p:cNvSpPr txBox="1"/>
          <p:nvPr/>
        </p:nvSpPr>
        <p:spPr>
          <a:xfrm>
            <a:off x="807522" y="3044279"/>
            <a:ext cx="1048986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 word about “solving” and “solutions”</a:t>
            </a:r>
          </a:p>
        </p:txBody>
      </p:sp>
    </p:spTree>
    <p:extLst>
      <p:ext uri="{BB962C8B-B14F-4D97-AF65-F5344CB8AC3E}">
        <p14:creationId xmlns:p14="http://schemas.microsoft.com/office/powerpoint/2010/main" val="1093614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12F63-FFDD-3762-2AAF-9B7BD390C7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" r="1" b="1"/>
          <a:stretch/>
        </p:blipFill>
        <p:spPr>
          <a:xfrm>
            <a:off x="1120477" y="1452146"/>
            <a:ext cx="7009396" cy="394756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12350F3-DB83-413A-980B-1CEB92498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53265" y="1570814"/>
            <a:ext cx="0" cy="3710227"/>
          </a:xfrm>
          <a:prstGeom prst="line">
            <a:avLst/>
          </a:prstGeom>
          <a:ln w="19050">
            <a:solidFill>
              <a:srgbClr val="CE9B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llout: Bent Line with Border and Accent Bar 4">
            <a:extLst>
              <a:ext uri="{FF2B5EF4-FFF2-40B4-BE49-F238E27FC236}">
                <a16:creationId xmlns:a16="http://schemas.microsoft.com/office/drawing/2014/main" id="{867E18B6-283A-93E5-9005-9820525E558D}"/>
              </a:ext>
            </a:extLst>
          </p:cNvPr>
          <p:cNvSpPr/>
          <p:nvPr/>
        </p:nvSpPr>
        <p:spPr>
          <a:xfrm>
            <a:off x="4463664" y="475692"/>
            <a:ext cx="1211179" cy="713874"/>
          </a:xfrm>
          <a:prstGeom prst="accentBorderCallout2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Blurry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Inherently impossible to be framed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6" name="Callout: Bent Line with Border and Accent Bar 5">
            <a:extLst>
              <a:ext uri="{FF2B5EF4-FFF2-40B4-BE49-F238E27FC236}">
                <a16:creationId xmlns:a16="http://schemas.microsoft.com/office/drawing/2014/main" id="{FCA06AC2-8784-B866-6EEC-27E0FACA9A34}"/>
              </a:ext>
            </a:extLst>
          </p:cNvPr>
          <p:cNvSpPr/>
          <p:nvPr/>
        </p:nvSpPr>
        <p:spPr>
          <a:xfrm>
            <a:off x="6328611" y="661738"/>
            <a:ext cx="1211179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3399"/>
              <a:gd name="adj6" fmla="val -5328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Solution Defiant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The solution is a moving target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7" name="Callout: Bent Line with Border and Accent Bar 6">
            <a:extLst>
              <a:ext uri="{FF2B5EF4-FFF2-40B4-BE49-F238E27FC236}">
                <a16:creationId xmlns:a16="http://schemas.microsoft.com/office/drawing/2014/main" id="{10A3AD45-D06A-92AA-C53A-387E372AA43D}"/>
              </a:ext>
            </a:extLst>
          </p:cNvPr>
          <p:cNvSpPr/>
          <p:nvPr/>
        </p:nvSpPr>
        <p:spPr>
          <a:xfrm>
            <a:off x="7291138" y="1917032"/>
            <a:ext cx="990600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5871"/>
              <a:gd name="adj6" fmla="val -71103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Unique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Not two of them alike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9" name="Callout: Bent Line with Border and Accent Bar 8">
            <a:extLst>
              <a:ext uri="{FF2B5EF4-FFF2-40B4-BE49-F238E27FC236}">
                <a16:creationId xmlns:a16="http://schemas.microsoft.com/office/drawing/2014/main" id="{6303B68E-5B29-1C67-A86E-9BB5266AE8F6}"/>
              </a:ext>
            </a:extLst>
          </p:cNvPr>
          <p:cNvSpPr/>
          <p:nvPr/>
        </p:nvSpPr>
        <p:spPr>
          <a:xfrm>
            <a:off x="7224156" y="3898232"/>
            <a:ext cx="1105708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5759"/>
              <a:gd name="adj6" fmla="val -75556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Paradoxical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Multiple stakeholders with conflicting agendas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6" name="Callout: Bent Line with Border and Accent Bar 15">
            <a:extLst>
              <a:ext uri="{FF2B5EF4-FFF2-40B4-BE49-F238E27FC236}">
                <a16:creationId xmlns:a16="http://schemas.microsoft.com/office/drawing/2014/main" id="{F43EF837-B898-F348-1AE2-F314C3F40789}"/>
              </a:ext>
            </a:extLst>
          </p:cNvPr>
          <p:cNvSpPr/>
          <p:nvPr/>
        </p:nvSpPr>
        <p:spPr>
          <a:xfrm>
            <a:off x="5943599" y="5599520"/>
            <a:ext cx="1227221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5814"/>
              <a:gd name="adj6" fmla="val -4397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Prototype Defiant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Can take LONG time to test and verify solutions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8" name="Callout: Bent Line with Border and Accent Bar 17">
            <a:extLst>
              <a:ext uri="{FF2B5EF4-FFF2-40B4-BE49-F238E27FC236}">
                <a16:creationId xmlns:a16="http://schemas.microsoft.com/office/drawing/2014/main" id="{EA8D191D-086B-86B0-07DF-2E6E57940705}"/>
              </a:ext>
            </a:extLst>
          </p:cNvPr>
          <p:cNvSpPr/>
          <p:nvPr/>
        </p:nvSpPr>
        <p:spPr>
          <a:xfrm flipH="1">
            <a:off x="673172" y="3482073"/>
            <a:ext cx="1227221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6073"/>
              <a:gd name="adj6" fmla="val -52045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Non-binary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No y/n solutions but trade-offs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19" name="Callout: Bent Line with Border and Accent Bar 18">
            <a:extLst>
              <a:ext uri="{FF2B5EF4-FFF2-40B4-BE49-F238E27FC236}">
                <a16:creationId xmlns:a16="http://schemas.microsoft.com/office/drawing/2014/main" id="{3418BD20-2F3F-C515-5635-D9CBB1948B57}"/>
              </a:ext>
            </a:extLst>
          </p:cNvPr>
          <p:cNvSpPr/>
          <p:nvPr/>
        </p:nvSpPr>
        <p:spPr>
          <a:xfrm flipH="1">
            <a:off x="1977188" y="5599519"/>
            <a:ext cx="1227221" cy="929617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5701"/>
              <a:gd name="adj6" fmla="val -43651"/>
            </a:avLst>
          </a:prstGeom>
          <a:solidFill>
            <a:schemeClr val="tx1">
              <a:lumMod val="6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Multi-everything interconnected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Multi-causal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Multi-scalar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Multi-dimensional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…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20" name="Callout: Bent Line with Border and Accent Bar 19">
            <a:extLst>
              <a:ext uri="{FF2B5EF4-FFF2-40B4-BE49-F238E27FC236}">
                <a16:creationId xmlns:a16="http://schemas.microsoft.com/office/drawing/2014/main" id="{0359CC8E-D908-2532-CF40-3EDE61DE3C9A}"/>
              </a:ext>
            </a:extLst>
          </p:cNvPr>
          <p:cNvSpPr/>
          <p:nvPr/>
        </p:nvSpPr>
        <p:spPr>
          <a:xfrm flipH="1">
            <a:off x="797085" y="1452146"/>
            <a:ext cx="1401213" cy="713874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9200"/>
              <a:gd name="adj6" fmla="val -44648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Meta-interconnected</a:t>
            </a:r>
          </a:p>
          <a:p>
            <a:pPr algn="ctr"/>
            <a:r>
              <a:rPr lang="en-US" sz="800" dirty="0">
                <a:solidFill>
                  <a:schemeClr val="bg1"/>
                </a:solidFill>
                <a:latin typeface="Trade Gothic Next Light" panose="020B0403040303020004" pitchFamily="34" charset="0"/>
              </a:rPr>
              <a:t>Apparently despaired wicked problems are interconnected</a:t>
            </a:r>
            <a:endParaRPr lang="en-GB" sz="800" dirty="0">
              <a:solidFill>
                <a:schemeClr val="bg1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C3C28E-4391-3CF2-7B89-1FE327306EC1}"/>
              </a:ext>
            </a:extLst>
          </p:cNvPr>
          <p:cNvSpPr txBox="1"/>
          <p:nvPr/>
        </p:nvSpPr>
        <p:spPr>
          <a:xfrm>
            <a:off x="8509998" y="3334389"/>
            <a:ext cx="3499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rade Gothic Next Light" panose="020B0403040303020004" pitchFamily="34" charset="0"/>
              </a:rPr>
              <a:t>Every Single Wicked Problem is…</a:t>
            </a:r>
          </a:p>
        </p:txBody>
      </p:sp>
    </p:spTree>
    <p:extLst>
      <p:ext uri="{BB962C8B-B14F-4D97-AF65-F5344CB8AC3E}">
        <p14:creationId xmlns:p14="http://schemas.microsoft.com/office/powerpoint/2010/main" val="1098578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5A8F51B-D35C-5A4E-756B-3BFAABBBF39C}"/>
              </a:ext>
            </a:extLst>
          </p:cNvPr>
          <p:cNvGrpSpPr/>
          <p:nvPr/>
        </p:nvGrpSpPr>
        <p:grpSpPr>
          <a:xfrm>
            <a:off x="2812395" y="307488"/>
            <a:ext cx="1796947" cy="3919055"/>
            <a:chOff x="591709" y="1459395"/>
            <a:chExt cx="1796947" cy="391905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1582E8C-4F5B-3494-3325-9570B1EBC508}"/>
                </a:ext>
              </a:extLst>
            </p:cNvPr>
            <p:cNvSpPr/>
            <p:nvPr/>
          </p:nvSpPr>
          <p:spPr>
            <a:xfrm>
              <a:off x="630176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EB0E2CF5-7240-5B80-924E-07E8953A5FF3}"/>
                </a:ext>
              </a:extLst>
            </p:cNvPr>
            <p:cNvSpPr/>
            <p:nvPr/>
          </p:nvSpPr>
          <p:spPr>
            <a:xfrm>
              <a:off x="598289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F7931F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02C700D-06E1-3FDF-9EDA-DAF1ACBCA47D}"/>
                </a:ext>
              </a:extLst>
            </p:cNvPr>
            <p:cNvSpPr/>
            <p:nvPr/>
          </p:nvSpPr>
          <p:spPr>
            <a:xfrm>
              <a:off x="1081992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F7931F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V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1164860-5F87-2E5B-4FEC-17B88377A499}"/>
                </a:ext>
              </a:extLst>
            </p:cNvPr>
            <p:cNvSpPr/>
            <p:nvPr/>
          </p:nvSpPr>
          <p:spPr>
            <a:xfrm>
              <a:off x="598289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all" spc="0" normalizeH="0" baseline="0" noProof="0" dirty="0">
                  <a:ln>
                    <a:noFill/>
                  </a:ln>
                  <a:solidFill>
                    <a:srgbClr val="F7931F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Volume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E9FC142-BD03-7F2F-1E89-86B86F7B5B09}"/>
                </a:ext>
              </a:extLst>
            </p:cNvPr>
            <p:cNvSpPr txBox="1"/>
            <p:nvPr/>
          </p:nvSpPr>
          <p:spPr>
            <a:xfrm>
              <a:off x="591709" y="3162020"/>
              <a:ext cx="1726593" cy="175432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>
              <a:defPPr>
                <a:defRPr lang="en-US"/>
              </a:defPPr>
              <a:lvl1pPr algn="ctr"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What type of plastic use would you like to substitute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How much % will it represent </a:t>
              </a:r>
              <a:r>
                <a:rPr lang="en-US" sz="1350" kern="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wrt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 the total plastic production volume?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8191E4D-6982-18D0-F468-B5FCE3CA622E}"/>
              </a:ext>
            </a:extLst>
          </p:cNvPr>
          <p:cNvGrpSpPr/>
          <p:nvPr/>
        </p:nvGrpSpPr>
        <p:grpSpPr>
          <a:xfrm>
            <a:off x="4871326" y="307488"/>
            <a:ext cx="1790367" cy="3919055"/>
            <a:chOff x="2650640" y="1459395"/>
            <a:chExt cx="1790367" cy="3919055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B84A451-DB33-2B11-E2B8-686495DA4093}"/>
                </a:ext>
              </a:extLst>
            </p:cNvPr>
            <p:cNvSpPr/>
            <p:nvPr/>
          </p:nvSpPr>
          <p:spPr>
            <a:xfrm>
              <a:off x="2682527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5070852-AA81-6875-CA01-4E0EB69ADEA0}"/>
                </a:ext>
              </a:extLst>
            </p:cNvPr>
            <p:cNvSpPr/>
            <p:nvPr/>
          </p:nvSpPr>
          <p:spPr>
            <a:xfrm>
              <a:off x="2650640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4CC1EF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958CE7E-8837-D57D-00E7-F3C49E8D2460}"/>
                </a:ext>
              </a:extLst>
            </p:cNvPr>
            <p:cNvSpPr/>
            <p:nvPr/>
          </p:nvSpPr>
          <p:spPr>
            <a:xfrm>
              <a:off x="3134343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063951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H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975FCC-A96A-069C-CEB4-6CF1A14C9CAC}"/>
                </a:ext>
              </a:extLst>
            </p:cNvPr>
            <p:cNvSpPr/>
            <p:nvPr/>
          </p:nvSpPr>
          <p:spPr>
            <a:xfrm>
              <a:off x="2650640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all" spc="0" normalizeH="0" baseline="0" noProof="0" dirty="0">
                  <a:ln>
                    <a:noFill/>
                  </a:ln>
                  <a:solidFill>
                    <a:srgbClr val="063951">
                      <a:lumMod val="90000"/>
                      <a:lumOff val="1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Heterogeneity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355329-1076-662A-6A13-1EEA87A819DE}"/>
                </a:ext>
              </a:extLst>
            </p:cNvPr>
            <p:cNvSpPr txBox="1"/>
            <p:nvPr/>
          </p:nvSpPr>
          <p:spPr>
            <a:xfrm>
              <a:off x="2682526" y="3375314"/>
              <a:ext cx="1726593" cy="113107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Could you beat a plastic sorting of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245 tons per day</a:t>
              </a: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Trade Gothic Next Light" panose="020B0403040303020004" pitchFamily="34" charset="0"/>
                </a:rPr>
                <a:t>How?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EA6CC97-938D-CC6E-A49D-9BD53ED62DFA}"/>
              </a:ext>
            </a:extLst>
          </p:cNvPr>
          <p:cNvGrpSpPr/>
          <p:nvPr/>
        </p:nvGrpSpPr>
        <p:grpSpPr>
          <a:xfrm>
            <a:off x="7024519" y="307488"/>
            <a:ext cx="1790367" cy="3919055"/>
            <a:chOff x="6755344" y="1459395"/>
            <a:chExt cx="1790367" cy="3919055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DA44C8F-DC08-9F1D-7F9D-B6AC767D2285}"/>
                </a:ext>
              </a:extLst>
            </p:cNvPr>
            <p:cNvSpPr/>
            <p:nvPr/>
          </p:nvSpPr>
          <p:spPr>
            <a:xfrm>
              <a:off x="6787231" y="1921330"/>
              <a:ext cx="1726593" cy="3412670"/>
            </a:xfrm>
            <a:prstGeom prst="roundRect">
              <a:avLst>
                <a:gd name="adj" fmla="val 4921"/>
              </a:avLst>
            </a:prstGeom>
            <a:solidFill>
              <a:sysClr val="window" lastClr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21D8F42-940D-E364-4C49-A23CD45D65C8}"/>
                </a:ext>
              </a:extLst>
            </p:cNvPr>
            <p:cNvSpPr/>
            <p:nvPr/>
          </p:nvSpPr>
          <p:spPr>
            <a:xfrm>
              <a:off x="6755344" y="1867637"/>
              <a:ext cx="1790367" cy="3510813"/>
            </a:xfrm>
            <a:prstGeom prst="roundRect">
              <a:avLst>
                <a:gd name="adj" fmla="val 4921"/>
              </a:avLst>
            </a:prstGeom>
            <a:solidFill>
              <a:srgbClr val="A2B969">
                <a:lumMod val="75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30BADCB-3FA4-B0AA-05E4-7EC9C4C04248}"/>
                </a:ext>
              </a:extLst>
            </p:cNvPr>
            <p:cNvSpPr/>
            <p:nvPr/>
          </p:nvSpPr>
          <p:spPr>
            <a:xfrm>
              <a:off x="7239047" y="1459395"/>
              <a:ext cx="822960" cy="822960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5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0"/>
            </a:gradFill>
            <a:ln>
              <a:noFill/>
            </a:ln>
            <a:effectLst>
              <a:outerShdw blurRad="10160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B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4BFCF2D-5565-26CA-5A60-2F36456F2C7D}"/>
                </a:ext>
              </a:extLst>
            </p:cNvPr>
            <p:cNvSpPr/>
            <p:nvPr/>
          </p:nvSpPr>
          <p:spPr>
            <a:xfrm>
              <a:off x="6755344" y="2443581"/>
              <a:ext cx="1790367" cy="55721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Producer/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all" spc="0" normalizeH="0" baseline="0" noProof="0" dirty="0">
                  <a:ln>
                    <a:noFill/>
                  </a:ln>
                  <a:solidFill>
                    <a:srgbClr val="A2B969">
                      <a:lumMod val="50000"/>
                    </a:srgbClr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Consumer Behavior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53A60CB-9EC1-619F-29B0-91C16AF9E9F7}"/>
                </a:ext>
              </a:extLst>
            </p:cNvPr>
            <p:cNvSpPr txBox="1"/>
            <p:nvPr/>
          </p:nvSpPr>
          <p:spPr>
            <a:xfrm>
              <a:off x="6803174" y="3210216"/>
              <a:ext cx="1726593" cy="1754326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ade Gothic Next Light" panose="020B0403040303020004" pitchFamily="34" charset="0"/>
                </a:rPr>
                <a:t>A take back incentive scheme?</a:t>
              </a:r>
              <a:endParaRPr lang="en-US" sz="1350" kern="0" dirty="0">
                <a:solidFill>
                  <a:prstClr val="white"/>
                </a:solidFill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white"/>
                  </a:solidFill>
                  <a:latin typeface="Trade Gothic Next Light" panose="020B0403040303020004" pitchFamily="34" charset="0"/>
                </a:rPr>
                <a:t>How many people will adopt your solution? 10% , 20%?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350" kern="0" dirty="0">
                  <a:solidFill>
                    <a:prstClr val="white"/>
                  </a:solidFill>
                  <a:latin typeface="Trade Gothic Next Light" panose="020B0403040303020004" pitchFamily="34" charset="0"/>
                </a:rPr>
                <a:t>Why?</a:t>
              </a:r>
              <a:endParaRPr kumimoji="0" 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ade Gothic Next Light" panose="020B0403040303020004" pitchFamily="34" charset="0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80F77A7-5E47-F989-86BF-06E220AC4841}"/>
              </a:ext>
            </a:extLst>
          </p:cNvPr>
          <p:cNvSpPr txBox="1"/>
          <p:nvPr/>
        </p:nvSpPr>
        <p:spPr>
          <a:xfrm>
            <a:off x="538348" y="4518917"/>
            <a:ext cx="1121426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“Solution” means Impact</a:t>
            </a:r>
          </a:p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And Impact is quantifiable, not just wishful thinking</a:t>
            </a:r>
          </a:p>
          <a:p>
            <a:pPr algn="ctr"/>
            <a:r>
              <a:rPr lang="en-US" sz="3600" dirty="0">
                <a:solidFill>
                  <a:srgbClr val="FFFF00"/>
                </a:solidFill>
                <a:latin typeface="Trade Gothic Next Light" panose="020B0403040303020004" pitchFamily="34" charset="0"/>
              </a:rPr>
              <a:t>Please, do the math.</a:t>
            </a:r>
            <a:endParaRPr lang="en-GB" sz="36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83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CB732EB-605F-D721-4C8A-6DBF9E525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9698" y="1959429"/>
            <a:ext cx="7897433" cy="3978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28BD6C1-23B8-4F3D-8C10-DDCBF2FC40CF}"/>
              </a:ext>
            </a:extLst>
          </p:cNvPr>
          <p:cNvSpPr txBox="1"/>
          <p:nvPr/>
        </p:nvSpPr>
        <p:spPr>
          <a:xfrm>
            <a:off x="113756" y="223053"/>
            <a:ext cx="878086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Trade Gothic Next Light" panose="020B0403040303020004" pitchFamily="34" charset="0"/>
              </a:rPr>
              <a:t>Also…could you beat this?</a:t>
            </a:r>
          </a:p>
        </p:txBody>
      </p:sp>
    </p:spTree>
    <p:extLst>
      <p:ext uri="{BB962C8B-B14F-4D97-AF65-F5344CB8AC3E}">
        <p14:creationId xmlns:p14="http://schemas.microsoft.com/office/powerpoint/2010/main" val="2079898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7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8FBF50-D468-385C-5F7A-A266EFA777EF}"/>
              </a:ext>
            </a:extLst>
          </p:cNvPr>
          <p:cNvSpPr/>
          <p:nvPr/>
        </p:nvSpPr>
        <p:spPr>
          <a:xfrm>
            <a:off x="660041" y="2767106"/>
            <a:ext cx="2880828" cy="30719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What’s wrong with these poor guys?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7455B1-22B1-3670-051C-04EF8DEA7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755473"/>
            <a:ext cx="7225748" cy="534705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0699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F6B832-A9F3-69A7-23C7-EF6355E49CB2}"/>
              </a:ext>
            </a:extLst>
          </p:cNvPr>
          <p:cNvSpPr txBox="1"/>
          <p:nvPr/>
        </p:nvSpPr>
        <p:spPr>
          <a:xfrm>
            <a:off x="1442240" y="171773"/>
            <a:ext cx="9276735" cy="792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And don’t forget…</a:t>
            </a:r>
          </a:p>
        </p:txBody>
      </p:sp>
      <p:pic>
        <p:nvPicPr>
          <p:cNvPr id="8" name="Picture 7" descr="A group of people with different colors&#10;&#10;Description automatically generated">
            <a:extLst>
              <a:ext uri="{FF2B5EF4-FFF2-40B4-BE49-F238E27FC236}">
                <a16:creationId xmlns:a16="http://schemas.microsoft.com/office/drawing/2014/main" id="{781A1BFB-4A00-6D28-51C5-5DB69EF929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646" y="1141891"/>
            <a:ext cx="11081924" cy="30475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C2A3FA-8AF9-26AC-10E3-773C0999B626}"/>
              </a:ext>
            </a:extLst>
          </p:cNvPr>
          <p:cNvSpPr txBox="1"/>
          <p:nvPr/>
        </p:nvSpPr>
        <p:spPr>
          <a:xfrm>
            <a:off x="1824323" y="4366885"/>
            <a:ext cx="9276735" cy="792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kern="1200" dirty="0">
                <a:solidFill>
                  <a:srgbClr val="00B0F0"/>
                </a:solidFill>
                <a:latin typeface="+mj-lt"/>
                <a:ea typeface="+mj-ea"/>
                <a:cs typeface="+mj-cs"/>
              </a:rPr>
              <a:t>Is your solution creating or destroying jobs?</a:t>
            </a:r>
          </a:p>
        </p:txBody>
      </p:sp>
    </p:spTree>
    <p:extLst>
      <p:ext uri="{BB962C8B-B14F-4D97-AF65-F5344CB8AC3E}">
        <p14:creationId xmlns:p14="http://schemas.microsoft.com/office/powerpoint/2010/main" val="633699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2A3FA-8AF9-26AC-10E3-773C0999B626}"/>
              </a:ext>
            </a:extLst>
          </p:cNvPr>
          <p:cNvSpPr txBox="1"/>
          <p:nvPr/>
        </p:nvSpPr>
        <p:spPr>
          <a:xfrm>
            <a:off x="643468" y="643467"/>
            <a:ext cx="4620584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Shall you work out another case?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FF9777-30E0-6A1A-5CBB-3D8FAB60F4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571" t="18644" r="46007" b="41241"/>
          <a:stretch/>
        </p:blipFill>
        <p:spPr>
          <a:xfrm>
            <a:off x="7202789" y="1872343"/>
            <a:ext cx="3342499" cy="369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0425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lowchart: Document 20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495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8FBF50-D468-385C-5F7A-A266EFA777EF}"/>
              </a:ext>
            </a:extLst>
          </p:cNvPr>
          <p:cNvSpPr/>
          <p:nvPr/>
        </p:nvSpPr>
        <p:spPr>
          <a:xfrm>
            <a:off x="838200" y="171162"/>
            <a:ext cx="2840182" cy="2371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How could somebody make life even more difficult for them?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C22ECB-1AB7-11B3-7543-AF2DC3392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933" y="710899"/>
            <a:ext cx="7347537" cy="543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3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199E1B1-A8C0-4FE8-A5A8-1CB41D69F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4A8DE83-DE75-4B41-9DB4-A7EC0B0DEC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128856" cy="1575461"/>
          </a:xfrm>
          <a:prstGeom prst="rect">
            <a:avLst/>
          </a:prstGeom>
          <a:gradFill>
            <a:gsLst>
              <a:gs pos="0">
                <a:schemeClr val="accent1">
                  <a:alpha val="41000"/>
                </a:schemeClr>
              </a:gs>
              <a:gs pos="74000">
                <a:schemeClr val="accent1">
                  <a:lumMod val="60000"/>
                  <a:lumOff val="40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7009A0A-BEF5-4EAC-AF15-E4F9F002E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12192002" cy="1574311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78000">
                <a:schemeClr val="accent1">
                  <a:alpha val="15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699713" y="248038"/>
            <a:ext cx="7063721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 dirty="0">
                <a:solidFill>
                  <a:srgbClr val="FFFFFF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First seek to understand…only after, and eventually, seek to “solve”.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59EB51-8668-32EC-9068-673398677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887" y="2653841"/>
            <a:ext cx="9104186" cy="284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988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671100" y="2400911"/>
            <a:ext cx="4620584" cy="222780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What is understanding?</a:t>
            </a:r>
            <a:endParaRPr lang="en-US" sz="44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</p:txBody>
      </p:sp>
      <p:pic>
        <p:nvPicPr>
          <p:cNvPr id="4" name="Picture 3" descr="A cartoon of a person and a group of people&#10;&#10;Description automatically generated">
            <a:extLst>
              <a:ext uri="{FF2B5EF4-FFF2-40B4-BE49-F238E27FC236}">
                <a16:creationId xmlns:a16="http://schemas.microsoft.com/office/drawing/2014/main" id="{5BA9E503-991E-553E-ACD8-35BF2D5E9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253" y="1686846"/>
            <a:ext cx="4942280" cy="348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8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6906B-ED5B-9F8E-7713-4CA1F9A03E8A}"/>
              </a:ext>
            </a:extLst>
          </p:cNvPr>
          <p:cNvSpPr txBox="1"/>
          <p:nvPr/>
        </p:nvSpPr>
        <p:spPr>
          <a:xfrm>
            <a:off x="3562703" y="584789"/>
            <a:ext cx="6559266" cy="4567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Knowing is not understanding. There is a great difference between knowing and understanding: you can know a lot about something and not really understand it.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800" dirty="0">
              <a:latin typeface="Trade Gothic Next Light" panose="020B0403040303020004" pitchFamily="34" charset="0"/>
              <a:ea typeface="+mj-ea"/>
              <a:cs typeface="+mj-cs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– Charles Kettering</a:t>
            </a:r>
            <a:endParaRPr lang="en-US" sz="2800" kern="1200" dirty="0">
              <a:solidFill>
                <a:schemeClr val="tx1"/>
              </a:solidFill>
              <a:latin typeface="Trade Gothic Next Light" panose="020B04030403030200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71491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B7BD7FCF-A254-4A97-A15C-319B67622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2FFAF72-6204-4676-9C6F-9A4CC4D918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962785" cy="6858000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CCAA56-2B80-A8C3-F0CB-936709634C6F}"/>
              </a:ext>
            </a:extLst>
          </p:cNvPr>
          <p:cNvSpPr txBox="1"/>
          <p:nvPr/>
        </p:nvSpPr>
        <p:spPr>
          <a:xfrm>
            <a:off x="249381" y="37347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kern="1200" dirty="0">
                <a:solidFill>
                  <a:schemeClr val="tx1"/>
                </a:solidFill>
                <a:latin typeface="Trade Gothic Next Light" panose="020B0403040303020004" pitchFamily="34" charset="0"/>
                <a:ea typeface="+mj-ea"/>
                <a:cs typeface="+mj-cs"/>
              </a:rPr>
              <a:t>Three steps strategy</a:t>
            </a:r>
            <a:endParaRPr lang="en-GB" sz="4000" dirty="0"/>
          </a:p>
        </p:txBody>
      </p:sp>
      <p:sp>
        <p:nvSpPr>
          <p:cNvPr id="2" name="Google Shape;375;p24">
            <a:extLst>
              <a:ext uri="{FF2B5EF4-FFF2-40B4-BE49-F238E27FC236}">
                <a16:creationId xmlns:a16="http://schemas.microsoft.com/office/drawing/2014/main" id="{020FEDF9-9A9A-924F-5DF2-909DF66BEE49}"/>
              </a:ext>
            </a:extLst>
          </p:cNvPr>
          <p:cNvSpPr/>
          <p:nvPr/>
        </p:nvSpPr>
        <p:spPr>
          <a:xfrm rot="-473536">
            <a:off x="5048864" y="2679089"/>
            <a:ext cx="2361567" cy="2106863"/>
          </a:xfrm>
          <a:custGeom>
            <a:avLst/>
            <a:gdLst/>
            <a:ahLst/>
            <a:cxnLst/>
            <a:rect l="l" t="t" r="r" b="b"/>
            <a:pathLst>
              <a:path w="87463" h="72620" extrusionOk="0">
                <a:moveTo>
                  <a:pt x="86862" y="42197"/>
                </a:moveTo>
                <a:cubicBezTo>
                  <a:pt x="86362" y="44699"/>
                  <a:pt x="85428" y="47134"/>
                  <a:pt x="84127" y="49302"/>
                </a:cubicBezTo>
                <a:cubicBezTo>
                  <a:pt x="74087" y="66081"/>
                  <a:pt x="49636" y="72619"/>
                  <a:pt x="31590" y="67349"/>
                </a:cubicBezTo>
                <a:cubicBezTo>
                  <a:pt x="17613" y="63246"/>
                  <a:pt x="7039" y="52805"/>
                  <a:pt x="2736" y="38928"/>
                </a:cubicBezTo>
                <a:cubicBezTo>
                  <a:pt x="0" y="30155"/>
                  <a:pt x="367" y="20682"/>
                  <a:pt x="4570" y="12976"/>
                </a:cubicBezTo>
                <a:cubicBezTo>
                  <a:pt x="6472" y="9541"/>
                  <a:pt x="9140" y="6438"/>
                  <a:pt x="12643" y="3937"/>
                </a:cubicBezTo>
                <a:cubicBezTo>
                  <a:pt x="18180" y="1"/>
                  <a:pt x="25952" y="1969"/>
                  <a:pt x="31890" y="5271"/>
                </a:cubicBezTo>
                <a:cubicBezTo>
                  <a:pt x="37827" y="8573"/>
                  <a:pt x="45933" y="11642"/>
                  <a:pt x="52304" y="14011"/>
                </a:cubicBezTo>
                <a:cubicBezTo>
                  <a:pt x="60210" y="16979"/>
                  <a:pt x="68950" y="17747"/>
                  <a:pt x="76388" y="21950"/>
                </a:cubicBezTo>
                <a:cubicBezTo>
                  <a:pt x="80825" y="24451"/>
                  <a:pt x="84728" y="28287"/>
                  <a:pt x="86362" y="33124"/>
                </a:cubicBezTo>
                <a:cubicBezTo>
                  <a:pt x="87363" y="36026"/>
                  <a:pt x="87463" y="39162"/>
                  <a:pt x="86862" y="42197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4" name="Google Shape;376;p24">
            <a:extLst>
              <a:ext uri="{FF2B5EF4-FFF2-40B4-BE49-F238E27FC236}">
                <a16:creationId xmlns:a16="http://schemas.microsoft.com/office/drawing/2014/main" id="{D40D9A33-426C-40C0-4AB6-18FD93B2F8A0}"/>
              </a:ext>
            </a:extLst>
          </p:cNvPr>
          <p:cNvSpPr/>
          <p:nvPr/>
        </p:nvSpPr>
        <p:spPr>
          <a:xfrm rot="-473536">
            <a:off x="4998592" y="2430906"/>
            <a:ext cx="2340857" cy="2385554"/>
          </a:xfrm>
          <a:custGeom>
            <a:avLst/>
            <a:gdLst/>
            <a:ahLst/>
            <a:cxnLst/>
            <a:rect l="l" t="t" r="r" b="b"/>
            <a:pathLst>
              <a:path w="86696" h="82226" extrusionOk="0">
                <a:moveTo>
                  <a:pt x="23451" y="1701"/>
                </a:moveTo>
                <a:cubicBezTo>
                  <a:pt x="30889" y="401"/>
                  <a:pt x="37728" y="6772"/>
                  <a:pt x="40330" y="9574"/>
                </a:cubicBezTo>
                <a:cubicBezTo>
                  <a:pt x="45100" y="14677"/>
                  <a:pt x="51738" y="20081"/>
                  <a:pt x="58142" y="25185"/>
                </a:cubicBezTo>
                <a:cubicBezTo>
                  <a:pt x="60878" y="27386"/>
                  <a:pt x="63913" y="29288"/>
                  <a:pt x="66815" y="31156"/>
                </a:cubicBezTo>
                <a:cubicBezTo>
                  <a:pt x="71385" y="34025"/>
                  <a:pt x="76088" y="37027"/>
                  <a:pt x="79791" y="41063"/>
                </a:cubicBezTo>
                <a:cubicBezTo>
                  <a:pt x="83761" y="45433"/>
                  <a:pt x="85996" y="50436"/>
                  <a:pt x="86029" y="55240"/>
                </a:cubicBezTo>
                <a:cubicBezTo>
                  <a:pt x="86096" y="60644"/>
                  <a:pt x="83327" y="66281"/>
                  <a:pt x="78624" y="70384"/>
                </a:cubicBezTo>
                <a:cubicBezTo>
                  <a:pt x="73453" y="74887"/>
                  <a:pt x="66648" y="77989"/>
                  <a:pt x="58976" y="79324"/>
                </a:cubicBezTo>
                <a:cubicBezTo>
                  <a:pt x="45733" y="81592"/>
                  <a:pt x="30956" y="78490"/>
                  <a:pt x="20382" y="71285"/>
                </a:cubicBezTo>
                <a:cubicBezTo>
                  <a:pt x="14211" y="67048"/>
                  <a:pt x="9141" y="61377"/>
                  <a:pt x="5805" y="54906"/>
                </a:cubicBezTo>
                <a:cubicBezTo>
                  <a:pt x="2436" y="48435"/>
                  <a:pt x="735" y="41063"/>
                  <a:pt x="835" y="33591"/>
                </a:cubicBezTo>
                <a:cubicBezTo>
                  <a:pt x="935" y="26386"/>
                  <a:pt x="2836" y="19681"/>
                  <a:pt x="6305" y="14210"/>
                </a:cubicBezTo>
                <a:cubicBezTo>
                  <a:pt x="10041" y="8306"/>
                  <a:pt x="15445" y="4103"/>
                  <a:pt x="21983" y="2068"/>
                </a:cubicBezTo>
                <a:cubicBezTo>
                  <a:pt x="22450" y="1902"/>
                  <a:pt x="22950" y="1768"/>
                  <a:pt x="23451" y="1701"/>
                </a:cubicBezTo>
                <a:close/>
                <a:moveTo>
                  <a:pt x="23351" y="1101"/>
                </a:moveTo>
                <a:cubicBezTo>
                  <a:pt x="22817" y="1168"/>
                  <a:pt x="22317" y="1301"/>
                  <a:pt x="21783" y="1468"/>
                </a:cubicBezTo>
                <a:cubicBezTo>
                  <a:pt x="7706" y="5904"/>
                  <a:pt x="434" y="19381"/>
                  <a:pt x="234" y="33558"/>
                </a:cubicBezTo>
                <a:cubicBezTo>
                  <a:pt x="1" y="49002"/>
                  <a:pt x="7273" y="63012"/>
                  <a:pt x="20048" y="71752"/>
                </a:cubicBezTo>
                <a:cubicBezTo>
                  <a:pt x="30689" y="79023"/>
                  <a:pt x="45600" y="82226"/>
                  <a:pt x="59076" y="79891"/>
                </a:cubicBezTo>
                <a:cubicBezTo>
                  <a:pt x="66482" y="78623"/>
                  <a:pt x="73487" y="75688"/>
                  <a:pt x="79024" y="70851"/>
                </a:cubicBezTo>
                <a:cubicBezTo>
                  <a:pt x="83527" y="66915"/>
                  <a:pt x="86696" y="61211"/>
                  <a:pt x="86663" y="55240"/>
                </a:cubicBezTo>
                <a:cubicBezTo>
                  <a:pt x="86596" y="49803"/>
                  <a:pt x="83894" y="44666"/>
                  <a:pt x="80225" y="40663"/>
                </a:cubicBezTo>
                <a:cubicBezTo>
                  <a:pt x="74087" y="33958"/>
                  <a:pt x="65548" y="30289"/>
                  <a:pt x="58509" y="24718"/>
                </a:cubicBezTo>
                <a:cubicBezTo>
                  <a:pt x="52872" y="20215"/>
                  <a:pt x="45700" y="14444"/>
                  <a:pt x="40797" y="9173"/>
                </a:cubicBezTo>
                <a:cubicBezTo>
                  <a:pt x="36227" y="4270"/>
                  <a:pt x="29722" y="0"/>
                  <a:pt x="23351" y="1101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5" name="Google Shape;377;p24">
            <a:extLst>
              <a:ext uri="{FF2B5EF4-FFF2-40B4-BE49-F238E27FC236}">
                <a16:creationId xmlns:a16="http://schemas.microsoft.com/office/drawing/2014/main" id="{3A0BFC66-EAFF-61DB-4562-5FF85BBCD748}"/>
              </a:ext>
            </a:extLst>
          </p:cNvPr>
          <p:cNvSpPr/>
          <p:nvPr/>
        </p:nvSpPr>
        <p:spPr>
          <a:xfrm>
            <a:off x="6264707" y="2442712"/>
            <a:ext cx="622521" cy="622545"/>
          </a:xfrm>
          <a:custGeom>
            <a:avLst/>
            <a:gdLst/>
            <a:ahLst/>
            <a:cxnLst/>
            <a:rect l="l" t="t" r="r" b="b"/>
            <a:pathLst>
              <a:path w="20049" h="18614" extrusionOk="0">
                <a:moveTo>
                  <a:pt x="501" y="10074"/>
                </a:moveTo>
                <a:cubicBezTo>
                  <a:pt x="834" y="12709"/>
                  <a:pt x="2502" y="14978"/>
                  <a:pt x="4804" y="16279"/>
                </a:cubicBezTo>
                <a:cubicBezTo>
                  <a:pt x="8940" y="18614"/>
                  <a:pt x="20048" y="17313"/>
                  <a:pt x="19681" y="10741"/>
                </a:cubicBezTo>
                <a:cubicBezTo>
                  <a:pt x="19448" y="7005"/>
                  <a:pt x="15044" y="5004"/>
                  <a:pt x="12576" y="2802"/>
                </a:cubicBezTo>
                <a:cubicBezTo>
                  <a:pt x="10708" y="1134"/>
                  <a:pt x="8673" y="0"/>
                  <a:pt x="6105" y="934"/>
                </a:cubicBezTo>
                <a:cubicBezTo>
                  <a:pt x="2435" y="2235"/>
                  <a:pt x="0" y="6238"/>
                  <a:pt x="501" y="10074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SzPts val="1100"/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2</a:t>
            </a:r>
            <a:endParaRPr sz="1400" kern="0" dirty="0">
              <a:solidFill>
                <a:schemeClr val="bg1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6" name="Google Shape;378;p24">
            <a:extLst>
              <a:ext uri="{FF2B5EF4-FFF2-40B4-BE49-F238E27FC236}">
                <a16:creationId xmlns:a16="http://schemas.microsoft.com/office/drawing/2014/main" id="{3BD96B52-58A4-4FF9-CCA2-525331D82DD9}"/>
              </a:ext>
            </a:extLst>
          </p:cNvPr>
          <p:cNvSpPr/>
          <p:nvPr/>
        </p:nvSpPr>
        <p:spPr>
          <a:xfrm>
            <a:off x="6966896" y="2950799"/>
            <a:ext cx="232978" cy="217053"/>
          </a:xfrm>
          <a:custGeom>
            <a:avLst/>
            <a:gdLst/>
            <a:ahLst/>
            <a:cxnLst/>
            <a:rect l="l" t="t" r="r" b="b"/>
            <a:pathLst>
              <a:path w="8640" h="7473" extrusionOk="0">
                <a:moveTo>
                  <a:pt x="267" y="4070"/>
                </a:moveTo>
                <a:cubicBezTo>
                  <a:pt x="534" y="6238"/>
                  <a:pt x="3102" y="7472"/>
                  <a:pt x="5104" y="6838"/>
                </a:cubicBezTo>
                <a:cubicBezTo>
                  <a:pt x="8606" y="5738"/>
                  <a:pt x="8640" y="367"/>
                  <a:pt x="4603" y="134"/>
                </a:cubicBezTo>
                <a:cubicBezTo>
                  <a:pt x="2435" y="0"/>
                  <a:pt x="0" y="1668"/>
                  <a:pt x="267" y="4070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8" name="Google Shape;379;p24">
            <a:extLst>
              <a:ext uri="{FF2B5EF4-FFF2-40B4-BE49-F238E27FC236}">
                <a16:creationId xmlns:a16="http://schemas.microsoft.com/office/drawing/2014/main" id="{83C9FB66-275F-2F66-F8D2-6105B972ACF6}"/>
              </a:ext>
            </a:extLst>
          </p:cNvPr>
          <p:cNvSpPr/>
          <p:nvPr/>
        </p:nvSpPr>
        <p:spPr>
          <a:xfrm>
            <a:off x="5165391" y="4555423"/>
            <a:ext cx="447053" cy="415663"/>
          </a:xfrm>
          <a:custGeom>
            <a:avLst/>
            <a:gdLst/>
            <a:ahLst/>
            <a:cxnLst/>
            <a:rect l="l" t="t" r="r" b="b"/>
            <a:pathLst>
              <a:path w="16579" h="14311" extrusionOk="0">
                <a:moveTo>
                  <a:pt x="534" y="7806"/>
                </a:moveTo>
                <a:cubicBezTo>
                  <a:pt x="1034" y="11942"/>
                  <a:pt x="5938" y="14311"/>
                  <a:pt x="9741" y="13110"/>
                </a:cubicBezTo>
                <a:cubicBezTo>
                  <a:pt x="16479" y="11008"/>
                  <a:pt x="16579" y="701"/>
                  <a:pt x="8840" y="267"/>
                </a:cubicBezTo>
                <a:cubicBezTo>
                  <a:pt x="4637" y="0"/>
                  <a:pt x="0" y="3203"/>
                  <a:pt x="534" y="7806"/>
                </a:cubicBezTo>
                <a:close/>
              </a:path>
            </a:pathLst>
          </a:cu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 dirty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9" name="Google Shape;380;p24">
            <a:extLst>
              <a:ext uri="{FF2B5EF4-FFF2-40B4-BE49-F238E27FC236}">
                <a16:creationId xmlns:a16="http://schemas.microsoft.com/office/drawing/2014/main" id="{FFA8F98C-F53D-A843-2A40-D83D7A323A46}"/>
              </a:ext>
            </a:extLst>
          </p:cNvPr>
          <p:cNvSpPr/>
          <p:nvPr/>
        </p:nvSpPr>
        <p:spPr>
          <a:xfrm>
            <a:off x="3577388" y="2527947"/>
            <a:ext cx="622460" cy="533876"/>
          </a:xfrm>
          <a:custGeom>
            <a:avLst/>
            <a:gdLst/>
            <a:ahLst/>
            <a:cxnLst/>
            <a:rect l="l" t="t" r="r" b="b"/>
            <a:pathLst>
              <a:path w="23084" h="18381" extrusionOk="0">
                <a:moveTo>
                  <a:pt x="234" y="10742"/>
                </a:moveTo>
                <a:cubicBezTo>
                  <a:pt x="400" y="12643"/>
                  <a:pt x="1501" y="14478"/>
                  <a:pt x="3703" y="15979"/>
                </a:cubicBezTo>
                <a:cubicBezTo>
                  <a:pt x="7139" y="18314"/>
                  <a:pt x="11975" y="18381"/>
                  <a:pt x="15745" y="16713"/>
                </a:cubicBezTo>
                <a:cubicBezTo>
                  <a:pt x="23083" y="13444"/>
                  <a:pt x="21882" y="1"/>
                  <a:pt x="13043" y="268"/>
                </a:cubicBezTo>
                <a:cubicBezTo>
                  <a:pt x="10007" y="368"/>
                  <a:pt x="7239" y="1936"/>
                  <a:pt x="4603" y="3503"/>
                </a:cubicBezTo>
                <a:cubicBezTo>
                  <a:pt x="1635" y="5271"/>
                  <a:pt x="0" y="8040"/>
                  <a:pt x="234" y="10742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1</a:t>
            </a:r>
            <a:endParaRPr sz="2000" b="1" kern="0" dirty="0">
              <a:solidFill>
                <a:schemeClr val="bg1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10" name="Google Shape;381;p24">
            <a:extLst>
              <a:ext uri="{FF2B5EF4-FFF2-40B4-BE49-F238E27FC236}">
                <a16:creationId xmlns:a16="http://schemas.microsoft.com/office/drawing/2014/main" id="{5D3FE6D1-4384-FAE2-0EC3-06DD351F647C}"/>
              </a:ext>
            </a:extLst>
          </p:cNvPr>
          <p:cNvSpPr/>
          <p:nvPr/>
        </p:nvSpPr>
        <p:spPr>
          <a:xfrm>
            <a:off x="2370191" y="2872904"/>
            <a:ext cx="2473607" cy="2040440"/>
          </a:xfrm>
          <a:custGeom>
            <a:avLst/>
            <a:gdLst/>
            <a:ahLst/>
            <a:cxnLst/>
            <a:rect l="l" t="t" r="r" b="b"/>
            <a:pathLst>
              <a:path w="91734" h="70251" extrusionOk="0">
                <a:moveTo>
                  <a:pt x="86696" y="44665"/>
                </a:moveTo>
                <a:cubicBezTo>
                  <a:pt x="84595" y="48835"/>
                  <a:pt x="80992" y="52037"/>
                  <a:pt x="76822" y="54206"/>
                </a:cubicBezTo>
                <a:cubicBezTo>
                  <a:pt x="74487" y="55406"/>
                  <a:pt x="71952" y="56340"/>
                  <a:pt x="69384" y="56908"/>
                </a:cubicBezTo>
                <a:cubicBezTo>
                  <a:pt x="62145" y="58575"/>
                  <a:pt x="54707" y="55940"/>
                  <a:pt x="47501" y="57408"/>
                </a:cubicBezTo>
                <a:cubicBezTo>
                  <a:pt x="41664" y="58609"/>
                  <a:pt x="38829" y="64380"/>
                  <a:pt x="33858" y="67082"/>
                </a:cubicBezTo>
                <a:cubicBezTo>
                  <a:pt x="27988" y="70250"/>
                  <a:pt x="20182" y="69350"/>
                  <a:pt x="14478" y="66281"/>
                </a:cubicBezTo>
                <a:cubicBezTo>
                  <a:pt x="10809" y="64279"/>
                  <a:pt x="7940" y="61711"/>
                  <a:pt x="5838" y="58709"/>
                </a:cubicBezTo>
                <a:cubicBezTo>
                  <a:pt x="968" y="51837"/>
                  <a:pt x="1" y="42831"/>
                  <a:pt x="2002" y="33991"/>
                </a:cubicBezTo>
                <a:cubicBezTo>
                  <a:pt x="5271" y="19614"/>
                  <a:pt x="14545" y="434"/>
                  <a:pt x="31590" y="134"/>
                </a:cubicBezTo>
                <a:cubicBezTo>
                  <a:pt x="37428" y="0"/>
                  <a:pt x="42364" y="3403"/>
                  <a:pt x="47535" y="5638"/>
                </a:cubicBezTo>
                <a:cubicBezTo>
                  <a:pt x="52872" y="7939"/>
                  <a:pt x="59143" y="8139"/>
                  <a:pt x="64814" y="9607"/>
                </a:cubicBezTo>
                <a:cubicBezTo>
                  <a:pt x="70318" y="11008"/>
                  <a:pt x="75922" y="14044"/>
                  <a:pt x="80325" y="18146"/>
                </a:cubicBezTo>
                <a:cubicBezTo>
                  <a:pt x="87664" y="24951"/>
                  <a:pt x="91733" y="34658"/>
                  <a:pt x="86696" y="44665"/>
                </a:cubicBezTo>
                <a:close/>
              </a:path>
            </a:pathLst>
          </a:cu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1" name="Google Shape;382;p24">
            <a:extLst>
              <a:ext uri="{FF2B5EF4-FFF2-40B4-BE49-F238E27FC236}">
                <a16:creationId xmlns:a16="http://schemas.microsoft.com/office/drawing/2014/main" id="{56F0FDE3-2194-5706-B7BB-D64C47D64C2B}"/>
              </a:ext>
            </a:extLst>
          </p:cNvPr>
          <p:cNvSpPr/>
          <p:nvPr/>
        </p:nvSpPr>
        <p:spPr>
          <a:xfrm>
            <a:off x="2224489" y="2646167"/>
            <a:ext cx="2471774" cy="2009449"/>
          </a:xfrm>
          <a:custGeom>
            <a:avLst/>
            <a:gdLst/>
            <a:ahLst/>
            <a:cxnLst/>
            <a:rect l="l" t="t" r="r" b="b"/>
            <a:pathLst>
              <a:path w="91666" h="69184" extrusionOk="0">
                <a:moveTo>
                  <a:pt x="68549" y="69183"/>
                </a:moveTo>
                <a:cubicBezTo>
                  <a:pt x="66814" y="69183"/>
                  <a:pt x="65080" y="69050"/>
                  <a:pt x="63379" y="68716"/>
                </a:cubicBezTo>
                <a:cubicBezTo>
                  <a:pt x="60777" y="68249"/>
                  <a:pt x="58275" y="67349"/>
                  <a:pt x="55840" y="66515"/>
                </a:cubicBezTo>
                <a:cubicBezTo>
                  <a:pt x="52971" y="65514"/>
                  <a:pt x="50036" y="64447"/>
                  <a:pt x="47000" y="64113"/>
                </a:cubicBezTo>
                <a:cubicBezTo>
                  <a:pt x="43498" y="63679"/>
                  <a:pt x="39795" y="64113"/>
                  <a:pt x="35959" y="65347"/>
                </a:cubicBezTo>
                <a:cubicBezTo>
                  <a:pt x="34958" y="65681"/>
                  <a:pt x="33958" y="66081"/>
                  <a:pt x="32990" y="66481"/>
                </a:cubicBezTo>
                <a:cubicBezTo>
                  <a:pt x="30655" y="67382"/>
                  <a:pt x="28454" y="68249"/>
                  <a:pt x="25818" y="68383"/>
                </a:cubicBezTo>
                <a:cubicBezTo>
                  <a:pt x="20148" y="68683"/>
                  <a:pt x="14143" y="66181"/>
                  <a:pt x="9740" y="61645"/>
                </a:cubicBezTo>
                <a:cubicBezTo>
                  <a:pt x="867" y="52538"/>
                  <a:pt x="0" y="39429"/>
                  <a:pt x="7439" y="26653"/>
                </a:cubicBezTo>
                <a:cubicBezTo>
                  <a:pt x="13310" y="16579"/>
                  <a:pt x="25552" y="1"/>
                  <a:pt x="41530" y="2069"/>
                </a:cubicBezTo>
                <a:cubicBezTo>
                  <a:pt x="47401" y="2803"/>
                  <a:pt x="52571" y="6372"/>
                  <a:pt x="56407" y="9374"/>
                </a:cubicBezTo>
                <a:cubicBezTo>
                  <a:pt x="59242" y="11609"/>
                  <a:pt x="62378" y="13710"/>
                  <a:pt x="65680" y="15945"/>
                </a:cubicBezTo>
                <a:cubicBezTo>
                  <a:pt x="76288" y="23050"/>
                  <a:pt x="87262" y="30389"/>
                  <a:pt x="90031" y="42831"/>
                </a:cubicBezTo>
                <a:cubicBezTo>
                  <a:pt x="91666" y="50036"/>
                  <a:pt x="90064" y="57308"/>
                  <a:pt x="85728" y="62278"/>
                </a:cubicBezTo>
                <a:cubicBezTo>
                  <a:pt x="81992" y="66615"/>
                  <a:pt x="76822" y="68249"/>
                  <a:pt x="73119" y="68850"/>
                </a:cubicBezTo>
                <a:cubicBezTo>
                  <a:pt x="71618" y="69083"/>
                  <a:pt x="70083" y="69183"/>
                  <a:pt x="68549" y="69183"/>
                </a:cubicBezTo>
                <a:close/>
                <a:moveTo>
                  <a:pt x="44365" y="63212"/>
                </a:moveTo>
                <a:cubicBezTo>
                  <a:pt x="45266" y="63212"/>
                  <a:pt x="46166" y="63246"/>
                  <a:pt x="47067" y="63346"/>
                </a:cubicBezTo>
                <a:cubicBezTo>
                  <a:pt x="50203" y="63746"/>
                  <a:pt x="53205" y="64780"/>
                  <a:pt x="56073" y="65814"/>
                </a:cubicBezTo>
                <a:cubicBezTo>
                  <a:pt x="58475" y="66648"/>
                  <a:pt x="60977" y="67516"/>
                  <a:pt x="63512" y="67983"/>
                </a:cubicBezTo>
                <a:cubicBezTo>
                  <a:pt x="66614" y="68583"/>
                  <a:pt x="69917" y="68616"/>
                  <a:pt x="73019" y="68083"/>
                </a:cubicBezTo>
                <a:cubicBezTo>
                  <a:pt x="76588" y="67516"/>
                  <a:pt x="81592" y="65948"/>
                  <a:pt x="85194" y="61811"/>
                </a:cubicBezTo>
                <a:cubicBezTo>
                  <a:pt x="89331" y="57008"/>
                  <a:pt x="90865" y="49970"/>
                  <a:pt x="89331" y="42965"/>
                </a:cubicBezTo>
                <a:cubicBezTo>
                  <a:pt x="86595" y="30823"/>
                  <a:pt x="75754" y="23584"/>
                  <a:pt x="65280" y="16546"/>
                </a:cubicBezTo>
                <a:cubicBezTo>
                  <a:pt x="61944" y="14311"/>
                  <a:pt x="58809" y="12209"/>
                  <a:pt x="55940" y="9974"/>
                </a:cubicBezTo>
                <a:cubicBezTo>
                  <a:pt x="52171" y="7006"/>
                  <a:pt x="47134" y="3536"/>
                  <a:pt x="41463" y="2803"/>
                </a:cubicBezTo>
                <a:cubicBezTo>
                  <a:pt x="25885" y="768"/>
                  <a:pt x="13877" y="17113"/>
                  <a:pt x="8106" y="27020"/>
                </a:cubicBezTo>
                <a:cubicBezTo>
                  <a:pt x="834" y="39495"/>
                  <a:pt x="1635" y="52271"/>
                  <a:pt x="10274" y="61144"/>
                </a:cubicBezTo>
                <a:cubicBezTo>
                  <a:pt x="14510" y="65514"/>
                  <a:pt x="20315" y="67949"/>
                  <a:pt x="25785" y="67649"/>
                </a:cubicBezTo>
                <a:cubicBezTo>
                  <a:pt x="28320" y="67516"/>
                  <a:pt x="30455" y="66682"/>
                  <a:pt x="32723" y="65781"/>
                </a:cubicBezTo>
                <a:cubicBezTo>
                  <a:pt x="33691" y="65381"/>
                  <a:pt x="34691" y="64980"/>
                  <a:pt x="35759" y="64647"/>
                </a:cubicBezTo>
                <a:cubicBezTo>
                  <a:pt x="38694" y="63679"/>
                  <a:pt x="41596" y="63212"/>
                  <a:pt x="44365" y="63212"/>
                </a:cubicBezTo>
                <a:close/>
              </a:path>
            </a:pathLst>
          </a:custGeom>
          <a:solidFill>
            <a:srgbClr val="6AA84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2" name="Google Shape;383;p24">
            <a:extLst>
              <a:ext uri="{FF2B5EF4-FFF2-40B4-BE49-F238E27FC236}">
                <a16:creationId xmlns:a16="http://schemas.microsoft.com/office/drawing/2014/main" id="{CC74801E-11CB-F38E-2964-EDE645F3B47B}"/>
              </a:ext>
            </a:extLst>
          </p:cNvPr>
          <p:cNvSpPr/>
          <p:nvPr/>
        </p:nvSpPr>
        <p:spPr>
          <a:xfrm>
            <a:off x="4198057" y="2889373"/>
            <a:ext cx="233894" cy="217053"/>
          </a:xfrm>
          <a:custGeom>
            <a:avLst/>
            <a:gdLst/>
            <a:ahLst/>
            <a:cxnLst/>
            <a:rect l="l" t="t" r="r" b="b"/>
            <a:pathLst>
              <a:path w="8674" h="7473" extrusionOk="0">
                <a:moveTo>
                  <a:pt x="301" y="4070"/>
                </a:moveTo>
                <a:cubicBezTo>
                  <a:pt x="534" y="6238"/>
                  <a:pt x="3103" y="7472"/>
                  <a:pt x="5104" y="6872"/>
                </a:cubicBezTo>
                <a:cubicBezTo>
                  <a:pt x="8607" y="5771"/>
                  <a:pt x="8673" y="367"/>
                  <a:pt x="4637" y="134"/>
                </a:cubicBezTo>
                <a:cubicBezTo>
                  <a:pt x="2436" y="0"/>
                  <a:pt x="1" y="1701"/>
                  <a:pt x="301" y="4070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3" name="Google Shape;384;p24">
            <a:extLst>
              <a:ext uri="{FF2B5EF4-FFF2-40B4-BE49-F238E27FC236}">
                <a16:creationId xmlns:a16="http://schemas.microsoft.com/office/drawing/2014/main" id="{AE529FD3-1566-8C4B-775D-CD7A66A8132E}"/>
              </a:ext>
            </a:extLst>
          </p:cNvPr>
          <p:cNvSpPr/>
          <p:nvPr/>
        </p:nvSpPr>
        <p:spPr>
          <a:xfrm>
            <a:off x="3503607" y="4548134"/>
            <a:ext cx="369717" cy="430215"/>
          </a:xfrm>
          <a:custGeom>
            <a:avLst/>
            <a:gdLst/>
            <a:ahLst/>
            <a:cxnLst/>
            <a:rect l="l" t="t" r="r" b="b"/>
            <a:pathLst>
              <a:path w="13711" h="14812" extrusionOk="0">
                <a:moveTo>
                  <a:pt x="68" y="10075"/>
                </a:moveTo>
                <a:cubicBezTo>
                  <a:pt x="501" y="13277"/>
                  <a:pt x="4504" y="14811"/>
                  <a:pt x="7206" y="13210"/>
                </a:cubicBezTo>
                <a:cubicBezTo>
                  <a:pt x="13711" y="9374"/>
                  <a:pt x="2403" y="1"/>
                  <a:pt x="201" y="8340"/>
                </a:cubicBezTo>
                <a:cubicBezTo>
                  <a:pt x="34" y="8940"/>
                  <a:pt x="1" y="9508"/>
                  <a:pt x="68" y="10075"/>
                </a:cubicBezTo>
                <a:close/>
              </a:path>
            </a:pathLst>
          </a:custGeom>
          <a:gradFill>
            <a:gsLst>
              <a:gs pos="0">
                <a:srgbClr val="B9D9AB"/>
              </a:gs>
              <a:gs pos="100000">
                <a:srgbClr val="72A859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4" name="Google Shape;385;p24">
            <a:extLst>
              <a:ext uri="{FF2B5EF4-FFF2-40B4-BE49-F238E27FC236}">
                <a16:creationId xmlns:a16="http://schemas.microsoft.com/office/drawing/2014/main" id="{C8116AE4-EECC-7022-8B9B-6C59842AE1AA}"/>
              </a:ext>
            </a:extLst>
          </p:cNvPr>
          <p:cNvSpPr/>
          <p:nvPr/>
        </p:nvSpPr>
        <p:spPr>
          <a:xfrm rot="655065">
            <a:off x="7594335" y="2623788"/>
            <a:ext cx="2610917" cy="2308902"/>
          </a:xfrm>
          <a:custGeom>
            <a:avLst/>
            <a:gdLst/>
            <a:ahLst/>
            <a:cxnLst/>
            <a:rect l="l" t="t" r="r" b="b"/>
            <a:pathLst>
              <a:path w="93701" h="79658" extrusionOk="0">
                <a:moveTo>
                  <a:pt x="77122" y="55474"/>
                </a:moveTo>
                <a:cubicBezTo>
                  <a:pt x="72119" y="60944"/>
                  <a:pt x="64180" y="66382"/>
                  <a:pt x="55307" y="70251"/>
                </a:cubicBezTo>
                <a:cubicBezTo>
                  <a:pt x="37027" y="78257"/>
                  <a:pt x="14678" y="79658"/>
                  <a:pt x="5237" y="61011"/>
                </a:cubicBezTo>
                <a:cubicBezTo>
                  <a:pt x="0" y="50704"/>
                  <a:pt x="8673" y="45500"/>
                  <a:pt x="11475" y="36393"/>
                </a:cubicBezTo>
                <a:cubicBezTo>
                  <a:pt x="14277" y="27320"/>
                  <a:pt x="5438" y="18981"/>
                  <a:pt x="8773" y="9507"/>
                </a:cubicBezTo>
                <a:cubicBezTo>
                  <a:pt x="9707" y="6872"/>
                  <a:pt x="11375" y="4671"/>
                  <a:pt x="13477" y="3070"/>
                </a:cubicBezTo>
                <a:cubicBezTo>
                  <a:pt x="16312" y="1001"/>
                  <a:pt x="19915" y="1"/>
                  <a:pt x="23584" y="601"/>
                </a:cubicBezTo>
                <a:cubicBezTo>
                  <a:pt x="26619" y="1101"/>
                  <a:pt x="29488" y="2302"/>
                  <a:pt x="32323" y="3503"/>
                </a:cubicBezTo>
                <a:cubicBezTo>
                  <a:pt x="36960" y="5471"/>
                  <a:pt x="41530" y="7306"/>
                  <a:pt x="46233" y="8740"/>
                </a:cubicBezTo>
                <a:cubicBezTo>
                  <a:pt x="54539" y="11275"/>
                  <a:pt x="62812" y="10742"/>
                  <a:pt x="71185" y="12610"/>
                </a:cubicBezTo>
                <a:cubicBezTo>
                  <a:pt x="75654" y="13610"/>
                  <a:pt x="80024" y="15612"/>
                  <a:pt x="83126" y="18981"/>
                </a:cubicBezTo>
                <a:cubicBezTo>
                  <a:pt x="93701" y="30422"/>
                  <a:pt x="86062" y="45733"/>
                  <a:pt x="77122" y="55474"/>
                </a:cubicBezTo>
                <a:close/>
              </a:path>
            </a:pathLst>
          </a:custGeom>
          <a:solidFill>
            <a:srgbClr val="6FA8D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6" name="Google Shape;386;p24">
            <a:extLst>
              <a:ext uri="{FF2B5EF4-FFF2-40B4-BE49-F238E27FC236}">
                <a16:creationId xmlns:a16="http://schemas.microsoft.com/office/drawing/2014/main" id="{0DF00315-29F5-448A-2E9A-B7A26D571D7C}"/>
              </a:ext>
            </a:extLst>
          </p:cNvPr>
          <p:cNvSpPr/>
          <p:nvPr/>
        </p:nvSpPr>
        <p:spPr>
          <a:xfrm rot="655065">
            <a:off x="7664161" y="2786940"/>
            <a:ext cx="2463124" cy="2150353"/>
          </a:xfrm>
          <a:custGeom>
            <a:avLst/>
            <a:gdLst/>
            <a:ahLst/>
            <a:cxnLst/>
            <a:rect l="l" t="t" r="r" b="b"/>
            <a:pathLst>
              <a:path w="88397" h="74188" extrusionOk="0">
                <a:moveTo>
                  <a:pt x="65747" y="1068"/>
                </a:moveTo>
                <a:cubicBezTo>
                  <a:pt x="69317" y="1402"/>
                  <a:pt x="72386" y="2436"/>
                  <a:pt x="74921" y="4070"/>
                </a:cubicBezTo>
                <a:cubicBezTo>
                  <a:pt x="80625" y="7806"/>
                  <a:pt x="83460" y="13377"/>
                  <a:pt x="83360" y="20715"/>
                </a:cubicBezTo>
                <a:cubicBezTo>
                  <a:pt x="83293" y="26553"/>
                  <a:pt x="81325" y="33391"/>
                  <a:pt x="77756" y="39963"/>
                </a:cubicBezTo>
                <a:cubicBezTo>
                  <a:pt x="73586" y="47635"/>
                  <a:pt x="65714" y="55907"/>
                  <a:pt x="56741" y="62012"/>
                </a:cubicBezTo>
                <a:cubicBezTo>
                  <a:pt x="46534" y="68983"/>
                  <a:pt x="36093" y="72352"/>
                  <a:pt x="27387" y="71519"/>
                </a:cubicBezTo>
                <a:cubicBezTo>
                  <a:pt x="20782" y="70885"/>
                  <a:pt x="15145" y="67916"/>
                  <a:pt x="10608" y="62712"/>
                </a:cubicBezTo>
                <a:cubicBezTo>
                  <a:pt x="5771" y="57142"/>
                  <a:pt x="7272" y="52305"/>
                  <a:pt x="8974" y="46701"/>
                </a:cubicBezTo>
                <a:cubicBezTo>
                  <a:pt x="9808" y="43932"/>
                  <a:pt x="10708" y="41030"/>
                  <a:pt x="10875" y="37861"/>
                </a:cubicBezTo>
                <a:cubicBezTo>
                  <a:pt x="11142" y="32991"/>
                  <a:pt x="8640" y="29021"/>
                  <a:pt x="6205" y="25185"/>
                </a:cubicBezTo>
                <a:cubicBezTo>
                  <a:pt x="3636" y="21149"/>
                  <a:pt x="1235" y="17346"/>
                  <a:pt x="1702" y="12476"/>
                </a:cubicBezTo>
                <a:cubicBezTo>
                  <a:pt x="2235" y="6305"/>
                  <a:pt x="7106" y="1435"/>
                  <a:pt x="13210" y="901"/>
                </a:cubicBezTo>
                <a:cubicBezTo>
                  <a:pt x="14544" y="768"/>
                  <a:pt x="16045" y="801"/>
                  <a:pt x="17747" y="968"/>
                </a:cubicBezTo>
                <a:cubicBezTo>
                  <a:pt x="19281" y="1101"/>
                  <a:pt x="20815" y="1368"/>
                  <a:pt x="22183" y="1568"/>
                </a:cubicBezTo>
                <a:cubicBezTo>
                  <a:pt x="25319" y="2069"/>
                  <a:pt x="29021" y="2603"/>
                  <a:pt x="32657" y="2969"/>
                </a:cubicBezTo>
                <a:cubicBezTo>
                  <a:pt x="34192" y="3103"/>
                  <a:pt x="35626" y="3236"/>
                  <a:pt x="37027" y="3303"/>
                </a:cubicBezTo>
                <a:cubicBezTo>
                  <a:pt x="41964" y="3537"/>
                  <a:pt x="46701" y="2836"/>
                  <a:pt x="51304" y="2136"/>
                </a:cubicBezTo>
                <a:cubicBezTo>
                  <a:pt x="54840" y="1602"/>
                  <a:pt x="58509" y="1068"/>
                  <a:pt x="62212" y="968"/>
                </a:cubicBezTo>
                <a:cubicBezTo>
                  <a:pt x="63412" y="935"/>
                  <a:pt x="64613" y="968"/>
                  <a:pt x="65747" y="1068"/>
                </a:cubicBezTo>
                <a:close/>
                <a:moveTo>
                  <a:pt x="65814" y="301"/>
                </a:moveTo>
                <a:cubicBezTo>
                  <a:pt x="64613" y="201"/>
                  <a:pt x="63412" y="167"/>
                  <a:pt x="62212" y="201"/>
                </a:cubicBezTo>
                <a:cubicBezTo>
                  <a:pt x="53672" y="401"/>
                  <a:pt x="45767" y="2969"/>
                  <a:pt x="37094" y="2536"/>
                </a:cubicBezTo>
                <a:cubicBezTo>
                  <a:pt x="35626" y="2469"/>
                  <a:pt x="34192" y="2336"/>
                  <a:pt x="32757" y="2202"/>
                </a:cubicBezTo>
                <a:cubicBezTo>
                  <a:pt x="29288" y="1869"/>
                  <a:pt x="25819" y="1368"/>
                  <a:pt x="22316" y="835"/>
                </a:cubicBezTo>
                <a:cubicBezTo>
                  <a:pt x="20815" y="601"/>
                  <a:pt x="19314" y="368"/>
                  <a:pt x="17847" y="201"/>
                </a:cubicBezTo>
                <a:cubicBezTo>
                  <a:pt x="16279" y="67"/>
                  <a:pt x="14711" y="1"/>
                  <a:pt x="13143" y="134"/>
                </a:cubicBezTo>
                <a:cubicBezTo>
                  <a:pt x="6605" y="701"/>
                  <a:pt x="1535" y="5872"/>
                  <a:pt x="935" y="12410"/>
                </a:cubicBezTo>
                <a:cubicBezTo>
                  <a:pt x="1" y="22383"/>
                  <a:pt x="10608" y="28321"/>
                  <a:pt x="10108" y="37794"/>
                </a:cubicBezTo>
                <a:cubicBezTo>
                  <a:pt x="9607" y="47301"/>
                  <a:pt x="2469" y="54473"/>
                  <a:pt x="10041" y="63213"/>
                </a:cubicBezTo>
                <a:cubicBezTo>
                  <a:pt x="15011" y="68917"/>
                  <a:pt x="20949" y="71685"/>
                  <a:pt x="27287" y="72286"/>
                </a:cubicBezTo>
                <a:cubicBezTo>
                  <a:pt x="46967" y="74187"/>
                  <a:pt x="70251" y="55374"/>
                  <a:pt x="78423" y="40330"/>
                </a:cubicBezTo>
                <a:cubicBezTo>
                  <a:pt x="84728" y="28688"/>
                  <a:pt x="88397" y="11976"/>
                  <a:pt x="75354" y="3436"/>
                </a:cubicBezTo>
                <a:cubicBezTo>
                  <a:pt x="72519" y="1602"/>
                  <a:pt x="69217" y="634"/>
                  <a:pt x="65814" y="301"/>
                </a:cubicBezTo>
                <a:close/>
              </a:path>
            </a:pathLst>
          </a:custGeom>
          <a:solidFill>
            <a:srgbClr val="3D85C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8" name="Google Shape;387;p24">
            <a:extLst>
              <a:ext uri="{FF2B5EF4-FFF2-40B4-BE49-F238E27FC236}">
                <a16:creationId xmlns:a16="http://schemas.microsoft.com/office/drawing/2014/main" id="{9425DD2C-9876-8C81-156D-409C1752D4A4}"/>
              </a:ext>
            </a:extLst>
          </p:cNvPr>
          <p:cNvSpPr/>
          <p:nvPr/>
        </p:nvSpPr>
        <p:spPr>
          <a:xfrm>
            <a:off x="9268872" y="4289611"/>
            <a:ext cx="564917" cy="557141"/>
          </a:xfrm>
          <a:custGeom>
            <a:avLst/>
            <a:gdLst/>
            <a:ahLst/>
            <a:cxnLst/>
            <a:rect l="l" t="t" r="r" b="b"/>
            <a:pathLst>
              <a:path w="20950" h="19182" extrusionOk="0">
                <a:moveTo>
                  <a:pt x="501" y="11309"/>
                </a:moveTo>
                <a:cubicBezTo>
                  <a:pt x="868" y="13944"/>
                  <a:pt x="2503" y="16212"/>
                  <a:pt x="4804" y="17513"/>
                </a:cubicBezTo>
                <a:cubicBezTo>
                  <a:pt x="7773" y="19181"/>
                  <a:pt x="11843" y="19048"/>
                  <a:pt x="14845" y="17547"/>
                </a:cubicBezTo>
                <a:cubicBezTo>
                  <a:pt x="17547" y="16246"/>
                  <a:pt x="19615" y="13577"/>
                  <a:pt x="19982" y="10608"/>
                </a:cubicBezTo>
                <a:cubicBezTo>
                  <a:pt x="20949" y="3003"/>
                  <a:pt x="12076" y="1"/>
                  <a:pt x="6105" y="2136"/>
                </a:cubicBezTo>
                <a:cubicBezTo>
                  <a:pt x="2469" y="3437"/>
                  <a:pt x="1" y="7473"/>
                  <a:pt x="501" y="11309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19" name="Google Shape;388;p24">
            <a:extLst>
              <a:ext uri="{FF2B5EF4-FFF2-40B4-BE49-F238E27FC236}">
                <a16:creationId xmlns:a16="http://schemas.microsoft.com/office/drawing/2014/main" id="{DA536B7E-2709-6BF1-1CF8-E4BA12366D52}"/>
              </a:ext>
            </a:extLst>
          </p:cNvPr>
          <p:cNvSpPr/>
          <p:nvPr/>
        </p:nvSpPr>
        <p:spPr>
          <a:xfrm>
            <a:off x="9105890" y="4701595"/>
            <a:ext cx="232978" cy="217053"/>
          </a:xfrm>
          <a:custGeom>
            <a:avLst/>
            <a:gdLst/>
            <a:ahLst/>
            <a:cxnLst/>
            <a:rect l="l" t="t" r="r" b="b"/>
            <a:pathLst>
              <a:path w="8640" h="7473" extrusionOk="0">
                <a:moveTo>
                  <a:pt x="267" y="4070"/>
                </a:moveTo>
                <a:cubicBezTo>
                  <a:pt x="534" y="6238"/>
                  <a:pt x="3103" y="7473"/>
                  <a:pt x="5071" y="6839"/>
                </a:cubicBezTo>
                <a:cubicBezTo>
                  <a:pt x="8606" y="5738"/>
                  <a:pt x="8640" y="334"/>
                  <a:pt x="4604" y="101"/>
                </a:cubicBezTo>
                <a:cubicBezTo>
                  <a:pt x="2402" y="1"/>
                  <a:pt x="0" y="1668"/>
                  <a:pt x="267" y="4070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20" name="Google Shape;389;p24">
            <a:extLst>
              <a:ext uri="{FF2B5EF4-FFF2-40B4-BE49-F238E27FC236}">
                <a16:creationId xmlns:a16="http://schemas.microsoft.com/office/drawing/2014/main" id="{A3421BF0-0FEC-9A5D-2233-FB31B380514F}"/>
              </a:ext>
            </a:extLst>
          </p:cNvPr>
          <p:cNvSpPr/>
          <p:nvPr/>
        </p:nvSpPr>
        <p:spPr>
          <a:xfrm>
            <a:off x="8657925" y="2687226"/>
            <a:ext cx="814726" cy="480608"/>
          </a:xfrm>
          <a:custGeom>
            <a:avLst/>
            <a:gdLst/>
            <a:ahLst/>
            <a:cxnLst/>
            <a:rect l="l" t="t" r="r" b="b"/>
            <a:pathLst>
              <a:path w="25552" h="16547" extrusionOk="0">
                <a:moveTo>
                  <a:pt x="2602" y="11876"/>
                </a:moveTo>
                <a:cubicBezTo>
                  <a:pt x="3703" y="14411"/>
                  <a:pt x="6338" y="16213"/>
                  <a:pt x="9140" y="16346"/>
                </a:cubicBezTo>
                <a:cubicBezTo>
                  <a:pt x="13010" y="16546"/>
                  <a:pt x="16345" y="13811"/>
                  <a:pt x="19915" y="12310"/>
                </a:cubicBezTo>
                <a:cubicBezTo>
                  <a:pt x="21449" y="11643"/>
                  <a:pt x="23150" y="11176"/>
                  <a:pt x="24218" y="9908"/>
                </a:cubicBezTo>
                <a:cubicBezTo>
                  <a:pt x="25552" y="8307"/>
                  <a:pt x="25419" y="5738"/>
                  <a:pt x="24218" y="4004"/>
                </a:cubicBezTo>
                <a:cubicBezTo>
                  <a:pt x="21516" y="201"/>
                  <a:pt x="14711" y="1"/>
                  <a:pt x="10508" y="768"/>
                </a:cubicBezTo>
                <a:cubicBezTo>
                  <a:pt x="5204" y="1702"/>
                  <a:pt x="0" y="5939"/>
                  <a:pt x="2602" y="11876"/>
                </a:cubicBezTo>
                <a:close/>
              </a:path>
            </a:pathLst>
          </a:custGeom>
          <a:gradFill>
            <a:gsLst>
              <a:gs pos="0">
                <a:srgbClr val="A4C8E9"/>
              </a:gs>
              <a:gs pos="100000">
                <a:srgbClr val="4388C8"/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 defTabSz="914400">
              <a:buClr>
                <a:srgbClr val="000000"/>
              </a:buClr>
              <a:buSzPts val="1100"/>
              <a:buFont typeface="Arial"/>
              <a:buNone/>
            </a:pPr>
            <a:r>
              <a:rPr lang="en" sz="2000" b="1" kern="0" dirty="0">
                <a:solidFill>
                  <a:schemeClr val="bg1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3</a:t>
            </a:r>
            <a:endParaRPr sz="1400" kern="0" dirty="0">
              <a:solidFill>
                <a:schemeClr val="bg1"/>
              </a:solidFill>
              <a:latin typeface="Trade Gothic Next Light" panose="020B0403040303020004" pitchFamily="34" charset="0"/>
              <a:cs typeface="Arial"/>
              <a:sym typeface="Arial"/>
            </a:endParaRPr>
          </a:p>
        </p:txBody>
      </p:sp>
      <p:sp>
        <p:nvSpPr>
          <p:cNvPr id="21" name="Google Shape;390;p24">
            <a:extLst>
              <a:ext uri="{FF2B5EF4-FFF2-40B4-BE49-F238E27FC236}">
                <a16:creationId xmlns:a16="http://schemas.microsoft.com/office/drawing/2014/main" id="{A60BD618-44A3-A366-2B23-B28F27B5664D}"/>
              </a:ext>
            </a:extLst>
          </p:cNvPr>
          <p:cNvSpPr txBox="1"/>
          <p:nvPr/>
        </p:nvSpPr>
        <p:spPr>
          <a:xfrm flipH="1">
            <a:off x="2692429" y="343472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Identify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Key 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Variables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22" name="Google Shape;391;p24">
            <a:extLst>
              <a:ext uri="{FF2B5EF4-FFF2-40B4-BE49-F238E27FC236}">
                <a16:creationId xmlns:a16="http://schemas.microsoft.com/office/drawing/2014/main" id="{3EB791B1-8A90-C904-610D-D1C32DCF99C7}"/>
              </a:ext>
            </a:extLst>
          </p:cNvPr>
          <p:cNvSpPr txBox="1"/>
          <p:nvPr/>
        </p:nvSpPr>
        <p:spPr>
          <a:xfrm flipH="1">
            <a:off x="5392407" y="331984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lang="en"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Visualize</a:t>
            </a: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Numbers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23" name="Google Shape;392;p24">
            <a:extLst>
              <a:ext uri="{FF2B5EF4-FFF2-40B4-BE49-F238E27FC236}">
                <a16:creationId xmlns:a16="http://schemas.microsoft.com/office/drawing/2014/main" id="{5D066A6B-CC48-2802-6277-C39C2AC70CF3}"/>
              </a:ext>
            </a:extLst>
          </p:cNvPr>
          <p:cNvSpPr txBox="1"/>
          <p:nvPr/>
        </p:nvSpPr>
        <p:spPr>
          <a:xfrm flipH="1">
            <a:off x="8155164" y="3319844"/>
            <a:ext cx="1633200" cy="9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defTabSz="914400">
              <a:buClr>
                <a:srgbClr val="000000"/>
              </a:buClr>
              <a:buFont typeface="Arial"/>
              <a:buNone/>
            </a:pPr>
            <a:endParaRPr lang="en"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  <a:p>
            <a:pPr algn="ctr" defTabSz="914400">
              <a:buClr>
                <a:srgbClr val="000000"/>
              </a:buClr>
              <a:buFont typeface="Arial"/>
              <a:buNone/>
            </a:pPr>
            <a:r>
              <a:rPr lang="en" sz="1200" kern="0" dirty="0">
                <a:solidFill>
                  <a:srgbClr val="000000"/>
                </a:solidFill>
                <a:latin typeface="Trade Gothic Next Light" panose="020B0403040303020004" pitchFamily="34" charset="0"/>
                <a:ea typeface="Roboto"/>
                <a:cs typeface="Roboto"/>
                <a:sym typeface="Roboto"/>
              </a:rPr>
              <a:t>Do the Math!</a:t>
            </a:r>
            <a:endParaRPr sz="1200" kern="0" dirty="0">
              <a:solidFill>
                <a:srgbClr val="000000"/>
              </a:solidFill>
              <a:latin typeface="Trade Gothic Next Light" panose="020B0403040303020004" pitchFamily="34" charset="0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97719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A5F724-D6AF-E7A0-3E03-3BE436628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19870"/>
            <a:ext cx="10134600" cy="435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92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B09180-CE5A-A0A2-482D-DC60157BE452}"/>
              </a:ext>
            </a:extLst>
          </p:cNvPr>
          <p:cNvSpPr txBox="1"/>
          <p:nvPr/>
        </p:nvSpPr>
        <p:spPr>
          <a:xfrm>
            <a:off x="202173" y="230872"/>
            <a:ext cx="67760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0" i="0" dirty="0">
                <a:solidFill>
                  <a:srgbClr val="00B0F0"/>
                </a:solidFill>
                <a:effectLst/>
                <a:latin typeface="Trade Gothic Next Light" panose="020B0403040303020004" pitchFamily="34" charset="0"/>
              </a:rPr>
              <a:t>Cosmetics Industry and Plastics</a:t>
            </a:r>
            <a:endParaRPr lang="en-GB" sz="2800" dirty="0">
              <a:solidFill>
                <a:srgbClr val="FFFF00"/>
              </a:solidFill>
              <a:latin typeface="Trade Gothic Next Light" panose="020B0403040303020004" pitchFamily="34" charset="0"/>
            </a:endParaRPr>
          </a:p>
        </p:txBody>
      </p:sp>
      <p:sp>
        <p:nvSpPr>
          <p:cNvPr id="33" name="Google Shape;1595;p84">
            <a:extLst>
              <a:ext uri="{FF2B5EF4-FFF2-40B4-BE49-F238E27FC236}">
                <a16:creationId xmlns:a16="http://schemas.microsoft.com/office/drawing/2014/main" id="{43F54356-7686-0B6C-24E1-B3D381DA0EE2}"/>
              </a:ext>
            </a:extLst>
          </p:cNvPr>
          <p:cNvSpPr txBox="1">
            <a:spLocks/>
          </p:cNvSpPr>
          <p:nvPr/>
        </p:nvSpPr>
        <p:spPr>
          <a:xfrm>
            <a:off x="1932905" y="1738027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0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Gorditas"/>
              <a:buNone/>
              <a:defRPr sz="3400" b="1" i="0" u="none" strike="noStrike" cap="none">
                <a:solidFill>
                  <a:schemeClr val="dk1"/>
                </a:solidFill>
                <a:latin typeface="Gorditas"/>
                <a:ea typeface="Gorditas"/>
                <a:cs typeface="Gorditas"/>
                <a:sym typeface="Gordita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3F44"/>
              </a:buClr>
              <a:buSzPts val="3400"/>
              <a:buFont typeface="Gorditas"/>
              <a:buNone/>
              <a:tabLst/>
              <a:defRPr/>
            </a:pPr>
            <a:r>
              <a:rPr kumimoji="0" lang="en-GB" sz="3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sym typeface="Gorditas"/>
              </a:rPr>
              <a:t>Key Variables?</a:t>
            </a:r>
          </a:p>
        </p:txBody>
      </p:sp>
      <p:grpSp>
        <p:nvGrpSpPr>
          <p:cNvPr id="35" name="Google Shape;1597;p84">
            <a:extLst>
              <a:ext uri="{FF2B5EF4-FFF2-40B4-BE49-F238E27FC236}">
                <a16:creationId xmlns:a16="http://schemas.microsoft.com/office/drawing/2014/main" id="{563C5A22-7454-A56C-0E8C-6855206F9681}"/>
              </a:ext>
            </a:extLst>
          </p:cNvPr>
          <p:cNvGrpSpPr/>
          <p:nvPr/>
        </p:nvGrpSpPr>
        <p:grpSpPr>
          <a:xfrm>
            <a:off x="2850933" y="2758114"/>
            <a:ext cx="6102213" cy="1646981"/>
            <a:chOff x="1927376" y="1926577"/>
            <a:chExt cx="5289254" cy="1427564"/>
          </a:xfrm>
          <a:solidFill>
            <a:srgbClr val="FFFF00"/>
          </a:solidFill>
        </p:grpSpPr>
        <p:sp>
          <p:nvSpPr>
            <p:cNvPr id="36" name="Google Shape;1598;p84">
              <a:extLst>
                <a:ext uri="{FF2B5EF4-FFF2-40B4-BE49-F238E27FC236}">
                  <a16:creationId xmlns:a16="http://schemas.microsoft.com/office/drawing/2014/main" id="{02C4EA99-B92B-280C-E732-B5624CE89936}"/>
                </a:ext>
              </a:extLst>
            </p:cNvPr>
            <p:cNvSpPr/>
            <p:nvPr/>
          </p:nvSpPr>
          <p:spPr>
            <a:xfrm>
              <a:off x="1927376" y="2601967"/>
              <a:ext cx="5289254" cy="752175"/>
            </a:xfrm>
            <a:custGeom>
              <a:avLst/>
              <a:gdLst/>
              <a:ahLst/>
              <a:cxnLst/>
              <a:rect l="l" t="t" r="r" b="b"/>
              <a:pathLst>
                <a:path w="141075" h="20062" extrusionOk="0">
                  <a:moveTo>
                    <a:pt x="25629" y="0"/>
                  </a:moveTo>
                  <a:cubicBezTo>
                    <a:pt x="17086" y="0"/>
                    <a:pt x="8543" y="1616"/>
                    <a:pt x="0" y="5769"/>
                  </a:cubicBezTo>
                  <a:lnTo>
                    <a:pt x="0" y="6386"/>
                  </a:lnTo>
                  <a:cubicBezTo>
                    <a:pt x="8612" y="2172"/>
                    <a:pt x="17225" y="538"/>
                    <a:pt x="25837" y="538"/>
                  </a:cubicBezTo>
                  <a:cubicBezTo>
                    <a:pt x="55606" y="538"/>
                    <a:pt x="85375" y="20062"/>
                    <a:pt x="115143" y="20062"/>
                  </a:cubicBezTo>
                  <a:cubicBezTo>
                    <a:pt x="123787" y="20062"/>
                    <a:pt x="132431" y="18416"/>
                    <a:pt x="141075" y="14168"/>
                  </a:cubicBezTo>
                  <a:lnTo>
                    <a:pt x="141075" y="13983"/>
                  </a:lnTo>
                  <a:cubicBezTo>
                    <a:pt x="132500" y="18171"/>
                    <a:pt x="123926" y="19798"/>
                    <a:pt x="115351" y="19798"/>
                  </a:cubicBezTo>
                  <a:cubicBezTo>
                    <a:pt x="85444" y="19798"/>
                    <a:pt x="55537" y="0"/>
                    <a:pt x="256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Google Shape;1599;p84">
              <a:extLst>
                <a:ext uri="{FF2B5EF4-FFF2-40B4-BE49-F238E27FC236}">
                  <a16:creationId xmlns:a16="http://schemas.microsoft.com/office/drawing/2014/main" id="{69638A4E-7F36-4F06-B2EE-574228B3338F}"/>
                </a:ext>
              </a:extLst>
            </p:cNvPr>
            <p:cNvSpPr/>
            <p:nvPr/>
          </p:nvSpPr>
          <p:spPr>
            <a:xfrm>
              <a:off x="1927376" y="2435350"/>
              <a:ext cx="5289254" cy="838332"/>
            </a:xfrm>
            <a:custGeom>
              <a:avLst/>
              <a:gdLst/>
              <a:ahLst/>
              <a:cxnLst/>
              <a:rect l="l" t="t" r="r" b="b"/>
              <a:pathLst>
                <a:path w="141075" h="22360" extrusionOk="0">
                  <a:moveTo>
                    <a:pt x="23953" y="1"/>
                  </a:moveTo>
                  <a:cubicBezTo>
                    <a:pt x="15969" y="1"/>
                    <a:pt x="7984" y="1465"/>
                    <a:pt x="0" y="5146"/>
                  </a:cubicBezTo>
                  <a:lnTo>
                    <a:pt x="0" y="5762"/>
                  </a:lnTo>
                  <a:cubicBezTo>
                    <a:pt x="8052" y="2025"/>
                    <a:pt x="16103" y="543"/>
                    <a:pt x="24155" y="543"/>
                  </a:cubicBezTo>
                  <a:cubicBezTo>
                    <a:pt x="55046" y="543"/>
                    <a:pt x="85936" y="22359"/>
                    <a:pt x="116827" y="22359"/>
                  </a:cubicBezTo>
                  <a:cubicBezTo>
                    <a:pt x="124910" y="22359"/>
                    <a:pt x="132992" y="20866"/>
                    <a:pt x="141075" y="17097"/>
                  </a:cubicBezTo>
                  <a:lnTo>
                    <a:pt x="141075" y="16913"/>
                  </a:lnTo>
                  <a:cubicBezTo>
                    <a:pt x="133059" y="20626"/>
                    <a:pt x="125043" y="22101"/>
                    <a:pt x="117027" y="22101"/>
                  </a:cubicBezTo>
                  <a:cubicBezTo>
                    <a:pt x="86002" y="22101"/>
                    <a:pt x="54978" y="1"/>
                    <a:pt x="2395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Google Shape;1600;p84">
              <a:extLst>
                <a:ext uri="{FF2B5EF4-FFF2-40B4-BE49-F238E27FC236}">
                  <a16:creationId xmlns:a16="http://schemas.microsoft.com/office/drawing/2014/main" id="{0249E300-74B0-7926-4471-4B95D765D477}"/>
                </a:ext>
              </a:extLst>
            </p:cNvPr>
            <p:cNvSpPr/>
            <p:nvPr/>
          </p:nvSpPr>
          <p:spPr>
            <a:xfrm>
              <a:off x="1927376" y="2267271"/>
              <a:ext cx="5289254" cy="927527"/>
            </a:xfrm>
            <a:custGeom>
              <a:avLst/>
              <a:gdLst/>
              <a:ahLst/>
              <a:cxnLst/>
              <a:rect l="l" t="t" r="r" b="b"/>
              <a:pathLst>
                <a:path w="141075" h="24739" extrusionOk="0">
                  <a:moveTo>
                    <a:pt x="22337" y="1"/>
                  </a:moveTo>
                  <a:cubicBezTo>
                    <a:pt x="14891" y="1"/>
                    <a:pt x="7446" y="1318"/>
                    <a:pt x="0" y="4563"/>
                  </a:cubicBezTo>
                  <a:lnTo>
                    <a:pt x="0" y="5177"/>
                  </a:lnTo>
                  <a:cubicBezTo>
                    <a:pt x="7510" y="1881"/>
                    <a:pt x="15020" y="547"/>
                    <a:pt x="22530" y="547"/>
                  </a:cubicBezTo>
                  <a:cubicBezTo>
                    <a:pt x="54504" y="547"/>
                    <a:pt x="86478" y="24738"/>
                    <a:pt x="118452" y="24738"/>
                  </a:cubicBezTo>
                  <a:cubicBezTo>
                    <a:pt x="125993" y="24738"/>
                    <a:pt x="133534" y="23393"/>
                    <a:pt x="141075" y="20067"/>
                  </a:cubicBezTo>
                  <a:lnTo>
                    <a:pt x="141075" y="19882"/>
                  </a:lnTo>
                  <a:cubicBezTo>
                    <a:pt x="133598" y="23157"/>
                    <a:pt x="126121" y="24486"/>
                    <a:pt x="118644" y="24486"/>
                  </a:cubicBezTo>
                  <a:cubicBezTo>
                    <a:pt x="86541" y="24486"/>
                    <a:pt x="54439" y="1"/>
                    <a:pt x="223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601;p84">
              <a:extLst>
                <a:ext uri="{FF2B5EF4-FFF2-40B4-BE49-F238E27FC236}">
                  <a16:creationId xmlns:a16="http://schemas.microsoft.com/office/drawing/2014/main" id="{5ACE0075-1E05-8B4E-997B-9A4CD863A399}"/>
                </a:ext>
              </a:extLst>
            </p:cNvPr>
            <p:cNvSpPr/>
            <p:nvPr/>
          </p:nvSpPr>
          <p:spPr>
            <a:xfrm>
              <a:off x="1927376" y="2097618"/>
              <a:ext cx="5289254" cy="1019796"/>
            </a:xfrm>
            <a:custGeom>
              <a:avLst/>
              <a:gdLst/>
              <a:ahLst/>
              <a:cxnLst/>
              <a:rect l="l" t="t" r="r" b="b"/>
              <a:pathLst>
                <a:path w="141075" h="27200" extrusionOk="0">
                  <a:moveTo>
                    <a:pt x="20772" y="1"/>
                  </a:moveTo>
                  <a:cubicBezTo>
                    <a:pt x="13848" y="1"/>
                    <a:pt x="6924" y="1177"/>
                    <a:pt x="0" y="4020"/>
                  </a:cubicBezTo>
                  <a:lnTo>
                    <a:pt x="0" y="4637"/>
                  </a:lnTo>
                  <a:cubicBezTo>
                    <a:pt x="6986" y="1746"/>
                    <a:pt x="13973" y="554"/>
                    <a:pt x="20959" y="554"/>
                  </a:cubicBezTo>
                  <a:cubicBezTo>
                    <a:pt x="53979" y="554"/>
                    <a:pt x="86999" y="27199"/>
                    <a:pt x="120020" y="27199"/>
                  </a:cubicBezTo>
                  <a:cubicBezTo>
                    <a:pt x="127038" y="27199"/>
                    <a:pt x="134056" y="25995"/>
                    <a:pt x="141075" y="23076"/>
                  </a:cubicBezTo>
                  <a:lnTo>
                    <a:pt x="141075" y="22893"/>
                  </a:lnTo>
                  <a:cubicBezTo>
                    <a:pt x="134119" y="25764"/>
                    <a:pt x="127164" y="26951"/>
                    <a:pt x="120209" y="26951"/>
                  </a:cubicBezTo>
                  <a:cubicBezTo>
                    <a:pt x="87063" y="26951"/>
                    <a:pt x="53918" y="1"/>
                    <a:pt x="207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602;p84">
              <a:extLst>
                <a:ext uri="{FF2B5EF4-FFF2-40B4-BE49-F238E27FC236}">
                  <a16:creationId xmlns:a16="http://schemas.microsoft.com/office/drawing/2014/main" id="{4094C01A-E29C-CA1D-D47C-7A5443086168}"/>
                </a:ext>
              </a:extLst>
            </p:cNvPr>
            <p:cNvSpPr/>
            <p:nvPr/>
          </p:nvSpPr>
          <p:spPr>
            <a:xfrm>
              <a:off x="1927376" y="1926577"/>
              <a:ext cx="5289254" cy="1114877"/>
            </a:xfrm>
            <a:custGeom>
              <a:avLst/>
              <a:gdLst/>
              <a:ahLst/>
              <a:cxnLst/>
              <a:rect l="l" t="t" r="r" b="b"/>
              <a:pathLst>
                <a:path w="141075" h="29736" extrusionOk="0">
                  <a:moveTo>
                    <a:pt x="19255" y="1"/>
                  </a:moveTo>
                  <a:cubicBezTo>
                    <a:pt x="12837" y="1"/>
                    <a:pt x="6418" y="1042"/>
                    <a:pt x="0" y="3516"/>
                  </a:cubicBezTo>
                  <a:lnTo>
                    <a:pt x="0" y="4131"/>
                  </a:lnTo>
                  <a:cubicBezTo>
                    <a:pt x="6479" y="1613"/>
                    <a:pt x="12958" y="556"/>
                    <a:pt x="19437" y="556"/>
                  </a:cubicBezTo>
                  <a:cubicBezTo>
                    <a:pt x="53472" y="556"/>
                    <a:pt x="87507" y="29736"/>
                    <a:pt x="121543" y="29736"/>
                  </a:cubicBezTo>
                  <a:cubicBezTo>
                    <a:pt x="128053" y="29736"/>
                    <a:pt x="134564" y="28668"/>
                    <a:pt x="141075" y="26124"/>
                  </a:cubicBezTo>
                  <a:lnTo>
                    <a:pt x="141075" y="25939"/>
                  </a:lnTo>
                  <a:cubicBezTo>
                    <a:pt x="134624" y="28440"/>
                    <a:pt x="128174" y="29492"/>
                    <a:pt x="121723" y="29492"/>
                  </a:cubicBezTo>
                  <a:cubicBezTo>
                    <a:pt x="87567" y="29492"/>
                    <a:pt x="53411" y="1"/>
                    <a:pt x="192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41" name="Google Shape;1603;p84">
            <a:extLst>
              <a:ext uri="{FF2B5EF4-FFF2-40B4-BE49-F238E27FC236}">
                <a16:creationId xmlns:a16="http://schemas.microsoft.com/office/drawing/2014/main" id="{31B56B0F-F74A-1022-5463-21297CAFED86}"/>
              </a:ext>
            </a:extLst>
          </p:cNvPr>
          <p:cNvGrpSpPr/>
          <p:nvPr/>
        </p:nvGrpSpPr>
        <p:grpSpPr>
          <a:xfrm>
            <a:off x="3021834" y="2580249"/>
            <a:ext cx="5783336" cy="1844397"/>
            <a:chOff x="2075509" y="1772408"/>
            <a:chExt cx="5012860" cy="1598680"/>
          </a:xfrm>
          <a:solidFill>
            <a:srgbClr val="FFFF00"/>
          </a:solidFill>
        </p:grpSpPr>
        <p:sp>
          <p:nvSpPr>
            <p:cNvPr id="42" name="Google Shape;1604;p84">
              <a:extLst>
                <a:ext uri="{FF2B5EF4-FFF2-40B4-BE49-F238E27FC236}">
                  <a16:creationId xmlns:a16="http://schemas.microsoft.com/office/drawing/2014/main" id="{B2DE94BD-8782-9124-A956-C1586F566F2F}"/>
                </a:ext>
              </a:extLst>
            </p:cNvPr>
            <p:cNvSpPr/>
            <p:nvPr/>
          </p:nvSpPr>
          <p:spPr>
            <a:xfrm>
              <a:off x="4367201" y="2667654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6" y="0"/>
                  </a:moveTo>
                  <a:cubicBezTo>
                    <a:pt x="3015" y="0"/>
                    <a:pt x="2924" y="90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10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3" y="4900"/>
                    <a:pt x="1" y="5556"/>
                    <a:pt x="140" y="6174"/>
                  </a:cubicBezTo>
                  <a:cubicBezTo>
                    <a:pt x="254" y="6677"/>
                    <a:pt x="807" y="7001"/>
                    <a:pt x="1470" y="7001"/>
                  </a:cubicBezTo>
                  <a:cubicBezTo>
                    <a:pt x="1622" y="7001"/>
                    <a:pt x="1780" y="6983"/>
                    <a:pt x="1940" y="6947"/>
                  </a:cubicBezTo>
                  <a:cubicBezTo>
                    <a:pt x="2752" y="6765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79" y="2148"/>
                    <a:pt x="3924" y="2148"/>
                  </a:cubicBezTo>
                  <a:cubicBezTo>
                    <a:pt x="4047" y="2148"/>
                    <a:pt x="4174" y="2184"/>
                    <a:pt x="4290" y="2263"/>
                  </a:cubicBezTo>
                  <a:cubicBezTo>
                    <a:pt x="4294" y="2268"/>
                    <a:pt x="4301" y="2270"/>
                    <a:pt x="4307" y="2274"/>
                  </a:cubicBezTo>
                  <a:cubicBezTo>
                    <a:pt x="4670" y="2533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8" y="2668"/>
                    <a:pt x="5100" y="1669"/>
                    <a:pt x="4392" y="1279"/>
                  </a:cubicBezTo>
                  <a:cubicBezTo>
                    <a:pt x="3746" y="923"/>
                    <a:pt x="3423" y="356"/>
                    <a:pt x="3309" y="116"/>
                  </a:cubicBezTo>
                  <a:cubicBezTo>
                    <a:pt x="3275" y="45"/>
                    <a:pt x="3205" y="0"/>
                    <a:pt x="31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3" name="Google Shape;1605;p84">
              <a:extLst>
                <a:ext uri="{FF2B5EF4-FFF2-40B4-BE49-F238E27FC236}">
                  <a16:creationId xmlns:a16="http://schemas.microsoft.com/office/drawing/2014/main" id="{52BC44DA-0B5A-3078-3F6F-1BFE5E902E59}"/>
                </a:ext>
              </a:extLst>
            </p:cNvPr>
            <p:cNvSpPr/>
            <p:nvPr/>
          </p:nvSpPr>
          <p:spPr>
            <a:xfrm>
              <a:off x="5596505" y="2871988"/>
              <a:ext cx="206546" cy="262485"/>
            </a:xfrm>
            <a:custGeom>
              <a:avLst/>
              <a:gdLst/>
              <a:ahLst/>
              <a:cxnLst/>
              <a:rect l="l" t="t" r="r" b="b"/>
              <a:pathLst>
                <a:path w="5509" h="7001" extrusionOk="0">
                  <a:moveTo>
                    <a:pt x="3127" y="1"/>
                  </a:moveTo>
                  <a:cubicBezTo>
                    <a:pt x="3015" y="1"/>
                    <a:pt x="2924" y="91"/>
                    <a:pt x="2924" y="203"/>
                  </a:cubicBezTo>
                  <a:lnTo>
                    <a:pt x="2924" y="4982"/>
                  </a:lnTo>
                  <a:cubicBezTo>
                    <a:pt x="2676" y="4775"/>
                    <a:pt x="2313" y="4655"/>
                    <a:pt x="1909" y="4655"/>
                  </a:cubicBezTo>
                  <a:cubicBezTo>
                    <a:pt x="1757" y="4655"/>
                    <a:pt x="1599" y="4672"/>
                    <a:pt x="1439" y="4708"/>
                  </a:cubicBezTo>
                  <a:cubicBezTo>
                    <a:pt x="584" y="4899"/>
                    <a:pt x="1" y="5556"/>
                    <a:pt x="140" y="6175"/>
                  </a:cubicBezTo>
                  <a:cubicBezTo>
                    <a:pt x="254" y="6677"/>
                    <a:pt x="806" y="7000"/>
                    <a:pt x="1468" y="7000"/>
                  </a:cubicBezTo>
                  <a:cubicBezTo>
                    <a:pt x="1621" y="7000"/>
                    <a:pt x="1780" y="6983"/>
                    <a:pt x="1941" y="6947"/>
                  </a:cubicBezTo>
                  <a:cubicBezTo>
                    <a:pt x="2752" y="6766"/>
                    <a:pt x="3318" y="6165"/>
                    <a:pt x="3254" y="5576"/>
                  </a:cubicBezTo>
                  <a:lnTo>
                    <a:pt x="3258" y="5576"/>
                  </a:lnTo>
                  <a:lnTo>
                    <a:pt x="3258" y="2815"/>
                  </a:lnTo>
                  <a:cubicBezTo>
                    <a:pt x="3258" y="2425"/>
                    <a:pt x="3580" y="2149"/>
                    <a:pt x="3924" y="2149"/>
                  </a:cubicBezTo>
                  <a:cubicBezTo>
                    <a:pt x="4047" y="2149"/>
                    <a:pt x="4174" y="2185"/>
                    <a:pt x="4290" y="2264"/>
                  </a:cubicBezTo>
                  <a:cubicBezTo>
                    <a:pt x="4294" y="2268"/>
                    <a:pt x="4301" y="2270"/>
                    <a:pt x="4306" y="2275"/>
                  </a:cubicBezTo>
                  <a:cubicBezTo>
                    <a:pt x="4670" y="2534"/>
                    <a:pt x="4731" y="2992"/>
                    <a:pt x="4715" y="3345"/>
                  </a:cubicBezTo>
                  <a:cubicBezTo>
                    <a:pt x="4711" y="3447"/>
                    <a:pt x="4794" y="3512"/>
                    <a:pt x="4879" y="3512"/>
                  </a:cubicBezTo>
                  <a:cubicBezTo>
                    <a:pt x="4929" y="3512"/>
                    <a:pt x="4979" y="3489"/>
                    <a:pt x="5012" y="3438"/>
                  </a:cubicBezTo>
                  <a:cubicBezTo>
                    <a:pt x="5509" y="2670"/>
                    <a:pt x="5100" y="1668"/>
                    <a:pt x="4392" y="1279"/>
                  </a:cubicBezTo>
                  <a:cubicBezTo>
                    <a:pt x="3747" y="924"/>
                    <a:pt x="3424" y="356"/>
                    <a:pt x="3309" y="116"/>
                  </a:cubicBezTo>
                  <a:cubicBezTo>
                    <a:pt x="3275" y="46"/>
                    <a:pt x="3205" y="1"/>
                    <a:pt x="31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Google Shape;1606;p84">
              <a:extLst>
                <a:ext uri="{FF2B5EF4-FFF2-40B4-BE49-F238E27FC236}">
                  <a16:creationId xmlns:a16="http://schemas.microsoft.com/office/drawing/2014/main" id="{3A9FD70D-262E-663D-E0E8-63386B2B14EB}"/>
                </a:ext>
              </a:extLst>
            </p:cNvPr>
            <p:cNvSpPr/>
            <p:nvPr/>
          </p:nvSpPr>
          <p:spPr>
            <a:xfrm>
              <a:off x="6963744" y="2964632"/>
              <a:ext cx="124625" cy="158518"/>
            </a:xfrm>
            <a:custGeom>
              <a:avLst/>
              <a:gdLst/>
              <a:ahLst/>
              <a:cxnLst/>
              <a:rect l="l" t="t" r="r" b="b"/>
              <a:pathLst>
                <a:path w="3324" h="4228" extrusionOk="0">
                  <a:moveTo>
                    <a:pt x="1886" y="1"/>
                  </a:moveTo>
                  <a:cubicBezTo>
                    <a:pt x="1818" y="1"/>
                    <a:pt x="1763" y="56"/>
                    <a:pt x="1763" y="123"/>
                  </a:cubicBezTo>
                  <a:lnTo>
                    <a:pt x="1763" y="3009"/>
                  </a:lnTo>
                  <a:cubicBezTo>
                    <a:pt x="1613" y="2883"/>
                    <a:pt x="1394" y="2810"/>
                    <a:pt x="1150" y="2810"/>
                  </a:cubicBezTo>
                  <a:cubicBezTo>
                    <a:pt x="1058" y="2810"/>
                    <a:pt x="964" y="2821"/>
                    <a:pt x="868" y="2842"/>
                  </a:cubicBezTo>
                  <a:cubicBezTo>
                    <a:pt x="351" y="2958"/>
                    <a:pt x="0" y="3354"/>
                    <a:pt x="85" y="3729"/>
                  </a:cubicBezTo>
                  <a:cubicBezTo>
                    <a:pt x="152" y="4032"/>
                    <a:pt x="487" y="4227"/>
                    <a:pt x="889" y="4227"/>
                  </a:cubicBezTo>
                  <a:cubicBezTo>
                    <a:pt x="980" y="4227"/>
                    <a:pt x="1075" y="4217"/>
                    <a:pt x="1171" y="4196"/>
                  </a:cubicBezTo>
                  <a:cubicBezTo>
                    <a:pt x="1661" y="4085"/>
                    <a:pt x="2002" y="3723"/>
                    <a:pt x="1965" y="3369"/>
                  </a:cubicBezTo>
                  <a:lnTo>
                    <a:pt x="1968" y="3369"/>
                  </a:lnTo>
                  <a:lnTo>
                    <a:pt x="1968" y="1701"/>
                  </a:lnTo>
                  <a:cubicBezTo>
                    <a:pt x="1968" y="1466"/>
                    <a:pt x="2162" y="1299"/>
                    <a:pt x="2370" y="1299"/>
                  </a:cubicBezTo>
                  <a:cubicBezTo>
                    <a:pt x="2445" y="1299"/>
                    <a:pt x="2521" y="1321"/>
                    <a:pt x="2590" y="1368"/>
                  </a:cubicBezTo>
                  <a:cubicBezTo>
                    <a:pt x="2594" y="1371"/>
                    <a:pt x="2598" y="1372"/>
                    <a:pt x="2600" y="1375"/>
                  </a:cubicBezTo>
                  <a:cubicBezTo>
                    <a:pt x="2820" y="1531"/>
                    <a:pt x="2858" y="1808"/>
                    <a:pt x="2848" y="2022"/>
                  </a:cubicBezTo>
                  <a:cubicBezTo>
                    <a:pt x="2845" y="2084"/>
                    <a:pt x="2896" y="2123"/>
                    <a:pt x="2947" y="2123"/>
                  </a:cubicBezTo>
                  <a:cubicBezTo>
                    <a:pt x="2978" y="2123"/>
                    <a:pt x="3008" y="2109"/>
                    <a:pt x="3028" y="2078"/>
                  </a:cubicBezTo>
                  <a:cubicBezTo>
                    <a:pt x="3324" y="1610"/>
                    <a:pt x="3078" y="1007"/>
                    <a:pt x="2650" y="772"/>
                  </a:cubicBezTo>
                  <a:cubicBezTo>
                    <a:pt x="2261" y="558"/>
                    <a:pt x="2065" y="215"/>
                    <a:pt x="1996" y="69"/>
                  </a:cubicBezTo>
                  <a:cubicBezTo>
                    <a:pt x="1976" y="28"/>
                    <a:pt x="1932" y="1"/>
                    <a:pt x="18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Google Shape;1607;p84">
              <a:extLst>
                <a:ext uri="{FF2B5EF4-FFF2-40B4-BE49-F238E27FC236}">
                  <a16:creationId xmlns:a16="http://schemas.microsoft.com/office/drawing/2014/main" id="{20CF9EAC-AF43-6A42-C8FD-08181A7B223D}"/>
                </a:ext>
              </a:extLst>
            </p:cNvPr>
            <p:cNvSpPr/>
            <p:nvPr/>
          </p:nvSpPr>
          <p:spPr>
            <a:xfrm>
              <a:off x="3714719" y="2227829"/>
              <a:ext cx="136923" cy="352692"/>
            </a:xfrm>
            <a:custGeom>
              <a:avLst/>
              <a:gdLst/>
              <a:ahLst/>
              <a:cxnLst/>
              <a:rect l="l" t="t" r="r" b="b"/>
              <a:pathLst>
                <a:path w="3652" h="9407" extrusionOk="0">
                  <a:moveTo>
                    <a:pt x="2492" y="7461"/>
                  </a:moveTo>
                  <a:cubicBezTo>
                    <a:pt x="2829" y="7461"/>
                    <a:pt x="3106" y="7570"/>
                    <a:pt x="3215" y="7775"/>
                  </a:cubicBezTo>
                  <a:cubicBezTo>
                    <a:pt x="3397" y="8117"/>
                    <a:pt x="3045" y="8598"/>
                    <a:pt x="2431" y="8849"/>
                  </a:cubicBezTo>
                  <a:cubicBezTo>
                    <a:pt x="2185" y="8948"/>
                    <a:pt x="1935" y="8997"/>
                    <a:pt x="1711" y="8997"/>
                  </a:cubicBezTo>
                  <a:cubicBezTo>
                    <a:pt x="1374" y="8997"/>
                    <a:pt x="1097" y="8888"/>
                    <a:pt x="987" y="8682"/>
                  </a:cubicBezTo>
                  <a:cubicBezTo>
                    <a:pt x="806" y="8340"/>
                    <a:pt x="1156" y="7860"/>
                    <a:pt x="1772" y="7609"/>
                  </a:cubicBezTo>
                  <a:cubicBezTo>
                    <a:pt x="2018" y="7509"/>
                    <a:pt x="2268" y="7461"/>
                    <a:pt x="2492" y="7461"/>
                  </a:cubicBezTo>
                  <a:close/>
                  <a:moveTo>
                    <a:pt x="3412" y="0"/>
                  </a:moveTo>
                  <a:cubicBezTo>
                    <a:pt x="3280" y="0"/>
                    <a:pt x="3173" y="107"/>
                    <a:pt x="3173" y="239"/>
                  </a:cubicBezTo>
                  <a:lnTo>
                    <a:pt x="3173" y="7068"/>
                  </a:lnTo>
                  <a:cubicBezTo>
                    <a:pt x="2902" y="6883"/>
                    <a:pt x="2537" y="6778"/>
                    <a:pt x="2137" y="6778"/>
                  </a:cubicBezTo>
                  <a:cubicBezTo>
                    <a:pt x="1966" y="6778"/>
                    <a:pt x="1789" y="6797"/>
                    <a:pt x="1610" y="6837"/>
                  </a:cubicBezTo>
                  <a:cubicBezTo>
                    <a:pt x="652" y="7052"/>
                    <a:pt x="0" y="7788"/>
                    <a:pt x="157" y="8481"/>
                  </a:cubicBezTo>
                  <a:cubicBezTo>
                    <a:pt x="282" y="9045"/>
                    <a:pt x="902" y="9406"/>
                    <a:pt x="1646" y="9406"/>
                  </a:cubicBezTo>
                  <a:cubicBezTo>
                    <a:pt x="1817" y="9406"/>
                    <a:pt x="1994" y="9387"/>
                    <a:pt x="2173" y="9347"/>
                  </a:cubicBezTo>
                  <a:cubicBezTo>
                    <a:pt x="3027" y="9156"/>
                    <a:pt x="3637" y="8552"/>
                    <a:pt x="3650" y="7933"/>
                  </a:cubicBezTo>
                  <a:lnTo>
                    <a:pt x="3650" y="239"/>
                  </a:lnTo>
                  <a:lnTo>
                    <a:pt x="3651" y="239"/>
                  </a:lnTo>
                  <a:cubicBezTo>
                    <a:pt x="3651" y="107"/>
                    <a:pt x="3545" y="0"/>
                    <a:pt x="34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Google Shape;1608;p84">
              <a:extLst>
                <a:ext uri="{FF2B5EF4-FFF2-40B4-BE49-F238E27FC236}">
                  <a16:creationId xmlns:a16="http://schemas.microsoft.com/office/drawing/2014/main" id="{48A10039-BC47-A7B5-26A7-87AEE6485B9B}"/>
                </a:ext>
              </a:extLst>
            </p:cNvPr>
            <p:cNvSpPr/>
            <p:nvPr/>
          </p:nvSpPr>
          <p:spPr>
            <a:xfrm>
              <a:off x="5934987" y="3117301"/>
              <a:ext cx="98530" cy="253787"/>
            </a:xfrm>
            <a:custGeom>
              <a:avLst/>
              <a:gdLst/>
              <a:ahLst/>
              <a:cxnLst/>
              <a:rect l="l" t="t" r="r" b="b"/>
              <a:pathLst>
                <a:path w="2628" h="6769" extrusionOk="0">
                  <a:moveTo>
                    <a:pt x="1792" y="5368"/>
                  </a:moveTo>
                  <a:cubicBezTo>
                    <a:pt x="2034" y="5368"/>
                    <a:pt x="2232" y="5446"/>
                    <a:pt x="2310" y="5594"/>
                  </a:cubicBezTo>
                  <a:cubicBezTo>
                    <a:pt x="2443" y="5841"/>
                    <a:pt x="2190" y="6186"/>
                    <a:pt x="1746" y="6366"/>
                  </a:cubicBezTo>
                  <a:cubicBezTo>
                    <a:pt x="1570" y="6438"/>
                    <a:pt x="1389" y="6473"/>
                    <a:pt x="1228" y="6473"/>
                  </a:cubicBezTo>
                  <a:cubicBezTo>
                    <a:pt x="986" y="6473"/>
                    <a:pt x="787" y="6395"/>
                    <a:pt x="709" y="6247"/>
                  </a:cubicBezTo>
                  <a:cubicBezTo>
                    <a:pt x="579" y="6000"/>
                    <a:pt x="832" y="5655"/>
                    <a:pt x="1273" y="5475"/>
                  </a:cubicBezTo>
                  <a:cubicBezTo>
                    <a:pt x="1450" y="5403"/>
                    <a:pt x="1631" y="5368"/>
                    <a:pt x="1792" y="5368"/>
                  </a:cubicBezTo>
                  <a:close/>
                  <a:moveTo>
                    <a:pt x="2454" y="1"/>
                  </a:moveTo>
                  <a:cubicBezTo>
                    <a:pt x="2360" y="1"/>
                    <a:pt x="2282" y="79"/>
                    <a:pt x="2282" y="172"/>
                  </a:cubicBezTo>
                  <a:lnTo>
                    <a:pt x="2282" y="5086"/>
                  </a:lnTo>
                  <a:cubicBezTo>
                    <a:pt x="2087" y="4952"/>
                    <a:pt x="1824" y="4877"/>
                    <a:pt x="1537" y="4877"/>
                  </a:cubicBezTo>
                  <a:cubicBezTo>
                    <a:pt x="1414" y="4877"/>
                    <a:pt x="1287" y="4891"/>
                    <a:pt x="1159" y="4919"/>
                  </a:cubicBezTo>
                  <a:cubicBezTo>
                    <a:pt x="469" y="5074"/>
                    <a:pt x="0" y="5603"/>
                    <a:pt x="113" y="6102"/>
                  </a:cubicBezTo>
                  <a:cubicBezTo>
                    <a:pt x="204" y="6508"/>
                    <a:pt x="649" y="6768"/>
                    <a:pt x="1184" y="6768"/>
                  </a:cubicBezTo>
                  <a:cubicBezTo>
                    <a:pt x="1307" y="6768"/>
                    <a:pt x="1435" y="6754"/>
                    <a:pt x="1564" y="6725"/>
                  </a:cubicBezTo>
                  <a:cubicBezTo>
                    <a:pt x="2179" y="6588"/>
                    <a:pt x="2617" y="6152"/>
                    <a:pt x="2627" y="5707"/>
                  </a:cubicBezTo>
                  <a:lnTo>
                    <a:pt x="2627" y="172"/>
                  </a:lnTo>
                  <a:lnTo>
                    <a:pt x="2626" y="172"/>
                  </a:lnTo>
                  <a:cubicBezTo>
                    <a:pt x="2626" y="79"/>
                    <a:pt x="2549" y="1"/>
                    <a:pt x="2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1609;p84">
              <a:extLst>
                <a:ext uri="{FF2B5EF4-FFF2-40B4-BE49-F238E27FC236}">
                  <a16:creationId xmlns:a16="http://schemas.microsoft.com/office/drawing/2014/main" id="{37350B9D-DA5C-1F7A-800F-F3250736FC27}"/>
                </a:ext>
              </a:extLst>
            </p:cNvPr>
            <p:cNvSpPr/>
            <p:nvPr/>
          </p:nvSpPr>
          <p:spPr>
            <a:xfrm>
              <a:off x="4065724" y="2299365"/>
              <a:ext cx="310588" cy="296041"/>
            </a:xfrm>
            <a:custGeom>
              <a:avLst/>
              <a:gdLst/>
              <a:ahLst/>
              <a:cxnLst/>
              <a:rect l="l" t="t" r="r" b="b"/>
              <a:pathLst>
                <a:path w="8284" h="7896" extrusionOk="0">
                  <a:moveTo>
                    <a:pt x="7741" y="1"/>
                  </a:moveTo>
                  <a:cubicBezTo>
                    <a:pt x="7724" y="1"/>
                    <a:pt x="7706" y="2"/>
                    <a:pt x="7688" y="4"/>
                  </a:cubicBezTo>
                  <a:lnTo>
                    <a:pt x="2841" y="601"/>
                  </a:lnTo>
                  <a:cubicBezTo>
                    <a:pt x="2629" y="628"/>
                    <a:pt x="2471" y="806"/>
                    <a:pt x="2471" y="1020"/>
                  </a:cubicBezTo>
                  <a:lnTo>
                    <a:pt x="2471" y="2245"/>
                  </a:lnTo>
                  <a:lnTo>
                    <a:pt x="2471" y="6050"/>
                  </a:lnTo>
                  <a:cubicBezTo>
                    <a:pt x="2261" y="5913"/>
                    <a:pt x="1983" y="5836"/>
                    <a:pt x="1680" y="5836"/>
                  </a:cubicBezTo>
                  <a:cubicBezTo>
                    <a:pt x="1545" y="5836"/>
                    <a:pt x="1405" y="5851"/>
                    <a:pt x="1263" y="5883"/>
                  </a:cubicBezTo>
                  <a:cubicBezTo>
                    <a:pt x="513" y="6052"/>
                    <a:pt x="1" y="6628"/>
                    <a:pt x="124" y="7171"/>
                  </a:cubicBezTo>
                  <a:cubicBezTo>
                    <a:pt x="222" y="7613"/>
                    <a:pt x="709" y="7896"/>
                    <a:pt x="1292" y="7896"/>
                  </a:cubicBezTo>
                  <a:cubicBezTo>
                    <a:pt x="1426" y="7896"/>
                    <a:pt x="1564" y="7881"/>
                    <a:pt x="1705" y="7850"/>
                  </a:cubicBezTo>
                  <a:cubicBezTo>
                    <a:pt x="2455" y="7681"/>
                    <a:pt x="2967" y="7105"/>
                    <a:pt x="2844" y="6562"/>
                  </a:cubicBezTo>
                  <a:cubicBezTo>
                    <a:pt x="2844" y="6560"/>
                    <a:pt x="2843" y="6558"/>
                    <a:pt x="2843" y="6556"/>
                  </a:cubicBezTo>
                  <a:lnTo>
                    <a:pt x="2843" y="2572"/>
                  </a:lnTo>
                  <a:cubicBezTo>
                    <a:pt x="2843" y="2359"/>
                    <a:pt x="3002" y="2179"/>
                    <a:pt x="3213" y="2153"/>
                  </a:cubicBezTo>
                  <a:lnTo>
                    <a:pt x="7314" y="1648"/>
                  </a:lnTo>
                  <a:cubicBezTo>
                    <a:pt x="7331" y="1646"/>
                    <a:pt x="7349" y="1644"/>
                    <a:pt x="7367" y="1644"/>
                  </a:cubicBezTo>
                  <a:cubicBezTo>
                    <a:pt x="7595" y="1644"/>
                    <a:pt x="7786" y="1830"/>
                    <a:pt x="7786" y="2066"/>
                  </a:cubicBezTo>
                  <a:lnTo>
                    <a:pt x="7786" y="5349"/>
                  </a:lnTo>
                  <a:cubicBezTo>
                    <a:pt x="7576" y="5212"/>
                    <a:pt x="7298" y="5134"/>
                    <a:pt x="6993" y="5134"/>
                  </a:cubicBezTo>
                  <a:cubicBezTo>
                    <a:pt x="6859" y="5134"/>
                    <a:pt x="6720" y="5149"/>
                    <a:pt x="6579" y="5181"/>
                  </a:cubicBezTo>
                  <a:cubicBezTo>
                    <a:pt x="5828" y="5350"/>
                    <a:pt x="5316" y="5926"/>
                    <a:pt x="5438" y="6469"/>
                  </a:cubicBezTo>
                  <a:cubicBezTo>
                    <a:pt x="5538" y="6911"/>
                    <a:pt x="6026" y="7194"/>
                    <a:pt x="6609" y="7194"/>
                  </a:cubicBezTo>
                  <a:cubicBezTo>
                    <a:pt x="6742" y="7194"/>
                    <a:pt x="6880" y="7180"/>
                    <a:pt x="7019" y="7149"/>
                  </a:cubicBezTo>
                  <a:cubicBezTo>
                    <a:pt x="7773" y="6980"/>
                    <a:pt x="8284" y="6402"/>
                    <a:pt x="8163" y="5858"/>
                  </a:cubicBezTo>
                  <a:cubicBezTo>
                    <a:pt x="8163" y="5857"/>
                    <a:pt x="8162" y="5855"/>
                    <a:pt x="8162" y="5853"/>
                  </a:cubicBezTo>
                  <a:lnTo>
                    <a:pt x="8162" y="1543"/>
                  </a:lnTo>
                  <a:lnTo>
                    <a:pt x="8162" y="422"/>
                  </a:lnTo>
                  <a:cubicBezTo>
                    <a:pt x="8162" y="187"/>
                    <a:pt x="7970" y="1"/>
                    <a:pt x="77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1610;p84">
              <a:extLst>
                <a:ext uri="{FF2B5EF4-FFF2-40B4-BE49-F238E27FC236}">
                  <a16:creationId xmlns:a16="http://schemas.microsoft.com/office/drawing/2014/main" id="{79A31389-C7ED-AB5F-0ACF-A477CF62784F}"/>
                </a:ext>
              </a:extLst>
            </p:cNvPr>
            <p:cNvSpPr/>
            <p:nvPr/>
          </p:nvSpPr>
          <p:spPr>
            <a:xfrm>
              <a:off x="6330571" y="2986227"/>
              <a:ext cx="209958" cy="200097"/>
            </a:xfrm>
            <a:custGeom>
              <a:avLst/>
              <a:gdLst/>
              <a:ahLst/>
              <a:cxnLst/>
              <a:rect l="l" t="t" r="r" b="b"/>
              <a:pathLst>
                <a:path w="5600" h="5337" extrusionOk="0">
                  <a:moveTo>
                    <a:pt x="5233" y="1"/>
                  </a:moveTo>
                  <a:cubicBezTo>
                    <a:pt x="5221" y="1"/>
                    <a:pt x="5209" y="2"/>
                    <a:pt x="5197" y="3"/>
                  </a:cubicBezTo>
                  <a:lnTo>
                    <a:pt x="1920" y="407"/>
                  </a:lnTo>
                  <a:cubicBezTo>
                    <a:pt x="1777" y="425"/>
                    <a:pt x="1670" y="546"/>
                    <a:pt x="1670" y="690"/>
                  </a:cubicBezTo>
                  <a:lnTo>
                    <a:pt x="1670" y="1518"/>
                  </a:lnTo>
                  <a:lnTo>
                    <a:pt x="1670" y="4090"/>
                  </a:lnTo>
                  <a:cubicBezTo>
                    <a:pt x="1527" y="3998"/>
                    <a:pt x="1338" y="3945"/>
                    <a:pt x="1132" y="3945"/>
                  </a:cubicBezTo>
                  <a:cubicBezTo>
                    <a:pt x="1042" y="3945"/>
                    <a:pt x="949" y="3955"/>
                    <a:pt x="854" y="3976"/>
                  </a:cubicBezTo>
                  <a:cubicBezTo>
                    <a:pt x="347" y="4090"/>
                    <a:pt x="0" y="4480"/>
                    <a:pt x="83" y="4847"/>
                  </a:cubicBezTo>
                  <a:cubicBezTo>
                    <a:pt x="151" y="5145"/>
                    <a:pt x="479" y="5337"/>
                    <a:pt x="872" y="5337"/>
                  </a:cubicBezTo>
                  <a:cubicBezTo>
                    <a:pt x="963" y="5337"/>
                    <a:pt x="1057" y="5327"/>
                    <a:pt x="1152" y="5305"/>
                  </a:cubicBezTo>
                  <a:cubicBezTo>
                    <a:pt x="1660" y="5191"/>
                    <a:pt x="2006" y="4802"/>
                    <a:pt x="1923" y="4435"/>
                  </a:cubicBezTo>
                  <a:cubicBezTo>
                    <a:pt x="1923" y="4433"/>
                    <a:pt x="1923" y="4432"/>
                    <a:pt x="1922" y="4432"/>
                  </a:cubicBezTo>
                  <a:lnTo>
                    <a:pt x="1922" y="1741"/>
                  </a:lnTo>
                  <a:cubicBezTo>
                    <a:pt x="1922" y="1596"/>
                    <a:pt x="2029" y="1474"/>
                    <a:pt x="2172" y="1457"/>
                  </a:cubicBezTo>
                  <a:lnTo>
                    <a:pt x="4943" y="1116"/>
                  </a:lnTo>
                  <a:cubicBezTo>
                    <a:pt x="4955" y="1114"/>
                    <a:pt x="4967" y="1114"/>
                    <a:pt x="4979" y="1114"/>
                  </a:cubicBezTo>
                  <a:cubicBezTo>
                    <a:pt x="5134" y="1114"/>
                    <a:pt x="5262" y="1239"/>
                    <a:pt x="5262" y="1398"/>
                  </a:cubicBezTo>
                  <a:lnTo>
                    <a:pt x="5262" y="3616"/>
                  </a:lnTo>
                  <a:cubicBezTo>
                    <a:pt x="5119" y="3523"/>
                    <a:pt x="4932" y="3472"/>
                    <a:pt x="4726" y="3472"/>
                  </a:cubicBezTo>
                  <a:cubicBezTo>
                    <a:pt x="4635" y="3472"/>
                    <a:pt x="4541" y="3482"/>
                    <a:pt x="4446" y="3503"/>
                  </a:cubicBezTo>
                  <a:cubicBezTo>
                    <a:pt x="3938" y="3616"/>
                    <a:pt x="3593" y="4006"/>
                    <a:pt x="3676" y="4373"/>
                  </a:cubicBezTo>
                  <a:cubicBezTo>
                    <a:pt x="3742" y="4672"/>
                    <a:pt x="4071" y="4863"/>
                    <a:pt x="4465" y="4863"/>
                  </a:cubicBezTo>
                  <a:cubicBezTo>
                    <a:pt x="4556" y="4863"/>
                    <a:pt x="4650" y="4853"/>
                    <a:pt x="4745" y="4831"/>
                  </a:cubicBezTo>
                  <a:cubicBezTo>
                    <a:pt x="5255" y="4718"/>
                    <a:pt x="5599" y="4326"/>
                    <a:pt x="5518" y="3959"/>
                  </a:cubicBezTo>
                  <a:cubicBezTo>
                    <a:pt x="5518" y="3958"/>
                    <a:pt x="5518" y="3957"/>
                    <a:pt x="5517" y="3957"/>
                  </a:cubicBezTo>
                  <a:lnTo>
                    <a:pt x="5517" y="1044"/>
                  </a:lnTo>
                  <a:lnTo>
                    <a:pt x="5517" y="286"/>
                  </a:lnTo>
                  <a:cubicBezTo>
                    <a:pt x="5517" y="127"/>
                    <a:pt x="5387" y="1"/>
                    <a:pt x="52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Google Shape;1611;p84">
              <a:extLst>
                <a:ext uri="{FF2B5EF4-FFF2-40B4-BE49-F238E27FC236}">
                  <a16:creationId xmlns:a16="http://schemas.microsoft.com/office/drawing/2014/main" id="{5A9CEDBB-5D22-0AED-12AB-DA6A2ED1B121}"/>
                </a:ext>
              </a:extLst>
            </p:cNvPr>
            <p:cNvSpPr/>
            <p:nvPr/>
          </p:nvSpPr>
          <p:spPr>
            <a:xfrm>
              <a:off x="4735565" y="2776607"/>
              <a:ext cx="108766" cy="83383"/>
            </a:xfrm>
            <a:custGeom>
              <a:avLst/>
              <a:gdLst/>
              <a:ahLst/>
              <a:cxnLst/>
              <a:rect l="l" t="t" r="r" b="b"/>
              <a:pathLst>
                <a:path w="2901" h="2224" extrusionOk="0">
                  <a:moveTo>
                    <a:pt x="1450" y="256"/>
                  </a:moveTo>
                  <a:cubicBezTo>
                    <a:pt x="1791" y="256"/>
                    <a:pt x="2066" y="640"/>
                    <a:pt x="2066" y="1113"/>
                  </a:cubicBezTo>
                  <a:cubicBezTo>
                    <a:pt x="2067" y="1585"/>
                    <a:pt x="1791" y="1970"/>
                    <a:pt x="1450" y="1970"/>
                  </a:cubicBezTo>
                  <a:cubicBezTo>
                    <a:pt x="1110" y="1970"/>
                    <a:pt x="836" y="1585"/>
                    <a:pt x="836" y="1113"/>
                  </a:cubicBezTo>
                  <a:cubicBezTo>
                    <a:pt x="836" y="640"/>
                    <a:pt x="1111" y="256"/>
                    <a:pt x="1450" y="256"/>
                  </a:cubicBezTo>
                  <a:close/>
                  <a:moveTo>
                    <a:pt x="1450" y="1"/>
                  </a:moveTo>
                  <a:cubicBezTo>
                    <a:pt x="650" y="1"/>
                    <a:pt x="1" y="498"/>
                    <a:pt x="1" y="1111"/>
                  </a:cubicBezTo>
                  <a:cubicBezTo>
                    <a:pt x="1" y="1725"/>
                    <a:pt x="650" y="2223"/>
                    <a:pt x="1450" y="2223"/>
                  </a:cubicBezTo>
                  <a:cubicBezTo>
                    <a:pt x="2251" y="2223"/>
                    <a:pt x="2900" y="1725"/>
                    <a:pt x="2900" y="1111"/>
                  </a:cubicBezTo>
                  <a:cubicBezTo>
                    <a:pt x="2900" y="498"/>
                    <a:pt x="2251" y="1"/>
                    <a:pt x="145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" name="Google Shape;1612;p84">
              <a:extLst>
                <a:ext uri="{FF2B5EF4-FFF2-40B4-BE49-F238E27FC236}">
                  <a16:creationId xmlns:a16="http://schemas.microsoft.com/office/drawing/2014/main" id="{E4DC39B2-1A8B-CC2C-EE97-7C35C28ACDEB}"/>
                </a:ext>
              </a:extLst>
            </p:cNvPr>
            <p:cNvSpPr/>
            <p:nvPr/>
          </p:nvSpPr>
          <p:spPr>
            <a:xfrm>
              <a:off x="6166353" y="3231953"/>
              <a:ext cx="108766" cy="83346"/>
            </a:xfrm>
            <a:custGeom>
              <a:avLst/>
              <a:gdLst/>
              <a:ahLst/>
              <a:cxnLst/>
              <a:rect l="l" t="t" r="r" b="b"/>
              <a:pathLst>
                <a:path w="2901" h="2223" extrusionOk="0">
                  <a:moveTo>
                    <a:pt x="1451" y="256"/>
                  </a:moveTo>
                  <a:cubicBezTo>
                    <a:pt x="1791" y="256"/>
                    <a:pt x="2066" y="639"/>
                    <a:pt x="2066" y="1112"/>
                  </a:cubicBezTo>
                  <a:cubicBezTo>
                    <a:pt x="2067" y="1584"/>
                    <a:pt x="1791" y="1968"/>
                    <a:pt x="1451" y="1968"/>
                  </a:cubicBezTo>
                  <a:cubicBezTo>
                    <a:pt x="1110" y="1968"/>
                    <a:pt x="836" y="1584"/>
                    <a:pt x="836" y="1112"/>
                  </a:cubicBezTo>
                  <a:cubicBezTo>
                    <a:pt x="836" y="639"/>
                    <a:pt x="1111" y="256"/>
                    <a:pt x="1451" y="256"/>
                  </a:cubicBezTo>
                  <a:close/>
                  <a:moveTo>
                    <a:pt x="1451" y="0"/>
                  </a:moveTo>
                  <a:cubicBezTo>
                    <a:pt x="650" y="0"/>
                    <a:pt x="1" y="499"/>
                    <a:pt x="1" y="1112"/>
                  </a:cubicBezTo>
                  <a:cubicBezTo>
                    <a:pt x="1" y="1725"/>
                    <a:pt x="650" y="2222"/>
                    <a:pt x="1451" y="2222"/>
                  </a:cubicBezTo>
                  <a:cubicBezTo>
                    <a:pt x="2251" y="2222"/>
                    <a:pt x="2900" y="1725"/>
                    <a:pt x="2900" y="1112"/>
                  </a:cubicBezTo>
                  <a:cubicBezTo>
                    <a:pt x="2900" y="499"/>
                    <a:pt x="2252" y="0"/>
                    <a:pt x="14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Google Shape;1613;p84">
              <a:extLst>
                <a:ext uri="{FF2B5EF4-FFF2-40B4-BE49-F238E27FC236}">
                  <a16:creationId xmlns:a16="http://schemas.microsoft.com/office/drawing/2014/main" id="{97670A30-953A-5061-F456-01DD4F7DB0E8}"/>
                </a:ext>
              </a:extLst>
            </p:cNvPr>
            <p:cNvSpPr/>
            <p:nvPr/>
          </p:nvSpPr>
          <p:spPr>
            <a:xfrm>
              <a:off x="3187762" y="1934300"/>
              <a:ext cx="211008" cy="268221"/>
            </a:xfrm>
            <a:custGeom>
              <a:avLst/>
              <a:gdLst/>
              <a:ahLst/>
              <a:cxnLst/>
              <a:rect l="l" t="t" r="r" b="b"/>
              <a:pathLst>
                <a:path w="5628" h="7154" extrusionOk="0">
                  <a:moveTo>
                    <a:pt x="3378" y="841"/>
                  </a:moveTo>
                  <a:cubicBezTo>
                    <a:pt x="3392" y="841"/>
                    <a:pt x="3406" y="847"/>
                    <a:pt x="3417" y="860"/>
                  </a:cubicBezTo>
                  <a:cubicBezTo>
                    <a:pt x="3525" y="1005"/>
                    <a:pt x="3728" y="1241"/>
                    <a:pt x="4007" y="1392"/>
                  </a:cubicBezTo>
                  <a:cubicBezTo>
                    <a:pt x="4490" y="1653"/>
                    <a:pt x="4880" y="1983"/>
                    <a:pt x="5014" y="2490"/>
                  </a:cubicBezTo>
                  <a:cubicBezTo>
                    <a:pt x="5025" y="2530"/>
                    <a:pt x="4994" y="2558"/>
                    <a:pt x="4962" y="2558"/>
                  </a:cubicBezTo>
                  <a:cubicBezTo>
                    <a:pt x="4946" y="2558"/>
                    <a:pt x="4929" y="2550"/>
                    <a:pt x="4919" y="2532"/>
                  </a:cubicBezTo>
                  <a:cubicBezTo>
                    <a:pt x="4789" y="2312"/>
                    <a:pt x="4546" y="2045"/>
                    <a:pt x="4094" y="1853"/>
                  </a:cubicBezTo>
                  <a:cubicBezTo>
                    <a:pt x="3957" y="1795"/>
                    <a:pt x="3796" y="1778"/>
                    <a:pt x="3658" y="1778"/>
                  </a:cubicBezTo>
                  <a:cubicBezTo>
                    <a:pt x="3542" y="1778"/>
                    <a:pt x="3442" y="1790"/>
                    <a:pt x="3384" y="1798"/>
                  </a:cubicBezTo>
                  <a:cubicBezTo>
                    <a:pt x="3381" y="1798"/>
                    <a:pt x="3379" y="1799"/>
                    <a:pt x="3376" y="1799"/>
                  </a:cubicBezTo>
                  <a:cubicBezTo>
                    <a:pt x="3350" y="1799"/>
                    <a:pt x="3329" y="1777"/>
                    <a:pt x="3329" y="1750"/>
                  </a:cubicBezTo>
                  <a:lnTo>
                    <a:pt x="3329" y="889"/>
                  </a:lnTo>
                  <a:cubicBezTo>
                    <a:pt x="3329" y="859"/>
                    <a:pt x="3353" y="841"/>
                    <a:pt x="3378" y="841"/>
                  </a:cubicBezTo>
                  <a:close/>
                  <a:moveTo>
                    <a:pt x="3193" y="0"/>
                  </a:moveTo>
                  <a:cubicBezTo>
                    <a:pt x="3079" y="0"/>
                    <a:pt x="2986" y="93"/>
                    <a:pt x="2986" y="207"/>
                  </a:cubicBezTo>
                  <a:lnTo>
                    <a:pt x="2986" y="5090"/>
                  </a:lnTo>
                  <a:cubicBezTo>
                    <a:pt x="2732" y="4879"/>
                    <a:pt x="2361" y="4757"/>
                    <a:pt x="1948" y="4757"/>
                  </a:cubicBezTo>
                  <a:cubicBezTo>
                    <a:pt x="1793" y="4757"/>
                    <a:pt x="1632" y="4774"/>
                    <a:pt x="1469" y="4810"/>
                  </a:cubicBezTo>
                  <a:cubicBezTo>
                    <a:pt x="593" y="5006"/>
                    <a:pt x="0" y="5679"/>
                    <a:pt x="141" y="6310"/>
                  </a:cubicBezTo>
                  <a:cubicBezTo>
                    <a:pt x="256" y="6824"/>
                    <a:pt x="822" y="7154"/>
                    <a:pt x="1500" y="7154"/>
                  </a:cubicBezTo>
                  <a:cubicBezTo>
                    <a:pt x="1656" y="7154"/>
                    <a:pt x="1817" y="7137"/>
                    <a:pt x="1981" y="7100"/>
                  </a:cubicBezTo>
                  <a:cubicBezTo>
                    <a:pt x="2810" y="6914"/>
                    <a:pt x="3387" y="6301"/>
                    <a:pt x="3323" y="5699"/>
                  </a:cubicBezTo>
                  <a:lnTo>
                    <a:pt x="3328" y="5699"/>
                  </a:lnTo>
                  <a:lnTo>
                    <a:pt x="3328" y="2878"/>
                  </a:lnTo>
                  <a:cubicBezTo>
                    <a:pt x="3328" y="2480"/>
                    <a:pt x="3656" y="2197"/>
                    <a:pt x="4007" y="2197"/>
                  </a:cubicBezTo>
                  <a:cubicBezTo>
                    <a:pt x="4133" y="2197"/>
                    <a:pt x="4263" y="2234"/>
                    <a:pt x="4381" y="2315"/>
                  </a:cubicBezTo>
                  <a:cubicBezTo>
                    <a:pt x="4386" y="2318"/>
                    <a:pt x="4392" y="2322"/>
                    <a:pt x="4398" y="2326"/>
                  </a:cubicBezTo>
                  <a:cubicBezTo>
                    <a:pt x="4769" y="2590"/>
                    <a:pt x="4833" y="3058"/>
                    <a:pt x="4816" y="3420"/>
                  </a:cubicBezTo>
                  <a:cubicBezTo>
                    <a:pt x="4811" y="3524"/>
                    <a:pt x="4896" y="3591"/>
                    <a:pt x="4983" y="3591"/>
                  </a:cubicBezTo>
                  <a:cubicBezTo>
                    <a:pt x="5034" y="3591"/>
                    <a:pt x="5086" y="3567"/>
                    <a:pt x="5120" y="3514"/>
                  </a:cubicBezTo>
                  <a:cubicBezTo>
                    <a:pt x="5628" y="2728"/>
                    <a:pt x="5210" y="1705"/>
                    <a:pt x="4487" y="1308"/>
                  </a:cubicBezTo>
                  <a:cubicBezTo>
                    <a:pt x="3827" y="944"/>
                    <a:pt x="3496" y="365"/>
                    <a:pt x="3379" y="118"/>
                  </a:cubicBezTo>
                  <a:cubicBezTo>
                    <a:pt x="3346" y="47"/>
                    <a:pt x="3273" y="0"/>
                    <a:pt x="319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Google Shape;1614;p84">
              <a:extLst>
                <a:ext uri="{FF2B5EF4-FFF2-40B4-BE49-F238E27FC236}">
                  <a16:creationId xmlns:a16="http://schemas.microsoft.com/office/drawing/2014/main" id="{2D8ADB42-DEB0-15CE-55A2-E977D84B2A2D}"/>
                </a:ext>
              </a:extLst>
            </p:cNvPr>
            <p:cNvSpPr/>
            <p:nvPr/>
          </p:nvSpPr>
          <p:spPr>
            <a:xfrm>
              <a:off x="5233877" y="2939549"/>
              <a:ext cx="211008" cy="268259"/>
            </a:xfrm>
            <a:custGeom>
              <a:avLst/>
              <a:gdLst/>
              <a:ahLst/>
              <a:cxnLst/>
              <a:rect l="l" t="t" r="r" b="b"/>
              <a:pathLst>
                <a:path w="5628" h="7155" extrusionOk="0">
                  <a:moveTo>
                    <a:pt x="3379" y="840"/>
                  </a:moveTo>
                  <a:cubicBezTo>
                    <a:pt x="3393" y="840"/>
                    <a:pt x="3407" y="846"/>
                    <a:pt x="3417" y="859"/>
                  </a:cubicBezTo>
                  <a:cubicBezTo>
                    <a:pt x="3526" y="1003"/>
                    <a:pt x="3729" y="1239"/>
                    <a:pt x="4007" y="1390"/>
                  </a:cubicBezTo>
                  <a:cubicBezTo>
                    <a:pt x="4490" y="1652"/>
                    <a:pt x="4882" y="1981"/>
                    <a:pt x="5014" y="2488"/>
                  </a:cubicBezTo>
                  <a:cubicBezTo>
                    <a:pt x="5025" y="2529"/>
                    <a:pt x="4994" y="2557"/>
                    <a:pt x="4963" y="2557"/>
                  </a:cubicBezTo>
                  <a:cubicBezTo>
                    <a:pt x="4946" y="2557"/>
                    <a:pt x="4930" y="2549"/>
                    <a:pt x="4919" y="2531"/>
                  </a:cubicBezTo>
                  <a:cubicBezTo>
                    <a:pt x="4789" y="2312"/>
                    <a:pt x="4546" y="2043"/>
                    <a:pt x="4095" y="1851"/>
                  </a:cubicBezTo>
                  <a:cubicBezTo>
                    <a:pt x="3958" y="1793"/>
                    <a:pt x="3797" y="1777"/>
                    <a:pt x="3658" y="1777"/>
                  </a:cubicBezTo>
                  <a:cubicBezTo>
                    <a:pt x="3543" y="1777"/>
                    <a:pt x="3443" y="1788"/>
                    <a:pt x="3385" y="1796"/>
                  </a:cubicBezTo>
                  <a:cubicBezTo>
                    <a:pt x="3383" y="1797"/>
                    <a:pt x="3380" y="1797"/>
                    <a:pt x="3377" y="1797"/>
                  </a:cubicBezTo>
                  <a:cubicBezTo>
                    <a:pt x="3351" y="1797"/>
                    <a:pt x="3330" y="1776"/>
                    <a:pt x="3330" y="1749"/>
                  </a:cubicBezTo>
                  <a:lnTo>
                    <a:pt x="3330" y="888"/>
                  </a:lnTo>
                  <a:cubicBezTo>
                    <a:pt x="3330" y="859"/>
                    <a:pt x="3354" y="840"/>
                    <a:pt x="3379" y="840"/>
                  </a:cubicBezTo>
                  <a:close/>
                  <a:moveTo>
                    <a:pt x="3194" y="0"/>
                  </a:moveTo>
                  <a:cubicBezTo>
                    <a:pt x="3079" y="0"/>
                    <a:pt x="2987" y="94"/>
                    <a:pt x="2987" y="207"/>
                  </a:cubicBezTo>
                  <a:lnTo>
                    <a:pt x="2987" y="5091"/>
                  </a:lnTo>
                  <a:cubicBezTo>
                    <a:pt x="2734" y="4879"/>
                    <a:pt x="2362" y="4756"/>
                    <a:pt x="1949" y="4756"/>
                  </a:cubicBezTo>
                  <a:cubicBezTo>
                    <a:pt x="1794" y="4756"/>
                    <a:pt x="1632" y="4774"/>
                    <a:pt x="1469" y="4811"/>
                  </a:cubicBezTo>
                  <a:cubicBezTo>
                    <a:pt x="595" y="5006"/>
                    <a:pt x="1" y="5678"/>
                    <a:pt x="141" y="6310"/>
                  </a:cubicBezTo>
                  <a:cubicBezTo>
                    <a:pt x="257" y="6824"/>
                    <a:pt x="823" y="7154"/>
                    <a:pt x="1501" y="7154"/>
                  </a:cubicBezTo>
                  <a:cubicBezTo>
                    <a:pt x="1656" y="7154"/>
                    <a:pt x="1818" y="7137"/>
                    <a:pt x="1981" y="7100"/>
                  </a:cubicBezTo>
                  <a:cubicBezTo>
                    <a:pt x="2811" y="6915"/>
                    <a:pt x="3387" y="6301"/>
                    <a:pt x="3324" y="5699"/>
                  </a:cubicBezTo>
                  <a:lnTo>
                    <a:pt x="3329" y="5699"/>
                  </a:lnTo>
                  <a:lnTo>
                    <a:pt x="3329" y="2879"/>
                  </a:lnTo>
                  <a:cubicBezTo>
                    <a:pt x="3329" y="2480"/>
                    <a:pt x="3657" y="2197"/>
                    <a:pt x="4008" y="2197"/>
                  </a:cubicBezTo>
                  <a:cubicBezTo>
                    <a:pt x="4135" y="2197"/>
                    <a:pt x="4264" y="2233"/>
                    <a:pt x="4382" y="2314"/>
                  </a:cubicBezTo>
                  <a:cubicBezTo>
                    <a:pt x="4388" y="2318"/>
                    <a:pt x="4393" y="2323"/>
                    <a:pt x="4399" y="2325"/>
                  </a:cubicBezTo>
                  <a:cubicBezTo>
                    <a:pt x="4770" y="2589"/>
                    <a:pt x="4833" y="3059"/>
                    <a:pt x="4816" y="3420"/>
                  </a:cubicBezTo>
                  <a:cubicBezTo>
                    <a:pt x="4812" y="3525"/>
                    <a:pt x="4897" y="3591"/>
                    <a:pt x="4983" y="3591"/>
                  </a:cubicBezTo>
                  <a:cubicBezTo>
                    <a:pt x="5035" y="3591"/>
                    <a:pt x="5087" y="3567"/>
                    <a:pt x="5120" y="3514"/>
                  </a:cubicBezTo>
                  <a:cubicBezTo>
                    <a:pt x="5628" y="2728"/>
                    <a:pt x="5210" y="1704"/>
                    <a:pt x="4488" y="1307"/>
                  </a:cubicBezTo>
                  <a:cubicBezTo>
                    <a:pt x="3827" y="944"/>
                    <a:pt x="3498" y="365"/>
                    <a:pt x="3381" y="119"/>
                  </a:cubicBezTo>
                  <a:cubicBezTo>
                    <a:pt x="3347" y="46"/>
                    <a:pt x="3274" y="0"/>
                    <a:pt x="31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Google Shape;1615;p84">
              <a:extLst>
                <a:ext uri="{FF2B5EF4-FFF2-40B4-BE49-F238E27FC236}">
                  <a16:creationId xmlns:a16="http://schemas.microsoft.com/office/drawing/2014/main" id="{8FFF40DC-36C1-6380-2D20-E918352986CA}"/>
                </a:ext>
              </a:extLst>
            </p:cNvPr>
            <p:cNvSpPr/>
            <p:nvPr/>
          </p:nvSpPr>
          <p:spPr>
            <a:xfrm>
              <a:off x="3264471" y="2380236"/>
              <a:ext cx="328434" cy="313137"/>
            </a:xfrm>
            <a:custGeom>
              <a:avLst/>
              <a:gdLst/>
              <a:ahLst/>
              <a:cxnLst/>
              <a:rect l="l" t="t" r="r" b="b"/>
              <a:pathLst>
                <a:path w="8760" h="8352" extrusionOk="0">
                  <a:moveTo>
                    <a:pt x="7787" y="1740"/>
                  </a:moveTo>
                  <a:cubicBezTo>
                    <a:pt x="8030" y="1740"/>
                    <a:pt x="8234" y="1936"/>
                    <a:pt x="8234" y="2187"/>
                  </a:cubicBezTo>
                  <a:lnTo>
                    <a:pt x="8234" y="2429"/>
                  </a:lnTo>
                  <a:lnTo>
                    <a:pt x="3007" y="3069"/>
                  </a:lnTo>
                  <a:lnTo>
                    <a:pt x="3007" y="2721"/>
                  </a:lnTo>
                  <a:cubicBezTo>
                    <a:pt x="3007" y="2496"/>
                    <a:pt x="3173" y="2306"/>
                    <a:pt x="3397" y="2278"/>
                  </a:cubicBezTo>
                  <a:lnTo>
                    <a:pt x="7734" y="1743"/>
                  </a:lnTo>
                  <a:cubicBezTo>
                    <a:pt x="7752" y="1741"/>
                    <a:pt x="7770" y="1740"/>
                    <a:pt x="7787" y="1740"/>
                  </a:cubicBezTo>
                  <a:close/>
                  <a:moveTo>
                    <a:pt x="8185" y="0"/>
                  </a:moveTo>
                  <a:cubicBezTo>
                    <a:pt x="8167" y="0"/>
                    <a:pt x="8148" y="2"/>
                    <a:pt x="8130" y="4"/>
                  </a:cubicBezTo>
                  <a:lnTo>
                    <a:pt x="3002" y="635"/>
                  </a:lnTo>
                  <a:cubicBezTo>
                    <a:pt x="2778" y="663"/>
                    <a:pt x="2610" y="853"/>
                    <a:pt x="2610" y="1078"/>
                  </a:cubicBezTo>
                  <a:lnTo>
                    <a:pt x="2610" y="2374"/>
                  </a:lnTo>
                  <a:lnTo>
                    <a:pt x="2610" y="6398"/>
                  </a:lnTo>
                  <a:cubicBezTo>
                    <a:pt x="2388" y="6254"/>
                    <a:pt x="2093" y="6171"/>
                    <a:pt x="1772" y="6171"/>
                  </a:cubicBezTo>
                  <a:cubicBezTo>
                    <a:pt x="1630" y="6171"/>
                    <a:pt x="1484" y="6187"/>
                    <a:pt x="1336" y="6221"/>
                  </a:cubicBezTo>
                  <a:cubicBezTo>
                    <a:pt x="540" y="6399"/>
                    <a:pt x="0" y="7009"/>
                    <a:pt x="128" y="7583"/>
                  </a:cubicBezTo>
                  <a:cubicBezTo>
                    <a:pt x="234" y="8052"/>
                    <a:pt x="748" y="8351"/>
                    <a:pt x="1364" y="8351"/>
                  </a:cubicBezTo>
                  <a:cubicBezTo>
                    <a:pt x="1505" y="8351"/>
                    <a:pt x="1652" y="8335"/>
                    <a:pt x="1800" y="8302"/>
                  </a:cubicBezTo>
                  <a:cubicBezTo>
                    <a:pt x="2596" y="8123"/>
                    <a:pt x="3136" y="7513"/>
                    <a:pt x="3008" y="6940"/>
                  </a:cubicBezTo>
                  <a:cubicBezTo>
                    <a:pt x="3008" y="6938"/>
                    <a:pt x="3007" y="6935"/>
                    <a:pt x="3007" y="6934"/>
                  </a:cubicBezTo>
                  <a:lnTo>
                    <a:pt x="3007" y="3684"/>
                  </a:lnTo>
                  <a:lnTo>
                    <a:pt x="8235" y="3045"/>
                  </a:lnTo>
                  <a:lnTo>
                    <a:pt x="8235" y="5657"/>
                  </a:lnTo>
                  <a:cubicBezTo>
                    <a:pt x="8012" y="5512"/>
                    <a:pt x="7718" y="5430"/>
                    <a:pt x="7396" y="5430"/>
                  </a:cubicBezTo>
                  <a:cubicBezTo>
                    <a:pt x="7255" y="5430"/>
                    <a:pt x="7108" y="5446"/>
                    <a:pt x="6959" y="5479"/>
                  </a:cubicBezTo>
                  <a:cubicBezTo>
                    <a:pt x="6165" y="5658"/>
                    <a:pt x="5625" y="6269"/>
                    <a:pt x="5753" y="6843"/>
                  </a:cubicBezTo>
                  <a:cubicBezTo>
                    <a:pt x="5858" y="7310"/>
                    <a:pt x="6373" y="7610"/>
                    <a:pt x="6988" y="7610"/>
                  </a:cubicBezTo>
                  <a:cubicBezTo>
                    <a:pt x="7130" y="7610"/>
                    <a:pt x="7277" y="7594"/>
                    <a:pt x="7425" y="7561"/>
                  </a:cubicBezTo>
                  <a:cubicBezTo>
                    <a:pt x="8220" y="7384"/>
                    <a:pt x="8760" y="6773"/>
                    <a:pt x="8633" y="6198"/>
                  </a:cubicBezTo>
                  <a:cubicBezTo>
                    <a:pt x="8633" y="6197"/>
                    <a:pt x="8630" y="6194"/>
                    <a:pt x="8630" y="6192"/>
                  </a:cubicBezTo>
                  <a:lnTo>
                    <a:pt x="8630" y="1633"/>
                  </a:lnTo>
                  <a:lnTo>
                    <a:pt x="8630" y="447"/>
                  </a:lnTo>
                  <a:cubicBezTo>
                    <a:pt x="8630" y="197"/>
                    <a:pt x="8428" y="0"/>
                    <a:pt x="8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4" name="Google Shape;1616;p84">
              <a:extLst>
                <a:ext uri="{FF2B5EF4-FFF2-40B4-BE49-F238E27FC236}">
                  <a16:creationId xmlns:a16="http://schemas.microsoft.com/office/drawing/2014/main" id="{F1E11FC0-E27B-69C6-7C08-C18282682208}"/>
                </a:ext>
              </a:extLst>
            </p:cNvPr>
            <p:cNvSpPr/>
            <p:nvPr/>
          </p:nvSpPr>
          <p:spPr>
            <a:xfrm>
              <a:off x="6677226" y="3119176"/>
              <a:ext cx="177714" cy="169354"/>
            </a:xfrm>
            <a:custGeom>
              <a:avLst/>
              <a:gdLst/>
              <a:ahLst/>
              <a:cxnLst/>
              <a:rect l="l" t="t" r="r" b="b"/>
              <a:pathLst>
                <a:path w="4740" h="4517" extrusionOk="0">
                  <a:moveTo>
                    <a:pt x="4216" y="940"/>
                  </a:moveTo>
                  <a:cubicBezTo>
                    <a:pt x="4346" y="940"/>
                    <a:pt x="4456" y="1047"/>
                    <a:pt x="4456" y="1182"/>
                  </a:cubicBezTo>
                  <a:lnTo>
                    <a:pt x="4456" y="1312"/>
                  </a:lnTo>
                  <a:lnTo>
                    <a:pt x="1628" y="1658"/>
                  </a:lnTo>
                  <a:lnTo>
                    <a:pt x="1628" y="1470"/>
                  </a:lnTo>
                  <a:cubicBezTo>
                    <a:pt x="1628" y="1347"/>
                    <a:pt x="1719" y="1245"/>
                    <a:pt x="1841" y="1230"/>
                  </a:cubicBezTo>
                  <a:lnTo>
                    <a:pt x="4186" y="942"/>
                  </a:lnTo>
                  <a:cubicBezTo>
                    <a:pt x="4196" y="941"/>
                    <a:pt x="4206" y="940"/>
                    <a:pt x="4216" y="940"/>
                  </a:cubicBezTo>
                  <a:close/>
                  <a:moveTo>
                    <a:pt x="4429" y="1"/>
                  </a:moveTo>
                  <a:cubicBezTo>
                    <a:pt x="4419" y="1"/>
                    <a:pt x="4408" y="1"/>
                    <a:pt x="4398" y="3"/>
                  </a:cubicBezTo>
                  <a:lnTo>
                    <a:pt x="1625" y="345"/>
                  </a:lnTo>
                  <a:cubicBezTo>
                    <a:pt x="1504" y="361"/>
                    <a:pt x="1413" y="463"/>
                    <a:pt x="1413" y="583"/>
                  </a:cubicBezTo>
                  <a:lnTo>
                    <a:pt x="1413" y="1284"/>
                  </a:lnTo>
                  <a:lnTo>
                    <a:pt x="1413" y="3460"/>
                  </a:lnTo>
                  <a:cubicBezTo>
                    <a:pt x="1293" y="3382"/>
                    <a:pt x="1134" y="3338"/>
                    <a:pt x="959" y="3338"/>
                  </a:cubicBezTo>
                  <a:cubicBezTo>
                    <a:pt x="883" y="3338"/>
                    <a:pt x="803" y="3347"/>
                    <a:pt x="722" y="3365"/>
                  </a:cubicBezTo>
                  <a:cubicBezTo>
                    <a:pt x="291" y="3460"/>
                    <a:pt x="1" y="3790"/>
                    <a:pt x="70" y="4102"/>
                  </a:cubicBezTo>
                  <a:cubicBezTo>
                    <a:pt x="126" y="4354"/>
                    <a:pt x="404" y="4517"/>
                    <a:pt x="737" y="4517"/>
                  </a:cubicBezTo>
                  <a:cubicBezTo>
                    <a:pt x="814" y="4517"/>
                    <a:pt x="894" y="4508"/>
                    <a:pt x="974" y="4490"/>
                  </a:cubicBezTo>
                  <a:cubicBezTo>
                    <a:pt x="1404" y="4394"/>
                    <a:pt x="1695" y="4064"/>
                    <a:pt x="1627" y="3753"/>
                  </a:cubicBezTo>
                  <a:cubicBezTo>
                    <a:pt x="1627" y="3751"/>
                    <a:pt x="1627" y="3751"/>
                    <a:pt x="1625" y="3750"/>
                  </a:cubicBezTo>
                  <a:lnTo>
                    <a:pt x="1625" y="1993"/>
                  </a:lnTo>
                  <a:lnTo>
                    <a:pt x="4452" y="1647"/>
                  </a:lnTo>
                  <a:lnTo>
                    <a:pt x="4452" y="3061"/>
                  </a:lnTo>
                  <a:cubicBezTo>
                    <a:pt x="4332" y="2983"/>
                    <a:pt x="4173" y="2938"/>
                    <a:pt x="3999" y="2938"/>
                  </a:cubicBezTo>
                  <a:cubicBezTo>
                    <a:pt x="3922" y="2938"/>
                    <a:pt x="3842" y="2947"/>
                    <a:pt x="3761" y="2965"/>
                  </a:cubicBezTo>
                  <a:cubicBezTo>
                    <a:pt x="3332" y="3061"/>
                    <a:pt x="3040" y="3391"/>
                    <a:pt x="3109" y="3702"/>
                  </a:cubicBezTo>
                  <a:cubicBezTo>
                    <a:pt x="3166" y="3955"/>
                    <a:pt x="3443" y="4117"/>
                    <a:pt x="3776" y="4117"/>
                  </a:cubicBezTo>
                  <a:cubicBezTo>
                    <a:pt x="3853" y="4117"/>
                    <a:pt x="3933" y="4109"/>
                    <a:pt x="4013" y="4091"/>
                  </a:cubicBezTo>
                  <a:cubicBezTo>
                    <a:pt x="4447" y="3992"/>
                    <a:pt x="4739" y="3663"/>
                    <a:pt x="4671" y="3351"/>
                  </a:cubicBezTo>
                  <a:cubicBezTo>
                    <a:pt x="4671" y="3350"/>
                    <a:pt x="4671" y="3350"/>
                    <a:pt x="4669" y="3349"/>
                  </a:cubicBezTo>
                  <a:lnTo>
                    <a:pt x="4669" y="884"/>
                  </a:lnTo>
                  <a:lnTo>
                    <a:pt x="4669" y="242"/>
                  </a:lnTo>
                  <a:cubicBezTo>
                    <a:pt x="4669" y="107"/>
                    <a:pt x="4560" y="1"/>
                    <a:pt x="44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1617;p84">
              <a:extLst>
                <a:ext uri="{FF2B5EF4-FFF2-40B4-BE49-F238E27FC236}">
                  <a16:creationId xmlns:a16="http://schemas.microsoft.com/office/drawing/2014/main" id="{DC7AA245-00D7-E8AC-4650-9D212DB10883}"/>
                </a:ext>
              </a:extLst>
            </p:cNvPr>
            <p:cNvSpPr/>
            <p:nvPr/>
          </p:nvSpPr>
          <p:spPr>
            <a:xfrm>
              <a:off x="5023695" y="2679839"/>
              <a:ext cx="260198" cy="248088"/>
            </a:xfrm>
            <a:custGeom>
              <a:avLst/>
              <a:gdLst/>
              <a:ahLst/>
              <a:cxnLst/>
              <a:rect l="l" t="t" r="r" b="b"/>
              <a:pathLst>
                <a:path w="6940" h="6617" extrusionOk="0">
                  <a:moveTo>
                    <a:pt x="6168" y="1378"/>
                  </a:moveTo>
                  <a:cubicBezTo>
                    <a:pt x="6361" y="1378"/>
                    <a:pt x="6522" y="1532"/>
                    <a:pt x="6522" y="1730"/>
                  </a:cubicBezTo>
                  <a:lnTo>
                    <a:pt x="6522" y="1921"/>
                  </a:lnTo>
                  <a:lnTo>
                    <a:pt x="2382" y="2430"/>
                  </a:lnTo>
                  <a:lnTo>
                    <a:pt x="2382" y="2154"/>
                  </a:lnTo>
                  <a:cubicBezTo>
                    <a:pt x="2382" y="1975"/>
                    <a:pt x="2516" y="1825"/>
                    <a:pt x="2691" y="1803"/>
                  </a:cubicBezTo>
                  <a:lnTo>
                    <a:pt x="6125" y="1380"/>
                  </a:lnTo>
                  <a:cubicBezTo>
                    <a:pt x="6140" y="1378"/>
                    <a:pt x="6154" y="1378"/>
                    <a:pt x="6168" y="1378"/>
                  </a:cubicBezTo>
                  <a:close/>
                  <a:moveTo>
                    <a:pt x="6484" y="0"/>
                  </a:moveTo>
                  <a:cubicBezTo>
                    <a:pt x="6470" y="0"/>
                    <a:pt x="6455" y="1"/>
                    <a:pt x="6440" y="3"/>
                  </a:cubicBezTo>
                  <a:lnTo>
                    <a:pt x="2378" y="504"/>
                  </a:lnTo>
                  <a:cubicBezTo>
                    <a:pt x="2202" y="526"/>
                    <a:pt x="2069" y="676"/>
                    <a:pt x="2069" y="855"/>
                  </a:cubicBezTo>
                  <a:lnTo>
                    <a:pt x="2069" y="1881"/>
                  </a:lnTo>
                  <a:lnTo>
                    <a:pt x="2069" y="5070"/>
                  </a:lnTo>
                  <a:cubicBezTo>
                    <a:pt x="1894" y="4954"/>
                    <a:pt x="1661" y="4889"/>
                    <a:pt x="1407" y="4889"/>
                  </a:cubicBezTo>
                  <a:cubicBezTo>
                    <a:pt x="1294" y="4889"/>
                    <a:pt x="1177" y="4902"/>
                    <a:pt x="1059" y="4929"/>
                  </a:cubicBezTo>
                  <a:cubicBezTo>
                    <a:pt x="428" y="5070"/>
                    <a:pt x="1" y="5553"/>
                    <a:pt x="102" y="6009"/>
                  </a:cubicBezTo>
                  <a:cubicBezTo>
                    <a:pt x="184" y="6379"/>
                    <a:pt x="591" y="6617"/>
                    <a:pt x="1079" y="6617"/>
                  </a:cubicBezTo>
                  <a:cubicBezTo>
                    <a:pt x="1191" y="6617"/>
                    <a:pt x="1308" y="6604"/>
                    <a:pt x="1426" y="6577"/>
                  </a:cubicBezTo>
                  <a:cubicBezTo>
                    <a:pt x="2057" y="6437"/>
                    <a:pt x="2484" y="5953"/>
                    <a:pt x="2383" y="5497"/>
                  </a:cubicBezTo>
                  <a:cubicBezTo>
                    <a:pt x="2383" y="5496"/>
                    <a:pt x="2382" y="5494"/>
                    <a:pt x="2382" y="5493"/>
                  </a:cubicBezTo>
                  <a:lnTo>
                    <a:pt x="2382" y="2919"/>
                  </a:lnTo>
                  <a:lnTo>
                    <a:pt x="6524" y="2413"/>
                  </a:lnTo>
                  <a:lnTo>
                    <a:pt x="6524" y="4481"/>
                  </a:lnTo>
                  <a:cubicBezTo>
                    <a:pt x="6348" y="4366"/>
                    <a:pt x="6115" y="4301"/>
                    <a:pt x="5859" y="4301"/>
                  </a:cubicBezTo>
                  <a:cubicBezTo>
                    <a:pt x="5747" y="4301"/>
                    <a:pt x="5630" y="4314"/>
                    <a:pt x="5512" y="4341"/>
                  </a:cubicBezTo>
                  <a:cubicBezTo>
                    <a:pt x="4882" y="4481"/>
                    <a:pt x="4454" y="4965"/>
                    <a:pt x="4556" y="5421"/>
                  </a:cubicBezTo>
                  <a:cubicBezTo>
                    <a:pt x="4640" y="5791"/>
                    <a:pt x="5046" y="6029"/>
                    <a:pt x="5532" y="6029"/>
                  </a:cubicBezTo>
                  <a:cubicBezTo>
                    <a:pt x="5645" y="6029"/>
                    <a:pt x="5763" y="6016"/>
                    <a:pt x="5881" y="5989"/>
                  </a:cubicBezTo>
                  <a:cubicBezTo>
                    <a:pt x="6512" y="5847"/>
                    <a:pt x="6940" y="5363"/>
                    <a:pt x="6839" y="4909"/>
                  </a:cubicBezTo>
                  <a:cubicBezTo>
                    <a:pt x="6839" y="4908"/>
                    <a:pt x="6838" y="4907"/>
                    <a:pt x="6838" y="4905"/>
                  </a:cubicBezTo>
                  <a:lnTo>
                    <a:pt x="6838" y="1293"/>
                  </a:lnTo>
                  <a:lnTo>
                    <a:pt x="6838" y="354"/>
                  </a:lnTo>
                  <a:cubicBezTo>
                    <a:pt x="6838" y="156"/>
                    <a:pt x="6677" y="0"/>
                    <a:pt x="64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1618;p84">
              <a:extLst>
                <a:ext uri="{FF2B5EF4-FFF2-40B4-BE49-F238E27FC236}">
                  <a16:creationId xmlns:a16="http://schemas.microsoft.com/office/drawing/2014/main" id="{CF4BAB85-5688-1440-9172-31420DD89A21}"/>
                </a:ext>
              </a:extLst>
            </p:cNvPr>
            <p:cNvSpPr/>
            <p:nvPr/>
          </p:nvSpPr>
          <p:spPr>
            <a:xfrm>
              <a:off x="2629124" y="1955784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9" y="5094"/>
                  </a:moveTo>
                  <a:cubicBezTo>
                    <a:pt x="1621" y="5094"/>
                    <a:pt x="1919" y="5250"/>
                    <a:pt x="2099" y="5558"/>
                  </a:cubicBezTo>
                  <a:cubicBezTo>
                    <a:pt x="2447" y="6150"/>
                    <a:pt x="2226" y="7081"/>
                    <a:pt x="1607" y="7635"/>
                  </a:cubicBezTo>
                  <a:cubicBezTo>
                    <a:pt x="1390" y="7830"/>
                    <a:pt x="1061" y="8007"/>
                    <a:pt x="707" y="8128"/>
                  </a:cubicBezTo>
                  <a:cubicBezTo>
                    <a:pt x="691" y="8134"/>
                    <a:pt x="675" y="8137"/>
                    <a:pt x="659" y="8137"/>
                  </a:cubicBezTo>
                  <a:cubicBezTo>
                    <a:pt x="581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8" y="5320"/>
                  </a:cubicBezTo>
                  <a:cubicBezTo>
                    <a:pt x="812" y="5169"/>
                    <a:pt x="1059" y="5094"/>
                    <a:pt x="1289" y="5094"/>
                  </a:cubicBezTo>
                  <a:close/>
                  <a:moveTo>
                    <a:pt x="257" y="1"/>
                  </a:moveTo>
                  <a:cubicBezTo>
                    <a:pt x="117" y="1"/>
                    <a:pt x="1" y="114"/>
                    <a:pt x="1" y="256"/>
                  </a:cubicBezTo>
                  <a:lnTo>
                    <a:pt x="1" y="8192"/>
                  </a:lnTo>
                  <a:cubicBezTo>
                    <a:pt x="1" y="8341"/>
                    <a:pt x="121" y="8459"/>
                    <a:pt x="267" y="8459"/>
                  </a:cubicBezTo>
                  <a:lnTo>
                    <a:pt x="483" y="8459"/>
                  </a:lnTo>
                  <a:cubicBezTo>
                    <a:pt x="500" y="8459"/>
                    <a:pt x="517" y="8457"/>
                    <a:pt x="533" y="8453"/>
                  </a:cubicBezTo>
                  <a:cubicBezTo>
                    <a:pt x="1173" y="8304"/>
                    <a:pt x="1799" y="8054"/>
                    <a:pt x="2186" y="7773"/>
                  </a:cubicBezTo>
                  <a:cubicBezTo>
                    <a:pt x="3137" y="7084"/>
                    <a:pt x="3472" y="5934"/>
                    <a:pt x="2941" y="5202"/>
                  </a:cubicBezTo>
                  <a:cubicBezTo>
                    <a:pt x="2664" y="4820"/>
                    <a:pt x="2206" y="4627"/>
                    <a:pt x="1698" y="4627"/>
                  </a:cubicBezTo>
                  <a:cubicBezTo>
                    <a:pt x="1382" y="4627"/>
                    <a:pt x="1047" y="4701"/>
                    <a:pt x="723" y="4850"/>
                  </a:cubicBezTo>
                  <a:cubicBezTo>
                    <a:pt x="702" y="4860"/>
                    <a:pt x="680" y="4864"/>
                    <a:pt x="659" y="4864"/>
                  </a:cubicBezTo>
                  <a:cubicBezTo>
                    <a:pt x="581" y="4864"/>
                    <a:pt x="510" y="4804"/>
                    <a:pt x="510" y="4719"/>
                  </a:cubicBezTo>
                  <a:lnTo>
                    <a:pt x="510" y="270"/>
                  </a:lnTo>
                  <a:cubicBezTo>
                    <a:pt x="510" y="133"/>
                    <a:pt x="408" y="9"/>
                    <a:pt x="270" y="1"/>
                  </a:cubicBezTo>
                  <a:cubicBezTo>
                    <a:pt x="265" y="1"/>
                    <a:pt x="261" y="1"/>
                    <a:pt x="25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Google Shape;1619;p84">
              <a:extLst>
                <a:ext uri="{FF2B5EF4-FFF2-40B4-BE49-F238E27FC236}">
                  <a16:creationId xmlns:a16="http://schemas.microsoft.com/office/drawing/2014/main" id="{9B68C32D-83E4-8E28-81C1-DE2D2B66850A}"/>
                </a:ext>
              </a:extLst>
            </p:cNvPr>
            <p:cNvSpPr/>
            <p:nvPr/>
          </p:nvSpPr>
          <p:spPr>
            <a:xfrm>
              <a:off x="2999287" y="2130236"/>
              <a:ext cx="130174" cy="317149"/>
            </a:xfrm>
            <a:custGeom>
              <a:avLst/>
              <a:gdLst/>
              <a:ahLst/>
              <a:cxnLst/>
              <a:rect l="l" t="t" r="r" b="b"/>
              <a:pathLst>
                <a:path w="3472" h="8459" extrusionOk="0">
                  <a:moveTo>
                    <a:pt x="1288" y="5094"/>
                  </a:moveTo>
                  <a:cubicBezTo>
                    <a:pt x="1620" y="5094"/>
                    <a:pt x="1918" y="5250"/>
                    <a:pt x="2099" y="5558"/>
                  </a:cubicBezTo>
                  <a:cubicBezTo>
                    <a:pt x="2445" y="6150"/>
                    <a:pt x="2226" y="7081"/>
                    <a:pt x="1607" y="7635"/>
                  </a:cubicBezTo>
                  <a:cubicBezTo>
                    <a:pt x="1390" y="7830"/>
                    <a:pt x="1059" y="8006"/>
                    <a:pt x="707" y="8128"/>
                  </a:cubicBezTo>
                  <a:cubicBezTo>
                    <a:pt x="690" y="8134"/>
                    <a:pt x="674" y="8136"/>
                    <a:pt x="658" y="8136"/>
                  </a:cubicBezTo>
                  <a:cubicBezTo>
                    <a:pt x="579" y="8136"/>
                    <a:pt x="511" y="8071"/>
                    <a:pt x="511" y="7987"/>
                  </a:cubicBezTo>
                  <a:lnTo>
                    <a:pt x="511" y="5443"/>
                  </a:lnTo>
                  <a:cubicBezTo>
                    <a:pt x="511" y="5394"/>
                    <a:pt x="535" y="5345"/>
                    <a:pt x="576" y="5319"/>
                  </a:cubicBezTo>
                  <a:cubicBezTo>
                    <a:pt x="811" y="5169"/>
                    <a:pt x="1057" y="5094"/>
                    <a:pt x="1288" y="5094"/>
                  </a:cubicBezTo>
                  <a:close/>
                  <a:moveTo>
                    <a:pt x="257" y="0"/>
                  </a:moveTo>
                  <a:cubicBezTo>
                    <a:pt x="116" y="0"/>
                    <a:pt x="0" y="114"/>
                    <a:pt x="0" y="256"/>
                  </a:cubicBezTo>
                  <a:lnTo>
                    <a:pt x="0" y="8192"/>
                  </a:lnTo>
                  <a:cubicBezTo>
                    <a:pt x="0" y="8341"/>
                    <a:pt x="119" y="8459"/>
                    <a:pt x="266" y="8459"/>
                  </a:cubicBezTo>
                  <a:lnTo>
                    <a:pt x="483" y="8459"/>
                  </a:lnTo>
                  <a:cubicBezTo>
                    <a:pt x="500" y="8459"/>
                    <a:pt x="517" y="8456"/>
                    <a:pt x="532" y="8453"/>
                  </a:cubicBezTo>
                  <a:cubicBezTo>
                    <a:pt x="1171" y="8303"/>
                    <a:pt x="1798" y="8054"/>
                    <a:pt x="2184" y="7772"/>
                  </a:cubicBezTo>
                  <a:cubicBezTo>
                    <a:pt x="3134" y="7086"/>
                    <a:pt x="3471" y="5934"/>
                    <a:pt x="2940" y="5201"/>
                  </a:cubicBezTo>
                  <a:cubicBezTo>
                    <a:pt x="2663" y="4819"/>
                    <a:pt x="2206" y="4627"/>
                    <a:pt x="1697" y="4627"/>
                  </a:cubicBezTo>
                  <a:cubicBezTo>
                    <a:pt x="1381" y="4627"/>
                    <a:pt x="1046" y="4701"/>
                    <a:pt x="721" y="4850"/>
                  </a:cubicBezTo>
                  <a:cubicBezTo>
                    <a:pt x="700" y="4860"/>
                    <a:pt x="679" y="4864"/>
                    <a:pt x="658" y="4864"/>
                  </a:cubicBezTo>
                  <a:cubicBezTo>
                    <a:pt x="580" y="4864"/>
                    <a:pt x="510" y="4804"/>
                    <a:pt x="510" y="4719"/>
                  </a:cubicBezTo>
                  <a:lnTo>
                    <a:pt x="510" y="269"/>
                  </a:lnTo>
                  <a:cubicBezTo>
                    <a:pt x="510" y="132"/>
                    <a:pt x="406" y="8"/>
                    <a:pt x="269" y="1"/>
                  </a:cubicBezTo>
                  <a:cubicBezTo>
                    <a:pt x="265" y="0"/>
                    <a:pt x="261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Google Shape;1620;p84">
              <a:extLst>
                <a:ext uri="{FF2B5EF4-FFF2-40B4-BE49-F238E27FC236}">
                  <a16:creationId xmlns:a16="http://schemas.microsoft.com/office/drawing/2014/main" id="{C9A2E391-FC5D-1526-3C27-9A6861EA3D68}"/>
                </a:ext>
              </a:extLst>
            </p:cNvPr>
            <p:cNvSpPr/>
            <p:nvPr/>
          </p:nvSpPr>
          <p:spPr>
            <a:xfrm>
              <a:off x="2759597" y="2288792"/>
              <a:ext cx="130211" cy="317149"/>
            </a:xfrm>
            <a:custGeom>
              <a:avLst/>
              <a:gdLst/>
              <a:ahLst/>
              <a:cxnLst/>
              <a:rect l="l" t="t" r="r" b="b"/>
              <a:pathLst>
                <a:path w="3473" h="8459" extrusionOk="0">
                  <a:moveTo>
                    <a:pt x="1287" y="5094"/>
                  </a:moveTo>
                  <a:cubicBezTo>
                    <a:pt x="1620" y="5094"/>
                    <a:pt x="1918" y="5250"/>
                    <a:pt x="2099" y="5559"/>
                  </a:cubicBezTo>
                  <a:cubicBezTo>
                    <a:pt x="2447" y="6150"/>
                    <a:pt x="2225" y="7080"/>
                    <a:pt x="1607" y="7636"/>
                  </a:cubicBezTo>
                  <a:cubicBezTo>
                    <a:pt x="1390" y="7830"/>
                    <a:pt x="1060" y="8007"/>
                    <a:pt x="706" y="8128"/>
                  </a:cubicBezTo>
                  <a:cubicBezTo>
                    <a:pt x="690" y="8134"/>
                    <a:pt x="674" y="8137"/>
                    <a:pt x="658" y="8137"/>
                  </a:cubicBezTo>
                  <a:cubicBezTo>
                    <a:pt x="580" y="8137"/>
                    <a:pt x="511" y="8072"/>
                    <a:pt x="511" y="7988"/>
                  </a:cubicBezTo>
                  <a:lnTo>
                    <a:pt x="511" y="5443"/>
                  </a:lnTo>
                  <a:cubicBezTo>
                    <a:pt x="511" y="5394"/>
                    <a:pt x="535" y="5346"/>
                    <a:pt x="577" y="5319"/>
                  </a:cubicBezTo>
                  <a:cubicBezTo>
                    <a:pt x="811" y="5169"/>
                    <a:pt x="1057" y="5094"/>
                    <a:pt x="1287" y="5094"/>
                  </a:cubicBezTo>
                  <a:close/>
                  <a:moveTo>
                    <a:pt x="258" y="1"/>
                  </a:moveTo>
                  <a:cubicBezTo>
                    <a:pt x="117" y="1"/>
                    <a:pt x="1" y="113"/>
                    <a:pt x="1" y="255"/>
                  </a:cubicBezTo>
                  <a:lnTo>
                    <a:pt x="1" y="8193"/>
                  </a:lnTo>
                  <a:cubicBezTo>
                    <a:pt x="1" y="8340"/>
                    <a:pt x="120" y="8458"/>
                    <a:pt x="266" y="8458"/>
                  </a:cubicBezTo>
                  <a:lnTo>
                    <a:pt x="484" y="8458"/>
                  </a:lnTo>
                  <a:cubicBezTo>
                    <a:pt x="500" y="8458"/>
                    <a:pt x="517" y="8457"/>
                    <a:pt x="532" y="8453"/>
                  </a:cubicBezTo>
                  <a:cubicBezTo>
                    <a:pt x="1172" y="8304"/>
                    <a:pt x="1798" y="8053"/>
                    <a:pt x="2185" y="7772"/>
                  </a:cubicBezTo>
                  <a:cubicBezTo>
                    <a:pt x="3136" y="7084"/>
                    <a:pt x="3472" y="5934"/>
                    <a:pt x="2940" y="5201"/>
                  </a:cubicBezTo>
                  <a:cubicBezTo>
                    <a:pt x="2664" y="4819"/>
                    <a:pt x="2207" y="4627"/>
                    <a:pt x="1699" y="4627"/>
                  </a:cubicBezTo>
                  <a:cubicBezTo>
                    <a:pt x="1383" y="4627"/>
                    <a:pt x="1047" y="4701"/>
                    <a:pt x="722" y="4851"/>
                  </a:cubicBezTo>
                  <a:cubicBezTo>
                    <a:pt x="701" y="4860"/>
                    <a:pt x="680" y="4865"/>
                    <a:pt x="659" y="4865"/>
                  </a:cubicBezTo>
                  <a:cubicBezTo>
                    <a:pt x="581" y="4865"/>
                    <a:pt x="509" y="4804"/>
                    <a:pt x="509" y="4719"/>
                  </a:cubicBezTo>
                  <a:lnTo>
                    <a:pt x="509" y="270"/>
                  </a:lnTo>
                  <a:cubicBezTo>
                    <a:pt x="509" y="132"/>
                    <a:pt x="407" y="8"/>
                    <a:pt x="270" y="1"/>
                  </a:cubicBezTo>
                  <a:cubicBezTo>
                    <a:pt x="266" y="1"/>
                    <a:pt x="262" y="1"/>
                    <a:pt x="2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1621;p84">
              <a:extLst>
                <a:ext uri="{FF2B5EF4-FFF2-40B4-BE49-F238E27FC236}">
                  <a16:creationId xmlns:a16="http://schemas.microsoft.com/office/drawing/2014/main" id="{30D0835F-48A0-3684-6727-CCD65CA35304}"/>
                </a:ext>
              </a:extLst>
            </p:cNvPr>
            <p:cNvSpPr/>
            <p:nvPr/>
          </p:nvSpPr>
          <p:spPr>
            <a:xfrm>
              <a:off x="2075509" y="1772408"/>
              <a:ext cx="457371" cy="1057963"/>
            </a:xfrm>
            <a:custGeom>
              <a:avLst/>
              <a:gdLst/>
              <a:ahLst/>
              <a:cxnLst/>
              <a:rect l="l" t="t" r="r" b="b"/>
              <a:pathLst>
                <a:path w="12199" h="28218" extrusionOk="0">
                  <a:moveTo>
                    <a:pt x="9117" y="849"/>
                  </a:moveTo>
                  <a:cubicBezTo>
                    <a:pt x="9600" y="849"/>
                    <a:pt x="10057" y="1202"/>
                    <a:pt x="10240" y="1656"/>
                  </a:cubicBezTo>
                  <a:cubicBezTo>
                    <a:pt x="10704" y="2809"/>
                    <a:pt x="9639" y="4428"/>
                    <a:pt x="9044" y="5368"/>
                  </a:cubicBezTo>
                  <a:cubicBezTo>
                    <a:pt x="8701" y="5909"/>
                    <a:pt x="8327" y="6431"/>
                    <a:pt x="7924" y="6930"/>
                  </a:cubicBezTo>
                  <a:cubicBezTo>
                    <a:pt x="7812" y="7070"/>
                    <a:pt x="7046" y="7744"/>
                    <a:pt x="7051" y="7894"/>
                  </a:cubicBezTo>
                  <a:cubicBezTo>
                    <a:pt x="7041" y="7646"/>
                    <a:pt x="7033" y="7399"/>
                    <a:pt x="7028" y="7151"/>
                  </a:cubicBezTo>
                  <a:cubicBezTo>
                    <a:pt x="7011" y="6482"/>
                    <a:pt x="7007" y="5811"/>
                    <a:pt x="7034" y="5143"/>
                  </a:cubicBezTo>
                  <a:cubicBezTo>
                    <a:pt x="7087" y="3861"/>
                    <a:pt x="7125" y="2677"/>
                    <a:pt x="7929" y="1603"/>
                  </a:cubicBezTo>
                  <a:cubicBezTo>
                    <a:pt x="8196" y="1246"/>
                    <a:pt x="8552" y="913"/>
                    <a:pt x="8992" y="857"/>
                  </a:cubicBezTo>
                  <a:cubicBezTo>
                    <a:pt x="9034" y="852"/>
                    <a:pt x="9075" y="849"/>
                    <a:pt x="9117" y="849"/>
                  </a:cubicBezTo>
                  <a:close/>
                  <a:moveTo>
                    <a:pt x="6468" y="9421"/>
                  </a:moveTo>
                  <a:lnTo>
                    <a:pt x="6468" y="9421"/>
                  </a:lnTo>
                  <a:cubicBezTo>
                    <a:pt x="6505" y="10031"/>
                    <a:pt x="6550" y="10636"/>
                    <a:pt x="6600" y="11242"/>
                  </a:cubicBezTo>
                  <a:cubicBezTo>
                    <a:pt x="6628" y="11612"/>
                    <a:pt x="6658" y="11978"/>
                    <a:pt x="6690" y="12346"/>
                  </a:cubicBezTo>
                  <a:cubicBezTo>
                    <a:pt x="6534" y="12391"/>
                    <a:pt x="6384" y="12457"/>
                    <a:pt x="6237" y="12517"/>
                  </a:cubicBezTo>
                  <a:cubicBezTo>
                    <a:pt x="6156" y="12547"/>
                    <a:pt x="6082" y="12592"/>
                    <a:pt x="6006" y="12631"/>
                  </a:cubicBezTo>
                  <a:cubicBezTo>
                    <a:pt x="4492" y="13463"/>
                    <a:pt x="3529" y="15309"/>
                    <a:pt x="4001" y="17019"/>
                  </a:cubicBezTo>
                  <a:cubicBezTo>
                    <a:pt x="4104" y="17403"/>
                    <a:pt x="4257" y="17711"/>
                    <a:pt x="4404" y="17943"/>
                  </a:cubicBezTo>
                  <a:cubicBezTo>
                    <a:pt x="4407" y="17946"/>
                    <a:pt x="4408" y="17950"/>
                    <a:pt x="4411" y="17953"/>
                  </a:cubicBezTo>
                  <a:cubicBezTo>
                    <a:pt x="4447" y="18009"/>
                    <a:pt x="4500" y="18032"/>
                    <a:pt x="4553" y="18032"/>
                  </a:cubicBezTo>
                  <a:cubicBezTo>
                    <a:pt x="4654" y="18032"/>
                    <a:pt x="4754" y="17943"/>
                    <a:pt x="4729" y="17818"/>
                  </a:cubicBezTo>
                  <a:cubicBezTo>
                    <a:pt x="4729" y="17815"/>
                    <a:pt x="4728" y="17813"/>
                    <a:pt x="4728" y="17811"/>
                  </a:cubicBezTo>
                  <a:cubicBezTo>
                    <a:pt x="4443" y="16350"/>
                    <a:pt x="5155" y="14752"/>
                    <a:pt x="6525" y="14111"/>
                  </a:cubicBezTo>
                  <a:cubicBezTo>
                    <a:pt x="6626" y="14071"/>
                    <a:pt x="6726" y="14031"/>
                    <a:pt x="6828" y="13997"/>
                  </a:cubicBezTo>
                  <a:lnTo>
                    <a:pt x="6939" y="15291"/>
                  </a:lnTo>
                  <a:lnTo>
                    <a:pt x="7282" y="19337"/>
                  </a:lnTo>
                  <a:lnTo>
                    <a:pt x="7316" y="19747"/>
                  </a:lnTo>
                  <a:cubicBezTo>
                    <a:pt x="6926" y="19733"/>
                    <a:pt x="6546" y="19687"/>
                    <a:pt x="6180" y="19606"/>
                  </a:cubicBezTo>
                  <a:cubicBezTo>
                    <a:pt x="4239" y="19173"/>
                    <a:pt x="2189" y="17324"/>
                    <a:pt x="2378" y="15171"/>
                  </a:cubicBezTo>
                  <a:cubicBezTo>
                    <a:pt x="2431" y="14573"/>
                    <a:pt x="2681" y="14010"/>
                    <a:pt x="2980" y="13492"/>
                  </a:cubicBezTo>
                  <a:cubicBezTo>
                    <a:pt x="3440" y="12697"/>
                    <a:pt x="4021" y="11981"/>
                    <a:pt x="4640" y="11306"/>
                  </a:cubicBezTo>
                  <a:cubicBezTo>
                    <a:pt x="4946" y="10974"/>
                    <a:pt x="5260" y="10651"/>
                    <a:pt x="5577" y="10329"/>
                  </a:cubicBezTo>
                  <a:cubicBezTo>
                    <a:pt x="5719" y="10185"/>
                    <a:pt x="6478" y="9583"/>
                    <a:pt x="6468" y="9421"/>
                  </a:cubicBezTo>
                  <a:close/>
                  <a:moveTo>
                    <a:pt x="7830" y="13850"/>
                  </a:moveTo>
                  <a:lnTo>
                    <a:pt x="7855" y="13852"/>
                  </a:lnTo>
                  <a:cubicBezTo>
                    <a:pt x="8868" y="13934"/>
                    <a:pt x="9796" y="14456"/>
                    <a:pt x="10296" y="15366"/>
                  </a:cubicBezTo>
                  <a:cubicBezTo>
                    <a:pt x="10557" y="15842"/>
                    <a:pt x="10668" y="16373"/>
                    <a:pt x="10646" y="16902"/>
                  </a:cubicBezTo>
                  <a:cubicBezTo>
                    <a:pt x="10614" y="17685"/>
                    <a:pt x="10291" y="18461"/>
                    <a:pt x="9731" y="19023"/>
                  </a:cubicBezTo>
                  <a:cubicBezTo>
                    <a:pt x="9236" y="19524"/>
                    <a:pt x="8616" y="19731"/>
                    <a:pt x="7920" y="19750"/>
                  </a:cubicBezTo>
                  <a:lnTo>
                    <a:pt x="7891" y="19291"/>
                  </a:lnTo>
                  <a:lnTo>
                    <a:pt x="7753" y="17262"/>
                  </a:lnTo>
                  <a:lnTo>
                    <a:pt x="7599" y="15236"/>
                  </a:lnTo>
                  <a:cubicBezTo>
                    <a:pt x="7563" y="14777"/>
                    <a:pt x="7528" y="14320"/>
                    <a:pt x="7491" y="13861"/>
                  </a:cubicBezTo>
                  <a:cubicBezTo>
                    <a:pt x="7594" y="13847"/>
                    <a:pt x="7699" y="13854"/>
                    <a:pt x="7804" y="13850"/>
                  </a:cubicBezTo>
                  <a:close/>
                  <a:moveTo>
                    <a:pt x="9106" y="0"/>
                  </a:moveTo>
                  <a:cubicBezTo>
                    <a:pt x="9023" y="0"/>
                    <a:pt x="8940" y="6"/>
                    <a:pt x="8857" y="19"/>
                  </a:cubicBezTo>
                  <a:cubicBezTo>
                    <a:pt x="7992" y="148"/>
                    <a:pt x="7339" y="905"/>
                    <a:pt x="7022" y="1719"/>
                  </a:cubicBezTo>
                  <a:cubicBezTo>
                    <a:pt x="6612" y="2766"/>
                    <a:pt x="6489" y="3996"/>
                    <a:pt x="6423" y="5111"/>
                  </a:cubicBezTo>
                  <a:cubicBezTo>
                    <a:pt x="6384" y="5797"/>
                    <a:pt x="6373" y="6482"/>
                    <a:pt x="6381" y="7164"/>
                  </a:cubicBezTo>
                  <a:cubicBezTo>
                    <a:pt x="6386" y="7529"/>
                    <a:pt x="6397" y="7894"/>
                    <a:pt x="6411" y="8257"/>
                  </a:cubicBezTo>
                  <a:cubicBezTo>
                    <a:pt x="6248" y="8353"/>
                    <a:pt x="6079" y="8453"/>
                    <a:pt x="5905" y="8560"/>
                  </a:cubicBezTo>
                  <a:cubicBezTo>
                    <a:pt x="3316" y="10152"/>
                    <a:pt x="1" y="12853"/>
                    <a:pt x="816" y="16306"/>
                  </a:cubicBezTo>
                  <a:cubicBezTo>
                    <a:pt x="919" y="16744"/>
                    <a:pt x="1090" y="17164"/>
                    <a:pt x="1319" y="17550"/>
                  </a:cubicBezTo>
                  <a:cubicBezTo>
                    <a:pt x="1910" y="18551"/>
                    <a:pt x="2860" y="19310"/>
                    <a:pt x="3928" y="19753"/>
                  </a:cubicBezTo>
                  <a:cubicBezTo>
                    <a:pt x="4413" y="19954"/>
                    <a:pt x="4921" y="20103"/>
                    <a:pt x="5437" y="20207"/>
                  </a:cubicBezTo>
                  <a:cubicBezTo>
                    <a:pt x="5588" y="20239"/>
                    <a:pt x="6954" y="20395"/>
                    <a:pt x="7284" y="20395"/>
                  </a:cubicBezTo>
                  <a:cubicBezTo>
                    <a:pt x="7330" y="20395"/>
                    <a:pt x="7356" y="20392"/>
                    <a:pt x="7355" y="20385"/>
                  </a:cubicBezTo>
                  <a:lnTo>
                    <a:pt x="7355" y="20385"/>
                  </a:lnTo>
                  <a:cubicBezTo>
                    <a:pt x="7355" y="20389"/>
                    <a:pt x="7451" y="21357"/>
                    <a:pt x="7451" y="21358"/>
                  </a:cubicBezTo>
                  <a:cubicBezTo>
                    <a:pt x="7614" y="23032"/>
                    <a:pt x="7801" y="24960"/>
                    <a:pt x="7183" y="26565"/>
                  </a:cubicBezTo>
                  <a:cubicBezTo>
                    <a:pt x="7092" y="26803"/>
                    <a:pt x="6974" y="27039"/>
                    <a:pt x="6783" y="27210"/>
                  </a:cubicBezTo>
                  <a:cubicBezTo>
                    <a:pt x="6499" y="27468"/>
                    <a:pt x="6069" y="27576"/>
                    <a:pt x="5631" y="27576"/>
                  </a:cubicBezTo>
                  <a:cubicBezTo>
                    <a:pt x="5184" y="27576"/>
                    <a:pt x="4727" y="27463"/>
                    <a:pt x="4409" y="27281"/>
                  </a:cubicBezTo>
                  <a:cubicBezTo>
                    <a:pt x="4384" y="27266"/>
                    <a:pt x="4361" y="27250"/>
                    <a:pt x="4335" y="27235"/>
                  </a:cubicBezTo>
                  <a:lnTo>
                    <a:pt x="4335" y="27235"/>
                  </a:lnTo>
                  <a:cubicBezTo>
                    <a:pt x="4452" y="27269"/>
                    <a:pt x="4575" y="27288"/>
                    <a:pt x="4701" y="27288"/>
                  </a:cubicBezTo>
                  <a:cubicBezTo>
                    <a:pt x="5425" y="27288"/>
                    <a:pt x="6012" y="26702"/>
                    <a:pt x="6012" y="25977"/>
                  </a:cubicBezTo>
                  <a:cubicBezTo>
                    <a:pt x="6012" y="25252"/>
                    <a:pt x="5425" y="24666"/>
                    <a:pt x="4701" y="24666"/>
                  </a:cubicBezTo>
                  <a:cubicBezTo>
                    <a:pt x="4009" y="24666"/>
                    <a:pt x="3444" y="25204"/>
                    <a:pt x="3394" y="25882"/>
                  </a:cubicBezTo>
                  <a:cubicBezTo>
                    <a:pt x="3361" y="26058"/>
                    <a:pt x="3352" y="26241"/>
                    <a:pt x="3367" y="26421"/>
                  </a:cubicBezTo>
                  <a:cubicBezTo>
                    <a:pt x="3457" y="27453"/>
                    <a:pt x="4308" y="28077"/>
                    <a:pt x="5285" y="28195"/>
                  </a:cubicBezTo>
                  <a:cubicBezTo>
                    <a:pt x="5406" y="28210"/>
                    <a:pt x="5525" y="28217"/>
                    <a:pt x="5639" y="28217"/>
                  </a:cubicBezTo>
                  <a:cubicBezTo>
                    <a:pt x="6708" y="28217"/>
                    <a:pt x="7443" y="27574"/>
                    <a:pt x="7805" y="26523"/>
                  </a:cubicBezTo>
                  <a:cubicBezTo>
                    <a:pt x="8485" y="24550"/>
                    <a:pt x="8117" y="22400"/>
                    <a:pt x="7950" y="20376"/>
                  </a:cubicBezTo>
                  <a:lnTo>
                    <a:pt x="7950" y="20376"/>
                  </a:lnTo>
                  <a:cubicBezTo>
                    <a:pt x="7950" y="20377"/>
                    <a:pt x="7952" y="20377"/>
                    <a:pt x="7956" y="20377"/>
                  </a:cubicBezTo>
                  <a:cubicBezTo>
                    <a:pt x="8056" y="20377"/>
                    <a:pt x="9358" y="20068"/>
                    <a:pt x="9473" y="20036"/>
                  </a:cubicBezTo>
                  <a:cubicBezTo>
                    <a:pt x="10305" y="19796"/>
                    <a:pt x="11039" y="19220"/>
                    <a:pt x="11514" y="18500"/>
                  </a:cubicBezTo>
                  <a:cubicBezTo>
                    <a:pt x="11999" y="17763"/>
                    <a:pt x="12199" y="16900"/>
                    <a:pt x="12138" y="16053"/>
                  </a:cubicBezTo>
                  <a:cubicBezTo>
                    <a:pt x="12072" y="15112"/>
                    <a:pt x="11686" y="14191"/>
                    <a:pt x="11020" y="13481"/>
                  </a:cubicBezTo>
                  <a:cubicBezTo>
                    <a:pt x="10229" y="12637"/>
                    <a:pt x="9085" y="12150"/>
                    <a:pt x="7934" y="12150"/>
                  </a:cubicBezTo>
                  <a:cubicBezTo>
                    <a:pt x="7742" y="12150"/>
                    <a:pt x="7550" y="12163"/>
                    <a:pt x="7359" y="12191"/>
                  </a:cubicBezTo>
                  <a:cubicBezTo>
                    <a:pt x="7331" y="11856"/>
                    <a:pt x="7303" y="11522"/>
                    <a:pt x="7273" y="11186"/>
                  </a:cubicBezTo>
                  <a:cubicBezTo>
                    <a:pt x="7203" y="10385"/>
                    <a:pt x="7141" y="9584"/>
                    <a:pt x="7096" y="8785"/>
                  </a:cubicBezTo>
                  <a:cubicBezTo>
                    <a:pt x="7204" y="8675"/>
                    <a:pt x="7310" y="8566"/>
                    <a:pt x="7407" y="8462"/>
                  </a:cubicBezTo>
                  <a:cubicBezTo>
                    <a:pt x="8946" y="6836"/>
                    <a:pt x="10502" y="4788"/>
                    <a:pt x="10834" y="2512"/>
                  </a:cubicBezTo>
                  <a:cubicBezTo>
                    <a:pt x="10938" y="1808"/>
                    <a:pt x="10907" y="1064"/>
                    <a:pt x="10377" y="526"/>
                  </a:cubicBezTo>
                  <a:cubicBezTo>
                    <a:pt x="10047" y="191"/>
                    <a:pt x="9576" y="0"/>
                    <a:pt x="910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7961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4111</TotalTime>
  <Words>534</Words>
  <Application>Microsoft Office PowerPoint</Application>
  <PresentationFormat>Widescreen</PresentationFormat>
  <Paragraphs>115</Paragraphs>
  <Slides>21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Gorditas</vt:lpstr>
      <vt:lpstr>Trade Gothic Next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1189</cp:revision>
  <dcterms:created xsi:type="dcterms:W3CDTF">2020-02-07T09:42:44Z</dcterms:created>
  <dcterms:modified xsi:type="dcterms:W3CDTF">2023-11-09T11:04:01Z</dcterms:modified>
</cp:coreProperties>
</file>