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1522075" cy="74072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6" autoAdjust="0"/>
    <p:restoredTop sz="94660"/>
  </p:normalViewPr>
  <p:slideViewPr>
    <p:cSldViewPr snapToGrid="0">
      <p:cViewPr varScale="1">
        <p:scale>
          <a:sx n="95" d="100"/>
          <a:sy n="95" d="100"/>
        </p:scale>
        <p:origin x="11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4156" y="1212256"/>
            <a:ext cx="9793764" cy="2578829"/>
          </a:xfrm>
        </p:spPr>
        <p:txBody>
          <a:bodyPr anchor="b"/>
          <a:lstStyle>
            <a:lvl1pPr algn="ctr">
              <a:defRPr sz="648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260" y="3890535"/>
            <a:ext cx="8641556" cy="1788376"/>
          </a:xfrm>
        </p:spPr>
        <p:txBody>
          <a:bodyPr/>
          <a:lstStyle>
            <a:lvl1pPr marL="0" indent="0" algn="ctr">
              <a:buNone/>
              <a:defRPr sz="2592"/>
            </a:lvl1pPr>
            <a:lvl2pPr marL="493822" indent="0" algn="ctr">
              <a:buNone/>
              <a:defRPr sz="2160"/>
            </a:lvl2pPr>
            <a:lvl3pPr marL="987643" indent="0" algn="ctr">
              <a:buNone/>
              <a:defRPr sz="1944"/>
            </a:lvl3pPr>
            <a:lvl4pPr marL="1481465" indent="0" algn="ctr">
              <a:buNone/>
              <a:defRPr sz="1728"/>
            </a:lvl4pPr>
            <a:lvl5pPr marL="1975287" indent="0" algn="ctr">
              <a:buNone/>
              <a:defRPr sz="1728"/>
            </a:lvl5pPr>
            <a:lvl6pPr marL="2469109" indent="0" algn="ctr">
              <a:buNone/>
              <a:defRPr sz="1728"/>
            </a:lvl6pPr>
            <a:lvl7pPr marL="2962930" indent="0" algn="ctr">
              <a:buNone/>
              <a:defRPr sz="1728"/>
            </a:lvl7pPr>
            <a:lvl8pPr marL="3456752" indent="0" algn="ctr">
              <a:buNone/>
              <a:defRPr sz="1728"/>
            </a:lvl8pPr>
            <a:lvl9pPr marL="3950574" indent="0" algn="ctr">
              <a:buNone/>
              <a:defRPr sz="172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A2BF-EF63-4853-A515-78733033810D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051F-2A73-46B8-9677-144E9290B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320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A2BF-EF63-4853-A515-78733033810D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051F-2A73-46B8-9677-144E9290B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4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5486" y="394369"/>
            <a:ext cx="2484447" cy="62773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143" y="394369"/>
            <a:ext cx="7309316" cy="62773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A2BF-EF63-4853-A515-78733033810D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051F-2A73-46B8-9677-144E9290B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253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A2BF-EF63-4853-A515-78733033810D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051F-2A73-46B8-9677-144E9290B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79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142" y="1846677"/>
            <a:ext cx="9937790" cy="3081220"/>
          </a:xfrm>
        </p:spPr>
        <p:txBody>
          <a:bodyPr anchor="b"/>
          <a:lstStyle>
            <a:lvl1pPr>
              <a:defRPr sz="648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142" y="4957047"/>
            <a:ext cx="9937790" cy="1620341"/>
          </a:xfrm>
        </p:spPr>
        <p:txBody>
          <a:bodyPr/>
          <a:lstStyle>
            <a:lvl1pPr marL="0" indent="0">
              <a:buNone/>
              <a:defRPr sz="2592">
                <a:solidFill>
                  <a:schemeClr val="tx1"/>
                </a:solidFill>
              </a:defRPr>
            </a:lvl1pPr>
            <a:lvl2pPr marL="493822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987643" indent="0">
              <a:buNone/>
              <a:defRPr sz="1944">
                <a:solidFill>
                  <a:schemeClr val="tx1">
                    <a:tint val="75000"/>
                  </a:schemeClr>
                </a:solidFill>
              </a:defRPr>
            </a:lvl3pPr>
            <a:lvl4pPr marL="1481465" indent="0">
              <a:buNone/>
              <a:defRPr sz="1728">
                <a:solidFill>
                  <a:schemeClr val="tx1">
                    <a:tint val="75000"/>
                  </a:schemeClr>
                </a:solidFill>
              </a:defRPr>
            </a:lvl4pPr>
            <a:lvl5pPr marL="1975287" indent="0">
              <a:buNone/>
              <a:defRPr sz="1728">
                <a:solidFill>
                  <a:schemeClr val="tx1">
                    <a:tint val="75000"/>
                  </a:schemeClr>
                </a:solidFill>
              </a:defRPr>
            </a:lvl5pPr>
            <a:lvl6pPr marL="2469109" indent="0">
              <a:buNone/>
              <a:defRPr sz="1728">
                <a:solidFill>
                  <a:schemeClr val="tx1">
                    <a:tint val="75000"/>
                  </a:schemeClr>
                </a:solidFill>
              </a:defRPr>
            </a:lvl6pPr>
            <a:lvl7pPr marL="2962930" indent="0">
              <a:buNone/>
              <a:defRPr sz="1728">
                <a:solidFill>
                  <a:schemeClr val="tx1">
                    <a:tint val="75000"/>
                  </a:schemeClr>
                </a:solidFill>
              </a:defRPr>
            </a:lvl7pPr>
            <a:lvl8pPr marL="3456752" indent="0">
              <a:buNone/>
              <a:defRPr sz="1728">
                <a:solidFill>
                  <a:schemeClr val="tx1">
                    <a:tint val="75000"/>
                  </a:schemeClr>
                </a:solidFill>
              </a:defRPr>
            </a:lvl8pPr>
            <a:lvl9pPr marL="3950574" indent="0">
              <a:buNone/>
              <a:defRPr sz="17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A2BF-EF63-4853-A515-78733033810D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051F-2A73-46B8-9677-144E9290B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762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43" y="1971844"/>
            <a:ext cx="4896882" cy="4699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3050" y="1971844"/>
            <a:ext cx="4896882" cy="4699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A2BF-EF63-4853-A515-78733033810D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051F-2A73-46B8-9677-144E9290B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627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3" y="394370"/>
            <a:ext cx="9937790" cy="14317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645" y="1815812"/>
            <a:ext cx="4874377" cy="889901"/>
          </a:xfrm>
        </p:spPr>
        <p:txBody>
          <a:bodyPr anchor="b"/>
          <a:lstStyle>
            <a:lvl1pPr marL="0" indent="0">
              <a:buNone/>
              <a:defRPr sz="2592" b="1"/>
            </a:lvl1pPr>
            <a:lvl2pPr marL="493822" indent="0">
              <a:buNone/>
              <a:defRPr sz="2160" b="1"/>
            </a:lvl2pPr>
            <a:lvl3pPr marL="987643" indent="0">
              <a:buNone/>
              <a:defRPr sz="1944" b="1"/>
            </a:lvl3pPr>
            <a:lvl4pPr marL="1481465" indent="0">
              <a:buNone/>
              <a:defRPr sz="1728" b="1"/>
            </a:lvl4pPr>
            <a:lvl5pPr marL="1975287" indent="0">
              <a:buNone/>
              <a:defRPr sz="1728" b="1"/>
            </a:lvl5pPr>
            <a:lvl6pPr marL="2469109" indent="0">
              <a:buNone/>
              <a:defRPr sz="1728" b="1"/>
            </a:lvl6pPr>
            <a:lvl7pPr marL="2962930" indent="0">
              <a:buNone/>
              <a:defRPr sz="1728" b="1"/>
            </a:lvl7pPr>
            <a:lvl8pPr marL="3456752" indent="0">
              <a:buNone/>
              <a:defRPr sz="1728" b="1"/>
            </a:lvl8pPr>
            <a:lvl9pPr marL="3950574" indent="0">
              <a:buNone/>
              <a:defRPr sz="172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645" y="2705713"/>
            <a:ext cx="4874377" cy="3979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3051" y="1815812"/>
            <a:ext cx="4898383" cy="889901"/>
          </a:xfrm>
        </p:spPr>
        <p:txBody>
          <a:bodyPr anchor="b"/>
          <a:lstStyle>
            <a:lvl1pPr marL="0" indent="0">
              <a:buNone/>
              <a:defRPr sz="2592" b="1"/>
            </a:lvl1pPr>
            <a:lvl2pPr marL="493822" indent="0">
              <a:buNone/>
              <a:defRPr sz="2160" b="1"/>
            </a:lvl2pPr>
            <a:lvl3pPr marL="987643" indent="0">
              <a:buNone/>
              <a:defRPr sz="1944" b="1"/>
            </a:lvl3pPr>
            <a:lvl4pPr marL="1481465" indent="0">
              <a:buNone/>
              <a:defRPr sz="1728" b="1"/>
            </a:lvl4pPr>
            <a:lvl5pPr marL="1975287" indent="0">
              <a:buNone/>
              <a:defRPr sz="1728" b="1"/>
            </a:lvl5pPr>
            <a:lvl6pPr marL="2469109" indent="0">
              <a:buNone/>
              <a:defRPr sz="1728" b="1"/>
            </a:lvl6pPr>
            <a:lvl7pPr marL="2962930" indent="0">
              <a:buNone/>
              <a:defRPr sz="1728" b="1"/>
            </a:lvl7pPr>
            <a:lvl8pPr marL="3456752" indent="0">
              <a:buNone/>
              <a:defRPr sz="1728" b="1"/>
            </a:lvl8pPr>
            <a:lvl9pPr marL="3950574" indent="0">
              <a:buNone/>
              <a:defRPr sz="172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3051" y="2705713"/>
            <a:ext cx="4898383" cy="39796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A2BF-EF63-4853-A515-78733033810D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051F-2A73-46B8-9677-144E9290B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670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A2BF-EF63-4853-A515-78733033810D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051F-2A73-46B8-9677-144E9290B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715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A2BF-EF63-4853-A515-78733033810D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051F-2A73-46B8-9677-144E9290B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709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3" y="493818"/>
            <a:ext cx="3716169" cy="1728364"/>
          </a:xfrm>
        </p:spPr>
        <p:txBody>
          <a:bodyPr anchor="b"/>
          <a:lstStyle>
            <a:lvl1pPr>
              <a:defRPr sz="345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8383" y="1066512"/>
            <a:ext cx="5833050" cy="5263966"/>
          </a:xfrm>
        </p:spPr>
        <p:txBody>
          <a:bodyPr/>
          <a:lstStyle>
            <a:lvl1pPr>
              <a:defRPr sz="3456"/>
            </a:lvl1pPr>
            <a:lvl2pPr>
              <a:defRPr sz="3024"/>
            </a:lvl2pPr>
            <a:lvl3pPr>
              <a:defRPr sz="2592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643" y="2222182"/>
            <a:ext cx="3716169" cy="4116868"/>
          </a:xfrm>
        </p:spPr>
        <p:txBody>
          <a:bodyPr/>
          <a:lstStyle>
            <a:lvl1pPr marL="0" indent="0">
              <a:buNone/>
              <a:defRPr sz="1728"/>
            </a:lvl1pPr>
            <a:lvl2pPr marL="493822" indent="0">
              <a:buNone/>
              <a:defRPr sz="1512"/>
            </a:lvl2pPr>
            <a:lvl3pPr marL="987643" indent="0">
              <a:buNone/>
              <a:defRPr sz="1296"/>
            </a:lvl3pPr>
            <a:lvl4pPr marL="1481465" indent="0">
              <a:buNone/>
              <a:defRPr sz="1080"/>
            </a:lvl4pPr>
            <a:lvl5pPr marL="1975287" indent="0">
              <a:buNone/>
              <a:defRPr sz="1080"/>
            </a:lvl5pPr>
            <a:lvl6pPr marL="2469109" indent="0">
              <a:buNone/>
              <a:defRPr sz="1080"/>
            </a:lvl6pPr>
            <a:lvl7pPr marL="2962930" indent="0">
              <a:buNone/>
              <a:defRPr sz="1080"/>
            </a:lvl7pPr>
            <a:lvl8pPr marL="3456752" indent="0">
              <a:buNone/>
              <a:defRPr sz="1080"/>
            </a:lvl8pPr>
            <a:lvl9pPr marL="3950574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A2BF-EF63-4853-A515-78733033810D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051F-2A73-46B8-9677-144E9290B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527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43" y="493818"/>
            <a:ext cx="3716169" cy="1728364"/>
          </a:xfrm>
        </p:spPr>
        <p:txBody>
          <a:bodyPr anchor="b"/>
          <a:lstStyle>
            <a:lvl1pPr>
              <a:defRPr sz="345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8383" y="1066512"/>
            <a:ext cx="5833050" cy="5263966"/>
          </a:xfrm>
        </p:spPr>
        <p:txBody>
          <a:bodyPr anchor="t"/>
          <a:lstStyle>
            <a:lvl1pPr marL="0" indent="0">
              <a:buNone/>
              <a:defRPr sz="3456"/>
            </a:lvl1pPr>
            <a:lvl2pPr marL="493822" indent="0">
              <a:buNone/>
              <a:defRPr sz="3024"/>
            </a:lvl2pPr>
            <a:lvl3pPr marL="987643" indent="0">
              <a:buNone/>
              <a:defRPr sz="2592"/>
            </a:lvl3pPr>
            <a:lvl4pPr marL="1481465" indent="0">
              <a:buNone/>
              <a:defRPr sz="2160"/>
            </a:lvl4pPr>
            <a:lvl5pPr marL="1975287" indent="0">
              <a:buNone/>
              <a:defRPr sz="2160"/>
            </a:lvl5pPr>
            <a:lvl6pPr marL="2469109" indent="0">
              <a:buNone/>
              <a:defRPr sz="2160"/>
            </a:lvl6pPr>
            <a:lvl7pPr marL="2962930" indent="0">
              <a:buNone/>
              <a:defRPr sz="2160"/>
            </a:lvl7pPr>
            <a:lvl8pPr marL="3456752" indent="0">
              <a:buNone/>
              <a:defRPr sz="2160"/>
            </a:lvl8pPr>
            <a:lvl9pPr marL="3950574" indent="0">
              <a:buNone/>
              <a:defRPr sz="216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643" y="2222182"/>
            <a:ext cx="3716169" cy="4116868"/>
          </a:xfrm>
        </p:spPr>
        <p:txBody>
          <a:bodyPr/>
          <a:lstStyle>
            <a:lvl1pPr marL="0" indent="0">
              <a:buNone/>
              <a:defRPr sz="1728"/>
            </a:lvl1pPr>
            <a:lvl2pPr marL="493822" indent="0">
              <a:buNone/>
              <a:defRPr sz="1512"/>
            </a:lvl2pPr>
            <a:lvl3pPr marL="987643" indent="0">
              <a:buNone/>
              <a:defRPr sz="1296"/>
            </a:lvl3pPr>
            <a:lvl4pPr marL="1481465" indent="0">
              <a:buNone/>
              <a:defRPr sz="1080"/>
            </a:lvl4pPr>
            <a:lvl5pPr marL="1975287" indent="0">
              <a:buNone/>
              <a:defRPr sz="1080"/>
            </a:lvl5pPr>
            <a:lvl6pPr marL="2469109" indent="0">
              <a:buNone/>
              <a:defRPr sz="1080"/>
            </a:lvl6pPr>
            <a:lvl7pPr marL="2962930" indent="0">
              <a:buNone/>
              <a:defRPr sz="1080"/>
            </a:lvl7pPr>
            <a:lvl8pPr marL="3456752" indent="0">
              <a:buNone/>
              <a:defRPr sz="1080"/>
            </a:lvl8pPr>
            <a:lvl9pPr marL="3950574" indent="0">
              <a:buNone/>
              <a:defRPr sz="10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A2BF-EF63-4853-A515-78733033810D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8051F-2A73-46B8-9677-144E9290B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434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43" y="394370"/>
            <a:ext cx="9937790" cy="1431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43" y="1971844"/>
            <a:ext cx="9937790" cy="4699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143" y="6865448"/>
            <a:ext cx="2592467" cy="394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EA2BF-EF63-4853-A515-78733033810D}" type="datetimeFigureOut">
              <a:rPr lang="en-GB" smtClean="0"/>
              <a:t>11/09/2023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688" y="6865448"/>
            <a:ext cx="3888700" cy="394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7465" y="6865448"/>
            <a:ext cx="2592467" cy="394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8051F-2A73-46B8-9677-144E9290B7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813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87643" rtl="0" eaLnBrk="1" latinLnBrk="0" hangingPunct="1">
        <a:lnSpc>
          <a:spcPct val="90000"/>
        </a:lnSpc>
        <a:spcBef>
          <a:spcPct val="0"/>
        </a:spcBef>
        <a:buNone/>
        <a:defRPr sz="47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911" indent="-246911" algn="l" defTabSz="987643" rtl="0" eaLnBrk="1" latinLnBrk="0" hangingPunct="1">
        <a:lnSpc>
          <a:spcPct val="90000"/>
        </a:lnSpc>
        <a:spcBef>
          <a:spcPts val="108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40733" indent="-246911" algn="l" defTabSz="987643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2592" kern="1200">
          <a:solidFill>
            <a:schemeClr val="tx1"/>
          </a:solidFill>
          <a:latin typeface="+mn-lt"/>
          <a:ea typeface="+mn-ea"/>
          <a:cs typeface="+mn-cs"/>
        </a:defRPr>
      </a:lvl2pPr>
      <a:lvl3pPr marL="1234554" indent="-246911" algn="l" defTabSz="987643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728376" indent="-246911" algn="l" defTabSz="987643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44" kern="1200">
          <a:solidFill>
            <a:schemeClr val="tx1"/>
          </a:solidFill>
          <a:latin typeface="+mn-lt"/>
          <a:ea typeface="+mn-ea"/>
          <a:cs typeface="+mn-cs"/>
        </a:defRPr>
      </a:lvl4pPr>
      <a:lvl5pPr marL="2222198" indent="-246911" algn="l" defTabSz="987643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44" kern="1200">
          <a:solidFill>
            <a:schemeClr val="tx1"/>
          </a:solidFill>
          <a:latin typeface="+mn-lt"/>
          <a:ea typeface="+mn-ea"/>
          <a:cs typeface="+mn-cs"/>
        </a:defRPr>
      </a:lvl5pPr>
      <a:lvl6pPr marL="2716019" indent="-246911" algn="l" defTabSz="987643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44" kern="1200">
          <a:solidFill>
            <a:schemeClr val="tx1"/>
          </a:solidFill>
          <a:latin typeface="+mn-lt"/>
          <a:ea typeface="+mn-ea"/>
          <a:cs typeface="+mn-cs"/>
        </a:defRPr>
      </a:lvl6pPr>
      <a:lvl7pPr marL="3209841" indent="-246911" algn="l" defTabSz="987643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44" kern="1200">
          <a:solidFill>
            <a:schemeClr val="tx1"/>
          </a:solidFill>
          <a:latin typeface="+mn-lt"/>
          <a:ea typeface="+mn-ea"/>
          <a:cs typeface="+mn-cs"/>
        </a:defRPr>
      </a:lvl7pPr>
      <a:lvl8pPr marL="3703663" indent="-246911" algn="l" defTabSz="987643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44" kern="1200">
          <a:solidFill>
            <a:schemeClr val="tx1"/>
          </a:solidFill>
          <a:latin typeface="+mn-lt"/>
          <a:ea typeface="+mn-ea"/>
          <a:cs typeface="+mn-cs"/>
        </a:defRPr>
      </a:lvl8pPr>
      <a:lvl9pPr marL="4197485" indent="-246911" algn="l" defTabSz="987643" rtl="0" eaLnBrk="1" latinLnBrk="0" hangingPunct="1">
        <a:lnSpc>
          <a:spcPct val="90000"/>
        </a:lnSpc>
        <a:spcBef>
          <a:spcPts val="540"/>
        </a:spcBef>
        <a:buFont typeface="Arial" panose="020B0604020202020204" pitchFamily="34" charset="0"/>
        <a:buChar char="•"/>
        <a:defRPr sz="19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7643" rtl="0" eaLnBrk="1" latinLnBrk="0" hangingPunct="1">
        <a:defRPr sz="1944" kern="1200">
          <a:solidFill>
            <a:schemeClr val="tx1"/>
          </a:solidFill>
          <a:latin typeface="+mn-lt"/>
          <a:ea typeface="+mn-ea"/>
          <a:cs typeface="+mn-cs"/>
        </a:defRPr>
      </a:lvl1pPr>
      <a:lvl2pPr marL="493822" algn="l" defTabSz="987643" rtl="0" eaLnBrk="1" latinLnBrk="0" hangingPunct="1">
        <a:defRPr sz="1944" kern="1200">
          <a:solidFill>
            <a:schemeClr val="tx1"/>
          </a:solidFill>
          <a:latin typeface="+mn-lt"/>
          <a:ea typeface="+mn-ea"/>
          <a:cs typeface="+mn-cs"/>
        </a:defRPr>
      </a:lvl2pPr>
      <a:lvl3pPr marL="987643" algn="l" defTabSz="987643" rtl="0" eaLnBrk="1" latinLnBrk="0" hangingPunct="1">
        <a:defRPr sz="1944" kern="1200">
          <a:solidFill>
            <a:schemeClr val="tx1"/>
          </a:solidFill>
          <a:latin typeface="+mn-lt"/>
          <a:ea typeface="+mn-ea"/>
          <a:cs typeface="+mn-cs"/>
        </a:defRPr>
      </a:lvl3pPr>
      <a:lvl4pPr marL="1481465" algn="l" defTabSz="987643" rtl="0" eaLnBrk="1" latinLnBrk="0" hangingPunct="1">
        <a:defRPr sz="1944" kern="1200">
          <a:solidFill>
            <a:schemeClr val="tx1"/>
          </a:solidFill>
          <a:latin typeface="+mn-lt"/>
          <a:ea typeface="+mn-ea"/>
          <a:cs typeface="+mn-cs"/>
        </a:defRPr>
      </a:lvl4pPr>
      <a:lvl5pPr marL="1975287" algn="l" defTabSz="987643" rtl="0" eaLnBrk="1" latinLnBrk="0" hangingPunct="1">
        <a:defRPr sz="1944" kern="1200">
          <a:solidFill>
            <a:schemeClr val="tx1"/>
          </a:solidFill>
          <a:latin typeface="+mn-lt"/>
          <a:ea typeface="+mn-ea"/>
          <a:cs typeface="+mn-cs"/>
        </a:defRPr>
      </a:lvl5pPr>
      <a:lvl6pPr marL="2469109" algn="l" defTabSz="987643" rtl="0" eaLnBrk="1" latinLnBrk="0" hangingPunct="1">
        <a:defRPr sz="1944" kern="1200">
          <a:solidFill>
            <a:schemeClr val="tx1"/>
          </a:solidFill>
          <a:latin typeface="+mn-lt"/>
          <a:ea typeface="+mn-ea"/>
          <a:cs typeface="+mn-cs"/>
        </a:defRPr>
      </a:lvl6pPr>
      <a:lvl7pPr marL="2962930" algn="l" defTabSz="987643" rtl="0" eaLnBrk="1" latinLnBrk="0" hangingPunct="1">
        <a:defRPr sz="1944" kern="1200">
          <a:solidFill>
            <a:schemeClr val="tx1"/>
          </a:solidFill>
          <a:latin typeface="+mn-lt"/>
          <a:ea typeface="+mn-ea"/>
          <a:cs typeface="+mn-cs"/>
        </a:defRPr>
      </a:lvl7pPr>
      <a:lvl8pPr marL="3456752" algn="l" defTabSz="987643" rtl="0" eaLnBrk="1" latinLnBrk="0" hangingPunct="1">
        <a:defRPr sz="1944" kern="1200">
          <a:solidFill>
            <a:schemeClr val="tx1"/>
          </a:solidFill>
          <a:latin typeface="+mn-lt"/>
          <a:ea typeface="+mn-ea"/>
          <a:cs typeface="+mn-cs"/>
        </a:defRPr>
      </a:lvl8pPr>
      <a:lvl9pPr marL="3950574" algn="l" defTabSz="987643" rtl="0" eaLnBrk="1" latinLnBrk="0" hangingPunct="1">
        <a:defRPr sz="19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0C49E7A4-5CB6-513E-E966-689D960BAA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1534495" cy="740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014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2B8AE90F-6597-80DF-9E0B-04105077C4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1568421" cy="740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643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map&#10;&#10;Description automatically generated">
            <a:extLst>
              <a:ext uri="{FF2B5EF4-FFF2-40B4-BE49-F238E27FC236}">
                <a16:creationId xmlns:a16="http://schemas.microsoft.com/office/drawing/2014/main" id="{7406525B-8F7F-B224-4F32-B89225AE9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51" y="1463235"/>
            <a:ext cx="11220624" cy="43635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B01825-A135-1C84-9BD8-A596F3CEDABA}"/>
              </a:ext>
            </a:extLst>
          </p:cNvPr>
          <p:cNvSpPr txBox="1"/>
          <p:nvPr/>
        </p:nvSpPr>
        <p:spPr>
          <a:xfrm>
            <a:off x="301451" y="150725"/>
            <a:ext cx="2714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2D Eddy currents</a:t>
            </a:r>
          </a:p>
        </p:txBody>
      </p:sp>
    </p:spTree>
    <p:extLst>
      <p:ext uri="{BB962C8B-B14F-4D97-AF65-F5344CB8AC3E}">
        <p14:creationId xmlns:p14="http://schemas.microsoft.com/office/powerpoint/2010/main" val="1237489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omputer screen shot of a computer generated image&#10;&#10;Description automatically generated">
            <a:extLst>
              <a:ext uri="{FF2B5EF4-FFF2-40B4-BE49-F238E27FC236}">
                <a16:creationId xmlns:a16="http://schemas.microsoft.com/office/drawing/2014/main" id="{D7465071-84A2-0BA4-91D5-5028C6D8D2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44" y="0"/>
            <a:ext cx="10645186" cy="74072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C60E93-36D7-C2FF-4F21-167631D3BBA1}"/>
              </a:ext>
            </a:extLst>
          </p:cNvPr>
          <p:cNvSpPr txBox="1"/>
          <p:nvPr/>
        </p:nvSpPr>
        <p:spPr>
          <a:xfrm>
            <a:off x="813917" y="110532"/>
            <a:ext cx="2714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3D Eddy currents</a:t>
            </a:r>
          </a:p>
        </p:txBody>
      </p:sp>
    </p:spTree>
    <p:extLst>
      <p:ext uri="{BB962C8B-B14F-4D97-AF65-F5344CB8AC3E}">
        <p14:creationId xmlns:p14="http://schemas.microsoft.com/office/powerpoint/2010/main" val="1201734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FE9EB833-64C7-2D21-F92E-2AA65B882F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12773" cy="740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826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24FFE67E-CB6C-DAD6-510D-38C34E0E1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1563639" cy="740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752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 error&#10;&#10;Description automatically generated">
            <a:extLst>
              <a:ext uri="{FF2B5EF4-FFF2-40B4-BE49-F238E27FC236}">
                <a16:creationId xmlns:a16="http://schemas.microsoft.com/office/drawing/2014/main" id="{120BA9B2-5213-236C-5491-17001EEC1C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534495" cy="740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181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9B930860-32E6-8BFA-DC9A-90C453193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522075" cy="742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705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E9DC3DB5-7AEE-2BBD-2D1C-3B884A17FE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12773" cy="740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151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E12A1103-0BE0-517C-3D92-5CC0DE6AC6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1529680" cy="740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706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D8747971-CC88-7808-DC6E-CFAD1D0E01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522075" cy="742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565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DC4BD29-324C-ACB0-6033-E1157C9A40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1574549" cy="740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955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structure&#10;&#10;Description automatically generated">
            <a:extLst>
              <a:ext uri="{FF2B5EF4-FFF2-40B4-BE49-F238E27FC236}">
                <a16:creationId xmlns:a16="http://schemas.microsoft.com/office/drawing/2014/main" id="{FCF1420D-2DF1-03B6-A850-BC0D262473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523635" cy="740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428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diagram of a curved curve&#10;&#10;Description automatically generated with medium confidence">
            <a:extLst>
              <a:ext uri="{FF2B5EF4-FFF2-40B4-BE49-F238E27FC236}">
                <a16:creationId xmlns:a16="http://schemas.microsoft.com/office/drawing/2014/main" id="{EDA5CD21-D771-D3F2-DEAC-490D0695D9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7424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793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59A81DC0-B64B-AB20-BC12-A013101EB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523635" cy="740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837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</TotalTime>
  <Words>6</Words>
  <Application>Microsoft Office PowerPoint</Application>
  <PresentationFormat>Custom</PresentationFormat>
  <Paragraphs>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Melvin Liebsch</dc:creator>
  <cp:lastModifiedBy>Melvin Liebsch</cp:lastModifiedBy>
  <cp:revision>3</cp:revision>
  <dcterms:created xsi:type="dcterms:W3CDTF">2023-09-11T09:06:10Z</dcterms:created>
  <dcterms:modified xsi:type="dcterms:W3CDTF">2023-09-11T09:22:08Z</dcterms:modified>
</cp:coreProperties>
</file>