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3"/>
  </p:notesMasterIdLst>
  <p:sldIdLst>
    <p:sldId id="287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5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4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6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B7E465-1A6D-4D91-90C5-E445ED3DD779}" type="datetimeFigureOut">
              <a:rPr lang="LID4096" smtClean="0"/>
              <a:t>08/24/2023</a:t>
            </a:fld>
            <a:endParaRPr lang="LID4096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ID4096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4647F2-3A45-4DF6-9BF9-4E3AA75AB4C3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674231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4778" y="278874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4778" y="396830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2125B-76D1-4A07-85B8-397882FFC6A9}" type="datetime1">
              <a:rPr lang="en-GB" smtClean="0"/>
              <a:t>24/08/2023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Kramberger, RD50-3D timing meeting</a:t>
            </a:r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  <p:cxnSp>
        <p:nvCxnSpPr>
          <p:cNvPr id="9" name="Straight Connector 8"/>
          <p:cNvCxnSpPr/>
          <p:nvPr/>
        </p:nvCxnSpPr>
        <p:spPr>
          <a:xfrm>
            <a:off x="1097280" y="3888283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0E641006-C54B-420B-AD8B-F7A85963918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2940"/>
            <a:ext cx="955723" cy="44673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2050A4C-AC82-433F-8252-8142363E57A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64177" y="0"/>
            <a:ext cx="466682" cy="52112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26A1EE7-D528-424E-9740-AE73B85D9016}"/>
              </a:ext>
            </a:extLst>
          </p:cNvPr>
          <p:cNvSpPr txBox="1"/>
          <p:nvPr userDrawn="1"/>
        </p:nvSpPr>
        <p:spPr>
          <a:xfrm>
            <a:off x="11470870" y="-39518"/>
            <a:ext cx="71365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/>
              <a:t>     JSI</a:t>
            </a:r>
          </a:p>
          <a:p>
            <a:r>
              <a:rPr lang="en-GB" sz="1100" b="1" dirty="0"/>
              <a:t>Ljubljana</a:t>
            </a:r>
          </a:p>
          <a:p>
            <a:r>
              <a:rPr lang="en-GB" sz="1100" b="1" dirty="0"/>
              <a:t>Slovenia</a:t>
            </a:r>
            <a:endParaRPr lang="LID4096" sz="1100" b="1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F141FC84-9512-4506-85E7-DCF572ACC3E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73" y="455546"/>
            <a:ext cx="750660" cy="45195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A26E1914-7CEC-4DFC-9119-0E3EA0AA81F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3019" y="521128"/>
            <a:ext cx="1031508" cy="596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504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FADDE-81B8-4275-8CC7-667E5F436695}" type="datetime1">
              <a:rPr lang="en-GB" smtClean="0"/>
              <a:t>24/08/2023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Kramberger, RD50-3D timing meeting</a:t>
            </a:r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699224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C2BF2-718B-4F04-A289-06EE0B2B5328}" type="datetime1">
              <a:rPr lang="en-GB" smtClean="0"/>
              <a:t>24/08/2023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Kramberger, RD50-3D timing meeting</a:t>
            </a:r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238766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993406"/>
            <a:ext cx="10058400" cy="402336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7845661-1A97-46CB-8DEE-DBBA978BE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D9ED0-D20C-4EB5-9A16-1927E94DC642}" type="datetime1">
              <a:rPr lang="en-GB" smtClean="0"/>
              <a:t>24/08/2023</a:t>
            </a:fld>
            <a:endParaRPr lang="LID4096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72BFA5A-87DA-4F11-BEDC-06066BB75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Kramberger, RD50-3D timing meeting</a:t>
            </a:r>
            <a:endParaRPr lang="LID4096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F8C6411-E6C9-44D5-A088-EBD58632E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743FDF49-9C53-48B2-8289-9DCF0E033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438497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ACB2D-3848-4C3D-AA2E-C2BEA1056D38}" type="datetime1">
              <a:rPr lang="en-GB" smtClean="0"/>
              <a:t>24/08/2023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Kramberger, RD50-3D timing meeting</a:t>
            </a:r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08D1494D-17FF-4C97-B77D-802975D4015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64177" y="0"/>
            <a:ext cx="466682" cy="52112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BA6C811-6980-426B-B16B-BC115F78A66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25026"/>
            <a:ext cx="750660" cy="45195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28AB7BB-7019-4ED6-BB88-97120EE3793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3019" y="521128"/>
            <a:ext cx="1031508" cy="596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215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188720" y="-520705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0AC95-9FCE-4B1E-A2FE-0859A9E2064A}" type="datetime1">
              <a:rPr lang="en-GB" smtClean="0"/>
              <a:t>24/08/2023</a:t>
            </a:fld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Kramberger, RD50-3D timing meeting</a:t>
            </a:r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181189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-461852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14C5E-D8BB-41BC-8AC1-3EC136421B46}" type="datetime1">
              <a:rPr lang="en-GB" smtClean="0"/>
              <a:t>24/08/2023</a:t>
            </a:fld>
            <a:endParaRPr lang="LID4096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Kramberger, RD50-3D timing meeting</a:t>
            </a:r>
            <a:endParaRPr lang="LID4096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722612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748" y="-461319"/>
            <a:ext cx="10058400" cy="145075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9EBD9-4B8D-4F12-B797-9F9CAF8BB214}" type="datetime1">
              <a:rPr lang="en-GB" smtClean="0"/>
              <a:t>24/08/2023</a:t>
            </a:fld>
            <a:endParaRPr lang="LID4096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Kramberger, RD50-3D timing meeting</a:t>
            </a:r>
            <a:endParaRPr lang="LID4096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702844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4AEF2-A037-43CC-86E9-F7A7EB9375D2}" type="datetime1">
              <a:rPr lang="en-GB" smtClean="0"/>
              <a:t>24/08/2023</a:t>
            </a:fld>
            <a:endParaRPr lang="LID4096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G. Kramberger, RD50-3D timing meeting</a:t>
            </a:r>
            <a:endParaRPr lang="LID4096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097314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08904AB-0E60-4BD0-9416-85FE2753498E}" type="datetime1">
              <a:rPr lang="en-GB" smtClean="0"/>
              <a:t>24/08/2023</a:t>
            </a:fld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G. Kramberger, RD50-3D timing meeting</a:t>
            </a:r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575449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65858-1898-4418-A9A1-7A5585793A88}" type="datetime1">
              <a:rPr lang="en-GB" smtClean="0"/>
              <a:t>24/08/2023</a:t>
            </a:fld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Kramberger, RD50-3D timing meeting</a:t>
            </a:r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506230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6325" y="-487269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2092" y="1081699"/>
            <a:ext cx="10058400" cy="503076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48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23CC6F1-FFA5-46A2-B035-D803403F8B5F}" type="datetime1">
              <a:rPr lang="en-GB" smtClean="0"/>
              <a:t>24/08/2023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53730" y="6459785"/>
            <a:ext cx="81960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G. Kramberger, RD50-3D timing meeting</a:t>
            </a:r>
            <a:endParaRPr lang="LID4096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14858" y="6452867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963488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2ADEFAE2-FCAA-49EF-AF40-899BD1DF1DD4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064177" y="0"/>
            <a:ext cx="466682" cy="52112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F089327-12BA-4F7A-BDD1-34EC61973F54}"/>
              </a:ext>
            </a:extLst>
          </p:cNvPr>
          <p:cNvSpPr txBox="1"/>
          <p:nvPr userDrawn="1"/>
        </p:nvSpPr>
        <p:spPr>
          <a:xfrm>
            <a:off x="11470870" y="-39518"/>
            <a:ext cx="71365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/>
              <a:t>     JSI</a:t>
            </a:r>
          </a:p>
          <a:p>
            <a:r>
              <a:rPr lang="en-GB" sz="1100" b="1" dirty="0"/>
              <a:t>Ljubljana</a:t>
            </a:r>
          </a:p>
          <a:p>
            <a:r>
              <a:rPr lang="en-GB" sz="1100" b="1" dirty="0"/>
              <a:t>Slovenia</a:t>
            </a:r>
            <a:endParaRPr lang="LID4096" sz="1100" b="1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6AB2F98-A3E0-47B1-9FC2-13EC9A2E9BA1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473" y="69173"/>
            <a:ext cx="750660" cy="45195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77E0D53-94F8-44A8-96AF-246E9F4C3289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3019" y="521128"/>
            <a:ext cx="1031508" cy="596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738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2EA9DA2-D4C3-4377-83D3-A6C105DE7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-404239"/>
            <a:ext cx="11065719" cy="1450757"/>
          </a:xfrm>
        </p:spPr>
        <p:txBody>
          <a:bodyPr/>
          <a:lstStyle/>
          <a:p>
            <a:r>
              <a:rPr lang="en-GB" dirty="0"/>
              <a:t>Status</a:t>
            </a:r>
            <a:endParaRPr lang="LID4096" dirty="0"/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592DACE9-2557-4567-8CE2-54BD0B892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08C5-98AC-4330-A0FB-C46B38CA2409}" type="datetime1">
              <a:rPr lang="en-GB" smtClean="0"/>
              <a:t>24/08/2023</a:t>
            </a:fld>
            <a:endParaRPr lang="LID4096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52804D05-B805-4035-9E31-071423AEE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Kramberger, RD50-3D timing meeting</a:t>
            </a:r>
            <a:endParaRPr lang="LID4096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B11D10E9-41E1-494D-B9CA-D4384F0A5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1</a:t>
            </a:fld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FDCB8-E369-4AE4-A6BB-8F85544CDF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457" y="1269128"/>
            <a:ext cx="10845930" cy="469940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Sensor production done</a:t>
            </a:r>
            <a:r>
              <a:rPr lang="sl-SI" dirty="0"/>
              <a:t> – so the </a:t>
            </a:r>
            <a:r>
              <a:rPr lang="sl-SI" dirty="0" err="1"/>
              <a:t>work</a:t>
            </a:r>
            <a:r>
              <a:rPr lang="sl-SI"/>
              <a:t> can begin.</a:t>
            </a:r>
            <a:endParaRPr lang="en-GB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Testing: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We need to make a list of what would people like to test – please have a look at CNM presentation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CNM will tell what is available so that plans can be made.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Irradiation of prototypes: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Small devices can be irradiated prior to testing as they are many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Larger devices probably need to be tested before irradiations.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For irradiations send them to me with fluences you are interested.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Simulations: they were on hold – many things to do and waiting for run to finish led to little activities (we can read </a:t>
            </a:r>
            <a:r>
              <a:rPr lang="en-GB" dirty="0" err="1"/>
              <a:t>Oscars’s</a:t>
            </a:r>
            <a:r>
              <a:rPr lang="en-GB" dirty="0"/>
              <a:t> data)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Within </a:t>
            </a:r>
            <a:r>
              <a:rPr lang="en-GB" dirty="0" err="1"/>
              <a:t>AIDAinnova</a:t>
            </a:r>
            <a:r>
              <a:rPr lang="en-GB" dirty="0"/>
              <a:t> WP6 project there are TB activities: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we have the infrastructure ready – discrete electronics (UCSC, </a:t>
            </a:r>
            <a:r>
              <a:rPr lang="en-GB" dirty="0" err="1"/>
              <a:t>Chubots</a:t>
            </a:r>
            <a:r>
              <a:rPr lang="en-GB" dirty="0"/>
              <a:t> single/4/16 </a:t>
            </a:r>
            <a:r>
              <a:rPr lang="en-GB" dirty="0" err="1"/>
              <a:t>ch</a:t>
            </a:r>
            <a:r>
              <a:rPr lang="en-GB" dirty="0"/>
              <a:t> version)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we can add devices to the list of devices for the test beam – very open </a:t>
            </a:r>
          </a:p>
        </p:txBody>
      </p:sp>
    </p:spTree>
    <p:extLst>
      <p:ext uri="{BB962C8B-B14F-4D97-AF65-F5344CB8AC3E}">
        <p14:creationId xmlns:p14="http://schemas.microsoft.com/office/powerpoint/2010/main" val="868924371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K-ATLAS-MixedIrradiations" id="{C3BC0814-703D-4C40-A3A0-3EB539DCE451}" vid="{E80250AD-F589-493E-AED7-F7EAA4367F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GK-RD50-FluxDependence</Template>
  <TotalTime>8884</TotalTime>
  <Words>165</Words>
  <Application>Microsoft Office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Wingdings</vt:lpstr>
      <vt:lpstr>Retrospect</vt:lpstr>
      <vt:lpstr>Status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Investigation of LGAD performance dependence on neutron flux</dc:title>
  <dc:creator>ata krambi</dc:creator>
  <cp:lastModifiedBy>ata krambi</cp:lastModifiedBy>
  <cp:revision>197</cp:revision>
  <dcterms:created xsi:type="dcterms:W3CDTF">2020-05-22T12:31:57Z</dcterms:created>
  <dcterms:modified xsi:type="dcterms:W3CDTF">2023-08-24T08:49:54Z</dcterms:modified>
</cp:coreProperties>
</file>