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9" d="100"/>
          <a:sy n="99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0C07A-C724-F7D7-0ACD-1E91FE9018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F1DCC4-38A9-0AA7-2085-90E52089F4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CDB96-BF5E-A5FE-C1FF-A946BCC2E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7D92F-D568-FE6D-5D72-F534BC47D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63B77-6790-CD65-7E93-4F2131B54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36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AA3DF-F3D9-2A16-BCD5-5E7F3FA5C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5CDB4B-76FF-7C14-D869-110FE4C3BC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F2EB3-A50A-2101-7BDD-C94FEB81C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77840-E403-16A4-FCAE-27A0F97D2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2D830-7FC3-EFF3-AAB5-FE74294B7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81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9755B2-A38E-7AB6-CE8F-3E0BA7FC4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EE0060-5515-3409-2C18-4A801B6863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61EB-8EC3-4B8A-A537-AF0D949C0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AF4D0-82CE-7711-12F7-73FDB837F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DA087-EE6E-FBB6-7DB5-5DD6BC63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793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B7F6F-55EE-60FE-8C6C-AB8A920CB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31747-2679-BE46-92F3-800150AEB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5C4AE-6A98-D7A6-0BAC-2CE8703B5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571F8-3220-6252-B65C-65FBE8DF6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1440C-E73F-7991-6D98-545F5B03A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510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147C5-EBBB-7A54-8096-4EBD61C54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13EBF5-E31E-60D4-87D6-57A0819FF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1BEF2-1EFA-0CF7-8EF1-F615F3032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13A88-8C25-14FF-646A-06FCB1086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E47C1-DAC6-B047-3889-565010482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361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509EF-C7C9-CE3F-51D4-EA2743E0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636F8-D94D-266F-0525-1A7987C037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DBD697-B612-C5CD-DC46-F9055BD8F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CD2E4C-E5FE-5D10-0B12-E97943813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DDBA46-D2CA-DE91-7D87-65FB5B915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16E65-9138-87CF-4640-AB2227176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149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97270-32DF-556E-9BA1-D1FC21FEA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77BFA-03C9-7DEC-8979-C94ADF603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E8D51-F709-7344-14E3-4CD9F94866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510721-38B5-2643-B204-59075EE72F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9E60D-415F-72DC-C2D9-CF8BEC827A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31D563-A89C-92C2-AFD7-612001E4B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9B41D9-2D57-A908-CE8F-1608A65F2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5D435A-3E79-D83E-FFF5-0CAA05A4F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43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08133-3816-A0F1-07DC-1F373C05F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815E4-AED1-9B56-8476-5F4B60DCA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E6E260-96B5-7E8D-0841-FC0FC4D67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061FA-C0FB-2AE5-3118-E6B91D725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849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39F124-6350-BCD4-C396-0099337EA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517BA8-A6C5-A16A-3BC5-CEA7498F4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123AA-3F6F-A6C6-FC6E-6E6354618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840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EFA-3A86-7068-65EC-5E7323A1B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41FE0-1F01-66B7-C45F-9BF1A5BAD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480E54-F09B-9575-EAA5-43D722D2DB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573FE6-539B-09E3-A8A2-65D233E59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8730B-A7E5-DC60-0E1B-12FEBF81A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8D1E6A-FEFE-F26B-0A8E-B3E6F7DB4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781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EA8BD-D1F2-D69B-6C7F-68A463ED1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C9440D-D465-DAB0-A18C-0D18DB7F06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F3CFAD-2FE0-AE46-58CF-A9C250BE1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24BAA-06AA-56BF-A3C8-E4AE7B878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C81301-38BF-8D45-CFF8-ECA52C8A9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278FD-CA93-558B-91E6-2353E612D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726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44911-2A3B-5ED8-2D73-9D4A9AD9A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E23A33-E69D-A083-B36D-9A3B0595A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067A1-F570-C001-05FC-0C7798333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39C27-78EE-41F7-8EA8-2800FF9BAEFA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0C41B-6950-CB44-B66D-B735FF0972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DBC6A-EECC-63CF-2DEC-98B6477E2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13DC9-9BD1-4CC1-8AC2-C4DEF4144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18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06A59-EF1A-0E05-29B2-5B245A0B7D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Actions for the SPS BWS </a:t>
            </a:r>
            <a:r>
              <a:rPr lang="en-US" dirty="0" err="1"/>
              <a:t>upto</a:t>
            </a:r>
            <a:r>
              <a:rPr lang="en-US" dirty="0"/>
              <a:t> and including YETS 23-4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BC9815-B4DE-FAD9-BEE2-0073F230F2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Ray Veness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737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CAF57-FA3A-50D7-3750-3A6C2B6A8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 before YETS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FA444-0CF3-CD3D-17B7-631B9ADF7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Machine intervention</a:t>
            </a:r>
          </a:p>
          <a:p>
            <a:pPr lvl="1"/>
            <a:r>
              <a:rPr lang="en-US" dirty="0"/>
              <a:t>Two spare scanner instruments were calibrated and transferred to BA4 radioactive buffer in case an urgent intervention is needed</a:t>
            </a:r>
          </a:p>
          <a:p>
            <a:pPr lvl="1"/>
            <a:r>
              <a:rPr lang="en-US" dirty="0"/>
              <a:t>As the wires in BA4 are intact and do not show any signs of degradation, we do not need to make a machine intervention before YETS</a:t>
            </a:r>
          </a:p>
          <a:p>
            <a:r>
              <a:rPr lang="en-US" dirty="0"/>
              <a:t>Machine operations </a:t>
            </a:r>
            <a:r>
              <a:rPr lang="en-US" dirty="0" err="1"/>
              <a:t>upto</a:t>
            </a:r>
            <a:r>
              <a:rPr lang="en-US" dirty="0"/>
              <a:t> YETS23-4</a:t>
            </a:r>
          </a:p>
          <a:p>
            <a:pPr lvl="1"/>
            <a:r>
              <a:rPr lang="en-US" dirty="0"/>
              <a:t>Can we/do we want to push the limits further before the ion run/YETS?</a:t>
            </a:r>
          </a:p>
          <a:p>
            <a:r>
              <a:rPr lang="en-US" dirty="0"/>
              <a:t>Ferrite availability</a:t>
            </a:r>
          </a:p>
          <a:p>
            <a:pPr lvl="1"/>
            <a:r>
              <a:rPr lang="en-US" dirty="0" err="1"/>
              <a:t>F.Carra</a:t>
            </a:r>
            <a:r>
              <a:rPr lang="en-US" dirty="0"/>
              <a:t> (Thanks Fed!) has 35 tiles of TT2-111R, with same dimensions as those installed (75x25x6)</a:t>
            </a:r>
          </a:p>
          <a:p>
            <a:pPr lvl="2"/>
            <a:r>
              <a:rPr lang="en-US" dirty="0"/>
              <a:t>Have been fired, but should consider re-treating</a:t>
            </a:r>
          </a:p>
          <a:p>
            <a:pPr lvl="1"/>
            <a:r>
              <a:rPr lang="en-US" dirty="0"/>
              <a:t>Other ferrites from, for example, the PS-WCM or from SY-ABT may be available</a:t>
            </a:r>
          </a:p>
          <a:p>
            <a:pPr lvl="1"/>
            <a:r>
              <a:rPr lang="en-US" dirty="0"/>
              <a:t>Do we need to try and urgently procure other materials?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187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612BA-C98E-69E1-A561-4981C203C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Decisions to take before YETS23-4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A7AFD-4388-8E76-6375-800F64F9B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BA4 BWS</a:t>
            </a:r>
          </a:p>
          <a:p>
            <a:pPr lvl="1"/>
            <a:r>
              <a:rPr lang="en-GB" dirty="0"/>
              <a:t>Do we return the scanners to their original orientations (2xV)?</a:t>
            </a:r>
          </a:p>
          <a:p>
            <a:pPr lvl="1"/>
            <a:r>
              <a:rPr lang="en-GB" dirty="0"/>
              <a:t>Do we add a coupler to the second tank and if so, do we connect it?</a:t>
            </a:r>
          </a:p>
          <a:p>
            <a:pPr lvl="1"/>
            <a:r>
              <a:rPr lang="en-GB" dirty="0"/>
              <a:t>Do we modify the number of ferrites in one or other tank (either both 5 ferrites, or both 6)?</a:t>
            </a:r>
          </a:p>
          <a:p>
            <a:pPr lvl="1"/>
            <a:r>
              <a:rPr lang="en-GB" dirty="0"/>
              <a:t>If the wires are not broken, do we still replace the wires/instruments?</a:t>
            </a:r>
          </a:p>
          <a:p>
            <a:r>
              <a:rPr lang="en-GB" dirty="0"/>
              <a:t>BA5 BWS</a:t>
            </a:r>
          </a:p>
          <a:p>
            <a:pPr lvl="1"/>
            <a:r>
              <a:rPr lang="en-GB" dirty="0"/>
              <a:t>Do we keep both scanners as 2xH (see above)</a:t>
            </a:r>
          </a:p>
          <a:p>
            <a:pPr lvl="1"/>
            <a:r>
              <a:rPr lang="en-GB" dirty="0"/>
              <a:t>What ferrite configuration do we use in BA5?</a:t>
            </a:r>
          </a:p>
          <a:p>
            <a:pPr lvl="1"/>
            <a:r>
              <a:rPr lang="en-GB" dirty="0"/>
              <a:t>Do we add couplers to the BA5 tanks and if so, do we (try to) connect them?</a:t>
            </a:r>
          </a:p>
        </p:txBody>
      </p:sp>
    </p:spTree>
    <p:extLst>
      <p:ext uri="{BB962C8B-B14F-4D97-AF65-F5344CB8AC3E}">
        <p14:creationId xmlns:p14="http://schemas.microsoft.com/office/powerpoint/2010/main" val="3013794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B3CCD-7B48-640E-EEA9-52A8095FB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 during YETS23-4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3039A-11A5-3014-9312-9709164FA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Week 47/2023 (BA5)</a:t>
            </a:r>
          </a:p>
          <a:p>
            <a:pPr lvl="1"/>
            <a:r>
              <a:rPr lang="en-US" dirty="0"/>
              <a:t>Removal of the BA5 BWS for wire replacement and calibration</a:t>
            </a:r>
          </a:p>
          <a:p>
            <a:pPr lvl="1"/>
            <a:r>
              <a:rPr lang="en-US" dirty="0"/>
              <a:t>Recover broken wires/instruments for inspection</a:t>
            </a:r>
          </a:p>
          <a:p>
            <a:pPr lvl="1"/>
            <a:r>
              <a:rPr lang="en-US" dirty="0"/>
              <a:t>Modification of the 2xBA5 tanks</a:t>
            </a:r>
          </a:p>
          <a:p>
            <a:r>
              <a:rPr lang="en-US" dirty="0"/>
              <a:t>Week 2/2024 (BA5)</a:t>
            </a:r>
          </a:p>
          <a:p>
            <a:pPr lvl="1"/>
            <a:r>
              <a:rPr lang="en-US" dirty="0"/>
              <a:t>Backup option for tank modification</a:t>
            </a:r>
          </a:p>
          <a:p>
            <a:pPr lvl="1"/>
            <a:r>
              <a:rPr lang="en-US" dirty="0"/>
              <a:t>Installation the two scanners</a:t>
            </a:r>
          </a:p>
          <a:p>
            <a:r>
              <a:rPr lang="en-US" dirty="0"/>
              <a:t>Week 3/2024 (BA4)</a:t>
            </a:r>
          </a:p>
          <a:p>
            <a:pPr lvl="1"/>
            <a:r>
              <a:rPr lang="en-US" dirty="0"/>
              <a:t>Modification of the 2xBA4 tanks</a:t>
            </a:r>
          </a:p>
          <a:p>
            <a:pPr lvl="1"/>
            <a:r>
              <a:rPr lang="en-US" dirty="0"/>
              <a:t>Installation of the 2 scanners (either re-installation of same scanners, or the two spares currently in BA4 storage)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871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F01DF-CE46-6BE8-FAA0-A9EDA7D0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 for post-YETS23/4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827C5-14C1-B39C-97B6-645B460F4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we understand the ‘limits’ for the BWS performance in the SPS, based on operational data and simulations to-date?</a:t>
            </a:r>
          </a:p>
          <a:p>
            <a:r>
              <a:rPr lang="en-US" dirty="0"/>
              <a:t>Are further mitigations possible and/or necessary?</a:t>
            </a:r>
          </a:p>
          <a:p>
            <a:pPr lvl="1"/>
            <a:r>
              <a:rPr lang="en-US" dirty="0" err="1"/>
              <a:t>Optimisation</a:t>
            </a:r>
            <a:r>
              <a:rPr lang="en-US" dirty="0"/>
              <a:t> of ferrite mitigation?</a:t>
            </a:r>
          </a:p>
          <a:p>
            <a:pPr lvl="1"/>
            <a:r>
              <a:rPr lang="en-US" dirty="0" err="1"/>
              <a:t>Optimisation</a:t>
            </a:r>
            <a:r>
              <a:rPr lang="en-US" dirty="0"/>
              <a:t> of coupler performance?</a:t>
            </a:r>
          </a:p>
          <a:p>
            <a:pPr lvl="1"/>
            <a:r>
              <a:rPr lang="en-US" dirty="0"/>
              <a:t>Instrument design changes (fork material, </a:t>
            </a:r>
            <a:r>
              <a:rPr lang="en-US"/>
              <a:t>geometry change,…)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396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391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Actions for the SPS BWS upto and including YETS 23-4</vt:lpstr>
      <vt:lpstr>Actions before YETS</vt:lpstr>
      <vt:lpstr>Decisions to take before YETS23-4</vt:lpstr>
      <vt:lpstr>Actions during YETS23-4</vt:lpstr>
      <vt:lpstr>Actions for post-YETS23/4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Actions for the SPS BWS upto and including YETS 23-4</dc:title>
  <dc:creator>Raymond Veness</dc:creator>
  <cp:lastModifiedBy>Raymond Veness</cp:lastModifiedBy>
  <cp:revision>9</cp:revision>
  <dcterms:created xsi:type="dcterms:W3CDTF">2023-08-28T08:47:33Z</dcterms:created>
  <dcterms:modified xsi:type="dcterms:W3CDTF">2023-08-28T11:28:59Z</dcterms:modified>
</cp:coreProperties>
</file>