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7"/>
  </p:notesMasterIdLst>
  <p:sldIdLst>
    <p:sldId id="256" r:id="rId3"/>
    <p:sldId id="257" r:id="rId4"/>
    <p:sldId id="266" r:id="rId5"/>
    <p:sldId id="276" r:id="rId6"/>
    <p:sldId id="260" r:id="rId7"/>
    <p:sldId id="267" r:id="rId8"/>
    <p:sldId id="262" r:id="rId9"/>
    <p:sldId id="268" r:id="rId10"/>
    <p:sldId id="277" r:id="rId11"/>
    <p:sldId id="265" r:id="rId12"/>
    <p:sldId id="274" r:id="rId13"/>
    <p:sldId id="263" r:id="rId14"/>
    <p:sldId id="273" r:id="rId15"/>
    <p:sldId id="28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8FA"/>
    <a:srgbClr val="DAE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9E4BCC-F00C-4483-A60E-FBC350F5C7B6}" v="235" dt="2023-07-03T09:05:53.144"/>
    <p1510:client id="{3CCCF15F-F060-4FF3-BA30-097560A9D552}" v="153" dt="2023-09-05T07:24:40.055"/>
    <p1510:client id="{3FDFFE43-41D0-4ED9-9C83-D8A2FF0A090D}" v="430" dt="2023-09-05T07:02:22.623"/>
    <p1510:client id="{44A74BC1-BE00-40A6-8386-A9C79CF1FD5A}" v="1358" dt="2023-07-03T11:11:16.266"/>
    <p1510:client id="{4ECAE3EF-B477-476F-BEE2-DF18BDC31D99}" v="1440" dt="2023-08-30T14:25:28.879"/>
    <p1510:client id="{784673C4-BB58-4258-AC11-7BB611EA421A}" v="2134" dt="2023-07-03T08:19:33.531"/>
    <p1510:client id="{7941F305-0898-4E2D-A746-D5C3F8E38476}" v="1" dt="2023-09-04T20:14:00.328"/>
    <p1510:client id="{BD306D6A-CE89-421C-A06E-0DCDAFEFA323}" v="308" dt="2023-09-04T13:19:25.276"/>
    <p1510:client id="{D41A5943-E87A-4CB9-A41E-7B7C75816B2F}" v="1136" dt="2023-07-03T07:52:29.6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a Sabate Gilarte" userId="FX9Q/hq9lokglSf0AffEtGBRPSofqgofhz5xm0cEPJc=" providerId="None" clId="Web-{3A9E4BCC-F00C-4483-A60E-FBC350F5C7B6}"/>
    <pc:docChg chg="addSld delSld modSld">
      <pc:chgData name="Marta Sabate Gilarte" userId="FX9Q/hq9lokglSf0AffEtGBRPSofqgofhz5xm0cEPJc=" providerId="None" clId="Web-{3A9E4BCC-F00C-4483-A60E-FBC350F5C7B6}" dt="2023-07-03T09:05:51.862" v="134" actId="20577"/>
      <pc:docMkLst>
        <pc:docMk/>
      </pc:docMkLst>
      <pc:sldChg chg="del">
        <pc:chgData name="Marta Sabate Gilarte" userId="FX9Q/hq9lokglSf0AffEtGBRPSofqgofhz5xm0cEPJc=" providerId="None" clId="Web-{3A9E4BCC-F00C-4483-A60E-FBC350F5C7B6}" dt="2023-07-03T09:05:37.112" v="129"/>
        <pc:sldMkLst>
          <pc:docMk/>
          <pc:sldMk cId="864661616" sldId="259"/>
        </pc:sldMkLst>
      </pc:sldChg>
      <pc:sldChg chg="addSp delSp modSp">
        <pc:chgData name="Marta Sabate Gilarte" userId="FX9Q/hq9lokglSf0AffEtGBRPSofqgofhz5xm0cEPJc=" providerId="None" clId="Web-{3A9E4BCC-F00C-4483-A60E-FBC350F5C7B6}" dt="2023-07-03T09:02:01.916" v="109" actId="20577"/>
        <pc:sldMkLst>
          <pc:docMk/>
          <pc:sldMk cId="1973190308" sldId="260"/>
        </pc:sldMkLst>
        <pc:spChg chg="add mod">
          <ac:chgData name="Marta Sabate Gilarte" userId="FX9Q/hq9lokglSf0AffEtGBRPSofqgofhz5xm0cEPJc=" providerId="None" clId="Web-{3A9E4BCC-F00C-4483-A60E-FBC350F5C7B6}" dt="2023-07-03T08:58:43.300" v="24"/>
          <ac:spMkLst>
            <pc:docMk/>
            <pc:sldMk cId="1973190308" sldId="260"/>
            <ac:spMk id="4" creationId="{102FDD9B-2837-AB4F-DD3C-45585A02C497}"/>
          </ac:spMkLst>
        </pc:spChg>
        <pc:spChg chg="del">
          <ac:chgData name="Marta Sabate Gilarte" userId="FX9Q/hq9lokglSf0AffEtGBRPSofqgofhz5xm0cEPJc=" providerId="None" clId="Web-{3A9E4BCC-F00C-4483-A60E-FBC350F5C7B6}" dt="2023-07-03T08:56:10.982" v="1"/>
          <ac:spMkLst>
            <pc:docMk/>
            <pc:sldMk cId="1973190308" sldId="260"/>
            <ac:spMk id="6" creationId="{CCD2D6CB-6B46-7737-37C9-BDCE1E80D673}"/>
          </ac:spMkLst>
        </pc:spChg>
        <pc:spChg chg="add mod">
          <ac:chgData name="Marta Sabate Gilarte" userId="FX9Q/hq9lokglSf0AffEtGBRPSofqgofhz5xm0cEPJc=" providerId="None" clId="Web-{3A9E4BCC-F00C-4483-A60E-FBC350F5C7B6}" dt="2023-07-03T09:02:01.916" v="109" actId="20577"/>
          <ac:spMkLst>
            <pc:docMk/>
            <pc:sldMk cId="1973190308" sldId="260"/>
            <ac:spMk id="7" creationId="{D51DE7F8-BD53-8FDE-F982-D013D2FE2E69}"/>
          </ac:spMkLst>
        </pc:spChg>
        <pc:picChg chg="del">
          <ac:chgData name="Marta Sabate Gilarte" userId="FX9Q/hq9lokglSf0AffEtGBRPSofqgofhz5xm0cEPJc=" providerId="None" clId="Web-{3A9E4BCC-F00C-4483-A60E-FBC350F5C7B6}" dt="2023-07-03T08:57:20.703" v="11"/>
          <ac:picMkLst>
            <pc:docMk/>
            <pc:sldMk cId="1973190308" sldId="260"/>
            <ac:picMk id="2" creationId="{740E3700-B516-5AC5-D2BF-DA7A68A1E3C1}"/>
          </ac:picMkLst>
        </pc:picChg>
        <pc:picChg chg="add mod ord">
          <ac:chgData name="Marta Sabate Gilarte" userId="FX9Q/hq9lokglSf0AffEtGBRPSofqgofhz5xm0cEPJc=" providerId="None" clId="Web-{3A9E4BCC-F00C-4483-A60E-FBC350F5C7B6}" dt="2023-07-03T08:57:18.297" v="10"/>
          <ac:picMkLst>
            <pc:docMk/>
            <pc:sldMk cId="1973190308" sldId="260"/>
            <ac:picMk id="3" creationId="{DC591306-8ACE-C45B-3060-F406B81B15F2}"/>
          </ac:picMkLst>
        </pc:picChg>
      </pc:sldChg>
      <pc:sldChg chg="modSp">
        <pc:chgData name="Marta Sabate Gilarte" userId="FX9Q/hq9lokglSf0AffEtGBRPSofqgofhz5xm0cEPJc=" providerId="None" clId="Web-{3A9E4BCC-F00C-4483-A60E-FBC350F5C7B6}" dt="2023-07-03T09:05:48.003" v="132" actId="20577"/>
        <pc:sldMkLst>
          <pc:docMk/>
          <pc:sldMk cId="1003340299" sldId="265"/>
        </pc:sldMkLst>
        <pc:spChg chg="mod">
          <ac:chgData name="Marta Sabate Gilarte" userId="FX9Q/hq9lokglSf0AffEtGBRPSofqgofhz5xm0cEPJc=" providerId="None" clId="Web-{3A9E4BCC-F00C-4483-A60E-FBC350F5C7B6}" dt="2023-07-03T09:05:48.003" v="132" actId="20577"/>
          <ac:spMkLst>
            <pc:docMk/>
            <pc:sldMk cId="1003340299" sldId="265"/>
            <ac:spMk id="92" creationId="{00000000-0000-0000-0000-000000000000}"/>
          </ac:spMkLst>
        </pc:spChg>
      </pc:sldChg>
      <pc:sldChg chg="addSp modSp">
        <pc:chgData name="Marta Sabate Gilarte" userId="FX9Q/hq9lokglSf0AffEtGBRPSofqgofhz5xm0cEPJc=" providerId="None" clId="Web-{3A9E4BCC-F00C-4483-A60E-FBC350F5C7B6}" dt="2023-07-03T09:05:24.346" v="128" actId="1076"/>
        <pc:sldMkLst>
          <pc:docMk/>
          <pc:sldMk cId="1303890214" sldId="267"/>
        </pc:sldMkLst>
        <pc:spChg chg="add mod">
          <ac:chgData name="Marta Sabate Gilarte" userId="FX9Q/hq9lokglSf0AffEtGBRPSofqgofhz5xm0cEPJc=" providerId="None" clId="Web-{3A9E4BCC-F00C-4483-A60E-FBC350F5C7B6}" dt="2023-07-03T09:05:24.346" v="128" actId="1076"/>
          <ac:spMkLst>
            <pc:docMk/>
            <pc:sldMk cId="1303890214" sldId="267"/>
            <ac:spMk id="4" creationId="{0BECAE83-B78A-3028-3763-D092339AFEC4}"/>
          </ac:spMkLst>
        </pc:spChg>
      </pc:sldChg>
      <pc:sldChg chg="addSp delSp modSp add replId">
        <pc:chgData name="Marta Sabate Gilarte" userId="FX9Q/hq9lokglSf0AffEtGBRPSofqgofhz5xm0cEPJc=" providerId="None" clId="Web-{3A9E4BCC-F00C-4483-A60E-FBC350F5C7B6}" dt="2023-07-03T09:00:30.210" v="91" actId="14100"/>
        <pc:sldMkLst>
          <pc:docMk/>
          <pc:sldMk cId="3573593078" sldId="270"/>
        </pc:sldMkLst>
        <pc:spChg chg="del">
          <ac:chgData name="Marta Sabate Gilarte" userId="FX9Q/hq9lokglSf0AffEtGBRPSofqgofhz5xm0cEPJc=" providerId="None" clId="Web-{3A9E4BCC-F00C-4483-A60E-FBC350F5C7B6}" dt="2023-07-03T08:57:24.578" v="12"/>
          <ac:spMkLst>
            <pc:docMk/>
            <pc:sldMk cId="3573593078" sldId="270"/>
            <ac:spMk id="6" creationId="{CCD2D6CB-6B46-7737-37C9-BDCE1E80D673}"/>
          </ac:spMkLst>
        </pc:spChg>
        <pc:spChg chg="add mod">
          <ac:chgData name="Marta Sabate Gilarte" userId="FX9Q/hq9lokglSf0AffEtGBRPSofqgofhz5xm0cEPJc=" providerId="None" clId="Web-{3A9E4BCC-F00C-4483-A60E-FBC350F5C7B6}" dt="2023-07-03T09:00:30.210" v="91" actId="14100"/>
          <ac:spMkLst>
            <pc:docMk/>
            <pc:sldMk cId="3573593078" sldId="270"/>
            <ac:spMk id="7" creationId="{530AD466-53D5-4B7D-6E9E-BC2E48AF2092}"/>
          </ac:spMkLst>
        </pc:spChg>
        <pc:picChg chg="del">
          <ac:chgData name="Marta Sabate Gilarte" userId="FX9Q/hq9lokglSf0AffEtGBRPSofqgofhz5xm0cEPJc=" providerId="None" clId="Web-{3A9E4BCC-F00C-4483-A60E-FBC350F5C7B6}" dt="2023-07-03T08:58:01.533" v="18"/>
          <ac:picMkLst>
            <pc:docMk/>
            <pc:sldMk cId="3573593078" sldId="270"/>
            <ac:picMk id="2" creationId="{740E3700-B516-5AC5-D2BF-DA7A68A1E3C1}"/>
          </ac:picMkLst>
        </pc:picChg>
        <pc:picChg chg="add mod ord">
          <ac:chgData name="Marta Sabate Gilarte" userId="FX9Q/hq9lokglSf0AffEtGBRPSofqgofhz5xm0cEPJc=" providerId="None" clId="Web-{3A9E4BCC-F00C-4483-A60E-FBC350F5C7B6}" dt="2023-07-03T08:57:59.751" v="17"/>
          <ac:picMkLst>
            <pc:docMk/>
            <pc:sldMk cId="3573593078" sldId="270"/>
            <ac:picMk id="3" creationId="{3431D6BC-F695-E434-BAA9-6630F36D8FA1}"/>
          </ac:picMkLst>
        </pc:picChg>
      </pc:sldChg>
      <pc:sldChg chg="add replId">
        <pc:chgData name="Marta Sabate Gilarte" userId="FX9Q/hq9lokglSf0AffEtGBRPSofqgofhz5xm0cEPJc=" providerId="None" clId="Web-{3A9E4BCC-F00C-4483-A60E-FBC350F5C7B6}" dt="2023-07-03T09:05:44.346" v="130"/>
        <pc:sldMkLst>
          <pc:docMk/>
          <pc:sldMk cId="3673246826" sldId="271"/>
        </pc:sldMkLst>
      </pc:sldChg>
      <pc:sldChg chg="modSp add replId">
        <pc:chgData name="Marta Sabate Gilarte" userId="FX9Q/hq9lokglSf0AffEtGBRPSofqgofhz5xm0cEPJc=" providerId="None" clId="Web-{3A9E4BCC-F00C-4483-A60E-FBC350F5C7B6}" dt="2023-07-03T09:05:51.862" v="134" actId="20577"/>
        <pc:sldMkLst>
          <pc:docMk/>
          <pc:sldMk cId="325526924" sldId="272"/>
        </pc:sldMkLst>
        <pc:spChg chg="mod">
          <ac:chgData name="Marta Sabate Gilarte" userId="FX9Q/hq9lokglSf0AffEtGBRPSofqgofhz5xm0cEPJc=" providerId="None" clId="Web-{3A9E4BCC-F00C-4483-A60E-FBC350F5C7B6}" dt="2023-07-03T09:05:51.862" v="134" actId="20577"/>
          <ac:spMkLst>
            <pc:docMk/>
            <pc:sldMk cId="325526924" sldId="272"/>
            <ac:spMk id="92" creationId="{00000000-0000-0000-0000-000000000000}"/>
          </ac:spMkLst>
        </pc:spChg>
      </pc:sldChg>
    </pc:docChg>
  </pc:docChgLst>
  <pc:docChgLst>
    <pc:chgData name="Marta Sabate Gilarte" clId="Web-{3CCCF15F-F060-4FF3-BA30-097560A9D552}"/>
    <pc:docChg chg="modSld">
      <pc:chgData name="Marta Sabate Gilarte" userId="" providerId="" clId="Web-{3CCCF15F-F060-4FF3-BA30-097560A9D552}" dt="2023-09-05T07:24:40.055" v="113" actId="20577"/>
      <pc:docMkLst>
        <pc:docMk/>
      </pc:docMkLst>
      <pc:sldChg chg="modSp modTransition">
        <pc:chgData name="Marta Sabate Gilarte" userId="" providerId="" clId="Web-{3CCCF15F-F060-4FF3-BA30-097560A9D552}" dt="2023-09-05T07:18:34.496" v="3" actId="20577"/>
        <pc:sldMkLst>
          <pc:docMk/>
          <pc:sldMk cId="907375365" sldId="268"/>
        </pc:sldMkLst>
        <pc:spChg chg="mod">
          <ac:chgData name="Marta Sabate Gilarte" userId="" providerId="" clId="Web-{3CCCF15F-F060-4FF3-BA30-097560A9D552}" dt="2023-09-05T07:18:34.496" v="3" actId="20577"/>
          <ac:spMkLst>
            <pc:docMk/>
            <pc:sldMk cId="907375365" sldId="268"/>
            <ac:spMk id="10" creationId="{B2AACCB7-B909-3834-B56E-85CC225266D0}"/>
          </ac:spMkLst>
        </pc:spChg>
      </pc:sldChg>
      <pc:sldChg chg="modSp">
        <pc:chgData name="Marta Sabate Gilarte" userId="" providerId="" clId="Web-{3CCCF15F-F060-4FF3-BA30-097560A9D552}" dt="2023-09-05T07:18:59.044" v="30" actId="20577"/>
        <pc:sldMkLst>
          <pc:docMk/>
          <pc:sldMk cId="1201465862" sldId="273"/>
        </pc:sldMkLst>
        <pc:spChg chg="mod">
          <ac:chgData name="Marta Sabate Gilarte" userId="" providerId="" clId="Web-{3CCCF15F-F060-4FF3-BA30-097560A9D552}" dt="2023-09-05T07:18:59.044" v="30" actId="20577"/>
          <ac:spMkLst>
            <pc:docMk/>
            <pc:sldMk cId="1201465862" sldId="273"/>
            <ac:spMk id="6" creationId="{41FBBEB9-F5E8-A27E-5B0F-52C2B3F8ECE4}"/>
          </ac:spMkLst>
        </pc:spChg>
      </pc:sldChg>
      <pc:sldChg chg="modSp">
        <pc:chgData name="Marta Sabate Gilarte" userId="" providerId="" clId="Web-{3CCCF15F-F060-4FF3-BA30-097560A9D552}" dt="2023-09-05T07:24:40.055" v="113" actId="20577"/>
        <pc:sldMkLst>
          <pc:docMk/>
          <pc:sldMk cId="3028706643" sldId="281"/>
        </pc:sldMkLst>
        <pc:spChg chg="mod">
          <ac:chgData name="Marta Sabate Gilarte" userId="" providerId="" clId="Web-{3CCCF15F-F060-4FF3-BA30-097560A9D552}" dt="2023-09-05T07:24:40.055" v="113" actId="20577"/>
          <ac:spMkLst>
            <pc:docMk/>
            <pc:sldMk cId="3028706643" sldId="281"/>
            <ac:spMk id="93" creationId="{00000000-0000-0000-0000-000000000000}"/>
          </ac:spMkLst>
        </pc:spChg>
      </pc:sldChg>
    </pc:docChg>
  </pc:docChgLst>
  <pc:docChgLst>
    <pc:chgData name="Marta Sabate Gilarte" userId="FX9Q/hq9lokglSf0AffEtGBRPSofqgofhz5xm0cEPJc=" providerId="None" clId="Web-{D41A5943-E87A-4CB9-A41E-7B7C75816B2F}"/>
    <pc:docChg chg="addSld delSld modSld sldOrd">
      <pc:chgData name="Marta Sabate Gilarte" userId="FX9Q/hq9lokglSf0AffEtGBRPSofqgofhz5xm0cEPJc=" providerId="None" clId="Web-{D41A5943-E87A-4CB9-A41E-7B7C75816B2F}" dt="2023-07-03T07:52:29.610" v="1048"/>
      <pc:docMkLst>
        <pc:docMk/>
      </pc:docMkLst>
      <pc:sldChg chg="modSp">
        <pc:chgData name="Marta Sabate Gilarte" userId="FX9Q/hq9lokglSf0AffEtGBRPSofqgofhz5xm0cEPJc=" providerId="None" clId="Web-{D41A5943-E87A-4CB9-A41E-7B7C75816B2F}" dt="2023-07-03T07:21:37.308" v="65" actId="20577"/>
        <pc:sldMkLst>
          <pc:docMk/>
          <pc:sldMk cId="0" sldId="256"/>
        </pc:sldMkLst>
        <pc:spChg chg="mod">
          <ac:chgData name="Marta Sabate Gilarte" userId="FX9Q/hq9lokglSf0AffEtGBRPSofqgofhz5xm0cEPJc=" providerId="None" clId="Web-{D41A5943-E87A-4CB9-A41E-7B7C75816B2F}" dt="2023-07-03T07:21:37.308" v="65" actId="20577"/>
          <ac:spMkLst>
            <pc:docMk/>
            <pc:sldMk cId="0" sldId="256"/>
            <ac:spMk id="87" creationId="{00000000-0000-0000-0000-000000000000}"/>
          </ac:spMkLst>
        </pc:spChg>
        <pc:spChg chg="mod">
          <ac:chgData name="Marta Sabate Gilarte" userId="FX9Q/hq9lokglSf0AffEtGBRPSofqgofhz5xm0cEPJc=" providerId="None" clId="Web-{D41A5943-E87A-4CB9-A41E-7B7C75816B2F}" dt="2023-07-03T07:20:54.854" v="48" actId="20577"/>
          <ac:spMkLst>
            <pc:docMk/>
            <pc:sldMk cId="0" sldId="256"/>
            <ac:spMk id="88" creationId="{00000000-0000-0000-0000-000000000000}"/>
          </ac:spMkLst>
        </pc:spChg>
        <pc:spChg chg="mod">
          <ac:chgData name="Marta Sabate Gilarte" userId="FX9Q/hq9lokglSf0AffEtGBRPSofqgofhz5xm0cEPJc=" providerId="None" clId="Web-{D41A5943-E87A-4CB9-A41E-7B7C75816B2F}" dt="2023-07-03T07:20:43.556" v="42" actId="14100"/>
          <ac:spMkLst>
            <pc:docMk/>
            <pc:sldMk cId="0" sldId="256"/>
            <ac:spMk id="89" creationId="{00000000-0000-0000-0000-000000000000}"/>
          </ac:spMkLst>
        </pc:spChg>
        <pc:picChg chg="mod">
          <ac:chgData name="Marta Sabate Gilarte" userId="FX9Q/hq9lokglSf0AffEtGBRPSofqgofhz5xm0cEPJc=" providerId="None" clId="Web-{D41A5943-E87A-4CB9-A41E-7B7C75816B2F}" dt="2023-07-03T07:21:31.495" v="63" actId="1076"/>
          <ac:picMkLst>
            <pc:docMk/>
            <pc:sldMk cId="0" sldId="256"/>
            <ac:picMk id="90" creationId="{00000000-0000-0000-0000-000000000000}"/>
          </ac:picMkLst>
        </pc:picChg>
      </pc:sldChg>
      <pc:sldChg chg="addSp modSp add del">
        <pc:chgData name="Marta Sabate Gilarte" userId="FX9Q/hq9lokglSf0AffEtGBRPSofqgofhz5xm0cEPJc=" providerId="None" clId="Web-{D41A5943-E87A-4CB9-A41E-7B7C75816B2F}" dt="2023-07-03T07:45:12.097" v="794"/>
        <pc:sldMkLst>
          <pc:docMk/>
          <pc:sldMk cId="0" sldId="257"/>
        </pc:sldMkLst>
        <pc:spChg chg="mod">
          <ac:chgData name="Marta Sabate Gilarte" userId="FX9Q/hq9lokglSf0AffEtGBRPSofqgofhz5xm0cEPJc=" providerId="None" clId="Web-{D41A5943-E87A-4CB9-A41E-7B7C75816B2F}" dt="2023-07-03T07:38:44.133" v="392" actId="20577"/>
          <ac:spMkLst>
            <pc:docMk/>
            <pc:sldMk cId="0" sldId="257"/>
            <ac:spMk id="92" creationId="{00000000-0000-0000-0000-000000000000}"/>
          </ac:spMkLst>
        </pc:spChg>
        <pc:spChg chg="mod">
          <ac:chgData name="Marta Sabate Gilarte" userId="FX9Q/hq9lokglSf0AffEtGBRPSofqgofhz5xm0cEPJc=" providerId="None" clId="Web-{D41A5943-E87A-4CB9-A41E-7B7C75816B2F}" dt="2023-07-03T07:45:00.816" v="772" actId="20577"/>
          <ac:spMkLst>
            <pc:docMk/>
            <pc:sldMk cId="0" sldId="257"/>
            <ac:spMk id="93" creationId="{00000000-0000-0000-0000-000000000000}"/>
          </ac:spMkLst>
        </pc:spChg>
        <pc:spChg chg="mod">
          <ac:chgData name="Marta Sabate Gilarte" userId="FX9Q/hq9lokglSf0AffEtGBRPSofqgofhz5xm0cEPJc=" providerId="None" clId="Web-{D41A5943-E87A-4CB9-A41E-7B7C75816B2F}" dt="2023-07-03T07:21:51.371" v="71" actId="20577"/>
          <ac:spMkLst>
            <pc:docMk/>
            <pc:sldMk cId="0" sldId="257"/>
            <ac:spMk id="94" creationId="{00000000-0000-0000-0000-000000000000}"/>
          </ac:spMkLst>
        </pc:spChg>
        <pc:graphicFrameChg chg="add mod modGraphic">
          <ac:chgData name="Marta Sabate Gilarte" userId="FX9Q/hq9lokglSf0AffEtGBRPSofqgofhz5xm0cEPJc=" providerId="None" clId="Web-{D41A5943-E87A-4CB9-A41E-7B7C75816B2F}" dt="2023-07-03T07:45:12.097" v="794"/>
          <ac:graphicFrameMkLst>
            <pc:docMk/>
            <pc:sldMk cId="0" sldId="257"/>
            <ac:graphicFrameMk id="3" creationId="{CD1BD576-BE4C-65CF-7AD8-5DA1F556A95F}"/>
          </ac:graphicFrameMkLst>
        </pc:graphicFrameChg>
      </pc:sldChg>
      <pc:sldChg chg="addSp delSp modSp add del replId">
        <pc:chgData name="Marta Sabate Gilarte" userId="FX9Q/hq9lokglSf0AffEtGBRPSofqgofhz5xm0cEPJc=" providerId="None" clId="Web-{D41A5943-E87A-4CB9-A41E-7B7C75816B2F}" dt="2023-07-03T07:45:25.113" v="795"/>
        <pc:sldMkLst>
          <pc:docMk/>
          <pc:sldMk cId="1394809724" sldId="258"/>
        </pc:sldMkLst>
        <pc:spChg chg="mod">
          <ac:chgData name="Marta Sabate Gilarte" userId="FX9Q/hq9lokglSf0AffEtGBRPSofqgofhz5xm0cEPJc=" providerId="None" clId="Web-{D41A5943-E87A-4CB9-A41E-7B7C75816B2F}" dt="2023-07-03T07:25:10.345" v="275" actId="20577"/>
          <ac:spMkLst>
            <pc:docMk/>
            <pc:sldMk cId="1394809724" sldId="258"/>
            <ac:spMk id="92" creationId="{00000000-0000-0000-0000-000000000000}"/>
          </ac:spMkLst>
        </pc:spChg>
        <pc:spChg chg="del">
          <ac:chgData name="Marta Sabate Gilarte" userId="FX9Q/hq9lokglSf0AffEtGBRPSofqgofhz5xm0cEPJc=" providerId="None" clId="Web-{D41A5943-E87A-4CB9-A41E-7B7C75816B2F}" dt="2023-07-03T07:22:30.466" v="91"/>
          <ac:spMkLst>
            <pc:docMk/>
            <pc:sldMk cId="1394809724" sldId="258"/>
            <ac:spMk id="93" creationId="{00000000-0000-0000-0000-000000000000}"/>
          </ac:spMkLst>
        </pc:spChg>
        <pc:graphicFrameChg chg="add mod modGraphic">
          <ac:chgData name="Marta Sabate Gilarte" userId="FX9Q/hq9lokglSf0AffEtGBRPSofqgofhz5xm0cEPJc=" providerId="None" clId="Web-{D41A5943-E87A-4CB9-A41E-7B7C75816B2F}" dt="2023-07-03T07:24:58.298" v="270" actId="1076"/>
          <ac:graphicFrameMkLst>
            <pc:docMk/>
            <pc:sldMk cId="1394809724" sldId="258"/>
            <ac:graphicFrameMk id="2" creationId="{6242F923-EAB7-0EB7-6B9A-A1F9DE413F93}"/>
          </ac:graphicFrameMkLst>
        </pc:graphicFrameChg>
      </pc:sldChg>
      <pc:sldChg chg="addSp delSp modSp add ord replId">
        <pc:chgData name="Marta Sabate Gilarte" userId="FX9Q/hq9lokglSf0AffEtGBRPSofqgofhz5xm0cEPJc=" providerId="None" clId="Web-{D41A5943-E87A-4CB9-A41E-7B7C75816B2F}" dt="2023-07-03T07:52:29.610" v="1048"/>
        <pc:sldMkLst>
          <pc:docMk/>
          <pc:sldMk cId="864661616" sldId="259"/>
        </pc:sldMkLst>
        <pc:spChg chg="add del mod">
          <ac:chgData name="Marta Sabate Gilarte" userId="FX9Q/hq9lokglSf0AffEtGBRPSofqgofhz5xm0cEPJc=" providerId="None" clId="Web-{D41A5943-E87A-4CB9-A41E-7B7C75816B2F}" dt="2023-07-03T07:52:29.610" v="1048"/>
          <ac:spMkLst>
            <pc:docMk/>
            <pc:sldMk cId="864661616" sldId="259"/>
            <ac:spMk id="2" creationId="{46D2468D-8F9D-DF95-8F4B-8B99F7FD784F}"/>
          </ac:spMkLst>
        </pc:spChg>
        <pc:spChg chg="mod">
          <ac:chgData name="Marta Sabate Gilarte" userId="FX9Q/hq9lokglSf0AffEtGBRPSofqgofhz5xm0cEPJc=" providerId="None" clId="Web-{D41A5943-E87A-4CB9-A41E-7B7C75816B2F}" dt="2023-07-03T07:52:16.828" v="1045" actId="20577"/>
          <ac:spMkLst>
            <pc:docMk/>
            <pc:sldMk cId="864661616" sldId="259"/>
            <ac:spMk id="92" creationId="{00000000-0000-0000-0000-000000000000}"/>
          </ac:spMkLst>
        </pc:spChg>
        <pc:spChg chg="del">
          <ac:chgData name="Marta Sabate Gilarte" userId="FX9Q/hq9lokglSf0AffEtGBRPSofqgofhz5xm0cEPJc=" providerId="None" clId="Web-{D41A5943-E87A-4CB9-A41E-7B7C75816B2F}" dt="2023-07-03T07:51:48.843" v="1039"/>
          <ac:spMkLst>
            <pc:docMk/>
            <pc:sldMk cId="864661616" sldId="259"/>
            <ac:spMk id="93" creationId="{00000000-0000-0000-0000-000000000000}"/>
          </ac:spMkLst>
        </pc:spChg>
      </pc:sldChg>
      <pc:sldChg chg="addSp delSp modSp add replId">
        <pc:chgData name="Marta Sabate Gilarte" userId="FX9Q/hq9lokglSf0AffEtGBRPSofqgofhz5xm0cEPJc=" providerId="None" clId="Web-{D41A5943-E87A-4CB9-A41E-7B7C75816B2F}" dt="2023-07-03T07:51:33.202" v="1038"/>
        <pc:sldMkLst>
          <pc:docMk/>
          <pc:sldMk cId="1973190308" sldId="260"/>
        </pc:sldMkLst>
        <pc:spChg chg="add">
          <ac:chgData name="Marta Sabate Gilarte" userId="FX9Q/hq9lokglSf0AffEtGBRPSofqgofhz5xm0cEPJc=" providerId="None" clId="Web-{D41A5943-E87A-4CB9-A41E-7B7C75816B2F}" dt="2023-07-03T07:51:33.202" v="1038"/>
          <ac:spMkLst>
            <pc:docMk/>
            <pc:sldMk cId="1973190308" sldId="260"/>
            <ac:spMk id="6" creationId="{CCD2D6CB-6B46-7737-37C9-BDCE1E80D673}"/>
          </ac:spMkLst>
        </pc:spChg>
        <pc:spChg chg="mod">
          <ac:chgData name="Marta Sabate Gilarte" userId="FX9Q/hq9lokglSf0AffEtGBRPSofqgofhz5xm0cEPJc=" providerId="None" clId="Web-{D41A5943-E87A-4CB9-A41E-7B7C75816B2F}" dt="2023-07-03T07:51:17.545" v="1037" actId="20577"/>
          <ac:spMkLst>
            <pc:docMk/>
            <pc:sldMk cId="1973190308" sldId="260"/>
            <ac:spMk id="92" creationId="{00000000-0000-0000-0000-000000000000}"/>
          </ac:spMkLst>
        </pc:spChg>
        <pc:spChg chg="del">
          <ac:chgData name="Marta Sabate Gilarte" userId="FX9Q/hq9lokglSf0AffEtGBRPSofqgofhz5xm0cEPJc=" providerId="None" clId="Web-{D41A5943-E87A-4CB9-A41E-7B7C75816B2F}" dt="2023-07-03T07:25:28.205" v="280"/>
          <ac:spMkLst>
            <pc:docMk/>
            <pc:sldMk cId="1973190308" sldId="260"/>
            <ac:spMk id="93" creationId="{00000000-0000-0000-0000-000000000000}"/>
          </ac:spMkLst>
        </pc:spChg>
        <pc:picChg chg="add mod">
          <ac:chgData name="Marta Sabate Gilarte" userId="FX9Q/hq9lokglSf0AffEtGBRPSofqgofhz5xm0cEPJc=" providerId="None" clId="Web-{D41A5943-E87A-4CB9-A41E-7B7C75816B2F}" dt="2023-07-03T07:26:01.581" v="286" actId="1076"/>
          <ac:picMkLst>
            <pc:docMk/>
            <pc:sldMk cId="1973190308" sldId="260"/>
            <ac:picMk id="2" creationId="{740E3700-B516-5AC5-D2BF-DA7A68A1E3C1}"/>
          </ac:picMkLst>
        </pc:picChg>
        <pc:picChg chg="add del mod">
          <ac:chgData name="Marta Sabate Gilarte" userId="FX9Q/hq9lokglSf0AffEtGBRPSofqgofhz5xm0cEPJc=" providerId="None" clId="Web-{D41A5943-E87A-4CB9-A41E-7B7C75816B2F}" dt="2023-07-03T07:27:18.505" v="297"/>
          <ac:picMkLst>
            <pc:docMk/>
            <pc:sldMk cId="1973190308" sldId="260"/>
            <ac:picMk id="3" creationId="{EBF5FB8E-11FC-8598-F472-E793BA732904}"/>
          </ac:picMkLst>
        </pc:picChg>
        <pc:picChg chg="add del mod">
          <ac:chgData name="Marta Sabate Gilarte" userId="FX9Q/hq9lokglSf0AffEtGBRPSofqgofhz5xm0cEPJc=" providerId="None" clId="Web-{D41A5943-E87A-4CB9-A41E-7B7C75816B2F}" dt="2023-07-03T07:27:09.130" v="294"/>
          <ac:picMkLst>
            <pc:docMk/>
            <pc:sldMk cId="1973190308" sldId="260"/>
            <ac:picMk id="4" creationId="{79A2C0AC-52F1-6009-39C4-71B23E2674BD}"/>
          </ac:picMkLst>
        </pc:picChg>
      </pc:sldChg>
      <pc:sldChg chg="delSp modSp add replId">
        <pc:chgData name="Marta Sabate Gilarte" userId="FX9Q/hq9lokglSf0AffEtGBRPSofqgofhz5xm0cEPJc=" providerId="None" clId="Web-{D41A5943-E87A-4CB9-A41E-7B7C75816B2F}" dt="2023-07-03T07:35:00.080" v="374" actId="20577"/>
        <pc:sldMkLst>
          <pc:docMk/>
          <pc:sldMk cId="1947101051" sldId="261"/>
        </pc:sldMkLst>
        <pc:spChg chg="mod">
          <ac:chgData name="Marta Sabate Gilarte" userId="FX9Q/hq9lokglSf0AffEtGBRPSofqgofhz5xm0cEPJc=" providerId="None" clId="Web-{D41A5943-E87A-4CB9-A41E-7B7C75816B2F}" dt="2023-07-03T07:35:00.080" v="374" actId="20577"/>
          <ac:spMkLst>
            <pc:docMk/>
            <pc:sldMk cId="1947101051" sldId="261"/>
            <ac:spMk id="92" creationId="{00000000-0000-0000-0000-000000000000}"/>
          </ac:spMkLst>
        </pc:spChg>
        <pc:picChg chg="del">
          <ac:chgData name="Marta Sabate Gilarte" userId="FX9Q/hq9lokglSf0AffEtGBRPSofqgofhz5xm0cEPJc=" providerId="None" clId="Web-{D41A5943-E87A-4CB9-A41E-7B7C75816B2F}" dt="2023-07-03T07:27:51.193" v="303"/>
          <ac:picMkLst>
            <pc:docMk/>
            <pc:sldMk cId="1947101051" sldId="261"/>
            <ac:picMk id="2" creationId="{740E3700-B516-5AC5-D2BF-DA7A68A1E3C1}"/>
          </ac:picMkLst>
        </pc:picChg>
        <pc:picChg chg="mod ord">
          <ac:chgData name="Marta Sabate Gilarte" userId="FX9Q/hq9lokglSf0AffEtGBRPSofqgofhz5xm0cEPJc=" providerId="None" clId="Web-{D41A5943-E87A-4CB9-A41E-7B7C75816B2F}" dt="2023-07-03T07:27:48.443" v="302"/>
          <ac:picMkLst>
            <pc:docMk/>
            <pc:sldMk cId="1947101051" sldId="261"/>
            <ac:picMk id="3" creationId="{EBF5FB8E-11FC-8598-F472-E793BA732904}"/>
          </ac:picMkLst>
        </pc:picChg>
      </pc:sldChg>
      <pc:sldChg chg="addSp delSp modSp add replId">
        <pc:chgData name="Marta Sabate Gilarte" userId="FX9Q/hq9lokglSf0AffEtGBRPSofqgofhz5xm0cEPJc=" providerId="None" clId="Web-{D41A5943-E87A-4CB9-A41E-7B7C75816B2F}" dt="2023-07-03T07:34:39.689" v="338" actId="20577"/>
        <pc:sldMkLst>
          <pc:docMk/>
          <pc:sldMk cId="739911316" sldId="262"/>
        </pc:sldMkLst>
        <pc:spChg chg="mod">
          <ac:chgData name="Marta Sabate Gilarte" userId="FX9Q/hq9lokglSf0AffEtGBRPSofqgofhz5xm0cEPJc=" providerId="None" clId="Web-{D41A5943-E87A-4CB9-A41E-7B7C75816B2F}" dt="2023-07-03T07:34:39.689" v="338" actId="20577"/>
          <ac:spMkLst>
            <pc:docMk/>
            <pc:sldMk cId="739911316" sldId="262"/>
            <ac:spMk id="92" creationId="{00000000-0000-0000-0000-000000000000}"/>
          </ac:spMkLst>
        </pc:spChg>
        <pc:picChg chg="add mod">
          <ac:chgData name="Marta Sabate Gilarte" userId="FX9Q/hq9lokglSf0AffEtGBRPSofqgofhz5xm0cEPJc=" providerId="None" clId="Web-{D41A5943-E87A-4CB9-A41E-7B7C75816B2F}" dt="2023-07-03T07:34:20.817" v="324" actId="1076"/>
          <ac:picMkLst>
            <pc:docMk/>
            <pc:sldMk cId="739911316" sldId="262"/>
            <ac:picMk id="2" creationId="{54ED5954-D34C-A502-20C7-02A6D9D7A25A}"/>
          </ac:picMkLst>
        </pc:picChg>
        <pc:picChg chg="del">
          <ac:chgData name="Marta Sabate Gilarte" userId="FX9Q/hq9lokglSf0AffEtGBRPSofqgofhz5xm0cEPJc=" providerId="None" clId="Web-{D41A5943-E87A-4CB9-A41E-7B7C75816B2F}" dt="2023-07-03T07:28:11.085" v="305"/>
          <ac:picMkLst>
            <pc:docMk/>
            <pc:sldMk cId="739911316" sldId="262"/>
            <ac:picMk id="3" creationId="{EBF5FB8E-11FC-8598-F472-E793BA732904}"/>
          </ac:picMkLst>
        </pc:picChg>
        <pc:picChg chg="add mod">
          <ac:chgData name="Marta Sabate Gilarte" userId="FX9Q/hq9lokglSf0AffEtGBRPSofqgofhz5xm0cEPJc=" providerId="None" clId="Web-{D41A5943-E87A-4CB9-A41E-7B7C75816B2F}" dt="2023-07-03T07:34:16.923" v="323" actId="1076"/>
          <ac:picMkLst>
            <pc:docMk/>
            <pc:sldMk cId="739911316" sldId="262"/>
            <ac:picMk id="4" creationId="{379B5ED3-D036-07C2-164E-A02CC33DE73B}"/>
          </ac:picMkLst>
        </pc:picChg>
        <pc:picChg chg="add mod">
          <ac:chgData name="Marta Sabate Gilarte" userId="FX9Q/hq9lokglSf0AffEtGBRPSofqgofhz5xm0cEPJc=" providerId="None" clId="Web-{D41A5943-E87A-4CB9-A41E-7B7C75816B2F}" dt="2023-07-03T07:34:24.829" v="325" actId="1076"/>
          <ac:picMkLst>
            <pc:docMk/>
            <pc:sldMk cId="739911316" sldId="262"/>
            <ac:picMk id="6" creationId="{AFC15E8C-2C64-7E53-4BC0-A916DF9FC30E}"/>
          </ac:picMkLst>
        </pc:picChg>
      </pc:sldChg>
      <pc:sldChg chg="delSp modSp add replId">
        <pc:chgData name="Marta Sabate Gilarte" userId="FX9Q/hq9lokglSf0AffEtGBRPSofqgofhz5xm0cEPJc=" providerId="None" clId="Web-{D41A5943-E87A-4CB9-A41E-7B7C75816B2F}" dt="2023-07-03T07:37:48.085" v="388"/>
        <pc:sldMkLst>
          <pc:docMk/>
          <pc:sldMk cId="3986296803" sldId="263"/>
        </pc:sldMkLst>
        <pc:spChg chg="mod">
          <ac:chgData name="Marta Sabate Gilarte" userId="FX9Q/hq9lokglSf0AffEtGBRPSofqgofhz5xm0cEPJc=" providerId="None" clId="Web-{D41A5943-E87A-4CB9-A41E-7B7C75816B2F}" dt="2023-07-03T07:35:19.597" v="381" actId="20577"/>
          <ac:spMkLst>
            <pc:docMk/>
            <pc:sldMk cId="3986296803" sldId="263"/>
            <ac:spMk id="92" creationId="{00000000-0000-0000-0000-000000000000}"/>
          </ac:spMkLst>
        </pc:spChg>
        <pc:picChg chg="del">
          <ac:chgData name="Marta Sabate Gilarte" userId="FX9Q/hq9lokglSf0AffEtGBRPSofqgofhz5xm0cEPJc=" providerId="None" clId="Web-{D41A5943-E87A-4CB9-A41E-7B7C75816B2F}" dt="2023-07-03T07:37:48.085" v="388"/>
          <ac:picMkLst>
            <pc:docMk/>
            <pc:sldMk cId="3986296803" sldId="263"/>
            <ac:picMk id="2" creationId="{54ED5954-D34C-A502-20C7-02A6D9D7A25A}"/>
          </ac:picMkLst>
        </pc:picChg>
        <pc:picChg chg="del">
          <ac:chgData name="Marta Sabate Gilarte" userId="FX9Q/hq9lokglSf0AffEtGBRPSofqgofhz5xm0cEPJc=" providerId="None" clId="Web-{D41A5943-E87A-4CB9-A41E-7B7C75816B2F}" dt="2023-07-03T07:37:46.788" v="386"/>
          <ac:picMkLst>
            <pc:docMk/>
            <pc:sldMk cId="3986296803" sldId="263"/>
            <ac:picMk id="4" creationId="{379B5ED3-D036-07C2-164E-A02CC33DE73B}"/>
          </ac:picMkLst>
        </pc:picChg>
        <pc:picChg chg="del">
          <ac:chgData name="Marta Sabate Gilarte" userId="FX9Q/hq9lokglSf0AffEtGBRPSofqgofhz5xm0cEPJc=" providerId="None" clId="Web-{D41A5943-E87A-4CB9-A41E-7B7C75816B2F}" dt="2023-07-03T07:37:47.476" v="387"/>
          <ac:picMkLst>
            <pc:docMk/>
            <pc:sldMk cId="3986296803" sldId="263"/>
            <ac:picMk id="6" creationId="{AFC15E8C-2C64-7E53-4BC0-A916DF9FC30E}"/>
          </ac:picMkLst>
        </pc:picChg>
      </pc:sldChg>
      <pc:sldChg chg="delSp modSp add replId">
        <pc:chgData name="Marta Sabate Gilarte" userId="FX9Q/hq9lokglSf0AffEtGBRPSofqgofhz5xm0cEPJc=" providerId="None" clId="Web-{D41A5943-E87A-4CB9-A41E-7B7C75816B2F}" dt="2023-07-03T07:37:44.194" v="385"/>
        <pc:sldMkLst>
          <pc:docMk/>
          <pc:sldMk cId="70010436" sldId="264"/>
        </pc:sldMkLst>
        <pc:spChg chg="mod">
          <ac:chgData name="Marta Sabate Gilarte" userId="FX9Q/hq9lokglSf0AffEtGBRPSofqgofhz5xm0cEPJc=" providerId="None" clId="Web-{D41A5943-E87A-4CB9-A41E-7B7C75816B2F}" dt="2023-07-03T07:35:16.581" v="380" actId="20577"/>
          <ac:spMkLst>
            <pc:docMk/>
            <pc:sldMk cId="70010436" sldId="264"/>
            <ac:spMk id="92" creationId="{00000000-0000-0000-0000-000000000000}"/>
          </ac:spMkLst>
        </pc:spChg>
        <pc:picChg chg="del">
          <ac:chgData name="Marta Sabate Gilarte" userId="FX9Q/hq9lokglSf0AffEtGBRPSofqgofhz5xm0cEPJc=" providerId="None" clId="Web-{D41A5943-E87A-4CB9-A41E-7B7C75816B2F}" dt="2023-07-03T07:37:44.194" v="385"/>
          <ac:picMkLst>
            <pc:docMk/>
            <pc:sldMk cId="70010436" sldId="264"/>
            <ac:picMk id="3" creationId="{EBF5FB8E-11FC-8598-F472-E793BA732904}"/>
          </ac:picMkLst>
        </pc:picChg>
      </pc:sldChg>
      <pc:sldChg chg="addSp delSp modSp add replId">
        <pc:chgData name="Marta Sabate Gilarte" userId="FX9Q/hq9lokglSf0AffEtGBRPSofqgofhz5xm0cEPJc=" providerId="None" clId="Web-{D41A5943-E87A-4CB9-A41E-7B7C75816B2F}" dt="2023-07-03T07:37:42.882" v="384"/>
        <pc:sldMkLst>
          <pc:docMk/>
          <pc:sldMk cId="1003340299" sldId="265"/>
        </pc:sldMkLst>
        <pc:spChg chg="mod">
          <ac:chgData name="Marta Sabate Gilarte" userId="FX9Q/hq9lokglSf0AffEtGBRPSofqgofhz5xm0cEPJc=" providerId="None" clId="Web-{D41A5943-E87A-4CB9-A41E-7B7C75816B2F}" dt="2023-07-03T07:35:13.393" v="378" actId="20577"/>
          <ac:spMkLst>
            <pc:docMk/>
            <pc:sldMk cId="1003340299" sldId="265"/>
            <ac:spMk id="92" creationId="{00000000-0000-0000-0000-000000000000}"/>
          </ac:spMkLst>
        </pc:spChg>
        <pc:picChg chg="del">
          <ac:chgData name="Marta Sabate Gilarte" userId="FX9Q/hq9lokglSf0AffEtGBRPSofqgofhz5xm0cEPJc=" providerId="None" clId="Web-{D41A5943-E87A-4CB9-A41E-7B7C75816B2F}" dt="2023-07-03T07:37:42.882" v="384"/>
          <ac:picMkLst>
            <pc:docMk/>
            <pc:sldMk cId="1003340299" sldId="265"/>
            <ac:picMk id="2" creationId="{740E3700-B516-5AC5-D2BF-DA7A68A1E3C1}"/>
          </ac:picMkLst>
        </pc:picChg>
        <pc:picChg chg="add del mod">
          <ac:chgData name="Marta Sabate Gilarte" userId="FX9Q/hq9lokglSf0AffEtGBRPSofqgofhz5xm0cEPJc=" providerId="None" clId="Web-{D41A5943-E87A-4CB9-A41E-7B7C75816B2F}" dt="2023-07-03T07:35:59.004" v="383"/>
          <ac:picMkLst>
            <pc:docMk/>
            <pc:sldMk cId="1003340299" sldId="265"/>
            <ac:picMk id="3" creationId="{F4E7D23F-B1F4-C074-A4FC-30E19749ACCE}"/>
          </ac:picMkLst>
        </pc:picChg>
      </pc:sldChg>
      <pc:sldChg chg="delSp modSp add replId">
        <pc:chgData name="Marta Sabate Gilarte" userId="FX9Q/hq9lokglSf0AffEtGBRPSofqgofhz5xm0cEPJc=" providerId="None" clId="Web-{D41A5943-E87A-4CB9-A41E-7B7C75816B2F}" dt="2023-07-03T07:50:42.169" v="1024" actId="20577"/>
        <pc:sldMkLst>
          <pc:docMk/>
          <pc:sldMk cId="72255337" sldId="266"/>
        </pc:sldMkLst>
        <pc:spChg chg="mod">
          <ac:chgData name="Marta Sabate Gilarte" userId="FX9Q/hq9lokglSf0AffEtGBRPSofqgofhz5xm0cEPJc=" providerId="None" clId="Web-{D41A5943-E87A-4CB9-A41E-7B7C75816B2F}" dt="2023-07-03T07:45:31.535" v="807" actId="20577"/>
          <ac:spMkLst>
            <pc:docMk/>
            <pc:sldMk cId="72255337" sldId="266"/>
            <ac:spMk id="92" creationId="{00000000-0000-0000-0000-000000000000}"/>
          </ac:spMkLst>
        </pc:spChg>
        <pc:spChg chg="mod">
          <ac:chgData name="Marta Sabate Gilarte" userId="FX9Q/hq9lokglSf0AffEtGBRPSofqgofhz5xm0cEPJc=" providerId="None" clId="Web-{D41A5943-E87A-4CB9-A41E-7B7C75816B2F}" dt="2023-07-03T07:50:42.169" v="1024" actId="20577"/>
          <ac:spMkLst>
            <pc:docMk/>
            <pc:sldMk cId="72255337" sldId="266"/>
            <ac:spMk id="93" creationId="{00000000-0000-0000-0000-000000000000}"/>
          </ac:spMkLst>
        </pc:spChg>
        <pc:graphicFrameChg chg="del">
          <ac:chgData name="Marta Sabate Gilarte" userId="FX9Q/hq9lokglSf0AffEtGBRPSofqgofhz5xm0cEPJc=" providerId="None" clId="Web-{D41A5943-E87A-4CB9-A41E-7B7C75816B2F}" dt="2023-07-03T07:45:34.801" v="808"/>
          <ac:graphicFrameMkLst>
            <pc:docMk/>
            <pc:sldMk cId="72255337" sldId="266"/>
            <ac:graphicFrameMk id="3" creationId="{CD1BD576-BE4C-65CF-7AD8-5DA1F556A95F}"/>
          </ac:graphicFrameMkLst>
        </pc:graphicFrameChg>
      </pc:sldChg>
      <pc:sldChg chg="add replId">
        <pc:chgData name="Marta Sabate Gilarte" userId="FX9Q/hq9lokglSf0AffEtGBRPSofqgofhz5xm0cEPJc=" providerId="None" clId="Web-{D41A5943-E87A-4CB9-A41E-7B7C75816B2F}" dt="2023-07-03T07:51:09.654" v="1035"/>
        <pc:sldMkLst>
          <pc:docMk/>
          <pc:sldMk cId="1303890214" sldId="267"/>
        </pc:sldMkLst>
      </pc:sldChg>
    </pc:docChg>
  </pc:docChgLst>
  <pc:docChgLst>
    <pc:chgData name="Marta Sabate Gilarte" clId="Web-{3FDFFE43-41D0-4ED9-9C83-D8A2FF0A090D}"/>
    <pc:docChg chg="addSld delSld modSld">
      <pc:chgData name="Marta Sabate Gilarte" userId="" providerId="" clId="Web-{3FDFFE43-41D0-4ED9-9C83-D8A2FF0A090D}" dt="2023-09-05T07:02:22.623" v="415" actId="1076"/>
      <pc:docMkLst>
        <pc:docMk/>
      </pc:docMkLst>
      <pc:sldChg chg="addSp delSp modSp">
        <pc:chgData name="Marta Sabate Gilarte" userId="" providerId="" clId="Web-{3FDFFE43-41D0-4ED9-9C83-D8A2FF0A090D}" dt="2023-09-05T07:01:35.870" v="393"/>
        <pc:sldMkLst>
          <pc:docMk/>
          <pc:sldMk cId="739911316" sldId="262"/>
        </pc:sldMkLst>
        <pc:spChg chg="add mod">
          <ac:chgData name="Marta Sabate Gilarte" userId="" providerId="" clId="Web-{3FDFFE43-41D0-4ED9-9C83-D8A2FF0A090D}" dt="2023-09-05T06:59:22.829" v="356" actId="20577"/>
          <ac:spMkLst>
            <pc:docMk/>
            <pc:sldMk cId="739911316" sldId="262"/>
            <ac:spMk id="3" creationId="{D9D88DFB-64FB-4A42-0052-9EC90DF4317A}"/>
          </ac:spMkLst>
        </pc:spChg>
        <pc:spChg chg="add mod">
          <ac:chgData name="Marta Sabate Gilarte" userId="" providerId="" clId="Web-{3FDFFE43-41D0-4ED9-9C83-D8A2FF0A090D}" dt="2023-09-05T06:59:43.424" v="365" actId="1076"/>
          <ac:spMkLst>
            <pc:docMk/>
            <pc:sldMk cId="739911316" sldId="262"/>
            <ac:spMk id="10" creationId="{521F3811-54EC-E354-C542-174B455833BA}"/>
          </ac:spMkLst>
        </pc:spChg>
        <pc:spChg chg="add mod">
          <ac:chgData name="Marta Sabate Gilarte" userId="" providerId="" clId="Web-{3FDFFE43-41D0-4ED9-9C83-D8A2FF0A090D}" dt="2023-09-05T07:00:39.366" v="376" actId="1076"/>
          <ac:spMkLst>
            <pc:docMk/>
            <pc:sldMk cId="739911316" sldId="262"/>
            <ac:spMk id="11" creationId="{E4BAA1F5-4446-B58A-B03B-7020D9247C44}"/>
          </ac:spMkLst>
        </pc:spChg>
        <pc:spChg chg="add mod">
          <ac:chgData name="Marta Sabate Gilarte" userId="" providerId="" clId="Web-{3FDFFE43-41D0-4ED9-9C83-D8A2FF0A090D}" dt="2023-09-05T07:01:03.133" v="380" actId="1076"/>
          <ac:spMkLst>
            <pc:docMk/>
            <pc:sldMk cId="739911316" sldId="262"/>
            <ac:spMk id="12" creationId="{480D1D41-9519-B4CB-6536-3DA9817DE480}"/>
          </ac:spMkLst>
        </pc:spChg>
        <pc:spChg chg="add del mod">
          <ac:chgData name="Marta Sabate Gilarte" userId="" providerId="" clId="Web-{3FDFFE43-41D0-4ED9-9C83-D8A2FF0A090D}" dt="2023-09-05T07:01:35.870" v="393"/>
          <ac:spMkLst>
            <pc:docMk/>
            <pc:sldMk cId="739911316" sldId="262"/>
            <ac:spMk id="13" creationId="{3F983759-0E97-5B0B-FE17-E3F148EA72BE}"/>
          </ac:spMkLst>
        </pc:spChg>
        <pc:spChg chg="add mod">
          <ac:chgData name="Marta Sabate Gilarte" userId="" providerId="" clId="Web-{3FDFFE43-41D0-4ED9-9C83-D8A2FF0A090D}" dt="2023-09-05T07:01:34.151" v="392" actId="1076"/>
          <ac:spMkLst>
            <pc:docMk/>
            <pc:sldMk cId="739911316" sldId="262"/>
            <ac:spMk id="14" creationId="{713BA90D-560C-EC41-A2D4-EE73D7EE8379}"/>
          </ac:spMkLst>
        </pc:spChg>
        <pc:spChg chg="add mod">
          <ac:chgData name="Marta Sabate Gilarte" userId="" providerId="" clId="Web-{3FDFFE43-41D0-4ED9-9C83-D8A2FF0A090D}" dt="2023-09-05T07:01:10.618" v="386" actId="1076"/>
          <ac:spMkLst>
            <pc:docMk/>
            <pc:sldMk cId="739911316" sldId="262"/>
            <ac:spMk id="15" creationId="{5E451A56-A27E-9F3C-D9AB-B4F3B557D711}"/>
          </ac:spMkLst>
        </pc:spChg>
        <pc:spChg chg="add mod">
          <ac:chgData name="Marta Sabate Gilarte" userId="" providerId="" clId="Web-{3FDFFE43-41D0-4ED9-9C83-D8A2FF0A090D}" dt="2023-09-05T07:01:21.369" v="390" actId="20577"/>
          <ac:spMkLst>
            <pc:docMk/>
            <pc:sldMk cId="739911316" sldId="262"/>
            <ac:spMk id="16" creationId="{26D9C3B1-686F-9DB9-7064-52B4334064F0}"/>
          </ac:spMkLst>
        </pc:spChg>
        <pc:spChg chg="add mod">
          <ac:chgData name="Marta Sabate Gilarte" userId="" providerId="" clId="Web-{3FDFFE43-41D0-4ED9-9C83-D8A2FF0A090D}" dt="2023-09-05T07:01:26.666" v="391" actId="1076"/>
          <ac:spMkLst>
            <pc:docMk/>
            <pc:sldMk cId="739911316" sldId="262"/>
            <ac:spMk id="17" creationId="{9263869B-9606-BB52-7F18-DDA92C3F9843}"/>
          </ac:spMkLst>
        </pc:spChg>
      </pc:sldChg>
      <pc:sldChg chg="addSp delSp modSp">
        <pc:chgData name="Marta Sabate Gilarte" userId="" providerId="" clId="Web-{3FDFFE43-41D0-4ED9-9C83-D8A2FF0A090D}" dt="2023-09-05T07:02:22.623" v="415" actId="1076"/>
        <pc:sldMkLst>
          <pc:docMk/>
          <pc:sldMk cId="3986296803" sldId="263"/>
        </pc:sldMkLst>
        <pc:spChg chg="add mod">
          <ac:chgData name="Marta Sabate Gilarte" userId="" providerId="" clId="Web-{3FDFFE43-41D0-4ED9-9C83-D8A2FF0A090D}" dt="2023-09-05T07:01:42.854" v="397" actId="1076"/>
          <ac:spMkLst>
            <pc:docMk/>
            <pc:sldMk cId="3986296803" sldId="263"/>
            <ac:spMk id="22" creationId="{95246711-66AB-D987-66BF-351BD8C8C29C}"/>
          </ac:spMkLst>
        </pc:spChg>
        <pc:spChg chg="add mod">
          <ac:chgData name="Marta Sabate Gilarte" userId="" providerId="" clId="Web-{3FDFFE43-41D0-4ED9-9C83-D8A2FF0A090D}" dt="2023-09-05T07:01:59.762" v="401" actId="1076"/>
          <ac:spMkLst>
            <pc:docMk/>
            <pc:sldMk cId="3986296803" sldId="263"/>
            <ac:spMk id="24" creationId="{A44DDAD7-FD3B-4396-D60D-74A0BF6C19CB}"/>
          </ac:spMkLst>
        </pc:spChg>
        <pc:spChg chg="add mod">
          <ac:chgData name="Marta Sabate Gilarte" userId="" providerId="" clId="Web-{3FDFFE43-41D0-4ED9-9C83-D8A2FF0A090D}" dt="2023-09-05T07:01:53.230" v="400" actId="1076"/>
          <ac:spMkLst>
            <pc:docMk/>
            <pc:sldMk cId="3986296803" sldId="263"/>
            <ac:spMk id="26" creationId="{D18DAA41-06D6-8206-68E8-1565B4D1789A}"/>
          </ac:spMkLst>
        </pc:spChg>
        <pc:spChg chg="add mod">
          <ac:chgData name="Marta Sabate Gilarte" userId="" providerId="" clId="Web-{3FDFFE43-41D0-4ED9-9C83-D8A2FF0A090D}" dt="2023-09-05T07:02:08.559" v="405" actId="1076"/>
          <ac:spMkLst>
            <pc:docMk/>
            <pc:sldMk cId="3986296803" sldId="263"/>
            <ac:spMk id="27" creationId="{F7A7DEA6-6B79-8313-E4AA-B0751D15327D}"/>
          </ac:spMkLst>
        </pc:spChg>
        <pc:spChg chg="add mod">
          <ac:chgData name="Marta Sabate Gilarte" userId="" providerId="" clId="Web-{3FDFFE43-41D0-4ED9-9C83-D8A2FF0A090D}" dt="2023-09-05T07:02:08.559" v="406" actId="1076"/>
          <ac:spMkLst>
            <pc:docMk/>
            <pc:sldMk cId="3986296803" sldId="263"/>
            <ac:spMk id="28" creationId="{D1432B74-3474-95BF-82BB-9B5439CF3FC2}"/>
          </ac:spMkLst>
        </pc:spChg>
        <pc:spChg chg="add mod">
          <ac:chgData name="Marta Sabate Gilarte" userId="" providerId="" clId="Web-{3FDFFE43-41D0-4ED9-9C83-D8A2FF0A090D}" dt="2023-09-05T07:02:08.575" v="407" actId="1076"/>
          <ac:spMkLst>
            <pc:docMk/>
            <pc:sldMk cId="3986296803" sldId="263"/>
            <ac:spMk id="29" creationId="{8838ADB1-6599-4FC9-DCE7-8799EC72AD3D}"/>
          </ac:spMkLst>
        </pc:spChg>
        <pc:spChg chg="add mod">
          <ac:chgData name="Marta Sabate Gilarte" userId="" providerId="" clId="Web-{3FDFFE43-41D0-4ED9-9C83-D8A2FF0A090D}" dt="2023-09-05T07:02:22.623" v="415" actId="1076"/>
          <ac:spMkLst>
            <pc:docMk/>
            <pc:sldMk cId="3986296803" sldId="263"/>
            <ac:spMk id="30" creationId="{1D5B4487-A7B2-0AD4-1CC5-6E682D6E8D0C}"/>
          </ac:spMkLst>
        </pc:spChg>
        <pc:spChg chg="add del mod">
          <ac:chgData name="Marta Sabate Gilarte" userId="" providerId="" clId="Web-{3FDFFE43-41D0-4ED9-9C83-D8A2FF0A090D}" dt="2023-09-05T07:02:17.810" v="414"/>
          <ac:spMkLst>
            <pc:docMk/>
            <pc:sldMk cId="3986296803" sldId="263"/>
            <ac:spMk id="31" creationId="{A33A2046-EEA5-E632-8B29-7AA5C911EBA2}"/>
          </ac:spMkLst>
        </pc:spChg>
        <pc:spChg chg="add mod">
          <ac:chgData name="Marta Sabate Gilarte" userId="" providerId="" clId="Web-{3FDFFE43-41D0-4ED9-9C83-D8A2FF0A090D}" dt="2023-09-05T07:02:15.857" v="413" actId="1076"/>
          <ac:spMkLst>
            <pc:docMk/>
            <pc:sldMk cId="3986296803" sldId="263"/>
            <ac:spMk id="32" creationId="{49A944D6-6F4D-84C2-D027-EC18AD0B0ECA}"/>
          </ac:spMkLst>
        </pc:spChg>
      </pc:sldChg>
      <pc:sldChg chg="modSp">
        <pc:chgData name="Marta Sabate Gilarte" userId="" providerId="" clId="Web-{3FDFFE43-41D0-4ED9-9C83-D8A2FF0A090D}" dt="2023-09-05T06:47:02.355" v="44" actId="1076"/>
        <pc:sldMkLst>
          <pc:docMk/>
          <pc:sldMk cId="1201465862" sldId="273"/>
        </pc:sldMkLst>
        <pc:spChg chg="mod">
          <ac:chgData name="Marta Sabate Gilarte" userId="" providerId="" clId="Web-{3FDFFE43-41D0-4ED9-9C83-D8A2FF0A090D}" dt="2023-09-05T06:46:43.478" v="43" actId="1076"/>
          <ac:spMkLst>
            <pc:docMk/>
            <pc:sldMk cId="1201465862" sldId="273"/>
            <ac:spMk id="2" creationId="{1E81F44D-91D0-E107-C2AC-DE112AD8C5DB}"/>
          </ac:spMkLst>
        </pc:spChg>
        <pc:spChg chg="mod">
          <ac:chgData name="Marta Sabate Gilarte" userId="" providerId="" clId="Web-{3FDFFE43-41D0-4ED9-9C83-D8A2FF0A090D}" dt="2023-09-05T06:45:59.413" v="17"/>
          <ac:spMkLst>
            <pc:docMk/>
            <pc:sldMk cId="1201465862" sldId="273"/>
            <ac:spMk id="6" creationId="{41FBBEB9-F5E8-A27E-5B0F-52C2B3F8ECE4}"/>
          </ac:spMkLst>
        </pc:spChg>
        <pc:spChg chg="mod">
          <ac:chgData name="Marta Sabate Gilarte" userId="" providerId="" clId="Web-{3FDFFE43-41D0-4ED9-9C83-D8A2FF0A090D}" dt="2023-09-05T06:47:02.355" v="44" actId="1076"/>
          <ac:spMkLst>
            <pc:docMk/>
            <pc:sldMk cId="1201465862" sldId="273"/>
            <ac:spMk id="7" creationId="{D6444732-2192-307F-A9E8-B0B4151AD282}"/>
          </ac:spMkLst>
        </pc:spChg>
        <pc:spChg chg="mod">
          <ac:chgData name="Marta Sabate Gilarte" userId="" providerId="" clId="Web-{3FDFFE43-41D0-4ED9-9C83-D8A2FF0A090D}" dt="2023-09-05T06:46:40.228" v="42" actId="1076"/>
          <ac:spMkLst>
            <pc:docMk/>
            <pc:sldMk cId="1201465862" sldId="273"/>
            <ac:spMk id="8" creationId="{1F88A979-4E73-BDAF-BF95-E207A5F59DCA}"/>
          </ac:spMkLst>
        </pc:spChg>
        <pc:graphicFrameChg chg="mod modGraphic">
          <ac:chgData name="Marta Sabate Gilarte" userId="" providerId="" clId="Web-{3FDFFE43-41D0-4ED9-9C83-D8A2FF0A090D}" dt="2023-09-05T06:46:34.868" v="41"/>
          <ac:graphicFrameMkLst>
            <pc:docMk/>
            <pc:sldMk cId="1201465862" sldId="273"/>
            <ac:graphicFrameMk id="3" creationId="{48D29B4F-6CE4-DDEF-E2F1-60B68B4AAF55}"/>
          </ac:graphicFrameMkLst>
        </pc:graphicFrameChg>
      </pc:sldChg>
      <pc:sldChg chg="modSp del">
        <pc:chgData name="Marta Sabate Gilarte" userId="" providerId="" clId="Web-{3FDFFE43-41D0-4ED9-9C83-D8A2FF0A090D}" dt="2023-09-05T06:55:33.347" v="324"/>
        <pc:sldMkLst>
          <pc:docMk/>
          <pc:sldMk cId="1886961439" sldId="278"/>
        </pc:sldMkLst>
        <pc:spChg chg="mod">
          <ac:chgData name="Marta Sabate Gilarte" userId="" providerId="" clId="Web-{3FDFFE43-41D0-4ED9-9C83-D8A2FF0A090D}" dt="2023-09-05T06:48:16.329" v="57" actId="20577"/>
          <ac:spMkLst>
            <pc:docMk/>
            <pc:sldMk cId="1886961439" sldId="278"/>
            <ac:spMk id="93" creationId="{00000000-0000-0000-0000-000000000000}"/>
          </ac:spMkLst>
        </pc:spChg>
      </pc:sldChg>
      <pc:sldChg chg="delSp modSp del">
        <pc:chgData name="Marta Sabate Gilarte" userId="" providerId="" clId="Web-{3FDFFE43-41D0-4ED9-9C83-D8A2FF0A090D}" dt="2023-09-05T06:55:33.347" v="325"/>
        <pc:sldMkLst>
          <pc:docMk/>
          <pc:sldMk cId="4211637240" sldId="280"/>
        </pc:sldMkLst>
        <pc:spChg chg="del">
          <ac:chgData name="Marta Sabate Gilarte" userId="" providerId="" clId="Web-{3FDFFE43-41D0-4ED9-9C83-D8A2FF0A090D}" dt="2023-09-05T06:48:52.597" v="68"/>
          <ac:spMkLst>
            <pc:docMk/>
            <pc:sldMk cId="4211637240" sldId="280"/>
            <ac:spMk id="11" creationId="{ABF06779-E176-CA78-EC24-A41004AC8511}"/>
          </ac:spMkLst>
        </pc:spChg>
        <pc:spChg chg="mod">
          <ac:chgData name="Marta Sabate Gilarte" userId="" providerId="" clId="Web-{3FDFFE43-41D0-4ED9-9C83-D8A2FF0A090D}" dt="2023-09-05T06:51:56.969" v="228" actId="20577"/>
          <ac:spMkLst>
            <pc:docMk/>
            <pc:sldMk cId="4211637240" sldId="280"/>
            <ac:spMk id="93" creationId="{00000000-0000-0000-0000-000000000000}"/>
          </ac:spMkLst>
        </pc:spChg>
        <pc:graphicFrameChg chg="del mod">
          <ac:chgData name="Marta Sabate Gilarte" userId="" providerId="" clId="Web-{3FDFFE43-41D0-4ED9-9C83-D8A2FF0A090D}" dt="2023-09-05T06:51:58.922" v="229"/>
          <ac:graphicFrameMkLst>
            <pc:docMk/>
            <pc:sldMk cId="4211637240" sldId="280"/>
            <ac:graphicFrameMk id="8" creationId="{E1B88BA4-E353-1097-5CF3-7B509B030D6A}"/>
          </ac:graphicFrameMkLst>
        </pc:graphicFrameChg>
        <pc:cxnChg chg="del">
          <ac:chgData name="Marta Sabate Gilarte" userId="" providerId="" clId="Web-{3FDFFE43-41D0-4ED9-9C83-D8A2FF0A090D}" dt="2023-09-05T06:48:49.721" v="67"/>
          <ac:cxnSpMkLst>
            <pc:docMk/>
            <pc:sldMk cId="4211637240" sldId="280"/>
            <ac:cxnSpMk id="12" creationId="{4CB2EA0C-057F-60C2-C310-641C45E00749}"/>
          </ac:cxnSpMkLst>
        </pc:cxnChg>
        <pc:cxnChg chg="del">
          <ac:chgData name="Marta Sabate Gilarte" userId="" providerId="" clId="Web-{3FDFFE43-41D0-4ED9-9C83-D8A2FF0A090D}" dt="2023-09-05T06:48:49.721" v="66"/>
          <ac:cxnSpMkLst>
            <pc:docMk/>
            <pc:sldMk cId="4211637240" sldId="280"/>
            <ac:cxnSpMk id="13" creationId="{84207B3D-CD2A-6755-CE04-7082B9DAF1EF}"/>
          </ac:cxnSpMkLst>
        </pc:cxnChg>
      </pc:sldChg>
      <pc:sldChg chg="modSp add replId">
        <pc:chgData name="Marta Sabate Gilarte" userId="" providerId="" clId="Web-{3FDFFE43-41D0-4ED9-9C83-D8A2FF0A090D}" dt="2023-09-05T06:55:28.187" v="323" actId="14100"/>
        <pc:sldMkLst>
          <pc:docMk/>
          <pc:sldMk cId="3028706643" sldId="281"/>
        </pc:sldMkLst>
        <pc:spChg chg="mod">
          <ac:chgData name="Marta Sabate Gilarte" userId="" providerId="" clId="Web-{3FDFFE43-41D0-4ED9-9C83-D8A2FF0A090D}" dt="2023-09-05T06:55:28.187" v="323" actId="14100"/>
          <ac:spMkLst>
            <pc:docMk/>
            <pc:sldMk cId="3028706643" sldId="281"/>
            <ac:spMk id="93" creationId="{00000000-0000-0000-0000-000000000000}"/>
          </ac:spMkLst>
        </pc:spChg>
      </pc:sldChg>
    </pc:docChg>
  </pc:docChgLst>
  <pc:docChgLst>
    <pc:chgData name="Marta Sabate Gilarte" clId="Web-{7941F305-0898-4E2D-A746-D5C3F8E38476}"/>
    <pc:docChg chg="modSld">
      <pc:chgData name="Marta Sabate Gilarte" userId="" providerId="" clId="Web-{7941F305-0898-4E2D-A746-D5C3F8E38476}" dt="2023-09-04T20:14:00.328" v="0" actId="14100"/>
      <pc:docMkLst>
        <pc:docMk/>
      </pc:docMkLst>
      <pc:sldChg chg="modSp">
        <pc:chgData name="Marta Sabate Gilarte" userId="" providerId="" clId="Web-{7941F305-0898-4E2D-A746-D5C3F8E38476}" dt="2023-09-04T20:14:00.328" v="0" actId="14100"/>
        <pc:sldMkLst>
          <pc:docMk/>
          <pc:sldMk cId="1303890214" sldId="267"/>
        </pc:sldMkLst>
        <pc:spChg chg="mod">
          <ac:chgData name="Marta Sabate Gilarte" userId="" providerId="" clId="Web-{7941F305-0898-4E2D-A746-D5C3F8E38476}" dt="2023-09-04T20:14:00.328" v="0" actId="14100"/>
          <ac:spMkLst>
            <pc:docMk/>
            <pc:sldMk cId="1303890214" sldId="267"/>
            <ac:spMk id="4" creationId="{0BECAE83-B78A-3028-3763-D092339AFEC4}"/>
          </ac:spMkLst>
        </pc:spChg>
      </pc:sldChg>
    </pc:docChg>
  </pc:docChgLst>
  <pc:docChgLst>
    <pc:chgData name="Marta Sabate Gilarte" userId="FX9Q/hq9lokglSf0AffEtGBRPSofqgofhz5xm0cEPJc=" providerId="None" clId="Web-{784673C4-BB58-4258-AC11-7BB611EA421A}"/>
    <pc:docChg chg="addSld modSld sldOrd">
      <pc:chgData name="Marta Sabate Gilarte" userId="FX9Q/hq9lokglSf0AffEtGBRPSofqgofhz5xm0cEPJc=" providerId="None" clId="Web-{784673C4-BB58-4258-AC11-7BB611EA421A}" dt="2023-07-03T08:19:33.016" v="1838" actId="20577"/>
      <pc:docMkLst>
        <pc:docMk/>
      </pc:docMkLst>
      <pc:sldChg chg="ord">
        <pc:chgData name="Marta Sabate Gilarte" userId="FX9Q/hq9lokglSf0AffEtGBRPSofqgofhz5xm0cEPJc=" providerId="None" clId="Web-{784673C4-BB58-4258-AC11-7BB611EA421A}" dt="2023-07-03T07:54:05.038" v="1"/>
        <pc:sldMkLst>
          <pc:docMk/>
          <pc:sldMk cId="3986296803" sldId="263"/>
        </pc:sldMkLst>
      </pc:sldChg>
      <pc:sldChg chg="addSp delSp modSp add replId">
        <pc:chgData name="Marta Sabate Gilarte" userId="FX9Q/hq9lokglSf0AffEtGBRPSofqgofhz5xm0cEPJc=" providerId="None" clId="Web-{784673C4-BB58-4258-AC11-7BB611EA421A}" dt="2023-07-03T08:19:28.437" v="1834" actId="20577"/>
        <pc:sldMkLst>
          <pc:docMk/>
          <pc:sldMk cId="907375365" sldId="268"/>
        </pc:sldMkLst>
        <pc:spChg chg="add mod">
          <ac:chgData name="Marta Sabate Gilarte" userId="FX9Q/hq9lokglSf0AffEtGBRPSofqgofhz5xm0cEPJc=" providerId="None" clId="Web-{784673C4-BB58-4258-AC11-7BB611EA421A}" dt="2023-07-03T07:57:54.272" v="326" actId="1076"/>
          <ac:spMkLst>
            <pc:docMk/>
            <pc:sldMk cId="907375365" sldId="268"/>
            <ac:spMk id="7" creationId="{D6444732-2192-307F-A9E8-B0B4151AD282}"/>
          </ac:spMkLst>
        </pc:spChg>
        <pc:spChg chg="mod">
          <ac:chgData name="Marta Sabate Gilarte" userId="FX9Q/hq9lokglSf0AffEtGBRPSofqgofhz5xm0cEPJc=" providerId="None" clId="Web-{784673C4-BB58-4258-AC11-7BB611EA421A}" dt="2023-07-03T08:19:28.437" v="1834" actId="20577"/>
          <ac:spMkLst>
            <pc:docMk/>
            <pc:sldMk cId="907375365" sldId="268"/>
            <ac:spMk id="92" creationId="{00000000-0000-0000-0000-000000000000}"/>
          </ac:spMkLst>
        </pc:spChg>
        <pc:graphicFrameChg chg="add mod modGraphic">
          <ac:chgData name="Marta Sabate Gilarte" userId="FX9Q/hq9lokglSf0AffEtGBRPSofqgofhz5xm0cEPJc=" providerId="None" clId="Web-{784673C4-BB58-4258-AC11-7BB611EA421A}" dt="2023-07-03T08:07:49.125" v="1046"/>
          <ac:graphicFrameMkLst>
            <pc:docMk/>
            <pc:sldMk cId="907375365" sldId="268"/>
            <ac:graphicFrameMk id="3" creationId="{48D29B4F-6CE4-DDEF-E2F1-60B68B4AAF55}"/>
          </ac:graphicFrameMkLst>
        </pc:graphicFrameChg>
        <pc:picChg chg="del">
          <ac:chgData name="Marta Sabate Gilarte" userId="FX9Q/hq9lokglSf0AffEtGBRPSofqgofhz5xm0cEPJc=" providerId="None" clId="Web-{784673C4-BB58-4258-AC11-7BB611EA421A}" dt="2023-07-03T07:54:15.320" v="5"/>
          <ac:picMkLst>
            <pc:docMk/>
            <pc:sldMk cId="907375365" sldId="268"/>
            <ac:picMk id="2" creationId="{54ED5954-D34C-A502-20C7-02A6D9D7A25A}"/>
          </ac:picMkLst>
        </pc:picChg>
        <pc:picChg chg="del">
          <ac:chgData name="Marta Sabate Gilarte" userId="FX9Q/hq9lokglSf0AffEtGBRPSofqgofhz5xm0cEPJc=" providerId="None" clId="Web-{784673C4-BB58-4258-AC11-7BB611EA421A}" dt="2023-07-03T07:54:14.773" v="3"/>
          <ac:picMkLst>
            <pc:docMk/>
            <pc:sldMk cId="907375365" sldId="268"/>
            <ac:picMk id="4" creationId="{379B5ED3-D036-07C2-164E-A02CC33DE73B}"/>
          </ac:picMkLst>
        </pc:picChg>
        <pc:picChg chg="del">
          <ac:chgData name="Marta Sabate Gilarte" userId="FX9Q/hq9lokglSf0AffEtGBRPSofqgofhz5xm0cEPJc=" providerId="None" clId="Web-{784673C4-BB58-4258-AC11-7BB611EA421A}" dt="2023-07-03T07:54:14.820" v="4"/>
          <ac:picMkLst>
            <pc:docMk/>
            <pc:sldMk cId="907375365" sldId="268"/>
            <ac:picMk id="6" creationId="{AFC15E8C-2C64-7E53-4BC0-A916DF9FC30E}"/>
          </ac:picMkLst>
        </pc:picChg>
      </pc:sldChg>
      <pc:sldChg chg="addSp modSp add ord replId">
        <pc:chgData name="Marta Sabate Gilarte" userId="FX9Q/hq9lokglSf0AffEtGBRPSofqgofhz5xm0cEPJc=" providerId="None" clId="Web-{784673C4-BB58-4258-AC11-7BB611EA421A}" dt="2023-07-03T08:19:33.016" v="1838" actId="20577"/>
        <pc:sldMkLst>
          <pc:docMk/>
          <pc:sldMk cId="430340470" sldId="269"/>
        </pc:sldMkLst>
        <pc:spChg chg="add mod">
          <ac:chgData name="Marta Sabate Gilarte" userId="FX9Q/hq9lokglSf0AffEtGBRPSofqgofhz5xm0cEPJc=" providerId="None" clId="Web-{784673C4-BB58-4258-AC11-7BB611EA421A}" dt="2023-07-03T08:16:37.348" v="1735"/>
          <ac:spMkLst>
            <pc:docMk/>
            <pc:sldMk cId="430340470" sldId="269"/>
            <ac:spMk id="2" creationId="{1E81F44D-91D0-E107-C2AC-DE112AD8C5DB}"/>
          </ac:spMkLst>
        </pc:spChg>
        <pc:spChg chg="add mod">
          <ac:chgData name="Marta Sabate Gilarte" userId="FX9Q/hq9lokglSf0AffEtGBRPSofqgofhz5xm0cEPJc=" providerId="None" clId="Web-{784673C4-BB58-4258-AC11-7BB611EA421A}" dt="2023-07-03T08:19:00.685" v="1828" actId="14100"/>
          <ac:spMkLst>
            <pc:docMk/>
            <pc:sldMk cId="430340470" sldId="269"/>
            <ac:spMk id="6" creationId="{41FBBEB9-F5E8-A27E-5B0F-52C2B3F8ECE4}"/>
          </ac:spMkLst>
        </pc:spChg>
        <pc:spChg chg="mod">
          <ac:chgData name="Marta Sabate Gilarte" userId="FX9Q/hq9lokglSf0AffEtGBRPSofqgofhz5xm0cEPJc=" providerId="None" clId="Web-{784673C4-BB58-4258-AC11-7BB611EA421A}" dt="2023-07-03T08:19:33.016" v="1838" actId="20577"/>
          <ac:spMkLst>
            <pc:docMk/>
            <pc:sldMk cId="430340470" sldId="269"/>
            <ac:spMk id="92" creationId="{00000000-0000-0000-0000-000000000000}"/>
          </ac:spMkLst>
        </pc:spChg>
        <pc:graphicFrameChg chg="mod modGraphic">
          <ac:chgData name="Marta Sabate Gilarte" userId="FX9Q/hq9lokglSf0AffEtGBRPSofqgofhz5xm0cEPJc=" providerId="None" clId="Web-{784673C4-BB58-4258-AC11-7BB611EA421A}" dt="2023-07-03T08:15:35.890" v="1730"/>
          <ac:graphicFrameMkLst>
            <pc:docMk/>
            <pc:sldMk cId="430340470" sldId="269"/>
            <ac:graphicFrameMk id="3" creationId="{48D29B4F-6CE4-DDEF-E2F1-60B68B4AAF55}"/>
          </ac:graphicFrameMkLst>
        </pc:graphicFrameChg>
        <pc:cxnChg chg="add mod">
          <ac:chgData name="Marta Sabate Gilarte" userId="FX9Q/hq9lokglSf0AffEtGBRPSofqgofhz5xm0cEPJc=" providerId="None" clId="Web-{784673C4-BB58-4258-AC11-7BB611EA421A}" dt="2023-07-03T08:17:26.804" v="1742"/>
          <ac:cxnSpMkLst>
            <pc:docMk/>
            <pc:sldMk cId="430340470" sldId="269"/>
            <ac:cxnSpMk id="4" creationId="{BEB9CC84-E64C-6C4D-B5E9-08085F3ABE27}"/>
          </ac:cxnSpMkLst>
        </pc:cxnChg>
      </pc:sldChg>
    </pc:docChg>
  </pc:docChgLst>
  <pc:docChgLst>
    <pc:chgData name="Marta Sabate Gilarte" clId="Web-{4ECAE3EF-B477-476F-BEE2-DF18BDC31D99}"/>
    <pc:docChg chg="addSld delSld modSld sldOrd">
      <pc:chgData name="Marta Sabate Gilarte" userId="" providerId="" clId="Web-{4ECAE3EF-B477-476F-BEE2-DF18BDC31D99}" dt="2023-08-30T14:25:26.863" v="1344" actId="20577"/>
      <pc:docMkLst>
        <pc:docMk/>
      </pc:docMkLst>
      <pc:sldChg chg="modSp">
        <pc:chgData name="Marta Sabate Gilarte" userId="" providerId="" clId="Web-{4ECAE3EF-B477-476F-BEE2-DF18BDC31D99}" dt="2023-08-30T13:40:20.508" v="112" actId="20577"/>
        <pc:sldMkLst>
          <pc:docMk/>
          <pc:sldMk cId="0" sldId="256"/>
        </pc:sldMkLst>
        <pc:spChg chg="mod">
          <ac:chgData name="Marta Sabate Gilarte" userId="" providerId="" clId="Web-{4ECAE3EF-B477-476F-BEE2-DF18BDC31D99}" dt="2023-08-30T11:53:09.561" v="41" actId="20577"/>
          <ac:spMkLst>
            <pc:docMk/>
            <pc:sldMk cId="0" sldId="256"/>
            <ac:spMk id="88" creationId="{00000000-0000-0000-0000-000000000000}"/>
          </ac:spMkLst>
        </pc:spChg>
        <pc:spChg chg="mod">
          <ac:chgData name="Marta Sabate Gilarte" userId="" providerId="" clId="Web-{4ECAE3EF-B477-476F-BEE2-DF18BDC31D99}" dt="2023-08-30T13:40:20.508" v="112" actId="20577"/>
          <ac:spMkLst>
            <pc:docMk/>
            <pc:sldMk cId="0" sldId="256"/>
            <ac:spMk id="89" creationId="{00000000-0000-0000-0000-000000000000}"/>
          </ac:spMkLst>
        </pc:spChg>
      </pc:sldChg>
      <pc:sldChg chg="modSp">
        <pc:chgData name="Marta Sabate Gilarte" userId="" providerId="" clId="Web-{4ECAE3EF-B477-476F-BEE2-DF18BDC31D99}" dt="2023-08-30T13:41:41.900" v="123"/>
        <pc:sldMkLst>
          <pc:docMk/>
          <pc:sldMk cId="0" sldId="257"/>
        </pc:sldMkLst>
        <pc:spChg chg="mod">
          <ac:chgData name="Marta Sabate Gilarte" userId="" providerId="" clId="Web-{4ECAE3EF-B477-476F-BEE2-DF18BDC31D99}" dt="2023-08-30T13:41:21.806" v="119" actId="20577"/>
          <ac:spMkLst>
            <pc:docMk/>
            <pc:sldMk cId="0" sldId="257"/>
            <ac:spMk id="93" creationId="{00000000-0000-0000-0000-000000000000}"/>
          </ac:spMkLst>
        </pc:spChg>
        <pc:spChg chg="mod">
          <ac:chgData name="Marta Sabate Gilarte" userId="" providerId="" clId="Web-{4ECAE3EF-B477-476F-BEE2-DF18BDC31D99}" dt="2023-08-30T11:54:14.891" v="80" actId="20577"/>
          <ac:spMkLst>
            <pc:docMk/>
            <pc:sldMk cId="0" sldId="257"/>
            <ac:spMk id="94" creationId="{00000000-0000-0000-0000-000000000000}"/>
          </ac:spMkLst>
        </pc:spChg>
        <pc:graphicFrameChg chg="mod modGraphic">
          <ac:chgData name="Marta Sabate Gilarte" userId="" providerId="" clId="Web-{4ECAE3EF-B477-476F-BEE2-DF18BDC31D99}" dt="2023-08-30T13:41:41.900" v="123"/>
          <ac:graphicFrameMkLst>
            <pc:docMk/>
            <pc:sldMk cId="0" sldId="257"/>
            <ac:graphicFrameMk id="3" creationId="{CD1BD576-BE4C-65CF-7AD8-5DA1F556A95F}"/>
          </ac:graphicFrameMkLst>
        </pc:graphicFrameChg>
      </pc:sldChg>
      <pc:sldChg chg="addSp delSp modSp">
        <pc:chgData name="Marta Sabate Gilarte" userId="" providerId="" clId="Web-{4ECAE3EF-B477-476F-BEE2-DF18BDC31D99}" dt="2023-08-30T13:54:05.573" v="180" actId="20577"/>
        <pc:sldMkLst>
          <pc:docMk/>
          <pc:sldMk cId="1973190308" sldId="260"/>
        </pc:sldMkLst>
        <pc:spChg chg="add">
          <ac:chgData name="Marta Sabate Gilarte" userId="" providerId="" clId="Web-{4ECAE3EF-B477-476F-BEE2-DF18BDC31D99}" dt="2023-08-30T11:54:35.188" v="87"/>
          <ac:spMkLst>
            <pc:docMk/>
            <pc:sldMk cId="1973190308" sldId="260"/>
            <ac:spMk id="6" creationId="{0ACA8324-BB3D-F319-7351-FEB48624ED16}"/>
          </ac:spMkLst>
        </pc:spChg>
        <pc:spChg chg="mod">
          <ac:chgData name="Marta Sabate Gilarte" userId="" providerId="" clId="Web-{4ECAE3EF-B477-476F-BEE2-DF18BDC31D99}" dt="2023-08-30T13:46:28.907" v="134"/>
          <ac:spMkLst>
            <pc:docMk/>
            <pc:sldMk cId="1973190308" sldId="260"/>
            <ac:spMk id="7" creationId="{D51DE7F8-BD53-8FDE-F982-D013D2FE2E69}"/>
          </ac:spMkLst>
        </pc:spChg>
        <pc:spChg chg="mod">
          <ac:chgData name="Marta Sabate Gilarte" userId="" providerId="" clId="Web-{4ECAE3EF-B477-476F-BEE2-DF18BDC31D99}" dt="2023-08-30T13:54:05.573" v="180" actId="20577"/>
          <ac:spMkLst>
            <pc:docMk/>
            <pc:sldMk cId="1973190308" sldId="260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34.719" v="86"/>
          <ac:spMkLst>
            <pc:docMk/>
            <pc:sldMk cId="1973190308" sldId="260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3:56.104" v="176" actId="20577"/>
        <pc:sldMkLst>
          <pc:docMk/>
          <pc:sldMk cId="1947101051" sldId="261"/>
        </pc:sldMkLst>
        <pc:spChg chg="mod">
          <ac:chgData name="Marta Sabate Gilarte" userId="" providerId="" clId="Web-{4ECAE3EF-B477-476F-BEE2-DF18BDC31D99}" dt="2023-08-30T13:46:49.423" v="139"/>
          <ac:spMkLst>
            <pc:docMk/>
            <pc:sldMk cId="1947101051" sldId="261"/>
            <ac:spMk id="4" creationId="{7EC81C56-9DE0-1FF1-6C4D-0218E31549D2}"/>
          </ac:spMkLst>
        </pc:spChg>
        <pc:spChg chg="add">
          <ac:chgData name="Marta Sabate Gilarte" userId="" providerId="" clId="Web-{4ECAE3EF-B477-476F-BEE2-DF18BDC31D99}" dt="2023-08-30T11:54:48.126" v="93"/>
          <ac:spMkLst>
            <pc:docMk/>
            <pc:sldMk cId="1947101051" sldId="261"/>
            <ac:spMk id="6" creationId="{2B97C0F0-B065-8698-88CB-4893293664C4}"/>
          </ac:spMkLst>
        </pc:spChg>
        <pc:spChg chg="mod">
          <ac:chgData name="Marta Sabate Gilarte" userId="" providerId="" clId="Web-{4ECAE3EF-B477-476F-BEE2-DF18BDC31D99}" dt="2023-08-30T13:53:56.104" v="176" actId="20577"/>
          <ac:spMkLst>
            <pc:docMk/>
            <pc:sldMk cId="1947101051" sldId="261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47.782" v="92"/>
          <ac:spMkLst>
            <pc:docMk/>
            <pc:sldMk cId="1947101051" sldId="261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4:25:26.863" v="1344" actId="20577"/>
        <pc:sldMkLst>
          <pc:docMk/>
          <pc:sldMk cId="739911316" sldId="262"/>
        </pc:sldMkLst>
        <pc:spChg chg="mod">
          <ac:chgData name="Marta Sabate Gilarte" userId="" providerId="" clId="Web-{4ECAE3EF-B477-476F-BEE2-DF18BDC31D99}" dt="2023-08-30T13:47:36.939" v="140"/>
          <ac:spMkLst>
            <pc:docMk/>
            <pc:sldMk cId="739911316" sldId="262"/>
            <ac:spMk id="7" creationId="{A9EF340F-2233-8404-2A31-0F0B304269DF}"/>
          </ac:spMkLst>
        </pc:spChg>
        <pc:spChg chg="add">
          <ac:chgData name="Marta Sabate Gilarte" userId="" providerId="" clId="Web-{4ECAE3EF-B477-476F-BEE2-DF18BDC31D99}" dt="2023-08-30T11:54:52.501" v="95"/>
          <ac:spMkLst>
            <pc:docMk/>
            <pc:sldMk cId="739911316" sldId="262"/>
            <ac:spMk id="8" creationId="{9E19746A-CAD0-B8E6-0087-292FF1754D16}"/>
          </ac:spMkLst>
        </pc:spChg>
        <pc:spChg chg="mod">
          <ac:chgData name="Marta Sabate Gilarte" userId="" providerId="" clId="Web-{4ECAE3EF-B477-476F-BEE2-DF18BDC31D99}" dt="2023-08-30T14:25:26.863" v="1344" actId="20577"/>
          <ac:spMkLst>
            <pc:docMk/>
            <pc:sldMk cId="739911316" sldId="262"/>
            <ac:spMk id="9" creationId="{564D9F71-7E91-529C-3FAE-B604B87D5A1B}"/>
          </ac:spMkLst>
        </pc:spChg>
        <pc:spChg chg="del">
          <ac:chgData name="Marta Sabate Gilarte" userId="" providerId="" clId="Web-{4ECAE3EF-B477-476F-BEE2-DF18BDC31D99}" dt="2023-08-30T13:53:28.712" v="167"/>
          <ac:spMkLst>
            <pc:docMk/>
            <pc:sldMk cId="739911316" sldId="262"/>
            <ac:spMk id="11" creationId="{E69B52D8-DBAF-2ABE-EEFC-FEFA0BDEE962}"/>
          </ac:spMkLst>
        </pc:spChg>
        <pc:spChg chg="mod">
          <ac:chgData name="Marta Sabate Gilarte" userId="" providerId="" clId="Web-{4ECAE3EF-B477-476F-BEE2-DF18BDC31D99}" dt="2023-08-30T13:53:44.088" v="174" actId="20577"/>
          <ac:spMkLst>
            <pc:docMk/>
            <pc:sldMk cId="739911316" sldId="262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52.189" v="94"/>
          <ac:spMkLst>
            <pc:docMk/>
            <pc:sldMk cId="739911316" sldId="262"/>
            <ac:spMk id="94" creationId="{00000000-0000-0000-0000-000000000000}"/>
          </ac:spMkLst>
        </pc:spChg>
      </pc:sldChg>
      <pc:sldChg chg="modSp">
        <pc:chgData name="Marta Sabate Gilarte" userId="" providerId="" clId="Web-{4ECAE3EF-B477-476F-BEE2-DF18BDC31D99}" dt="2023-08-30T14:25:16.956" v="1343" actId="20577"/>
        <pc:sldMkLst>
          <pc:docMk/>
          <pc:sldMk cId="3986296803" sldId="263"/>
        </pc:sldMkLst>
        <pc:spChg chg="mod">
          <ac:chgData name="Marta Sabate Gilarte" userId="" providerId="" clId="Web-{4ECAE3EF-B477-476F-BEE2-DF18BDC31D99}" dt="2023-08-30T13:52:03.523" v="144" actId="20577"/>
          <ac:spMkLst>
            <pc:docMk/>
            <pc:sldMk cId="3986296803" sldId="263"/>
            <ac:spMk id="10" creationId="{C8C687ED-E5E8-0CBC-B56E-0DCCB9F0939D}"/>
          </ac:spMkLst>
        </pc:spChg>
        <pc:spChg chg="mod">
          <ac:chgData name="Marta Sabate Gilarte" userId="" providerId="" clId="Web-{4ECAE3EF-B477-476F-BEE2-DF18BDC31D99}" dt="2023-08-30T14:25:16.956" v="1343" actId="20577"/>
          <ac:spMkLst>
            <pc:docMk/>
            <pc:sldMk cId="3986296803" sldId="263"/>
            <ac:spMk id="11" creationId="{8782476F-3636-AD15-94FD-E6EC5AC9F4B3}"/>
          </ac:spMkLst>
        </pc:spChg>
        <pc:spChg chg="mod">
          <ac:chgData name="Marta Sabate Gilarte" userId="" providerId="" clId="Web-{4ECAE3EF-B477-476F-BEE2-DF18BDC31D99}" dt="2023-08-30T13:54:46.730" v="189" actId="20577"/>
          <ac:spMkLst>
            <pc:docMk/>
            <pc:sldMk cId="3986296803" sldId="263"/>
            <ac:spMk id="92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4:21.026" v="182" actId="20577"/>
        <pc:sldMkLst>
          <pc:docMk/>
          <pc:sldMk cId="1003340299" sldId="265"/>
        </pc:sldMkLst>
        <pc:spChg chg="add">
          <ac:chgData name="Marta Sabate Gilarte" userId="" providerId="" clId="Web-{4ECAE3EF-B477-476F-BEE2-DF18BDC31D99}" dt="2023-08-30T11:55:05.392" v="101"/>
          <ac:spMkLst>
            <pc:docMk/>
            <pc:sldMk cId="1003340299" sldId="265"/>
            <ac:spMk id="8" creationId="{4581836D-AFB1-4695-E29A-F321CC4AEBBC}"/>
          </ac:spMkLst>
        </pc:spChg>
        <pc:spChg chg="mod">
          <ac:chgData name="Marta Sabate Gilarte" userId="" providerId="" clId="Web-{4ECAE3EF-B477-476F-BEE2-DF18BDC31D99}" dt="2023-08-30T13:54:21.026" v="182" actId="20577"/>
          <ac:spMkLst>
            <pc:docMk/>
            <pc:sldMk cId="1003340299" sldId="265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5:04.986" v="100"/>
          <ac:spMkLst>
            <pc:docMk/>
            <pc:sldMk cId="1003340299" sldId="265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42:25.964" v="124" actId="20577"/>
        <pc:sldMkLst>
          <pc:docMk/>
          <pc:sldMk cId="72255337" sldId="266"/>
        </pc:sldMkLst>
        <pc:spChg chg="add">
          <ac:chgData name="Marta Sabate Gilarte" userId="" providerId="" clId="Web-{4ECAE3EF-B477-476F-BEE2-DF18BDC31D99}" dt="2023-08-30T11:54:27.110" v="83"/>
          <ac:spMkLst>
            <pc:docMk/>
            <pc:sldMk cId="72255337" sldId="266"/>
            <ac:spMk id="3" creationId="{DF95F6DE-EC66-3321-303C-CA20145CAD40}"/>
          </ac:spMkLst>
        </pc:spChg>
        <pc:spChg chg="mod">
          <ac:chgData name="Marta Sabate Gilarte" userId="" providerId="" clId="Web-{4ECAE3EF-B477-476F-BEE2-DF18BDC31D99}" dt="2023-08-30T13:42:25.964" v="124" actId="20577"/>
          <ac:spMkLst>
            <pc:docMk/>
            <pc:sldMk cId="72255337" sldId="266"/>
            <ac:spMk id="93" creationId="{00000000-0000-0000-0000-000000000000}"/>
          </ac:spMkLst>
        </pc:spChg>
        <pc:spChg chg="del mod">
          <ac:chgData name="Marta Sabate Gilarte" userId="" providerId="" clId="Web-{4ECAE3EF-B477-476F-BEE2-DF18BDC31D99}" dt="2023-08-30T11:54:26.532" v="82"/>
          <ac:spMkLst>
            <pc:docMk/>
            <pc:sldMk cId="72255337" sldId="266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4:00.776" v="178" actId="20577"/>
        <pc:sldMkLst>
          <pc:docMk/>
          <pc:sldMk cId="1303890214" sldId="267"/>
        </pc:sldMkLst>
        <pc:spChg chg="mod">
          <ac:chgData name="Marta Sabate Gilarte" userId="" providerId="" clId="Web-{4ECAE3EF-B477-476F-BEE2-DF18BDC31D99}" dt="2023-08-30T13:46:35.157" v="135"/>
          <ac:spMkLst>
            <pc:docMk/>
            <pc:sldMk cId="1303890214" sldId="267"/>
            <ac:spMk id="4" creationId="{0BECAE83-B78A-3028-3763-D092339AFEC4}"/>
          </ac:spMkLst>
        </pc:spChg>
        <pc:spChg chg="add">
          <ac:chgData name="Marta Sabate Gilarte" userId="" providerId="" clId="Web-{4ECAE3EF-B477-476F-BEE2-DF18BDC31D99}" dt="2023-08-30T11:54:45.267" v="91"/>
          <ac:spMkLst>
            <pc:docMk/>
            <pc:sldMk cId="1303890214" sldId="267"/>
            <ac:spMk id="6" creationId="{BFADD151-6E65-5AE0-F880-4CBACFC29056}"/>
          </ac:spMkLst>
        </pc:spChg>
        <pc:spChg chg="mod">
          <ac:chgData name="Marta Sabate Gilarte" userId="" providerId="" clId="Web-{4ECAE3EF-B477-476F-BEE2-DF18BDC31D99}" dt="2023-08-30T13:54:00.776" v="178" actId="20577"/>
          <ac:spMkLst>
            <pc:docMk/>
            <pc:sldMk cId="1303890214" sldId="267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44.470" v="90"/>
          <ac:spMkLst>
            <pc:docMk/>
            <pc:sldMk cId="1303890214" sldId="267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3:15.540" v="166" actId="14100"/>
        <pc:sldMkLst>
          <pc:docMk/>
          <pc:sldMk cId="907375365" sldId="268"/>
        </pc:sldMkLst>
        <pc:spChg chg="add">
          <ac:chgData name="Marta Sabate Gilarte" userId="" providerId="" clId="Web-{4ECAE3EF-B477-476F-BEE2-DF18BDC31D99}" dt="2023-08-30T11:54:57.314" v="97"/>
          <ac:spMkLst>
            <pc:docMk/>
            <pc:sldMk cId="907375365" sldId="268"/>
            <ac:spMk id="6" creationId="{419C2588-2302-6085-021C-8D0583272264}"/>
          </ac:spMkLst>
        </pc:spChg>
        <pc:spChg chg="mod">
          <ac:chgData name="Marta Sabate Gilarte" userId="" providerId="" clId="Web-{4ECAE3EF-B477-476F-BEE2-DF18BDC31D99}" dt="2023-08-30T13:53:15.540" v="166" actId="14100"/>
          <ac:spMkLst>
            <pc:docMk/>
            <pc:sldMk cId="907375365" sldId="268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56.814" v="96"/>
          <ac:spMkLst>
            <pc:docMk/>
            <pc:sldMk cId="907375365" sldId="268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4:10.432" v="181" actId="20577"/>
        <pc:sldMkLst>
          <pc:docMk/>
          <pc:sldMk cId="3573593078" sldId="270"/>
        </pc:sldMkLst>
        <pc:spChg chg="add">
          <ac:chgData name="Marta Sabate Gilarte" userId="" providerId="" clId="Web-{4ECAE3EF-B477-476F-BEE2-DF18BDC31D99}" dt="2023-08-30T11:54:40.110" v="89"/>
          <ac:spMkLst>
            <pc:docMk/>
            <pc:sldMk cId="3573593078" sldId="270"/>
            <ac:spMk id="4" creationId="{0B102FFA-6A8C-FAC5-63ED-47D0F2DBB194}"/>
          </ac:spMkLst>
        </pc:spChg>
        <pc:spChg chg="mod">
          <ac:chgData name="Marta Sabate Gilarte" userId="" providerId="" clId="Web-{4ECAE3EF-B477-476F-BEE2-DF18BDC31D99}" dt="2023-08-30T13:46:40.657" v="137"/>
          <ac:spMkLst>
            <pc:docMk/>
            <pc:sldMk cId="3573593078" sldId="270"/>
            <ac:spMk id="7" creationId="{530AD466-53D5-4B7D-6E9E-BC2E48AF2092}"/>
          </ac:spMkLst>
        </pc:spChg>
        <pc:spChg chg="mod">
          <ac:chgData name="Marta Sabate Gilarte" userId="" providerId="" clId="Web-{4ECAE3EF-B477-476F-BEE2-DF18BDC31D99}" dt="2023-08-30T13:54:10.432" v="181" actId="20577"/>
          <ac:spMkLst>
            <pc:docMk/>
            <pc:sldMk cId="3573593078" sldId="270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39.626" v="88"/>
          <ac:spMkLst>
            <pc:docMk/>
            <pc:sldMk cId="3573593078" sldId="270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4:24.823" v="184" actId="20577"/>
        <pc:sldMkLst>
          <pc:docMk/>
          <pc:sldMk cId="325526924" sldId="272"/>
        </pc:sldMkLst>
        <pc:spChg chg="add">
          <ac:chgData name="Marta Sabate Gilarte" userId="" providerId="" clId="Web-{4ECAE3EF-B477-476F-BEE2-DF18BDC31D99}" dt="2023-08-30T11:55:09.205" v="103"/>
          <ac:spMkLst>
            <pc:docMk/>
            <pc:sldMk cId="325526924" sldId="272"/>
            <ac:spMk id="6" creationId="{DB142815-FBA1-391C-21F0-99AA12D64A57}"/>
          </ac:spMkLst>
        </pc:spChg>
        <pc:spChg chg="mod">
          <ac:chgData name="Marta Sabate Gilarte" userId="" providerId="" clId="Web-{4ECAE3EF-B477-476F-BEE2-DF18BDC31D99}" dt="2023-08-30T13:54:24.823" v="184" actId="20577"/>
          <ac:spMkLst>
            <pc:docMk/>
            <pc:sldMk cId="325526924" sldId="272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5:08.783" v="102"/>
          <ac:spMkLst>
            <pc:docMk/>
            <pc:sldMk cId="325526924" sldId="272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2:56.962" v="159" actId="20577"/>
        <pc:sldMkLst>
          <pc:docMk/>
          <pc:sldMk cId="1201465862" sldId="273"/>
        </pc:sldMkLst>
        <pc:spChg chg="add">
          <ac:chgData name="Marta Sabate Gilarte" userId="" providerId="" clId="Web-{4ECAE3EF-B477-476F-BEE2-DF18BDC31D99}" dt="2023-08-30T11:55:22.533" v="109"/>
          <ac:spMkLst>
            <pc:docMk/>
            <pc:sldMk cId="1201465862" sldId="273"/>
            <ac:spMk id="11" creationId="{AF7570AF-2394-663D-918F-D883096379E6}"/>
          </ac:spMkLst>
        </pc:spChg>
        <pc:spChg chg="mod">
          <ac:chgData name="Marta Sabate Gilarte" userId="" providerId="" clId="Web-{4ECAE3EF-B477-476F-BEE2-DF18BDC31D99}" dt="2023-08-30T13:52:56.962" v="159" actId="20577"/>
          <ac:spMkLst>
            <pc:docMk/>
            <pc:sldMk cId="1201465862" sldId="273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5:21.939" v="108"/>
          <ac:spMkLst>
            <pc:docMk/>
            <pc:sldMk cId="1201465862" sldId="273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4:28.651" v="185" actId="20577"/>
        <pc:sldMkLst>
          <pc:docMk/>
          <pc:sldMk cId="3568621944" sldId="274"/>
        </pc:sldMkLst>
        <pc:spChg chg="add">
          <ac:chgData name="Marta Sabate Gilarte" userId="" providerId="" clId="Web-{4ECAE3EF-B477-476F-BEE2-DF18BDC31D99}" dt="2023-08-30T11:55:14.267" v="105"/>
          <ac:spMkLst>
            <pc:docMk/>
            <pc:sldMk cId="3568621944" sldId="274"/>
            <ac:spMk id="3" creationId="{5BD7D0B6-6F67-700C-E14F-E0FD1B4E4AC0}"/>
          </ac:spMkLst>
        </pc:spChg>
        <pc:spChg chg="mod">
          <ac:chgData name="Marta Sabate Gilarte" userId="" providerId="" clId="Web-{4ECAE3EF-B477-476F-BEE2-DF18BDC31D99}" dt="2023-08-30T13:54:28.651" v="185" actId="20577"/>
          <ac:spMkLst>
            <pc:docMk/>
            <pc:sldMk cId="3568621944" sldId="274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5:13.752" v="104"/>
          <ac:spMkLst>
            <pc:docMk/>
            <pc:sldMk cId="3568621944" sldId="274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54:32.667" v="186" actId="20577"/>
        <pc:sldMkLst>
          <pc:docMk/>
          <pc:sldMk cId="1073717295" sldId="275"/>
        </pc:sldMkLst>
        <pc:spChg chg="add">
          <ac:chgData name="Marta Sabate Gilarte" userId="" providerId="" clId="Web-{4ECAE3EF-B477-476F-BEE2-DF18BDC31D99}" dt="2023-08-30T11:55:17.158" v="107"/>
          <ac:spMkLst>
            <pc:docMk/>
            <pc:sldMk cId="1073717295" sldId="275"/>
            <ac:spMk id="4" creationId="{BEC6F0CF-83C0-B7E6-5810-51C5C1612A45}"/>
          </ac:spMkLst>
        </pc:spChg>
        <pc:spChg chg="mod">
          <ac:chgData name="Marta Sabate Gilarte" userId="" providerId="" clId="Web-{4ECAE3EF-B477-476F-BEE2-DF18BDC31D99}" dt="2023-08-30T13:54:32.667" v="186" actId="20577"/>
          <ac:spMkLst>
            <pc:docMk/>
            <pc:sldMk cId="1073717295" sldId="275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5:16.689" v="106"/>
          <ac:spMkLst>
            <pc:docMk/>
            <pc:sldMk cId="1073717295" sldId="275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42:35.527" v="125" actId="20577"/>
        <pc:sldMkLst>
          <pc:docMk/>
          <pc:sldMk cId="1836710122" sldId="276"/>
        </pc:sldMkLst>
        <pc:spChg chg="add">
          <ac:chgData name="Marta Sabate Gilarte" userId="" providerId="" clId="Web-{4ECAE3EF-B477-476F-BEE2-DF18BDC31D99}" dt="2023-08-30T11:54:31.110" v="85"/>
          <ac:spMkLst>
            <pc:docMk/>
            <pc:sldMk cId="1836710122" sldId="276"/>
            <ac:spMk id="3" creationId="{BC816C4C-9FB1-BFA7-628A-4CAE6CC6CA6A}"/>
          </ac:spMkLst>
        </pc:spChg>
        <pc:spChg chg="mod">
          <ac:chgData name="Marta Sabate Gilarte" userId="" providerId="" clId="Web-{4ECAE3EF-B477-476F-BEE2-DF18BDC31D99}" dt="2023-08-30T13:42:35.527" v="125" actId="20577"/>
          <ac:spMkLst>
            <pc:docMk/>
            <pc:sldMk cId="1836710122" sldId="276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4:30.626" v="84"/>
          <ac:spMkLst>
            <pc:docMk/>
            <pc:sldMk cId="1836710122" sldId="276"/>
            <ac:spMk id="94" creationId="{00000000-0000-0000-0000-000000000000}"/>
          </ac:spMkLst>
        </pc:spChg>
      </pc:sldChg>
      <pc:sldChg chg="addSp delSp modSp">
        <pc:chgData name="Marta Sabate Gilarte" userId="" providerId="" clId="Web-{4ECAE3EF-B477-476F-BEE2-DF18BDC31D99}" dt="2023-08-30T13:42:41.902" v="126" actId="20577"/>
        <pc:sldMkLst>
          <pc:docMk/>
          <pc:sldMk cId="3571259180" sldId="277"/>
        </pc:sldMkLst>
        <pc:spChg chg="add">
          <ac:chgData name="Marta Sabate Gilarte" userId="" providerId="" clId="Web-{4ECAE3EF-B477-476F-BEE2-DF18BDC31D99}" dt="2023-08-30T11:55:02.079" v="99"/>
          <ac:spMkLst>
            <pc:docMk/>
            <pc:sldMk cId="3571259180" sldId="277"/>
            <ac:spMk id="3" creationId="{DF1FF6E8-201C-9AA2-5443-AAE90C0A5728}"/>
          </ac:spMkLst>
        </pc:spChg>
        <pc:spChg chg="mod">
          <ac:chgData name="Marta Sabate Gilarte" userId="" providerId="" clId="Web-{4ECAE3EF-B477-476F-BEE2-DF18BDC31D99}" dt="2023-08-30T13:42:41.902" v="126" actId="20577"/>
          <ac:spMkLst>
            <pc:docMk/>
            <pc:sldMk cId="3571259180" sldId="277"/>
            <ac:spMk id="92" creationId="{00000000-0000-0000-0000-000000000000}"/>
          </ac:spMkLst>
        </pc:spChg>
        <pc:spChg chg="del">
          <ac:chgData name="Marta Sabate Gilarte" userId="" providerId="" clId="Web-{4ECAE3EF-B477-476F-BEE2-DF18BDC31D99}" dt="2023-08-30T11:55:01.658" v="98"/>
          <ac:spMkLst>
            <pc:docMk/>
            <pc:sldMk cId="3571259180" sldId="277"/>
            <ac:spMk id="94" creationId="{00000000-0000-0000-0000-000000000000}"/>
          </ac:spMkLst>
        </pc:spChg>
      </pc:sldChg>
      <pc:sldChg chg="modSp add replId">
        <pc:chgData name="Marta Sabate Gilarte" userId="" providerId="" clId="Web-{4ECAE3EF-B477-476F-BEE2-DF18BDC31D99}" dt="2023-08-30T14:25:08.050" v="1341" actId="20577"/>
        <pc:sldMkLst>
          <pc:docMk/>
          <pc:sldMk cId="1886961439" sldId="278"/>
        </pc:sldMkLst>
        <pc:spChg chg="mod">
          <ac:chgData name="Marta Sabate Gilarte" userId="" providerId="" clId="Web-{4ECAE3EF-B477-476F-BEE2-DF18BDC31D99}" dt="2023-08-30T13:55:13.793" v="200" actId="20577"/>
          <ac:spMkLst>
            <pc:docMk/>
            <pc:sldMk cId="1886961439" sldId="278"/>
            <ac:spMk id="92" creationId="{00000000-0000-0000-0000-000000000000}"/>
          </ac:spMkLst>
        </pc:spChg>
        <pc:spChg chg="mod">
          <ac:chgData name="Marta Sabate Gilarte" userId="" providerId="" clId="Web-{4ECAE3EF-B477-476F-BEE2-DF18BDC31D99}" dt="2023-08-30T14:25:08.050" v="1341" actId="20577"/>
          <ac:spMkLst>
            <pc:docMk/>
            <pc:sldMk cId="1886961439" sldId="278"/>
            <ac:spMk id="93" creationId="{00000000-0000-0000-0000-000000000000}"/>
          </ac:spMkLst>
        </pc:spChg>
      </pc:sldChg>
      <pc:sldChg chg="modSp add del replId">
        <pc:chgData name="Marta Sabate Gilarte" userId="" providerId="" clId="Web-{4ECAE3EF-B477-476F-BEE2-DF18BDC31D99}" dt="2023-08-30T14:14:50.131" v="908"/>
        <pc:sldMkLst>
          <pc:docMk/>
          <pc:sldMk cId="2430827469" sldId="279"/>
        </pc:sldMkLst>
        <pc:spChg chg="mod">
          <ac:chgData name="Marta Sabate Gilarte" userId="" providerId="" clId="Web-{4ECAE3EF-B477-476F-BEE2-DF18BDC31D99}" dt="2023-08-30T14:02:13.349" v="443" actId="20577"/>
          <ac:spMkLst>
            <pc:docMk/>
            <pc:sldMk cId="2430827469" sldId="279"/>
            <ac:spMk id="93" creationId="{00000000-0000-0000-0000-000000000000}"/>
          </ac:spMkLst>
        </pc:spChg>
      </pc:sldChg>
      <pc:sldChg chg="addSp delSp modSp add ord replId">
        <pc:chgData name="Marta Sabate Gilarte" userId="" providerId="" clId="Web-{4ECAE3EF-B477-476F-BEE2-DF18BDC31D99}" dt="2023-08-30T14:25:10.941" v="1342" actId="20577"/>
        <pc:sldMkLst>
          <pc:docMk/>
          <pc:sldMk cId="4211637240" sldId="280"/>
        </pc:sldMkLst>
        <pc:spChg chg="add mod">
          <ac:chgData name="Marta Sabate Gilarte" userId="" providerId="" clId="Web-{4ECAE3EF-B477-476F-BEE2-DF18BDC31D99}" dt="2023-08-30T14:13:54.457" v="874" actId="1076"/>
          <ac:spMkLst>
            <pc:docMk/>
            <pc:sldMk cId="4211637240" sldId="280"/>
            <ac:spMk id="11" creationId="{ABF06779-E176-CA78-EC24-A41004AC8511}"/>
          </ac:spMkLst>
        </pc:spChg>
        <pc:spChg chg="mod">
          <ac:chgData name="Marta Sabate Gilarte" userId="" providerId="" clId="Web-{4ECAE3EF-B477-476F-BEE2-DF18BDC31D99}" dt="2023-08-30T14:25:10.941" v="1342" actId="20577"/>
          <ac:spMkLst>
            <pc:docMk/>
            <pc:sldMk cId="4211637240" sldId="280"/>
            <ac:spMk id="93" creationId="{00000000-0000-0000-0000-000000000000}"/>
          </ac:spMkLst>
        </pc:spChg>
        <pc:graphicFrameChg chg="add del modGraphic">
          <ac:chgData name="Marta Sabate Gilarte" userId="" providerId="" clId="Web-{4ECAE3EF-B477-476F-BEE2-DF18BDC31D99}" dt="2023-08-30T14:04:34.961" v="462"/>
          <ac:graphicFrameMkLst>
            <pc:docMk/>
            <pc:sldMk cId="4211637240" sldId="280"/>
            <ac:graphicFrameMk id="4" creationId="{0CA9833C-2B11-F6A9-2282-BEEF8AC20E66}"/>
          </ac:graphicFrameMkLst>
        </pc:graphicFrameChg>
        <pc:graphicFrameChg chg="add del mod modGraphic">
          <ac:chgData name="Marta Sabate Gilarte" userId="" providerId="" clId="Web-{4ECAE3EF-B477-476F-BEE2-DF18BDC31D99}" dt="2023-08-30T14:07:51.715" v="685"/>
          <ac:graphicFrameMkLst>
            <pc:docMk/>
            <pc:sldMk cId="4211637240" sldId="280"/>
            <ac:graphicFrameMk id="7" creationId="{A0603ED0-B013-A0A6-3829-538691643294}"/>
          </ac:graphicFrameMkLst>
        </pc:graphicFrameChg>
        <pc:graphicFrameChg chg="add mod modGraphic">
          <ac:chgData name="Marta Sabate Gilarte" userId="" providerId="" clId="Web-{4ECAE3EF-B477-476F-BEE2-DF18BDC31D99}" dt="2023-08-30T14:13:54.426" v="873" actId="1076"/>
          <ac:graphicFrameMkLst>
            <pc:docMk/>
            <pc:sldMk cId="4211637240" sldId="280"/>
            <ac:graphicFrameMk id="8" creationId="{E1B88BA4-E353-1097-5CF3-7B509B030D6A}"/>
          </ac:graphicFrameMkLst>
        </pc:graphicFrameChg>
        <pc:graphicFrameChg chg="add del">
          <ac:chgData name="Marta Sabate Gilarte" userId="" providerId="" clId="Web-{4ECAE3EF-B477-476F-BEE2-DF18BDC31D99}" dt="2023-08-30T14:10:55.704" v="798"/>
          <ac:graphicFrameMkLst>
            <pc:docMk/>
            <pc:sldMk cId="4211637240" sldId="280"/>
            <ac:graphicFrameMk id="10" creationId="{D42E10DB-70CF-1EFA-06BF-D6E9C16D8103}"/>
          </ac:graphicFrameMkLst>
        </pc:graphicFrameChg>
        <pc:cxnChg chg="add mod">
          <ac:chgData name="Marta Sabate Gilarte" userId="" providerId="" clId="Web-{4ECAE3EF-B477-476F-BEE2-DF18BDC31D99}" dt="2023-08-30T14:13:54.489" v="875" actId="1076"/>
          <ac:cxnSpMkLst>
            <pc:docMk/>
            <pc:sldMk cId="4211637240" sldId="280"/>
            <ac:cxnSpMk id="12" creationId="{4CB2EA0C-057F-60C2-C310-641C45E00749}"/>
          </ac:cxnSpMkLst>
        </pc:cxnChg>
        <pc:cxnChg chg="add mod">
          <ac:chgData name="Marta Sabate Gilarte" userId="" providerId="" clId="Web-{4ECAE3EF-B477-476F-BEE2-DF18BDC31D99}" dt="2023-08-30T14:13:54.504" v="876" actId="1076"/>
          <ac:cxnSpMkLst>
            <pc:docMk/>
            <pc:sldMk cId="4211637240" sldId="280"/>
            <ac:cxnSpMk id="13" creationId="{84207B3D-CD2A-6755-CE04-7082B9DAF1EF}"/>
          </ac:cxnSpMkLst>
        </pc:cxnChg>
      </pc:sldChg>
    </pc:docChg>
  </pc:docChgLst>
  <pc:docChgLst>
    <pc:chgData name="Marta Sabate Gilarte" clId="Web-{BD306D6A-CE89-421C-A06E-0DCDAFEFA323}"/>
    <pc:docChg chg="delSld modSld">
      <pc:chgData name="Marta Sabate Gilarte" userId="" providerId="" clId="Web-{BD306D6A-CE89-421C-A06E-0DCDAFEFA323}" dt="2023-09-04T13:19:25.276" v="237"/>
      <pc:docMkLst>
        <pc:docMk/>
      </pc:docMkLst>
      <pc:sldChg chg="modSp">
        <pc:chgData name="Marta Sabate Gilarte" userId="" providerId="" clId="Web-{BD306D6A-CE89-421C-A06E-0DCDAFEFA323}" dt="2023-09-04T12:43:35.398" v="0" actId="20577"/>
        <pc:sldMkLst>
          <pc:docMk/>
          <pc:sldMk cId="0" sldId="256"/>
        </pc:sldMkLst>
        <pc:spChg chg="mod">
          <ac:chgData name="Marta Sabate Gilarte" userId="" providerId="" clId="Web-{BD306D6A-CE89-421C-A06E-0DCDAFEFA323}" dt="2023-09-04T12:43:35.398" v="0" actId="20577"/>
          <ac:spMkLst>
            <pc:docMk/>
            <pc:sldMk cId="0" sldId="256"/>
            <ac:spMk id="89" creationId="{00000000-0000-0000-0000-000000000000}"/>
          </ac:spMkLst>
        </pc:spChg>
      </pc:sldChg>
      <pc:sldChg chg="modSp">
        <pc:chgData name="Marta Sabate Gilarte" userId="" providerId="" clId="Web-{BD306D6A-CE89-421C-A06E-0DCDAFEFA323}" dt="2023-09-04T13:13:28.893" v="73" actId="20577"/>
        <pc:sldMkLst>
          <pc:docMk/>
          <pc:sldMk cId="0" sldId="257"/>
        </pc:sldMkLst>
        <pc:spChg chg="mod">
          <ac:chgData name="Marta Sabate Gilarte" userId="" providerId="" clId="Web-{BD306D6A-CE89-421C-A06E-0DCDAFEFA323}" dt="2023-09-04T13:13:28.893" v="73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Marta Sabate Gilarte" userId="" providerId="" clId="Web-{BD306D6A-CE89-421C-A06E-0DCDAFEFA323}" dt="2023-09-04T13:15:04.848" v="101" actId="20577"/>
        <pc:sldMkLst>
          <pc:docMk/>
          <pc:sldMk cId="1973190308" sldId="260"/>
        </pc:sldMkLst>
        <pc:spChg chg="mod">
          <ac:chgData name="Marta Sabate Gilarte" userId="" providerId="" clId="Web-{BD306D6A-CE89-421C-A06E-0DCDAFEFA323}" dt="2023-09-04T13:15:04.848" v="101" actId="20577"/>
          <ac:spMkLst>
            <pc:docMk/>
            <pc:sldMk cId="1973190308" sldId="260"/>
            <ac:spMk id="7" creationId="{D51DE7F8-BD53-8FDE-F982-D013D2FE2E69}"/>
          </ac:spMkLst>
        </pc:spChg>
      </pc:sldChg>
      <pc:sldChg chg="del">
        <pc:chgData name="Marta Sabate Gilarte" userId="" providerId="" clId="Web-{BD306D6A-CE89-421C-A06E-0DCDAFEFA323}" dt="2023-09-04T12:44:34.353" v="9"/>
        <pc:sldMkLst>
          <pc:docMk/>
          <pc:sldMk cId="1947101051" sldId="261"/>
        </pc:sldMkLst>
      </pc:sldChg>
      <pc:sldChg chg="modSp">
        <pc:chgData name="Marta Sabate Gilarte" userId="" providerId="" clId="Web-{BD306D6A-CE89-421C-A06E-0DCDAFEFA323}" dt="2023-09-04T12:44:57.932" v="19" actId="20577"/>
        <pc:sldMkLst>
          <pc:docMk/>
          <pc:sldMk cId="739911316" sldId="262"/>
        </pc:sldMkLst>
        <pc:spChg chg="mod">
          <ac:chgData name="Marta Sabate Gilarte" userId="" providerId="" clId="Web-{BD306D6A-CE89-421C-A06E-0DCDAFEFA323}" dt="2023-09-04T12:44:54.728" v="18" actId="20577"/>
          <ac:spMkLst>
            <pc:docMk/>
            <pc:sldMk cId="739911316" sldId="262"/>
            <ac:spMk id="7" creationId="{A9EF340F-2233-8404-2A31-0F0B304269DF}"/>
          </ac:spMkLst>
        </pc:spChg>
        <pc:spChg chg="mod">
          <ac:chgData name="Marta Sabate Gilarte" userId="" providerId="" clId="Web-{BD306D6A-CE89-421C-A06E-0DCDAFEFA323}" dt="2023-09-04T12:44:57.932" v="19" actId="20577"/>
          <ac:spMkLst>
            <pc:docMk/>
            <pc:sldMk cId="739911316" sldId="262"/>
            <ac:spMk id="9" creationId="{564D9F71-7E91-529C-3FAE-B604B87D5A1B}"/>
          </ac:spMkLst>
        </pc:spChg>
      </pc:sldChg>
      <pc:sldChg chg="modSp">
        <pc:chgData name="Marta Sabate Gilarte" userId="" providerId="" clId="Web-{BD306D6A-CE89-421C-A06E-0DCDAFEFA323}" dt="2023-09-04T12:46:46.450" v="42" actId="20577"/>
        <pc:sldMkLst>
          <pc:docMk/>
          <pc:sldMk cId="3986296803" sldId="263"/>
        </pc:sldMkLst>
        <pc:spChg chg="mod">
          <ac:chgData name="Marta Sabate Gilarte" userId="" providerId="" clId="Web-{BD306D6A-CE89-421C-A06E-0DCDAFEFA323}" dt="2023-09-04T12:46:42.481" v="40" actId="20577"/>
          <ac:spMkLst>
            <pc:docMk/>
            <pc:sldMk cId="3986296803" sldId="263"/>
            <ac:spMk id="10" creationId="{C8C687ED-E5E8-0CBC-B56E-0DCCB9F0939D}"/>
          </ac:spMkLst>
        </pc:spChg>
        <pc:spChg chg="mod">
          <ac:chgData name="Marta Sabate Gilarte" userId="" providerId="" clId="Web-{BD306D6A-CE89-421C-A06E-0DCDAFEFA323}" dt="2023-09-04T12:46:46.450" v="42" actId="20577"/>
          <ac:spMkLst>
            <pc:docMk/>
            <pc:sldMk cId="3986296803" sldId="263"/>
            <ac:spMk id="11" creationId="{8782476F-3636-AD15-94FD-E6EC5AC9F4B3}"/>
          </ac:spMkLst>
        </pc:spChg>
      </pc:sldChg>
      <pc:sldChg chg="modSp">
        <pc:chgData name="Marta Sabate Gilarte" userId="" providerId="" clId="Web-{BD306D6A-CE89-421C-A06E-0DCDAFEFA323}" dt="2023-09-04T12:44:07.508" v="7" actId="20577"/>
        <pc:sldMkLst>
          <pc:docMk/>
          <pc:sldMk cId="72255337" sldId="266"/>
        </pc:sldMkLst>
        <pc:spChg chg="mod">
          <ac:chgData name="Marta Sabate Gilarte" userId="" providerId="" clId="Web-{BD306D6A-CE89-421C-A06E-0DCDAFEFA323}" dt="2023-09-04T12:44:07.508" v="7" actId="20577"/>
          <ac:spMkLst>
            <pc:docMk/>
            <pc:sldMk cId="72255337" sldId="266"/>
            <ac:spMk id="93" creationId="{00000000-0000-0000-0000-000000000000}"/>
          </ac:spMkLst>
        </pc:spChg>
      </pc:sldChg>
      <pc:sldChg chg="modSp">
        <pc:chgData name="Marta Sabate Gilarte" userId="" providerId="" clId="Web-{BD306D6A-CE89-421C-A06E-0DCDAFEFA323}" dt="2023-09-04T13:15:21.505" v="115" actId="20577"/>
        <pc:sldMkLst>
          <pc:docMk/>
          <pc:sldMk cId="1303890214" sldId="267"/>
        </pc:sldMkLst>
        <pc:spChg chg="mod">
          <ac:chgData name="Marta Sabate Gilarte" userId="" providerId="" clId="Web-{BD306D6A-CE89-421C-A06E-0DCDAFEFA323}" dt="2023-09-04T13:15:21.505" v="115" actId="20577"/>
          <ac:spMkLst>
            <pc:docMk/>
            <pc:sldMk cId="1303890214" sldId="267"/>
            <ac:spMk id="4" creationId="{0BECAE83-B78A-3028-3763-D092339AFEC4}"/>
          </ac:spMkLst>
        </pc:spChg>
      </pc:sldChg>
      <pc:sldChg chg="modSp">
        <pc:chgData name="Marta Sabate Gilarte" userId="" providerId="" clId="Web-{BD306D6A-CE89-421C-A06E-0DCDAFEFA323}" dt="2023-09-04T13:18:05.962" v="168"/>
        <pc:sldMkLst>
          <pc:docMk/>
          <pc:sldMk cId="907375365" sldId="268"/>
        </pc:sldMkLst>
        <pc:spChg chg="mod">
          <ac:chgData name="Marta Sabate Gilarte" userId="" providerId="" clId="Web-{BD306D6A-CE89-421C-A06E-0DCDAFEFA323}" dt="2023-09-04T13:17:45.289" v="150" actId="1076"/>
          <ac:spMkLst>
            <pc:docMk/>
            <pc:sldMk cId="907375365" sldId="268"/>
            <ac:spMk id="4" creationId="{E9C31FB0-D5C9-C962-16E3-17DBCB590C32}"/>
          </ac:spMkLst>
        </pc:spChg>
        <pc:spChg chg="mod">
          <ac:chgData name="Marta Sabate Gilarte" userId="" providerId="" clId="Web-{BD306D6A-CE89-421C-A06E-0DCDAFEFA323}" dt="2023-09-04T12:46:09.121" v="37" actId="20577"/>
          <ac:spMkLst>
            <pc:docMk/>
            <pc:sldMk cId="907375365" sldId="268"/>
            <ac:spMk id="10" creationId="{B2AACCB7-B909-3834-B56E-85CC225266D0}"/>
          </ac:spMkLst>
        </pc:spChg>
        <pc:spChg chg="mod">
          <ac:chgData name="Marta Sabate Gilarte" userId="" providerId="" clId="Web-{BD306D6A-CE89-421C-A06E-0DCDAFEFA323}" dt="2023-09-04T12:45:05.338" v="21" actId="20577"/>
          <ac:spMkLst>
            <pc:docMk/>
            <pc:sldMk cId="907375365" sldId="268"/>
            <ac:spMk id="92" creationId="{00000000-0000-0000-0000-000000000000}"/>
          </ac:spMkLst>
        </pc:spChg>
        <pc:graphicFrameChg chg="mod modGraphic">
          <ac:chgData name="Marta Sabate Gilarte" userId="" providerId="" clId="Web-{BD306D6A-CE89-421C-A06E-0DCDAFEFA323}" dt="2023-09-04T13:18:05.962" v="168"/>
          <ac:graphicFrameMkLst>
            <pc:docMk/>
            <pc:sldMk cId="907375365" sldId="268"/>
            <ac:graphicFrameMk id="3" creationId="{48D29B4F-6CE4-DDEF-E2F1-60B68B4AAF55}"/>
          </ac:graphicFrameMkLst>
        </pc:graphicFrameChg>
      </pc:sldChg>
      <pc:sldChg chg="del">
        <pc:chgData name="Marta Sabate Gilarte" userId="" providerId="" clId="Web-{BD306D6A-CE89-421C-A06E-0DCDAFEFA323}" dt="2023-09-04T12:44:26.650" v="8"/>
        <pc:sldMkLst>
          <pc:docMk/>
          <pc:sldMk cId="3573593078" sldId="270"/>
        </pc:sldMkLst>
      </pc:sldChg>
      <pc:sldChg chg="del">
        <pc:chgData name="Marta Sabate Gilarte" userId="" providerId="" clId="Web-{BD306D6A-CE89-421C-A06E-0DCDAFEFA323}" dt="2023-09-04T12:46:12.684" v="38"/>
        <pc:sldMkLst>
          <pc:docMk/>
          <pc:sldMk cId="325526924" sldId="272"/>
        </pc:sldMkLst>
      </pc:sldChg>
      <pc:sldChg chg="modSp">
        <pc:chgData name="Marta Sabate Gilarte" userId="" providerId="" clId="Web-{BD306D6A-CE89-421C-A06E-0DCDAFEFA323}" dt="2023-09-04T13:19:25.276" v="237"/>
        <pc:sldMkLst>
          <pc:docMk/>
          <pc:sldMk cId="1201465862" sldId="273"/>
        </pc:sldMkLst>
        <pc:spChg chg="mod">
          <ac:chgData name="Marta Sabate Gilarte" userId="" providerId="" clId="Web-{BD306D6A-CE89-421C-A06E-0DCDAFEFA323}" dt="2023-09-04T13:18:58.900" v="195" actId="1076"/>
          <ac:spMkLst>
            <pc:docMk/>
            <pc:sldMk cId="1201465862" sldId="273"/>
            <ac:spMk id="2" creationId="{1E81F44D-91D0-E107-C2AC-DE112AD8C5DB}"/>
          </ac:spMkLst>
        </pc:spChg>
        <pc:spChg chg="mod">
          <ac:chgData name="Marta Sabate Gilarte" userId="" providerId="" clId="Web-{BD306D6A-CE89-421C-A06E-0DCDAFEFA323}" dt="2023-09-04T13:19:10.119" v="197" actId="1076"/>
          <ac:spMkLst>
            <pc:docMk/>
            <pc:sldMk cId="1201465862" sldId="273"/>
            <ac:spMk id="8" creationId="{1F88A979-4E73-BDAF-BF95-E207A5F59DCA}"/>
          </ac:spMkLst>
        </pc:spChg>
        <pc:spChg chg="mod">
          <ac:chgData name="Marta Sabate Gilarte" userId="" providerId="" clId="Web-{BD306D6A-CE89-421C-A06E-0DCDAFEFA323}" dt="2023-09-04T13:19:10.182" v="198" actId="1076"/>
          <ac:spMkLst>
            <pc:docMk/>
            <pc:sldMk cId="1201465862" sldId="273"/>
            <ac:spMk id="9" creationId="{C9EBC349-A26B-F056-F95A-1FF35A2B1006}"/>
          </ac:spMkLst>
        </pc:spChg>
        <pc:graphicFrameChg chg="mod modGraphic">
          <ac:chgData name="Marta Sabate Gilarte" userId="" providerId="" clId="Web-{BD306D6A-CE89-421C-A06E-0DCDAFEFA323}" dt="2023-09-04T13:19:25.276" v="237"/>
          <ac:graphicFrameMkLst>
            <pc:docMk/>
            <pc:sldMk cId="1201465862" sldId="273"/>
            <ac:graphicFrameMk id="3" creationId="{48D29B4F-6CE4-DDEF-E2F1-60B68B4AAF55}"/>
          </ac:graphicFrameMkLst>
        </pc:graphicFrameChg>
        <pc:cxnChg chg="mod">
          <ac:chgData name="Marta Sabate Gilarte" userId="" providerId="" clId="Web-{BD306D6A-CE89-421C-A06E-0DCDAFEFA323}" dt="2023-09-04T13:19:02.588" v="196" actId="14100"/>
          <ac:cxnSpMkLst>
            <pc:docMk/>
            <pc:sldMk cId="1201465862" sldId="273"/>
            <ac:cxnSpMk id="4" creationId="{BEB9CC84-E64C-6C4D-B5E9-08085F3ABE27}"/>
          </ac:cxnSpMkLst>
        </pc:cxnChg>
      </pc:sldChg>
      <pc:sldChg chg="del">
        <pc:chgData name="Marta Sabate Gilarte" userId="" providerId="" clId="Web-{BD306D6A-CE89-421C-A06E-0DCDAFEFA323}" dt="2023-09-04T12:46:22.215" v="39"/>
        <pc:sldMkLst>
          <pc:docMk/>
          <pc:sldMk cId="1073717295" sldId="275"/>
        </pc:sldMkLst>
      </pc:sldChg>
      <pc:sldChg chg="modSp">
        <pc:chgData name="Marta Sabate Gilarte" userId="" providerId="" clId="Web-{BD306D6A-CE89-421C-A06E-0DCDAFEFA323}" dt="2023-09-04T13:12:55.861" v="67" actId="20577"/>
        <pc:sldMkLst>
          <pc:docMk/>
          <pc:sldMk cId="1886961439" sldId="278"/>
        </pc:sldMkLst>
        <pc:spChg chg="mod">
          <ac:chgData name="Marta Sabate Gilarte" userId="" providerId="" clId="Web-{BD306D6A-CE89-421C-A06E-0DCDAFEFA323}" dt="2023-09-04T13:12:55.861" v="67" actId="20577"/>
          <ac:spMkLst>
            <pc:docMk/>
            <pc:sldMk cId="1886961439" sldId="278"/>
            <ac:spMk id="93" creationId="{00000000-0000-0000-0000-000000000000}"/>
          </ac:spMkLst>
        </pc:spChg>
      </pc:sldChg>
    </pc:docChg>
  </pc:docChgLst>
  <pc:docChgLst>
    <pc:chgData name="Marta Sabate Gilarte" clId="Web-{44A74BC1-BE00-40A6-8386-A9C79CF1FD5A}"/>
    <pc:docChg chg="addSld delSld modSld sldOrd">
      <pc:chgData name="Marta Sabate Gilarte" userId="" providerId="" clId="Web-{44A74BC1-BE00-40A6-8386-A9C79CF1FD5A}" dt="2023-07-03T11:11:16.266" v="758" actId="1076"/>
      <pc:docMkLst>
        <pc:docMk/>
      </pc:docMkLst>
      <pc:sldChg chg="modSp">
        <pc:chgData name="Marta Sabate Gilarte" userId="" providerId="" clId="Web-{44A74BC1-BE00-40A6-8386-A9C79CF1FD5A}" dt="2023-07-03T11:00:59.774" v="592" actId="20577"/>
        <pc:sldMkLst>
          <pc:docMk/>
          <pc:sldMk cId="0" sldId="257"/>
        </pc:sldMkLst>
        <pc:spChg chg="mod">
          <ac:chgData name="Marta Sabate Gilarte" userId="" providerId="" clId="Web-{44A74BC1-BE00-40A6-8386-A9C79CF1FD5A}" dt="2023-07-03T11:00:59.774" v="592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Marta Sabate Gilarte" userId="" providerId="" clId="Web-{44A74BC1-BE00-40A6-8386-A9C79CF1FD5A}" dt="2023-07-03T10:41:39.256" v="396" actId="20577"/>
        <pc:sldMkLst>
          <pc:docMk/>
          <pc:sldMk cId="1973190308" sldId="260"/>
        </pc:sldMkLst>
        <pc:spChg chg="mod">
          <ac:chgData name="Marta Sabate Gilarte" userId="" providerId="" clId="Web-{44A74BC1-BE00-40A6-8386-A9C79CF1FD5A}" dt="2023-07-03T10:41:39.256" v="396" actId="20577"/>
          <ac:spMkLst>
            <pc:docMk/>
            <pc:sldMk cId="1973190308" sldId="260"/>
            <ac:spMk id="7" creationId="{D51DE7F8-BD53-8FDE-F982-D013D2FE2E69}"/>
          </ac:spMkLst>
        </pc:spChg>
      </pc:sldChg>
      <pc:sldChg chg="modSp">
        <pc:chgData name="Marta Sabate Gilarte" userId="" providerId="" clId="Web-{44A74BC1-BE00-40A6-8386-A9C79CF1FD5A}" dt="2023-07-03T10:41:49.131" v="399" actId="20577"/>
        <pc:sldMkLst>
          <pc:docMk/>
          <pc:sldMk cId="1947101051" sldId="261"/>
        </pc:sldMkLst>
        <pc:spChg chg="mod">
          <ac:chgData name="Marta Sabate Gilarte" userId="" providerId="" clId="Web-{44A74BC1-BE00-40A6-8386-A9C79CF1FD5A}" dt="2023-07-03T10:41:49.131" v="399" actId="20577"/>
          <ac:spMkLst>
            <pc:docMk/>
            <pc:sldMk cId="1947101051" sldId="261"/>
            <ac:spMk id="4" creationId="{7EC81C56-9DE0-1FF1-6C4D-0218E31549D2}"/>
          </ac:spMkLst>
        </pc:spChg>
      </pc:sldChg>
      <pc:sldChg chg="addSp modSp">
        <pc:chgData name="Marta Sabate Gilarte" userId="" providerId="" clId="Web-{44A74BC1-BE00-40A6-8386-A9C79CF1FD5A}" dt="2023-07-03T11:01:47.588" v="596" actId="1076"/>
        <pc:sldMkLst>
          <pc:docMk/>
          <pc:sldMk cId="739911316" sldId="262"/>
        </pc:sldMkLst>
        <pc:spChg chg="add mod">
          <ac:chgData name="Marta Sabate Gilarte" userId="" providerId="" clId="Web-{44A74BC1-BE00-40A6-8386-A9C79CF1FD5A}" dt="2023-07-03T11:00:04.595" v="584" actId="20577"/>
          <ac:spMkLst>
            <pc:docMk/>
            <pc:sldMk cId="739911316" sldId="262"/>
            <ac:spMk id="7" creationId="{A9EF340F-2233-8404-2A31-0F0B304269DF}"/>
          </ac:spMkLst>
        </pc:spChg>
        <pc:spChg chg="add mod">
          <ac:chgData name="Marta Sabate Gilarte" userId="" providerId="" clId="Web-{44A74BC1-BE00-40A6-8386-A9C79CF1FD5A}" dt="2023-07-03T10:59:12.999" v="577" actId="1076"/>
          <ac:spMkLst>
            <pc:docMk/>
            <pc:sldMk cId="739911316" sldId="262"/>
            <ac:spMk id="9" creationId="{564D9F71-7E91-529C-3FAE-B604B87D5A1B}"/>
          </ac:spMkLst>
        </pc:spChg>
        <pc:spChg chg="add mod">
          <ac:chgData name="Marta Sabate Gilarte" userId="" providerId="" clId="Web-{44A74BC1-BE00-40A6-8386-A9C79CF1FD5A}" dt="2023-07-03T11:01:47.588" v="596" actId="1076"/>
          <ac:spMkLst>
            <pc:docMk/>
            <pc:sldMk cId="739911316" sldId="262"/>
            <ac:spMk id="11" creationId="{E69B52D8-DBAF-2ABE-EEFC-FEFA0BDEE962}"/>
          </ac:spMkLst>
        </pc:spChg>
      </pc:sldChg>
      <pc:sldChg chg="addSp delSp modSp">
        <pc:chgData name="Marta Sabate Gilarte" userId="" providerId="" clId="Web-{44A74BC1-BE00-40A6-8386-A9C79CF1FD5A}" dt="2023-07-03T10:55:06.568" v="568"/>
        <pc:sldMkLst>
          <pc:docMk/>
          <pc:sldMk cId="3986296803" sldId="263"/>
        </pc:sldMkLst>
        <pc:spChg chg="add mod">
          <ac:chgData name="Marta Sabate Gilarte" userId="" providerId="" clId="Web-{44A74BC1-BE00-40A6-8386-A9C79CF1FD5A}" dt="2023-07-03T10:45:00.576" v="477" actId="14100"/>
          <ac:spMkLst>
            <pc:docMk/>
            <pc:sldMk cId="3986296803" sldId="263"/>
            <ac:spMk id="3" creationId="{5FD01D1B-15E4-9F95-7250-F8EE3C9FCD07}"/>
          </ac:spMkLst>
        </pc:spChg>
        <pc:spChg chg="add mod">
          <ac:chgData name="Marta Sabate Gilarte" userId="" providerId="" clId="Web-{44A74BC1-BE00-40A6-8386-A9C79CF1FD5A}" dt="2023-07-03T10:54:06.019" v="529" actId="1076"/>
          <ac:spMkLst>
            <pc:docMk/>
            <pc:sldMk cId="3986296803" sldId="263"/>
            <ac:spMk id="8" creationId="{2513A441-6E90-B38A-4B9D-7E70C4D1628A}"/>
          </ac:spMkLst>
        </pc:spChg>
        <pc:spChg chg="add mod">
          <ac:chgData name="Marta Sabate Gilarte" userId="" providerId="" clId="Web-{44A74BC1-BE00-40A6-8386-A9C79CF1FD5A}" dt="2023-07-03T10:54:06.019" v="528" actId="1076"/>
          <ac:spMkLst>
            <pc:docMk/>
            <pc:sldMk cId="3986296803" sldId="263"/>
            <ac:spMk id="9" creationId="{B13EE87B-901D-DB3F-CC96-DEE081A45025}"/>
          </ac:spMkLst>
        </pc:spChg>
        <pc:spChg chg="add mod">
          <ac:chgData name="Marta Sabate Gilarte" userId="" providerId="" clId="Web-{44A74BC1-BE00-40A6-8386-A9C79CF1FD5A}" dt="2023-07-03T10:55:00.630" v="565" actId="1076"/>
          <ac:spMkLst>
            <pc:docMk/>
            <pc:sldMk cId="3986296803" sldId="263"/>
            <ac:spMk id="10" creationId="{C8C687ED-E5E8-0CBC-B56E-0DCCB9F0939D}"/>
          </ac:spMkLst>
        </pc:spChg>
        <pc:spChg chg="add mod">
          <ac:chgData name="Marta Sabate Gilarte" userId="" providerId="" clId="Web-{44A74BC1-BE00-40A6-8386-A9C79CF1FD5A}" dt="2023-07-03T10:55:00.646" v="566" actId="1076"/>
          <ac:spMkLst>
            <pc:docMk/>
            <pc:sldMk cId="3986296803" sldId="263"/>
            <ac:spMk id="11" creationId="{8782476F-3636-AD15-94FD-E6EC5AC9F4B3}"/>
          </ac:spMkLst>
        </pc:spChg>
        <pc:spChg chg="add mod">
          <ac:chgData name="Marta Sabate Gilarte" userId="" providerId="" clId="Web-{44A74BC1-BE00-40A6-8386-A9C79CF1FD5A}" dt="2023-07-03T10:43:17.119" v="439" actId="14100"/>
          <ac:spMkLst>
            <pc:docMk/>
            <pc:sldMk cId="3986296803" sldId="263"/>
            <ac:spMk id="12" creationId="{28A857D3-79D4-B240-BE92-AD82C7C3DC9B}"/>
          </ac:spMkLst>
        </pc:spChg>
        <pc:spChg chg="add mod">
          <ac:chgData name="Marta Sabate Gilarte" userId="" providerId="" clId="Web-{44A74BC1-BE00-40A6-8386-A9C79CF1FD5A}" dt="2023-07-03T10:43:23.854" v="441" actId="1076"/>
          <ac:spMkLst>
            <pc:docMk/>
            <pc:sldMk cId="3986296803" sldId="263"/>
            <ac:spMk id="13" creationId="{7B6FD139-21CB-DCC1-8EFC-9E69DB0CABCD}"/>
          </ac:spMkLst>
        </pc:spChg>
        <pc:spChg chg="add del mod">
          <ac:chgData name="Marta Sabate Gilarte" userId="" providerId="" clId="Web-{44A74BC1-BE00-40A6-8386-A9C79CF1FD5A}" dt="2023-07-03T10:54:56.411" v="561" actId="1076"/>
          <ac:spMkLst>
            <pc:docMk/>
            <pc:sldMk cId="3986296803" sldId="263"/>
            <ac:spMk id="14" creationId="{99700968-06BC-E55A-204A-6FF87691E37C}"/>
          </ac:spMkLst>
        </pc:spChg>
        <pc:spChg chg="add del mod">
          <ac:chgData name="Marta Sabate Gilarte" userId="" providerId="" clId="Web-{44A74BC1-BE00-40A6-8386-A9C79CF1FD5A}" dt="2023-07-03T10:54:56.411" v="562" actId="1076"/>
          <ac:spMkLst>
            <pc:docMk/>
            <pc:sldMk cId="3986296803" sldId="263"/>
            <ac:spMk id="15" creationId="{82BF4394-DE6F-606F-B158-3300D471E5F3}"/>
          </ac:spMkLst>
        </pc:spChg>
        <pc:spChg chg="add mod">
          <ac:chgData name="Marta Sabate Gilarte" userId="" providerId="" clId="Web-{44A74BC1-BE00-40A6-8386-A9C79CF1FD5A}" dt="2023-07-03T10:43:35.698" v="448" actId="1076"/>
          <ac:spMkLst>
            <pc:docMk/>
            <pc:sldMk cId="3986296803" sldId="263"/>
            <ac:spMk id="16" creationId="{CF9A0FD9-4D0F-EDA0-49A0-F302BBD15FB1}"/>
          </ac:spMkLst>
        </pc:spChg>
        <pc:spChg chg="add mod">
          <ac:chgData name="Marta Sabate Gilarte" userId="" providerId="" clId="Web-{44A74BC1-BE00-40A6-8386-A9C79CF1FD5A}" dt="2023-07-03T10:43:35.698" v="449" actId="1076"/>
          <ac:spMkLst>
            <pc:docMk/>
            <pc:sldMk cId="3986296803" sldId="263"/>
            <ac:spMk id="17" creationId="{17294B41-C414-6AAD-4DD7-73E0A9795E63}"/>
          </ac:spMkLst>
        </pc:spChg>
        <pc:spChg chg="add mod">
          <ac:chgData name="Marta Sabate Gilarte" userId="" providerId="" clId="Web-{44A74BC1-BE00-40A6-8386-A9C79CF1FD5A}" dt="2023-07-03T10:44:01.418" v="458" actId="1076"/>
          <ac:spMkLst>
            <pc:docMk/>
            <pc:sldMk cId="3986296803" sldId="263"/>
            <ac:spMk id="18" creationId="{481AA422-BADE-A2F2-1F3D-0F58CC666462}"/>
          </ac:spMkLst>
        </pc:spChg>
        <pc:spChg chg="add mod">
          <ac:chgData name="Marta Sabate Gilarte" userId="" providerId="" clId="Web-{44A74BC1-BE00-40A6-8386-A9C79CF1FD5A}" dt="2023-07-03T10:44:01.433" v="459" actId="1076"/>
          <ac:spMkLst>
            <pc:docMk/>
            <pc:sldMk cId="3986296803" sldId="263"/>
            <ac:spMk id="19" creationId="{F70C9945-324C-C3A7-4EE6-9CAA194216AB}"/>
          </ac:spMkLst>
        </pc:spChg>
        <pc:spChg chg="add mod">
          <ac:chgData name="Marta Sabate Gilarte" userId="" providerId="" clId="Web-{44A74BC1-BE00-40A6-8386-A9C79CF1FD5A}" dt="2023-07-03T10:44:01.433" v="460" actId="1076"/>
          <ac:spMkLst>
            <pc:docMk/>
            <pc:sldMk cId="3986296803" sldId="263"/>
            <ac:spMk id="20" creationId="{5C629EDB-5BE6-EE4A-6FD7-880BD1FD06FF}"/>
          </ac:spMkLst>
        </pc:spChg>
        <pc:spChg chg="add mod">
          <ac:chgData name="Marta Sabate Gilarte" userId="" providerId="" clId="Web-{44A74BC1-BE00-40A6-8386-A9C79CF1FD5A}" dt="2023-07-03T10:44:01.433" v="461" actId="1076"/>
          <ac:spMkLst>
            <pc:docMk/>
            <pc:sldMk cId="3986296803" sldId="263"/>
            <ac:spMk id="21" creationId="{EB807787-A694-AF34-72C1-382D3BBDD7DD}"/>
          </ac:spMkLst>
        </pc:spChg>
        <pc:spChg chg="add del mod">
          <ac:chgData name="Marta Sabate Gilarte" userId="" providerId="" clId="Web-{44A74BC1-BE00-40A6-8386-A9C79CF1FD5A}" dt="2023-07-03T10:54:32.192" v="546"/>
          <ac:spMkLst>
            <pc:docMk/>
            <pc:sldMk cId="3986296803" sldId="263"/>
            <ac:spMk id="22" creationId="{702F4DD5-6708-04F1-1996-89714BDFB510}"/>
          </ac:spMkLst>
        </pc:spChg>
        <pc:spChg chg="add del mod">
          <ac:chgData name="Marta Sabate Gilarte" userId="" providerId="" clId="Web-{44A74BC1-BE00-40A6-8386-A9C79CF1FD5A}" dt="2023-07-03T10:54:28.801" v="544"/>
          <ac:spMkLst>
            <pc:docMk/>
            <pc:sldMk cId="3986296803" sldId="263"/>
            <ac:spMk id="23" creationId="{C6366A7A-EDC7-B9ED-B37A-C28805151D2F}"/>
          </ac:spMkLst>
        </pc:spChg>
        <pc:spChg chg="add del mod">
          <ac:chgData name="Marta Sabate Gilarte" userId="" providerId="" clId="Web-{44A74BC1-BE00-40A6-8386-A9C79CF1FD5A}" dt="2023-07-03T10:55:06.568" v="568"/>
          <ac:spMkLst>
            <pc:docMk/>
            <pc:sldMk cId="3986296803" sldId="263"/>
            <ac:spMk id="24" creationId="{D41E4A2B-F841-78DA-615F-82B451C7D4A1}"/>
          </ac:spMkLst>
        </pc:spChg>
        <pc:spChg chg="add del mod">
          <ac:chgData name="Marta Sabate Gilarte" userId="" providerId="" clId="Web-{44A74BC1-BE00-40A6-8386-A9C79CF1FD5A}" dt="2023-07-03T10:55:05.693" v="567"/>
          <ac:spMkLst>
            <pc:docMk/>
            <pc:sldMk cId="3986296803" sldId="263"/>
            <ac:spMk id="25" creationId="{3DD3F406-50A9-E1BB-4A20-C15A855CCD75}"/>
          </ac:spMkLst>
        </pc:spChg>
        <pc:spChg chg="mod">
          <ac:chgData name="Marta Sabate Gilarte" userId="" providerId="" clId="Web-{44A74BC1-BE00-40A6-8386-A9C79CF1FD5A}" dt="2023-07-03T10:45:07.061" v="478" actId="20577"/>
          <ac:spMkLst>
            <pc:docMk/>
            <pc:sldMk cId="3986296803" sldId="263"/>
            <ac:spMk id="92" creationId="{00000000-0000-0000-0000-000000000000}"/>
          </ac:spMkLst>
        </pc:spChg>
        <pc:spChg chg="del">
          <ac:chgData name="Marta Sabate Gilarte" userId="" providerId="" clId="Web-{44A74BC1-BE00-40A6-8386-A9C79CF1FD5A}" dt="2023-07-03T10:37:26.262" v="276"/>
          <ac:spMkLst>
            <pc:docMk/>
            <pc:sldMk cId="3986296803" sldId="263"/>
            <ac:spMk id="94" creationId="{00000000-0000-0000-0000-000000000000}"/>
          </ac:spMkLst>
        </pc:spChg>
        <pc:picChg chg="add mod">
          <ac:chgData name="Marta Sabate Gilarte" userId="" providerId="" clId="Web-{44A74BC1-BE00-40A6-8386-A9C79CF1FD5A}" dt="2023-07-03T10:39:12.266" v="302" actId="14100"/>
          <ac:picMkLst>
            <pc:docMk/>
            <pc:sldMk cId="3986296803" sldId="263"/>
            <ac:picMk id="4" creationId="{A5163742-CE6C-94AD-7D9B-09C952C56CBE}"/>
          </ac:picMkLst>
        </pc:picChg>
        <pc:picChg chg="add mod">
          <ac:chgData name="Marta Sabate Gilarte" userId="" providerId="" clId="Web-{44A74BC1-BE00-40A6-8386-A9C79CF1FD5A}" dt="2023-07-03T10:38:14.436" v="287" actId="1076"/>
          <ac:picMkLst>
            <pc:docMk/>
            <pc:sldMk cId="3986296803" sldId="263"/>
            <ac:picMk id="6" creationId="{B09FEA8D-FC1B-FE56-8C2A-3A3BF98D041F}"/>
          </ac:picMkLst>
        </pc:picChg>
        <pc:picChg chg="add mod">
          <ac:chgData name="Marta Sabate Gilarte" userId="" providerId="" clId="Web-{44A74BC1-BE00-40A6-8386-A9C79CF1FD5A}" dt="2023-07-03T10:38:14.467" v="288" actId="1076"/>
          <ac:picMkLst>
            <pc:docMk/>
            <pc:sldMk cId="3986296803" sldId="263"/>
            <ac:picMk id="7" creationId="{78F8B416-09C5-C53B-BF51-7F9CA4D08D2D}"/>
          </ac:picMkLst>
        </pc:picChg>
      </pc:sldChg>
      <pc:sldChg chg="del">
        <pc:chgData name="Marta Sabate Gilarte" userId="" providerId="" clId="Web-{44A74BC1-BE00-40A6-8386-A9C79CF1FD5A}" dt="2023-07-03T10:18:05.999" v="50"/>
        <pc:sldMkLst>
          <pc:docMk/>
          <pc:sldMk cId="70010436" sldId="264"/>
        </pc:sldMkLst>
      </pc:sldChg>
      <pc:sldChg chg="addSp modSp">
        <pc:chgData name="Marta Sabate Gilarte" userId="" providerId="" clId="Web-{44A74BC1-BE00-40A6-8386-A9C79CF1FD5A}" dt="2023-07-03T11:08:42.010" v="642" actId="1076"/>
        <pc:sldMkLst>
          <pc:docMk/>
          <pc:sldMk cId="1003340299" sldId="265"/>
        </pc:sldMkLst>
        <pc:spChg chg="add mod">
          <ac:chgData name="Marta Sabate Gilarte" userId="" providerId="" clId="Web-{44A74BC1-BE00-40A6-8386-A9C79CF1FD5A}" dt="2023-07-03T10:24:21.826" v="168" actId="1076"/>
          <ac:spMkLst>
            <pc:docMk/>
            <pc:sldMk cId="1003340299" sldId="265"/>
            <ac:spMk id="4" creationId="{18EB9D7B-B32F-4594-A4CF-AD2C38C24F51}"/>
          </ac:spMkLst>
        </pc:spChg>
        <pc:spChg chg="add mod">
          <ac:chgData name="Marta Sabate Gilarte" userId="" providerId="" clId="Web-{44A74BC1-BE00-40A6-8386-A9C79CF1FD5A}" dt="2023-07-03T11:08:42.010" v="642" actId="1076"/>
          <ac:spMkLst>
            <pc:docMk/>
            <pc:sldMk cId="1003340299" sldId="265"/>
            <ac:spMk id="7" creationId="{33DEAB03-E478-0F4B-3394-027D7A1E03FA}"/>
          </ac:spMkLst>
        </pc:spChg>
        <pc:graphicFrameChg chg="mod modGraphic">
          <ac:chgData name="Marta Sabate Gilarte" userId="" providerId="" clId="Web-{44A74BC1-BE00-40A6-8386-A9C79CF1FD5A}" dt="2023-07-03T10:25:44.157" v="203"/>
          <ac:graphicFrameMkLst>
            <pc:docMk/>
            <pc:sldMk cId="1003340299" sldId="265"/>
            <ac:graphicFrameMk id="3" creationId="{CB4E25DD-2AC2-C39D-DDC0-050591B931D6}"/>
          </ac:graphicFrameMkLst>
        </pc:graphicFrameChg>
        <pc:picChg chg="add mod">
          <ac:chgData name="Marta Sabate Gilarte" userId="" providerId="" clId="Web-{44A74BC1-BE00-40A6-8386-A9C79CF1FD5A}" dt="2023-07-03T10:15:27.774" v="2" actId="14100"/>
          <ac:picMkLst>
            <pc:docMk/>
            <pc:sldMk cId="1003340299" sldId="265"/>
            <ac:picMk id="2" creationId="{CF2FED29-1D7E-79E2-1F54-A25CFAE2B833}"/>
          </ac:picMkLst>
        </pc:picChg>
      </pc:sldChg>
      <pc:sldChg chg="modSp">
        <pc:chgData name="Marta Sabate Gilarte" userId="" providerId="" clId="Web-{44A74BC1-BE00-40A6-8386-A9C79CF1FD5A}" dt="2023-07-03T11:01:34.681" v="594" actId="20577"/>
        <pc:sldMkLst>
          <pc:docMk/>
          <pc:sldMk cId="72255337" sldId="266"/>
        </pc:sldMkLst>
        <pc:spChg chg="mod">
          <ac:chgData name="Marta Sabate Gilarte" userId="" providerId="" clId="Web-{44A74BC1-BE00-40A6-8386-A9C79CF1FD5A}" dt="2023-07-03T11:01:34.681" v="594" actId="20577"/>
          <ac:spMkLst>
            <pc:docMk/>
            <pc:sldMk cId="72255337" sldId="266"/>
            <ac:spMk id="93" creationId="{00000000-0000-0000-0000-000000000000}"/>
          </ac:spMkLst>
        </pc:spChg>
      </pc:sldChg>
      <pc:sldChg chg="modSp">
        <pc:chgData name="Marta Sabate Gilarte" userId="" providerId="" clId="Web-{44A74BC1-BE00-40A6-8386-A9C79CF1FD5A}" dt="2023-07-03T10:41:45.944" v="398" actId="20577"/>
        <pc:sldMkLst>
          <pc:docMk/>
          <pc:sldMk cId="1303890214" sldId="267"/>
        </pc:sldMkLst>
        <pc:spChg chg="mod">
          <ac:chgData name="Marta Sabate Gilarte" userId="" providerId="" clId="Web-{44A74BC1-BE00-40A6-8386-A9C79CF1FD5A}" dt="2023-07-03T10:41:45.944" v="398" actId="20577"/>
          <ac:spMkLst>
            <pc:docMk/>
            <pc:sldMk cId="1303890214" sldId="267"/>
            <ac:spMk id="4" creationId="{0BECAE83-B78A-3028-3763-D092339AFEC4}"/>
          </ac:spMkLst>
        </pc:spChg>
      </pc:sldChg>
      <pc:sldChg chg="addSp modSp">
        <pc:chgData name="Marta Sabate Gilarte" userId="" providerId="" clId="Web-{44A74BC1-BE00-40A6-8386-A9C79CF1FD5A}" dt="2023-07-03T11:11:16.266" v="758" actId="1076"/>
        <pc:sldMkLst>
          <pc:docMk/>
          <pc:sldMk cId="907375365" sldId="268"/>
        </pc:sldMkLst>
        <pc:spChg chg="add mod">
          <ac:chgData name="Marta Sabate Gilarte" userId="" providerId="" clId="Web-{44A74BC1-BE00-40A6-8386-A9C79CF1FD5A}" dt="2023-07-03T11:10:50.687" v="748" actId="1076"/>
          <ac:spMkLst>
            <pc:docMk/>
            <pc:sldMk cId="907375365" sldId="268"/>
            <ac:spMk id="4" creationId="{E9C31FB0-D5C9-C962-16E3-17DBCB590C32}"/>
          </ac:spMkLst>
        </pc:spChg>
        <pc:spChg chg="add mod">
          <ac:chgData name="Marta Sabate Gilarte" userId="" providerId="" clId="Web-{44A74BC1-BE00-40A6-8386-A9C79CF1FD5A}" dt="2023-07-03T11:11:16.266" v="758" actId="1076"/>
          <ac:spMkLst>
            <pc:docMk/>
            <pc:sldMk cId="907375365" sldId="268"/>
            <ac:spMk id="10" creationId="{B2AACCB7-B909-3834-B56E-85CC225266D0}"/>
          </ac:spMkLst>
        </pc:spChg>
        <pc:graphicFrameChg chg="mod">
          <ac:chgData name="Marta Sabate Gilarte" userId="" providerId="" clId="Web-{44A74BC1-BE00-40A6-8386-A9C79CF1FD5A}" dt="2023-07-03T11:10:50.640" v="747" actId="1076"/>
          <ac:graphicFrameMkLst>
            <pc:docMk/>
            <pc:sldMk cId="907375365" sldId="268"/>
            <ac:graphicFrameMk id="3" creationId="{48D29B4F-6CE4-DDEF-E2F1-60B68B4AAF55}"/>
          </ac:graphicFrameMkLst>
        </pc:graphicFrameChg>
        <pc:cxnChg chg="add mod">
          <ac:chgData name="Marta Sabate Gilarte" userId="" providerId="" clId="Web-{44A74BC1-BE00-40A6-8386-A9C79CF1FD5A}" dt="2023-07-03T11:10:50.718" v="749" actId="1076"/>
          <ac:cxnSpMkLst>
            <pc:docMk/>
            <pc:sldMk cId="907375365" sldId="268"/>
            <ac:cxnSpMk id="8" creationId="{2330D12C-A5D4-AAEB-6BDF-23D510C146F0}"/>
          </ac:cxnSpMkLst>
        </pc:cxnChg>
      </pc:sldChg>
      <pc:sldChg chg="del">
        <pc:chgData name="Marta Sabate Gilarte" userId="" providerId="" clId="Web-{44A74BC1-BE00-40A6-8386-A9C79CF1FD5A}" dt="2023-07-03T10:35:35.242" v="258"/>
        <pc:sldMkLst>
          <pc:docMk/>
          <pc:sldMk cId="430340470" sldId="269"/>
        </pc:sldMkLst>
      </pc:sldChg>
      <pc:sldChg chg="modSp">
        <pc:chgData name="Marta Sabate Gilarte" userId="" providerId="" clId="Web-{44A74BC1-BE00-40A6-8386-A9C79CF1FD5A}" dt="2023-07-03T10:41:43.287" v="397" actId="20577"/>
        <pc:sldMkLst>
          <pc:docMk/>
          <pc:sldMk cId="3573593078" sldId="270"/>
        </pc:sldMkLst>
        <pc:spChg chg="mod">
          <ac:chgData name="Marta Sabate Gilarte" userId="" providerId="" clId="Web-{44A74BC1-BE00-40A6-8386-A9C79CF1FD5A}" dt="2023-07-03T10:41:43.287" v="397" actId="20577"/>
          <ac:spMkLst>
            <pc:docMk/>
            <pc:sldMk cId="3573593078" sldId="270"/>
            <ac:spMk id="7" creationId="{530AD466-53D5-4B7D-6E9E-BC2E48AF2092}"/>
          </ac:spMkLst>
        </pc:spChg>
      </pc:sldChg>
      <pc:sldChg chg="del">
        <pc:chgData name="Marta Sabate Gilarte" userId="" providerId="" clId="Web-{44A74BC1-BE00-40A6-8386-A9C79CF1FD5A}" dt="2023-07-03T10:18:04.468" v="49"/>
        <pc:sldMkLst>
          <pc:docMk/>
          <pc:sldMk cId="3673246826" sldId="271"/>
        </pc:sldMkLst>
      </pc:sldChg>
      <pc:sldChg chg="addSp delSp modSp ord">
        <pc:chgData name="Marta Sabate Gilarte" userId="" providerId="" clId="Web-{44A74BC1-BE00-40A6-8386-A9C79CF1FD5A}" dt="2023-07-03T10:24:31.092" v="171"/>
        <pc:sldMkLst>
          <pc:docMk/>
          <pc:sldMk cId="325526924" sldId="272"/>
        </pc:sldMkLst>
        <pc:spChg chg="add">
          <ac:chgData name="Marta Sabate Gilarte" userId="" providerId="" clId="Web-{44A74BC1-BE00-40A6-8386-A9C79CF1FD5A}" dt="2023-07-03T10:24:25.014" v="169"/>
          <ac:spMkLst>
            <pc:docMk/>
            <pc:sldMk cId="325526924" sldId="272"/>
            <ac:spMk id="4" creationId="{1C9566C3-FAA4-A23E-C258-7C3225EF1E82}"/>
          </ac:spMkLst>
        </pc:spChg>
        <pc:spChg chg="add del">
          <ac:chgData name="Marta Sabate Gilarte" userId="" providerId="" clId="Web-{44A74BC1-BE00-40A6-8386-A9C79CF1FD5A}" dt="2023-07-03T10:24:31.092" v="171"/>
          <ac:spMkLst>
            <pc:docMk/>
            <pc:sldMk cId="325526924" sldId="272"/>
            <ac:spMk id="7" creationId="{02E93820-3C4F-032B-B424-3B2EF093A5A2}"/>
          </ac:spMkLst>
        </pc:spChg>
        <pc:picChg chg="add mod">
          <ac:chgData name="Marta Sabate Gilarte" userId="" providerId="" clId="Web-{44A74BC1-BE00-40A6-8386-A9C79CF1FD5A}" dt="2023-07-03T10:17:56.358" v="46" actId="1076"/>
          <ac:picMkLst>
            <pc:docMk/>
            <pc:sldMk cId="325526924" sldId="272"/>
            <ac:picMk id="2" creationId="{E74598A1-20BC-718D-6360-0560FC2E0B83}"/>
          </ac:picMkLst>
        </pc:picChg>
      </pc:sldChg>
      <pc:sldChg chg="addSp modSp">
        <pc:chgData name="Marta Sabate Gilarte" userId="" providerId="" clId="Web-{44A74BC1-BE00-40A6-8386-A9C79CF1FD5A}" dt="2023-07-03T11:08:09.071" v="640" actId="1076"/>
        <pc:sldMkLst>
          <pc:docMk/>
          <pc:sldMk cId="1201465862" sldId="273"/>
        </pc:sldMkLst>
        <pc:spChg chg="mod">
          <ac:chgData name="Marta Sabate Gilarte" userId="" providerId="" clId="Web-{44A74BC1-BE00-40A6-8386-A9C79CF1FD5A}" dt="2023-07-03T11:06:52.881" v="617"/>
          <ac:spMkLst>
            <pc:docMk/>
            <pc:sldMk cId="1201465862" sldId="273"/>
            <ac:spMk id="2" creationId="{1E81F44D-91D0-E107-C2AC-DE112AD8C5DB}"/>
          </ac:spMkLst>
        </pc:spChg>
        <pc:spChg chg="mod">
          <ac:chgData name="Marta Sabate Gilarte" userId="" providerId="" clId="Web-{44A74BC1-BE00-40A6-8386-A9C79CF1FD5A}" dt="2023-07-03T11:02:35.262" v="597" actId="20577"/>
          <ac:spMkLst>
            <pc:docMk/>
            <pc:sldMk cId="1201465862" sldId="273"/>
            <ac:spMk id="6" creationId="{41FBBEB9-F5E8-A27E-5B0F-52C2B3F8ECE4}"/>
          </ac:spMkLst>
        </pc:spChg>
        <pc:spChg chg="mod">
          <ac:chgData name="Marta Sabate Gilarte" userId="" providerId="" clId="Web-{44A74BC1-BE00-40A6-8386-A9C79CF1FD5A}" dt="2023-07-03T11:07:39.179" v="626" actId="1076"/>
          <ac:spMkLst>
            <pc:docMk/>
            <pc:sldMk cId="1201465862" sldId="273"/>
            <ac:spMk id="7" creationId="{D6444732-2192-307F-A9E8-B0B4151AD282}"/>
          </ac:spMkLst>
        </pc:spChg>
        <pc:spChg chg="add mod">
          <ac:chgData name="Marta Sabate Gilarte" userId="" providerId="" clId="Web-{44A74BC1-BE00-40A6-8386-A9C79CF1FD5A}" dt="2023-07-03T11:07:28.991" v="623" actId="14100"/>
          <ac:spMkLst>
            <pc:docMk/>
            <pc:sldMk cId="1201465862" sldId="273"/>
            <ac:spMk id="8" creationId="{1F88A979-4E73-BDAF-BF95-E207A5F59DCA}"/>
          </ac:spMkLst>
        </pc:spChg>
        <pc:spChg chg="add mod">
          <ac:chgData name="Marta Sabate Gilarte" userId="" providerId="" clId="Web-{44A74BC1-BE00-40A6-8386-A9C79CF1FD5A}" dt="2023-07-03T11:08:09.071" v="640" actId="1076"/>
          <ac:spMkLst>
            <pc:docMk/>
            <pc:sldMk cId="1201465862" sldId="273"/>
            <ac:spMk id="9" creationId="{C9EBC349-A26B-F056-F95A-1FF35A2B1006}"/>
          </ac:spMkLst>
        </pc:spChg>
        <pc:cxnChg chg="mod">
          <ac:chgData name="Marta Sabate Gilarte" userId="" providerId="" clId="Web-{44A74BC1-BE00-40A6-8386-A9C79CF1FD5A}" dt="2023-07-03T11:07:05.959" v="618"/>
          <ac:cxnSpMkLst>
            <pc:docMk/>
            <pc:sldMk cId="1201465862" sldId="273"/>
            <ac:cxnSpMk id="4" creationId="{BEB9CC84-E64C-6C4D-B5E9-08085F3ABE27}"/>
          </ac:cxnSpMkLst>
        </pc:cxnChg>
      </pc:sldChg>
      <pc:sldChg chg="addSp delSp modSp add replId">
        <pc:chgData name="Marta Sabate Gilarte" userId="" providerId="" clId="Web-{44A74BC1-BE00-40A6-8386-A9C79CF1FD5A}" dt="2023-07-03T10:28:49.352" v="257"/>
        <pc:sldMkLst>
          <pc:docMk/>
          <pc:sldMk cId="3568621944" sldId="274"/>
        </pc:sldMkLst>
        <pc:spChg chg="add">
          <ac:chgData name="Marta Sabate Gilarte" userId="" providerId="" clId="Web-{44A74BC1-BE00-40A6-8386-A9C79CF1FD5A}" dt="2023-07-03T10:24:39.264" v="172"/>
          <ac:spMkLst>
            <pc:docMk/>
            <pc:sldMk cId="3568621944" sldId="274"/>
            <ac:spMk id="9" creationId="{25C8C8F4-66D1-30DE-0DF9-955E64B5F811}"/>
          </ac:spMkLst>
        </pc:spChg>
        <pc:spChg chg="mod">
          <ac:chgData name="Marta Sabate Gilarte" userId="" providerId="" clId="Web-{44A74BC1-BE00-40A6-8386-A9C79CF1FD5A}" dt="2023-07-03T10:16:24.011" v="20" actId="20577"/>
          <ac:spMkLst>
            <pc:docMk/>
            <pc:sldMk cId="3568621944" sldId="274"/>
            <ac:spMk id="92" creationId="{00000000-0000-0000-0000-000000000000}"/>
          </ac:spMkLst>
        </pc:spChg>
        <pc:graphicFrameChg chg="del mod modGraphic">
          <ac:chgData name="Marta Sabate Gilarte" userId="" providerId="" clId="Web-{44A74BC1-BE00-40A6-8386-A9C79CF1FD5A}" dt="2023-07-03T10:22:35.197" v="125"/>
          <ac:graphicFrameMkLst>
            <pc:docMk/>
            <pc:sldMk cId="3568621944" sldId="274"/>
            <ac:graphicFrameMk id="3" creationId="{CB4E25DD-2AC2-C39D-DDC0-050591B931D6}"/>
          </ac:graphicFrameMkLst>
        </pc:graphicFrameChg>
        <pc:graphicFrameChg chg="add mod modGraphic">
          <ac:chgData name="Marta Sabate Gilarte" userId="" providerId="" clId="Web-{44A74BC1-BE00-40A6-8386-A9C79CF1FD5A}" dt="2023-07-03T10:28:49.352" v="257"/>
          <ac:graphicFrameMkLst>
            <pc:docMk/>
            <pc:sldMk cId="3568621944" sldId="274"/>
            <ac:graphicFrameMk id="7" creationId="{5091F106-F8BC-F2CF-DC73-222F0ACBF52B}"/>
          </ac:graphicFrameMkLst>
        </pc:graphicFrameChg>
        <pc:picChg chg="del">
          <ac:chgData name="Marta Sabate Gilarte" userId="" providerId="" clId="Web-{44A74BC1-BE00-40A6-8386-A9C79CF1FD5A}" dt="2023-07-03T10:17:07.841" v="41"/>
          <ac:picMkLst>
            <pc:docMk/>
            <pc:sldMk cId="3568621944" sldId="274"/>
            <ac:picMk id="2" creationId="{CF2FED29-1D7E-79E2-1F54-A25CFAE2B833}"/>
          </ac:picMkLst>
        </pc:picChg>
        <pc:picChg chg="add mod ord">
          <ac:chgData name="Marta Sabate Gilarte" userId="" providerId="" clId="Web-{44A74BC1-BE00-40A6-8386-A9C79CF1FD5A}" dt="2023-07-03T10:17:04.841" v="40"/>
          <ac:picMkLst>
            <pc:docMk/>
            <pc:sldMk cId="3568621944" sldId="274"/>
            <ac:picMk id="4" creationId="{C1A4A29E-5C90-1A7C-6159-5813C278CB78}"/>
          </ac:picMkLst>
        </pc:picChg>
      </pc:sldChg>
      <pc:sldChg chg="addSp delSp modSp add ord replId">
        <pc:chgData name="Marta Sabate Gilarte" userId="" providerId="" clId="Web-{44A74BC1-BE00-40A6-8386-A9C79CF1FD5A}" dt="2023-07-03T10:24:42.874" v="173"/>
        <pc:sldMkLst>
          <pc:docMk/>
          <pc:sldMk cId="1073717295" sldId="275"/>
        </pc:sldMkLst>
        <pc:spChg chg="add">
          <ac:chgData name="Marta Sabate Gilarte" userId="" providerId="" clId="Web-{44A74BC1-BE00-40A6-8386-A9C79CF1FD5A}" dt="2023-07-03T10:24:42.874" v="173"/>
          <ac:spMkLst>
            <pc:docMk/>
            <pc:sldMk cId="1073717295" sldId="275"/>
            <ac:spMk id="6" creationId="{8A426D10-B21B-A4C1-3978-F4F0DC553E51}"/>
          </ac:spMkLst>
        </pc:spChg>
        <pc:spChg chg="mod">
          <ac:chgData name="Marta Sabate Gilarte" userId="" providerId="" clId="Web-{44A74BC1-BE00-40A6-8386-A9C79CF1FD5A}" dt="2023-07-03T10:18:09.671" v="52" actId="20577"/>
          <ac:spMkLst>
            <pc:docMk/>
            <pc:sldMk cId="1073717295" sldId="275"/>
            <ac:spMk id="92" creationId="{00000000-0000-0000-0000-000000000000}"/>
          </ac:spMkLst>
        </pc:spChg>
        <pc:picChg chg="del">
          <ac:chgData name="Marta Sabate Gilarte" userId="" providerId="" clId="Web-{44A74BC1-BE00-40A6-8386-A9C79CF1FD5A}" dt="2023-07-03T10:18:47.657" v="61"/>
          <ac:picMkLst>
            <pc:docMk/>
            <pc:sldMk cId="1073717295" sldId="275"/>
            <ac:picMk id="2" creationId="{E74598A1-20BC-718D-6360-0560FC2E0B83}"/>
          </ac:picMkLst>
        </pc:picChg>
        <pc:picChg chg="add mod ord">
          <ac:chgData name="Marta Sabate Gilarte" userId="" providerId="" clId="Web-{44A74BC1-BE00-40A6-8386-A9C79CF1FD5A}" dt="2023-07-03T10:18:46.032" v="60"/>
          <ac:picMkLst>
            <pc:docMk/>
            <pc:sldMk cId="1073717295" sldId="275"/>
            <ac:picMk id="3" creationId="{59E94DD6-4BDD-890D-67EE-E16E96BF7ECE}"/>
          </ac:picMkLst>
        </pc:picChg>
      </pc:sldChg>
      <pc:sldChg chg="delSp modSp add replId">
        <pc:chgData name="Marta Sabate Gilarte" userId="" providerId="" clId="Web-{44A74BC1-BE00-40A6-8386-A9C79CF1FD5A}" dt="2023-07-03T11:03:24.638" v="613" actId="14100"/>
        <pc:sldMkLst>
          <pc:docMk/>
          <pc:sldMk cId="1836710122" sldId="276"/>
        </pc:sldMkLst>
        <pc:spChg chg="mod">
          <ac:chgData name="Marta Sabate Gilarte" userId="" providerId="" clId="Web-{44A74BC1-BE00-40A6-8386-A9C79CF1FD5A}" dt="2023-07-03T11:03:24.638" v="613" actId="14100"/>
          <ac:spMkLst>
            <pc:docMk/>
            <pc:sldMk cId="1836710122" sldId="276"/>
            <ac:spMk id="92" creationId="{00000000-0000-0000-0000-000000000000}"/>
          </ac:spMkLst>
        </pc:spChg>
        <pc:spChg chg="del">
          <ac:chgData name="Marta Sabate Gilarte" userId="" providerId="" clId="Web-{44A74BC1-BE00-40A6-8386-A9C79CF1FD5A}" dt="2023-07-03T11:03:06.232" v="599"/>
          <ac:spMkLst>
            <pc:docMk/>
            <pc:sldMk cId="1836710122" sldId="276"/>
            <ac:spMk id="93" creationId="{00000000-0000-0000-0000-000000000000}"/>
          </ac:spMkLst>
        </pc:spChg>
      </pc:sldChg>
      <pc:sldChg chg="add del replId">
        <pc:chgData name="Marta Sabate Gilarte" userId="" providerId="" clId="Web-{44A74BC1-BE00-40A6-8386-A9C79CF1FD5A}" dt="2023-07-03T10:22:38.072" v="127"/>
        <pc:sldMkLst>
          <pc:docMk/>
          <pc:sldMk cId="3940856147" sldId="276"/>
        </pc:sldMkLst>
      </pc:sldChg>
      <pc:sldChg chg="modSp add replId">
        <pc:chgData name="Marta Sabate Gilarte" userId="" providerId="" clId="Web-{44A74BC1-BE00-40A6-8386-A9C79CF1FD5A}" dt="2023-07-03T11:03:40.155" v="616" actId="20577"/>
        <pc:sldMkLst>
          <pc:docMk/>
          <pc:sldMk cId="3571259180" sldId="277"/>
        </pc:sldMkLst>
        <pc:spChg chg="mod">
          <ac:chgData name="Marta Sabate Gilarte" userId="" providerId="" clId="Web-{44A74BC1-BE00-40A6-8386-A9C79CF1FD5A}" dt="2023-07-03T11:03:40.155" v="616" actId="20577"/>
          <ac:spMkLst>
            <pc:docMk/>
            <pc:sldMk cId="3571259180" sldId="277"/>
            <ac:spMk id="92" creationId="{00000000-0000-0000-0000-000000000000}"/>
          </ac:spMkLst>
        </pc:spChg>
      </pc:sldChg>
    </pc:docChg>
  </pc:docChgLst>
  <pc:docChgLst>
    <pc:chgData name="Marta Sabate Gilarte" userId="FX9Q/hq9lokglSf0AffEtGBRPSofqgofhz5xm0cEPJc=" providerId="None" clId="Web-{44A74BC1-BE00-40A6-8386-A9C79CF1FD5A}"/>
    <pc:docChg chg="addSld modSld">
      <pc:chgData name="Marta Sabate Gilarte" userId="FX9Q/hq9lokglSf0AffEtGBRPSofqgofhz5xm0cEPJc=" providerId="None" clId="Web-{44A74BC1-BE00-40A6-8386-A9C79CF1FD5A}" dt="2023-07-03T09:29:30.504" v="214"/>
      <pc:docMkLst>
        <pc:docMk/>
      </pc:docMkLst>
      <pc:sldChg chg="addSp modSp">
        <pc:chgData name="Marta Sabate Gilarte" userId="FX9Q/hq9lokglSf0AffEtGBRPSofqgofhz5xm0cEPJc=" providerId="None" clId="Web-{44A74BC1-BE00-40A6-8386-A9C79CF1FD5A}" dt="2023-07-03T09:25:03.807" v="70" actId="20577"/>
        <pc:sldMkLst>
          <pc:docMk/>
          <pc:sldMk cId="1947101051" sldId="261"/>
        </pc:sldMkLst>
        <pc:spChg chg="add mod">
          <ac:chgData name="Marta Sabate Gilarte" userId="FX9Q/hq9lokglSf0AffEtGBRPSofqgofhz5xm0cEPJc=" providerId="None" clId="Web-{44A74BC1-BE00-40A6-8386-A9C79CF1FD5A}" dt="2023-07-03T09:25:03.807" v="70" actId="20577"/>
          <ac:spMkLst>
            <pc:docMk/>
            <pc:sldMk cId="1947101051" sldId="261"/>
            <ac:spMk id="4" creationId="{7EC81C56-9DE0-1FF1-6C4D-0218E31549D2}"/>
          </ac:spMkLst>
        </pc:spChg>
        <pc:spChg chg="add mod">
          <ac:chgData name="Marta Sabate Gilarte" userId="FX9Q/hq9lokglSf0AffEtGBRPSofqgofhz5xm0cEPJc=" providerId="None" clId="Web-{44A74BC1-BE00-40A6-8386-A9C79CF1FD5A}" dt="2023-07-03T09:23:34.835" v="28"/>
          <ac:spMkLst>
            <pc:docMk/>
            <pc:sldMk cId="1947101051" sldId="261"/>
            <ac:spMk id="7" creationId="{63322625-A4FF-5ADF-E604-A939E97FA50F}"/>
          </ac:spMkLst>
        </pc:spChg>
      </pc:sldChg>
      <pc:sldChg chg="addSp modSp">
        <pc:chgData name="Marta Sabate Gilarte" userId="FX9Q/hq9lokglSf0AffEtGBRPSofqgofhz5xm0cEPJc=" providerId="None" clId="Web-{44A74BC1-BE00-40A6-8386-A9C79CF1FD5A}" dt="2023-07-03T09:28:26.501" v="168"/>
        <pc:sldMkLst>
          <pc:docMk/>
          <pc:sldMk cId="1003340299" sldId="265"/>
        </pc:sldMkLst>
        <pc:graphicFrameChg chg="add mod modGraphic">
          <ac:chgData name="Marta Sabate Gilarte" userId="FX9Q/hq9lokglSf0AffEtGBRPSofqgofhz5xm0cEPJc=" providerId="None" clId="Web-{44A74BC1-BE00-40A6-8386-A9C79CF1FD5A}" dt="2023-07-03T09:28:26.501" v="168"/>
          <ac:graphicFrameMkLst>
            <pc:docMk/>
            <pc:sldMk cId="1003340299" sldId="265"/>
            <ac:graphicFrameMk id="3" creationId="{CB4E25DD-2AC2-C39D-DDC0-050591B931D6}"/>
          </ac:graphicFrameMkLst>
        </pc:graphicFrameChg>
      </pc:sldChg>
      <pc:sldChg chg="delSp modSp">
        <pc:chgData name="Marta Sabate Gilarte" userId="FX9Q/hq9lokglSf0AffEtGBRPSofqgofhz5xm0cEPJc=" providerId="None" clId="Web-{44A74BC1-BE00-40A6-8386-A9C79CF1FD5A}" dt="2023-07-03T09:26:49.686" v="117"/>
        <pc:sldMkLst>
          <pc:docMk/>
          <pc:sldMk cId="430340470" sldId="269"/>
        </pc:sldMkLst>
        <pc:spChg chg="del">
          <ac:chgData name="Marta Sabate Gilarte" userId="FX9Q/hq9lokglSf0AffEtGBRPSofqgofhz5xm0cEPJc=" providerId="None" clId="Web-{44A74BC1-BE00-40A6-8386-A9C79CF1FD5A}" dt="2023-07-03T09:26:21.435" v="113"/>
          <ac:spMkLst>
            <pc:docMk/>
            <pc:sldMk cId="430340470" sldId="269"/>
            <ac:spMk id="2" creationId="{1E81F44D-91D0-E107-C2AC-DE112AD8C5DB}"/>
          </ac:spMkLst>
        </pc:spChg>
        <pc:spChg chg="del">
          <ac:chgData name="Marta Sabate Gilarte" userId="FX9Q/hq9lokglSf0AffEtGBRPSofqgofhz5xm0cEPJc=" providerId="None" clId="Web-{44A74BC1-BE00-40A6-8386-A9C79CF1FD5A}" dt="2023-07-03T09:26:14.153" v="111"/>
          <ac:spMkLst>
            <pc:docMk/>
            <pc:sldMk cId="430340470" sldId="269"/>
            <ac:spMk id="6" creationId="{41FBBEB9-F5E8-A27E-5B0F-52C2B3F8ECE4}"/>
          </ac:spMkLst>
        </pc:spChg>
        <pc:spChg chg="mod">
          <ac:chgData name="Marta Sabate Gilarte" userId="FX9Q/hq9lokglSf0AffEtGBRPSofqgofhz5xm0cEPJc=" providerId="None" clId="Web-{44A74BC1-BE00-40A6-8386-A9C79CF1FD5A}" dt="2023-07-03T09:26:09.184" v="110" actId="20577"/>
          <ac:spMkLst>
            <pc:docMk/>
            <pc:sldMk cId="430340470" sldId="269"/>
            <ac:spMk id="92" creationId="{00000000-0000-0000-0000-000000000000}"/>
          </ac:spMkLst>
        </pc:spChg>
        <pc:graphicFrameChg chg="modGraphic">
          <ac:chgData name="Marta Sabate Gilarte" userId="FX9Q/hq9lokglSf0AffEtGBRPSofqgofhz5xm0cEPJc=" providerId="None" clId="Web-{44A74BC1-BE00-40A6-8386-A9C79CF1FD5A}" dt="2023-07-03T09:26:49.686" v="117"/>
          <ac:graphicFrameMkLst>
            <pc:docMk/>
            <pc:sldMk cId="430340470" sldId="269"/>
            <ac:graphicFrameMk id="3" creationId="{48D29B4F-6CE4-DDEF-E2F1-60B68B4AAF55}"/>
          </ac:graphicFrameMkLst>
        </pc:graphicFrameChg>
        <pc:cxnChg chg="del">
          <ac:chgData name="Marta Sabate Gilarte" userId="FX9Q/hq9lokglSf0AffEtGBRPSofqgofhz5xm0cEPJc=" providerId="None" clId="Web-{44A74BC1-BE00-40A6-8386-A9C79CF1FD5A}" dt="2023-07-03T09:26:21.435" v="112"/>
          <ac:cxnSpMkLst>
            <pc:docMk/>
            <pc:sldMk cId="430340470" sldId="269"/>
            <ac:cxnSpMk id="4" creationId="{BEB9CC84-E64C-6C4D-B5E9-08085F3ABE27}"/>
          </ac:cxnSpMkLst>
        </pc:cxnChg>
      </pc:sldChg>
      <pc:sldChg chg="addSp delSp modSp">
        <pc:chgData name="Marta Sabate Gilarte" userId="FX9Q/hq9lokglSf0AffEtGBRPSofqgofhz5xm0cEPJc=" providerId="None" clId="Web-{44A74BC1-BE00-40A6-8386-A9C79CF1FD5A}" dt="2023-07-03T09:29:30.504" v="214"/>
        <pc:sldMkLst>
          <pc:docMk/>
          <pc:sldMk cId="3673246826" sldId="271"/>
        </pc:sldMkLst>
        <pc:graphicFrameChg chg="add del mod modGraphic">
          <ac:chgData name="Marta Sabate Gilarte" userId="FX9Q/hq9lokglSf0AffEtGBRPSofqgofhz5xm0cEPJc=" providerId="None" clId="Web-{44A74BC1-BE00-40A6-8386-A9C79CF1FD5A}" dt="2023-07-03T09:29:18.988" v="199"/>
          <ac:graphicFrameMkLst>
            <pc:docMk/>
            <pc:sldMk cId="3673246826" sldId="271"/>
            <ac:graphicFrameMk id="3" creationId="{7070C42E-7348-3A59-FCE1-5D5D6B7BAF05}"/>
          </ac:graphicFrameMkLst>
        </pc:graphicFrameChg>
        <pc:graphicFrameChg chg="add mod modGraphic">
          <ac:chgData name="Marta Sabate Gilarte" userId="FX9Q/hq9lokglSf0AffEtGBRPSofqgofhz5xm0cEPJc=" providerId="None" clId="Web-{44A74BC1-BE00-40A6-8386-A9C79CF1FD5A}" dt="2023-07-03T09:29:30.504" v="214"/>
          <ac:graphicFrameMkLst>
            <pc:docMk/>
            <pc:sldMk cId="3673246826" sldId="271"/>
            <ac:graphicFrameMk id="6" creationId="{973A4B65-9A95-588A-EAB9-9D2AA8F8B5E6}"/>
          </ac:graphicFrameMkLst>
        </pc:graphicFrameChg>
      </pc:sldChg>
      <pc:sldChg chg="add replId">
        <pc:chgData name="Marta Sabate Gilarte" userId="FX9Q/hq9lokglSf0AffEtGBRPSofqgofhz5xm0cEPJc=" providerId="None" clId="Web-{44A74BC1-BE00-40A6-8386-A9C79CF1FD5A}" dt="2023-07-03T09:25:46.433" v="71"/>
        <pc:sldMkLst>
          <pc:docMk/>
          <pc:sldMk cId="1201465862" sldId="2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dt" idx="5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ftr" idx="6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sldNum" idx="7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407652D5-7848-46C0-955B-BCD41C17D00D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 w="0">
            <a:noFill/>
          </a:ln>
        </p:spPr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700920" y="4415760"/>
            <a:ext cx="5608080" cy="4183200"/>
          </a:xfrm>
          <a:prstGeom prst="rect">
            <a:avLst/>
          </a:prstGeom>
          <a:noFill/>
          <a:ln w="0">
            <a:noFill/>
          </a:ln>
        </p:spPr>
        <p:txBody>
          <a:bodyPr lIns="93240" tIns="46440" rIns="93240" bIns="4644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sldNum" idx="9"/>
          </p:nvPr>
        </p:nvSpPr>
        <p:spPr>
          <a:xfrm>
            <a:off x="3970800" y="8830080"/>
            <a:ext cx="3037320" cy="464400"/>
          </a:xfrm>
          <a:prstGeom prst="rect">
            <a:avLst/>
          </a:prstGeom>
          <a:noFill/>
          <a:ln w="0">
            <a:noFill/>
          </a:ln>
        </p:spPr>
        <p:txBody>
          <a:bodyPr lIns="93240" tIns="46440" rIns="93240" bIns="46440" anchor="b">
            <a:noAutofit/>
          </a:bodyPr>
          <a:lstStyle>
            <a:lvl1pPr algn="r">
              <a:lnSpc>
                <a:spcPct val="100000"/>
              </a:lnSpc>
              <a:buNone/>
              <a:defRPr lang="fr-FR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0318ACD-B53B-409E-AF69-B8AC524B5D75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F139AC6-5A7D-404B-84FD-0605F2DC0AE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27355F2-BF71-4B9D-B328-27A549DCCB6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8041DE3-2517-4752-87AC-89601F6756C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1BCE441-8C5F-4DA4-9A84-5FE69243661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E3F8BDE5-8849-4185-A719-771716864E0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63758CF7-D680-40B7-9065-6A9D401A652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7F8073B6-10FD-487F-B196-B966323B665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E5E67E9-C5E2-4B36-A262-3A7DAE7D93F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83089288-2A4E-4C6A-91B4-CCA234BABC8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96382E9-B738-4D10-B092-AED277AF9E9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8DBE0326-660C-4533-A0F5-65A0F7E6D09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A06FD9A-8436-4422-AA32-55B70AD8C15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5460017-F2D1-4BAD-BEA8-538901C4D36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2873E96-9B1A-44CE-A267-9738C67B2BC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C287CC29-6121-46DF-800C-32C0B71D3AA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92ADB6E-E655-403D-8CEA-50686EDFE8D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15ECB1B-05A2-44C5-AFA1-E458981FB0D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F1B6260-A83E-4534-A9ED-26EE97E3778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CD50FC9-3DD4-449C-806B-E5B8B90B412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E321CC2-9C39-4F1B-8687-85474F7163D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18B3CAE-F516-4920-9FDA-D580734E247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FA79267-67DA-4731-9197-9DE0DF665FC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ED80631-59FC-4C9D-A0B7-A2A8B414AB4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6C9CD9D-C1AC-4445-A1FF-9F4FB80404B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371600" y="2819520"/>
            <a:ext cx="7199640" cy="17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 anchorCtr="1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5A5A5A"/>
                </a:solidFill>
                <a:latin typeface="Arial"/>
              </a:rPr>
              <a:t>Presentation title - line 1 - Arial 30pt - bold HiLumi dark grey - line 2</a:t>
            </a:r>
            <a:br>
              <a:rPr sz="2800"/>
            </a:br>
            <a:r>
              <a:rPr lang="en-GB" sz="2800" b="1" strike="noStrike" spc="-1">
                <a:solidFill>
                  <a:srgbClr val="5A5A5A"/>
                </a:solidFill>
                <a:latin typeface="Arial"/>
              </a:rPr>
              <a:t>line 3</a:t>
            </a:r>
            <a:br>
              <a:rPr sz="2800"/>
            </a:br>
            <a:r>
              <a:rPr lang="en-GB" sz="2800" b="1" strike="noStrike" spc="-1">
                <a:solidFill>
                  <a:srgbClr val="5A5A5A"/>
                </a:solidFill>
                <a:latin typeface="Arial"/>
              </a:rPr>
              <a:t>line 4   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990720" y="6356520"/>
            <a:ext cx="6689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64BCD9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64BCD9"/>
                </a:solidFill>
                <a:latin typeface="Arial"/>
              </a:rPr>
              <a:t> 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 w="0">
            <a:solidFill>
              <a:srgbClr val="2BABAD"/>
            </a:solidFill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fr-FR" sz="1200" b="0" strike="noStrike" spc="-1">
                <a:solidFill>
                  <a:srgbClr val="64BCD9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158804D-04AB-4EFC-90F9-FC9383081CAB}" type="slidenum">
              <a:rPr lang="fr-FR" sz="1200" b="0" strike="noStrike" spc="-1">
                <a:solidFill>
                  <a:srgbClr val="64BCD9"/>
                </a:solidFill>
                <a:latin typeface="Arial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3" name="Image 11" descr="HLU-logoN-title.png"/>
          <p:cNvPicPr/>
          <p:nvPr/>
        </p:nvPicPr>
        <p:blipFill>
          <a:blip r:embed="rId15"/>
          <a:stretch/>
        </p:blipFill>
        <p:spPr>
          <a:xfrm>
            <a:off x="1371600" y="673560"/>
            <a:ext cx="3785040" cy="15339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320"/>
            <a:ext cx="6479640" cy="34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rgbClr val="0093BE"/>
                </a:solidFill>
                <a:latin typeface="Arial"/>
              </a:rPr>
              <a:t>Conference - Location - Date</a:t>
            </a:r>
            <a:endParaRPr lang="fr-FR" sz="1600" b="0" strike="noStrike" spc="-1">
              <a:solidFill>
                <a:srgbClr val="5A5A5A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fr-FR" sz="1600" b="0" strike="noStrike" spc="-1">
              <a:solidFill>
                <a:srgbClr val="5A5A5A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93BE"/>
                </a:solidFill>
                <a:latin typeface="Arial"/>
              </a:rPr>
              <a:t>Slide title – line 1 – Arial 30 pt – HiLumi blue</a:t>
            </a:r>
            <a:br>
              <a:rPr sz="2800"/>
            </a:br>
            <a:r>
              <a:rPr lang="en-GB" sz="2800" b="1" strike="noStrike" spc="-1">
                <a:solidFill>
                  <a:srgbClr val="0093BE"/>
                </a:solid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2800" b="0" strike="noStrike" spc="-1">
                <a:solidFill>
                  <a:srgbClr val="5A5A5A"/>
                </a:solidFill>
                <a:latin typeface="Arial"/>
              </a:rPr>
              <a:t>Click to modify Master text styles</a:t>
            </a:r>
            <a:endParaRPr lang="fr-FR" sz="2800" b="0" strike="noStrike" spc="-1">
              <a:solidFill>
                <a:srgbClr val="5A5A5A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2400" b="0" strike="noStrike" spc="-1">
                <a:solidFill>
                  <a:srgbClr val="5A5A5A"/>
                </a:solidFill>
                <a:latin typeface="Arial"/>
              </a:rPr>
              <a:t>Second level</a:t>
            </a:r>
            <a:endParaRPr lang="fr-FR" sz="2400" b="0" strike="noStrike" spc="-1">
              <a:solidFill>
                <a:srgbClr val="5A5A5A"/>
              </a:solidFill>
              <a:latin typeface="Arial"/>
            </a:endParaRPr>
          </a:p>
          <a:p>
            <a:pPr marL="1143000" lvl="2" indent="-22860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2000" b="0" strike="noStrike" spc="-1">
                <a:solidFill>
                  <a:srgbClr val="5A5A5A"/>
                </a:solidFill>
                <a:latin typeface="Arial"/>
              </a:rPr>
              <a:t>Third level</a:t>
            </a:r>
            <a:endParaRPr lang="fr-FR" sz="2000" b="0" strike="noStrike" spc="-1">
              <a:solidFill>
                <a:srgbClr val="5A5A5A"/>
              </a:solidFill>
              <a:latin typeface="Arial"/>
            </a:endParaRPr>
          </a:p>
          <a:p>
            <a:pPr marL="1600200" lvl="3" indent="-22860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800" b="0" strike="noStrike" spc="-1">
                <a:solidFill>
                  <a:srgbClr val="5A5A5A"/>
                </a:solidFill>
                <a:latin typeface="Arial"/>
              </a:rPr>
              <a:t>Fourth level</a:t>
            </a:r>
            <a:endParaRPr lang="fr-FR" sz="1800" b="0" strike="noStrike" spc="-1">
              <a:solidFill>
                <a:srgbClr val="5A5A5A"/>
              </a:solidFill>
              <a:latin typeface="Arial"/>
            </a:endParaRPr>
          </a:p>
          <a:p>
            <a:pPr marL="2057400" lvl="4" indent="-22860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b="0" strike="noStrike" spc="-1">
                <a:solidFill>
                  <a:srgbClr val="5A5A5A"/>
                </a:solidFill>
                <a:latin typeface="Arial"/>
              </a:rPr>
              <a:t>Fifth level</a:t>
            </a:r>
            <a:endParaRPr lang="fr-FR" sz="1600" b="0" strike="noStrike" spc="-1">
              <a:solidFill>
                <a:srgbClr val="5A5A5A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3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64BCD9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64BCD9"/>
                </a:solidFill>
                <a:latin typeface="Arial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4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fr-FR" sz="1200" b="0" strike="noStrike" spc="-1">
                <a:solidFill>
                  <a:srgbClr val="64BCD9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829ABD0-F2FF-4A5D-8D06-D637591D894A}" type="slidenum">
              <a:rPr lang="fr-FR" sz="1200" b="0" strike="noStrike" spc="-1">
                <a:solidFill>
                  <a:srgbClr val="64BCD9"/>
                </a:solidFill>
                <a:latin typeface="Arial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891360" y="4293000"/>
            <a:ext cx="6993000" cy="1418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5A5A5A"/>
                </a:solidFill>
                <a:uFillTx/>
                <a:latin typeface="Arial"/>
              </a:rPr>
              <a:t>M. </a:t>
            </a:r>
            <a:r>
              <a:rPr lang="en-US" sz="2000" b="0" strike="noStrike" spc="-1" err="1">
                <a:solidFill>
                  <a:srgbClr val="5A5A5A"/>
                </a:solidFill>
                <a:uFillTx/>
                <a:latin typeface="Arial"/>
              </a:rPr>
              <a:t>Sabaté-Gilarte</a:t>
            </a:r>
            <a:r>
              <a:rPr lang="en-US" sz="2000" b="0" strike="noStrike" spc="-1" dirty="0">
                <a:solidFill>
                  <a:srgbClr val="5A5A5A"/>
                </a:solidFill>
                <a:latin typeface="Arial"/>
              </a:rPr>
              <a:t>, F. Cerutti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en-US" sz="2000" b="1" spc="-1" dirty="0">
              <a:solidFill>
                <a:srgbClr val="0093BE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1" strike="noStrike" spc="-1" dirty="0">
                <a:solidFill>
                  <a:srgbClr val="0093BE"/>
                </a:solidFill>
                <a:latin typeface="Arial"/>
              </a:rPr>
              <a:t>WP10</a:t>
            </a:r>
            <a:r>
              <a:rPr lang="en-US" sz="2000" b="1" spc="-1" dirty="0">
                <a:solidFill>
                  <a:srgbClr val="0093BE"/>
                </a:solidFill>
                <a:latin typeface="Arial"/>
              </a:rPr>
              <a:t> </a:t>
            </a:r>
            <a:r>
              <a:rPr lang="en-US" sz="2000" b="0" strike="noStrike" spc="-1" dirty="0">
                <a:solidFill>
                  <a:srgbClr val="5A5A5A"/>
                </a:solidFill>
                <a:latin typeface="Arial"/>
              </a:rPr>
              <a:t>	Energy deposition &amp; R2E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251640" y="6306480"/>
            <a:ext cx="7516440" cy="27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400" spc="-1" dirty="0">
                <a:solidFill>
                  <a:schemeClr val="bg2"/>
                </a:solidFill>
                <a:latin typeface="Arial"/>
              </a:rPr>
              <a:t> </a:t>
            </a:r>
            <a:r>
              <a:rPr lang="en-US" sz="1400" dirty="0">
                <a:solidFill>
                  <a:schemeClr val="bg2"/>
                </a:solidFill>
              </a:rPr>
              <a:t>Special Joint </a:t>
            </a:r>
            <a:r>
              <a:rPr lang="en-US" sz="1400" dirty="0" err="1">
                <a:solidFill>
                  <a:schemeClr val="bg2"/>
                </a:solidFill>
              </a:rPr>
              <a:t>HiLumi</a:t>
            </a:r>
            <a:r>
              <a:rPr lang="en-US" sz="1400" dirty="0">
                <a:solidFill>
                  <a:schemeClr val="bg2"/>
                </a:solidFill>
              </a:rPr>
              <a:t> WP2/WP5 meeting                                       </a:t>
            </a:r>
            <a:r>
              <a:rPr lang="en-US" sz="1600" spc="-1" dirty="0">
                <a:solidFill>
                  <a:schemeClr val="bg2"/>
                </a:solidFill>
              </a:rPr>
              <a:t>5</a:t>
            </a:r>
            <a:r>
              <a:rPr lang="en-US" sz="1600" spc="-1" baseline="30000" dirty="0">
                <a:solidFill>
                  <a:schemeClr val="bg2"/>
                </a:solidFill>
                <a:latin typeface="Arial"/>
              </a:rPr>
              <a:t>th</a:t>
            </a:r>
            <a:r>
              <a:rPr lang="en-US" sz="1600" spc="-1" dirty="0">
                <a:solidFill>
                  <a:schemeClr val="bg2"/>
                </a:solidFill>
                <a:latin typeface="Arial"/>
              </a:rPr>
              <a:t> September 2023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9" name="TextBox 8"/>
          <p:cNvSpPr/>
          <p:nvPr/>
        </p:nvSpPr>
        <p:spPr>
          <a:xfrm>
            <a:off x="1101349" y="2493000"/>
            <a:ext cx="7266101" cy="130516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7F7F7F"/>
                </a:solidFill>
                <a:latin typeface="Arial"/>
              </a:rPr>
              <a:t>TCLPX4 settings effect on the matching section </a:t>
            </a:r>
            <a:r>
              <a:rPr lang="en-US" sz="2800" b="1" spc="-1" dirty="0">
                <a:solidFill>
                  <a:srgbClr val="7F7F7F"/>
                </a:solidFill>
                <a:latin typeface="Arial"/>
                <a:cs typeface="Arial"/>
              </a:rPr>
              <a:t>of IR1/5 </a:t>
            </a:r>
            <a:endParaRPr lang="en-US" sz="2800" spc="-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90" name="Picture 9"/>
          <p:cNvPicPr/>
          <p:nvPr/>
        </p:nvPicPr>
        <p:blipFill>
          <a:blip r:embed="rId3"/>
          <a:stretch/>
        </p:blipFill>
        <p:spPr>
          <a:xfrm>
            <a:off x="1183219" y="4888101"/>
            <a:ext cx="2592000" cy="613800"/>
          </a:xfrm>
          <a:prstGeom prst="rect">
            <a:avLst/>
          </a:prstGeom>
          <a:ln w="0">
            <a:noFill/>
          </a:ln>
        </p:spPr>
      </p:pic>
      <p:pic>
        <p:nvPicPr>
          <p:cNvPr id="91" name="Picture 10"/>
          <p:cNvPicPr/>
          <p:nvPr/>
        </p:nvPicPr>
        <p:blipFill>
          <a:blip r:embed="rId4"/>
          <a:stretch/>
        </p:blipFill>
        <p:spPr>
          <a:xfrm>
            <a:off x="5868000" y="239400"/>
            <a:ext cx="3144600" cy="1084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VC: peak dose distribution in D2 assembly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10</a:t>
            </a:fld>
            <a:endParaRPr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CB4E25DD-2AC2-C39D-DDC0-050591B931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789476"/>
              </p:ext>
            </p:extLst>
          </p:nvPr>
        </p:nvGraphicFramePr>
        <p:xfrm>
          <a:off x="283574" y="1370471"/>
          <a:ext cx="168443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292">
                  <a:extLst>
                    <a:ext uri="{9D8B030D-6E8A-4147-A177-3AD203B41FA5}">
                      <a16:colId xmlns:a16="http://schemas.microsoft.com/office/drawing/2014/main" val="2062312483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1528306982"/>
                    </a:ext>
                  </a:extLst>
                </a:gridCol>
              </a:tblGrid>
              <a:tr h="38760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Half gap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(mm)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Peak dose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MGy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vl="0" algn="ctr">
                        <a:buNone/>
                      </a:pP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36336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21.1 - ref</a:t>
                      </a:r>
                    </a:p>
                    <a:p>
                      <a:pPr lvl="0" algn="ctr">
                        <a:buNone/>
                      </a:pP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44734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11.6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3.3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1354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907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70C0"/>
                          </a:solidFill>
                        </a:rPr>
                        <a:t>14.2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70C0"/>
                          </a:solidFill>
                        </a:rPr>
                        <a:t>3.8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9738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45373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rgbClr val="00B050"/>
                          </a:solidFill>
                          <a:latin typeface="Arial"/>
                        </a:rPr>
                        <a:t>24.7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82068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33196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accent6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chemeClr val="accent6"/>
                          </a:solidFill>
                        </a:rPr>
                        <a:t>12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502456"/>
                  </a:ext>
                </a:extLst>
              </a:tr>
              <a:tr h="38760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2.4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420290"/>
                  </a:ext>
                </a:extLst>
              </a:tr>
            </a:tbl>
          </a:graphicData>
        </a:graphic>
      </p:graphicFrame>
      <p:pic>
        <p:nvPicPr>
          <p:cNvPr id="2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CF2FED29-1D7E-79E2-1F54-A25CFAE2B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393916"/>
            <a:ext cx="6478360" cy="45260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EB9D7B-B32F-4594-A4CF-AD2C38C24F51}"/>
              </a:ext>
            </a:extLst>
          </p:cNvPr>
          <p:cNvSpPr txBox="1"/>
          <p:nvPr/>
        </p:nvSpPr>
        <p:spPr>
          <a:xfrm>
            <a:off x="7384250" y="894958"/>
            <a:ext cx="148489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/>
              <a:t>VC-up/down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DEAB03-E478-0F4B-3394-027D7A1E03FA}"/>
              </a:ext>
            </a:extLst>
          </p:cNvPr>
          <p:cNvSpPr txBox="1"/>
          <p:nvPr/>
        </p:nvSpPr>
        <p:spPr>
          <a:xfrm>
            <a:off x="1929242" y="5160778"/>
            <a:ext cx="240160" cy="496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i="1" dirty="0">
                <a:solidFill>
                  <a:srgbClr val="FF0000"/>
                </a:solidFill>
              </a:rPr>
              <a:t>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PlaceHolder 3">
            <a:extLst>
              <a:ext uri="{FF2B5EF4-FFF2-40B4-BE49-F238E27FC236}">
                <a16:creationId xmlns:a16="http://schemas.microsoft.com/office/drawing/2014/main" id="{4581836D-AFB1-4695-E29A-F321CC4AEBBC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3340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hart&#10;&#10;Description automatically generated">
            <a:extLst>
              <a:ext uri="{FF2B5EF4-FFF2-40B4-BE49-F238E27FC236}">
                <a16:creationId xmlns:a16="http://schemas.microsoft.com/office/drawing/2014/main" id="{C1A4A29E-5C90-1A7C-6159-5813C278C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393916"/>
            <a:ext cx="6478360" cy="4526007"/>
          </a:xfrm>
          <a:prstGeom prst="rect">
            <a:avLst/>
          </a:prstGeom>
        </p:spPr>
      </p:pic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VC: peak dose distribution in Q4 assembly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11</a:t>
            </a:fld>
            <a:endParaRPr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091F106-F8BC-F2CF-DC73-222F0ACBF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15496"/>
              </p:ext>
            </p:extLst>
          </p:nvPr>
        </p:nvGraphicFramePr>
        <p:xfrm>
          <a:off x="283574" y="1370471"/>
          <a:ext cx="168443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292">
                  <a:extLst>
                    <a:ext uri="{9D8B030D-6E8A-4147-A177-3AD203B41FA5}">
                      <a16:colId xmlns:a16="http://schemas.microsoft.com/office/drawing/2014/main" val="2062312483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1528306982"/>
                    </a:ext>
                  </a:extLst>
                </a:gridCol>
              </a:tblGrid>
              <a:tr h="38760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Half gap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(mm)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Peak dose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MGy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vl="0" algn="ctr">
                        <a:buNone/>
                      </a:pP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36336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21.1 - ref</a:t>
                      </a:r>
                    </a:p>
                    <a:p>
                      <a:pPr lvl="0" algn="ctr">
                        <a:buNone/>
                      </a:pP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3.2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44734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11.6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1354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0.3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907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70C0"/>
                          </a:solidFill>
                        </a:rPr>
                        <a:t>14.2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70C0"/>
                          </a:solidFill>
                        </a:rPr>
                        <a:t>1.2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9738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45373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rgbClr val="00B050"/>
                          </a:solidFill>
                          <a:latin typeface="Arial"/>
                        </a:rPr>
                        <a:t>24.7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00B050"/>
                          </a:solidFill>
                        </a:rPr>
                        <a:t>4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82068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33196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accent6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chemeClr val="accent6"/>
                          </a:solidFill>
                        </a:rPr>
                        <a:t>4.2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502456"/>
                  </a:ext>
                </a:extLst>
              </a:tr>
              <a:tr h="38760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0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>
                    <a:lnL w="0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42029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5C8C8F4-66D1-30DE-0DF9-955E64B5F811}"/>
              </a:ext>
            </a:extLst>
          </p:cNvPr>
          <p:cNvSpPr txBox="1"/>
          <p:nvPr/>
        </p:nvSpPr>
        <p:spPr>
          <a:xfrm>
            <a:off x="7384250" y="894958"/>
            <a:ext cx="148489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/>
              <a:t>VC-up/down</a:t>
            </a:r>
          </a:p>
        </p:txBody>
      </p:sp>
      <p:sp>
        <p:nvSpPr>
          <p:cNvPr id="3" name="PlaceHolder 3">
            <a:extLst>
              <a:ext uri="{FF2B5EF4-FFF2-40B4-BE49-F238E27FC236}">
                <a16:creationId xmlns:a16="http://schemas.microsoft.com/office/drawing/2014/main" id="{5BD7D0B6-6F67-700C-E14F-E0FD1B4E4AC0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8621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56160" y="2418375"/>
            <a:ext cx="1279356" cy="121630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  <a:cs typeface="Arial"/>
              </a:rPr>
              <a:t>VC</a:t>
            </a:r>
            <a:br>
              <a:rPr lang="en-US" sz="2800" b="1" spc="-1" dirty="0">
                <a:solidFill>
                  <a:srgbClr val="0093BE"/>
                </a:solidFill>
                <a:latin typeface="Arial"/>
              </a:rPr>
            </a:b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dose </a:t>
            </a:r>
            <a:br>
              <a:rPr lang="en-US" sz="2800" b="1" spc="-1" dirty="0">
                <a:solidFill>
                  <a:srgbClr val="0093BE"/>
                </a:solidFill>
                <a:latin typeface="Arial"/>
              </a:rPr>
            </a:b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levels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12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D01D1B-15E4-9F95-7250-F8EE3C9FCD07}"/>
              </a:ext>
            </a:extLst>
          </p:cNvPr>
          <p:cNvSpPr txBox="1"/>
          <p:nvPr/>
        </p:nvSpPr>
        <p:spPr>
          <a:xfrm>
            <a:off x="158857" y="3902138"/>
            <a:ext cx="129439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VC-up</a:t>
            </a:r>
          </a:p>
        </p:txBody>
      </p:sp>
      <p:pic>
        <p:nvPicPr>
          <p:cNvPr id="4" name="Picture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A5163742-CE6C-94AD-7D9B-09C952C56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186" y="23968"/>
            <a:ext cx="4797878" cy="2122404"/>
          </a:xfrm>
          <a:prstGeom prst="rect">
            <a:avLst/>
          </a:prstGeom>
        </p:spPr>
      </p:pic>
      <p:pic>
        <p:nvPicPr>
          <p:cNvPr id="6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B09FEA8D-FC1B-FE56-8C2A-3A3BF98D0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185" y="2282754"/>
            <a:ext cx="4797878" cy="2122404"/>
          </a:xfrm>
          <a:prstGeom prst="rect">
            <a:avLst/>
          </a:prstGeom>
        </p:spPr>
      </p:pic>
      <p:pic>
        <p:nvPicPr>
          <p:cNvPr id="7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8F8B416-09C5-C53B-BF51-7F9CA4D08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8186" y="4541540"/>
            <a:ext cx="4797878" cy="2122404"/>
          </a:xfrm>
          <a:prstGeom prst="rect">
            <a:avLst/>
          </a:prstGeom>
        </p:spPr>
      </p:pic>
      <p:sp>
        <p:nvSpPr>
          <p:cNvPr id="8" name="Arrow: Up 7">
            <a:extLst>
              <a:ext uri="{FF2B5EF4-FFF2-40B4-BE49-F238E27FC236}">
                <a16:creationId xmlns:a16="http://schemas.microsoft.com/office/drawing/2014/main" id="{2513A441-6E90-B38A-4B9D-7E70C4D1628A}"/>
              </a:ext>
            </a:extLst>
          </p:cNvPr>
          <p:cNvSpPr/>
          <p:nvPr/>
        </p:nvSpPr>
        <p:spPr>
          <a:xfrm>
            <a:off x="5321628" y="967343"/>
            <a:ext cx="74839" cy="258537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B13EE87B-901D-DB3F-CC96-DEE081A45025}"/>
              </a:ext>
            </a:extLst>
          </p:cNvPr>
          <p:cNvSpPr/>
          <p:nvPr/>
        </p:nvSpPr>
        <p:spPr>
          <a:xfrm rot="10800000">
            <a:off x="5321629" y="1273503"/>
            <a:ext cx="74839" cy="210912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C687ED-E5E8-0CBC-B56E-0DCCB9F0939D}"/>
              </a:ext>
            </a:extLst>
          </p:cNvPr>
          <p:cNvSpPr txBox="1"/>
          <p:nvPr/>
        </p:nvSpPr>
        <p:spPr>
          <a:xfrm>
            <a:off x="5799018" y="3323833"/>
            <a:ext cx="3165375" cy="8891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cs typeface="Arial"/>
              </a:rPr>
              <a:t>Around Q4-assembly</a:t>
            </a:r>
            <a:r>
              <a:rPr lang="en-GB" sz="1200" dirty="0"/>
              <a:t>:</a:t>
            </a:r>
            <a:endParaRPr lang="en-US" dirty="0"/>
          </a:p>
          <a:p>
            <a:pPr algn="ctr">
              <a:lnSpc>
                <a:spcPct val="150000"/>
              </a:lnSpc>
            </a:pPr>
            <a:r>
              <a:rPr lang="en-GB" sz="1200" dirty="0"/>
              <a:t>24.7 / 28 mm: increased by a factor 2.5</a:t>
            </a:r>
            <a:endParaRPr lang="en-GB" dirty="0"/>
          </a:p>
          <a:p>
            <a:pPr algn="ctr">
              <a:lnSpc>
                <a:spcPct val="150000"/>
              </a:lnSpc>
            </a:pPr>
            <a:r>
              <a:rPr lang="en-GB" sz="1200" dirty="0"/>
              <a:t>11.6 / 14.2 mm: decreased by a factor 0.5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82476F-3636-AD15-94FD-E6EC5AC9F4B3}"/>
              </a:ext>
            </a:extLst>
          </p:cNvPr>
          <p:cNvSpPr txBox="1"/>
          <p:nvPr/>
        </p:nvSpPr>
        <p:spPr>
          <a:xfrm>
            <a:off x="5799017" y="2099190"/>
            <a:ext cx="3165375" cy="8891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/>
              <a:t>Around TCPLX4:</a:t>
            </a:r>
            <a:endParaRPr lang="en-US" dirty="0"/>
          </a:p>
          <a:p>
            <a:pPr algn="ctr">
              <a:lnSpc>
                <a:spcPct val="150000"/>
              </a:lnSpc>
            </a:pPr>
            <a:r>
              <a:rPr lang="en-GB" sz="1200" dirty="0"/>
              <a:t>24.7 / 28 mm: decreased by a factor 0.7-0.8</a:t>
            </a:r>
            <a:endParaRPr lang="en-GB" dirty="0"/>
          </a:p>
          <a:p>
            <a:pPr algn="ctr">
              <a:lnSpc>
                <a:spcPct val="150000"/>
              </a:lnSpc>
            </a:pPr>
            <a:r>
              <a:rPr lang="en-GB" sz="1200" dirty="0"/>
              <a:t>11.6 / 14.2 mm: increased by a factor 1.3 </a:t>
            </a:r>
            <a:endParaRPr lang="en-GB" dirty="0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28A857D3-79D4-B240-BE92-AD82C7C3DC9B}"/>
              </a:ext>
            </a:extLst>
          </p:cNvPr>
          <p:cNvSpPr/>
          <p:nvPr/>
        </p:nvSpPr>
        <p:spPr>
          <a:xfrm>
            <a:off x="2947180" y="477485"/>
            <a:ext cx="47625" cy="95252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7B6FD139-21CB-DCC1-8EFC-9E69DB0CABCD}"/>
              </a:ext>
            </a:extLst>
          </p:cNvPr>
          <p:cNvSpPr/>
          <p:nvPr/>
        </p:nvSpPr>
        <p:spPr>
          <a:xfrm rot="10800000">
            <a:off x="2947182" y="620360"/>
            <a:ext cx="47625" cy="74841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99700968-06BC-E55A-204A-6FF87691E37C}"/>
              </a:ext>
            </a:extLst>
          </p:cNvPr>
          <p:cNvSpPr/>
          <p:nvPr/>
        </p:nvSpPr>
        <p:spPr>
          <a:xfrm>
            <a:off x="5185556" y="3151289"/>
            <a:ext cx="74839" cy="258537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82BF4394-DE6F-606F-B158-3300D471E5F3}"/>
              </a:ext>
            </a:extLst>
          </p:cNvPr>
          <p:cNvSpPr/>
          <p:nvPr/>
        </p:nvSpPr>
        <p:spPr>
          <a:xfrm rot="10800000">
            <a:off x="5185558" y="3457448"/>
            <a:ext cx="74839" cy="210912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CF9A0FD9-4D0F-EDA0-49A0-F302BBD15FB1}"/>
              </a:ext>
            </a:extLst>
          </p:cNvPr>
          <p:cNvSpPr/>
          <p:nvPr/>
        </p:nvSpPr>
        <p:spPr>
          <a:xfrm>
            <a:off x="2872340" y="2681841"/>
            <a:ext cx="47625" cy="95252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17294B41-C414-6AAD-4DD7-73E0A9795E63}"/>
              </a:ext>
            </a:extLst>
          </p:cNvPr>
          <p:cNvSpPr/>
          <p:nvPr/>
        </p:nvSpPr>
        <p:spPr>
          <a:xfrm rot="10800000">
            <a:off x="2872343" y="2824716"/>
            <a:ext cx="47625" cy="74841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481AA422-BADE-A2F2-1F3D-0F58CC666462}"/>
              </a:ext>
            </a:extLst>
          </p:cNvPr>
          <p:cNvSpPr/>
          <p:nvPr/>
        </p:nvSpPr>
        <p:spPr>
          <a:xfrm>
            <a:off x="5410074" y="5355645"/>
            <a:ext cx="74839" cy="258537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F70C9945-324C-C3A7-4EE6-9CAA194216AB}"/>
              </a:ext>
            </a:extLst>
          </p:cNvPr>
          <p:cNvSpPr/>
          <p:nvPr/>
        </p:nvSpPr>
        <p:spPr>
          <a:xfrm rot="10800000">
            <a:off x="5410075" y="5661804"/>
            <a:ext cx="74839" cy="210912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5C629EDB-5BE6-EE4A-6FD7-880BD1FD06FF}"/>
              </a:ext>
            </a:extLst>
          </p:cNvPr>
          <p:cNvSpPr/>
          <p:nvPr/>
        </p:nvSpPr>
        <p:spPr>
          <a:xfrm>
            <a:off x="3096858" y="4872590"/>
            <a:ext cx="47625" cy="95252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EB807787-A694-AF34-72C1-382D3BBDD7DD}"/>
              </a:ext>
            </a:extLst>
          </p:cNvPr>
          <p:cNvSpPr/>
          <p:nvPr/>
        </p:nvSpPr>
        <p:spPr>
          <a:xfrm rot="10800000">
            <a:off x="3096861" y="5015465"/>
            <a:ext cx="47625" cy="74841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246711-66AB-D987-66BF-351BD8C8C29C}"/>
              </a:ext>
            </a:extLst>
          </p:cNvPr>
          <p:cNvSpPr txBox="1"/>
          <p:nvPr/>
        </p:nvSpPr>
        <p:spPr>
          <a:xfrm>
            <a:off x="2425791" y="246690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TCLPX4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44DDAD7-FD3B-4396-D60D-74A0BF6C19CB}"/>
              </a:ext>
            </a:extLst>
          </p:cNvPr>
          <p:cNvSpPr txBox="1"/>
          <p:nvPr/>
        </p:nvSpPr>
        <p:spPr>
          <a:xfrm>
            <a:off x="3659244" y="929200"/>
            <a:ext cx="855192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900" dirty="0"/>
              <a:t>CC1  CC2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8DAA41-06D6-8206-68E8-1565B4D1789A}"/>
              </a:ext>
            </a:extLst>
          </p:cNvPr>
          <p:cNvSpPr txBox="1"/>
          <p:nvPr/>
        </p:nvSpPr>
        <p:spPr>
          <a:xfrm>
            <a:off x="4646006" y="698955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TCLMB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A7DEA6-6B79-8313-E4AA-B0751D15327D}"/>
              </a:ext>
            </a:extLst>
          </p:cNvPr>
          <p:cNvSpPr txBox="1"/>
          <p:nvPr/>
        </p:nvSpPr>
        <p:spPr>
          <a:xfrm>
            <a:off x="2351783" y="2425790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TCLPX4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432B74-3474-95BF-82BB-9B5439CF3FC2}"/>
              </a:ext>
            </a:extLst>
          </p:cNvPr>
          <p:cNvSpPr txBox="1"/>
          <p:nvPr/>
        </p:nvSpPr>
        <p:spPr>
          <a:xfrm>
            <a:off x="3585236" y="3108300"/>
            <a:ext cx="855192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900" dirty="0"/>
              <a:t>CC1  CC2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38ADB1-6599-4FC9-DCE7-8799EC72AD3D}"/>
              </a:ext>
            </a:extLst>
          </p:cNvPr>
          <p:cNvSpPr txBox="1"/>
          <p:nvPr/>
        </p:nvSpPr>
        <p:spPr>
          <a:xfrm>
            <a:off x="4571998" y="2878055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TCLMB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5B4487-A7B2-0AD4-1CC5-6E682D6E8D0C}"/>
              </a:ext>
            </a:extLst>
          </p:cNvPr>
          <p:cNvSpPr txBox="1"/>
          <p:nvPr/>
        </p:nvSpPr>
        <p:spPr>
          <a:xfrm>
            <a:off x="2557358" y="4613114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TCLPX4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A944D6-6F4D-84C2-D027-EC18AD0B0ECA}"/>
              </a:ext>
            </a:extLst>
          </p:cNvPr>
          <p:cNvSpPr txBox="1"/>
          <p:nvPr/>
        </p:nvSpPr>
        <p:spPr>
          <a:xfrm>
            <a:off x="4687120" y="5131163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TCLMB</a:t>
            </a:r>
          </a:p>
        </p:txBody>
      </p:sp>
    </p:spTree>
    <p:extLst>
      <p:ext uri="{BB962C8B-B14F-4D97-AF65-F5344CB8AC3E}">
        <p14:creationId xmlns:p14="http://schemas.microsoft.com/office/powerpoint/2010/main" val="3986296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Vertical crossing: Total power (W) </a:t>
            </a:r>
            <a:r>
              <a:rPr lang="en-US" sz="2800" b="1" spc="-1" dirty="0">
                <a:solidFill>
                  <a:srgbClr val="0093BE"/>
                </a:solidFill>
                <a:latin typeface="Arial"/>
                <a:cs typeface="Arial"/>
              </a:rPr>
              <a:t>for 7.5 Lo</a:t>
            </a:r>
            <a:endParaRPr lang="fr-FR" sz="2800" spc="-1" dirty="0">
              <a:solidFill>
                <a:srgbClr val="0093BE"/>
              </a:solidFill>
              <a:latin typeface="Arial"/>
              <a:cs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13</a:t>
            </a:fld>
            <a:endParaRPr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48D29B4F-6CE4-DDEF-E2F1-60B68B4AA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367887"/>
              </p:ext>
            </p:extLst>
          </p:nvPr>
        </p:nvGraphicFramePr>
        <p:xfrm>
          <a:off x="310788" y="1253054"/>
          <a:ext cx="8575716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026">
                  <a:extLst>
                    <a:ext uri="{9D8B030D-6E8A-4147-A177-3AD203B41FA5}">
                      <a16:colId xmlns:a16="http://schemas.microsoft.com/office/drawing/2014/main" val="2062312483"/>
                    </a:ext>
                  </a:extLst>
                </a:gridCol>
                <a:gridCol w="832612">
                  <a:extLst>
                    <a:ext uri="{9D8B030D-6E8A-4147-A177-3AD203B41FA5}">
                      <a16:colId xmlns:a16="http://schemas.microsoft.com/office/drawing/2014/main" val="1528306982"/>
                    </a:ext>
                  </a:extLst>
                </a:gridCol>
                <a:gridCol w="841662">
                  <a:extLst>
                    <a:ext uri="{9D8B030D-6E8A-4147-A177-3AD203B41FA5}">
                      <a16:colId xmlns:a16="http://schemas.microsoft.com/office/drawing/2014/main" val="252735769"/>
                    </a:ext>
                  </a:extLst>
                </a:gridCol>
                <a:gridCol w="746984">
                  <a:extLst>
                    <a:ext uri="{9D8B030D-6E8A-4147-A177-3AD203B41FA5}">
                      <a16:colId xmlns:a16="http://schemas.microsoft.com/office/drawing/2014/main" val="1196755074"/>
                    </a:ext>
                  </a:extLst>
                </a:gridCol>
                <a:gridCol w="857572">
                  <a:extLst>
                    <a:ext uri="{9D8B030D-6E8A-4147-A177-3AD203B41FA5}">
                      <a16:colId xmlns:a16="http://schemas.microsoft.com/office/drawing/2014/main" val="3916213924"/>
                    </a:ext>
                  </a:extLst>
                </a:gridCol>
                <a:gridCol w="857572">
                  <a:extLst>
                    <a:ext uri="{9D8B030D-6E8A-4147-A177-3AD203B41FA5}">
                      <a16:colId xmlns:a16="http://schemas.microsoft.com/office/drawing/2014/main" val="2964041951"/>
                    </a:ext>
                  </a:extLst>
                </a:gridCol>
                <a:gridCol w="857572">
                  <a:extLst>
                    <a:ext uri="{9D8B030D-6E8A-4147-A177-3AD203B41FA5}">
                      <a16:colId xmlns:a16="http://schemas.microsoft.com/office/drawing/2014/main" val="65404369"/>
                    </a:ext>
                  </a:extLst>
                </a:gridCol>
                <a:gridCol w="857572">
                  <a:extLst>
                    <a:ext uri="{9D8B030D-6E8A-4147-A177-3AD203B41FA5}">
                      <a16:colId xmlns:a16="http://schemas.microsoft.com/office/drawing/2014/main" val="2603374464"/>
                    </a:ext>
                  </a:extLst>
                </a:gridCol>
                <a:gridCol w="857572">
                  <a:extLst>
                    <a:ext uri="{9D8B030D-6E8A-4147-A177-3AD203B41FA5}">
                      <a16:colId xmlns:a16="http://schemas.microsoft.com/office/drawing/2014/main" val="762479399"/>
                    </a:ext>
                  </a:extLst>
                </a:gridCol>
                <a:gridCol w="857572">
                  <a:extLst>
                    <a:ext uri="{9D8B030D-6E8A-4147-A177-3AD203B41FA5}">
                      <a16:colId xmlns:a16="http://schemas.microsoft.com/office/drawing/2014/main" val="640803944"/>
                    </a:ext>
                  </a:extLst>
                </a:gridCol>
              </a:tblGrid>
              <a:tr h="38760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Half gap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(mm)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D2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D2 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  <a:p>
                      <a:pPr lvl="0" algn="ctr">
                        <a:buNone/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Hcorr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D2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Vcorr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Q4 - CM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MCBYs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Q4 - CM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TCLPX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inner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TCLPX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outer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TCLMB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B1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TCLMB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B2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736336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11.6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13.7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0.4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1.8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58.3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170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0.63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1354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0.4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0.4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C00000"/>
                          </a:solidFill>
                        </a:rPr>
                        <a:t>1.5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0.6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907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14.2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14.6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0.4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2.2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1.8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52.6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144.7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6.1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0.79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9738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C00000"/>
                          </a:solidFill>
                        </a:rPr>
                        <a:t>1.4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C00000"/>
                          </a:solidFill>
                        </a:rPr>
                        <a:t>1.7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0.8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45373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21.1 - ref</a:t>
                      </a:r>
                      <a:endParaRPr lang="en-US"/>
                    </a:p>
                    <a:p>
                      <a:pPr lvl="0" algn="ctr">
                        <a:buNone/>
                      </a:pP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18.8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/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4.6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38.7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85.5</a:t>
                      </a:r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35.7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0.98</a:t>
                      </a:r>
                      <a:endParaRPr lang="en-US"/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8698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24.7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31.8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2.1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3.3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5.3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chemeClr val="tx1"/>
                          </a:solidFill>
                        </a:rPr>
                        <a:t>2.3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00B050"/>
                          </a:solidFill>
                        </a:rPr>
                        <a:t>30.8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00B050"/>
                          </a:solidFill>
                        </a:rPr>
                        <a:t>59.3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44.7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820682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2.2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2.7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33196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54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4.6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5.6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chemeClr val="tx1"/>
                          </a:solidFill>
                        </a:rPr>
                        <a:t>2.6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00B050"/>
                          </a:solidFill>
                        </a:rPr>
                        <a:t>23.2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00B050"/>
                          </a:solidFill>
                        </a:rPr>
                        <a:t>37.3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rgbClr val="FF0000"/>
                          </a:solidFill>
                        </a:rPr>
                        <a:t>51.9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502456"/>
                  </a:ext>
                </a:extLst>
              </a:tr>
              <a:tr h="38760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Ratio </a:t>
                      </a:r>
                    </a:p>
                    <a:p>
                      <a:pPr lvl="0" algn="ctr">
                        <a:buNone/>
                      </a:pPr>
                      <a:endParaRPr lang="en-GB" sz="1400" b="0" i="1" u="none" strike="noStrike" noProof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2.9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3.1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3.8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0.4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i="1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4202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6444732-2192-307F-A9E8-B0B4151AD282}"/>
              </a:ext>
            </a:extLst>
          </p:cNvPr>
          <p:cNvSpPr txBox="1"/>
          <p:nvPr/>
        </p:nvSpPr>
        <p:spPr>
          <a:xfrm>
            <a:off x="7073458" y="5692889"/>
            <a:ext cx="1519232" cy="6987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i="1" dirty="0" err="1"/>
              <a:t>corr</a:t>
            </a:r>
            <a:r>
              <a:rPr lang="en-GB" sz="1400" i="1" dirty="0"/>
              <a:t> = corrector</a:t>
            </a:r>
            <a:endParaRPr lang="en-US"/>
          </a:p>
          <a:p>
            <a:pPr>
              <a:lnSpc>
                <a:spcPct val="150000"/>
              </a:lnSpc>
            </a:pPr>
            <a:r>
              <a:rPr lang="en-GB" sz="1400" i="1"/>
              <a:t>CM = cold mass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81F44D-91D0-E107-C2AC-DE112AD8C5DB}"/>
              </a:ext>
            </a:extLst>
          </p:cNvPr>
          <p:cNvSpPr/>
          <p:nvPr/>
        </p:nvSpPr>
        <p:spPr>
          <a:xfrm>
            <a:off x="5470071" y="1747547"/>
            <a:ext cx="1687285" cy="163285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EB9CC84-E64C-6C4D-B5E9-08085F3ABE27}"/>
              </a:ext>
            </a:extLst>
          </p:cNvPr>
          <p:cNvCxnSpPr/>
          <p:nvPr/>
        </p:nvCxnSpPr>
        <p:spPr>
          <a:xfrm flipH="1">
            <a:off x="5110842" y="3384220"/>
            <a:ext cx="517196" cy="260428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1FBBEB9-F5E8-A27E-5B0F-52C2B3F8ECE4}"/>
              </a:ext>
            </a:extLst>
          </p:cNvPr>
          <p:cNvSpPr txBox="1"/>
          <p:nvPr/>
        </p:nvSpPr>
        <p:spPr>
          <a:xfrm>
            <a:off x="1447262" y="5628792"/>
            <a:ext cx="3644452" cy="6987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400" dirty="0"/>
              <a:t>TCLPX is designed to stand the maximum heat in IR1, &gt; 200 W for a single jaw.</a:t>
            </a:r>
            <a:endParaRPr lang="en-GB" sz="1400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88A979-4E73-BDAF-BF95-E207A5F59DCA}"/>
              </a:ext>
            </a:extLst>
          </p:cNvPr>
          <p:cNvSpPr/>
          <p:nvPr/>
        </p:nvSpPr>
        <p:spPr>
          <a:xfrm>
            <a:off x="7252607" y="3976813"/>
            <a:ext cx="700768" cy="148998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BC349-A26B-F056-F95A-1FF35A2B1006}"/>
              </a:ext>
            </a:extLst>
          </p:cNvPr>
          <p:cNvSpPr txBox="1"/>
          <p:nvPr/>
        </p:nvSpPr>
        <p:spPr>
          <a:xfrm>
            <a:off x="7909581" y="4316269"/>
            <a:ext cx="240160" cy="496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i="1" dirty="0">
                <a:solidFill>
                  <a:srgbClr val="FF0000"/>
                </a:solidFill>
              </a:rPr>
              <a:t>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PlaceHolder 3">
            <a:extLst>
              <a:ext uri="{FF2B5EF4-FFF2-40B4-BE49-F238E27FC236}">
                <a16:creationId xmlns:a16="http://schemas.microsoft.com/office/drawing/2014/main" id="{AF7570AF-2394-663D-918F-D883096379E6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465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Conclusions</a:t>
            </a:r>
            <a:endParaRPr lang="en-US" dirty="0"/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14244" y="956130"/>
            <a:ext cx="8085073" cy="532754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200" spc="-1" dirty="0">
                <a:solidFill>
                  <a:srgbClr val="5A5A5A"/>
                </a:solidFill>
                <a:latin typeface="Arial"/>
              </a:rPr>
              <a:t>The effect of bigger and smaller aperture of the TCLPX collimator was explored for HC/VC.</a:t>
            </a:r>
            <a:endParaRPr lang="en-US" sz="1200" spc="-1" dirty="0">
              <a:solidFill>
                <a:srgbClr val="5A5A5A"/>
              </a:solidFill>
            </a:endParaRPr>
          </a:p>
          <a:p>
            <a:pPr marL="1257300" lvl="2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6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,Sans-Serif" charset="2"/>
              <a:buChar char=""/>
            </a:pPr>
            <a:r>
              <a:rPr lang="en-US" sz="1200" b="1" spc="-1" dirty="0">
                <a:solidFill>
                  <a:srgbClr val="5A5A5A"/>
                </a:solidFill>
                <a:latin typeface="Arial"/>
                <a:cs typeface="Arial"/>
              </a:rPr>
              <a:t>Peak dose in D2/Q4 assemblies:</a:t>
            </a:r>
            <a:endParaRPr lang="en-US" sz="12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A reduction in the aperture of the TCLPX4 implies a decrease in the peak dose in D2 and Q4-assembly.</a:t>
            </a:r>
          </a:p>
          <a:p>
            <a:pPr marL="800100" lvl="1" indent="-342900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A larger opening leads to a non-negligible increase in D2 (up to a factor 2) and Q4-assembly.</a:t>
            </a:r>
          </a:p>
          <a:p>
            <a:pPr marL="1257300" lvl="2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/>
              <a:buChar char=""/>
            </a:pPr>
            <a:endParaRPr lang="en-US" sz="6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,Sans-Serif" charset="2"/>
              <a:buChar char=""/>
            </a:pPr>
            <a:r>
              <a:rPr lang="en-US" sz="1200" b="1" spc="-1" dirty="0">
                <a:solidFill>
                  <a:srgbClr val="5A5A5A"/>
                </a:solidFill>
                <a:latin typeface="Arial"/>
                <a:cs typeface="Arial"/>
              </a:rPr>
              <a:t>Total power:</a:t>
            </a:r>
            <a:endParaRPr lang="en-US" sz="12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800100" lvl="1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The impact of the TCLPX4 settings highly depends on the half gap and the crossing plane.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For horizontal crossing, an aperture of 11.6 mm half-gap implies that the loads in the inner jaw of the TCLPX4 will be ~304 W, 70 W above the values considered in the design. 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In vertical crossing when opening the TCLPX4 to 28 mm half-gap, the loads in the D2, Q4 and TCLMB increase by a factor 2.9 (up to 54 W), 1.2 (5.6 W) and 1.5 (52 W) respectively. </a:t>
            </a:r>
          </a:p>
          <a:p>
            <a:pPr marL="1257300" lvl="2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endParaRPr lang="en-US" sz="6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200" b="1" spc="-1" dirty="0">
                <a:solidFill>
                  <a:srgbClr val="5A5A5A"/>
                </a:solidFill>
                <a:latin typeface="Arial"/>
                <a:cs typeface="Arial"/>
              </a:rPr>
              <a:t>Radiation levels:</a:t>
            </a:r>
            <a:endParaRPr lang="en-US" sz="12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800100" lvl="1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When opening the collimator there is a decrease by a factor ~0.8 in the surrounding of TCLPX4 and an increase by a factor 2.5 around Q4-assembly.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Font typeface="Wingdings,Sans-Serif" charset="2"/>
              <a:buChar char=""/>
            </a:pPr>
            <a:r>
              <a:rPr lang="en-US" sz="1100" spc="-1" dirty="0">
                <a:solidFill>
                  <a:srgbClr val="5A5A5A"/>
                </a:solidFill>
                <a:latin typeface="Arial"/>
                <a:cs typeface="Arial"/>
              </a:rPr>
              <a:t>When closing the collimator there is an increase by a factor ~1.3 in the surrounding of TCLPX4 and a decrease by a factor ~0.5 around Q4-assembly.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14</a:t>
            </a:fld>
            <a:endParaRPr/>
          </a:p>
        </p:txBody>
      </p:sp>
      <p:sp>
        <p:nvSpPr>
          <p:cNvPr id="3" name="PlaceHolder 3">
            <a:extLst>
              <a:ext uri="{FF2B5EF4-FFF2-40B4-BE49-F238E27FC236}">
                <a16:creationId xmlns:a16="http://schemas.microsoft.com/office/drawing/2014/main" id="{DF95F6DE-EC66-3321-303C-CA20145CAD40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8706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Context</a:t>
            </a:r>
            <a:endParaRPr lang="en-US" sz="2800" b="1" strike="noStrike" spc="-1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5A5A5A"/>
                </a:solidFill>
                <a:latin typeface="Arial"/>
              </a:rPr>
              <a:t>TCLPX4 aperture needs to be modified to allocate the flat optics. </a:t>
            </a:r>
            <a:endParaRPr lang="en-US" dirty="0"/>
          </a:p>
          <a:p>
            <a:pPr marL="1257300" lvl="2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800" spc="-1" dirty="0">
              <a:solidFill>
                <a:srgbClr val="5A5A5A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5A5A5A"/>
                </a:solidFill>
                <a:latin typeface="Arial"/>
              </a:rPr>
              <a:t>Furthermore, it is important for PPS2 configuration in IR5. </a:t>
            </a:r>
          </a:p>
          <a:p>
            <a:pPr marL="1257300" lvl="2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800" spc="-1" dirty="0">
              <a:solidFill>
                <a:srgbClr val="5A5A5A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5A5A5A"/>
                </a:solidFill>
                <a:latin typeface="Arial"/>
              </a:rPr>
              <a:t>Study the impact of the TCLPX4 settings by looking at:</a:t>
            </a:r>
          </a:p>
          <a:p>
            <a:pPr marL="800100" lvl="1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Peak dose on D2 and Q4 assemblies.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  <a:p>
            <a:pPr marL="800100" lvl="1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Loads on D2, Q4, TCLPX4 and TCLMB.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  <a:p>
            <a:pPr marL="800100" lvl="1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Radiation levels. </a:t>
            </a:r>
            <a:endParaRPr lang="en-US" sz="1400" dirty="0"/>
          </a:p>
          <a:p>
            <a:pPr marL="1257300" lvl="2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800" spc="-1" dirty="0">
              <a:solidFill>
                <a:srgbClr val="5A5A5A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rgbClr val="5A5A5A"/>
                </a:solidFill>
                <a:latin typeface="Arial"/>
              </a:rPr>
              <a:t>Settings to be considered:</a:t>
            </a:r>
          </a:p>
        </p:txBody>
      </p:sp>
      <p:sp>
        <p:nvSpPr>
          <p:cNvPr id="94" name="PlaceHolder 3"/>
          <p:cNvSpPr>
            <a:spLocks noGrp="1"/>
          </p:cNvSpPr>
          <p:nvPr>
            <p:ph type="ftr" idx="8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64BCD9"/>
                </a:solidFill>
                <a:latin typeface="Arial"/>
              </a:defRPr>
            </a:lvl1pPr>
          </a:lstStyle>
          <a:p>
            <a:pPr marL="342900" indent="-342900" algn="ctr">
              <a:spcBef>
                <a:spcPts val="320"/>
              </a:spcBef>
            </a:pPr>
            <a:r>
              <a:rPr lang="en-US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US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US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US" sz="1050" dirty="0">
                <a:cs typeface="Arial"/>
              </a:rPr>
              <a:t>M. </a:t>
            </a:r>
            <a:r>
              <a:rPr lang="en-US" sz="1050" dirty="0" err="1">
                <a:cs typeface="Arial"/>
              </a:rPr>
              <a:t>Sabaté-Gilarte</a:t>
            </a:r>
            <a:r>
              <a:rPr lang="en-US" sz="1050" dirty="0">
                <a:cs typeface="Arial"/>
              </a:rPr>
              <a:t>   </a:t>
            </a:r>
            <a:r>
              <a:rPr lang="en-US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US" dirty="0">
                <a:solidFill>
                  <a:schemeClr val="bg2"/>
                </a:solidFill>
                <a:cs typeface="Arial"/>
              </a:rPr>
              <a:t>5</a:t>
            </a:r>
            <a:r>
              <a:rPr lang="en-US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US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US" sz="1050" dirty="0"/>
              <a:t>                        </a:t>
            </a:r>
            <a:endParaRPr lang="en-US" dirty="0">
              <a:solidFill>
                <a:srgbClr val="0093BE"/>
              </a:solidFill>
              <a:cs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2</a:t>
            </a:fld>
            <a:endParaRPr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D1BD576-BE4C-65CF-7AD8-5DA1F556A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373190"/>
              </p:ext>
            </p:extLst>
          </p:nvPr>
        </p:nvGraphicFramePr>
        <p:xfrm>
          <a:off x="937846" y="4747845"/>
          <a:ext cx="7559472" cy="1010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912">
                  <a:extLst>
                    <a:ext uri="{9D8B030D-6E8A-4147-A177-3AD203B41FA5}">
                      <a16:colId xmlns:a16="http://schemas.microsoft.com/office/drawing/2014/main" val="3647639646"/>
                    </a:ext>
                  </a:extLst>
                </a:gridCol>
                <a:gridCol w="1259912">
                  <a:extLst>
                    <a:ext uri="{9D8B030D-6E8A-4147-A177-3AD203B41FA5}">
                      <a16:colId xmlns:a16="http://schemas.microsoft.com/office/drawing/2014/main" val="3927947751"/>
                    </a:ext>
                  </a:extLst>
                </a:gridCol>
                <a:gridCol w="1259912">
                  <a:extLst>
                    <a:ext uri="{9D8B030D-6E8A-4147-A177-3AD203B41FA5}">
                      <a16:colId xmlns:a16="http://schemas.microsoft.com/office/drawing/2014/main" val="2065885676"/>
                    </a:ext>
                  </a:extLst>
                </a:gridCol>
                <a:gridCol w="1259912">
                  <a:extLst>
                    <a:ext uri="{9D8B030D-6E8A-4147-A177-3AD203B41FA5}">
                      <a16:colId xmlns:a16="http://schemas.microsoft.com/office/drawing/2014/main" val="1258178272"/>
                    </a:ext>
                  </a:extLst>
                </a:gridCol>
                <a:gridCol w="1259912">
                  <a:extLst>
                    <a:ext uri="{9D8B030D-6E8A-4147-A177-3AD203B41FA5}">
                      <a16:colId xmlns:a16="http://schemas.microsoft.com/office/drawing/2014/main" val="894838673"/>
                    </a:ext>
                  </a:extLst>
                </a:gridCol>
                <a:gridCol w="1259912">
                  <a:extLst>
                    <a:ext uri="{9D8B030D-6E8A-4147-A177-3AD203B41FA5}">
                      <a16:colId xmlns:a16="http://schemas.microsoft.com/office/drawing/2014/main" val="1095227520"/>
                    </a:ext>
                  </a:extLst>
                </a:gridCol>
              </a:tblGrid>
              <a:tr h="33206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Half-gap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11.6 mm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14.2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21.1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24.7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28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966651"/>
                  </a:ext>
                </a:extLst>
              </a:tr>
              <a:tr h="33206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IR1 - </a:t>
                      </a:r>
                      <a:r>
                        <a:rPr lang="en-GB" sz="1600" b="1" dirty="0"/>
                        <a:t>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62163"/>
                  </a:ext>
                </a:extLst>
              </a:tr>
              <a:tr h="34036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IR5 - </a:t>
                      </a:r>
                      <a:r>
                        <a:rPr lang="en-GB" sz="1600" b="1" dirty="0"/>
                        <a:t>VC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0273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FLUKA simulations</a:t>
            </a:r>
            <a:endParaRPr lang="en-US" sz="2800" b="1" strike="noStrike" spc="-1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HL-LHC optics version 1.5 (Nov. 2019 released).</a:t>
            </a:r>
            <a:endParaRPr lang="en-US" dirty="0"/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Right side of the IP1/5.</a:t>
            </a: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p-p collisions at 7 </a:t>
            </a:r>
            <a:r>
              <a:rPr lang="en-US" sz="1400" spc="-1" dirty="0" err="1">
                <a:solidFill>
                  <a:srgbClr val="5A5A5A"/>
                </a:solidFill>
                <a:latin typeface="Arial"/>
              </a:rPr>
              <a:t>TeV</a:t>
            </a:r>
            <a:r>
              <a:rPr lang="en-US" sz="1400" spc="-1" dirty="0">
                <a:solidFill>
                  <a:srgbClr val="5A5A5A"/>
                </a:solidFill>
                <a:latin typeface="Arial"/>
              </a:rPr>
              <a:t>.</a:t>
            </a: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1400" spc="-1" dirty="0">
              <a:solidFill>
                <a:srgbClr val="5A5A5A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IR1: 250 </a:t>
            </a:r>
            <a:r>
              <a:rPr lang="en-US" sz="1400" spc="-1" dirty="0" err="1">
                <a:solidFill>
                  <a:srgbClr val="5A5A5A"/>
                </a:solidFill>
                <a:latin typeface="Symbol"/>
                <a:sym typeface="Symbol"/>
              </a:rPr>
              <a:t>m</a:t>
            </a:r>
            <a:r>
              <a:rPr lang="en-US" sz="1400" spc="-1" dirty="0" err="1">
                <a:solidFill>
                  <a:srgbClr val="5A5A5A"/>
                </a:solidFill>
                <a:latin typeface="Arial"/>
              </a:rPr>
              <a:t>rad</a:t>
            </a:r>
            <a:r>
              <a:rPr lang="en-US" sz="1400" spc="-1" dirty="0">
                <a:solidFill>
                  <a:srgbClr val="5A5A5A"/>
                </a:solidFill>
                <a:latin typeface="Arial"/>
              </a:rPr>
              <a:t> crossing angle in the horizontal plane.</a:t>
            </a: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,Sans-Serif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  <a:cs typeface="Arial"/>
              </a:rPr>
              <a:t>IR5: 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,Sans-Serif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  <a:cs typeface="Arial"/>
              </a:rPr>
              <a:t>+250 </a:t>
            </a:r>
            <a:r>
              <a:rPr lang="en-US" sz="1400" spc="-1" dirty="0" err="1">
                <a:solidFill>
                  <a:srgbClr val="5A5A5A"/>
                </a:solidFill>
                <a:latin typeface="Symbol"/>
                <a:cs typeface="Arial"/>
                <a:sym typeface="Symbol"/>
              </a:rPr>
              <a:t>m</a:t>
            </a:r>
            <a:r>
              <a:rPr lang="en-US" sz="1400" spc="-1" dirty="0" err="1">
                <a:solidFill>
                  <a:srgbClr val="5A5A5A"/>
                </a:solidFill>
                <a:latin typeface="Arial"/>
                <a:cs typeface="Arial"/>
              </a:rPr>
              <a:t>rad</a:t>
            </a:r>
            <a:r>
              <a:rPr lang="en-US" sz="1400" spc="-1" dirty="0">
                <a:solidFill>
                  <a:srgbClr val="5A5A5A"/>
                </a:solidFill>
                <a:latin typeface="Arial"/>
                <a:cs typeface="Arial"/>
              </a:rPr>
              <a:t> crossing angle in the vertical plane.</a:t>
            </a:r>
            <a:endParaRPr lang="en-US" sz="1400" dirty="0"/>
          </a:p>
          <a:p>
            <a:pPr marL="800100" lvl="1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,Sans-Serif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  <a:cs typeface="Arial"/>
              </a:rPr>
              <a:t>Mix polarity up/down combination.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,Sans-Serif" charset="2"/>
              <a:buChar char=""/>
            </a:pPr>
            <a:endParaRPr lang="en-US" sz="1400" spc="-1" dirty="0">
              <a:solidFill>
                <a:srgbClr val="5A5A5A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Normalization factor: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4000 fb</a:t>
            </a:r>
            <a:r>
              <a:rPr lang="en-US" sz="1400" spc="-1" baseline="30000" dirty="0">
                <a:solidFill>
                  <a:srgbClr val="5A5A5A"/>
                </a:solidFill>
                <a:latin typeface="Arial"/>
              </a:rPr>
              <a:t>-1</a:t>
            </a:r>
            <a:r>
              <a:rPr lang="en-US" sz="1400" spc="-1" dirty="0">
                <a:solidFill>
                  <a:srgbClr val="5A5A5A"/>
                </a:solidFill>
                <a:latin typeface="Arial"/>
              </a:rPr>
              <a:t> integrated luminosity.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5A5A5A"/>
                </a:solidFill>
                <a:latin typeface="Arial"/>
              </a:rPr>
              <a:t>7.5 L0 instantaneous luminosity.</a:t>
            </a:r>
          </a:p>
          <a:p>
            <a:pPr marL="800100" lvl="1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1400" spc="-1" dirty="0">
              <a:solidFill>
                <a:srgbClr val="5A5A5A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1400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3</a:t>
            </a:fld>
            <a:endParaRPr/>
          </a:p>
        </p:txBody>
      </p:sp>
      <p:sp>
        <p:nvSpPr>
          <p:cNvPr id="3" name="PlaceHolder 3">
            <a:extLst>
              <a:ext uri="{FF2B5EF4-FFF2-40B4-BE49-F238E27FC236}">
                <a16:creationId xmlns:a16="http://schemas.microsoft.com/office/drawing/2014/main" id="{DF95F6DE-EC66-3321-303C-CA20145CAD40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55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14054" y="2085000"/>
            <a:ext cx="7919640" cy="126392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spc="-1" dirty="0">
                <a:solidFill>
                  <a:srgbClr val="0093BE"/>
                </a:solidFill>
                <a:latin typeface="Arial"/>
              </a:rPr>
              <a:t>IR1</a:t>
            </a:r>
            <a:br>
              <a:rPr lang="en-US" sz="2800" b="1" spc="-1" dirty="0">
                <a:solidFill>
                  <a:srgbClr val="0093BE"/>
                </a:solidFill>
                <a:latin typeface="Arial"/>
              </a:rPr>
            </a:b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Horizontal crossing</a:t>
            </a:r>
            <a:endParaRPr lang="en-US" sz="2800" b="1" strike="noStrike" spc="-1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4</a:t>
            </a:fld>
            <a:endParaRPr/>
          </a:p>
        </p:txBody>
      </p:sp>
      <p:sp>
        <p:nvSpPr>
          <p:cNvPr id="3" name="PlaceHolder 3">
            <a:extLst>
              <a:ext uri="{FF2B5EF4-FFF2-40B4-BE49-F238E27FC236}">
                <a16:creationId xmlns:a16="http://schemas.microsoft.com/office/drawing/2014/main" id="{BC816C4C-9FB1-BFA7-628A-4CAE6CC6CA6A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671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DC591306-8ACE-C45B-3060-F406B81B1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596" y="1135380"/>
            <a:ext cx="6553199" cy="4587239"/>
          </a:xfrm>
          <a:prstGeom prst="rect">
            <a:avLst/>
          </a:prstGeom>
        </p:spPr>
      </p:pic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HC: peak dose distribution in D2 assembly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5</a:t>
            </a:fld>
            <a:endParaRPr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102FDD9B-2837-AB4F-DD3C-45585A02C497}"/>
              </a:ext>
            </a:extLst>
          </p:cNvPr>
          <p:cNvSpPr/>
          <p:nvPr/>
        </p:nvSpPr>
        <p:spPr>
          <a:xfrm>
            <a:off x="2339191" y="2007053"/>
            <a:ext cx="102054" cy="1496786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1DE7F8-BD53-8FDE-F982-D013D2FE2E69}"/>
              </a:ext>
            </a:extLst>
          </p:cNvPr>
          <p:cNvSpPr txBox="1"/>
          <p:nvPr/>
        </p:nvSpPr>
        <p:spPr>
          <a:xfrm>
            <a:off x="2447854" y="2063337"/>
            <a:ext cx="213081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dirty="0"/>
              <a:t>Decreased from 14 </a:t>
            </a:r>
            <a:r>
              <a:rPr lang="en-GB" sz="1200" dirty="0" err="1"/>
              <a:t>MGy</a:t>
            </a:r>
            <a:r>
              <a:rPr lang="en-GB" sz="1200" dirty="0"/>
              <a:t> down to </a:t>
            </a:r>
            <a:r>
              <a:rPr lang="en-GB" sz="1200" dirty="0">
                <a:solidFill>
                  <a:srgbClr val="FF0000"/>
                </a:solidFill>
              </a:rPr>
              <a:t>7 </a:t>
            </a:r>
            <a:r>
              <a:rPr lang="en-GB" sz="1200" dirty="0">
                <a:solidFill>
                  <a:srgbClr val="000000"/>
                </a:solidFill>
              </a:rPr>
              <a:t>-</a:t>
            </a:r>
            <a:r>
              <a:rPr lang="en-GB" sz="1200" dirty="0"/>
              <a:t> </a:t>
            </a:r>
            <a:r>
              <a:rPr lang="en-GB" sz="1200" dirty="0">
                <a:solidFill>
                  <a:srgbClr val="0070C0"/>
                </a:solidFill>
              </a:rPr>
              <a:t>7.5</a:t>
            </a:r>
            <a:r>
              <a:rPr lang="en-GB" sz="1200" dirty="0"/>
              <a:t> </a:t>
            </a:r>
            <a:r>
              <a:rPr lang="en-GB" sz="1200" dirty="0" err="1"/>
              <a:t>MGy</a:t>
            </a:r>
            <a:r>
              <a:rPr lang="en-GB" sz="1200" dirty="0"/>
              <a:t> at peak</a:t>
            </a:r>
            <a:endParaRPr lang="en-GB" dirty="0"/>
          </a:p>
        </p:txBody>
      </p:sp>
      <p:sp>
        <p:nvSpPr>
          <p:cNvPr id="6" name="PlaceHolder 3">
            <a:extLst>
              <a:ext uri="{FF2B5EF4-FFF2-40B4-BE49-F238E27FC236}">
                <a16:creationId xmlns:a16="http://schemas.microsoft.com/office/drawing/2014/main" id="{0ACA8324-BB3D-F319-7351-FEB48624ED16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3190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HC: peak dose distribution in Q4 assembly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6</a:t>
            </a:fld>
            <a:endParaRPr/>
          </a:p>
        </p:txBody>
      </p:sp>
      <p:pic>
        <p:nvPicPr>
          <p:cNvPr id="2" name="Picture 2" descr="Chart&#10;&#10;Description automatically generated">
            <a:extLst>
              <a:ext uri="{FF2B5EF4-FFF2-40B4-BE49-F238E27FC236}">
                <a16:creationId xmlns:a16="http://schemas.microsoft.com/office/drawing/2014/main" id="{740E3700-B516-5AC5-D2BF-DA7A68A1E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214" y="1137473"/>
            <a:ext cx="6561573" cy="45830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ECAE83-B78A-3028-3763-D092339AFEC4}"/>
              </a:ext>
            </a:extLst>
          </p:cNvPr>
          <p:cNvSpPr txBox="1"/>
          <p:nvPr/>
        </p:nvSpPr>
        <p:spPr>
          <a:xfrm>
            <a:off x="1979840" y="2104158"/>
            <a:ext cx="126769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dirty="0"/>
              <a:t>Decreased in the front MCBY</a:t>
            </a:r>
            <a:endParaRPr lang="en-US" dirty="0" err="1"/>
          </a:p>
        </p:txBody>
      </p:sp>
      <p:sp>
        <p:nvSpPr>
          <p:cNvPr id="6" name="PlaceHolder 3">
            <a:extLst>
              <a:ext uri="{FF2B5EF4-FFF2-40B4-BE49-F238E27FC236}">
                <a16:creationId xmlns:a16="http://schemas.microsoft.com/office/drawing/2014/main" id="{BFADD151-6E65-5AE0-F880-4CBACFC29056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389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Horizontal Crossing: dose levels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7</a:t>
            </a:fld>
            <a:endParaRPr/>
          </a:p>
        </p:txBody>
      </p:sp>
      <p:pic>
        <p:nvPicPr>
          <p:cNvPr id="2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54ED5954-D34C-A502-20C7-02A6D9D7A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" y="4550502"/>
            <a:ext cx="5699090" cy="1818205"/>
          </a:xfrm>
          <a:prstGeom prst="rect">
            <a:avLst/>
          </a:prstGeom>
        </p:spPr>
      </p:pic>
      <p:pic>
        <p:nvPicPr>
          <p:cNvPr id="4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379B5ED3-D036-07C2-164E-A02CC33DE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" y="899601"/>
            <a:ext cx="5699090" cy="1818205"/>
          </a:xfrm>
          <a:prstGeom prst="rect">
            <a:avLst/>
          </a:prstGeom>
        </p:spPr>
      </p:pic>
      <p:pic>
        <p:nvPicPr>
          <p:cNvPr id="6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AFC15E8C-2C64-7E53-4BC0-A916DF9FC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235" y="2725051"/>
            <a:ext cx="5699090" cy="18182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EF340F-2233-8404-2A31-0F0B304269DF}"/>
              </a:ext>
            </a:extLst>
          </p:cNvPr>
          <p:cNvSpPr txBox="1"/>
          <p:nvPr/>
        </p:nvSpPr>
        <p:spPr>
          <a:xfrm>
            <a:off x="5513268" y="1684172"/>
            <a:ext cx="3165375" cy="6121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/>
              <a:t>Around Q4-assembly:</a:t>
            </a:r>
            <a:endParaRPr lang="en-US" dirty="0"/>
          </a:p>
          <a:p>
            <a:pPr algn="ctr">
              <a:lnSpc>
                <a:spcPct val="150000"/>
              </a:lnSpc>
            </a:pPr>
            <a:r>
              <a:rPr lang="en-GB" sz="1200" dirty="0"/>
              <a:t>11.6 / 14.2 mm: decreased by a factor 0.6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4D9F71-7E91-529C-3FAE-B604B87D5A1B}"/>
              </a:ext>
            </a:extLst>
          </p:cNvPr>
          <p:cNvSpPr txBox="1"/>
          <p:nvPr/>
        </p:nvSpPr>
        <p:spPr>
          <a:xfrm>
            <a:off x="5513267" y="1024226"/>
            <a:ext cx="3165375" cy="6121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/>
              <a:t>Around TCPLX4</a:t>
            </a:r>
            <a:endParaRPr lang="en-US" dirty="0"/>
          </a:p>
          <a:p>
            <a:pPr algn="ctr">
              <a:lnSpc>
                <a:spcPct val="150000"/>
              </a:lnSpc>
            </a:pPr>
            <a:r>
              <a:rPr lang="en-GB" sz="1200" dirty="0"/>
              <a:t>11.6 / 14.2 mm: increased by a factor 1.2</a:t>
            </a:r>
            <a:endParaRPr lang="en-GB" dirty="0"/>
          </a:p>
        </p:txBody>
      </p:sp>
      <p:sp>
        <p:nvSpPr>
          <p:cNvPr id="8" name="PlaceHolder 3">
            <a:extLst>
              <a:ext uri="{FF2B5EF4-FFF2-40B4-BE49-F238E27FC236}">
                <a16:creationId xmlns:a16="http://schemas.microsoft.com/office/drawing/2014/main" id="{9E19746A-CAD0-B8E6-0087-292FF1754D16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D88DFB-64FB-4A42-0052-9EC90DF4317A}"/>
              </a:ext>
            </a:extLst>
          </p:cNvPr>
          <p:cNvSpPr txBox="1"/>
          <p:nvPr/>
        </p:nvSpPr>
        <p:spPr>
          <a:xfrm>
            <a:off x="1414359" y="1068992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TCLPX4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1F3811-54EC-E354-C542-174B455833BA}"/>
              </a:ext>
            </a:extLst>
          </p:cNvPr>
          <p:cNvSpPr txBox="1"/>
          <p:nvPr/>
        </p:nvSpPr>
        <p:spPr>
          <a:xfrm>
            <a:off x="2935618" y="1603488"/>
            <a:ext cx="855192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900" dirty="0"/>
              <a:t>CC1  CC2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BAA1F5-4446-B58A-B03B-7020D9247C44}"/>
              </a:ext>
            </a:extLst>
          </p:cNvPr>
          <p:cNvSpPr txBox="1"/>
          <p:nvPr/>
        </p:nvSpPr>
        <p:spPr>
          <a:xfrm>
            <a:off x="4086840" y="1603487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TCLMB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0D1D41-9519-B4CB-6536-3DA9817DE480}"/>
              </a:ext>
            </a:extLst>
          </p:cNvPr>
          <p:cNvSpPr txBox="1"/>
          <p:nvPr/>
        </p:nvSpPr>
        <p:spPr>
          <a:xfrm>
            <a:off x="1397913" y="4892697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TCLPX4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3BA90D-560C-EC41-A2D4-EE73D7EE8379}"/>
              </a:ext>
            </a:extLst>
          </p:cNvPr>
          <p:cNvSpPr txBox="1"/>
          <p:nvPr/>
        </p:nvSpPr>
        <p:spPr>
          <a:xfrm>
            <a:off x="4119732" y="5517645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TCLMB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451A56-A27E-9F3C-D9AB-B4F3B557D711}"/>
              </a:ext>
            </a:extLst>
          </p:cNvPr>
          <p:cNvSpPr txBox="1"/>
          <p:nvPr/>
        </p:nvSpPr>
        <p:spPr>
          <a:xfrm>
            <a:off x="5139387" y="2894502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TCLPX4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D9C3B1-686F-9DB9-7064-52B4334064F0}"/>
              </a:ext>
            </a:extLst>
          </p:cNvPr>
          <p:cNvSpPr txBox="1"/>
          <p:nvPr/>
        </p:nvSpPr>
        <p:spPr>
          <a:xfrm>
            <a:off x="6389286" y="3346768"/>
            <a:ext cx="855192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900" dirty="0"/>
              <a:t>CC1   CC2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63869B-9606-BB52-7F18-DDA92C3F9843}"/>
              </a:ext>
            </a:extLst>
          </p:cNvPr>
          <p:cNvSpPr txBox="1"/>
          <p:nvPr/>
        </p:nvSpPr>
        <p:spPr>
          <a:xfrm>
            <a:off x="7598069" y="3412551"/>
            <a:ext cx="624948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900" dirty="0"/>
              <a:t>TCLMB</a:t>
            </a:r>
          </a:p>
        </p:txBody>
      </p:sp>
    </p:spTree>
    <p:extLst>
      <p:ext uri="{BB962C8B-B14F-4D97-AF65-F5344CB8AC3E}">
        <p14:creationId xmlns:p14="http://schemas.microsoft.com/office/powerpoint/2010/main" val="73991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0034" cy="7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Horizontal Crossing: Total power (W) for 7.5 L0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8</a:t>
            </a:fld>
            <a:endParaRPr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48D29B4F-6CE4-DDEF-E2F1-60B68B4AA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05686"/>
              </p:ext>
            </p:extLst>
          </p:nvPr>
        </p:nvGraphicFramePr>
        <p:xfrm>
          <a:off x="290377" y="1395930"/>
          <a:ext cx="8575720" cy="3400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1141">
                  <a:extLst>
                    <a:ext uri="{9D8B030D-6E8A-4147-A177-3AD203B41FA5}">
                      <a16:colId xmlns:a16="http://schemas.microsoft.com/office/drawing/2014/main" val="2062312483"/>
                    </a:ext>
                  </a:extLst>
                </a:gridCol>
                <a:gridCol w="925125">
                  <a:extLst>
                    <a:ext uri="{9D8B030D-6E8A-4147-A177-3AD203B41FA5}">
                      <a16:colId xmlns:a16="http://schemas.microsoft.com/office/drawing/2014/main" val="1528306982"/>
                    </a:ext>
                  </a:extLst>
                </a:gridCol>
                <a:gridCol w="935181">
                  <a:extLst>
                    <a:ext uri="{9D8B030D-6E8A-4147-A177-3AD203B41FA5}">
                      <a16:colId xmlns:a16="http://schemas.microsoft.com/office/drawing/2014/main" val="252735769"/>
                    </a:ext>
                  </a:extLst>
                </a:gridCol>
                <a:gridCol w="829983">
                  <a:extLst>
                    <a:ext uri="{9D8B030D-6E8A-4147-A177-3AD203B41FA5}">
                      <a16:colId xmlns:a16="http://schemas.microsoft.com/office/drawing/2014/main" val="1196755074"/>
                    </a:ext>
                  </a:extLst>
                </a:gridCol>
                <a:gridCol w="952858">
                  <a:extLst>
                    <a:ext uri="{9D8B030D-6E8A-4147-A177-3AD203B41FA5}">
                      <a16:colId xmlns:a16="http://schemas.microsoft.com/office/drawing/2014/main" val="3916213924"/>
                    </a:ext>
                  </a:extLst>
                </a:gridCol>
                <a:gridCol w="952858">
                  <a:extLst>
                    <a:ext uri="{9D8B030D-6E8A-4147-A177-3AD203B41FA5}">
                      <a16:colId xmlns:a16="http://schemas.microsoft.com/office/drawing/2014/main" val="2964041951"/>
                    </a:ext>
                  </a:extLst>
                </a:gridCol>
                <a:gridCol w="952858">
                  <a:extLst>
                    <a:ext uri="{9D8B030D-6E8A-4147-A177-3AD203B41FA5}">
                      <a16:colId xmlns:a16="http://schemas.microsoft.com/office/drawing/2014/main" val="65404369"/>
                    </a:ext>
                  </a:extLst>
                </a:gridCol>
                <a:gridCol w="952858">
                  <a:extLst>
                    <a:ext uri="{9D8B030D-6E8A-4147-A177-3AD203B41FA5}">
                      <a16:colId xmlns:a16="http://schemas.microsoft.com/office/drawing/2014/main" val="2603374464"/>
                    </a:ext>
                  </a:extLst>
                </a:gridCol>
                <a:gridCol w="952858">
                  <a:extLst>
                    <a:ext uri="{9D8B030D-6E8A-4147-A177-3AD203B41FA5}">
                      <a16:colId xmlns:a16="http://schemas.microsoft.com/office/drawing/2014/main" val="762479399"/>
                    </a:ext>
                  </a:extLst>
                </a:gridCol>
              </a:tblGrid>
              <a:tr h="56668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Half gap</a:t>
                      </a:r>
                      <a:endParaRPr lang="en-GB" sz="1400" dirty="0" err="1"/>
                    </a:p>
                    <a:p>
                      <a:pPr lvl="0" algn="ctr">
                        <a:buNone/>
                      </a:pPr>
                      <a:r>
                        <a:rPr lang="en-GB" sz="1400" dirty="0"/>
                        <a:t>(mm)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D2 </a:t>
                      </a:r>
                      <a:endParaRPr lang="en-US"/>
                    </a:p>
                    <a:p>
                      <a:pPr lvl="0" algn="ctr">
                        <a:buNone/>
                      </a:pPr>
                      <a:r>
                        <a:rPr lang="en-GB" sz="1400" dirty="0" err="1"/>
                        <a:t>Hcorr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D2 </a:t>
                      </a:r>
                      <a:r>
                        <a:rPr lang="en-GB" sz="1400" err="1"/>
                        <a:t>Vcorr</a:t>
                      </a:r>
                      <a:endParaRPr lang="en-GB" sz="1400" dirty="0" err="1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Q4 - CM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/>
                        <a:t>MCBYs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Q4 - CM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TCLPX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/>
                        <a:t>inner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TCLPX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/>
                        <a:t>outer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TCLMB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1400" dirty="0"/>
                        <a:t>B1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736336"/>
                  </a:ext>
                </a:extLst>
              </a:tr>
              <a:tr h="566682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11.6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24.2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0.9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0.8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3.3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3.7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303.5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288.2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13.7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13542"/>
                  </a:ext>
                </a:extLst>
              </a:tr>
              <a:tr h="566682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Ratio </a:t>
                      </a:r>
                      <a:r>
                        <a:rPr lang="en-GB" sz="1400" i="1" err="1"/>
                        <a:t>wrt</a:t>
                      </a:r>
                      <a:r>
                        <a:rPr lang="en-GB" sz="1400" i="1" dirty="0"/>
                        <a:t> ref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0.9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0.8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FF0000"/>
                          </a:solidFill>
                        </a:rPr>
                        <a:t>1.8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solidFill>
                      <a:srgbClr val="F0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907"/>
                  </a:ext>
                </a:extLst>
              </a:tr>
              <a:tr h="566682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14.2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26.7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1.05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1.04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3.6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3.9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277.8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256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15.7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97383"/>
                  </a:ext>
                </a:extLst>
              </a:tr>
              <a:tr h="56668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0" i="1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Ratio </a:t>
                      </a:r>
                      <a:r>
                        <a:rPr lang="en-GB" sz="1400" b="0" i="1" u="none" strike="noStrike" noProof="0" err="1">
                          <a:solidFill>
                            <a:srgbClr val="000000"/>
                          </a:solidFill>
                          <a:latin typeface="Arial"/>
                        </a:rPr>
                        <a:t>wrt</a:t>
                      </a:r>
                      <a:r>
                        <a:rPr lang="en-GB" sz="1400" b="0" i="1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 ref</a:t>
                      </a:r>
                      <a:endParaRPr lang="en-US" i="1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0.9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0.6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0.8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accent3"/>
                          </a:solidFill>
                        </a:rPr>
                        <a:t>1.2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accent3"/>
                          </a:solidFill>
                        </a:rPr>
                        <a:t>1.6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rgbClr val="00B050"/>
                          </a:solidFill>
                        </a:rPr>
                        <a:t>0.5</a:t>
                      </a:r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453733"/>
                  </a:ext>
                </a:extLst>
              </a:tr>
              <a:tr h="56668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21.1 - ref</a:t>
                      </a:r>
                      <a:endParaRPr lang="en-US" b="1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28.3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1.8</a:t>
                      </a:r>
                      <a:endParaRPr lang="en-US"/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1.5</a:t>
                      </a:r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5.3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4.8</a:t>
                      </a:r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230.1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162.4</a:t>
                      </a:r>
                      <a:endParaRPr lang="en-US"/>
                    </a:p>
                  </a:txBody>
                  <a:tcPr>
                    <a:solidFill>
                      <a:srgbClr val="DAE3E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/>
                        <a:t>29.1</a:t>
                      </a:r>
                      <a:endParaRPr lang="en-US"/>
                    </a:p>
                  </a:txBody>
                  <a:tcPr>
                    <a:solidFill>
                      <a:srgbClr val="DAE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9392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6444732-2192-307F-A9E8-B0B4151AD282}"/>
              </a:ext>
            </a:extLst>
          </p:cNvPr>
          <p:cNvSpPr txBox="1"/>
          <p:nvPr/>
        </p:nvSpPr>
        <p:spPr>
          <a:xfrm>
            <a:off x="6657723" y="5582600"/>
            <a:ext cx="1920642" cy="6987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i="1" dirty="0" err="1"/>
              <a:t>corr</a:t>
            </a:r>
            <a:r>
              <a:rPr lang="en-GB" sz="1400" i="1" dirty="0"/>
              <a:t> = corrector</a:t>
            </a:r>
            <a:endParaRPr lang="en-US"/>
          </a:p>
          <a:p>
            <a:pPr>
              <a:lnSpc>
                <a:spcPct val="150000"/>
              </a:lnSpc>
            </a:pPr>
            <a:r>
              <a:rPr lang="en-GB" sz="1400" i="1"/>
              <a:t>CM = cold mass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C31FB0-D5C9-C962-16E3-17DBCB590C32}"/>
              </a:ext>
            </a:extLst>
          </p:cNvPr>
          <p:cNvSpPr/>
          <p:nvPr/>
        </p:nvSpPr>
        <p:spPr>
          <a:xfrm>
            <a:off x="6102803" y="1969201"/>
            <a:ext cx="1687285" cy="2183946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30D12C-A5D4-AAEB-6BDF-23D510C146F0}"/>
              </a:ext>
            </a:extLst>
          </p:cNvPr>
          <p:cNvCxnSpPr/>
          <p:nvPr/>
        </p:nvCxnSpPr>
        <p:spPr>
          <a:xfrm flipH="1">
            <a:off x="4913539" y="4162425"/>
            <a:ext cx="1187904" cy="143827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2AACCB7-B909-3834-B56E-85CC225266D0}"/>
              </a:ext>
            </a:extLst>
          </p:cNvPr>
          <p:cNvSpPr txBox="1"/>
          <p:nvPr/>
        </p:nvSpPr>
        <p:spPr>
          <a:xfrm>
            <a:off x="1963259" y="4881831"/>
            <a:ext cx="2866337" cy="13450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400" dirty="0"/>
              <a:t>The collimator design, including the thermomechanical studies, is based on the loads corresponding to the reference settings.</a:t>
            </a:r>
            <a:endParaRPr lang="en-GB" sz="1400" i="1" dirty="0"/>
          </a:p>
        </p:txBody>
      </p:sp>
      <p:sp>
        <p:nvSpPr>
          <p:cNvPr id="6" name="PlaceHolder 3">
            <a:extLst>
              <a:ext uri="{FF2B5EF4-FFF2-40B4-BE49-F238E27FC236}">
                <a16:creationId xmlns:a16="http://schemas.microsoft.com/office/drawing/2014/main" id="{419C2588-2302-6085-021C-8D0583272264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737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14054" y="2085000"/>
            <a:ext cx="7919640" cy="126392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spc="-1" dirty="0">
                <a:solidFill>
                  <a:srgbClr val="0093BE"/>
                </a:solidFill>
                <a:latin typeface="Arial"/>
              </a:rPr>
              <a:t>IR5</a:t>
            </a:r>
            <a:br>
              <a:rPr lang="en-US" sz="2800" b="1" spc="-1" dirty="0">
                <a:solidFill>
                  <a:srgbClr val="0093BE"/>
                </a:solidFill>
                <a:latin typeface="Arial"/>
              </a:rPr>
            </a:br>
            <a:r>
              <a:rPr lang="en-US" sz="2800" b="1" spc="-1" dirty="0">
                <a:solidFill>
                  <a:srgbClr val="0093BE"/>
                </a:solidFill>
                <a:latin typeface="Arial"/>
              </a:rPr>
              <a:t>Vertical crossing</a:t>
            </a:r>
            <a:endParaRPr lang="en-US" sz="2800" b="1" strike="noStrike" spc="-1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8BA9011-0487-4439-AB7F-6570D46E4D03}" type="slidenum">
              <a:t>9</a:t>
            </a:fld>
            <a:endParaRPr/>
          </a:p>
        </p:txBody>
      </p:sp>
      <p:sp>
        <p:nvSpPr>
          <p:cNvPr id="3" name="PlaceHolder 3">
            <a:extLst>
              <a:ext uri="{FF2B5EF4-FFF2-40B4-BE49-F238E27FC236}">
                <a16:creationId xmlns:a16="http://schemas.microsoft.com/office/drawing/2014/main" id="{DF1FF6E8-201C-9AA2-5443-AAE90C0A5728}"/>
              </a:ext>
            </a:extLst>
          </p:cNvPr>
          <p:cNvSpPr txBox="1">
            <a:spLocks/>
          </p:cNvSpPr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defRPr lang="en-US" sz="1200" b="0" strike="noStrike" kern="1200" spc="-1">
                <a:solidFill>
                  <a:srgbClr val="64BCD9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spcBef>
                <a:spcPts val="320"/>
              </a:spcBef>
            </a:pPr>
            <a:r>
              <a:rPr lang="en-GB" sz="1100" dirty="0">
                <a:solidFill>
                  <a:schemeClr val="bg2"/>
                </a:solidFill>
                <a:cs typeface="Arial"/>
              </a:rPr>
              <a:t> Special Joint </a:t>
            </a:r>
            <a:r>
              <a:rPr lang="en-GB" sz="1100" dirty="0" err="1">
                <a:solidFill>
                  <a:schemeClr val="bg2"/>
                </a:solidFill>
                <a:cs typeface="Arial"/>
              </a:rPr>
              <a:t>HiLumi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 WP2/WP5 meeting          </a:t>
            </a:r>
            <a:r>
              <a:rPr lang="en-GB" sz="1050" dirty="0">
                <a:cs typeface="Arial"/>
              </a:rPr>
              <a:t>M. </a:t>
            </a:r>
            <a:r>
              <a:rPr lang="en-GB" sz="1050" dirty="0" err="1">
                <a:cs typeface="Arial"/>
              </a:rPr>
              <a:t>Sabaté-Gilarte</a:t>
            </a:r>
            <a:r>
              <a:rPr lang="en-GB" sz="1050" dirty="0">
                <a:cs typeface="Arial"/>
              </a:rPr>
              <a:t>   </a:t>
            </a:r>
            <a:r>
              <a:rPr lang="en-GB" sz="1100" dirty="0">
                <a:solidFill>
                  <a:schemeClr val="bg2"/>
                </a:solidFill>
                <a:cs typeface="Arial"/>
              </a:rPr>
              <a:t>       </a:t>
            </a:r>
            <a:r>
              <a:rPr lang="en-GB" dirty="0">
                <a:solidFill>
                  <a:schemeClr val="bg2"/>
                </a:solidFill>
                <a:cs typeface="Arial"/>
              </a:rPr>
              <a:t>5</a:t>
            </a:r>
            <a:r>
              <a:rPr lang="en-GB" sz="1000" baseline="30000" dirty="0">
                <a:solidFill>
                  <a:schemeClr val="bg2"/>
                </a:solidFill>
                <a:cs typeface="Arial"/>
              </a:rPr>
              <a:t>th</a:t>
            </a:r>
            <a:r>
              <a:rPr lang="en-GB" dirty="0">
                <a:solidFill>
                  <a:schemeClr val="bg2"/>
                </a:solidFill>
                <a:cs typeface="Arial"/>
              </a:rPr>
              <a:t> September 2023</a:t>
            </a:r>
            <a:r>
              <a:rPr lang="en-GB" sz="1050" dirty="0"/>
              <a:t>                        </a:t>
            </a:r>
            <a:endParaRPr lang="en-GB" dirty="0">
              <a:solidFill>
                <a:srgbClr val="0093BE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1259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50846</TotalTime>
  <Words>614</Words>
  <Application>Microsoft Office PowerPoint</Application>
  <PresentationFormat>On-screen Show (4:3)</PresentationFormat>
  <Paragraphs>153</Paragraphs>
  <Slides>14</Slides>
  <Notes>1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PowerPoint Presentation</vt:lpstr>
      <vt:lpstr>Context</vt:lpstr>
      <vt:lpstr>FLUKA simulations</vt:lpstr>
      <vt:lpstr>IR1 Horizontal crossing</vt:lpstr>
      <vt:lpstr>HC: peak dose distribution in D2 assembly</vt:lpstr>
      <vt:lpstr>HC: peak dose distribution in Q4 assembly</vt:lpstr>
      <vt:lpstr>Horizontal Crossing: dose levels</vt:lpstr>
      <vt:lpstr>Horizontal Crossing: Total power (W) for 7.5 L0</vt:lpstr>
      <vt:lpstr>IR5 Vertical crossing</vt:lpstr>
      <vt:lpstr>VC: peak dose distribution in D2 assembly</vt:lpstr>
      <vt:lpstr>VC: peak dose distribution in Q4 assembly</vt:lpstr>
      <vt:lpstr>VC dose  levels</vt:lpstr>
      <vt:lpstr>Vertical crossing: Total power (W) for 7.5 Lo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/>
  <cp:revision>3190</cp:revision>
  <cp:lastPrinted>2017-11-08T14:55:35Z</cp:lastPrinted>
  <dcterms:created xsi:type="dcterms:W3CDTF">2016-01-11T14:38:10Z</dcterms:created>
  <dcterms:modified xsi:type="dcterms:W3CDTF">2023-09-05T07:24:43Z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  <property fmtid="{D5CDD505-2E9C-101B-9397-08002B2CF9AE}" pid="3" name="Notes">
    <vt:i4>2</vt:i4>
  </property>
  <property fmtid="{D5CDD505-2E9C-101B-9397-08002B2CF9AE}" pid="4" name="PresentationFormat">
    <vt:lpwstr>On-screen Show (4:3)</vt:lpwstr>
  </property>
  <property fmtid="{D5CDD505-2E9C-101B-9397-08002B2CF9AE}" pid="5" name="Slides">
    <vt:i4>10</vt:i4>
  </property>
</Properties>
</file>