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79" r:id="rId3"/>
    <p:sldId id="280" r:id="rId4"/>
    <p:sldId id="281" r:id="rId5"/>
    <p:sldId id="283" r:id="rId6"/>
    <p:sldId id="284" r:id="rId7"/>
    <p:sldId id="285" r:id="rId8"/>
    <p:sldId id="263" r:id="rId9"/>
    <p:sldId id="286" r:id="rId10"/>
    <p:sldId id="287" r:id="rId11"/>
    <p:sldId id="278" r:id="rId12"/>
    <p:sldId id="282" r:id="rId13"/>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3B079D-4D56-41E6-91D0-2DA9E9F6FAAF}" v="1009" dt="2023-09-05T08:59:41.511"/>
  </p1510:revLst>
</p1510:revInfo>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7505"/>
  </p:normalViewPr>
  <p:slideViewPr>
    <p:cSldViewPr>
      <p:cViewPr varScale="1">
        <p:scale>
          <a:sx n="114" d="100"/>
          <a:sy n="114" d="100"/>
        </p:scale>
        <p:origin x="474" y="10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il El-Kassem" clId="Web-{583B079D-4D56-41E6-91D0-2DA9E9F6FAAF}"/>
    <pc:docChg chg="addSld modSld sldOrd">
      <pc:chgData name="Nabil El-Kassem" userId="" providerId="" clId="Web-{583B079D-4D56-41E6-91D0-2DA9E9F6FAAF}" dt="2023-09-05T08:59:41.277" v="713" actId="20577"/>
      <pc:docMkLst>
        <pc:docMk/>
      </pc:docMkLst>
      <pc:sldChg chg="modSp ord">
        <pc:chgData name="Nabil El-Kassem" userId="" providerId="" clId="Web-{583B079D-4D56-41E6-91D0-2DA9E9F6FAAF}" dt="2023-09-05T08:59:41.277" v="713" actId="20577"/>
        <pc:sldMkLst>
          <pc:docMk/>
          <pc:sldMk cId="0" sldId="263"/>
        </pc:sldMkLst>
        <pc:spChg chg="mod">
          <ac:chgData name="Nabil El-Kassem" userId="" providerId="" clId="Web-{583B079D-4D56-41E6-91D0-2DA9E9F6FAAF}" dt="2023-09-05T08:59:41.277" v="713" actId="20577"/>
          <ac:spMkLst>
            <pc:docMk/>
            <pc:sldMk cId="0" sldId="263"/>
            <ac:spMk id="4" creationId="{00000000-0000-0000-0000-000000000000}"/>
          </ac:spMkLst>
        </pc:spChg>
      </pc:sldChg>
      <pc:sldChg chg="addSp delSp modSp">
        <pc:chgData name="Nabil El-Kassem" userId="" providerId="" clId="Web-{583B079D-4D56-41E6-91D0-2DA9E9F6FAAF}" dt="2023-09-05T08:11:08.927" v="189" actId="1076"/>
        <pc:sldMkLst>
          <pc:docMk/>
          <pc:sldMk cId="3464301028" sldId="279"/>
        </pc:sldMkLst>
        <pc:spChg chg="del">
          <ac:chgData name="Nabil El-Kassem" userId="" providerId="" clId="Web-{583B079D-4D56-41E6-91D0-2DA9E9F6FAAF}" dt="2023-09-05T07:57:58.458" v="0"/>
          <ac:spMkLst>
            <pc:docMk/>
            <pc:sldMk cId="3464301028" sldId="279"/>
            <ac:spMk id="2" creationId="{7BE7CCF5-E5C8-2748-8E26-16A25AC1A916}"/>
          </ac:spMkLst>
        </pc:spChg>
        <pc:spChg chg="mod">
          <ac:chgData name="Nabil El-Kassem" userId="" providerId="" clId="Web-{583B079D-4D56-41E6-91D0-2DA9E9F6FAAF}" dt="2023-09-05T08:00:47.277" v="27" actId="20577"/>
          <ac:spMkLst>
            <pc:docMk/>
            <pc:sldMk cId="3464301028" sldId="279"/>
            <ac:spMk id="3" creationId="{6B992C19-CC60-3642-8F74-82DB233FBB79}"/>
          </ac:spMkLst>
        </pc:spChg>
        <pc:spChg chg="add del mod">
          <ac:chgData name="Nabil El-Kassem" userId="" providerId="" clId="Web-{583B079D-4D56-41E6-91D0-2DA9E9F6FAAF}" dt="2023-09-05T07:59:08.164" v="8"/>
          <ac:spMkLst>
            <pc:docMk/>
            <pc:sldMk cId="3464301028" sldId="279"/>
            <ac:spMk id="7" creationId="{1399AD20-7767-CC91-F630-667735E5920C}"/>
          </ac:spMkLst>
        </pc:spChg>
        <pc:spChg chg="add mod">
          <ac:chgData name="Nabil El-Kassem" userId="" providerId="" clId="Web-{583B079D-4D56-41E6-91D0-2DA9E9F6FAAF}" dt="2023-09-05T08:02:17.562" v="54" actId="14100"/>
          <ac:spMkLst>
            <pc:docMk/>
            <pc:sldMk cId="3464301028" sldId="279"/>
            <ac:spMk id="9" creationId="{D8FBC606-DCC8-846B-A01B-76A582544751}"/>
          </ac:spMkLst>
        </pc:spChg>
        <pc:spChg chg="add mod">
          <ac:chgData name="Nabil El-Kassem" userId="" providerId="" clId="Web-{583B079D-4D56-41E6-91D0-2DA9E9F6FAAF}" dt="2023-09-05T08:03:27.111" v="90" actId="1076"/>
          <ac:spMkLst>
            <pc:docMk/>
            <pc:sldMk cId="3464301028" sldId="279"/>
            <ac:spMk id="10" creationId="{8E6D124F-C61F-13E7-7335-4C94B88D372F}"/>
          </ac:spMkLst>
        </pc:spChg>
        <pc:spChg chg="add mod">
          <ac:chgData name="Nabil El-Kassem" userId="" providerId="" clId="Web-{583B079D-4D56-41E6-91D0-2DA9E9F6FAAF}" dt="2023-09-05T08:11:08.927" v="189" actId="1076"/>
          <ac:spMkLst>
            <pc:docMk/>
            <pc:sldMk cId="3464301028" sldId="279"/>
            <ac:spMk id="11" creationId="{43F2F7B8-C879-1E1B-A0D7-A9C8D1FC3FF4}"/>
          </ac:spMkLst>
        </pc:spChg>
        <pc:picChg chg="add del mod ord modCrop">
          <ac:chgData name="Nabil El-Kassem" userId="" providerId="" clId="Web-{583B079D-4D56-41E6-91D0-2DA9E9F6FAAF}" dt="2023-09-05T07:59:05.163" v="7"/>
          <ac:picMkLst>
            <pc:docMk/>
            <pc:sldMk cId="3464301028" sldId="279"/>
            <ac:picMk id="4" creationId="{5945302C-B1F9-1C77-9FE4-C34B08EB97E7}"/>
          </ac:picMkLst>
        </pc:picChg>
        <pc:picChg chg="add mod ord">
          <ac:chgData name="Nabil El-Kassem" userId="" providerId="" clId="Web-{583B079D-4D56-41E6-91D0-2DA9E9F6FAAF}" dt="2023-09-05T07:59:24.149" v="10" actId="14100"/>
          <ac:picMkLst>
            <pc:docMk/>
            <pc:sldMk cId="3464301028" sldId="279"/>
            <ac:picMk id="8" creationId="{A663F011-23E7-FA99-8C54-C38A0472E5B1}"/>
          </ac:picMkLst>
        </pc:picChg>
      </pc:sldChg>
      <pc:sldChg chg="addSp modSp add replId">
        <pc:chgData name="Nabil El-Kassem" userId="" providerId="" clId="Web-{583B079D-4D56-41E6-91D0-2DA9E9F6FAAF}" dt="2023-09-05T08:41:55.375" v="414" actId="20577"/>
        <pc:sldMkLst>
          <pc:docMk/>
          <pc:sldMk cId="3669182143" sldId="280"/>
        </pc:sldMkLst>
        <pc:spChg chg="add mod">
          <ac:chgData name="Nabil El-Kassem" userId="" providerId="" clId="Web-{583B079D-4D56-41E6-91D0-2DA9E9F6FAAF}" dt="2023-09-05T08:41:55.375" v="414" actId="20577"/>
          <ac:spMkLst>
            <pc:docMk/>
            <pc:sldMk cId="3669182143" sldId="280"/>
            <ac:spMk id="2" creationId="{355D844B-2472-6354-0D53-D972E74975FA}"/>
          </ac:spMkLst>
        </pc:spChg>
        <pc:spChg chg="add">
          <ac:chgData name="Nabil El-Kassem" userId="" providerId="" clId="Web-{583B079D-4D56-41E6-91D0-2DA9E9F6FAAF}" dt="2023-09-05T08:11:19.115" v="190"/>
          <ac:spMkLst>
            <pc:docMk/>
            <pc:sldMk cId="3669182143" sldId="280"/>
            <ac:spMk id="5" creationId="{89305974-BC11-06FE-858F-B16E066122DD}"/>
          </ac:spMkLst>
        </pc:spChg>
        <pc:spChg chg="mod">
          <ac:chgData name="Nabil El-Kassem" userId="" providerId="" clId="Web-{583B079D-4D56-41E6-91D0-2DA9E9F6FAAF}" dt="2023-09-05T08:05:57.196" v="147" actId="1076"/>
          <ac:spMkLst>
            <pc:docMk/>
            <pc:sldMk cId="3669182143" sldId="280"/>
            <ac:spMk id="10" creationId="{8E6D124F-C61F-13E7-7335-4C94B88D372F}"/>
          </ac:spMkLst>
        </pc:spChg>
      </pc:sldChg>
      <pc:sldChg chg="addSp delSp modSp add replId">
        <pc:chgData name="Nabil El-Kassem" userId="" providerId="" clId="Web-{583B079D-4D56-41E6-91D0-2DA9E9F6FAAF}" dt="2023-09-05T08:47:23.076" v="488"/>
        <pc:sldMkLst>
          <pc:docMk/>
          <pc:sldMk cId="4243987531" sldId="281"/>
        </pc:sldMkLst>
        <pc:spChg chg="del">
          <ac:chgData name="Nabil El-Kassem" userId="" providerId="" clId="Web-{583B079D-4D56-41E6-91D0-2DA9E9F6FAAF}" dt="2023-09-05T08:06:44.229" v="165"/>
          <ac:spMkLst>
            <pc:docMk/>
            <pc:sldMk cId="4243987531" sldId="281"/>
            <ac:spMk id="2" creationId="{355D844B-2472-6354-0D53-D972E74975FA}"/>
          </ac:spMkLst>
        </pc:spChg>
        <pc:spChg chg="mod">
          <ac:chgData name="Nabil El-Kassem" userId="" providerId="" clId="Web-{583B079D-4D56-41E6-91D0-2DA9E9F6FAAF}" dt="2023-09-05T08:06:37.056" v="164" actId="20577"/>
          <ac:spMkLst>
            <pc:docMk/>
            <pc:sldMk cId="4243987531" sldId="281"/>
            <ac:spMk id="3" creationId="{6B992C19-CC60-3642-8F74-82DB233FBB79}"/>
          </ac:spMkLst>
        </pc:spChg>
        <pc:spChg chg="add del mod">
          <ac:chgData name="Nabil El-Kassem" userId="" providerId="" clId="Web-{583B079D-4D56-41E6-91D0-2DA9E9F6FAAF}" dt="2023-09-05T08:11:31.271" v="191"/>
          <ac:spMkLst>
            <pc:docMk/>
            <pc:sldMk cId="4243987531" sldId="281"/>
            <ac:spMk id="5" creationId="{2AE25985-2C58-ACC9-30F0-478C5D9A491B}"/>
          </ac:spMkLst>
        </pc:spChg>
        <pc:spChg chg="del">
          <ac:chgData name="Nabil El-Kassem" userId="" providerId="" clId="Web-{583B079D-4D56-41E6-91D0-2DA9E9F6FAAF}" dt="2023-09-05T08:06:46.447" v="167"/>
          <ac:spMkLst>
            <pc:docMk/>
            <pc:sldMk cId="4243987531" sldId="281"/>
            <ac:spMk id="9" creationId="{D8FBC606-DCC8-846B-A01B-76A582544751}"/>
          </ac:spMkLst>
        </pc:spChg>
        <pc:spChg chg="del">
          <ac:chgData name="Nabil El-Kassem" userId="" providerId="" clId="Web-{583B079D-4D56-41E6-91D0-2DA9E9F6FAAF}" dt="2023-09-05T08:06:44.619" v="166"/>
          <ac:spMkLst>
            <pc:docMk/>
            <pc:sldMk cId="4243987531" sldId="281"/>
            <ac:spMk id="10" creationId="{8E6D124F-C61F-13E7-7335-4C94B88D372F}"/>
          </ac:spMkLst>
        </pc:spChg>
        <pc:spChg chg="add">
          <ac:chgData name="Nabil El-Kassem" userId="" providerId="" clId="Web-{583B079D-4D56-41E6-91D0-2DA9E9F6FAAF}" dt="2023-09-05T08:11:55.038" v="194"/>
          <ac:spMkLst>
            <pc:docMk/>
            <pc:sldMk cId="4243987531" sldId="281"/>
            <ac:spMk id="12" creationId="{9818A2A1-5770-F0FD-9986-3155C8D5020B}"/>
          </ac:spMkLst>
        </pc:spChg>
        <pc:spChg chg="add del">
          <ac:chgData name="Nabil El-Kassem" userId="" providerId="" clId="Web-{583B079D-4D56-41E6-91D0-2DA9E9F6FAAF}" dt="2023-09-05T08:14:00.152" v="221"/>
          <ac:spMkLst>
            <pc:docMk/>
            <pc:sldMk cId="4243987531" sldId="281"/>
            <ac:spMk id="26" creationId="{1EB26775-1081-30AC-A110-FBB6A2EECBF3}"/>
          </ac:spMkLst>
        </pc:spChg>
        <pc:spChg chg="add del mod">
          <ac:chgData name="Nabil El-Kassem" userId="" providerId="" clId="Web-{583B079D-4D56-41E6-91D0-2DA9E9F6FAAF}" dt="2023-09-05T08:14:15.497" v="226"/>
          <ac:spMkLst>
            <pc:docMk/>
            <pc:sldMk cId="4243987531" sldId="281"/>
            <ac:spMk id="28" creationId="{37CE3DD5-303E-4465-B206-05BE0E64975C}"/>
          </ac:spMkLst>
        </pc:spChg>
        <pc:spChg chg="add mod">
          <ac:chgData name="Nabil El-Kassem" userId="" providerId="" clId="Web-{583B079D-4D56-41E6-91D0-2DA9E9F6FAAF}" dt="2023-09-05T08:34:43.827" v="293" actId="1076"/>
          <ac:spMkLst>
            <pc:docMk/>
            <pc:sldMk cId="4243987531" sldId="281"/>
            <ac:spMk id="31" creationId="{A714C1FE-B62C-52F3-DE7D-7DE1E46295B2}"/>
          </ac:spMkLst>
        </pc:spChg>
        <pc:spChg chg="add del">
          <ac:chgData name="Nabil El-Kassem" userId="" providerId="" clId="Web-{583B079D-4D56-41E6-91D0-2DA9E9F6FAAF}" dt="2023-09-05T08:34:51.390" v="295"/>
          <ac:spMkLst>
            <pc:docMk/>
            <pc:sldMk cId="4243987531" sldId="281"/>
            <ac:spMk id="32" creationId="{EA37D9AA-93BB-3150-D2CA-136316909004}"/>
          </ac:spMkLst>
        </pc:spChg>
        <pc:spChg chg="add mod">
          <ac:chgData name="Nabil El-Kassem" userId="" providerId="" clId="Web-{583B079D-4D56-41E6-91D0-2DA9E9F6FAAF}" dt="2023-09-05T08:35:14.937" v="301" actId="1076"/>
          <ac:spMkLst>
            <pc:docMk/>
            <pc:sldMk cId="4243987531" sldId="281"/>
            <ac:spMk id="33" creationId="{581E8D80-B153-97E5-FC20-BEE4052E6DA0}"/>
          </ac:spMkLst>
        </pc:spChg>
        <pc:spChg chg="add mod">
          <ac:chgData name="Nabil El-Kassem" userId="" providerId="" clId="Web-{583B079D-4D56-41E6-91D0-2DA9E9F6FAAF}" dt="2023-09-05T08:35:24.094" v="304" actId="20577"/>
          <ac:spMkLst>
            <pc:docMk/>
            <pc:sldMk cId="4243987531" sldId="281"/>
            <ac:spMk id="34" creationId="{EB0ABD9A-90EC-5D64-9E32-41FD426E10F8}"/>
          </ac:spMkLst>
        </pc:spChg>
        <pc:spChg chg="add mod">
          <ac:chgData name="Nabil El-Kassem" userId="" providerId="" clId="Web-{583B079D-4D56-41E6-91D0-2DA9E9F6FAAF}" dt="2023-09-05T08:36:10.158" v="311" actId="14100"/>
          <ac:spMkLst>
            <pc:docMk/>
            <pc:sldMk cId="4243987531" sldId="281"/>
            <ac:spMk id="35" creationId="{79058F13-E3AE-12AD-6E09-641D092A3EE6}"/>
          </ac:spMkLst>
        </pc:spChg>
        <pc:spChg chg="add mod">
          <ac:chgData name="Nabil El-Kassem" userId="" providerId="" clId="Web-{583B079D-4D56-41E6-91D0-2DA9E9F6FAAF}" dt="2023-09-05T08:36:35.800" v="322" actId="14100"/>
          <ac:spMkLst>
            <pc:docMk/>
            <pc:sldMk cId="4243987531" sldId="281"/>
            <ac:spMk id="36" creationId="{DEE2B512-7581-D2BF-3431-35D27084D92E}"/>
          </ac:spMkLst>
        </pc:spChg>
        <pc:spChg chg="add del mod">
          <ac:chgData name="Nabil El-Kassem" userId="" providerId="" clId="Web-{583B079D-4D56-41E6-91D0-2DA9E9F6FAAF}" dt="2023-09-05T08:46:44.465" v="479"/>
          <ac:spMkLst>
            <pc:docMk/>
            <pc:sldMk cId="4243987531" sldId="281"/>
            <ac:spMk id="37" creationId="{3CD83E7D-1DB7-9B77-9455-430B07689A2A}"/>
          </ac:spMkLst>
        </pc:spChg>
        <pc:spChg chg="add del mod">
          <ac:chgData name="Nabil El-Kassem" userId="" providerId="" clId="Web-{583B079D-4D56-41E6-91D0-2DA9E9F6FAAF}" dt="2023-09-05T08:47:23.076" v="488"/>
          <ac:spMkLst>
            <pc:docMk/>
            <pc:sldMk cId="4243987531" sldId="281"/>
            <ac:spMk id="38" creationId="{02993503-AF68-1B99-D1F1-8DE8DC104ED7}"/>
          </ac:spMkLst>
        </pc:spChg>
        <pc:spChg chg="add mod">
          <ac:chgData name="Nabil El-Kassem" userId="" providerId="" clId="Web-{583B079D-4D56-41E6-91D0-2DA9E9F6FAAF}" dt="2023-09-05T08:40:00.746" v="370" actId="1076"/>
          <ac:spMkLst>
            <pc:docMk/>
            <pc:sldMk cId="4243987531" sldId="281"/>
            <ac:spMk id="40" creationId="{04B07215-DC25-7695-EF37-B166CF156F6D}"/>
          </ac:spMkLst>
        </pc:spChg>
        <pc:spChg chg="add mod">
          <ac:chgData name="Nabil El-Kassem" userId="" providerId="" clId="Web-{583B079D-4D56-41E6-91D0-2DA9E9F6FAAF}" dt="2023-09-05T08:40:43.919" v="387" actId="20577"/>
          <ac:spMkLst>
            <pc:docMk/>
            <pc:sldMk cId="4243987531" sldId="281"/>
            <ac:spMk id="41" creationId="{43BBC3EA-99A9-BDFA-CC41-AB1978B9AEF3}"/>
          </ac:spMkLst>
        </pc:spChg>
        <pc:spChg chg="add del mod">
          <ac:chgData name="Nabil El-Kassem" userId="" providerId="" clId="Web-{583B079D-4D56-41E6-91D0-2DA9E9F6FAAF}" dt="2023-09-05T08:47:13.091" v="485"/>
          <ac:spMkLst>
            <pc:docMk/>
            <pc:sldMk cId="4243987531" sldId="281"/>
            <ac:spMk id="43" creationId="{E82DCAAF-2D6D-B957-8276-A7D3028A48C1}"/>
          </ac:spMkLst>
        </pc:spChg>
        <pc:spChg chg="add mod">
          <ac:chgData name="Nabil El-Kassem" userId="" providerId="" clId="Web-{583B079D-4D56-41E6-91D0-2DA9E9F6FAAF}" dt="2023-09-05T08:44:19.131" v="452" actId="14100"/>
          <ac:spMkLst>
            <pc:docMk/>
            <pc:sldMk cId="4243987531" sldId="281"/>
            <ac:spMk id="44" creationId="{062A9D3F-9B83-B0A0-5ACC-D6E289670D52}"/>
          </ac:spMkLst>
        </pc:spChg>
        <pc:spChg chg="add del">
          <ac:chgData name="Nabil El-Kassem" userId="" providerId="" clId="Web-{583B079D-4D56-41E6-91D0-2DA9E9F6FAAF}" dt="2023-09-05T08:44:23.834" v="454"/>
          <ac:spMkLst>
            <pc:docMk/>
            <pc:sldMk cId="4243987531" sldId="281"/>
            <ac:spMk id="45" creationId="{C50FC76A-42BB-D2D0-EA8E-832B6E6AF0A1}"/>
          </ac:spMkLst>
        </pc:spChg>
        <pc:spChg chg="add mod">
          <ac:chgData name="Nabil El-Kassem" userId="" providerId="" clId="Web-{583B079D-4D56-41E6-91D0-2DA9E9F6FAAF}" dt="2023-09-05T08:44:43.163" v="459" actId="20577"/>
          <ac:spMkLst>
            <pc:docMk/>
            <pc:sldMk cId="4243987531" sldId="281"/>
            <ac:spMk id="46" creationId="{B1F509A4-425E-F22C-8501-49BE875EF41C}"/>
          </ac:spMkLst>
        </pc:spChg>
        <pc:picChg chg="add del mod ord">
          <ac:chgData name="Nabil El-Kassem" userId="" providerId="" clId="Web-{583B079D-4D56-41E6-91D0-2DA9E9F6FAAF}" dt="2023-09-05T08:13:46.730" v="217"/>
          <ac:picMkLst>
            <pc:docMk/>
            <pc:sldMk cId="4243987531" sldId="281"/>
            <ac:picMk id="7" creationId="{CFB8DC13-2200-7752-FAA6-AFB3977B4DD1}"/>
          </ac:picMkLst>
        </pc:picChg>
        <pc:picChg chg="del">
          <ac:chgData name="Nabil El-Kassem" userId="" providerId="" clId="Web-{583B079D-4D56-41E6-91D0-2DA9E9F6FAAF}" dt="2023-09-05T08:06:47.244" v="168"/>
          <ac:picMkLst>
            <pc:docMk/>
            <pc:sldMk cId="4243987531" sldId="281"/>
            <ac:picMk id="8" creationId="{A663F011-23E7-FA99-8C54-C38A0472E5B1}"/>
          </ac:picMkLst>
        </pc:picChg>
        <pc:picChg chg="add mod ord">
          <ac:chgData name="Nabil El-Kassem" userId="" providerId="" clId="Web-{583B079D-4D56-41E6-91D0-2DA9E9F6FAAF}" dt="2023-09-05T08:14:38.201" v="230" actId="1076"/>
          <ac:picMkLst>
            <pc:docMk/>
            <pc:sldMk cId="4243987531" sldId="281"/>
            <ac:picMk id="29" creationId="{DA936F60-1421-C5C8-5229-95FC594B4613}"/>
          </ac:picMkLst>
        </pc:picChg>
        <pc:picChg chg="add mod">
          <ac:chgData name="Nabil El-Kassem" userId="" providerId="" clId="Web-{583B079D-4D56-41E6-91D0-2DA9E9F6FAAF}" dt="2023-09-05T08:34:03.544" v="284" actId="14100"/>
          <ac:picMkLst>
            <pc:docMk/>
            <pc:sldMk cId="4243987531" sldId="281"/>
            <ac:picMk id="30" creationId="{B0F060EE-52D6-85D1-1D38-4F8E6600F0F1}"/>
          </ac:picMkLst>
        </pc:picChg>
        <pc:inkChg chg="add del">
          <ac:chgData name="Nabil El-Kassem" userId="" providerId="" clId="Web-{583B079D-4D56-41E6-91D0-2DA9E9F6FAAF}" dt="2023-09-05T08:13:52.871" v="219"/>
          <ac:inkMkLst>
            <pc:docMk/>
            <pc:sldMk cId="4243987531" sldId="281"/>
            <ac:inkMk id="13" creationId="{FA8D5AD0-9539-0E9D-2F0A-A1BB16B56990}"/>
          </ac:inkMkLst>
        </pc:inkChg>
        <pc:inkChg chg="add del">
          <ac:chgData name="Nabil El-Kassem" userId="" providerId="" clId="Web-{583B079D-4D56-41E6-91D0-2DA9E9F6FAAF}" dt="2023-09-05T08:13:47.980" v="218"/>
          <ac:inkMkLst>
            <pc:docMk/>
            <pc:sldMk cId="4243987531" sldId="281"/>
            <ac:inkMk id="14" creationId="{ECBA727C-3372-6651-11F7-3FDC038FEBC0}"/>
          </ac:inkMkLst>
        </pc:inkChg>
        <pc:inkChg chg="add del">
          <ac:chgData name="Nabil El-Kassem" userId="" providerId="" clId="Web-{583B079D-4D56-41E6-91D0-2DA9E9F6FAAF}" dt="2023-09-05T08:14:00.855" v="222"/>
          <ac:inkMkLst>
            <pc:docMk/>
            <pc:sldMk cId="4243987531" sldId="281"/>
            <ac:inkMk id="15" creationId="{17ABE586-7826-F86F-08F7-14B98D9C267E}"/>
          </ac:inkMkLst>
        </pc:inkChg>
        <pc:inkChg chg="add del">
          <ac:chgData name="Nabil El-Kassem" userId="" providerId="" clId="Web-{583B079D-4D56-41E6-91D0-2DA9E9F6FAAF}" dt="2023-09-05T08:14:02.027" v="224"/>
          <ac:inkMkLst>
            <pc:docMk/>
            <pc:sldMk cId="4243987531" sldId="281"/>
            <ac:inkMk id="16" creationId="{AE0406DF-87B3-55BB-F1B5-E201369AA71A}"/>
          </ac:inkMkLst>
        </pc:inkChg>
        <pc:inkChg chg="add del">
          <ac:chgData name="Nabil El-Kassem" userId="" providerId="" clId="Web-{583B079D-4D56-41E6-91D0-2DA9E9F6FAAF}" dt="2023-09-05T08:14:02.027" v="223"/>
          <ac:inkMkLst>
            <pc:docMk/>
            <pc:sldMk cId="4243987531" sldId="281"/>
            <ac:inkMk id="17" creationId="{6D53856E-DC2D-8CA4-9E72-EDDFF9106BCD}"/>
          </ac:inkMkLst>
        </pc:inkChg>
        <pc:inkChg chg="add del">
          <ac:chgData name="Nabil El-Kassem" userId="" providerId="" clId="Web-{583B079D-4D56-41E6-91D0-2DA9E9F6FAAF}" dt="2023-09-05T08:13:12.416" v="215"/>
          <ac:inkMkLst>
            <pc:docMk/>
            <pc:sldMk cId="4243987531" sldId="281"/>
            <ac:inkMk id="18" creationId="{F82AE86C-2CDE-151F-2A26-4F93F0B26074}"/>
          </ac:inkMkLst>
        </pc:inkChg>
        <pc:inkChg chg="add del">
          <ac:chgData name="Nabil El-Kassem" userId="" providerId="" clId="Web-{583B079D-4D56-41E6-91D0-2DA9E9F6FAAF}" dt="2023-09-05T08:13:09.619" v="214"/>
          <ac:inkMkLst>
            <pc:docMk/>
            <pc:sldMk cId="4243987531" sldId="281"/>
            <ac:inkMk id="19" creationId="{4BD24014-BAED-F324-F97B-56CE8B31E3D9}"/>
          </ac:inkMkLst>
        </pc:inkChg>
        <pc:inkChg chg="add del">
          <ac:chgData name="Nabil El-Kassem" userId="" providerId="" clId="Web-{583B079D-4D56-41E6-91D0-2DA9E9F6FAAF}" dt="2023-09-05T08:13:08.728" v="213"/>
          <ac:inkMkLst>
            <pc:docMk/>
            <pc:sldMk cId="4243987531" sldId="281"/>
            <ac:inkMk id="20" creationId="{3CB1733D-25ED-E0FF-AF7E-7A6206005425}"/>
          </ac:inkMkLst>
        </pc:inkChg>
        <pc:inkChg chg="add del">
          <ac:chgData name="Nabil El-Kassem" userId="" providerId="" clId="Web-{583B079D-4D56-41E6-91D0-2DA9E9F6FAAF}" dt="2023-09-05T08:13:07.994" v="212"/>
          <ac:inkMkLst>
            <pc:docMk/>
            <pc:sldMk cId="4243987531" sldId="281"/>
            <ac:inkMk id="21" creationId="{AC2C959E-6332-4DBD-9CED-E895F00E1336}"/>
          </ac:inkMkLst>
        </pc:inkChg>
        <pc:inkChg chg="add del">
          <ac:chgData name="Nabil El-Kassem" userId="" providerId="" clId="Web-{583B079D-4D56-41E6-91D0-2DA9E9F6FAAF}" dt="2023-09-05T08:13:06.947" v="211"/>
          <ac:inkMkLst>
            <pc:docMk/>
            <pc:sldMk cId="4243987531" sldId="281"/>
            <ac:inkMk id="22" creationId="{D16ACDC8-EFE5-917C-8EA6-440E70150C4F}"/>
          </ac:inkMkLst>
        </pc:inkChg>
        <pc:inkChg chg="add del">
          <ac:chgData name="Nabil El-Kassem" userId="" providerId="" clId="Web-{583B079D-4D56-41E6-91D0-2DA9E9F6FAAF}" dt="2023-09-05T08:13:03.806" v="210"/>
          <ac:inkMkLst>
            <pc:docMk/>
            <pc:sldMk cId="4243987531" sldId="281"/>
            <ac:inkMk id="23" creationId="{D44E954C-1BDC-16D5-4104-7A669CB7D10B}"/>
          </ac:inkMkLst>
        </pc:inkChg>
        <pc:inkChg chg="add del">
          <ac:chgData name="Nabil El-Kassem" userId="" providerId="" clId="Web-{583B079D-4D56-41E6-91D0-2DA9E9F6FAAF}" dt="2023-09-05T08:13:02.384" v="209"/>
          <ac:inkMkLst>
            <pc:docMk/>
            <pc:sldMk cId="4243987531" sldId="281"/>
            <ac:inkMk id="24" creationId="{32C21A4B-91DE-3503-09EF-942B611BBE43}"/>
          </ac:inkMkLst>
        </pc:inkChg>
        <pc:inkChg chg="add del">
          <ac:chgData name="Nabil El-Kassem" userId="" providerId="" clId="Web-{583B079D-4D56-41E6-91D0-2DA9E9F6FAAF}" dt="2023-09-05T08:13:01.541" v="208"/>
          <ac:inkMkLst>
            <pc:docMk/>
            <pc:sldMk cId="4243987531" sldId="281"/>
            <ac:inkMk id="25" creationId="{4FDA212F-3DBD-3F60-AACE-B106DAC0C747}"/>
          </ac:inkMkLst>
        </pc:inkChg>
      </pc:sldChg>
      <pc:sldChg chg="addSp delSp modSp add ord replId">
        <pc:chgData name="Nabil El-Kassem" userId="" providerId="" clId="Web-{583B079D-4D56-41E6-91D0-2DA9E9F6FAAF}" dt="2023-09-05T08:32:42.525" v="278"/>
        <pc:sldMkLst>
          <pc:docMk/>
          <pc:sldMk cId="1570817645" sldId="282"/>
        </pc:sldMkLst>
        <pc:spChg chg="del">
          <ac:chgData name="Nabil El-Kassem" userId="" providerId="" clId="Web-{583B079D-4D56-41E6-91D0-2DA9E9F6FAAF}" dt="2023-09-05T08:09:17.704" v="170"/>
          <ac:spMkLst>
            <pc:docMk/>
            <pc:sldMk cId="1570817645" sldId="282"/>
            <ac:spMk id="5" creationId="{2AE25985-2C58-ACC9-30F0-478C5D9A491B}"/>
          </ac:spMkLst>
        </pc:spChg>
        <pc:spChg chg="add del mod">
          <ac:chgData name="Nabil El-Kassem" userId="" providerId="" clId="Web-{583B079D-4D56-41E6-91D0-2DA9E9F6FAAF}" dt="2023-09-05T08:10:03.565" v="172"/>
          <ac:spMkLst>
            <pc:docMk/>
            <pc:sldMk cId="1570817645" sldId="282"/>
            <ac:spMk id="7" creationId="{BE59059E-BDE8-8315-00FC-48FDB71A3637}"/>
          </ac:spMkLst>
        </pc:spChg>
        <pc:spChg chg="add mod">
          <ac:chgData name="Nabil El-Kassem" userId="" providerId="" clId="Web-{583B079D-4D56-41E6-91D0-2DA9E9F6FAAF}" dt="2023-09-05T08:31:01.584" v="272" actId="1076"/>
          <ac:spMkLst>
            <pc:docMk/>
            <pc:sldMk cId="1570817645" sldId="282"/>
            <ac:spMk id="11" creationId="{2F77B3A2-32B5-DE41-91F5-95C030763E77}"/>
          </ac:spMkLst>
        </pc:spChg>
        <pc:spChg chg="add mod">
          <ac:chgData name="Nabil El-Kassem" userId="" providerId="" clId="Web-{583B079D-4D56-41E6-91D0-2DA9E9F6FAAF}" dt="2023-09-05T08:31:07.678" v="273" actId="1076"/>
          <ac:spMkLst>
            <pc:docMk/>
            <pc:sldMk cId="1570817645" sldId="282"/>
            <ac:spMk id="12" creationId="{9BF0ABAC-B31D-F331-863B-706341D78E67}"/>
          </ac:spMkLst>
        </pc:spChg>
        <pc:spChg chg="add mod">
          <ac:chgData name="Nabil El-Kassem" userId="" providerId="" clId="Web-{583B079D-4D56-41E6-91D0-2DA9E9F6FAAF}" dt="2023-09-05T08:31:53.836" v="276" actId="1076"/>
          <ac:spMkLst>
            <pc:docMk/>
            <pc:sldMk cId="1570817645" sldId="282"/>
            <ac:spMk id="13" creationId="{C64E795C-8876-4C0B-BDFE-F8FEB5C40D3B}"/>
          </ac:spMkLst>
        </pc:spChg>
        <pc:spChg chg="add mod">
          <ac:chgData name="Nabil El-Kassem" userId="" providerId="" clId="Web-{583B079D-4D56-41E6-91D0-2DA9E9F6FAAF}" dt="2023-09-05T08:31:59.523" v="277" actId="1076"/>
          <ac:spMkLst>
            <pc:docMk/>
            <pc:sldMk cId="1570817645" sldId="282"/>
            <ac:spMk id="14" creationId="{73A5C70E-C72F-F7D2-5339-C8A8FE676451}"/>
          </ac:spMkLst>
        </pc:spChg>
        <pc:picChg chg="add del mod ord">
          <ac:chgData name="Nabil El-Kassem" userId="" providerId="" clId="Web-{583B079D-4D56-41E6-91D0-2DA9E9F6FAAF}" dt="2023-09-05T08:10:01.862" v="171"/>
          <ac:picMkLst>
            <pc:docMk/>
            <pc:sldMk cId="1570817645" sldId="282"/>
            <ac:picMk id="2" creationId="{D1113F50-0E47-BA80-DF1F-1A96CBF75817}"/>
          </ac:picMkLst>
        </pc:picChg>
        <pc:picChg chg="add mod ord modCrop">
          <ac:chgData name="Nabil El-Kassem" userId="" providerId="" clId="Web-{583B079D-4D56-41E6-91D0-2DA9E9F6FAAF}" dt="2023-09-05T08:15:29.593" v="236"/>
          <ac:picMkLst>
            <pc:docMk/>
            <pc:sldMk cId="1570817645" sldId="282"/>
            <ac:picMk id="8" creationId="{4437D6C2-39F2-20CC-6858-885841A1C94C}"/>
          </ac:picMkLst>
        </pc:picChg>
        <pc:picChg chg="add mod modCrop">
          <ac:chgData name="Nabil El-Kassem" userId="" providerId="" clId="Web-{583B079D-4D56-41E6-91D0-2DA9E9F6FAAF}" dt="2023-09-05T08:16:01.188" v="238"/>
          <ac:picMkLst>
            <pc:docMk/>
            <pc:sldMk cId="1570817645" sldId="282"/>
            <ac:picMk id="10" creationId="{8498B79F-C33A-1A58-5750-624DFA2FDBC7}"/>
          </ac:picMkLst>
        </pc:picChg>
        <pc:cxnChg chg="add mod">
          <ac:chgData name="Nabil El-Kassem" userId="" providerId="" clId="Web-{583B079D-4D56-41E6-91D0-2DA9E9F6FAAF}" dt="2023-09-05T08:18:34.382" v="271" actId="14100"/>
          <ac:cxnSpMkLst>
            <pc:docMk/>
            <pc:sldMk cId="1570817645" sldId="282"/>
            <ac:cxnSpMk id="15" creationId="{40A1B403-42D9-D98F-324B-B2897D5A5558}"/>
          </ac:cxnSpMkLst>
        </pc:cxnChg>
        <pc:cxnChg chg="add mod">
          <ac:chgData name="Nabil El-Kassem" userId="" providerId="" clId="Web-{583B079D-4D56-41E6-91D0-2DA9E9F6FAAF}" dt="2023-09-05T08:18:20.084" v="269" actId="1076"/>
          <ac:cxnSpMkLst>
            <pc:docMk/>
            <pc:sldMk cId="1570817645" sldId="282"/>
            <ac:cxnSpMk id="16" creationId="{A6CD6455-33CD-DC88-E18E-557D488F38B5}"/>
          </ac:cxnSpMkLst>
        </pc:cxnChg>
      </pc:sldChg>
      <pc:sldChg chg="addSp delSp modSp add ord replId">
        <pc:chgData name="Nabil El-Kassem" userId="" providerId="" clId="Web-{583B079D-4D56-41E6-91D0-2DA9E9F6FAAF}" dt="2023-09-05T08:47:48.280" v="492" actId="1076"/>
        <pc:sldMkLst>
          <pc:docMk/>
          <pc:sldMk cId="918850336" sldId="283"/>
        </pc:sldMkLst>
        <pc:spChg chg="mod">
          <ac:chgData name="Nabil El-Kassem" userId="" providerId="" clId="Web-{583B079D-4D56-41E6-91D0-2DA9E9F6FAAF}" dt="2023-09-05T08:41:24.312" v="397" actId="20577"/>
          <ac:spMkLst>
            <pc:docMk/>
            <pc:sldMk cId="918850336" sldId="283"/>
            <ac:spMk id="3" creationId="{6B992C19-CC60-3642-8F74-82DB233FBB79}"/>
          </ac:spMkLst>
        </pc:spChg>
        <pc:spChg chg="add del mod">
          <ac:chgData name="Nabil El-Kassem" userId="" providerId="" clId="Web-{583B079D-4D56-41E6-91D0-2DA9E9F6FAAF}" dt="2023-09-05T08:45:15.289" v="461"/>
          <ac:spMkLst>
            <pc:docMk/>
            <pc:sldMk cId="918850336" sldId="283"/>
            <ac:spMk id="4" creationId="{4B93B888-ED3F-CBC3-8BC7-3F96913F9E41}"/>
          </ac:spMkLst>
        </pc:spChg>
        <pc:spChg chg="del">
          <ac:chgData name="Nabil El-Kassem" userId="" providerId="" clId="Web-{583B079D-4D56-41E6-91D0-2DA9E9F6FAAF}" dt="2023-09-05T08:45:46.134" v="472"/>
          <ac:spMkLst>
            <pc:docMk/>
            <pc:sldMk cId="918850336" sldId="283"/>
            <ac:spMk id="9" creationId="{D8FBC606-DCC8-846B-A01B-76A582544751}"/>
          </ac:spMkLst>
        </pc:spChg>
        <pc:spChg chg="del">
          <ac:chgData name="Nabil El-Kassem" userId="" providerId="" clId="Web-{583B079D-4D56-41E6-91D0-2DA9E9F6FAAF}" dt="2023-09-05T08:45:45.134" v="471"/>
          <ac:spMkLst>
            <pc:docMk/>
            <pc:sldMk cId="918850336" sldId="283"/>
            <ac:spMk id="10" creationId="{8E6D124F-C61F-13E7-7335-4C94B88D372F}"/>
          </ac:spMkLst>
        </pc:spChg>
        <pc:spChg chg="del">
          <ac:chgData name="Nabil El-Kassem" userId="" providerId="" clId="Web-{583B079D-4D56-41E6-91D0-2DA9E9F6FAAF}" dt="2023-09-05T08:46:14.104" v="477"/>
          <ac:spMkLst>
            <pc:docMk/>
            <pc:sldMk cId="918850336" sldId="283"/>
            <ac:spMk id="11" creationId="{43F2F7B8-C879-1E1B-A0D7-A9C8D1FC3FF4}"/>
          </ac:spMkLst>
        </pc:spChg>
        <pc:spChg chg="add del mod">
          <ac:chgData name="Nabil El-Kassem" userId="" providerId="" clId="Web-{583B079D-4D56-41E6-91D0-2DA9E9F6FAAF}" dt="2023-09-05T08:47:08.700" v="483"/>
          <ac:spMkLst>
            <pc:docMk/>
            <pc:sldMk cId="918850336" sldId="283"/>
            <ac:spMk id="13" creationId="{837086AC-4E28-43A4-C944-9F3B37A975A2}"/>
          </ac:spMkLst>
        </pc:spChg>
        <pc:spChg chg="add del mod">
          <ac:chgData name="Nabil El-Kassem" userId="" providerId="" clId="Web-{583B079D-4D56-41E6-91D0-2DA9E9F6FAAF}" dt="2023-09-05T08:47:09.794" v="484"/>
          <ac:spMkLst>
            <pc:docMk/>
            <pc:sldMk cId="918850336" sldId="283"/>
            <ac:spMk id="14" creationId="{454AFE75-8FD0-ABBF-3C34-8F8458E49D99}"/>
          </ac:spMkLst>
        </pc:spChg>
        <pc:spChg chg="add mod">
          <ac:chgData name="Nabil El-Kassem" userId="" providerId="" clId="Web-{583B079D-4D56-41E6-91D0-2DA9E9F6FAAF}" dt="2023-09-05T08:46:20.792" v="478" actId="1076"/>
          <ac:spMkLst>
            <pc:docMk/>
            <pc:sldMk cId="918850336" sldId="283"/>
            <ac:spMk id="15" creationId="{4981AEBE-10BC-702F-A9A7-8720BB7BD2C8}"/>
          </ac:spMkLst>
        </pc:spChg>
        <pc:spChg chg="add mod">
          <ac:chgData name="Nabil El-Kassem" userId="" providerId="" clId="Web-{583B079D-4D56-41E6-91D0-2DA9E9F6FAAF}" dt="2023-09-05T08:46:56.403" v="482" actId="14100"/>
          <ac:spMkLst>
            <pc:docMk/>
            <pc:sldMk cId="918850336" sldId="283"/>
            <ac:spMk id="16" creationId="{780B3ADC-CC5A-5EDB-11C1-69C5655ACCB6}"/>
          </ac:spMkLst>
        </pc:spChg>
        <pc:spChg chg="add mod">
          <ac:chgData name="Nabil El-Kassem" userId="" providerId="" clId="Web-{583B079D-4D56-41E6-91D0-2DA9E9F6FAAF}" dt="2023-09-05T08:47:48.280" v="492" actId="1076"/>
          <ac:spMkLst>
            <pc:docMk/>
            <pc:sldMk cId="918850336" sldId="283"/>
            <ac:spMk id="17" creationId="{8B7A156E-2C07-3D0F-B397-799D9EF9609C}"/>
          </ac:spMkLst>
        </pc:spChg>
        <pc:spChg chg="add mod">
          <ac:chgData name="Nabil El-Kassem" userId="" providerId="" clId="Web-{583B079D-4D56-41E6-91D0-2DA9E9F6FAAF}" dt="2023-09-05T08:47:42.311" v="491" actId="1076"/>
          <ac:spMkLst>
            <pc:docMk/>
            <pc:sldMk cId="918850336" sldId="283"/>
            <ac:spMk id="18" creationId="{9152B083-8732-B4E9-2223-70029340A173}"/>
          </ac:spMkLst>
        </pc:spChg>
        <pc:picChg chg="add mod ord">
          <ac:chgData name="Nabil El-Kassem" userId="" providerId="" clId="Web-{583B079D-4D56-41E6-91D0-2DA9E9F6FAAF}" dt="2023-09-05T08:46:05.088" v="474" actId="14100"/>
          <ac:picMkLst>
            <pc:docMk/>
            <pc:sldMk cId="918850336" sldId="283"/>
            <ac:picMk id="5" creationId="{07327D4E-FEFE-402B-6258-A034F8E8501A}"/>
          </ac:picMkLst>
        </pc:picChg>
        <pc:picChg chg="add del mod">
          <ac:chgData name="Nabil El-Kassem" userId="" providerId="" clId="Web-{583B079D-4D56-41E6-91D0-2DA9E9F6FAAF}" dt="2023-09-05T08:45:22.899" v="464"/>
          <ac:picMkLst>
            <pc:docMk/>
            <pc:sldMk cId="918850336" sldId="283"/>
            <ac:picMk id="7" creationId="{C00994ED-8D8E-7DCD-D95A-5AC811A26C75}"/>
          </ac:picMkLst>
        </pc:picChg>
        <pc:picChg chg="del">
          <ac:chgData name="Nabil El-Kassem" userId="" providerId="" clId="Web-{583B079D-4D56-41E6-91D0-2DA9E9F6FAAF}" dt="2023-09-05T08:45:10.117" v="460"/>
          <ac:picMkLst>
            <pc:docMk/>
            <pc:sldMk cId="918850336" sldId="283"/>
            <ac:picMk id="8" creationId="{A663F011-23E7-FA99-8C54-C38A0472E5B1}"/>
          </ac:picMkLst>
        </pc:picChg>
        <pc:picChg chg="add del mod">
          <ac:chgData name="Nabil El-Kassem" userId="" providerId="" clId="Web-{583B079D-4D56-41E6-91D0-2DA9E9F6FAAF}" dt="2023-09-05T08:45:30.118" v="466"/>
          <ac:picMkLst>
            <pc:docMk/>
            <pc:sldMk cId="918850336" sldId="283"/>
            <ac:picMk id="12" creationId="{B8406551-0B73-34AD-6EDF-E4CD485A3374}"/>
          </ac:picMkLst>
        </pc:picChg>
      </pc:sldChg>
      <pc:sldChg chg="addSp delSp modSp add replId">
        <pc:chgData name="Nabil El-Kassem" userId="" providerId="" clId="Web-{583B079D-4D56-41E6-91D0-2DA9E9F6FAAF}" dt="2023-09-05T08:55:28.064" v="611" actId="14100"/>
        <pc:sldMkLst>
          <pc:docMk/>
          <pc:sldMk cId="1131732131" sldId="284"/>
        </pc:sldMkLst>
        <pc:spChg chg="mod">
          <ac:chgData name="Nabil El-Kassem" userId="" providerId="" clId="Web-{583B079D-4D56-41E6-91D0-2DA9E9F6FAAF}" dt="2023-09-05T08:55:12.891" v="598" actId="20577"/>
          <ac:spMkLst>
            <pc:docMk/>
            <pc:sldMk cId="1131732131" sldId="284"/>
            <ac:spMk id="3" creationId="{6B992C19-CC60-3642-8F74-82DB233FBB79}"/>
          </ac:spMkLst>
        </pc:spChg>
        <pc:spChg chg="add mod">
          <ac:chgData name="Nabil El-Kassem" userId="" providerId="" clId="Web-{583B079D-4D56-41E6-91D0-2DA9E9F6FAAF}" dt="2023-09-05T08:49:22.627" v="511"/>
          <ac:spMkLst>
            <pc:docMk/>
            <pc:sldMk cId="1131732131" sldId="284"/>
            <ac:spMk id="4" creationId="{1006B59F-11F1-7FC9-10A0-B1864DBDEF20}"/>
          </ac:spMkLst>
        </pc:spChg>
        <pc:spChg chg="add mod">
          <ac:chgData name="Nabil El-Kassem" userId="" providerId="" clId="Web-{583B079D-4D56-41E6-91D0-2DA9E9F6FAAF}" dt="2023-09-05T08:53:53.154" v="586"/>
          <ac:spMkLst>
            <pc:docMk/>
            <pc:sldMk cId="1131732131" sldId="284"/>
            <ac:spMk id="10" creationId="{5498B97A-E636-29D4-A841-CB78AF947F23}"/>
          </ac:spMkLst>
        </pc:spChg>
        <pc:spChg chg="add mod">
          <ac:chgData name="Nabil El-Kassem" userId="" providerId="" clId="Web-{583B079D-4D56-41E6-91D0-2DA9E9F6FAAF}" dt="2023-09-05T08:54:24.843" v="593" actId="14100"/>
          <ac:spMkLst>
            <pc:docMk/>
            <pc:sldMk cId="1131732131" sldId="284"/>
            <ac:spMk id="12" creationId="{971DA71C-D809-15BB-5664-1706B1BAFBD5}"/>
          </ac:spMkLst>
        </pc:spChg>
        <pc:spChg chg="add mod">
          <ac:chgData name="Nabil El-Kassem" userId="" providerId="" clId="Web-{583B079D-4D56-41E6-91D0-2DA9E9F6FAAF}" dt="2023-09-05T08:55:28.064" v="611" actId="14100"/>
          <ac:spMkLst>
            <pc:docMk/>
            <pc:sldMk cId="1131732131" sldId="284"/>
            <ac:spMk id="14" creationId="{AB577CE0-0F5E-86BC-C856-0E253695FC8E}"/>
          </ac:spMkLst>
        </pc:spChg>
        <pc:spChg chg="del">
          <ac:chgData name="Nabil El-Kassem" userId="" providerId="" clId="Web-{583B079D-4D56-41E6-91D0-2DA9E9F6FAAF}" dt="2023-09-05T08:49:01.095" v="510"/>
          <ac:spMkLst>
            <pc:docMk/>
            <pc:sldMk cId="1131732131" sldId="284"/>
            <ac:spMk id="16" creationId="{780B3ADC-CC5A-5EDB-11C1-69C5655ACCB6}"/>
          </ac:spMkLst>
        </pc:spChg>
        <pc:spChg chg="del">
          <ac:chgData name="Nabil El-Kassem" userId="" providerId="" clId="Web-{583B079D-4D56-41E6-91D0-2DA9E9F6FAAF}" dt="2023-09-05T08:49:24.956" v="512"/>
          <ac:spMkLst>
            <pc:docMk/>
            <pc:sldMk cId="1131732131" sldId="284"/>
            <ac:spMk id="17" creationId="{8B7A156E-2C07-3D0F-B397-799D9EF9609C}"/>
          </ac:spMkLst>
        </pc:spChg>
        <pc:spChg chg="del">
          <ac:chgData name="Nabil El-Kassem" userId="" providerId="" clId="Web-{583B079D-4D56-41E6-91D0-2DA9E9F6FAAF}" dt="2023-09-05T08:48:57.267" v="509"/>
          <ac:spMkLst>
            <pc:docMk/>
            <pc:sldMk cId="1131732131" sldId="284"/>
            <ac:spMk id="18" creationId="{9152B083-8732-B4E9-2223-70029340A173}"/>
          </ac:spMkLst>
        </pc:spChg>
        <pc:picChg chg="del">
          <ac:chgData name="Nabil El-Kassem" userId="" providerId="" clId="Web-{583B079D-4D56-41E6-91D0-2DA9E9F6FAAF}" dt="2023-09-05T08:49:22.627" v="511"/>
          <ac:picMkLst>
            <pc:docMk/>
            <pc:sldMk cId="1131732131" sldId="284"/>
            <ac:picMk id="5" creationId="{07327D4E-FEFE-402B-6258-A034F8E8501A}"/>
          </ac:picMkLst>
        </pc:picChg>
        <pc:picChg chg="add mod modCrop">
          <ac:chgData name="Nabil El-Kassem" userId="" providerId="" clId="Web-{583B079D-4D56-41E6-91D0-2DA9E9F6FAAF}" dt="2023-09-05T08:51:45.914" v="521" actId="1076"/>
          <ac:picMkLst>
            <pc:docMk/>
            <pc:sldMk cId="1131732131" sldId="284"/>
            <ac:picMk id="8" creationId="{E6011AB2-CEAF-D66F-838C-0F570A976512}"/>
          </ac:picMkLst>
        </pc:picChg>
      </pc:sldChg>
      <pc:sldChg chg="addSp delSp modSp add replId">
        <pc:chgData name="Nabil El-Kassem" userId="" providerId="" clId="Web-{583B079D-4D56-41E6-91D0-2DA9E9F6FAAF}" dt="2023-09-05T08:58:55.260" v="689" actId="1076"/>
        <pc:sldMkLst>
          <pc:docMk/>
          <pc:sldMk cId="1817252465" sldId="285"/>
        </pc:sldMkLst>
        <pc:spChg chg="mod">
          <ac:chgData name="Nabil El-Kassem" userId="" providerId="" clId="Web-{583B079D-4D56-41E6-91D0-2DA9E9F6FAAF}" dt="2023-09-05T08:56:38.520" v="638" actId="20577"/>
          <ac:spMkLst>
            <pc:docMk/>
            <pc:sldMk cId="1817252465" sldId="285"/>
            <ac:spMk id="3" creationId="{6B992C19-CC60-3642-8F74-82DB233FBB79}"/>
          </ac:spMkLst>
        </pc:spChg>
        <pc:spChg chg="del">
          <ac:chgData name="Nabil El-Kassem" userId="" providerId="" clId="Web-{583B079D-4D56-41E6-91D0-2DA9E9F6FAAF}" dt="2023-09-05T08:56:52.474" v="639"/>
          <ac:spMkLst>
            <pc:docMk/>
            <pc:sldMk cId="1817252465" sldId="285"/>
            <ac:spMk id="4" creationId="{1006B59F-11F1-7FC9-10A0-B1864DBDEF20}"/>
          </ac:spMkLst>
        </pc:spChg>
        <pc:spChg chg="add mod">
          <ac:chgData name="Nabil El-Kassem" userId="" providerId="" clId="Web-{583B079D-4D56-41E6-91D0-2DA9E9F6FAAF}" dt="2023-09-05T08:57:29.694" v="647" actId="14100"/>
          <ac:spMkLst>
            <pc:docMk/>
            <pc:sldMk cId="1817252465" sldId="285"/>
            <ac:spMk id="7" creationId="{5350A27C-01B7-A4C6-66EB-35B448E63CD2}"/>
          </ac:spMkLst>
        </pc:spChg>
        <pc:spChg chg="add mod">
          <ac:chgData name="Nabil El-Kassem" userId="" providerId="" clId="Web-{583B079D-4D56-41E6-91D0-2DA9E9F6FAAF}" dt="2023-09-05T08:57:53.351" v="658" actId="1076"/>
          <ac:spMkLst>
            <pc:docMk/>
            <pc:sldMk cId="1817252465" sldId="285"/>
            <ac:spMk id="9" creationId="{346500CE-9CF5-5D72-6B2D-C87565E0F98F}"/>
          </ac:spMkLst>
        </pc:spChg>
        <pc:spChg chg="del">
          <ac:chgData name="Nabil El-Kassem" userId="" providerId="" clId="Web-{583B079D-4D56-41E6-91D0-2DA9E9F6FAAF}" dt="2023-09-05T08:55:39.596" v="618"/>
          <ac:spMkLst>
            <pc:docMk/>
            <pc:sldMk cId="1817252465" sldId="285"/>
            <ac:spMk id="10" creationId="{5498B97A-E636-29D4-A841-CB78AF947F23}"/>
          </ac:spMkLst>
        </pc:spChg>
        <pc:spChg chg="add mod">
          <ac:chgData name="Nabil El-Kassem" userId="" providerId="" clId="Web-{583B079D-4D56-41E6-91D0-2DA9E9F6FAAF}" dt="2023-09-05T08:58:19.039" v="672" actId="1076"/>
          <ac:spMkLst>
            <pc:docMk/>
            <pc:sldMk cId="1817252465" sldId="285"/>
            <ac:spMk id="11" creationId="{B9027013-E094-BFF9-5653-B60C685ED0EB}"/>
          </ac:spMkLst>
        </pc:spChg>
        <pc:spChg chg="del">
          <ac:chgData name="Nabil El-Kassem" userId="" providerId="" clId="Web-{583B079D-4D56-41E6-91D0-2DA9E9F6FAAF}" dt="2023-09-05T08:55:44.315" v="620"/>
          <ac:spMkLst>
            <pc:docMk/>
            <pc:sldMk cId="1817252465" sldId="285"/>
            <ac:spMk id="12" creationId="{971DA71C-D809-15BB-5664-1706B1BAFBD5}"/>
          </ac:spMkLst>
        </pc:spChg>
        <pc:spChg chg="add mod">
          <ac:chgData name="Nabil El-Kassem" userId="" providerId="" clId="Web-{583B079D-4D56-41E6-91D0-2DA9E9F6FAAF}" dt="2023-09-05T08:58:55.260" v="689" actId="1076"/>
          <ac:spMkLst>
            <pc:docMk/>
            <pc:sldMk cId="1817252465" sldId="285"/>
            <ac:spMk id="13" creationId="{866B5A1E-215B-E82C-EB3E-E1B06C4C5A63}"/>
          </ac:spMkLst>
        </pc:spChg>
        <pc:spChg chg="del">
          <ac:chgData name="Nabil El-Kassem" userId="" providerId="" clId="Web-{583B079D-4D56-41E6-91D0-2DA9E9F6FAAF}" dt="2023-09-05T08:55:38.767" v="617"/>
          <ac:spMkLst>
            <pc:docMk/>
            <pc:sldMk cId="1817252465" sldId="285"/>
            <ac:spMk id="14" creationId="{AB577CE0-0F5E-86BC-C856-0E253695FC8E}"/>
          </ac:spMkLst>
        </pc:spChg>
        <pc:picChg chg="add mod ord">
          <ac:chgData name="Nabil El-Kassem" userId="" providerId="" clId="Web-{583B079D-4D56-41E6-91D0-2DA9E9F6FAAF}" dt="2023-09-05T08:57:09.974" v="642" actId="1076"/>
          <ac:picMkLst>
            <pc:docMk/>
            <pc:sldMk cId="1817252465" sldId="285"/>
            <ac:picMk id="2" creationId="{304109D0-C51C-7C0D-4A17-328F3FE69BA3}"/>
          </ac:picMkLst>
        </pc:picChg>
        <pc:picChg chg="del">
          <ac:chgData name="Nabil El-Kassem" userId="" providerId="" clId="Web-{583B079D-4D56-41E6-91D0-2DA9E9F6FAAF}" dt="2023-09-05T08:55:42.002" v="619"/>
          <ac:picMkLst>
            <pc:docMk/>
            <pc:sldMk cId="1817252465" sldId="285"/>
            <ac:picMk id="8" creationId="{E6011AB2-CEAF-D66F-838C-0F570A97651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9/5/2023</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9/5/2023</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9/5/2023</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9/5/2023</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9/5/2023</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9/5/2023</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9/5/2023</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9/5/2023</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9/5/2023</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9/5/2023</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9/5/2023</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9/5/2023</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9/5/2023</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9/5/2023</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9/5/2023</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9/5/2023</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19"/>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9/5/2023</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GB" b="1" i="0" dirty="0">
                <a:effectLst/>
                <a:latin typeface="Roboto" panose="02000000000000000000" pitchFamily="2" charset="0"/>
              </a:rPr>
              <a:t>MD # 9545 preliminary results</a:t>
            </a:r>
            <a:endParaRPr dirty="0"/>
          </a:p>
        </p:txBody>
      </p:sp>
      <p:sp>
        <p:nvSpPr>
          <p:cNvPr id="5" name="Subtitle 2"/>
          <p:cNvSpPr>
            <a:spLocks noGrp="1"/>
          </p:cNvSpPr>
          <p:nvPr>
            <p:ph type="subTitle" idx="1"/>
          </p:nvPr>
        </p:nvSpPr>
        <p:spPr bwMode="auto"/>
        <p:txBody>
          <a:bodyPr/>
          <a:lstStyle/>
          <a:p>
            <a:pPr algn="l">
              <a:defRPr/>
            </a:pPr>
            <a:r>
              <a:rPr lang="en-US" sz="1800" dirty="0"/>
              <a:t>Nabil El-Kassem</a:t>
            </a:r>
            <a:endParaRPr dirty="0"/>
          </a:p>
          <a:p>
            <a:pPr algn="l">
              <a:defRPr/>
            </a:pPr>
            <a:r>
              <a:rPr lang="en-US" sz="1800" dirty="0"/>
              <a:t>05.09.2023</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Next Steps 2/2</a:t>
            </a:r>
            <a:endParaRPr dirty="0"/>
          </a:p>
        </p:txBody>
      </p:sp>
      <p:sp>
        <p:nvSpPr>
          <p:cNvPr id="5" name="Content Placeholder 2"/>
          <p:cNvSpPr>
            <a:spLocks noGrp="1"/>
          </p:cNvSpPr>
          <p:nvPr>
            <p:ph sz="half" idx="1"/>
          </p:nvPr>
        </p:nvSpPr>
        <p:spPr bwMode="auto">
          <a:xfrm>
            <a:off x="407987" y="1592264"/>
            <a:ext cx="11592669" cy="4608512"/>
          </a:xfrm>
        </p:spPr>
        <p:txBody>
          <a:bodyPr/>
          <a:lstStyle/>
          <a:p>
            <a:pPr marL="285750" indent="-285750">
              <a:lnSpc>
                <a:spcPct val="106000"/>
              </a:lnSpc>
              <a:spcAft>
                <a:spcPts val="10"/>
              </a:spcAft>
              <a:buFont typeface="Arial" panose="020B0604020202020204" pitchFamily="34" charset="0"/>
              <a:buChar char="•"/>
            </a:pPr>
            <a:r>
              <a:rPr lang="en-GB" sz="1800" b="0" u="sng" kern="100" dirty="0">
                <a:solidFill>
                  <a:srgbClr val="000000"/>
                </a:solidFill>
                <a:effectLst/>
                <a:uFill>
                  <a:solidFill>
                    <a:srgbClr val="000000"/>
                  </a:solidFill>
                </a:uFill>
                <a:ea typeface="Times New Roman" panose="02020603050405020304" pitchFamily="18" charset="0"/>
              </a:rPr>
              <a:t>Optical encoder simulation study</a:t>
            </a:r>
            <a:r>
              <a:rPr lang="en-GB" sz="1800" b="0" kern="100" dirty="0">
                <a:solidFill>
                  <a:srgbClr val="000000"/>
                </a:solidFill>
                <a:effectLst/>
                <a:ea typeface="Times New Roman" panose="02020603050405020304" pitchFamily="18" charset="0"/>
              </a:rPr>
              <a:t>: Verification of optical encoder simulation: compare the optical disk data against the resolver and see if the SW provides the best estimate possible of the wire position. </a:t>
            </a:r>
          </a:p>
          <a:p>
            <a:pPr marL="285750" indent="-285750">
              <a:lnSpc>
                <a:spcPct val="106000"/>
              </a:lnSpc>
              <a:spcAft>
                <a:spcPts val="1730"/>
              </a:spcAft>
              <a:buFont typeface="Arial" panose="020B0604020202020204" pitchFamily="34" charset="0"/>
              <a:buChar char="•"/>
            </a:pPr>
            <a:r>
              <a:rPr lang="en-GB" sz="1800" b="0" u="sng" kern="100" dirty="0">
                <a:solidFill>
                  <a:srgbClr val="000000"/>
                </a:solidFill>
                <a:effectLst/>
                <a:uFill>
                  <a:solidFill>
                    <a:srgbClr val="000000"/>
                  </a:solidFill>
                </a:uFill>
                <a:ea typeface="Times New Roman" panose="02020603050405020304" pitchFamily="18" charset="0"/>
              </a:rPr>
              <a:t>Best PMT high voltage study</a:t>
            </a:r>
            <a:r>
              <a:rPr lang="en-GB" sz="1800" b="0" kern="100" dirty="0">
                <a:solidFill>
                  <a:srgbClr val="000000"/>
                </a:solidFill>
                <a:effectLst/>
                <a:ea typeface="Times New Roman" panose="02020603050405020304" pitchFamily="18" charset="0"/>
              </a:rPr>
              <a:t>: Since we will have calculated the beam size for each of the 4 channels, this study should find which is the best channel to use. The SW does this by looking how saturated is the ADC samples</a:t>
            </a:r>
            <a:r>
              <a:rPr lang="en-GB" sz="1800" b="0" kern="100" dirty="0">
                <a:solidFill>
                  <a:srgbClr val="000000"/>
                </a:solidFill>
                <a:ea typeface="Times New Roman" panose="02020603050405020304" pitchFamily="18" charset="0"/>
              </a:rPr>
              <a:t>.</a:t>
            </a:r>
            <a:endParaRPr lang="en-GB" sz="1800" b="0" kern="100" dirty="0">
              <a:solidFill>
                <a:srgbClr val="000000"/>
              </a:solidFill>
              <a:effectLst/>
              <a:ea typeface="Times New Roman" panose="02020603050405020304" pitchFamily="18" charset="0"/>
            </a:endParaRPr>
          </a:p>
          <a:p>
            <a:pPr marL="285750" indent="-285750">
              <a:lnSpc>
                <a:spcPct val="106000"/>
              </a:lnSpc>
              <a:spcAft>
                <a:spcPts val="1730"/>
              </a:spcAft>
              <a:buFont typeface="Arial" panose="020B0604020202020204" pitchFamily="34" charset="0"/>
              <a:buChar char="•"/>
            </a:pPr>
            <a:r>
              <a:rPr lang="en-GB" sz="1800" b="0" u="sng" kern="100" dirty="0">
                <a:solidFill>
                  <a:srgbClr val="000000"/>
                </a:solidFill>
                <a:effectLst/>
                <a:uFill>
                  <a:solidFill>
                    <a:srgbClr val="000000"/>
                  </a:solidFill>
                </a:uFill>
                <a:ea typeface="Times New Roman" panose="02020603050405020304" pitchFamily="18" charset="0"/>
              </a:rPr>
              <a:t>Best high voltage setting for the PMT</a:t>
            </a:r>
            <a:r>
              <a:rPr lang="en-GB" sz="1800" b="0" kern="100" dirty="0">
                <a:solidFill>
                  <a:srgbClr val="000000"/>
                </a:solidFill>
                <a:effectLst/>
                <a:ea typeface="Times New Roman" panose="02020603050405020304" pitchFamily="18" charset="0"/>
              </a:rPr>
              <a:t>: Study how the secondary particle shower is affecting the proportionality between the 4 PMT channels. The Legacy systems are using the PMT without any direct light from the scintillators at high energy. How better is the 4 channels PMT system we have on the prototype? </a:t>
            </a:r>
          </a:p>
          <a:p>
            <a:pPr marL="342900" indent="-342900">
              <a:buFont typeface="Arial" panose="020B0604020202020204" pitchFamily="34" charset="0"/>
              <a:buChar char="•"/>
              <a:defRPr/>
            </a:pPr>
            <a:endParaRPr b="0" dirty="0"/>
          </a:p>
        </p:txBody>
      </p:sp>
      <p:sp>
        <p:nvSpPr>
          <p:cNvPr id="9" name="Slide Number Placeholder 6"/>
          <p:cNvSpPr>
            <a:spLocks noGrp="1"/>
          </p:cNvSpPr>
          <p:nvPr>
            <p:ph type="sldNum" sz="quarter" idx="12"/>
          </p:nvPr>
        </p:nvSpPr>
        <p:spPr bwMode="auto"/>
        <p:txBody>
          <a:bodyPr/>
          <a:lstStyle/>
          <a:p>
            <a:pPr>
              <a:defRPr/>
            </a:pPr>
            <a:fld id="{36B5EA5A-BC32-A742-B11B-8E7414D5B535}" type="slidenum">
              <a:rPr lang="en-US"/>
              <a:t>10</a:t>
            </a:fld>
            <a:endParaRPr lang="en-US"/>
          </a:p>
        </p:txBody>
      </p:sp>
    </p:spTree>
    <p:extLst>
      <p:ext uri="{BB962C8B-B14F-4D97-AF65-F5344CB8AC3E}">
        <p14:creationId xmlns:p14="http://schemas.microsoft.com/office/powerpoint/2010/main" val="2609029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Beam size vs Time (Prototype)</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8" name="Content Placeholder 7">
            <a:extLst>
              <a:ext uri="{FF2B5EF4-FFF2-40B4-BE49-F238E27FC236}">
                <a16:creationId xmlns:a16="http://schemas.microsoft.com/office/drawing/2014/main" id="{4437D6C2-39F2-20CC-6858-885841A1C94C}"/>
              </a:ext>
            </a:extLst>
          </p:cNvPr>
          <p:cNvPicPr>
            <a:picLocks noGrp="1" noChangeAspect="1"/>
          </p:cNvPicPr>
          <p:nvPr>
            <p:ph idx="1"/>
          </p:nvPr>
        </p:nvPicPr>
        <p:blipFill rotWithShape="1">
          <a:blip r:embed="rId2"/>
          <a:srcRect r="-146" b="72488"/>
          <a:stretch/>
        </p:blipFill>
        <p:spPr>
          <a:xfrm>
            <a:off x="1225641" y="1592263"/>
            <a:ext cx="9754998" cy="1267888"/>
          </a:xfrm>
        </p:spPr>
      </p:pic>
      <p:pic>
        <p:nvPicPr>
          <p:cNvPr id="10" name="Content Placeholder 7" descr="A graph with numbers and lines&#10;&#10;Description automatically generated">
            <a:extLst>
              <a:ext uri="{FF2B5EF4-FFF2-40B4-BE49-F238E27FC236}">
                <a16:creationId xmlns:a16="http://schemas.microsoft.com/office/drawing/2014/main" id="{8498B79F-C33A-1A58-5750-624DFA2FDBC7}"/>
              </a:ext>
            </a:extLst>
          </p:cNvPr>
          <p:cNvPicPr>
            <a:picLocks noChangeAspect="1"/>
          </p:cNvPicPr>
          <p:nvPr/>
        </p:nvPicPr>
        <p:blipFill rotWithShape="1">
          <a:blip r:embed="rId2"/>
          <a:srcRect l="365" t="52068" r="-366" b="456"/>
          <a:stretch/>
        </p:blipFill>
        <p:spPr bwMode="auto">
          <a:xfrm>
            <a:off x="1285462" y="2858481"/>
            <a:ext cx="9740748" cy="2187938"/>
          </a:xfrm>
          <a:prstGeom prst="rect">
            <a:avLst/>
          </a:prstGeom>
        </p:spPr>
      </p:pic>
      <p:sp>
        <p:nvSpPr>
          <p:cNvPr id="11" name="TextBox 10">
            <a:extLst>
              <a:ext uri="{FF2B5EF4-FFF2-40B4-BE49-F238E27FC236}">
                <a16:creationId xmlns:a16="http://schemas.microsoft.com/office/drawing/2014/main" id="{2F77B3A2-32B5-DE41-91F5-95C030763E77}"/>
              </a:ext>
            </a:extLst>
          </p:cNvPr>
          <p:cNvSpPr txBox="1"/>
          <p:nvPr/>
        </p:nvSpPr>
        <p:spPr bwMode="auto">
          <a:xfrm rot="-10800000" flipV="1">
            <a:off x="2150691" y="1304028"/>
            <a:ext cx="12711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t>Channel 0</a:t>
            </a:r>
          </a:p>
        </p:txBody>
      </p:sp>
      <p:sp>
        <p:nvSpPr>
          <p:cNvPr id="12" name="TextBox 11">
            <a:extLst>
              <a:ext uri="{FF2B5EF4-FFF2-40B4-BE49-F238E27FC236}">
                <a16:creationId xmlns:a16="http://schemas.microsoft.com/office/drawing/2014/main" id="{9BF0ABAC-B31D-F331-863B-706341D78E67}"/>
              </a:ext>
            </a:extLst>
          </p:cNvPr>
          <p:cNvSpPr txBox="1"/>
          <p:nvPr/>
        </p:nvSpPr>
        <p:spPr bwMode="auto">
          <a:xfrm rot="-10800000" flipV="1">
            <a:off x="4344111" y="1304027"/>
            <a:ext cx="12711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t>Channel 1</a:t>
            </a:r>
          </a:p>
        </p:txBody>
      </p:sp>
      <p:sp>
        <p:nvSpPr>
          <p:cNvPr id="13" name="TextBox 12">
            <a:extLst>
              <a:ext uri="{FF2B5EF4-FFF2-40B4-BE49-F238E27FC236}">
                <a16:creationId xmlns:a16="http://schemas.microsoft.com/office/drawing/2014/main" id="{C64E795C-8876-4C0B-BDFE-F8FEB5C40D3B}"/>
              </a:ext>
            </a:extLst>
          </p:cNvPr>
          <p:cNvSpPr txBox="1"/>
          <p:nvPr/>
        </p:nvSpPr>
        <p:spPr bwMode="auto">
          <a:xfrm rot="-10800000" flipV="1">
            <a:off x="6366615" y="1304027"/>
            <a:ext cx="12711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t>Channel 2</a:t>
            </a:r>
          </a:p>
        </p:txBody>
      </p:sp>
      <p:sp>
        <p:nvSpPr>
          <p:cNvPr id="14" name="TextBox 13">
            <a:extLst>
              <a:ext uri="{FF2B5EF4-FFF2-40B4-BE49-F238E27FC236}">
                <a16:creationId xmlns:a16="http://schemas.microsoft.com/office/drawing/2014/main" id="{73A5C70E-C72F-F7D2-5339-C8A8FE676451}"/>
              </a:ext>
            </a:extLst>
          </p:cNvPr>
          <p:cNvSpPr txBox="1"/>
          <p:nvPr/>
        </p:nvSpPr>
        <p:spPr bwMode="auto">
          <a:xfrm rot="-10800000" flipV="1">
            <a:off x="8481700" y="1304027"/>
            <a:ext cx="12711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t>Channel 3</a:t>
            </a:r>
          </a:p>
        </p:txBody>
      </p:sp>
      <p:cxnSp>
        <p:nvCxnSpPr>
          <p:cNvPr id="15" name="Straight Arrow Connector 14">
            <a:extLst>
              <a:ext uri="{FF2B5EF4-FFF2-40B4-BE49-F238E27FC236}">
                <a16:creationId xmlns:a16="http://schemas.microsoft.com/office/drawing/2014/main" id="{40A1B403-42D9-D98F-324B-B2897D5A5558}"/>
              </a:ext>
            </a:extLst>
          </p:cNvPr>
          <p:cNvCxnSpPr/>
          <p:nvPr/>
        </p:nvCxnSpPr>
        <p:spPr>
          <a:xfrm>
            <a:off x="8388142" y="1790078"/>
            <a:ext cx="2238997" cy="9970"/>
          </a:xfrm>
          <a:prstGeom prst="straightConnector1">
            <a:avLst/>
          </a:prstGeom>
          <a:ln w="127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6CD6455-33CD-DC88-E18E-557D488F38B5}"/>
              </a:ext>
            </a:extLst>
          </p:cNvPr>
          <p:cNvCxnSpPr>
            <a:cxnSpLocks/>
          </p:cNvCxnSpPr>
          <p:nvPr/>
        </p:nvCxnSpPr>
        <p:spPr>
          <a:xfrm>
            <a:off x="10624291" y="1797199"/>
            <a:ext cx="2848" cy="188007"/>
          </a:xfrm>
          <a:prstGeom prst="straightConnector1">
            <a:avLst/>
          </a:prstGeom>
          <a:ln w="127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0817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Beam size vs Time (Legacy)</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pic>
        <p:nvPicPr>
          <p:cNvPr id="8" name="Content Placeholder 7">
            <a:extLst>
              <a:ext uri="{FF2B5EF4-FFF2-40B4-BE49-F238E27FC236}">
                <a16:creationId xmlns:a16="http://schemas.microsoft.com/office/drawing/2014/main" id="{A663F011-23E7-FA99-8C54-C38A0472E5B1}"/>
              </a:ext>
            </a:extLst>
          </p:cNvPr>
          <p:cNvPicPr>
            <a:picLocks noGrp="1" noChangeAspect="1"/>
          </p:cNvPicPr>
          <p:nvPr>
            <p:ph idx="1"/>
          </p:nvPr>
        </p:nvPicPr>
        <p:blipFill>
          <a:blip r:embed="rId2"/>
          <a:stretch>
            <a:fillRect/>
          </a:stretch>
        </p:blipFill>
        <p:spPr>
          <a:xfrm>
            <a:off x="408242" y="908599"/>
            <a:ext cx="10990957" cy="5220960"/>
          </a:xfrm>
        </p:spPr>
      </p:pic>
      <p:sp>
        <p:nvSpPr>
          <p:cNvPr id="9" name="Rectangle 8">
            <a:extLst>
              <a:ext uri="{FF2B5EF4-FFF2-40B4-BE49-F238E27FC236}">
                <a16:creationId xmlns:a16="http://schemas.microsoft.com/office/drawing/2014/main" id="{D8FBC606-DCC8-846B-A01B-76A582544751}"/>
              </a:ext>
            </a:extLst>
          </p:cNvPr>
          <p:cNvSpPr/>
          <p:nvPr/>
        </p:nvSpPr>
        <p:spPr>
          <a:xfrm>
            <a:off x="6149411" y="5136378"/>
            <a:ext cx="4807007" cy="68366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6D124F-C61F-13E7-7335-4C94B88D372F}"/>
              </a:ext>
            </a:extLst>
          </p:cNvPr>
          <p:cNvSpPr txBox="1"/>
          <p:nvPr/>
        </p:nvSpPr>
        <p:spPr bwMode="auto">
          <a:xfrm>
            <a:off x="7344042" y="3904360"/>
            <a:ext cx="351944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tx2"/>
                </a:solidFill>
              </a:rPr>
              <a:t>Points deviating from the mean, caused by non-linearity of the position readings (known issue)</a:t>
            </a:r>
          </a:p>
        </p:txBody>
      </p:sp>
      <p:sp>
        <p:nvSpPr>
          <p:cNvPr id="11" name="TextBox 10">
            <a:extLst>
              <a:ext uri="{FF2B5EF4-FFF2-40B4-BE49-F238E27FC236}">
                <a16:creationId xmlns:a16="http://schemas.microsoft.com/office/drawing/2014/main" id="{43F2F7B8-C879-1E1B-A0D7-A9C8D1FC3FF4}"/>
              </a:ext>
            </a:extLst>
          </p:cNvPr>
          <p:cNvSpPr txBox="1"/>
          <p:nvPr/>
        </p:nvSpPr>
        <p:spPr bwMode="auto">
          <a:xfrm>
            <a:off x="678322" y="6019444"/>
            <a:ext cx="147557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a:t>
            </a:r>
            <a:endParaRPr lang="en-US" sz="1600" dirty="0">
              <a:solidFill>
                <a:schemeClr val="tx2"/>
              </a:solidFill>
            </a:endParaRPr>
          </a:p>
        </p:txBody>
      </p:sp>
    </p:spTree>
    <p:extLst>
      <p:ext uri="{BB962C8B-B14F-4D97-AF65-F5344CB8AC3E}">
        <p14:creationId xmlns:p14="http://schemas.microsoft.com/office/powerpoint/2010/main" val="346430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Beam size vs Time (Legacy)</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8" name="Content Placeholder 7">
            <a:extLst>
              <a:ext uri="{FF2B5EF4-FFF2-40B4-BE49-F238E27FC236}">
                <a16:creationId xmlns:a16="http://schemas.microsoft.com/office/drawing/2014/main" id="{A663F011-23E7-FA99-8C54-C38A0472E5B1}"/>
              </a:ext>
            </a:extLst>
          </p:cNvPr>
          <p:cNvPicPr>
            <a:picLocks noGrp="1" noChangeAspect="1"/>
          </p:cNvPicPr>
          <p:nvPr>
            <p:ph idx="1"/>
          </p:nvPr>
        </p:nvPicPr>
        <p:blipFill>
          <a:blip r:embed="rId2"/>
          <a:stretch>
            <a:fillRect/>
          </a:stretch>
        </p:blipFill>
        <p:spPr>
          <a:xfrm>
            <a:off x="408242" y="908599"/>
            <a:ext cx="10990957" cy="5220960"/>
          </a:xfrm>
        </p:spPr>
      </p:pic>
      <p:sp>
        <p:nvSpPr>
          <p:cNvPr id="9" name="Rectangle 8">
            <a:extLst>
              <a:ext uri="{FF2B5EF4-FFF2-40B4-BE49-F238E27FC236}">
                <a16:creationId xmlns:a16="http://schemas.microsoft.com/office/drawing/2014/main" id="{D8FBC606-DCC8-846B-A01B-76A582544751}"/>
              </a:ext>
            </a:extLst>
          </p:cNvPr>
          <p:cNvSpPr/>
          <p:nvPr/>
        </p:nvSpPr>
        <p:spPr>
          <a:xfrm>
            <a:off x="6149411" y="5136378"/>
            <a:ext cx="4807007" cy="68366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6D124F-C61F-13E7-7335-4C94B88D372F}"/>
              </a:ext>
            </a:extLst>
          </p:cNvPr>
          <p:cNvSpPr txBox="1"/>
          <p:nvPr/>
        </p:nvSpPr>
        <p:spPr bwMode="auto">
          <a:xfrm>
            <a:off x="6190360" y="1041519"/>
            <a:ext cx="351944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tx2"/>
                </a:solidFill>
              </a:rPr>
              <a:t>Solved by assuming a constant speed of the WS and linearizing its position.</a:t>
            </a:r>
          </a:p>
          <a:p>
            <a:r>
              <a:rPr lang="en-GB" dirty="0">
                <a:solidFill>
                  <a:schemeClr val="tx2"/>
                </a:solidFill>
              </a:rPr>
              <a:t>Credit: Daniele</a:t>
            </a:r>
          </a:p>
        </p:txBody>
      </p:sp>
      <p:sp>
        <p:nvSpPr>
          <p:cNvPr id="5" name="TextBox 4">
            <a:extLst>
              <a:ext uri="{FF2B5EF4-FFF2-40B4-BE49-F238E27FC236}">
                <a16:creationId xmlns:a16="http://schemas.microsoft.com/office/drawing/2014/main" id="{89305974-BC11-06FE-858F-B16E066122DD}"/>
              </a:ext>
            </a:extLst>
          </p:cNvPr>
          <p:cNvSpPr txBox="1"/>
          <p:nvPr/>
        </p:nvSpPr>
        <p:spPr bwMode="auto">
          <a:xfrm>
            <a:off x="678322" y="6019444"/>
            <a:ext cx="147557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a:t>
            </a:r>
            <a:endParaRPr lang="en-US" sz="1600" dirty="0">
              <a:solidFill>
                <a:schemeClr val="tx2"/>
              </a:solidFill>
            </a:endParaRPr>
          </a:p>
        </p:txBody>
      </p:sp>
      <p:pic>
        <p:nvPicPr>
          <p:cNvPr id="7" name="Picture 6">
            <a:extLst>
              <a:ext uri="{FF2B5EF4-FFF2-40B4-BE49-F238E27FC236}">
                <a16:creationId xmlns:a16="http://schemas.microsoft.com/office/drawing/2014/main" id="{BC34CF6A-7901-A18D-7391-45BEAF94E85D}"/>
              </a:ext>
            </a:extLst>
          </p:cNvPr>
          <p:cNvPicPr>
            <a:picLocks noChangeAspect="1"/>
          </p:cNvPicPr>
          <p:nvPr/>
        </p:nvPicPr>
        <p:blipFill>
          <a:blip r:embed="rId3"/>
          <a:stretch>
            <a:fillRect/>
          </a:stretch>
        </p:blipFill>
        <p:spPr>
          <a:xfrm>
            <a:off x="5328309" y="2198001"/>
            <a:ext cx="5628109" cy="2179711"/>
          </a:xfrm>
          <a:prstGeom prst="rect">
            <a:avLst/>
          </a:prstGeom>
        </p:spPr>
      </p:pic>
    </p:spTree>
    <p:extLst>
      <p:ext uri="{BB962C8B-B14F-4D97-AF65-F5344CB8AC3E}">
        <p14:creationId xmlns:p14="http://schemas.microsoft.com/office/powerpoint/2010/main" val="3669182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Beam size vs Time (Prototype)</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12" name="TextBox 11">
            <a:extLst>
              <a:ext uri="{FF2B5EF4-FFF2-40B4-BE49-F238E27FC236}">
                <a16:creationId xmlns:a16="http://schemas.microsoft.com/office/drawing/2014/main" id="{9818A2A1-5770-F0FD-9986-3155C8D5020B}"/>
              </a:ext>
            </a:extLst>
          </p:cNvPr>
          <p:cNvSpPr txBox="1"/>
          <p:nvPr/>
        </p:nvSpPr>
        <p:spPr bwMode="auto">
          <a:xfrm>
            <a:off x="678322" y="6019444"/>
            <a:ext cx="188928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 fit</a:t>
            </a:r>
            <a:endParaRPr lang="en-US" sz="1600" dirty="0">
              <a:solidFill>
                <a:schemeClr val="tx2"/>
              </a:solidFill>
            </a:endParaRPr>
          </a:p>
        </p:txBody>
      </p:sp>
      <p:pic>
        <p:nvPicPr>
          <p:cNvPr id="29" name="Content Placeholder 28">
            <a:extLst>
              <a:ext uri="{FF2B5EF4-FFF2-40B4-BE49-F238E27FC236}">
                <a16:creationId xmlns:a16="http://schemas.microsoft.com/office/drawing/2014/main" id="{DA936F60-1421-C5C8-5229-95FC594B4613}"/>
              </a:ext>
            </a:extLst>
          </p:cNvPr>
          <p:cNvPicPr>
            <a:picLocks noGrp="1" noChangeAspect="1"/>
          </p:cNvPicPr>
          <p:nvPr>
            <p:ph idx="1"/>
          </p:nvPr>
        </p:nvPicPr>
        <p:blipFill>
          <a:blip r:embed="rId2"/>
          <a:stretch>
            <a:fillRect/>
          </a:stretch>
        </p:blipFill>
        <p:spPr>
          <a:xfrm>
            <a:off x="606435" y="872991"/>
            <a:ext cx="10986253" cy="5114137"/>
          </a:xfrm>
        </p:spPr>
      </p:pic>
      <p:pic>
        <p:nvPicPr>
          <p:cNvPr id="30" name="Picture 29">
            <a:extLst>
              <a:ext uri="{FF2B5EF4-FFF2-40B4-BE49-F238E27FC236}">
                <a16:creationId xmlns:a16="http://schemas.microsoft.com/office/drawing/2014/main" id="{B0F060EE-52D6-85D1-1D38-4F8E6600F0F1}"/>
              </a:ext>
            </a:extLst>
          </p:cNvPr>
          <p:cNvPicPr>
            <a:picLocks noChangeAspect="1"/>
          </p:cNvPicPr>
          <p:nvPr/>
        </p:nvPicPr>
        <p:blipFill>
          <a:blip r:embed="rId3"/>
          <a:stretch>
            <a:fillRect/>
          </a:stretch>
        </p:blipFill>
        <p:spPr>
          <a:xfrm>
            <a:off x="4325596" y="1031787"/>
            <a:ext cx="4644639" cy="1945829"/>
          </a:xfrm>
          <a:prstGeom prst="rect">
            <a:avLst/>
          </a:prstGeom>
        </p:spPr>
      </p:pic>
      <p:sp>
        <p:nvSpPr>
          <p:cNvPr id="31" name="TextBox 30">
            <a:extLst>
              <a:ext uri="{FF2B5EF4-FFF2-40B4-BE49-F238E27FC236}">
                <a16:creationId xmlns:a16="http://schemas.microsoft.com/office/drawing/2014/main" id="{A714C1FE-B62C-52F3-DE7D-7DE1E46295B2}"/>
              </a:ext>
            </a:extLst>
          </p:cNvPr>
          <p:cNvSpPr txBox="1"/>
          <p:nvPr/>
        </p:nvSpPr>
        <p:spPr bwMode="auto">
          <a:xfrm>
            <a:off x="7984976" y="1376228"/>
            <a:ext cx="71357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chemeClr val="tx2"/>
                </a:solidFill>
              </a:rPr>
              <a:t>Bunch 1</a:t>
            </a:r>
            <a:endParaRPr lang="en-US" sz="1000" dirty="0">
              <a:solidFill>
                <a:schemeClr val="tx2"/>
              </a:solidFill>
            </a:endParaRPr>
          </a:p>
        </p:txBody>
      </p:sp>
      <p:sp>
        <p:nvSpPr>
          <p:cNvPr id="33" name="TextBox 32">
            <a:extLst>
              <a:ext uri="{FF2B5EF4-FFF2-40B4-BE49-F238E27FC236}">
                <a16:creationId xmlns:a16="http://schemas.microsoft.com/office/drawing/2014/main" id="{581E8D80-B153-97E5-FC20-BEE4052E6DA0}"/>
              </a:ext>
            </a:extLst>
          </p:cNvPr>
          <p:cNvSpPr txBox="1"/>
          <p:nvPr/>
        </p:nvSpPr>
        <p:spPr bwMode="auto">
          <a:xfrm>
            <a:off x="7984975" y="1938825"/>
            <a:ext cx="71357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chemeClr val="tx2"/>
                </a:solidFill>
              </a:rPr>
              <a:t>Bunch 2</a:t>
            </a:r>
            <a:endParaRPr lang="en-US" sz="1000" dirty="0">
              <a:solidFill>
                <a:schemeClr val="tx2"/>
              </a:solidFill>
            </a:endParaRPr>
          </a:p>
        </p:txBody>
      </p:sp>
      <p:sp>
        <p:nvSpPr>
          <p:cNvPr id="34" name="TextBox 33">
            <a:extLst>
              <a:ext uri="{FF2B5EF4-FFF2-40B4-BE49-F238E27FC236}">
                <a16:creationId xmlns:a16="http://schemas.microsoft.com/office/drawing/2014/main" id="{EB0ABD9A-90EC-5D64-9E32-41FD426E10F8}"/>
              </a:ext>
            </a:extLst>
          </p:cNvPr>
          <p:cNvSpPr txBox="1"/>
          <p:nvPr/>
        </p:nvSpPr>
        <p:spPr bwMode="auto">
          <a:xfrm>
            <a:off x="7984975" y="2415966"/>
            <a:ext cx="71357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chemeClr val="tx2"/>
                </a:solidFill>
              </a:rPr>
              <a:t>Bunch 3</a:t>
            </a:r>
            <a:endParaRPr lang="en-US" sz="1000" dirty="0">
              <a:solidFill>
                <a:schemeClr val="tx2"/>
              </a:solidFill>
            </a:endParaRPr>
          </a:p>
        </p:txBody>
      </p:sp>
      <p:sp>
        <p:nvSpPr>
          <p:cNvPr id="35" name="Oval 34">
            <a:extLst>
              <a:ext uri="{FF2B5EF4-FFF2-40B4-BE49-F238E27FC236}">
                <a16:creationId xmlns:a16="http://schemas.microsoft.com/office/drawing/2014/main" id="{79058F13-E3AE-12AD-6E09-641D092A3EE6}"/>
              </a:ext>
            </a:extLst>
          </p:cNvPr>
          <p:cNvSpPr/>
          <p:nvPr/>
        </p:nvSpPr>
        <p:spPr>
          <a:xfrm>
            <a:off x="8723831" y="2885985"/>
            <a:ext cx="427289" cy="116080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DEE2B512-7581-D2BF-3431-35D27084D92E}"/>
              </a:ext>
            </a:extLst>
          </p:cNvPr>
          <p:cNvSpPr txBox="1"/>
          <p:nvPr/>
        </p:nvSpPr>
        <p:spPr bwMode="auto">
          <a:xfrm>
            <a:off x="9151120" y="3284984"/>
            <a:ext cx="172482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Wrong channel?</a:t>
            </a:r>
            <a:endParaRPr lang="en-US" dirty="0"/>
          </a:p>
        </p:txBody>
      </p:sp>
      <p:sp>
        <p:nvSpPr>
          <p:cNvPr id="40" name="Rectangle 39">
            <a:extLst>
              <a:ext uri="{FF2B5EF4-FFF2-40B4-BE49-F238E27FC236}">
                <a16:creationId xmlns:a16="http://schemas.microsoft.com/office/drawing/2014/main" id="{04B07215-DC25-7695-EF37-B166CF156F6D}"/>
              </a:ext>
            </a:extLst>
          </p:cNvPr>
          <p:cNvSpPr/>
          <p:nvPr/>
        </p:nvSpPr>
        <p:spPr>
          <a:xfrm>
            <a:off x="5779093" y="4502565"/>
            <a:ext cx="4807007" cy="68366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43BBC3EA-99A9-BDFA-CC41-AB1978B9AEF3}"/>
              </a:ext>
            </a:extLst>
          </p:cNvPr>
          <p:cNvSpPr txBox="1"/>
          <p:nvPr/>
        </p:nvSpPr>
        <p:spPr bwMode="auto">
          <a:xfrm>
            <a:off x="6205671" y="5422306"/>
            <a:ext cx="395385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dirty="0">
                <a:solidFill>
                  <a:srgbClr val="2F2F2F"/>
                </a:solidFill>
              </a:rPr>
              <a:t>Points deviating from the mean, caused by non-linearity of the position readings?</a:t>
            </a:r>
            <a:endParaRPr lang="en-GB" sz="1100" dirty="0"/>
          </a:p>
        </p:txBody>
      </p:sp>
      <p:sp>
        <p:nvSpPr>
          <p:cNvPr id="44" name="TextBox 43">
            <a:extLst>
              <a:ext uri="{FF2B5EF4-FFF2-40B4-BE49-F238E27FC236}">
                <a16:creationId xmlns:a16="http://schemas.microsoft.com/office/drawing/2014/main" id="{062A9D3F-9B83-B0A0-5ACC-D6E289670D52}"/>
              </a:ext>
            </a:extLst>
          </p:cNvPr>
          <p:cNvSpPr txBox="1"/>
          <p:nvPr/>
        </p:nvSpPr>
        <p:spPr bwMode="auto">
          <a:xfrm rot="16200000">
            <a:off x="3829583" y="1881730"/>
            <a:ext cx="998434"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chemeClr val="tx2"/>
                </a:solidFill>
              </a:rPr>
              <a:t>ProjDataSet1</a:t>
            </a:r>
            <a:endParaRPr lang="en-US" sz="1000">
              <a:solidFill>
                <a:schemeClr val="tx2"/>
              </a:solidFill>
            </a:endParaRPr>
          </a:p>
        </p:txBody>
      </p:sp>
      <p:sp>
        <p:nvSpPr>
          <p:cNvPr id="46" name="TextBox 45">
            <a:extLst>
              <a:ext uri="{FF2B5EF4-FFF2-40B4-BE49-F238E27FC236}">
                <a16:creationId xmlns:a16="http://schemas.microsoft.com/office/drawing/2014/main" id="{B1F509A4-425E-F22C-8501-49BE875EF41C}"/>
              </a:ext>
            </a:extLst>
          </p:cNvPr>
          <p:cNvSpPr txBox="1"/>
          <p:nvPr/>
        </p:nvSpPr>
        <p:spPr bwMode="auto">
          <a:xfrm>
            <a:off x="6094218" y="2850252"/>
            <a:ext cx="998434"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chemeClr val="tx2"/>
                </a:solidFill>
              </a:rPr>
              <a:t>Array index</a:t>
            </a:r>
            <a:endParaRPr lang="en-US" dirty="0"/>
          </a:p>
        </p:txBody>
      </p:sp>
    </p:spTree>
    <p:extLst>
      <p:ext uri="{BB962C8B-B14F-4D97-AF65-F5344CB8AC3E}">
        <p14:creationId xmlns:p14="http://schemas.microsoft.com/office/powerpoint/2010/main" val="4243987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Beam size vs Time (Prototype - Filtered)</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pic>
        <p:nvPicPr>
          <p:cNvPr id="5" name="Content Placeholder 4">
            <a:extLst>
              <a:ext uri="{FF2B5EF4-FFF2-40B4-BE49-F238E27FC236}">
                <a16:creationId xmlns:a16="http://schemas.microsoft.com/office/drawing/2014/main" id="{07327D4E-FEFE-402B-6258-A034F8E8501A}"/>
              </a:ext>
            </a:extLst>
          </p:cNvPr>
          <p:cNvPicPr>
            <a:picLocks noGrp="1" noChangeAspect="1"/>
          </p:cNvPicPr>
          <p:nvPr>
            <p:ph idx="1"/>
          </p:nvPr>
        </p:nvPicPr>
        <p:blipFill>
          <a:blip r:embed="rId2"/>
          <a:stretch>
            <a:fillRect/>
          </a:stretch>
        </p:blipFill>
        <p:spPr>
          <a:xfrm>
            <a:off x="410052" y="908599"/>
            <a:ext cx="11108402" cy="5285054"/>
          </a:xfrm>
        </p:spPr>
      </p:pic>
      <p:sp>
        <p:nvSpPr>
          <p:cNvPr id="15" name="TextBox 14">
            <a:extLst>
              <a:ext uri="{FF2B5EF4-FFF2-40B4-BE49-F238E27FC236}">
                <a16:creationId xmlns:a16="http://schemas.microsoft.com/office/drawing/2014/main" id="{4981AEBE-10BC-702F-A9A7-8720BB7BD2C8}"/>
              </a:ext>
            </a:extLst>
          </p:cNvPr>
          <p:cNvSpPr txBox="1"/>
          <p:nvPr/>
        </p:nvSpPr>
        <p:spPr bwMode="auto">
          <a:xfrm>
            <a:off x="673546" y="6022647"/>
            <a:ext cx="147557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a:t>
            </a:r>
            <a:endParaRPr lang="en-US" sz="1600" dirty="0">
              <a:solidFill>
                <a:schemeClr val="tx2"/>
              </a:solidFill>
            </a:endParaRPr>
          </a:p>
        </p:txBody>
      </p:sp>
      <p:sp>
        <p:nvSpPr>
          <p:cNvPr id="16" name="Oval 15">
            <a:extLst>
              <a:ext uri="{FF2B5EF4-FFF2-40B4-BE49-F238E27FC236}">
                <a16:creationId xmlns:a16="http://schemas.microsoft.com/office/drawing/2014/main" id="{780B3ADC-CC5A-5EDB-11C1-69C5655ACCB6}"/>
              </a:ext>
            </a:extLst>
          </p:cNvPr>
          <p:cNvSpPr/>
          <p:nvPr/>
        </p:nvSpPr>
        <p:spPr>
          <a:xfrm>
            <a:off x="3190429" y="4053909"/>
            <a:ext cx="1367325" cy="144566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endParaRPr lang="en-GB"/>
          </a:p>
        </p:txBody>
      </p:sp>
      <p:sp>
        <p:nvSpPr>
          <p:cNvPr id="18" name="TextBox 1">
            <a:extLst>
              <a:ext uri="{FF2B5EF4-FFF2-40B4-BE49-F238E27FC236}">
                <a16:creationId xmlns:a16="http://schemas.microsoft.com/office/drawing/2014/main" id="{9152B083-8732-B4E9-2223-70029340A173}"/>
              </a:ext>
            </a:extLst>
          </p:cNvPr>
          <p:cNvSpPr txBox="1"/>
          <p:nvPr/>
        </p:nvSpPr>
        <p:spPr bwMode="auto">
          <a:xfrm>
            <a:off x="1237665" y="4874778"/>
            <a:ext cx="229454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GB" sz="1600" dirty="0">
                <a:solidFill>
                  <a:schemeClr val="tx2"/>
                </a:solidFill>
              </a:rPr>
              <a:t>Channel switching needs to get smoother</a:t>
            </a:r>
          </a:p>
        </p:txBody>
      </p:sp>
      <p:pic>
        <p:nvPicPr>
          <p:cNvPr id="4" name="Picture 3">
            <a:extLst>
              <a:ext uri="{FF2B5EF4-FFF2-40B4-BE49-F238E27FC236}">
                <a16:creationId xmlns:a16="http://schemas.microsoft.com/office/drawing/2014/main" id="{C34AC84C-5CF9-B0EF-B082-49E5D08AF55E}"/>
              </a:ext>
            </a:extLst>
          </p:cNvPr>
          <p:cNvPicPr>
            <a:picLocks noChangeAspect="1"/>
          </p:cNvPicPr>
          <p:nvPr/>
        </p:nvPicPr>
        <p:blipFill>
          <a:blip r:embed="rId3"/>
          <a:stretch>
            <a:fillRect/>
          </a:stretch>
        </p:blipFill>
        <p:spPr>
          <a:xfrm>
            <a:off x="5159896" y="1124744"/>
            <a:ext cx="4727431" cy="3672407"/>
          </a:xfrm>
          <a:prstGeom prst="rect">
            <a:avLst/>
          </a:prstGeom>
        </p:spPr>
      </p:pic>
      <p:sp>
        <p:nvSpPr>
          <p:cNvPr id="7" name="TextBox 6">
            <a:extLst>
              <a:ext uri="{FF2B5EF4-FFF2-40B4-BE49-F238E27FC236}">
                <a16:creationId xmlns:a16="http://schemas.microsoft.com/office/drawing/2014/main" id="{2EE80DA0-C4BB-D13A-A5C0-277EA23CCF68}"/>
              </a:ext>
            </a:extLst>
          </p:cNvPr>
          <p:cNvSpPr txBox="1"/>
          <p:nvPr/>
        </p:nvSpPr>
        <p:spPr bwMode="auto">
          <a:xfrm>
            <a:off x="6960096" y="4565771"/>
            <a:ext cx="165618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Daniele</a:t>
            </a:r>
            <a:endParaRPr lang="en-US" sz="1600" dirty="0">
              <a:solidFill>
                <a:schemeClr val="tx2"/>
              </a:solidFill>
            </a:endParaRPr>
          </a:p>
        </p:txBody>
      </p:sp>
    </p:spTree>
    <p:extLst>
      <p:ext uri="{BB962C8B-B14F-4D97-AF65-F5344CB8AC3E}">
        <p14:creationId xmlns:p14="http://schemas.microsoft.com/office/powerpoint/2010/main" val="918850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Previously unknown noise (Prototype)</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15" name="TextBox 14">
            <a:extLst>
              <a:ext uri="{FF2B5EF4-FFF2-40B4-BE49-F238E27FC236}">
                <a16:creationId xmlns:a16="http://schemas.microsoft.com/office/drawing/2014/main" id="{4981AEBE-10BC-702F-A9A7-8720BB7BD2C8}"/>
              </a:ext>
            </a:extLst>
          </p:cNvPr>
          <p:cNvSpPr txBox="1"/>
          <p:nvPr/>
        </p:nvSpPr>
        <p:spPr bwMode="auto">
          <a:xfrm>
            <a:off x="623392" y="2908552"/>
            <a:ext cx="147557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a:t>
            </a:r>
            <a:endParaRPr lang="en-US" sz="1600" dirty="0">
              <a:solidFill>
                <a:schemeClr val="tx2"/>
              </a:solidFill>
            </a:endParaRPr>
          </a:p>
        </p:txBody>
      </p:sp>
      <p:pic>
        <p:nvPicPr>
          <p:cNvPr id="5" name="Content Placeholder 4">
            <a:extLst>
              <a:ext uri="{FF2B5EF4-FFF2-40B4-BE49-F238E27FC236}">
                <a16:creationId xmlns:a16="http://schemas.microsoft.com/office/drawing/2014/main" id="{4F23A975-A313-1D38-18FD-24CC59835D40}"/>
              </a:ext>
            </a:extLst>
          </p:cNvPr>
          <p:cNvPicPr>
            <a:picLocks noGrp="1" noChangeAspect="1"/>
          </p:cNvPicPr>
          <p:nvPr>
            <p:ph idx="1"/>
          </p:nvPr>
        </p:nvPicPr>
        <p:blipFill>
          <a:blip r:embed="rId2"/>
          <a:stretch>
            <a:fillRect/>
          </a:stretch>
        </p:blipFill>
        <p:spPr>
          <a:xfrm>
            <a:off x="2586745" y="2908604"/>
            <a:ext cx="6867525" cy="3314700"/>
          </a:xfrm>
        </p:spPr>
      </p:pic>
      <p:pic>
        <p:nvPicPr>
          <p:cNvPr id="8" name="Content Placeholder 7" descr="A graph with numbers and lines&#10;&#10;Description automatically generated">
            <a:extLst>
              <a:ext uri="{FF2B5EF4-FFF2-40B4-BE49-F238E27FC236}">
                <a16:creationId xmlns:a16="http://schemas.microsoft.com/office/drawing/2014/main" id="{E6011AB2-CEAF-D66F-838C-0F570A976512}"/>
              </a:ext>
            </a:extLst>
          </p:cNvPr>
          <p:cNvPicPr>
            <a:picLocks noChangeAspect="1"/>
          </p:cNvPicPr>
          <p:nvPr/>
        </p:nvPicPr>
        <p:blipFill rotWithShape="1">
          <a:blip r:embed="rId3"/>
          <a:srcRect l="365" t="26584" r="2266" b="49150"/>
          <a:stretch/>
        </p:blipFill>
        <p:spPr bwMode="auto">
          <a:xfrm>
            <a:off x="259967" y="1548125"/>
            <a:ext cx="11521083" cy="1360427"/>
          </a:xfrm>
          <a:prstGeom prst="rect">
            <a:avLst/>
          </a:prstGeom>
        </p:spPr>
      </p:pic>
      <p:sp>
        <p:nvSpPr>
          <p:cNvPr id="10" name="Rectangle 9">
            <a:extLst>
              <a:ext uri="{FF2B5EF4-FFF2-40B4-BE49-F238E27FC236}">
                <a16:creationId xmlns:a16="http://schemas.microsoft.com/office/drawing/2014/main" id="{5498B97A-E636-29D4-A841-CB78AF947F23}"/>
              </a:ext>
            </a:extLst>
          </p:cNvPr>
          <p:cNvSpPr/>
          <p:nvPr/>
        </p:nvSpPr>
        <p:spPr>
          <a:xfrm>
            <a:off x="6690645" y="2045648"/>
            <a:ext cx="4807007" cy="68366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4" name="TextBox 13">
            <a:extLst>
              <a:ext uri="{FF2B5EF4-FFF2-40B4-BE49-F238E27FC236}">
                <a16:creationId xmlns:a16="http://schemas.microsoft.com/office/drawing/2014/main" id="{AB577CE0-0F5E-86BC-C856-0E253695FC8E}"/>
              </a:ext>
            </a:extLst>
          </p:cNvPr>
          <p:cNvSpPr txBox="1"/>
          <p:nvPr/>
        </p:nvSpPr>
        <p:spPr bwMode="auto">
          <a:xfrm>
            <a:off x="7586171" y="906210"/>
            <a:ext cx="4060674"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GB" sz="1600" dirty="0">
                <a:solidFill>
                  <a:schemeClr val="tx2"/>
                </a:solidFill>
              </a:rPr>
              <a:t>Uniform noise also causing disturbances in the measurements of the beam size – Major issue</a:t>
            </a:r>
          </a:p>
        </p:txBody>
      </p:sp>
      <p:sp>
        <p:nvSpPr>
          <p:cNvPr id="7" name="TextBox 6">
            <a:extLst>
              <a:ext uri="{FF2B5EF4-FFF2-40B4-BE49-F238E27FC236}">
                <a16:creationId xmlns:a16="http://schemas.microsoft.com/office/drawing/2014/main" id="{3E350837-5EF3-FB91-590B-1FCC1CD8860C}"/>
              </a:ext>
            </a:extLst>
          </p:cNvPr>
          <p:cNvSpPr txBox="1"/>
          <p:nvPr/>
        </p:nvSpPr>
        <p:spPr bwMode="auto">
          <a:xfrm>
            <a:off x="9408368" y="5877757"/>
            <a:ext cx="17281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Daniele </a:t>
            </a:r>
            <a:endParaRPr lang="en-US" sz="1600" dirty="0">
              <a:solidFill>
                <a:schemeClr val="tx2"/>
              </a:solidFill>
            </a:endParaRPr>
          </a:p>
        </p:txBody>
      </p:sp>
    </p:spTree>
    <p:extLst>
      <p:ext uri="{BB962C8B-B14F-4D97-AF65-F5344CB8AC3E}">
        <p14:creationId xmlns:p14="http://schemas.microsoft.com/office/powerpoint/2010/main" val="1131732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Previously unknown noise solved (Prototype) credit: David and Daniele</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15" name="TextBox 14">
            <a:extLst>
              <a:ext uri="{FF2B5EF4-FFF2-40B4-BE49-F238E27FC236}">
                <a16:creationId xmlns:a16="http://schemas.microsoft.com/office/drawing/2014/main" id="{4981AEBE-10BC-702F-A9A7-8720BB7BD2C8}"/>
              </a:ext>
            </a:extLst>
          </p:cNvPr>
          <p:cNvSpPr txBox="1"/>
          <p:nvPr/>
        </p:nvSpPr>
        <p:spPr bwMode="auto">
          <a:xfrm>
            <a:off x="713929" y="6019443"/>
            <a:ext cx="147557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tx2"/>
                </a:solidFill>
              </a:rPr>
              <a:t>Source: FESA</a:t>
            </a:r>
            <a:endParaRPr lang="en-US" sz="1600" dirty="0">
              <a:solidFill>
                <a:schemeClr val="tx2"/>
              </a:solidFill>
            </a:endParaRPr>
          </a:p>
        </p:txBody>
      </p:sp>
      <p:pic>
        <p:nvPicPr>
          <p:cNvPr id="2" name="Content Placeholder 1" descr="A graph of a graph&#10;&#10;Description automatically generated">
            <a:extLst>
              <a:ext uri="{FF2B5EF4-FFF2-40B4-BE49-F238E27FC236}">
                <a16:creationId xmlns:a16="http://schemas.microsoft.com/office/drawing/2014/main" id="{304109D0-C51C-7C0D-4A17-328F3FE69BA3}"/>
              </a:ext>
            </a:extLst>
          </p:cNvPr>
          <p:cNvPicPr>
            <a:picLocks noGrp="1" noChangeAspect="1"/>
          </p:cNvPicPr>
          <p:nvPr>
            <p:ph idx="1"/>
          </p:nvPr>
        </p:nvPicPr>
        <p:blipFill>
          <a:blip r:embed="rId2"/>
          <a:stretch>
            <a:fillRect/>
          </a:stretch>
        </p:blipFill>
        <p:spPr>
          <a:xfrm>
            <a:off x="2043647" y="1442096"/>
            <a:ext cx="7072089" cy="4460192"/>
          </a:xfrm>
        </p:spPr>
      </p:pic>
      <p:sp>
        <p:nvSpPr>
          <p:cNvPr id="7" name="TextBox 6">
            <a:extLst>
              <a:ext uri="{FF2B5EF4-FFF2-40B4-BE49-F238E27FC236}">
                <a16:creationId xmlns:a16="http://schemas.microsoft.com/office/drawing/2014/main" id="{5350A27C-01B7-A4C6-66EB-35B448E63CD2}"/>
              </a:ext>
            </a:extLst>
          </p:cNvPr>
          <p:cNvSpPr txBox="1"/>
          <p:nvPr/>
        </p:nvSpPr>
        <p:spPr bwMode="auto">
          <a:xfrm rot="16200000">
            <a:off x="1351303" y="3232522"/>
            <a:ext cx="138299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solidFill>
                  <a:schemeClr val="tx2"/>
                </a:solidFill>
              </a:rPr>
              <a:t>ProjDataSet1</a:t>
            </a:r>
            <a:endParaRPr lang="en-US" sz="1400">
              <a:solidFill>
                <a:schemeClr val="tx2"/>
              </a:solidFill>
            </a:endParaRPr>
          </a:p>
        </p:txBody>
      </p:sp>
      <p:sp>
        <p:nvSpPr>
          <p:cNvPr id="9" name="TextBox 8">
            <a:extLst>
              <a:ext uri="{FF2B5EF4-FFF2-40B4-BE49-F238E27FC236}">
                <a16:creationId xmlns:a16="http://schemas.microsoft.com/office/drawing/2014/main" id="{346500CE-9CF5-5D72-6B2D-C87565E0F98F}"/>
              </a:ext>
            </a:extLst>
          </p:cNvPr>
          <p:cNvSpPr txBox="1"/>
          <p:nvPr/>
        </p:nvSpPr>
        <p:spPr bwMode="auto">
          <a:xfrm>
            <a:off x="5396312" y="5910203"/>
            <a:ext cx="82039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solidFill>
                  <a:schemeClr val="tx2"/>
                </a:solidFill>
              </a:rPr>
              <a:t>Position</a:t>
            </a:r>
            <a:endParaRPr lang="en-US" dirty="0"/>
          </a:p>
        </p:txBody>
      </p:sp>
      <p:sp>
        <p:nvSpPr>
          <p:cNvPr id="11" name="TextBox 10">
            <a:extLst>
              <a:ext uri="{FF2B5EF4-FFF2-40B4-BE49-F238E27FC236}">
                <a16:creationId xmlns:a16="http://schemas.microsoft.com/office/drawing/2014/main" id="{B9027013-E094-BFF9-5653-B60C685ED0EB}"/>
              </a:ext>
            </a:extLst>
          </p:cNvPr>
          <p:cNvSpPr txBox="1"/>
          <p:nvPr/>
        </p:nvSpPr>
        <p:spPr bwMode="auto">
          <a:xfrm>
            <a:off x="7433059" y="1715642"/>
            <a:ext cx="143284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solidFill>
                  <a:srgbClr val="FFC000"/>
                </a:solidFill>
              </a:rPr>
              <a:t>Noise removed</a:t>
            </a:r>
            <a:endParaRPr lang="en-US" dirty="0">
              <a:solidFill>
                <a:srgbClr val="FFC000"/>
              </a:solidFill>
            </a:endParaRPr>
          </a:p>
        </p:txBody>
      </p:sp>
      <p:sp>
        <p:nvSpPr>
          <p:cNvPr id="13" name="TextBox 12">
            <a:extLst>
              <a:ext uri="{FF2B5EF4-FFF2-40B4-BE49-F238E27FC236}">
                <a16:creationId xmlns:a16="http://schemas.microsoft.com/office/drawing/2014/main" id="{866B5A1E-215B-E82C-EB3E-E1B06C4C5A63}"/>
              </a:ext>
            </a:extLst>
          </p:cNvPr>
          <p:cNvSpPr txBox="1"/>
          <p:nvPr/>
        </p:nvSpPr>
        <p:spPr bwMode="auto">
          <a:xfrm>
            <a:off x="7433059" y="2021865"/>
            <a:ext cx="143284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solidFill>
                  <a:schemeClr val="tx1">
                    <a:lumMod val="60000"/>
                    <a:lumOff val="40000"/>
                  </a:schemeClr>
                </a:solidFill>
              </a:rPr>
              <a:t>Raw data from FESA</a:t>
            </a:r>
            <a:endParaRPr lang="en-US" dirty="0">
              <a:solidFill>
                <a:schemeClr val="tx1">
                  <a:lumMod val="60000"/>
                  <a:lumOff val="40000"/>
                </a:schemeClr>
              </a:solidFill>
            </a:endParaRPr>
          </a:p>
        </p:txBody>
      </p:sp>
    </p:spTree>
    <p:extLst>
      <p:ext uri="{BB962C8B-B14F-4D97-AF65-F5344CB8AC3E}">
        <p14:creationId xmlns:p14="http://schemas.microsoft.com/office/powerpoint/2010/main" val="1817252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lstStyle/>
          <a:p>
            <a:pPr>
              <a:defRPr/>
            </a:pPr>
            <a:r>
              <a:rPr lang="en-GB" dirty="0"/>
              <a:t>Standard deviation of Beam size in % and Sigma in µm at Flat top (Sigma calculated by FESA)</a:t>
            </a:r>
            <a:endParaRPr lang="en-US" dirty="0"/>
          </a:p>
        </p:txBody>
      </p:sp>
      <p:sp>
        <p:nvSpPr>
          <p:cNvPr id="7" name="Slide Number Placeholder 5"/>
          <p:cNvSpPr>
            <a:spLocks noGrp="1"/>
          </p:cNvSpPr>
          <p:nvPr>
            <p:ph type="sldNum" sz="quarter" idx="12"/>
          </p:nvPr>
        </p:nvSpPr>
        <p:spPr bwMode="auto"/>
        <p:txBody>
          <a:bodyPr/>
          <a:lstStyle/>
          <a:p>
            <a:pPr>
              <a:defRPr/>
            </a:pPr>
            <a:fld id="{36B5EA5A-BC32-A742-B11B-8E7414D5B535}" type="slidenum">
              <a:rPr lang="en-US"/>
              <a:t>8</a:t>
            </a:fld>
            <a:endParaRPr lang="en-US"/>
          </a:p>
        </p:txBody>
      </p:sp>
      <p:graphicFrame>
        <p:nvGraphicFramePr>
          <p:cNvPr id="8" name="Content Placeholder 12"/>
          <p:cNvGraphicFramePr>
            <a:graphicFrameLocks noGrp="1"/>
          </p:cNvGraphicFramePr>
          <p:nvPr>
            <p:ph idx="1"/>
            <p:extLst>
              <p:ext uri="{D42A27DB-BD31-4B8C-83A1-F6EECF244321}">
                <p14:modId xmlns:p14="http://schemas.microsoft.com/office/powerpoint/2010/main" val="248178582"/>
              </p:ext>
            </p:extLst>
          </p:nvPr>
        </p:nvGraphicFramePr>
        <p:xfrm>
          <a:off x="407988" y="1592263"/>
          <a:ext cx="11376025" cy="2176352"/>
        </p:xfrm>
        <a:graphic>
          <a:graphicData uri="http://schemas.openxmlformats.org/drawingml/2006/table">
            <a:tbl>
              <a:tblPr firstRow="1" bandRow="1">
                <a:tableStyleId>{88D326A9-A81B-9881-C969-13F38E75D658}</a:tableStyleId>
              </a:tblPr>
              <a:tblGrid>
                <a:gridCol w="3110002">
                  <a:extLst>
                    <a:ext uri="{9D8B030D-6E8A-4147-A177-3AD203B41FA5}">
                      <a16:colId xmlns:a16="http://schemas.microsoft.com/office/drawing/2014/main" val="20000"/>
                    </a:ext>
                  </a:extLst>
                </a:gridCol>
                <a:gridCol w="1440408">
                  <a:extLst>
                    <a:ext uri="{9D8B030D-6E8A-4147-A177-3AD203B41FA5}">
                      <a16:colId xmlns:a16="http://schemas.microsoft.com/office/drawing/2014/main" val="2119254309"/>
                    </a:ext>
                  </a:extLst>
                </a:gridCol>
                <a:gridCol w="2275205">
                  <a:extLst>
                    <a:ext uri="{9D8B030D-6E8A-4147-A177-3AD203B41FA5}">
                      <a16:colId xmlns:a16="http://schemas.microsoft.com/office/drawing/2014/main" val="20001"/>
                    </a:ext>
                  </a:extLst>
                </a:gridCol>
                <a:gridCol w="2275205">
                  <a:extLst>
                    <a:ext uri="{9D8B030D-6E8A-4147-A177-3AD203B41FA5}">
                      <a16:colId xmlns:a16="http://schemas.microsoft.com/office/drawing/2014/main" val="20002"/>
                    </a:ext>
                  </a:extLst>
                </a:gridCol>
                <a:gridCol w="2275205">
                  <a:extLst>
                    <a:ext uri="{9D8B030D-6E8A-4147-A177-3AD203B41FA5}">
                      <a16:colId xmlns:a16="http://schemas.microsoft.com/office/drawing/2014/main" val="20003"/>
                    </a:ext>
                  </a:extLst>
                </a:gridCol>
              </a:tblGrid>
              <a:tr h="972641">
                <a:tc>
                  <a:txBody>
                    <a:bodyPr/>
                    <a:lstStyle/>
                    <a:p>
                      <a:pPr algn="l">
                        <a:defRPr/>
                      </a:pPr>
                      <a:r>
                        <a:rPr lang="en-US" sz="1800" dirty="0"/>
                        <a:t>Bunch</a:t>
                      </a:r>
                    </a:p>
                  </a:txBody>
                  <a:tcPr marL="91832" marR="91832" marT="45915" marB="45915"/>
                </a:tc>
                <a:tc>
                  <a:txBody>
                    <a:bodyPr/>
                    <a:lstStyle/>
                    <a:p>
                      <a:pPr algn="l">
                        <a:defRPr/>
                      </a:pPr>
                      <a:r>
                        <a:rPr lang="en-US" sz="1800" dirty="0"/>
                        <a:t>Sigma in </a:t>
                      </a:r>
                      <a:r>
                        <a:rPr lang="en-GB" dirty="0"/>
                        <a:t>µm (FT)</a:t>
                      </a:r>
                      <a:endParaRPr lang="en-US" sz="1800" dirty="0"/>
                    </a:p>
                  </a:txBody>
                  <a:tcPr marL="91832" marR="91832" marT="45915" marB="45915"/>
                </a:tc>
                <a:tc>
                  <a:txBody>
                    <a:bodyPr/>
                    <a:lstStyle/>
                    <a:p>
                      <a:pPr algn="ctr">
                        <a:defRPr/>
                      </a:pPr>
                      <a:r>
                        <a:rPr lang="en-GB" sz="1800" b="1" dirty="0">
                          <a:solidFill>
                            <a:schemeClr val="lt1"/>
                          </a:solidFill>
                          <a:effectLst/>
                          <a:latin typeface="+mn-lt"/>
                          <a:ea typeface="+mn-ea"/>
                          <a:cs typeface="+mn-cs"/>
                        </a:rPr>
                        <a:t>std deviation at FT in % (Legacy)</a:t>
                      </a:r>
                      <a:endParaRPr lang="en-US" sz="1800" dirty="0">
                        <a:solidFill>
                          <a:schemeClr val="bg1"/>
                        </a:solidFill>
                      </a:endParaRPr>
                    </a:p>
                  </a:txBody>
                  <a:tcPr marL="91832" marR="91832" marT="45915" marB="45915"/>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800" b="1" dirty="0">
                          <a:solidFill>
                            <a:schemeClr val="lt1"/>
                          </a:solidFill>
                          <a:effectLst/>
                          <a:latin typeface="+mn-lt"/>
                          <a:ea typeface="+mn-ea"/>
                          <a:cs typeface="+mn-cs"/>
                        </a:rPr>
                        <a:t>std deviation at FT in % (Prototype)</a:t>
                      </a:r>
                      <a:endParaRPr lang="en-US" sz="1800" dirty="0">
                        <a:solidFill>
                          <a:schemeClr val="bg1"/>
                        </a:solidFill>
                      </a:endParaRPr>
                    </a:p>
                  </a:txBody>
                  <a:tcPr marL="91832" marR="91832" marT="45915" marB="45915"/>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800" b="1" dirty="0">
                          <a:solidFill>
                            <a:schemeClr val="lt1"/>
                          </a:solidFill>
                          <a:effectLst/>
                          <a:latin typeface="+mn-lt"/>
                          <a:ea typeface="+mn-ea"/>
                          <a:cs typeface="+mn-cs"/>
                        </a:rPr>
                        <a:t>std deviation at FT in % (Prototype filtered)</a:t>
                      </a:r>
                      <a:endParaRPr lang="en-US" sz="1800" dirty="0">
                        <a:solidFill>
                          <a:schemeClr val="bg1"/>
                        </a:solidFill>
                      </a:endParaRPr>
                    </a:p>
                  </a:txBody>
                  <a:tcPr marL="91832" marR="91832" marT="45915" marB="45915"/>
                </a:tc>
                <a:extLst>
                  <a:ext uri="{0D108BD9-81ED-4DB2-BD59-A6C34878D82A}">
                    <a16:rowId xmlns:a16="http://schemas.microsoft.com/office/drawing/2014/main" val="10000"/>
                  </a:ext>
                </a:extLst>
              </a:tr>
              <a:tr h="401237">
                <a:tc>
                  <a:txBody>
                    <a:bodyPr/>
                    <a:lstStyle/>
                    <a:p>
                      <a:pPr algn="l">
                        <a:defRPr/>
                      </a:pPr>
                      <a:r>
                        <a:rPr lang="en-US" sz="1800" dirty="0"/>
                        <a:t>1 (</a:t>
                      </a:r>
                      <a:r>
                        <a:rPr lang="en-US" sz="1800" dirty="0" err="1"/>
                        <a:t>bunchSelection</a:t>
                      </a:r>
                      <a:r>
                        <a:rPr lang="en-US" sz="1800" dirty="0"/>
                        <a:t> 4)</a:t>
                      </a:r>
                      <a:endParaRPr dirty="0"/>
                    </a:p>
                  </a:txBody>
                  <a:tcPr marL="91832" marR="91832" marT="45915" marB="45915"/>
                </a:tc>
                <a:tc>
                  <a:txBody>
                    <a:bodyPr/>
                    <a:lstStyle/>
                    <a:p>
                      <a:pPr algn="ctr">
                        <a:defRPr/>
                      </a:pPr>
                      <a:r>
                        <a:rPr lang="en-US" dirty="0"/>
                        <a:t>285</a:t>
                      </a:r>
                      <a:endParaRPr dirty="0"/>
                    </a:p>
                  </a:txBody>
                  <a:tcPr marL="91832" marR="91832" marT="45915" marB="45915"/>
                </a:tc>
                <a:tc>
                  <a:txBody>
                    <a:bodyPr/>
                    <a:lstStyle/>
                    <a:p>
                      <a:pPr algn="ctr">
                        <a:defRPr/>
                      </a:pPr>
                      <a:r>
                        <a:rPr lang="en-US" sz="1800" dirty="0"/>
                        <a:t>4</a:t>
                      </a:r>
                    </a:p>
                  </a:txBody>
                  <a:tcPr marL="91832" marR="91832" marT="45915" marB="45915"/>
                </a:tc>
                <a:tc>
                  <a:txBody>
                    <a:bodyPr/>
                    <a:lstStyle/>
                    <a:p>
                      <a:pPr algn="ctr">
                        <a:defRPr/>
                      </a:pPr>
                      <a:r>
                        <a:rPr lang="en-US" sz="1800" dirty="0"/>
                        <a:t>32.4</a:t>
                      </a:r>
                    </a:p>
                  </a:txBody>
                  <a:tcPr marL="91832" marR="91832" marT="45915" marB="45915"/>
                </a:tc>
                <a:tc>
                  <a:txBody>
                    <a:bodyPr/>
                    <a:lstStyle/>
                    <a:p>
                      <a:pPr algn="ctr">
                        <a:defRPr/>
                      </a:pPr>
                      <a:r>
                        <a:rPr lang="en-US" sz="1800" dirty="0"/>
                        <a:t>5.1</a:t>
                      </a:r>
                    </a:p>
                  </a:txBody>
                  <a:tcPr marL="91832" marR="91832" marT="45915" marB="45915"/>
                </a:tc>
                <a:extLst>
                  <a:ext uri="{0D108BD9-81ED-4DB2-BD59-A6C34878D82A}">
                    <a16:rowId xmlns:a16="http://schemas.microsoft.com/office/drawing/2014/main" val="10001"/>
                  </a:ext>
                </a:extLst>
              </a:tr>
              <a:tr h="401237">
                <a:tc>
                  <a:txBody>
                    <a:bodyPr/>
                    <a:lstStyle/>
                    <a:p>
                      <a:pPr algn="l">
                        <a:defRPr/>
                      </a:pPr>
                      <a:r>
                        <a:rPr lang="en-US" sz="1800" dirty="0"/>
                        <a:t>2 (</a:t>
                      </a:r>
                      <a:r>
                        <a:rPr lang="en-US" sz="1800" dirty="0" err="1"/>
                        <a:t>bunchSelection</a:t>
                      </a:r>
                      <a:r>
                        <a:rPr lang="en-US" sz="1800" dirty="0"/>
                        <a:t> 851)</a:t>
                      </a:r>
                      <a:endParaRPr dirty="0"/>
                    </a:p>
                  </a:txBody>
                  <a:tcPr marL="91832" marR="91832" marT="45915" marB="45915"/>
                </a:tc>
                <a:tc>
                  <a:txBody>
                    <a:bodyPr/>
                    <a:lstStyle/>
                    <a:p>
                      <a:pPr algn="ctr">
                        <a:defRPr/>
                      </a:pPr>
                      <a:r>
                        <a:rPr lang="en-US" dirty="0"/>
                        <a:t>236</a:t>
                      </a:r>
                      <a:endParaRPr dirty="0"/>
                    </a:p>
                  </a:txBody>
                  <a:tcPr marL="91832" marR="91832" marT="45915" marB="45915"/>
                </a:tc>
                <a:tc>
                  <a:txBody>
                    <a:bodyPr/>
                    <a:lstStyle/>
                    <a:p>
                      <a:pPr algn="ctr">
                        <a:defRPr/>
                      </a:pPr>
                      <a:r>
                        <a:rPr lang="en-US" sz="1800" dirty="0"/>
                        <a:t>4.1</a:t>
                      </a:r>
                    </a:p>
                  </a:txBody>
                  <a:tcPr marL="91832" marR="91832" marT="45915" marB="45915"/>
                </a:tc>
                <a:tc>
                  <a:txBody>
                    <a:bodyPr/>
                    <a:lstStyle/>
                    <a:p>
                      <a:pPr algn="ctr">
                        <a:defRPr/>
                      </a:pPr>
                      <a:r>
                        <a:rPr lang="en-US" sz="1800" dirty="0"/>
                        <a:t>30.8</a:t>
                      </a:r>
                    </a:p>
                  </a:txBody>
                  <a:tcPr marL="91832" marR="91832" marT="45915" marB="45915"/>
                </a:tc>
                <a:tc>
                  <a:txBody>
                    <a:bodyPr/>
                    <a:lstStyle/>
                    <a:p>
                      <a:pPr algn="ctr">
                        <a:defRPr/>
                      </a:pPr>
                      <a:r>
                        <a:rPr lang="en-US" sz="1800" dirty="0"/>
                        <a:t>2.9</a:t>
                      </a:r>
                    </a:p>
                  </a:txBody>
                  <a:tcPr marL="91832" marR="91832" marT="45915" marB="45915"/>
                </a:tc>
                <a:extLst>
                  <a:ext uri="{0D108BD9-81ED-4DB2-BD59-A6C34878D82A}">
                    <a16:rowId xmlns:a16="http://schemas.microsoft.com/office/drawing/2014/main" val="10002"/>
                  </a:ext>
                </a:extLst>
              </a:tr>
              <a:tr h="401237">
                <a:tc>
                  <a:txBody>
                    <a:bodyPr/>
                    <a:lstStyle/>
                    <a:p>
                      <a:pPr algn="l">
                        <a:defRPr/>
                      </a:pPr>
                      <a:r>
                        <a:rPr lang="en-US" sz="1800" dirty="0"/>
                        <a:t>3 (</a:t>
                      </a:r>
                      <a:r>
                        <a:rPr lang="en-US" sz="1800" dirty="0" err="1"/>
                        <a:t>bunchSelection</a:t>
                      </a:r>
                      <a:r>
                        <a:rPr lang="en-US" sz="1800" dirty="0"/>
                        <a:t> 895)</a:t>
                      </a:r>
                      <a:endParaRPr dirty="0"/>
                    </a:p>
                  </a:txBody>
                  <a:tcPr marL="91832" marR="91832" marT="45915" marB="45915"/>
                </a:tc>
                <a:tc>
                  <a:txBody>
                    <a:bodyPr/>
                    <a:lstStyle/>
                    <a:p>
                      <a:pPr algn="ctr">
                        <a:defRPr/>
                      </a:pPr>
                      <a:r>
                        <a:rPr lang="en-US" dirty="0"/>
                        <a:t>234</a:t>
                      </a:r>
                      <a:endParaRPr dirty="0"/>
                    </a:p>
                  </a:txBody>
                  <a:tcPr marL="91832" marR="91832" marT="45915" marB="45915"/>
                </a:tc>
                <a:tc>
                  <a:txBody>
                    <a:bodyPr/>
                    <a:lstStyle/>
                    <a:p>
                      <a:pPr algn="ctr">
                        <a:defRPr/>
                      </a:pPr>
                      <a:r>
                        <a:rPr lang="en-US" sz="1800" dirty="0"/>
                        <a:t>4</a:t>
                      </a:r>
                    </a:p>
                  </a:txBody>
                  <a:tcPr marL="91832" marR="91832" marT="45915" marB="45915"/>
                </a:tc>
                <a:tc>
                  <a:txBody>
                    <a:bodyPr/>
                    <a:lstStyle/>
                    <a:p>
                      <a:pPr algn="ctr">
                        <a:defRPr/>
                      </a:pPr>
                      <a:r>
                        <a:rPr lang="en-US" sz="1800" dirty="0"/>
                        <a:t>32.7</a:t>
                      </a:r>
                    </a:p>
                  </a:txBody>
                  <a:tcPr marL="91832" marR="91832" marT="45915" marB="45915"/>
                </a:tc>
                <a:tc>
                  <a:txBody>
                    <a:bodyPr/>
                    <a:lstStyle/>
                    <a:p>
                      <a:pPr algn="ctr">
                        <a:defRPr/>
                      </a:pPr>
                      <a:r>
                        <a:rPr lang="en-US" sz="1800" dirty="0"/>
                        <a:t>2.9</a:t>
                      </a:r>
                    </a:p>
                  </a:txBody>
                  <a:tcPr marL="91832" marR="91832" marT="45915" marB="45915"/>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Next Steps 1/2</a:t>
            </a:r>
            <a:endParaRPr dirty="0"/>
          </a:p>
        </p:txBody>
      </p:sp>
      <p:sp>
        <p:nvSpPr>
          <p:cNvPr id="5" name="Content Placeholder 2"/>
          <p:cNvSpPr>
            <a:spLocks noGrp="1"/>
          </p:cNvSpPr>
          <p:nvPr>
            <p:ph sz="half" idx="1"/>
          </p:nvPr>
        </p:nvSpPr>
        <p:spPr bwMode="auto">
          <a:xfrm>
            <a:off x="407987" y="1592264"/>
            <a:ext cx="11592669" cy="4608512"/>
          </a:xfrm>
        </p:spPr>
        <p:txBody>
          <a:bodyPr/>
          <a:lstStyle/>
          <a:p>
            <a:pPr marL="285750" indent="-285750">
              <a:lnSpc>
                <a:spcPct val="106000"/>
              </a:lnSpc>
              <a:spcAft>
                <a:spcPts val="10"/>
              </a:spcAft>
              <a:buFont typeface="Arial" panose="020B0604020202020204" pitchFamily="34" charset="0"/>
              <a:buChar char="•"/>
            </a:pPr>
            <a:r>
              <a:rPr lang="en-GB" sz="1800" b="0" kern="100" dirty="0">
                <a:solidFill>
                  <a:srgbClr val="000000"/>
                </a:solidFill>
                <a:ea typeface="Times New Roman" panose="02020603050405020304" pitchFamily="18" charset="0"/>
              </a:rPr>
              <a:t>B</a:t>
            </a:r>
            <a:r>
              <a:rPr lang="en-GB" sz="1800" b="0" kern="100" dirty="0">
                <a:solidFill>
                  <a:srgbClr val="000000"/>
                </a:solidFill>
                <a:effectLst/>
                <a:ea typeface="Times New Roman" panose="02020603050405020304" pitchFamily="18" charset="0"/>
              </a:rPr>
              <a:t>eam size calculated from the projected data (the PMT data) and projected position (optical encoder simulated). </a:t>
            </a:r>
          </a:p>
          <a:p>
            <a:pPr marL="285750" indent="-285750">
              <a:lnSpc>
                <a:spcPct val="106000"/>
              </a:lnSpc>
              <a:spcAft>
                <a:spcPts val="10"/>
              </a:spcAft>
              <a:buFont typeface="Arial" panose="020B0604020202020204" pitchFamily="34" charset="0"/>
              <a:buChar char="•"/>
            </a:pPr>
            <a:r>
              <a:rPr lang="en-GB" sz="1800" b="0" kern="100" dirty="0">
                <a:solidFill>
                  <a:srgbClr val="000000"/>
                </a:solidFill>
                <a:ea typeface="Times New Roman" panose="02020603050405020304" pitchFamily="18" charset="0"/>
              </a:rPr>
              <a:t>B</a:t>
            </a:r>
            <a:r>
              <a:rPr lang="en-GB" sz="1800" b="0" kern="100" dirty="0">
                <a:solidFill>
                  <a:srgbClr val="000000"/>
                </a:solidFill>
                <a:effectLst/>
                <a:ea typeface="Times New Roman" panose="02020603050405020304" pitchFamily="18" charset="0"/>
              </a:rPr>
              <a:t>eam size calculated from the PMT bunch-by-bunch data and position reconstructed with a constant speed using 2 resolver position (the method I used for the first prototype MD, the file you have). </a:t>
            </a:r>
          </a:p>
          <a:p>
            <a:pPr marL="285750" indent="-285750">
              <a:lnSpc>
                <a:spcPct val="106000"/>
              </a:lnSpc>
              <a:spcAft>
                <a:spcPts val="10"/>
              </a:spcAft>
              <a:buFont typeface="Arial" panose="020B0604020202020204" pitchFamily="34" charset="0"/>
              <a:buChar char="•"/>
            </a:pPr>
            <a:r>
              <a:rPr lang="en-GB" sz="1800" b="0" kern="100" dirty="0">
                <a:solidFill>
                  <a:srgbClr val="000000"/>
                </a:solidFill>
                <a:ea typeface="Times New Roman" panose="02020603050405020304" pitchFamily="18" charset="0"/>
              </a:rPr>
              <a:t>B</a:t>
            </a:r>
            <a:r>
              <a:rPr lang="en-GB" sz="1800" b="0" kern="100" dirty="0">
                <a:solidFill>
                  <a:srgbClr val="000000"/>
                </a:solidFill>
                <a:effectLst/>
                <a:ea typeface="Times New Roman" panose="02020603050405020304" pitchFamily="18" charset="0"/>
              </a:rPr>
              <a:t>eam size calculated from the raw PMT data on HDF5 file (needs digital integration see P.6) and with a constant speed using 2 resolver position. </a:t>
            </a:r>
          </a:p>
          <a:p>
            <a:pPr marL="285750" indent="-285750">
              <a:lnSpc>
                <a:spcPct val="106000"/>
              </a:lnSpc>
              <a:spcAft>
                <a:spcPts val="10"/>
              </a:spcAft>
              <a:buFont typeface="Arial" panose="020B0604020202020204" pitchFamily="34" charset="0"/>
              <a:buChar char="•"/>
            </a:pPr>
            <a:r>
              <a:rPr lang="en-GB" sz="1800" b="0" u="sng" kern="100" dirty="0">
                <a:solidFill>
                  <a:srgbClr val="000000"/>
                </a:solidFill>
                <a:effectLst/>
                <a:uFill>
                  <a:solidFill>
                    <a:srgbClr val="000000"/>
                  </a:solidFill>
                </a:uFill>
                <a:ea typeface="Times New Roman" panose="02020603050405020304" pitchFamily="18" charset="0"/>
              </a:rPr>
              <a:t>PMT Cross-talk study</a:t>
            </a:r>
            <a:r>
              <a:rPr lang="en-GB" sz="1800" b="0" kern="100" dirty="0">
                <a:solidFill>
                  <a:srgbClr val="000000"/>
                </a:solidFill>
                <a:effectLst/>
                <a:ea typeface="Times New Roman" panose="02020603050405020304" pitchFamily="18" charset="0"/>
              </a:rPr>
              <a:t>: Using the BWSACQ class data which contains all the bunches already integrated using the delay setting we gave during the MD, to evaluate the cross-talk between adjacent bunch slots. </a:t>
            </a:r>
          </a:p>
          <a:p>
            <a:pPr marL="285750" indent="-285750">
              <a:lnSpc>
                <a:spcPct val="106000"/>
              </a:lnSpc>
              <a:spcAft>
                <a:spcPts val="10"/>
              </a:spcAft>
              <a:buFont typeface="Arial" panose="020B0604020202020204" pitchFamily="34" charset="0"/>
              <a:buChar char="•"/>
            </a:pPr>
            <a:r>
              <a:rPr lang="en-GB" sz="1800" b="0" u="sng" kern="100" dirty="0">
                <a:solidFill>
                  <a:srgbClr val="000000"/>
                </a:solidFill>
                <a:effectLst/>
                <a:uFill>
                  <a:solidFill>
                    <a:srgbClr val="000000"/>
                  </a:solidFill>
                </a:uFill>
                <a:ea typeface="Times New Roman" panose="02020603050405020304" pitchFamily="18" charset="0"/>
              </a:rPr>
              <a:t>PMT data integration study</a:t>
            </a:r>
            <a:r>
              <a:rPr lang="en-GB" sz="1800" b="0" kern="100" dirty="0">
                <a:solidFill>
                  <a:srgbClr val="000000"/>
                </a:solidFill>
                <a:effectLst/>
                <a:ea typeface="Times New Roman" panose="02020603050405020304" pitchFamily="18" charset="0"/>
              </a:rPr>
              <a:t>: PMT data integration reconstruction based on HDF5 file on disk. This is the 2ns acquisition of the photomultipliers. With this we can evaluate the limit of the system’s performance, evaluate the best crass-talk we can obtain, verify the phasing between this data and the digital integration, etc… </a:t>
            </a:r>
          </a:p>
        </p:txBody>
      </p:sp>
      <p:sp>
        <p:nvSpPr>
          <p:cNvPr id="9" name="Slide Number Placeholder 6"/>
          <p:cNvSpPr>
            <a:spLocks noGrp="1"/>
          </p:cNvSpPr>
          <p:nvPr>
            <p:ph type="sldNum" sz="quarter" idx="12"/>
          </p:nvPr>
        </p:nvSpPr>
        <p:spPr bwMode="auto"/>
        <p:txBody>
          <a:bodyPr/>
          <a:lstStyle/>
          <a:p>
            <a:pPr>
              <a:defRPr/>
            </a:pPr>
            <a:fld id="{36B5EA5A-BC32-A742-B11B-8E7414D5B535}" type="slidenum">
              <a:rPr lang="en-US"/>
              <a:t>9</a:t>
            </a:fld>
            <a:endParaRPr lang="en-US"/>
          </a:p>
        </p:txBody>
      </p:sp>
    </p:spTree>
    <p:extLst>
      <p:ext uri="{BB962C8B-B14F-4D97-AF65-F5344CB8AC3E}">
        <p14:creationId xmlns:p14="http://schemas.microsoft.com/office/powerpoint/2010/main" val="868138756"/>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102</TotalTime>
  <Words>597</Words>
  <Application>Microsoft Office PowerPoint</Application>
  <DocSecurity>0</DocSecurity>
  <PresentationFormat>Widescreen</PresentationFormat>
  <Paragraphs>79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Roboto</vt:lpstr>
      <vt:lpstr>Office Theme</vt:lpstr>
      <vt:lpstr>MD # 9545 preliminary results</vt:lpstr>
      <vt:lpstr>Beam size vs Time (Legacy)</vt:lpstr>
      <vt:lpstr>Beam size vs Time (Legacy)</vt:lpstr>
      <vt:lpstr>Beam size vs Time (Prototype)</vt:lpstr>
      <vt:lpstr>Beam size vs Time (Prototype - Filtered)</vt:lpstr>
      <vt:lpstr>Previously unknown noise (Prototype)</vt:lpstr>
      <vt:lpstr>Previously unknown noise solved (Prototype) credit: David and Daniele</vt:lpstr>
      <vt:lpstr>Standard deviation of Beam size in % and Sigma in µm at Flat top (Sigma calculated by FESA)</vt:lpstr>
      <vt:lpstr>Next Steps 1/2</vt:lpstr>
      <vt:lpstr>Next Steps 2/2</vt:lpstr>
      <vt:lpstr>PowerPoint Presentation</vt:lpstr>
      <vt:lpstr>Beam size vs Time (Prototype)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 # 9545 preliminary results</dc:title>
  <dc:subject/>
  <dc:creator>Nabil El-Kassem</dc:creator>
  <cp:keywords/>
  <dc:description/>
  <cp:lastModifiedBy>Nabil El-Kassem</cp:lastModifiedBy>
  <cp:revision>280</cp:revision>
  <dcterms:created xsi:type="dcterms:W3CDTF">2023-09-05T07:23:07Z</dcterms:created>
  <dcterms:modified xsi:type="dcterms:W3CDTF">2023-09-05T12:51:36Z</dcterms:modified>
  <cp:category/>
  <dc:identifier/>
  <cp:contentStatus/>
  <dc:language/>
  <cp:version/>
</cp:coreProperties>
</file>