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2"/>
  </p:notesMasterIdLst>
  <p:handoutMasterIdLst>
    <p:handoutMasterId r:id="rId33"/>
  </p:handoutMasterIdLst>
  <p:sldIdLst>
    <p:sldId id="259" r:id="rId2"/>
    <p:sldId id="340" r:id="rId3"/>
    <p:sldId id="807" r:id="rId4"/>
    <p:sldId id="423" r:id="rId5"/>
    <p:sldId id="347" r:id="rId6"/>
    <p:sldId id="421" r:id="rId7"/>
    <p:sldId id="394" r:id="rId8"/>
    <p:sldId id="414" r:id="rId9"/>
    <p:sldId id="444" r:id="rId10"/>
    <p:sldId id="262" r:id="rId11"/>
    <p:sldId id="431" r:id="rId12"/>
    <p:sldId id="346" r:id="rId13"/>
    <p:sldId id="268" r:id="rId14"/>
    <p:sldId id="369" r:id="rId15"/>
    <p:sldId id="804" r:id="rId16"/>
    <p:sldId id="801" r:id="rId17"/>
    <p:sldId id="797" r:id="rId18"/>
    <p:sldId id="805" r:id="rId19"/>
    <p:sldId id="432" r:id="rId20"/>
    <p:sldId id="260" r:id="rId21"/>
    <p:sldId id="802" r:id="rId22"/>
    <p:sldId id="417" r:id="rId23"/>
    <p:sldId id="809" r:id="rId24"/>
    <p:sldId id="808" r:id="rId25"/>
    <p:sldId id="321" r:id="rId26"/>
    <p:sldId id="806" r:id="rId27"/>
    <p:sldId id="405" r:id="rId28"/>
    <p:sldId id="407" r:id="rId29"/>
    <p:sldId id="803" r:id="rId30"/>
    <p:sldId id="427"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422" autoAdjust="0"/>
    <p:restoredTop sz="94686"/>
  </p:normalViewPr>
  <p:slideViewPr>
    <p:cSldViewPr snapToObjects="1">
      <p:cViewPr varScale="1">
        <p:scale>
          <a:sx n="128" d="100"/>
          <a:sy n="128" d="100"/>
        </p:scale>
        <p:origin x="680" y="17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78" d="100"/>
        <a:sy n="78" d="100"/>
      </p:scale>
      <p:origin x="0" y="0"/>
    </p:cViewPr>
  </p:sorterViewPr>
  <p:notesViewPr>
    <p:cSldViewPr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B0C923F-65EC-4B9F-80F9-CB14B4AD17AA}" type="doc">
      <dgm:prSet loTypeId="urn:microsoft.com/office/officeart/2005/8/layout/process2" loCatId="process" qsTypeId="urn:microsoft.com/office/officeart/2005/8/quickstyle/simple1" qsCatId="simple" csTypeId="urn:microsoft.com/office/officeart/2005/8/colors/accent1_2" csCatId="accent1" phldr="1"/>
      <dgm:spPr/>
      <dgm:t>
        <a:bodyPr/>
        <a:lstStyle/>
        <a:p>
          <a:endParaRPr lang="en-US"/>
        </a:p>
      </dgm:t>
    </dgm:pt>
    <dgm:pt modelId="{41453C4F-0AF7-4067-A01D-748750FB31FD}">
      <dgm:prSet phldrT="[Text]">
        <dgm:style>
          <a:lnRef idx="2">
            <a:schemeClr val="accent5">
              <a:shade val="50000"/>
            </a:schemeClr>
          </a:lnRef>
          <a:fillRef idx="1">
            <a:schemeClr val="accent5"/>
          </a:fillRef>
          <a:effectRef idx="0">
            <a:schemeClr val="accent5"/>
          </a:effectRef>
          <a:fontRef idx="minor">
            <a:schemeClr val="lt1"/>
          </a:fontRef>
        </dgm:style>
      </dgm:prSet>
      <dgm:spPr/>
      <dgm:t>
        <a:bodyPr/>
        <a:lstStyle/>
        <a:p>
          <a:r>
            <a:rPr lang="en-US" dirty="0">
              <a:solidFill>
                <a:schemeClr val="bg1"/>
              </a:solidFill>
            </a:rPr>
            <a:t>Phase 1:</a:t>
          </a:r>
        </a:p>
        <a:p>
          <a:r>
            <a:rPr lang="en-US" dirty="0">
              <a:solidFill>
                <a:schemeClr val="bg1"/>
              </a:solidFill>
            </a:rPr>
            <a:t>Design &amp; Test Platform</a:t>
          </a:r>
        </a:p>
      </dgm:t>
    </dgm:pt>
    <dgm:pt modelId="{437615BE-B2F0-4E8F-A9C4-EF1170B98535}" type="parTrans" cxnId="{D4417D91-14E3-437D-82A3-F21BC7F03204}">
      <dgm:prSet/>
      <dgm:spPr/>
      <dgm:t>
        <a:bodyPr/>
        <a:lstStyle/>
        <a:p>
          <a:endParaRPr lang="en-US"/>
        </a:p>
      </dgm:t>
    </dgm:pt>
    <dgm:pt modelId="{A9B10F21-ADBB-403C-A29E-C68B1B0FF385}" type="sibTrans" cxnId="{D4417D91-14E3-437D-82A3-F21BC7F03204}">
      <dgm:prSet/>
      <dgm:spPr/>
      <dgm:t>
        <a:bodyPr/>
        <a:lstStyle/>
        <a:p>
          <a:endParaRPr lang="en-US"/>
        </a:p>
      </dgm:t>
    </dgm:pt>
    <dgm:pt modelId="{BDFF1199-6553-479A-BA70-62353A01178C}">
      <dgm:prSet phldrT="[Text]">
        <dgm:style>
          <a:lnRef idx="2">
            <a:schemeClr val="accent5">
              <a:shade val="50000"/>
            </a:schemeClr>
          </a:lnRef>
          <a:fillRef idx="1">
            <a:schemeClr val="accent5"/>
          </a:fillRef>
          <a:effectRef idx="0">
            <a:schemeClr val="accent5"/>
          </a:effectRef>
          <a:fontRef idx="minor">
            <a:schemeClr val="lt1"/>
          </a:fontRef>
        </dgm:style>
      </dgm:prSet>
      <dgm:spPr/>
      <dgm:t>
        <a:bodyPr/>
        <a:lstStyle/>
        <a:p>
          <a:r>
            <a:rPr lang="en-US" dirty="0">
              <a:solidFill>
                <a:schemeClr val="bg1"/>
              </a:solidFill>
            </a:rPr>
            <a:t>Phase 2:</a:t>
          </a:r>
        </a:p>
        <a:p>
          <a:r>
            <a:rPr lang="en-US" dirty="0">
              <a:solidFill>
                <a:schemeClr val="bg1"/>
              </a:solidFill>
            </a:rPr>
            <a:t>Implementation</a:t>
          </a:r>
        </a:p>
      </dgm:t>
    </dgm:pt>
    <dgm:pt modelId="{36CF4F7C-900D-437B-9221-E4A5B59AB87E}" type="parTrans" cxnId="{473FBF6B-4CA9-446D-93F7-5BAB1DF90674}">
      <dgm:prSet/>
      <dgm:spPr/>
      <dgm:t>
        <a:bodyPr/>
        <a:lstStyle/>
        <a:p>
          <a:endParaRPr lang="en-US"/>
        </a:p>
      </dgm:t>
    </dgm:pt>
    <dgm:pt modelId="{433F1BB0-533E-4C44-97FB-4F8823068D14}" type="sibTrans" cxnId="{473FBF6B-4CA9-446D-93F7-5BAB1DF90674}">
      <dgm:prSet/>
      <dgm:spPr/>
      <dgm:t>
        <a:bodyPr/>
        <a:lstStyle/>
        <a:p>
          <a:endParaRPr lang="en-US"/>
        </a:p>
      </dgm:t>
    </dgm:pt>
    <dgm:pt modelId="{9BA41776-B7AF-42E5-A103-6F0DF3DB849F}">
      <dgm:prSet phldrT="[Text]">
        <dgm:style>
          <a:lnRef idx="2">
            <a:schemeClr val="accent5">
              <a:shade val="50000"/>
            </a:schemeClr>
          </a:lnRef>
          <a:fillRef idx="1">
            <a:schemeClr val="accent5"/>
          </a:fillRef>
          <a:effectRef idx="0">
            <a:schemeClr val="accent5"/>
          </a:effectRef>
          <a:fontRef idx="minor">
            <a:schemeClr val="lt1"/>
          </a:fontRef>
        </dgm:style>
      </dgm:prSet>
      <dgm:spPr/>
      <dgm:t>
        <a:bodyPr/>
        <a:lstStyle/>
        <a:p>
          <a:r>
            <a:rPr lang="en-US" dirty="0">
              <a:solidFill>
                <a:schemeClr val="bg1"/>
              </a:solidFill>
            </a:rPr>
            <a:t>Phase 3:</a:t>
          </a:r>
        </a:p>
        <a:p>
          <a:r>
            <a:rPr lang="en-US" dirty="0">
              <a:solidFill>
                <a:schemeClr val="bg1"/>
              </a:solidFill>
            </a:rPr>
            <a:t>Maintenance</a:t>
          </a:r>
        </a:p>
      </dgm:t>
    </dgm:pt>
    <dgm:pt modelId="{D3710123-54FD-46AC-BB0C-A3BADFB0FE4C}" type="parTrans" cxnId="{C150ABBF-BD1C-45A5-B9D3-07DC79D2523F}">
      <dgm:prSet/>
      <dgm:spPr/>
      <dgm:t>
        <a:bodyPr/>
        <a:lstStyle/>
        <a:p>
          <a:endParaRPr lang="en-US"/>
        </a:p>
      </dgm:t>
    </dgm:pt>
    <dgm:pt modelId="{45044939-7617-42A5-A8DA-F3FCF4CF14B1}" type="sibTrans" cxnId="{C150ABBF-BD1C-45A5-B9D3-07DC79D2523F}">
      <dgm:prSet/>
      <dgm:spPr/>
      <dgm:t>
        <a:bodyPr/>
        <a:lstStyle/>
        <a:p>
          <a:endParaRPr lang="en-US"/>
        </a:p>
      </dgm:t>
    </dgm:pt>
    <dgm:pt modelId="{4F503932-0F0E-4E46-A6A7-9CDE042F1B89}" type="pres">
      <dgm:prSet presAssocID="{AB0C923F-65EC-4B9F-80F9-CB14B4AD17AA}" presName="linearFlow" presStyleCnt="0">
        <dgm:presLayoutVars>
          <dgm:resizeHandles val="exact"/>
        </dgm:presLayoutVars>
      </dgm:prSet>
      <dgm:spPr/>
    </dgm:pt>
    <dgm:pt modelId="{32921BC9-63BB-4EFA-9222-72E7FCC6DDDB}" type="pres">
      <dgm:prSet presAssocID="{41453C4F-0AF7-4067-A01D-748750FB31FD}" presName="node" presStyleLbl="node1" presStyleIdx="0" presStyleCnt="3">
        <dgm:presLayoutVars>
          <dgm:bulletEnabled val="1"/>
        </dgm:presLayoutVars>
      </dgm:prSet>
      <dgm:spPr/>
    </dgm:pt>
    <dgm:pt modelId="{97BF6315-F42C-407A-BB52-A8F7F5FEBEEC}" type="pres">
      <dgm:prSet presAssocID="{A9B10F21-ADBB-403C-A29E-C68B1B0FF385}" presName="sibTrans" presStyleLbl="sibTrans2D1" presStyleIdx="0" presStyleCnt="2"/>
      <dgm:spPr/>
    </dgm:pt>
    <dgm:pt modelId="{F3E993B8-B148-49FD-B200-D514EACE9DA8}" type="pres">
      <dgm:prSet presAssocID="{A9B10F21-ADBB-403C-A29E-C68B1B0FF385}" presName="connectorText" presStyleLbl="sibTrans2D1" presStyleIdx="0" presStyleCnt="2"/>
      <dgm:spPr/>
    </dgm:pt>
    <dgm:pt modelId="{770F725B-5F13-4077-956E-4DC6C8B528FB}" type="pres">
      <dgm:prSet presAssocID="{BDFF1199-6553-479A-BA70-62353A01178C}" presName="node" presStyleLbl="node1" presStyleIdx="1" presStyleCnt="3">
        <dgm:presLayoutVars>
          <dgm:bulletEnabled val="1"/>
        </dgm:presLayoutVars>
      </dgm:prSet>
      <dgm:spPr/>
    </dgm:pt>
    <dgm:pt modelId="{B3293E99-8252-4C8C-B35C-F18DCFA024EF}" type="pres">
      <dgm:prSet presAssocID="{433F1BB0-533E-4C44-97FB-4F8823068D14}" presName="sibTrans" presStyleLbl="sibTrans2D1" presStyleIdx="1" presStyleCnt="2"/>
      <dgm:spPr/>
    </dgm:pt>
    <dgm:pt modelId="{46B1E5A3-00DD-4DBC-B047-67A546E04731}" type="pres">
      <dgm:prSet presAssocID="{433F1BB0-533E-4C44-97FB-4F8823068D14}" presName="connectorText" presStyleLbl="sibTrans2D1" presStyleIdx="1" presStyleCnt="2"/>
      <dgm:spPr/>
    </dgm:pt>
    <dgm:pt modelId="{46C6E7D0-E2DF-440F-BD26-FCE1B8E9539E}" type="pres">
      <dgm:prSet presAssocID="{9BA41776-B7AF-42E5-A103-6F0DF3DB849F}" presName="node" presStyleLbl="node1" presStyleIdx="2" presStyleCnt="3">
        <dgm:presLayoutVars>
          <dgm:bulletEnabled val="1"/>
        </dgm:presLayoutVars>
      </dgm:prSet>
      <dgm:spPr/>
    </dgm:pt>
  </dgm:ptLst>
  <dgm:cxnLst>
    <dgm:cxn modelId="{CAB14701-9CE4-B143-B08D-2B0E82768169}" type="presOf" srcId="{433F1BB0-533E-4C44-97FB-4F8823068D14}" destId="{B3293E99-8252-4C8C-B35C-F18DCFA024EF}" srcOrd="0" destOrd="0" presId="urn:microsoft.com/office/officeart/2005/8/layout/process2"/>
    <dgm:cxn modelId="{A2A0C60A-F459-FC40-B74D-61623641252E}" type="presOf" srcId="{A9B10F21-ADBB-403C-A29E-C68B1B0FF385}" destId="{F3E993B8-B148-49FD-B200-D514EACE9DA8}" srcOrd="1" destOrd="0" presId="urn:microsoft.com/office/officeart/2005/8/layout/process2"/>
    <dgm:cxn modelId="{473FBF6B-4CA9-446D-93F7-5BAB1DF90674}" srcId="{AB0C923F-65EC-4B9F-80F9-CB14B4AD17AA}" destId="{BDFF1199-6553-479A-BA70-62353A01178C}" srcOrd="1" destOrd="0" parTransId="{36CF4F7C-900D-437B-9221-E4A5B59AB87E}" sibTransId="{433F1BB0-533E-4C44-97FB-4F8823068D14}"/>
    <dgm:cxn modelId="{BC43C871-DDAF-DE4C-89D3-C7E617607A9A}" type="presOf" srcId="{A9B10F21-ADBB-403C-A29E-C68B1B0FF385}" destId="{97BF6315-F42C-407A-BB52-A8F7F5FEBEEC}" srcOrd="0" destOrd="0" presId="urn:microsoft.com/office/officeart/2005/8/layout/process2"/>
    <dgm:cxn modelId="{92C43186-D5C4-9B45-A6DC-6AB171B75CFA}" type="presOf" srcId="{433F1BB0-533E-4C44-97FB-4F8823068D14}" destId="{46B1E5A3-00DD-4DBC-B047-67A546E04731}" srcOrd="1" destOrd="0" presId="urn:microsoft.com/office/officeart/2005/8/layout/process2"/>
    <dgm:cxn modelId="{0EB1BF88-0AB5-4D48-89A0-46F84C1E8B68}" type="presOf" srcId="{9BA41776-B7AF-42E5-A103-6F0DF3DB849F}" destId="{46C6E7D0-E2DF-440F-BD26-FCE1B8E9539E}" srcOrd="0" destOrd="0" presId="urn:microsoft.com/office/officeart/2005/8/layout/process2"/>
    <dgm:cxn modelId="{D4417D91-14E3-437D-82A3-F21BC7F03204}" srcId="{AB0C923F-65EC-4B9F-80F9-CB14B4AD17AA}" destId="{41453C4F-0AF7-4067-A01D-748750FB31FD}" srcOrd="0" destOrd="0" parTransId="{437615BE-B2F0-4E8F-A9C4-EF1170B98535}" sibTransId="{A9B10F21-ADBB-403C-A29E-C68B1B0FF385}"/>
    <dgm:cxn modelId="{72BC4EBB-4152-E446-93BC-8FC9ED5191C5}" type="presOf" srcId="{41453C4F-0AF7-4067-A01D-748750FB31FD}" destId="{32921BC9-63BB-4EFA-9222-72E7FCC6DDDB}" srcOrd="0" destOrd="0" presId="urn:microsoft.com/office/officeart/2005/8/layout/process2"/>
    <dgm:cxn modelId="{C150ABBF-BD1C-45A5-B9D3-07DC79D2523F}" srcId="{AB0C923F-65EC-4B9F-80F9-CB14B4AD17AA}" destId="{9BA41776-B7AF-42E5-A103-6F0DF3DB849F}" srcOrd="2" destOrd="0" parTransId="{D3710123-54FD-46AC-BB0C-A3BADFB0FE4C}" sibTransId="{45044939-7617-42A5-A8DA-F3FCF4CF14B1}"/>
    <dgm:cxn modelId="{0898B9DD-42E1-FE41-B76C-2BCE14005BC4}" type="presOf" srcId="{AB0C923F-65EC-4B9F-80F9-CB14B4AD17AA}" destId="{4F503932-0F0E-4E46-A6A7-9CDE042F1B89}" srcOrd="0" destOrd="0" presId="urn:microsoft.com/office/officeart/2005/8/layout/process2"/>
    <dgm:cxn modelId="{1EB6A2FD-0D9D-B345-8B2F-1FABD937566A}" type="presOf" srcId="{BDFF1199-6553-479A-BA70-62353A01178C}" destId="{770F725B-5F13-4077-956E-4DC6C8B528FB}" srcOrd="0" destOrd="0" presId="urn:microsoft.com/office/officeart/2005/8/layout/process2"/>
    <dgm:cxn modelId="{1046D5FC-1D70-F84A-B933-92174B53D3FC}" type="presParOf" srcId="{4F503932-0F0E-4E46-A6A7-9CDE042F1B89}" destId="{32921BC9-63BB-4EFA-9222-72E7FCC6DDDB}" srcOrd="0" destOrd="0" presId="urn:microsoft.com/office/officeart/2005/8/layout/process2"/>
    <dgm:cxn modelId="{7AF0DA4E-0C73-7547-8635-D191C9A09B73}" type="presParOf" srcId="{4F503932-0F0E-4E46-A6A7-9CDE042F1B89}" destId="{97BF6315-F42C-407A-BB52-A8F7F5FEBEEC}" srcOrd="1" destOrd="0" presId="urn:microsoft.com/office/officeart/2005/8/layout/process2"/>
    <dgm:cxn modelId="{0A231D3A-2BB1-1643-8C80-ED26C2C8280C}" type="presParOf" srcId="{97BF6315-F42C-407A-BB52-A8F7F5FEBEEC}" destId="{F3E993B8-B148-49FD-B200-D514EACE9DA8}" srcOrd="0" destOrd="0" presId="urn:microsoft.com/office/officeart/2005/8/layout/process2"/>
    <dgm:cxn modelId="{58389D96-E8DB-654D-9CC7-A7D2BA8709F0}" type="presParOf" srcId="{4F503932-0F0E-4E46-A6A7-9CDE042F1B89}" destId="{770F725B-5F13-4077-956E-4DC6C8B528FB}" srcOrd="2" destOrd="0" presId="urn:microsoft.com/office/officeart/2005/8/layout/process2"/>
    <dgm:cxn modelId="{512796C6-123A-8242-A75C-3E581239FC22}" type="presParOf" srcId="{4F503932-0F0E-4E46-A6A7-9CDE042F1B89}" destId="{B3293E99-8252-4C8C-B35C-F18DCFA024EF}" srcOrd="3" destOrd="0" presId="urn:microsoft.com/office/officeart/2005/8/layout/process2"/>
    <dgm:cxn modelId="{195C8AF3-B845-1849-8EC2-DD707C1427A0}" type="presParOf" srcId="{B3293E99-8252-4C8C-B35C-F18DCFA024EF}" destId="{46B1E5A3-00DD-4DBC-B047-67A546E04731}" srcOrd="0" destOrd="0" presId="urn:microsoft.com/office/officeart/2005/8/layout/process2"/>
    <dgm:cxn modelId="{FAFFEF0A-C5B5-2D44-8216-04A1F10FEF31}" type="presParOf" srcId="{4F503932-0F0E-4E46-A6A7-9CDE042F1B89}" destId="{46C6E7D0-E2DF-440F-BD26-FCE1B8E9539E}" srcOrd="4"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D576E27-ECE9-4513-BBCA-C86F00AB80CE}"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GB"/>
        </a:p>
      </dgm:t>
    </dgm:pt>
    <dgm:pt modelId="{845F2D9A-96C2-4B18-9CC9-6812749D8C4B}">
      <dgm:prSet phldrT="[Text]"/>
      <dgm:spPr/>
      <dgm:t>
        <a:bodyPr/>
        <a:lstStyle/>
        <a:p>
          <a:r>
            <a:rPr lang="en-US" noProof="0" dirty="0">
              <a:ln>
                <a:solidFill>
                  <a:schemeClr val="accent6"/>
                </a:solidFill>
              </a:ln>
              <a:solidFill>
                <a:schemeClr val="accent6"/>
              </a:solidFill>
            </a:rPr>
            <a:t>1</a:t>
          </a:r>
        </a:p>
      </dgm:t>
    </dgm:pt>
    <dgm:pt modelId="{FD40A55C-D4D0-4DC2-90F7-FB9C06ED4BAB}" type="parTrans" cxnId="{BF564183-496C-4EDB-82A7-0CA90CA6B6AB}">
      <dgm:prSet/>
      <dgm:spPr/>
      <dgm:t>
        <a:bodyPr/>
        <a:lstStyle/>
        <a:p>
          <a:endParaRPr lang="en-US" noProof="0" dirty="0"/>
        </a:p>
      </dgm:t>
    </dgm:pt>
    <dgm:pt modelId="{A3AB749B-5E51-4AC7-8DD5-6D6D6AB4AB67}" type="sibTrans" cxnId="{BF564183-496C-4EDB-82A7-0CA90CA6B6AB}">
      <dgm:prSet/>
      <dgm:spPr/>
      <dgm:t>
        <a:bodyPr/>
        <a:lstStyle/>
        <a:p>
          <a:endParaRPr lang="en-US" noProof="0" dirty="0"/>
        </a:p>
      </dgm:t>
    </dgm:pt>
    <dgm:pt modelId="{C4FDDAB9-470D-421E-96BA-1DE2D729998D}">
      <dgm:prSet phldrT="[Text]"/>
      <dgm:spPr>
        <a:solidFill>
          <a:schemeClr val="tx1">
            <a:lumMod val="20000"/>
            <a:lumOff val="80000"/>
            <a:alpha val="90000"/>
          </a:schemeClr>
        </a:solidFill>
        <a:ln>
          <a:solidFill>
            <a:schemeClr val="accent1"/>
          </a:solidFill>
        </a:ln>
        <a:effectLst>
          <a:innerShdw blurRad="63500" dist="50800" dir="2700000">
            <a:prstClr val="black">
              <a:alpha val="50000"/>
            </a:prstClr>
          </a:innerShdw>
        </a:effectLst>
      </dgm:spPr>
      <dgm:t>
        <a:bodyPr/>
        <a:lstStyle/>
        <a:p>
          <a:pPr algn="ctr"/>
          <a:r>
            <a:rPr lang="en-US" b="1" noProof="0" dirty="0">
              <a:solidFill>
                <a:schemeClr val="accent6"/>
              </a:solidFill>
            </a:rPr>
            <a:t>Preliminary Risks and Hazards Analysis</a:t>
          </a:r>
        </a:p>
      </dgm:t>
    </dgm:pt>
    <dgm:pt modelId="{2326B06D-7A40-4CD3-95CA-75392840F15E}" type="parTrans" cxnId="{F0A79013-5C9A-42F0-A30D-8C8F78836DBC}">
      <dgm:prSet/>
      <dgm:spPr/>
      <dgm:t>
        <a:bodyPr/>
        <a:lstStyle/>
        <a:p>
          <a:endParaRPr lang="en-US" noProof="0" dirty="0"/>
        </a:p>
      </dgm:t>
    </dgm:pt>
    <dgm:pt modelId="{CF8064D0-C19B-44AB-B8AD-76F61D94BEB7}" type="sibTrans" cxnId="{F0A79013-5C9A-42F0-A30D-8C8F78836DBC}">
      <dgm:prSet/>
      <dgm:spPr/>
      <dgm:t>
        <a:bodyPr/>
        <a:lstStyle/>
        <a:p>
          <a:endParaRPr lang="en-US" noProof="0" dirty="0"/>
        </a:p>
      </dgm:t>
    </dgm:pt>
    <dgm:pt modelId="{8CDD275E-D19B-4333-B76B-3DE744A7150F}">
      <dgm:prSet phldrT="[Text]"/>
      <dgm:spPr/>
      <dgm:t>
        <a:bodyPr/>
        <a:lstStyle/>
        <a:p>
          <a:r>
            <a:rPr lang="en-US" noProof="0" dirty="0">
              <a:ln>
                <a:solidFill>
                  <a:schemeClr val="accent6"/>
                </a:solidFill>
              </a:ln>
              <a:solidFill>
                <a:schemeClr val="accent6"/>
              </a:solidFill>
            </a:rPr>
            <a:t>2</a:t>
          </a:r>
        </a:p>
      </dgm:t>
    </dgm:pt>
    <dgm:pt modelId="{5A81AB5E-F5E0-4A81-9003-95F98CED606E}" type="parTrans" cxnId="{A7C31E3E-94E4-4BDE-A3E0-91D30BBFA749}">
      <dgm:prSet/>
      <dgm:spPr/>
      <dgm:t>
        <a:bodyPr/>
        <a:lstStyle/>
        <a:p>
          <a:endParaRPr lang="en-US" noProof="0" dirty="0"/>
        </a:p>
      </dgm:t>
    </dgm:pt>
    <dgm:pt modelId="{D5BB1B62-6593-4F24-B839-EE26972F0913}" type="sibTrans" cxnId="{A7C31E3E-94E4-4BDE-A3E0-91D30BBFA749}">
      <dgm:prSet/>
      <dgm:spPr/>
      <dgm:t>
        <a:bodyPr/>
        <a:lstStyle/>
        <a:p>
          <a:endParaRPr lang="en-US" noProof="0" dirty="0"/>
        </a:p>
      </dgm:t>
    </dgm:pt>
    <dgm:pt modelId="{826379FB-03E3-41E4-AFF4-E1C89C7085FA}">
      <dgm:prSet phldrT="[Text]"/>
      <dgm:spPr>
        <a:solidFill>
          <a:schemeClr val="tx1">
            <a:lumMod val="20000"/>
            <a:lumOff val="80000"/>
            <a:alpha val="90000"/>
          </a:schemeClr>
        </a:solidFill>
        <a:ln>
          <a:solidFill>
            <a:schemeClr val="accent1"/>
          </a:solidFill>
        </a:ln>
        <a:effectLst>
          <a:innerShdw blurRad="63500" dist="50800" dir="2700000">
            <a:prstClr val="black">
              <a:alpha val="50000"/>
            </a:prstClr>
          </a:innerShdw>
        </a:effectLst>
      </dgm:spPr>
      <dgm:t>
        <a:bodyPr/>
        <a:lstStyle/>
        <a:p>
          <a:pPr algn="ctr"/>
          <a:r>
            <a:rPr lang="en-US" b="1" noProof="0" dirty="0">
              <a:solidFill>
                <a:schemeClr val="accent6"/>
              </a:solidFill>
            </a:rPr>
            <a:t>Protection barriers definition and allocation of their respective safety functions</a:t>
          </a:r>
        </a:p>
      </dgm:t>
    </dgm:pt>
    <dgm:pt modelId="{8D92A9C6-752E-4979-A69D-E5D4007C6517}" type="parTrans" cxnId="{5B80FCBE-70E8-4875-85D7-BDD31E2F70CE}">
      <dgm:prSet/>
      <dgm:spPr/>
      <dgm:t>
        <a:bodyPr/>
        <a:lstStyle/>
        <a:p>
          <a:endParaRPr lang="en-US" noProof="0" dirty="0"/>
        </a:p>
      </dgm:t>
    </dgm:pt>
    <dgm:pt modelId="{21C21651-5F98-4CE3-A5A9-FC3ED4E77024}" type="sibTrans" cxnId="{5B80FCBE-70E8-4875-85D7-BDD31E2F70CE}">
      <dgm:prSet/>
      <dgm:spPr/>
      <dgm:t>
        <a:bodyPr/>
        <a:lstStyle/>
        <a:p>
          <a:endParaRPr lang="en-US" noProof="0" dirty="0"/>
        </a:p>
      </dgm:t>
    </dgm:pt>
    <dgm:pt modelId="{7B826D19-D284-47CD-BAA0-8F13A131AD72}">
      <dgm:prSet phldrT="[Text]"/>
      <dgm:spPr/>
      <dgm:t>
        <a:bodyPr/>
        <a:lstStyle/>
        <a:p>
          <a:r>
            <a:rPr lang="en-US" noProof="0" dirty="0">
              <a:ln>
                <a:solidFill>
                  <a:schemeClr val="accent6"/>
                </a:solidFill>
              </a:ln>
              <a:solidFill>
                <a:schemeClr val="accent6"/>
              </a:solidFill>
            </a:rPr>
            <a:t>3</a:t>
          </a:r>
        </a:p>
      </dgm:t>
    </dgm:pt>
    <dgm:pt modelId="{78FE7CDA-4433-4419-87B7-8D631C132E4B}" type="parTrans" cxnId="{2D72DC1F-7A75-45CC-B690-D5F13AE76282}">
      <dgm:prSet/>
      <dgm:spPr/>
      <dgm:t>
        <a:bodyPr/>
        <a:lstStyle/>
        <a:p>
          <a:endParaRPr lang="en-US" noProof="0" dirty="0"/>
        </a:p>
      </dgm:t>
    </dgm:pt>
    <dgm:pt modelId="{B188E93F-488C-4584-97B4-E185D242AB8A}" type="sibTrans" cxnId="{2D72DC1F-7A75-45CC-B690-D5F13AE76282}">
      <dgm:prSet/>
      <dgm:spPr/>
      <dgm:t>
        <a:bodyPr/>
        <a:lstStyle/>
        <a:p>
          <a:endParaRPr lang="en-US" noProof="0" dirty="0"/>
        </a:p>
      </dgm:t>
    </dgm:pt>
    <dgm:pt modelId="{1255B40A-46A6-461F-86C7-4A86CEAA28E3}">
      <dgm:prSet phldrT="[Text]"/>
      <dgm:spPr>
        <a:solidFill>
          <a:schemeClr val="tx1">
            <a:lumMod val="20000"/>
            <a:lumOff val="80000"/>
            <a:alpha val="90000"/>
          </a:schemeClr>
        </a:solidFill>
        <a:ln>
          <a:solidFill>
            <a:schemeClr val="accent1"/>
          </a:solidFill>
        </a:ln>
        <a:effectLst>
          <a:innerShdw blurRad="63500" dist="50800" dir="2700000">
            <a:prstClr val="black">
              <a:alpha val="50000"/>
            </a:prstClr>
          </a:innerShdw>
        </a:effectLst>
      </dgm:spPr>
      <dgm:t>
        <a:bodyPr/>
        <a:lstStyle/>
        <a:p>
          <a:pPr algn="ctr"/>
          <a:r>
            <a:rPr lang="en-US" b="1" noProof="0" dirty="0">
              <a:solidFill>
                <a:schemeClr val="accent6"/>
              </a:solidFill>
            </a:rPr>
            <a:t>Specification of the safety functions</a:t>
          </a:r>
        </a:p>
      </dgm:t>
    </dgm:pt>
    <dgm:pt modelId="{1CC8005E-C144-4D1D-B857-570BE7B75D6A}" type="parTrans" cxnId="{F1E30607-C14C-4690-A5D5-8C8EEF73F8F8}">
      <dgm:prSet/>
      <dgm:spPr/>
      <dgm:t>
        <a:bodyPr/>
        <a:lstStyle/>
        <a:p>
          <a:endParaRPr lang="en-US" noProof="0" dirty="0"/>
        </a:p>
      </dgm:t>
    </dgm:pt>
    <dgm:pt modelId="{FC6C737F-837F-4DC1-82E7-4B7A3352721C}" type="sibTrans" cxnId="{F1E30607-C14C-4690-A5D5-8C8EEF73F8F8}">
      <dgm:prSet/>
      <dgm:spPr/>
      <dgm:t>
        <a:bodyPr/>
        <a:lstStyle/>
        <a:p>
          <a:endParaRPr lang="en-US" noProof="0" dirty="0"/>
        </a:p>
      </dgm:t>
    </dgm:pt>
    <dgm:pt modelId="{546D7CFE-4C45-4418-A992-149D60151A0A}">
      <dgm:prSet phldrT="[Text]"/>
      <dgm:spPr/>
      <dgm:t>
        <a:bodyPr/>
        <a:lstStyle/>
        <a:p>
          <a:r>
            <a:rPr lang="en-US" noProof="0" dirty="0">
              <a:ln>
                <a:solidFill>
                  <a:schemeClr val="accent6"/>
                </a:solidFill>
              </a:ln>
              <a:solidFill>
                <a:schemeClr val="accent6"/>
              </a:solidFill>
            </a:rPr>
            <a:t>7</a:t>
          </a:r>
        </a:p>
      </dgm:t>
    </dgm:pt>
    <dgm:pt modelId="{B90E2E3E-A488-4D28-9EB6-B22EE78AEFC4}" type="parTrans" cxnId="{056E15E9-13A6-4548-AEE7-BA444D6771A1}">
      <dgm:prSet/>
      <dgm:spPr/>
      <dgm:t>
        <a:bodyPr/>
        <a:lstStyle/>
        <a:p>
          <a:endParaRPr lang="en-US" noProof="0" dirty="0"/>
        </a:p>
      </dgm:t>
    </dgm:pt>
    <dgm:pt modelId="{9C221377-A9CB-4C88-82FD-8BB53E29E2CB}" type="sibTrans" cxnId="{056E15E9-13A6-4548-AEE7-BA444D6771A1}">
      <dgm:prSet/>
      <dgm:spPr/>
      <dgm:t>
        <a:bodyPr/>
        <a:lstStyle/>
        <a:p>
          <a:endParaRPr lang="en-US" noProof="0" dirty="0"/>
        </a:p>
      </dgm:t>
    </dgm:pt>
    <dgm:pt modelId="{B38ED7F0-BC17-462B-9254-F35C34A417E5}">
      <dgm:prSet phldrT="[Text]"/>
      <dgm:spPr/>
      <dgm:t>
        <a:bodyPr/>
        <a:lstStyle/>
        <a:p>
          <a:r>
            <a:rPr lang="en-US" noProof="0" dirty="0">
              <a:ln>
                <a:solidFill>
                  <a:schemeClr val="accent6"/>
                </a:solidFill>
              </a:ln>
              <a:solidFill>
                <a:schemeClr val="accent6"/>
              </a:solidFill>
            </a:rPr>
            <a:t>4</a:t>
          </a:r>
        </a:p>
      </dgm:t>
    </dgm:pt>
    <dgm:pt modelId="{A8FCC4C6-BAE0-4776-B8EB-6FB9D7E12530}" type="parTrans" cxnId="{1E46EC63-1DE4-4CA1-B434-EE4534157A9B}">
      <dgm:prSet/>
      <dgm:spPr/>
      <dgm:t>
        <a:bodyPr/>
        <a:lstStyle/>
        <a:p>
          <a:endParaRPr lang="en-US" noProof="0" dirty="0"/>
        </a:p>
      </dgm:t>
    </dgm:pt>
    <dgm:pt modelId="{80D3F9A9-8FA7-40AF-BF85-1E5C8B288CB0}" type="sibTrans" cxnId="{1E46EC63-1DE4-4CA1-B434-EE4534157A9B}">
      <dgm:prSet/>
      <dgm:spPr/>
      <dgm:t>
        <a:bodyPr/>
        <a:lstStyle/>
        <a:p>
          <a:endParaRPr lang="en-US" noProof="0" dirty="0"/>
        </a:p>
      </dgm:t>
    </dgm:pt>
    <dgm:pt modelId="{FCF70715-1083-412D-BC00-F59378035291}">
      <dgm:prSet phldrT="[Text]"/>
      <dgm:spPr>
        <a:solidFill>
          <a:schemeClr val="tx1">
            <a:lumMod val="20000"/>
            <a:lumOff val="80000"/>
            <a:alpha val="90000"/>
          </a:schemeClr>
        </a:solidFill>
        <a:ln>
          <a:solidFill>
            <a:schemeClr val="accent1"/>
          </a:solidFill>
        </a:ln>
        <a:effectLst>
          <a:innerShdw blurRad="63500" dist="50800" dir="2700000">
            <a:prstClr val="black">
              <a:alpha val="50000"/>
            </a:prstClr>
          </a:innerShdw>
        </a:effectLst>
      </dgm:spPr>
      <dgm:t>
        <a:bodyPr/>
        <a:lstStyle/>
        <a:p>
          <a:pPr algn="ctr"/>
          <a:r>
            <a:rPr lang="en-US" b="1" noProof="0" dirty="0">
              <a:solidFill>
                <a:schemeClr val="accent6"/>
              </a:solidFill>
            </a:rPr>
            <a:t>Design and </a:t>
          </a:r>
          <a:r>
            <a:rPr lang="en-US" b="1" noProof="0" dirty="0" err="1">
              <a:solidFill>
                <a:schemeClr val="accent6"/>
              </a:solidFill>
            </a:rPr>
            <a:t>realisation</a:t>
          </a:r>
          <a:endParaRPr lang="en-US" b="1" noProof="0" dirty="0">
            <a:solidFill>
              <a:schemeClr val="accent6"/>
            </a:solidFill>
          </a:endParaRPr>
        </a:p>
      </dgm:t>
    </dgm:pt>
    <dgm:pt modelId="{6C2D3715-84F0-4866-B2DD-082049EA0E4A}" type="parTrans" cxnId="{933285FF-772C-4EB3-8546-8B3DC0B17FBA}">
      <dgm:prSet/>
      <dgm:spPr/>
      <dgm:t>
        <a:bodyPr/>
        <a:lstStyle/>
        <a:p>
          <a:endParaRPr lang="en-US" noProof="0" dirty="0"/>
        </a:p>
      </dgm:t>
    </dgm:pt>
    <dgm:pt modelId="{6C126C39-1975-45F9-81DA-3AB0D8010E60}" type="sibTrans" cxnId="{933285FF-772C-4EB3-8546-8B3DC0B17FBA}">
      <dgm:prSet/>
      <dgm:spPr/>
      <dgm:t>
        <a:bodyPr/>
        <a:lstStyle/>
        <a:p>
          <a:endParaRPr lang="en-US" noProof="0" dirty="0"/>
        </a:p>
      </dgm:t>
    </dgm:pt>
    <dgm:pt modelId="{284FED93-3E89-432E-9F6D-B9CC0D3EEA4A}">
      <dgm:prSet phldrT="[Text]"/>
      <dgm:spPr/>
      <dgm:t>
        <a:bodyPr/>
        <a:lstStyle/>
        <a:p>
          <a:r>
            <a:rPr lang="en-US" noProof="0" dirty="0">
              <a:ln>
                <a:solidFill>
                  <a:schemeClr val="accent6"/>
                </a:solidFill>
              </a:ln>
              <a:solidFill>
                <a:schemeClr val="accent6"/>
              </a:solidFill>
            </a:rPr>
            <a:t>5</a:t>
          </a:r>
        </a:p>
      </dgm:t>
    </dgm:pt>
    <dgm:pt modelId="{83797D9D-819F-4DCE-BBF1-8BFFBC545A48}" type="parTrans" cxnId="{71B74A6C-76F7-4BDD-A902-D104B1F9BB4D}">
      <dgm:prSet/>
      <dgm:spPr/>
      <dgm:t>
        <a:bodyPr/>
        <a:lstStyle/>
        <a:p>
          <a:endParaRPr lang="en-US" noProof="0" dirty="0"/>
        </a:p>
      </dgm:t>
    </dgm:pt>
    <dgm:pt modelId="{93B2E1B8-C27D-4A72-982A-2AB35C300A98}" type="sibTrans" cxnId="{71B74A6C-76F7-4BDD-A902-D104B1F9BB4D}">
      <dgm:prSet/>
      <dgm:spPr/>
      <dgm:t>
        <a:bodyPr/>
        <a:lstStyle/>
        <a:p>
          <a:endParaRPr lang="en-US" noProof="0" dirty="0"/>
        </a:p>
      </dgm:t>
    </dgm:pt>
    <dgm:pt modelId="{C6A9DF04-5775-439C-B17B-A8D61D6651A9}">
      <dgm:prSet phldrT="[Text]"/>
      <dgm:spPr>
        <a:solidFill>
          <a:schemeClr val="tx1">
            <a:lumMod val="20000"/>
            <a:lumOff val="80000"/>
            <a:alpha val="90000"/>
          </a:schemeClr>
        </a:solidFill>
        <a:ln>
          <a:solidFill>
            <a:schemeClr val="accent1"/>
          </a:solidFill>
        </a:ln>
        <a:effectLst>
          <a:innerShdw blurRad="63500" dist="50800" dir="2700000">
            <a:prstClr val="black">
              <a:alpha val="50000"/>
            </a:prstClr>
          </a:innerShdw>
        </a:effectLst>
      </dgm:spPr>
      <dgm:t>
        <a:bodyPr/>
        <a:lstStyle/>
        <a:p>
          <a:pPr algn="ctr"/>
          <a:r>
            <a:rPr lang="en-US" b="1" noProof="0" dirty="0">
              <a:solidFill>
                <a:schemeClr val="accent6"/>
              </a:solidFill>
            </a:rPr>
            <a:t>Installation, commissioning, validation</a:t>
          </a:r>
        </a:p>
      </dgm:t>
    </dgm:pt>
    <dgm:pt modelId="{BEE06CA0-A474-41E4-9222-CC79F37428D6}" type="parTrans" cxnId="{1546A206-9219-499E-ADEE-8F3A18F0F92E}">
      <dgm:prSet/>
      <dgm:spPr/>
      <dgm:t>
        <a:bodyPr/>
        <a:lstStyle/>
        <a:p>
          <a:endParaRPr lang="en-US" noProof="0" dirty="0"/>
        </a:p>
      </dgm:t>
    </dgm:pt>
    <dgm:pt modelId="{A6EFB392-5527-4324-A745-D0D64F298095}" type="sibTrans" cxnId="{1546A206-9219-499E-ADEE-8F3A18F0F92E}">
      <dgm:prSet/>
      <dgm:spPr/>
      <dgm:t>
        <a:bodyPr/>
        <a:lstStyle/>
        <a:p>
          <a:endParaRPr lang="en-US" noProof="0" dirty="0"/>
        </a:p>
      </dgm:t>
    </dgm:pt>
    <dgm:pt modelId="{E707A4E1-C74E-471A-9A54-8A78A78A7697}">
      <dgm:prSet phldrT="[Text]"/>
      <dgm:spPr/>
      <dgm:t>
        <a:bodyPr/>
        <a:lstStyle/>
        <a:p>
          <a:r>
            <a:rPr lang="en-US" noProof="0" dirty="0">
              <a:ln>
                <a:solidFill>
                  <a:schemeClr val="accent6"/>
                </a:solidFill>
              </a:ln>
              <a:solidFill>
                <a:schemeClr val="accent6"/>
              </a:solidFill>
            </a:rPr>
            <a:t>6</a:t>
          </a:r>
        </a:p>
      </dgm:t>
    </dgm:pt>
    <dgm:pt modelId="{933173C4-D44E-4905-AEB5-94859ED9D9FD}" type="parTrans" cxnId="{7783B58D-94FA-4136-A712-3411F297828B}">
      <dgm:prSet/>
      <dgm:spPr/>
      <dgm:t>
        <a:bodyPr/>
        <a:lstStyle/>
        <a:p>
          <a:endParaRPr lang="en-US" noProof="0" dirty="0"/>
        </a:p>
      </dgm:t>
    </dgm:pt>
    <dgm:pt modelId="{6320D49C-B9BE-4359-B569-D156F0D5032D}" type="sibTrans" cxnId="{7783B58D-94FA-4136-A712-3411F297828B}">
      <dgm:prSet/>
      <dgm:spPr/>
      <dgm:t>
        <a:bodyPr/>
        <a:lstStyle/>
        <a:p>
          <a:endParaRPr lang="en-US" noProof="0" dirty="0"/>
        </a:p>
      </dgm:t>
    </dgm:pt>
    <dgm:pt modelId="{0781A9C2-745F-49F4-B31A-F95CA56BBEE8}">
      <dgm:prSet phldrT="[Text]"/>
      <dgm:spPr>
        <a:solidFill>
          <a:schemeClr val="tx1">
            <a:lumMod val="20000"/>
            <a:lumOff val="80000"/>
            <a:alpha val="90000"/>
          </a:schemeClr>
        </a:solidFill>
        <a:ln>
          <a:solidFill>
            <a:schemeClr val="accent1"/>
          </a:solidFill>
        </a:ln>
        <a:effectLst>
          <a:innerShdw blurRad="63500" dist="50800" dir="2700000">
            <a:prstClr val="black">
              <a:alpha val="50000"/>
            </a:prstClr>
          </a:innerShdw>
        </a:effectLst>
      </dgm:spPr>
      <dgm:t>
        <a:bodyPr/>
        <a:lstStyle/>
        <a:p>
          <a:pPr algn="ctr"/>
          <a:r>
            <a:rPr lang="en-US" b="1" noProof="0" dirty="0">
              <a:solidFill>
                <a:schemeClr val="accent6"/>
              </a:solidFill>
            </a:rPr>
            <a:t>Operation and maintenance</a:t>
          </a:r>
        </a:p>
      </dgm:t>
    </dgm:pt>
    <dgm:pt modelId="{F303F063-13B2-4639-958B-EFF104F0785F}" type="parTrans" cxnId="{81F009DD-40A8-4F4D-92D2-44409AEC12E2}">
      <dgm:prSet/>
      <dgm:spPr/>
      <dgm:t>
        <a:bodyPr/>
        <a:lstStyle/>
        <a:p>
          <a:endParaRPr lang="en-US" noProof="0" dirty="0"/>
        </a:p>
      </dgm:t>
    </dgm:pt>
    <dgm:pt modelId="{2ECD5262-3F30-4635-9B44-122A4010BA7B}" type="sibTrans" cxnId="{81F009DD-40A8-4F4D-92D2-44409AEC12E2}">
      <dgm:prSet/>
      <dgm:spPr/>
      <dgm:t>
        <a:bodyPr/>
        <a:lstStyle/>
        <a:p>
          <a:endParaRPr lang="en-US" noProof="0" dirty="0"/>
        </a:p>
      </dgm:t>
    </dgm:pt>
    <dgm:pt modelId="{127998BB-F6CC-481E-AECF-23232299BAEB}">
      <dgm:prSet phldrT="[Text]"/>
      <dgm:spPr/>
      <dgm:t>
        <a:bodyPr/>
        <a:lstStyle/>
        <a:p>
          <a:r>
            <a:rPr lang="en-US" noProof="0" dirty="0">
              <a:ln>
                <a:solidFill>
                  <a:schemeClr val="accent6"/>
                </a:solidFill>
              </a:ln>
              <a:solidFill>
                <a:schemeClr val="accent6"/>
              </a:solidFill>
            </a:rPr>
            <a:t>8</a:t>
          </a:r>
        </a:p>
      </dgm:t>
    </dgm:pt>
    <dgm:pt modelId="{D5027883-AED8-4539-AE1D-91E664E833A0}" type="parTrans" cxnId="{17D6464D-B623-4FE2-82C2-27EFB5E912D4}">
      <dgm:prSet/>
      <dgm:spPr/>
      <dgm:t>
        <a:bodyPr/>
        <a:lstStyle/>
        <a:p>
          <a:endParaRPr lang="en-US" noProof="0" dirty="0"/>
        </a:p>
      </dgm:t>
    </dgm:pt>
    <dgm:pt modelId="{430A93F3-9F29-443D-A327-D21C7A348D2D}" type="sibTrans" cxnId="{17D6464D-B623-4FE2-82C2-27EFB5E912D4}">
      <dgm:prSet/>
      <dgm:spPr/>
      <dgm:t>
        <a:bodyPr/>
        <a:lstStyle/>
        <a:p>
          <a:endParaRPr lang="en-US" noProof="0" dirty="0"/>
        </a:p>
      </dgm:t>
    </dgm:pt>
    <dgm:pt modelId="{B2DA0EAB-ECE7-4991-97EF-AF75BAE1B36B}">
      <dgm:prSet phldrT="[Text]"/>
      <dgm:spPr>
        <a:solidFill>
          <a:schemeClr val="tx1">
            <a:lumMod val="20000"/>
            <a:lumOff val="80000"/>
            <a:alpha val="90000"/>
          </a:schemeClr>
        </a:solidFill>
        <a:ln>
          <a:solidFill>
            <a:schemeClr val="accent1"/>
          </a:solidFill>
        </a:ln>
        <a:effectLst>
          <a:innerShdw blurRad="63500" dist="50800" dir="2700000">
            <a:prstClr val="black">
              <a:alpha val="50000"/>
            </a:prstClr>
          </a:innerShdw>
        </a:effectLst>
      </dgm:spPr>
      <dgm:t>
        <a:bodyPr/>
        <a:lstStyle/>
        <a:p>
          <a:pPr algn="ctr"/>
          <a:r>
            <a:rPr lang="en-US" b="1" noProof="0" dirty="0">
              <a:solidFill>
                <a:schemeClr val="accent6"/>
              </a:solidFill>
            </a:rPr>
            <a:t>Modification</a:t>
          </a:r>
        </a:p>
      </dgm:t>
    </dgm:pt>
    <dgm:pt modelId="{8AC5568B-AD8B-4E31-8A35-DE9A6C3DEB0E}" type="parTrans" cxnId="{E53B10D2-6AC7-46FA-8353-6B3E0B52BB8F}">
      <dgm:prSet/>
      <dgm:spPr/>
      <dgm:t>
        <a:bodyPr/>
        <a:lstStyle/>
        <a:p>
          <a:endParaRPr lang="en-US" noProof="0" dirty="0"/>
        </a:p>
      </dgm:t>
    </dgm:pt>
    <dgm:pt modelId="{11F986DD-B208-4A3A-B074-5E3E698F7F10}" type="sibTrans" cxnId="{E53B10D2-6AC7-46FA-8353-6B3E0B52BB8F}">
      <dgm:prSet/>
      <dgm:spPr/>
      <dgm:t>
        <a:bodyPr/>
        <a:lstStyle/>
        <a:p>
          <a:endParaRPr lang="en-US" noProof="0" dirty="0"/>
        </a:p>
      </dgm:t>
    </dgm:pt>
    <dgm:pt modelId="{2EAFF7FE-659B-487C-AC24-64B526800448}">
      <dgm:prSet/>
      <dgm:spPr>
        <a:solidFill>
          <a:schemeClr val="tx1">
            <a:lumMod val="20000"/>
            <a:lumOff val="80000"/>
            <a:alpha val="90000"/>
          </a:schemeClr>
        </a:solidFill>
        <a:ln>
          <a:solidFill>
            <a:schemeClr val="accent1"/>
          </a:solidFill>
        </a:ln>
        <a:effectLst>
          <a:innerShdw blurRad="63500" dist="50800" dir="2700000">
            <a:prstClr val="black">
              <a:alpha val="50000"/>
            </a:prstClr>
          </a:innerShdw>
        </a:effectLst>
      </dgm:spPr>
      <dgm:t>
        <a:bodyPr/>
        <a:lstStyle/>
        <a:p>
          <a:pPr algn="ctr"/>
          <a:r>
            <a:rPr lang="en-US" b="1" noProof="0" dirty="0">
              <a:solidFill>
                <a:schemeClr val="accent6"/>
              </a:solidFill>
            </a:rPr>
            <a:t>Dismantling</a:t>
          </a:r>
        </a:p>
      </dgm:t>
    </dgm:pt>
    <dgm:pt modelId="{B46351AB-A789-4076-8F93-8DEA30DF1F24}" type="parTrans" cxnId="{273B4450-E420-42CC-B1AC-01594E57FF12}">
      <dgm:prSet/>
      <dgm:spPr/>
      <dgm:t>
        <a:bodyPr/>
        <a:lstStyle/>
        <a:p>
          <a:endParaRPr lang="en-US" noProof="0" dirty="0"/>
        </a:p>
      </dgm:t>
    </dgm:pt>
    <dgm:pt modelId="{B7AA4013-1E8F-4C05-8243-9F19CB54813D}" type="sibTrans" cxnId="{273B4450-E420-42CC-B1AC-01594E57FF12}">
      <dgm:prSet/>
      <dgm:spPr/>
      <dgm:t>
        <a:bodyPr/>
        <a:lstStyle/>
        <a:p>
          <a:endParaRPr lang="en-US" noProof="0" dirty="0"/>
        </a:p>
      </dgm:t>
    </dgm:pt>
    <dgm:pt modelId="{86E028AD-2692-470C-9A6E-8C124E444D2D}" type="pres">
      <dgm:prSet presAssocID="{1D576E27-ECE9-4513-BBCA-C86F00AB80CE}" presName="linearFlow" presStyleCnt="0">
        <dgm:presLayoutVars>
          <dgm:dir/>
          <dgm:animLvl val="lvl"/>
          <dgm:resizeHandles val="exact"/>
        </dgm:presLayoutVars>
      </dgm:prSet>
      <dgm:spPr/>
    </dgm:pt>
    <dgm:pt modelId="{D016BBE9-554B-4410-9133-3053A4634817}" type="pres">
      <dgm:prSet presAssocID="{845F2D9A-96C2-4B18-9CC9-6812749D8C4B}" presName="composite" presStyleCnt="0"/>
      <dgm:spPr/>
    </dgm:pt>
    <dgm:pt modelId="{975CF395-ABF7-4449-9254-52C13AFC972F}" type="pres">
      <dgm:prSet presAssocID="{845F2D9A-96C2-4B18-9CC9-6812749D8C4B}" presName="parentText" presStyleLbl="alignNode1" presStyleIdx="0" presStyleCnt="8">
        <dgm:presLayoutVars>
          <dgm:chMax val="1"/>
          <dgm:bulletEnabled val="1"/>
        </dgm:presLayoutVars>
      </dgm:prSet>
      <dgm:spPr/>
    </dgm:pt>
    <dgm:pt modelId="{067C926C-A54D-4CCA-94DE-20C238289C8A}" type="pres">
      <dgm:prSet presAssocID="{845F2D9A-96C2-4B18-9CC9-6812749D8C4B}" presName="descendantText" presStyleLbl="alignAcc1" presStyleIdx="0" presStyleCnt="8" custLinFactNeighborY="-10732">
        <dgm:presLayoutVars>
          <dgm:bulletEnabled val="1"/>
        </dgm:presLayoutVars>
      </dgm:prSet>
      <dgm:spPr/>
    </dgm:pt>
    <dgm:pt modelId="{EBCEAE56-7D27-4852-92C4-1253F57D4C7E}" type="pres">
      <dgm:prSet presAssocID="{A3AB749B-5E51-4AC7-8DD5-6D6D6AB4AB67}" presName="sp" presStyleCnt="0"/>
      <dgm:spPr/>
    </dgm:pt>
    <dgm:pt modelId="{D6E6FB8B-A76A-4BB2-A8EF-BED683AB4B6A}" type="pres">
      <dgm:prSet presAssocID="{8CDD275E-D19B-4333-B76B-3DE744A7150F}" presName="composite" presStyleCnt="0"/>
      <dgm:spPr/>
    </dgm:pt>
    <dgm:pt modelId="{BFDAC694-DC2B-4862-ACBE-73A420DB8DA8}" type="pres">
      <dgm:prSet presAssocID="{8CDD275E-D19B-4333-B76B-3DE744A7150F}" presName="parentText" presStyleLbl="alignNode1" presStyleIdx="1" presStyleCnt="8">
        <dgm:presLayoutVars>
          <dgm:chMax val="1"/>
          <dgm:bulletEnabled val="1"/>
        </dgm:presLayoutVars>
      </dgm:prSet>
      <dgm:spPr/>
    </dgm:pt>
    <dgm:pt modelId="{D6E34BA7-5730-48A0-A0C9-C9FAA9A4320F}" type="pres">
      <dgm:prSet presAssocID="{8CDD275E-D19B-4333-B76B-3DE744A7150F}" presName="descendantText" presStyleLbl="alignAcc1" presStyleIdx="1" presStyleCnt="8" custLinFactNeighborY="-10249">
        <dgm:presLayoutVars>
          <dgm:bulletEnabled val="1"/>
        </dgm:presLayoutVars>
      </dgm:prSet>
      <dgm:spPr/>
    </dgm:pt>
    <dgm:pt modelId="{E2C5B281-3491-4AF0-96DE-52CB8426B4B2}" type="pres">
      <dgm:prSet presAssocID="{D5BB1B62-6593-4F24-B839-EE26972F0913}" presName="sp" presStyleCnt="0"/>
      <dgm:spPr/>
    </dgm:pt>
    <dgm:pt modelId="{5C0A4802-B812-4EC1-AE9A-F5491CFBE002}" type="pres">
      <dgm:prSet presAssocID="{7B826D19-D284-47CD-BAA0-8F13A131AD72}" presName="composite" presStyleCnt="0"/>
      <dgm:spPr/>
    </dgm:pt>
    <dgm:pt modelId="{13929E40-E5A0-4EE0-BF6B-20999124C011}" type="pres">
      <dgm:prSet presAssocID="{7B826D19-D284-47CD-BAA0-8F13A131AD72}" presName="parentText" presStyleLbl="alignNode1" presStyleIdx="2" presStyleCnt="8">
        <dgm:presLayoutVars>
          <dgm:chMax val="1"/>
          <dgm:bulletEnabled val="1"/>
        </dgm:presLayoutVars>
      </dgm:prSet>
      <dgm:spPr/>
    </dgm:pt>
    <dgm:pt modelId="{FDD70ADE-CA86-49A9-AE74-6BE03A1DE352}" type="pres">
      <dgm:prSet presAssocID="{7B826D19-D284-47CD-BAA0-8F13A131AD72}" presName="descendantText" presStyleLbl="alignAcc1" presStyleIdx="2" presStyleCnt="8" custLinFactNeighborY="-10249">
        <dgm:presLayoutVars>
          <dgm:bulletEnabled val="1"/>
        </dgm:presLayoutVars>
      </dgm:prSet>
      <dgm:spPr/>
    </dgm:pt>
    <dgm:pt modelId="{DA2AE6B6-6ACA-4B93-9E7C-C783B72D4A88}" type="pres">
      <dgm:prSet presAssocID="{B188E93F-488C-4584-97B4-E185D242AB8A}" presName="sp" presStyleCnt="0"/>
      <dgm:spPr/>
    </dgm:pt>
    <dgm:pt modelId="{9CA9B9B2-812F-4349-ACA1-D120292042F7}" type="pres">
      <dgm:prSet presAssocID="{B38ED7F0-BC17-462B-9254-F35C34A417E5}" presName="composite" presStyleCnt="0"/>
      <dgm:spPr/>
    </dgm:pt>
    <dgm:pt modelId="{EC32A129-195E-43E2-AEAC-4EF60DA61070}" type="pres">
      <dgm:prSet presAssocID="{B38ED7F0-BC17-462B-9254-F35C34A417E5}" presName="parentText" presStyleLbl="alignNode1" presStyleIdx="3" presStyleCnt="8">
        <dgm:presLayoutVars>
          <dgm:chMax val="1"/>
          <dgm:bulletEnabled val="1"/>
        </dgm:presLayoutVars>
      </dgm:prSet>
      <dgm:spPr/>
    </dgm:pt>
    <dgm:pt modelId="{542539F4-1E16-416A-A3E2-D995DE209974}" type="pres">
      <dgm:prSet presAssocID="{B38ED7F0-BC17-462B-9254-F35C34A417E5}" presName="descendantText" presStyleLbl="alignAcc1" presStyleIdx="3" presStyleCnt="8" custLinFactNeighborY="-10249">
        <dgm:presLayoutVars>
          <dgm:bulletEnabled val="1"/>
        </dgm:presLayoutVars>
      </dgm:prSet>
      <dgm:spPr/>
    </dgm:pt>
    <dgm:pt modelId="{F86C6254-A8A6-490D-8F45-CA4C784EF386}" type="pres">
      <dgm:prSet presAssocID="{80D3F9A9-8FA7-40AF-BF85-1E5C8B288CB0}" presName="sp" presStyleCnt="0"/>
      <dgm:spPr/>
    </dgm:pt>
    <dgm:pt modelId="{20AFDF11-EF11-455B-B3FC-7E02F753D137}" type="pres">
      <dgm:prSet presAssocID="{284FED93-3E89-432E-9F6D-B9CC0D3EEA4A}" presName="composite" presStyleCnt="0"/>
      <dgm:spPr/>
    </dgm:pt>
    <dgm:pt modelId="{D6B24C5B-7372-43BF-94CB-E8675ED53204}" type="pres">
      <dgm:prSet presAssocID="{284FED93-3E89-432E-9F6D-B9CC0D3EEA4A}" presName="parentText" presStyleLbl="alignNode1" presStyleIdx="4" presStyleCnt="8">
        <dgm:presLayoutVars>
          <dgm:chMax val="1"/>
          <dgm:bulletEnabled val="1"/>
        </dgm:presLayoutVars>
      </dgm:prSet>
      <dgm:spPr/>
    </dgm:pt>
    <dgm:pt modelId="{142CD0BB-2456-4C92-98B1-BA8A7367F81B}" type="pres">
      <dgm:prSet presAssocID="{284FED93-3E89-432E-9F6D-B9CC0D3EEA4A}" presName="descendantText" presStyleLbl="alignAcc1" presStyleIdx="4" presStyleCnt="8" custLinFactNeighborY="-10249">
        <dgm:presLayoutVars>
          <dgm:bulletEnabled val="1"/>
        </dgm:presLayoutVars>
      </dgm:prSet>
      <dgm:spPr/>
    </dgm:pt>
    <dgm:pt modelId="{96A6DDE9-9D78-48D8-81BD-7F63045DA247}" type="pres">
      <dgm:prSet presAssocID="{93B2E1B8-C27D-4A72-982A-2AB35C300A98}" presName="sp" presStyleCnt="0"/>
      <dgm:spPr/>
    </dgm:pt>
    <dgm:pt modelId="{CF69437F-6B65-49E5-8866-44FD3E61AAFB}" type="pres">
      <dgm:prSet presAssocID="{E707A4E1-C74E-471A-9A54-8A78A78A7697}" presName="composite" presStyleCnt="0"/>
      <dgm:spPr/>
    </dgm:pt>
    <dgm:pt modelId="{1B3434C3-3152-49CB-9377-0DB2A5BCB620}" type="pres">
      <dgm:prSet presAssocID="{E707A4E1-C74E-471A-9A54-8A78A78A7697}" presName="parentText" presStyleLbl="alignNode1" presStyleIdx="5" presStyleCnt="8">
        <dgm:presLayoutVars>
          <dgm:chMax val="1"/>
          <dgm:bulletEnabled val="1"/>
        </dgm:presLayoutVars>
      </dgm:prSet>
      <dgm:spPr/>
    </dgm:pt>
    <dgm:pt modelId="{23138A5D-4F9D-4084-B1E8-9F4E6FD5E4DB}" type="pres">
      <dgm:prSet presAssocID="{E707A4E1-C74E-471A-9A54-8A78A78A7697}" presName="descendantText" presStyleLbl="alignAcc1" presStyleIdx="5" presStyleCnt="8">
        <dgm:presLayoutVars>
          <dgm:bulletEnabled val="1"/>
        </dgm:presLayoutVars>
      </dgm:prSet>
      <dgm:spPr/>
    </dgm:pt>
    <dgm:pt modelId="{FC56A769-3124-403B-AE54-862A749F9ADF}" type="pres">
      <dgm:prSet presAssocID="{6320D49C-B9BE-4359-B569-D156F0D5032D}" presName="sp" presStyleCnt="0"/>
      <dgm:spPr/>
    </dgm:pt>
    <dgm:pt modelId="{0EBCF3B2-04ED-4757-9563-6442FBA9A9C7}" type="pres">
      <dgm:prSet presAssocID="{546D7CFE-4C45-4418-A992-149D60151A0A}" presName="composite" presStyleCnt="0"/>
      <dgm:spPr/>
    </dgm:pt>
    <dgm:pt modelId="{39F75CBF-D401-40F0-BE3B-DB0CFD7037E6}" type="pres">
      <dgm:prSet presAssocID="{546D7CFE-4C45-4418-A992-149D60151A0A}" presName="parentText" presStyleLbl="alignNode1" presStyleIdx="6" presStyleCnt="8">
        <dgm:presLayoutVars>
          <dgm:chMax val="1"/>
          <dgm:bulletEnabled val="1"/>
        </dgm:presLayoutVars>
      </dgm:prSet>
      <dgm:spPr/>
    </dgm:pt>
    <dgm:pt modelId="{A1074E88-1B3E-4A9F-AAD1-75A8090B34F4}" type="pres">
      <dgm:prSet presAssocID="{546D7CFE-4C45-4418-A992-149D60151A0A}" presName="descendantText" presStyleLbl="alignAcc1" presStyleIdx="6" presStyleCnt="8">
        <dgm:presLayoutVars>
          <dgm:bulletEnabled val="1"/>
        </dgm:presLayoutVars>
      </dgm:prSet>
      <dgm:spPr/>
    </dgm:pt>
    <dgm:pt modelId="{B1805C9F-965E-4DA1-AEC5-73B09E8DEE2C}" type="pres">
      <dgm:prSet presAssocID="{9C221377-A9CB-4C88-82FD-8BB53E29E2CB}" presName="sp" presStyleCnt="0"/>
      <dgm:spPr/>
    </dgm:pt>
    <dgm:pt modelId="{0C79DD88-CB18-40E2-9BFC-209404B0EF2B}" type="pres">
      <dgm:prSet presAssocID="{127998BB-F6CC-481E-AECF-23232299BAEB}" presName="composite" presStyleCnt="0"/>
      <dgm:spPr/>
    </dgm:pt>
    <dgm:pt modelId="{277CBC22-24D5-4A9E-9397-F6EA98431EEB}" type="pres">
      <dgm:prSet presAssocID="{127998BB-F6CC-481E-AECF-23232299BAEB}" presName="parentText" presStyleLbl="alignNode1" presStyleIdx="7" presStyleCnt="8">
        <dgm:presLayoutVars>
          <dgm:chMax val="1"/>
          <dgm:bulletEnabled val="1"/>
        </dgm:presLayoutVars>
      </dgm:prSet>
      <dgm:spPr/>
    </dgm:pt>
    <dgm:pt modelId="{9300407B-F414-4767-A018-47BF6FC0DEF5}" type="pres">
      <dgm:prSet presAssocID="{127998BB-F6CC-481E-AECF-23232299BAEB}" presName="descendantText" presStyleLbl="alignAcc1" presStyleIdx="7" presStyleCnt="8">
        <dgm:presLayoutVars>
          <dgm:bulletEnabled val="1"/>
        </dgm:presLayoutVars>
      </dgm:prSet>
      <dgm:spPr/>
    </dgm:pt>
  </dgm:ptLst>
  <dgm:cxnLst>
    <dgm:cxn modelId="{3489CB05-FEDB-F54C-96B5-F2F01E2CCF27}" type="presOf" srcId="{127998BB-F6CC-481E-AECF-23232299BAEB}" destId="{277CBC22-24D5-4A9E-9397-F6EA98431EEB}" srcOrd="0" destOrd="0" presId="urn:microsoft.com/office/officeart/2005/8/layout/chevron2"/>
    <dgm:cxn modelId="{1546A206-9219-499E-ADEE-8F3A18F0F92E}" srcId="{284FED93-3E89-432E-9F6D-B9CC0D3EEA4A}" destId="{C6A9DF04-5775-439C-B17B-A8D61D6651A9}" srcOrd="0" destOrd="0" parTransId="{BEE06CA0-A474-41E4-9222-CC79F37428D6}" sibTransId="{A6EFB392-5527-4324-A745-D0D64F298095}"/>
    <dgm:cxn modelId="{F1E30607-C14C-4690-A5D5-8C8EEF73F8F8}" srcId="{7B826D19-D284-47CD-BAA0-8F13A131AD72}" destId="{1255B40A-46A6-461F-86C7-4A86CEAA28E3}" srcOrd="0" destOrd="0" parTransId="{1CC8005E-C144-4D1D-B857-570BE7B75D6A}" sibTransId="{FC6C737F-837F-4DC1-82E7-4B7A3352721C}"/>
    <dgm:cxn modelId="{F0A79013-5C9A-42F0-A30D-8C8F78836DBC}" srcId="{845F2D9A-96C2-4B18-9CC9-6812749D8C4B}" destId="{C4FDDAB9-470D-421E-96BA-1DE2D729998D}" srcOrd="0" destOrd="0" parTransId="{2326B06D-7A40-4CD3-95CA-75392840F15E}" sibTransId="{CF8064D0-C19B-44AB-B8AD-76F61D94BEB7}"/>
    <dgm:cxn modelId="{2D72DC1F-7A75-45CC-B690-D5F13AE76282}" srcId="{1D576E27-ECE9-4513-BBCA-C86F00AB80CE}" destId="{7B826D19-D284-47CD-BAA0-8F13A131AD72}" srcOrd="2" destOrd="0" parTransId="{78FE7CDA-4433-4419-87B7-8D631C132E4B}" sibTransId="{B188E93F-488C-4584-97B4-E185D242AB8A}"/>
    <dgm:cxn modelId="{1ECF7421-65FF-B84C-A5AA-18BA9598A8C4}" type="presOf" srcId="{FCF70715-1083-412D-BC00-F59378035291}" destId="{542539F4-1E16-416A-A3E2-D995DE209974}" srcOrd="0" destOrd="0" presId="urn:microsoft.com/office/officeart/2005/8/layout/chevron2"/>
    <dgm:cxn modelId="{8BEFF026-F44D-9D48-B215-7BB4F0A679E1}" type="presOf" srcId="{C4FDDAB9-470D-421E-96BA-1DE2D729998D}" destId="{067C926C-A54D-4CCA-94DE-20C238289C8A}" srcOrd="0" destOrd="0" presId="urn:microsoft.com/office/officeart/2005/8/layout/chevron2"/>
    <dgm:cxn modelId="{4C1E603B-BAF7-9140-AF66-33802BD6600E}" type="presOf" srcId="{284FED93-3E89-432E-9F6D-B9CC0D3EEA4A}" destId="{D6B24C5B-7372-43BF-94CB-E8675ED53204}" srcOrd="0" destOrd="0" presId="urn:microsoft.com/office/officeart/2005/8/layout/chevron2"/>
    <dgm:cxn modelId="{A7C31E3E-94E4-4BDE-A3E0-91D30BBFA749}" srcId="{1D576E27-ECE9-4513-BBCA-C86F00AB80CE}" destId="{8CDD275E-D19B-4333-B76B-3DE744A7150F}" srcOrd="1" destOrd="0" parTransId="{5A81AB5E-F5E0-4A81-9003-95F98CED606E}" sibTransId="{D5BB1B62-6593-4F24-B839-EE26972F0913}"/>
    <dgm:cxn modelId="{37C4D540-11EA-A64D-920D-72A21EAD4B80}" type="presOf" srcId="{B2DA0EAB-ECE7-4991-97EF-AF75BAE1B36B}" destId="{A1074E88-1B3E-4A9F-AAD1-75A8090B34F4}" srcOrd="0" destOrd="0" presId="urn:microsoft.com/office/officeart/2005/8/layout/chevron2"/>
    <dgm:cxn modelId="{CC185147-C47A-294F-8C20-9FD97915E22D}" type="presOf" srcId="{1D576E27-ECE9-4513-BBCA-C86F00AB80CE}" destId="{86E028AD-2692-470C-9A6E-8C124E444D2D}" srcOrd="0" destOrd="0" presId="urn:microsoft.com/office/officeart/2005/8/layout/chevron2"/>
    <dgm:cxn modelId="{430FBA4B-5C10-534A-8E3E-625BEDF38E21}" type="presOf" srcId="{C6A9DF04-5775-439C-B17B-A8D61D6651A9}" destId="{142CD0BB-2456-4C92-98B1-BA8A7367F81B}" srcOrd="0" destOrd="0" presId="urn:microsoft.com/office/officeart/2005/8/layout/chevron2"/>
    <dgm:cxn modelId="{17D6464D-B623-4FE2-82C2-27EFB5E912D4}" srcId="{1D576E27-ECE9-4513-BBCA-C86F00AB80CE}" destId="{127998BB-F6CC-481E-AECF-23232299BAEB}" srcOrd="7" destOrd="0" parTransId="{D5027883-AED8-4539-AE1D-91E664E833A0}" sibTransId="{430A93F3-9F29-443D-A327-D21C7A348D2D}"/>
    <dgm:cxn modelId="{273B4450-E420-42CC-B1AC-01594E57FF12}" srcId="{127998BB-F6CC-481E-AECF-23232299BAEB}" destId="{2EAFF7FE-659B-487C-AC24-64B526800448}" srcOrd="0" destOrd="0" parTransId="{B46351AB-A789-4076-8F93-8DEA30DF1F24}" sibTransId="{B7AA4013-1E8F-4C05-8243-9F19CB54813D}"/>
    <dgm:cxn modelId="{1E46EC63-1DE4-4CA1-B434-EE4534157A9B}" srcId="{1D576E27-ECE9-4513-BBCA-C86F00AB80CE}" destId="{B38ED7F0-BC17-462B-9254-F35C34A417E5}" srcOrd="3" destOrd="0" parTransId="{A8FCC4C6-BAE0-4776-B8EB-6FB9D7E12530}" sibTransId="{80D3F9A9-8FA7-40AF-BF85-1E5C8B288CB0}"/>
    <dgm:cxn modelId="{71B74A6C-76F7-4BDD-A902-D104B1F9BB4D}" srcId="{1D576E27-ECE9-4513-BBCA-C86F00AB80CE}" destId="{284FED93-3E89-432E-9F6D-B9CC0D3EEA4A}" srcOrd="4" destOrd="0" parTransId="{83797D9D-819F-4DCE-BBF1-8BFFBC545A48}" sibTransId="{93B2E1B8-C27D-4A72-982A-2AB35C300A98}"/>
    <dgm:cxn modelId="{EB085373-10E2-8D4D-B58B-5EFD3F159C0D}" type="presOf" srcId="{845F2D9A-96C2-4B18-9CC9-6812749D8C4B}" destId="{975CF395-ABF7-4449-9254-52C13AFC972F}" srcOrd="0" destOrd="0" presId="urn:microsoft.com/office/officeart/2005/8/layout/chevron2"/>
    <dgm:cxn modelId="{BF564183-496C-4EDB-82A7-0CA90CA6B6AB}" srcId="{1D576E27-ECE9-4513-BBCA-C86F00AB80CE}" destId="{845F2D9A-96C2-4B18-9CC9-6812749D8C4B}" srcOrd="0" destOrd="0" parTransId="{FD40A55C-D4D0-4DC2-90F7-FB9C06ED4BAB}" sibTransId="{A3AB749B-5E51-4AC7-8DD5-6D6D6AB4AB67}"/>
    <dgm:cxn modelId="{7783B58D-94FA-4136-A712-3411F297828B}" srcId="{1D576E27-ECE9-4513-BBCA-C86F00AB80CE}" destId="{E707A4E1-C74E-471A-9A54-8A78A78A7697}" srcOrd="5" destOrd="0" parTransId="{933173C4-D44E-4905-AEB5-94859ED9D9FD}" sibTransId="{6320D49C-B9BE-4359-B569-D156F0D5032D}"/>
    <dgm:cxn modelId="{FD9B9C9D-7C28-7748-9B02-9F7C646F3E35}" type="presOf" srcId="{0781A9C2-745F-49F4-B31A-F95CA56BBEE8}" destId="{23138A5D-4F9D-4084-B1E8-9F4E6FD5E4DB}" srcOrd="0" destOrd="0" presId="urn:microsoft.com/office/officeart/2005/8/layout/chevron2"/>
    <dgm:cxn modelId="{3F1658B3-2FE5-B947-AF9E-E4644BA83B67}" type="presOf" srcId="{8CDD275E-D19B-4333-B76B-3DE744A7150F}" destId="{BFDAC694-DC2B-4862-ACBE-73A420DB8DA8}" srcOrd="0" destOrd="0" presId="urn:microsoft.com/office/officeart/2005/8/layout/chevron2"/>
    <dgm:cxn modelId="{AA2852B4-7F18-2D49-9308-CF8F68C94CD1}" type="presOf" srcId="{826379FB-03E3-41E4-AFF4-E1C89C7085FA}" destId="{D6E34BA7-5730-48A0-A0C9-C9FAA9A4320F}" srcOrd="0" destOrd="0" presId="urn:microsoft.com/office/officeart/2005/8/layout/chevron2"/>
    <dgm:cxn modelId="{F4407AB7-D18F-C843-A8EA-6BD33A75BA30}" type="presOf" srcId="{2EAFF7FE-659B-487C-AC24-64B526800448}" destId="{9300407B-F414-4767-A018-47BF6FC0DEF5}" srcOrd="0" destOrd="0" presId="urn:microsoft.com/office/officeart/2005/8/layout/chevron2"/>
    <dgm:cxn modelId="{5B80FCBE-70E8-4875-85D7-BDD31E2F70CE}" srcId="{8CDD275E-D19B-4333-B76B-3DE744A7150F}" destId="{826379FB-03E3-41E4-AFF4-E1C89C7085FA}" srcOrd="0" destOrd="0" parTransId="{8D92A9C6-752E-4979-A69D-E5D4007C6517}" sibTransId="{21C21651-5F98-4CE3-A5A9-FC3ED4E77024}"/>
    <dgm:cxn modelId="{E0036FC4-3D91-B245-BBB9-91161D365BFA}" type="presOf" srcId="{7B826D19-D284-47CD-BAA0-8F13A131AD72}" destId="{13929E40-E5A0-4EE0-BF6B-20999124C011}" srcOrd="0" destOrd="0" presId="urn:microsoft.com/office/officeart/2005/8/layout/chevron2"/>
    <dgm:cxn modelId="{E53B10D2-6AC7-46FA-8353-6B3E0B52BB8F}" srcId="{546D7CFE-4C45-4418-A992-149D60151A0A}" destId="{B2DA0EAB-ECE7-4991-97EF-AF75BAE1B36B}" srcOrd="0" destOrd="0" parTransId="{8AC5568B-AD8B-4E31-8A35-DE9A6C3DEB0E}" sibTransId="{11F986DD-B208-4A3A-B074-5E3E698F7F10}"/>
    <dgm:cxn modelId="{81F009DD-40A8-4F4D-92D2-44409AEC12E2}" srcId="{E707A4E1-C74E-471A-9A54-8A78A78A7697}" destId="{0781A9C2-745F-49F4-B31A-F95CA56BBEE8}" srcOrd="0" destOrd="0" parTransId="{F303F063-13B2-4639-958B-EFF104F0785F}" sibTransId="{2ECD5262-3F30-4635-9B44-122A4010BA7B}"/>
    <dgm:cxn modelId="{AB3C62E2-ED9F-554A-BB55-FA2F2DE1C88F}" type="presOf" srcId="{546D7CFE-4C45-4418-A992-149D60151A0A}" destId="{39F75CBF-D401-40F0-BE3B-DB0CFD7037E6}" srcOrd="0" destOrd="0" presId="urn:microsoft.com/office/officeart/2005/8/layout/chevron2"/>
    <dgm:cxn modelId="{082102E9-7F09-C74D-8355-575317B43BA6}" type="presOf" srcId="{E707A4E1-C74E-471A-9A54-8A78A78A7697}" destId="{1B3434C3-3152-49CB-9377-0DB2A5BCB620}" srcOrd="0" destOrd="0" presId="urn:microsoft.com/office/officeart/2005/8/layout/chevron2"/>
    <dgm:cxn modelId="{056E15E9-13A6-4548-AEE7-BA444D6771A1}" srcId="{1D576E27-ECE9-4513-BBCA-C86F00AB80CE}" destId="{546D7CFE-4C45-4418-A992-149D60151A0A}" srcOrd="6" destOrd="0" parTransId="{B90E2E3E-A488-4D28-9EB6-B22EE78AEFC4}" sibTransId="{9C221377-A9CB-4C88-82FD-8BB53E29E2CB}"/>
    <dgm:cxn modelId="{29EF6DF3-16A7-8F4B-8C7C-4CD9266E109D}" type="presOf" srcId="{B38ED7F0-BC17-462B-9254-F35C34A417E5}" destId="{EC32A129-195E-43E2-AEAC-4EF60DA61070}" srcOrd="0" destOrd="0" presId="urn:microsoft.com/office/officeart/2005/8/layout/chevron2"/>
    <dgm:cxn modelId="{D37161FD-92DA-4945-8994-2C6B175DDFBE}" type="presOf" srcId="{1255B40A-46A6-461F-86C7-4A86CEAA28E3}" destId="{FDD70ADE-CA86-49A9-AE74-6BE03A1DE352}" srcOrd="0" destOrd="0" presId="urn:microsoft.com/office/officeart/2005/8/layout/chevron2"/>
    <dgm:cxn modelId="{933285FF-772C-4EB3-8546-8B3DC0B17FBA}" srcId="{B38ED7F0-BC17-462B-9254-F35C34A417E5}" destId="{FCF70715-1083-412D-BC00-F59378035291}" srcOrd="0" destOrd="0" parTransId="{6C2D3715-84F0-4866-B2DD-082049EA0E4A}" sibTransId="{6C126C39-1975-45F9-81DA-3AB0D8010E60}"/>
    <dgm:cxn modelId="{A50EB51A-B745-1442-A90F-8F8F2DC169AE}" type="presParOf" srcId="{86E028AD-2692-470C-9A6E-8C124E444D2D}" destId="{D016BBE9-554B-4410-9133-3053A4634817}" srcOrd="0" destOrd="0" presId="urn:microsoft.com/office/officeart/2005/8/layout/chevron2"/>
    <dgm:cxn modelId="{B3EFD3C9-95F5-9243-9D11-66F3456751DD}" type="presParOf" srcId="{D016BBE9-554B-4410-9133-3053A4634817}" destId="{975CF395-ABF7-4449-9254-52C13AFC972F}" srcOrd="0" destOrd="0" presId="urn:microsoft.com/office/officeart/2005/8/layout/chevron2"/>
    <dgm:cxn modelId="{F5B3ADE4-1484-4149-AE5D-2A606C6DA4A3}" type="presParOf" srcId="{D016BBE9-554B-4410-9133-3053A4634817}" destId="{067C926C-A54D-4CCA-94DE-20C238289C8A}" srcOrd="1" destOrd="0" presId="urn:microsoft.com/office/officeart/2005/8/layout/chevron2"/>
    <dgm:cxn modelId="{7B5264FF-8970-1E46-BBF6-CA53E17FFB2C}" type="presParOf" srcId="{86E028AD-2692-470C-9A6E-8C124E444D2D}" destId="{EBCEAE56-7D27-4852-92C4-1253F57D4C7E}" srcOrd="1" destOrd="0" presId="urn:microsoft.com/office/officeart/2005/8/layout/chevron2"/>
    <dgm:cxn modelId="{C93CE9A3-466E-C94E-9ADD-71DBEBEB9466}" type="presParOf" srcId="{86E028AD-2692-470C-9A6E-8C124E444D2D}" destId="{D6E6FB8B-A76A-4BB2-A8EF-BED683AB4B6A}" srcOrd="2" destOrd="0" presId="urn:microsoft.com/office/officeart/2005/8/layout/chevron2"/>
    <dgm:cxn modelId="{887DCF6D-4F73-B548-96BF-CF0D5EDB69C3}" type="presParOf" srcId="{D6E6FB8B-A76A-4BB2-A8EF-BED683AB4B6A}" destId="{BFDAC694-DC2B-4862-ACBE-73A420DB8DA8}" srcOrd="0" destOrd="0" presId="urn:microsoft.com/office/officeart/2005/8/layout/chevron2"/>
    <dgm:cxn modelId="{BCAFDBDA-A77E-404B-97F9-F7B2350E5522}" type="presParOf" srcId="{D6E6FB8B-A76A-4BB2-A8EF-BED683AB4B6A}" destId="{D6E34BA7-5730-48A0-A0C9-C9FAA9A4320F}" srcOrd="1" destOrd="0" presId="urn:microsoft.com/office/officeart/2005/8/layout/chevron2"/>
    <dgm:cxn modelId="{5A010F47-9BB4-ED4E-B748-C2AC4E23A9B3}" type="presParOf" srcId="{86E028AD-2692-470C-9A6E-8C124E444D2D}" destId="{E2C5B281-3491-4AF0-96DE-52CB8426B4B2}" srcOrd="3" destOrd="0" presId="urn:microsoft.com/office/officeart/2005/8/layout/chevron2"/>
    <dgm:cxn modelId="{DA202EC6-818C-E243-B781-6C2524A6EF2B}" type="presParOf" srcId="{86E028AD-2692-470C-9A6E-8C124E444D2D}" destId="{5C0A4802-B812-4EC1-AE9A-F5491CFBE002}" srcOrd="4" destOrd="0" presId="urn:microsoft.com/office/officeart/2005/8/layout/chevron2"/>
    <dgm:cxn modelId="{B27FA0C6-924E-DD43-B894-04E98BEC4CBE}" type="presParOf" srcId="{5C0A4802-B812-4EC1-AE9A-F5491CFBE002}" destId="{13929E40-E5A0-4EE0-BF6B-20999124C011}" srcOrd="0" destOrd="0" presId="urn:microsoft.com/office/officeart/2005/8/layout/chevron2"/>
    <dgm:cxn modelId="{1341B9C8-5439-6240-9260-54937F8F8AE5}" type="presParOf" srcId="{5C0A4802-B812-4EC1-AE9A-F5491CFBE002}" destId="{FDD70ADE-CA86-49A9-AE74-6BE03A1DE352}" srcOrd="1" destOrd="0" presId="urn:microsoft.com/office/officeart/2005/8/layout/chevron2"/>
    <dgm:cxn modelId="{55078937-A3EF-D241-AFCF-144BE560E368}" type="presParOf" srcId="{86E028AD-2692-470C-9A6E-8C124E444D2D}" destId="{DA2AE6B6-6ACA-4B93-9E7C-C783B72D4A88}" srcOrd="5" destOrd="0" presId="urn:microsoft.com/office/officeart/2005/8/layout/chevron2"/>
    <dgm:cxn modelId="{8844579D-A0A0-E749-B489-FD5AB29F6A0F}" type="presParOf" srcId="{86E028AD-2692-470C-9A6E-8C124E444D2D}" destId="{9CA9B9B2-812F-4349-ACA1-D120292042F7}" srcOrd="6" destOrd="0" presId="urn:microsoft.com/office/officeart/2005/8/layout/chevron2"/>
    <dgm:cxn modelId="{9ED2899F-38A4-C14A-83D7-E5BA62C86A88}" type="presParOf" srcId="{9CA9B9B2-812F-4349-ACA1-D120292042F7}" destId="{EC32A129-195E-43E2-AEAC-4EF60DA61070}" srcOrd="0" destOrd="0" presId="urn:microsoft.com/office/officeart/2005/8/layout/chevron2"/>
    <dgm:cxn modelId="{E0EE5B16-2B0D-BF42-88B2-6BAC1E9B6E36}" type="presParOf" srcId="{9CA9B9B2-812F-4349-ACA1-D120292042F7}" destId="{542539F4-1E16-416A-A3E2-D995DE209974}" srcOrd="1" destOrd="0" presId="urn:microsoft.com/office/officeart/2005/8/layout/chevron2"/>
    <dgm:cxn modelId="{D44129B5-D648-D84E-9A58-D1793DD14648}" type="presParOf" srcId="{86E028AD-2692-470C-9A6E-8C124E444D2D}" destId="{F86C6254-A8A6-490D-8F45-CA4C784EF386}" srcOrd="7" destOrd="0" presId="urn:microsoft.com/office/officeart/2005/8/layout/chevron2"/>
    <dgm:cxn modelId="{7F3E51E1-D609-D045-8F0C-E0E59A38B727}" type="presParOf" srcId="{86E028AD-2692-470C-9A6E-8C124E444D2D}" destId="{20AFDF11-EF11-455B-B3FC-7E02F753D137}" srcOrd="8" destOrd="0" presId="urn:microsoft.com/office/officeart/2005/8/layout/chevron2"/>
    <dgm:cxn modelId="{F9F1148B-2597-B141-A9C0-888F556E172D}" type="presParOf" srcId="{20AFDF11-EF11-455B-B3FC-7E02F753D137}" destId="{D6B24C5B-7372-43BF-94CB-E8675ED53204}" srcOrd="0" destOrd="0" presId="urn:microsoft.com/office/officeart/2005/8/layout/chevron2"/>
    <dgm:cxn modelId="{03DFD814-20A4-2045-829B-BC82F3221267}" type="presParOf" srcId="{20AFDF11-EF11-455B-B3FC-7E02F753D137}" destId="{142CD0BB-2456-4C92-98B1-BA8A7367F81B}" srcOrd="1" destOrd="0" presId="urn:microsoft.com/office/officeart/2005/8/layout/chevron2"/>
    <dgm:cxn modelId="{EF464510-3316-DD4A-B842-D7F978B8BC85}" type="presParOf" srcId="{86E028AD-2692-470C-9A6E-8C124E444D2D}" destId="{96A6DDE9-9D78-48D8-81BD-7F63045DA247}" srcOrd="9" destOrd="0" presId="urn:microsoft.com/office/officeart/2005/8/layout/chevron2"/>
    <dgm:cxn modelId="{318C89FC-3075-A54D-8F93-12D02A1618B1}" type="presParOf" srcId="{86E028AD-2692-470C-9A6E-8C124E444D2D}" destId="{CF69437F-6B65-49E5-8866-44FD3E61AAFB}" srcOrd="10" destOrd="0" presId="urn:microsoft.com/office/officeart/2005/8/layout/chevron2"/>
    <dgm:cxn modelId="{821FB05F-3703-2A4D-AF89-992AB0BAB6CC}" type="presParOf" srcId="{CF69437F-6B65-49E5-8866-44FD3E61AAFB}" destId="{1B3434C3-3152-49CB-9377-0DB2A5BCB620}" srcOrd="0" destOrd="0" presId="urn:microsoft.com/office/officeart/2005/8/layout/chevron2"/>
    <dgm:cxn modelId="{B2BFB211-6EE5-3E45-A10A-927A064F6DFF}" type="presParOf" srcId="{CF69437F-6B65-49E5-8866-44FD3E61AAFB}" destId="{23138A5D-4F9D-4084-B1E8-9F4E6FD5E4DB}" srcOrd="1" destOrd="0" presId="urn:microsoft.com/office/officeart/2005/8/layout/chevron2"/>
    <dgm:cxn modelId="{6C4F416A-7824-4849-928F-B7D9BA1432FE}" type="presParOf" srcId="{86E028AD-2692-470C-9A6E-8C124E444D2D}" destId="{FC56A769-3124-403B-AE54-862A749F9ADF}" srcOrd="11" destOrd="0" presId="urn:microsoft.com/office/officeart/2005/8/layout/chevron2"/>
    <dgm:cxn modelId="{3A3483DC-E1D2-2142-8FA7-0E97552E9301}" type="presParOf" srcId="{86E028AD-2692-470C-9A6E-8C124E444D2D}" destId="{0EBCF3B2-04ED-4757-9563-6442FBA9A9C7}" srcOrd="12" destOrd="0" presId="urn:microsoft.com/office/officeart/2005/8/layout/chevron2"/>
    <dgm:cxn modelId="{8685E695-64EA-334E-8DE1-26EDFA576960}" type="presParOf" srcId="{0EBCF3B2-04ED-4757-9563-6442FBA9A9C7}" destId="{39F75CBF-D401-40F0-BE3B-DB0CFD7037E6}" srcOrd="0" destOrd="0" presId="urn:microsoft.com/office/officeart/2005/8/layout/chevron2"/>
    <dgm:cxn modelId="{874247CA-2555-FD44-9ED0-1B5C74275ED0}" type="presParOf" srcId="{0EBCF3B2-04ED-4757-9563-6442FBA9A9C7}" destId="{A1074E88-1B3E-4A9F-AAD1-75A8090B34F4}" srcOrd="1" destOrd="0" presId="urn:microsoft.com/office/officeart/2005/8/layout/chevron2"/>
    <dgm:cxn modelId="{32F797FD-2C70-394A-ADA9-B44A95197533}" type="presParOf" srcId="{86E028AD-2692-470C-9A6E-8C124E444D2D}" destId="{B1805C9F-965E-4DA1-AEC5-73B09E8DEE2C}" srcOrd="13" destOrd="0" presId="urn:microsoft.com/office/officeart/2005/8/layout/chevron2"/>
    <dgm:cxn modelId="{8A7F2D00-A76F-7040-821C-2A96B1B0D1DE}" type="presParOf" srcId="{86E028AD-2692-470C-9A6E-8C124E444D2D}" destId="{0C79DD88-CB18-40E2-9BFC-209404B0EF2B}" srcOrd="14" destOrd="0" presId="urn:microsoft.com/office/officeart/2005/8/layout/chevron2"/>
    <dgm:cxn modelId="{5590222B-1667-C040-B5C2-F7A4E27C0495}" type="presParOf" srcId="{0C79DD88-CB18-40E2-9BFC-209404B0EF2B}" destId="{277CBC22-24D5-4A9E-9397-F6EA98431EEB}" srcOrd="0" destOrd="0" presId="urn:microsoft.com/office/officeart/2005/8/layout/chevron2"/>
    <dgm:cxn modelId="{A1503A7F-5BF5-6542-A14B-EAD8D1924771}" type="presParOf" srcId="{0C79DD88-CB18-40E2-9BFC-209404B0EF2B}" destId="{9300407B-F414-4767-A018-47BF6FC0DEF5}"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F742851-478C-6447-8A11-8995E63DE7DA}" type="doc">
      <dgm:prSet loTypeId="urn:microsoft.com/office/officeart/2005/8/layout/pyramid1" loCatId="pyramid" qsTypeId="urn:microsoft.com/office/officeart/2005/8/quickstyle/simple1" qsCatId="simple" csTypeId="urn:microsoft.com/office/officeart/2005/8/colors/accent2_4" csCatId="accent2" phldr="1"/>
      <dgm:spPr/>
      <dgm:t>
        <a:bodyPr/>
        <a:lstStyle/>
        <a:p>
          <a:endParaRPr lang="en-GB"/>
        </a:p>
      </dgm:t>
    </dgm:pt>
    <dgm:pt modelId="{AC3E3C14-169A-2D4E-A18E-CBF580F7177F}" type="pres">
      <dgm:prSet presAssocID="{AF742851-478C-6447-8A11-8995E63DE7DA}" presName="Name0" presStyleCnt="0">
        <dgm:presLayoutVars>
          <dgm:dir/>
          <dgm:animLvl val="lvl"/>
          <dgm:resizeHandles val="exact"/>
        </dgm:presLayoutVars>
      </dgm:prSet>
      <dgm:spPr/>
    </dgm:pt>
  </dgm:ptLst>
  <dgm:cxnLst>
    <dgm:cxn modelId="{17164AE2-3C1A-7747-A194-77D6215982A2}" type="presOf" srcId="{AF742851-478C-6447-8A11-8995E63DE7DA}" destId="{AC3E3C14-169A-2D4E-A18E-CBF580F7177F}" srcOrd="0"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F742851-478C-6447-8A11-8995E63DE7DA}" type="doc">
      <dgm:prSet loTypeId="urn:microsoft.com/office/officeart/2005/8/layout/pyramid1" loCatId="pyramid" qsTypeId="urn:microsoft.com/office/officeart/2005/8/quickstyle/simple1" qsCatId="simple" csTypeId="urn:microsoft.com/office/officeart/2005/8/colors/accent2_4" csCatId="accent2" phldr="1"/>
      <dgm:spPr/>
      <dgm:t>
        <a:bodyPr/>
        <a:lstStyle/>
        <a:p>
          <a:endParaRPr lang="en-GB"/>
        </a:p>
      </dgm:t>
    </dgm:pt>
    <dgm:pt modelId="{DC448E58-BA90-BD4D-BBBC-FF77AEFE836D}">
      <dgm:prSet phldrT="[Text]" custT="1"/>
      <dgm:spPr/>
      <dgm:t>
        <a:bodyPr/>
        <a:lstStyle/>
        <a:p>
          <a:r>
            <a:rPr lang="en-GB" sz="1800" baseline="0" dirty="0"/>
            <a:t>Redundant Alarm Transmission</a:t>
          </a:r>
        </a:p>
        <a:p>
          <a:r>
            <a:rPr lang="en-GB" sz="1800" baseline="0" dirty="0"/>
            <a:t>(Safety Dedicated)</a:t>
          </a:r>
        </a:p>
      </dgm:t>
    </dgm:pt>
    <dgm:pt modelId="{CE92CD41-B01E-B349-B5EF-7A5E8BE12830}" type="parTrans" cxnId="{6D723F0C-AD66-234D-A8B8-B272074CCC8F}">
      <dgm:prSet/>
      <dgm:spPr/>
      <dgm:t>
        <a:bodyPr/>
        <a:lstStyle/>
        <a:p>
          <a:endParaRPr lang="en-GB"/>
        </a:p>
      </dgm:t>
    </dgm:pt>
    <dgm:pt modelId="{0CA00380-F32C-AE4D-8CA3-D3AA5593BD26}" type="sibTrans" cxnId="{6D723F0C-AD66-234D-A8B8-B272074CCC8F}">
      <dgm:prSet/>
      <dgm:spPr/>
      <dgm:t>
        <a:bodyPr/>
        <a:lstStyle/>
        <a:p>
          <a:endParaRPr lang="en-GB"/>
        </a:p>
      </dgm:t>
    </dgm:pt>
    <dgm:pt modelId="{75B6B950-E994-344C-8F9C-70E141AEAF09}">
      <dgm:prSet phldrT="[Text]" custT="1"/>
      <dgm:spPr>
        <a:solidFill>
          <a:srgbClr val="61C4D3">
            <a:shade val="50000"/>
            <a:hueOff val="99164"/>
            <a:satOff val="5779"/>
            <a:lumOff val="28344"/>
            <a:alphaOff val="0"/>
          </a:srgbClr>
        </a:solidFill>
        <a:ln w="12700" cap="flat" cmpd="sng" algn="ctr">
          <a:solidFill>
            <a:srgbClr val="FFFFFF">
              <a:hueOff val="0"/>
              <a:satOff val="0"/>
              <a:lumOff val="0"/>
              <a:alphaOff val="0"/>
            </a:srgbClr>
          </a:solidFill>
          <a:prstDash val="solid"/>
          <a:miter lim="800000"/>
        </a:ln>
        <a:effectLst/>
      </dgm:spPr>
      <dgm:t>
        <a:bodyPr spcFirstLastPara="0" vert="horz" wrap="square" lIns="31750" tIns="31750" rIns="31750" bIns="31750" numCol="1" spcCol="1270" anchor="ctr" anchorCtr="0"/>
        <a:lstStyle/>
        <a:p>
          <a:r>
            <a:rPr lang="en-GB" sz="1800" baseline="0" dirty="0"/>
            <a:t>FB</a:t>
          </a:r>
        </a:p>
        <a:p>
          <a:r>
            <a:rPr lang="en-GB" sz="1800" baseline="0" dirty="0"/>
            <a:t>Alarm System</a:t>
          </a:r>
        </a:p>
        <a:p>
          <a:r>
            <a:rPr lang="en-GB" sz="1800" baseline="0" dirty="0" err="1"/>
            <a:t>Sonorisation</a:t>
          </a:r>
          <a:r>
            <a:rPr lang="en-GB" sz="1800" baseline="0" dirty="0"/>
            <a:t>, Video</a:t>
          </a:r>
        </a:p>
      </dgm:t>
    </dgm:pt>
    <dgm:pt modelId="{6AE6E0BD-2D2E-2243-84D0-F710F492BA84}" type="sibTrans" cxnId="{E91D53B5-8734-7C40-B009-064A35B09D17}">
      <dgm:prSet/>
      <dgm:spPr/>
      <dgm:t>
        <a:bodyPr/>
        <a:lstStyle/>
        <a:p>
          <a:endParaRPr lang="en-GB"/>
        </a:p>
      </dgm:t>
    </dgm:pt>
    <dgm:pt modelId="{D72FBEF5-49A9-ED49-A6BA-AF0F9796FED1}" type="parTrans" cxnId="{E91D53B5-8734-7C40-B009-064A35B09D17}">
      <dgm:prSet/>
      <dgm:spPr/>
      <dgm:t>
        <a:bodyPr/>
        <a:lstStyle/>
        <a:p>
          <a:endParaRPr lang="en-GB"/>
        </a:p>
      </dgm:t>
    </dgm:pt>
    <dgm:pt modelId="{4610061C-0318-E54A-96C4-D1456DC869DB}">
      <dgm:prSet custT="1"/>
      <dgm:spPr/>
      <dgm:t>
        <a:bodyPr/>
        <a:lstStyle/>
        <a:p>
          <a:r>
            <a:rPr lang="en-GB" sz="1800" baseline="0" dirty="0"/>
            <a:t>Local Interlocks &amp; Man Machine Interfaces</a:t>
          </a:r>
        </a:p>
      </dgm:t>
    </dgm:pt>
    <dgm:pt modelId="{8CE53FE9-32DB-8A44-B42A-3471F1D0BA9F}" type="parTrans" cxnId="{9D9FAB8F-AEF8-FC41-A6FF-665DBDA2F9E0}">
      <dgm:prSet/>
      <dgm:spPr/>
      <dgm:t>
        <a:bodyPr/>
        <a:lstStyle/>
        <a:p>
          <a:endParaRPr lang="en-GB"/>
        </a:p>
      </dgm:t>
    </dgm:pt>
    <dgm:pt modelId="{E244CDC1-E787-CA46-AA3A-4228D2D77CA1}" type="sibTrans" cxnId="{9D9FAB8F-AEF8-FC41-A6FF-665DBDA2F9E0}">
      <dgm:prSet/>
      <dgm:spPr/>
      <dgm:t>
        <a:bodyPr/>
        <a:lstStyle/>
        <a:p>
          <a:endParaRPr lang="en-GB"/>
        </a:p>
      </dgm:t>
    </dgm:pt>
    <dgm:pt modelId="{AC3E3C14-169A-2D4E-A18E-CBF580F7177F}" type="pres">
      <dgm:prSet presAssocID="{AF742851-478C-6447-8A11-8995E63DE7DA}" presName="Name0" presStyleCnt="0">
        <dgm:presLayoutVars>
          <dgm:dir/>
          <dgm:animLvl val="lvl"/>
          <dgm:resizeHandles val="exact"/>
        </dgm:presLayoutVars>
      </dgm:prSet>
      <dgm:spPr/>
    </dgm:pt>
    <dgm:pt modelId="{B52B2F41-E83C-E84C-8765-84035696DDD5}" type="pres">
      <dgm:prSet presAssocID="{75B6B950-E994-344C-8F9C-70E141AEAF09}" presName="Name8" presStyleCnt="0"/>
      <dgm:spPr/>
    </dgm:pt>
    <dgm:pt modelId="{C0AFD675-2EAB-2949-B3DA-68A122B015AC}" type="pres">
      <dgm:prSet presAssocID="{75B6B950-E994-344C-8F9C-70E141AEAF09}" presName="level" presStyleLbl="node1" presStyleIdx="0" presStyleCnt="3">
        <dgm:presLayoutVars>
          <dgm:chMax val="1"/>
          <dgm:bulletEnabled val="1"/>
        </dgm:presLayoutVars>
      </dgm:prSet>
      <dgm:spPr>
        <a:xfrm>
          <a:off x="3024336" y="0"/>
          <a:ext cx="3024336" cy="1119135"/>
        </a:xfrm>
        <a:prstGeom prst="trapezoid">
          <a:avLst>
            <a:gd name="adj" fmla="val 135119"/>
          </a:avLst>
        </a:prstGeom>
      </dgm:spPr>
    </dgm:pt>
    <dgm:pt modelId="{5D5D0165-38EF-DE45-8BC8-0E4948063A9F}" type="pres">
      <dgm:prSet presAssocID="{75B6B950-E994-344C-8F9C-70E141AEAF09}" presName="levelTx" presStyleLbl="revTx" presStyleIdx="0" presStyleCnt="0">
        <dgm:presLayoutVars>
          <dgm:chMax val="1"/>
          <dgm:bulletEnabled val="1"/>
        </dgm:presLayoutVars>
      </dgm:prSet>
      <dgm:spPr/>
    </dgm:pt>
    <dgm:pt modelId="{7F48287F-64CE-874C-B23C-0C49D59EB5A9}" type="pres">
      <dgm:prSet presAssocID="{DC448E58-BA90-BD4D-BBBC-FF77AEFE836D}" presName="Name8" presStyleCnt="0"/>
      <dgm:spPr/>
    </dgm:pt>
    <dgm:pt modelId="{68366A64-3B7A-1B49-9B19-40BB540BEBCB}" type="pres">
      <dgm:prSet presAssocID="{DC448E58-BA90-BD4D-BBBC-FF77AEFE836D}" presName="level" presStyleLbl="node1" presStyleIdx="1" presStyleCnt="3">
        <dgm:presLayoutVars>
          <dgm:chMax val="1"/>
          <dgm:bulletEnabled val="1"/>
        </dgm:presLayoutVars>
      </dgm:prSet>
      <dgm:spPr/>
    </dgm:pt>
    <dgm:pt modelId="{DF7B7CB5-0322-9B40-9AC1-45A42B8118CF}" type="pres">
      <dgm:prSet presAssocID="{DC448E58-BA90-BD4D-BBBC-FF77AEFE836D}" presName="levelTx" presStyleLbl="revTx" presStyleIdx="0" presStyleCnt="0">
        <dgm:presLayoutVars>
          <dgm:chMax val="1"/>
          <dgm:bulletEnabled val="1"/>
        </dgm:presLayoutVars>
      </dgm:prSet>
      <dgm:spPr/>
    </dgm:pt>
    <dgm:pt modelId="{2BFA3F79-6356-6840-BEAB-5489B37DCAF2}" type="pres">
      <dgm:prSet presAssocID="{4610061C-0318-E54A-96C4-D1456DC869DB}" presName="Name8" presStyleCnt="0"/>
      <dgm:spPr/>
    </dgm:pt>
    <dgm:pt modelId="{90F0738A-68BD-1F41-A18D-4BA005CB3A39}" type="pres">
      <dgm:prSet presAssocID="{4610061C-0318-E54A-96C4-D1456DC869DB}" presName="level" presStyleLbl="node1" presStyleIdx="2" presStyleCnt="3">
        <dgm:presLayoutVars>
          <dgm:chMax val="1"/>
          <dgm:bulletEnabled val="1"/>
        </dgm:presLayoutVars>
      </dgm:prSet>
      <dgm:spPr/>
    </dgm:pt>
    <dgm:pt modelId="{02C76D57-A49B-904A-B391-E6E23B97F000}" type="pres">
      <dgm:prSet presAssocID="{4610061C-0318-E54A-96C4-D1456DC869DB}" presName="levelTx" presStyleLbl="revTx" presStyleIdx="0" presStyleCnt="0">
        <dgm:presLayoutVars>
          <dgm:chMax val="1"/>
          <dgm:bulletEnabled val="1"/>
        </dgm:presLayoutVars>
      </dgm:prSet>
      <dgm:spPr/>
    </dgm:pt>
  </dgm:ptLst>
  <dgm:cxnLst>
    <dgm:cxn modelId="{F002B30B-21E0-EF45-9F38-12AEF7572141}" type="presOf" srcId="{4610061C-0318-E54A-96C4-D1456DC869DB}" destId="{90F0738A-68BD-1F41-A18D-4BA005CB3A39}" srcOrd="0" destOrd="0" presId="urn:microsoft.com/office/officeart/2005/8/layout/pyramid1"/>
    <dgm:cxn modelId="{6D723F0C-AD66-234D-A8B8-B272074CCC8F}" srcId="{AF742851-478C-6447-8A11-8995E63DE7DA}" destId="{DC448E58-BA90-BD4D-BBBC-FF77AEFE836D}" srcOrd="1" destOrd="0" parTransId="{CE92CD41-B01E-B349-B5EF-7A5E8BE12830}" sibTransId="{0CA00380-F32C-AE4D-8CA3-D3AA5593BD26}"/>
    <dgm:cxn modelId="{74C6D310-9CD4-A940-AFD4-872645E8CAE7}" type="presOf" srcId="{DC448E58-BA90-BD4D-BBBC-FF77AEFE836D}" destId="{DF7B7CB5-0322-9B40-9AC1-45A42B8118CF}" srcOrd="1" destOrd="0" presId="urn:microsoft.com/office/officeart/2005/8/layout/pyramid1"/>
    <dgm:cxn modelId="{3C79C33D-C300-F24D-AEDB-EAC25A617F4B}" type="presOf" srcId="{75B6B950-E994-344C-8F9C-70E141AEAF09}" destId="{5D5D0165-38EF-DE45-8BC8-0E4948063A9F}" srcOrd="1" destOrd="0" presId="urn:microsoft.com/office/officeart/2005/8/layout/pyramid1"/>
    <dgm:cxn modelId="{156DD545-6DE9-B24F-A6F4-3F351A7783BB}" type="presOf" srcId="{75B6B950-E994-344C-8F9C-70E141AEAF09}" destId="{C0AFD675-2EAB-2949-B3DA-68A122B015AC}" srcOrd="0" destOrd="0" presId="urn:microsoft.com/office/officeart/2005/8/layout/pyramid1"/>
    <dgm:cxn modelId="{B51FE253-9897-7048-A689-96C81DEC8A62}" type="presOf" srcId="{DC448E58-BA90-BD4D-BBBC-FF77AEFE836D}" destId="{68366A64-3B7A-1B49-9B19-40BB540BEBCB}" srcOrd="0" destOrd="0" presId="urn:microsoft.com/office/officeart/2005/8/layout/pyramid1"/>
    <dgm:cxn modelId="{30323A67-61A6-3344-A7DA-04AF1E2DB4C0}" type="presOf" srcId="{4610061C-0318-E54A-96C4-D1456DC869DB}" destId="{02C76D57-A49B-904A-B391-E6E23B97F000}" srcOrd="1" destOrd="0" presId="urn:microsoft.com/office/officeart/2005/8/layout/pyramid1"/>
    <dgm:cxn modelId="{9D9FAB8F-AEF8-FC41-A6FF-665DBDA2F9E0}" srcId="{AF742851-478C-6447-8A11-8995E63DE7DA}" destId="{4610061C-0318-E54A-96C4-D1456DC869DB}" srcOrd="2" destOrd="0" parTransId="{8CE53FE9-32DB-8A44-B42A-3471F1D0BA9F}" sibTransId="{E244CDC1-E787-CA46-AA3A-4228D2D77CA1}"/>
    <dgm:cxn modelId="{E91D53B5-8734-7C40-B009-064A35B09D17}" srcId="{AF742851-478C-6447-8A11-8995E63DE7DA}" destId="{75B6B950-E994-344C-8F9C-70E141AEAF09}" srcOrd="0" destOrd="0" parTransId="{D72FBEF5-49A9-ED49-A6BA-AF0F9796FED1}" sibTransId="{6AE6E0BD-2D2E-2243-84D0-F710F492BA84}"/>
    <dgm:cxn modelId="{17164AE2-3C1A-7747-A194-77D6215982A2}" type="presOf" srcId="{AF742851-478C-6447-8A11-8995E63DE7DA}" destId="{AC3E3C14-169A-2D4E-A18E-CBF580F7177F}" srcOrd="0" destOrd="0" presId="urn:microsoft.com/office/officeart/2005/8/layout/pyramid1"/>
    <dgm:cxn modelId="{1D07DA9C-8830-3443-AC55-7083F2AF826D}" type="presParOf" srcId="{AC3E3C14-169A-2D4E-A18E-CBF580F7177F}" destId="{B52B2F41-E83C-E84C-8765-84035696DDD5}" srcOrd="0" destOrd="0" presId="urn:microsoft.com/office/officeart/2005/8/layout/pyramid1"/>
    <dgm:cxn modelId="{AACF0DDB-92B7-F34A-BA5D-F196C305F5CB}" type="presParOf" srcId="{B52B2F41-E83C-E84C-8765-84035696DDD5}" destId="{C0AFD675-2EAB-2949-B3DA-68A122B015AC}" srcOrd="0" destOrd="0" presId="urn:microsoft.com/office/officeart/2005/8/layout/pyramid1"/>
    <dgm:cxn modelId="{29F36637-32AE-1E42-9EB3-46FCD7BDC82C}" type="presParOf" srcId="{B52B2F41-E83C-E84C-8765-84035696DDD5}" destId="{5D5D0165-38EF-DE45-8BC8-0E4948063A9F}" srcOrd="1" destOrd="0" presId="urn:microsoft.com/office/officeart/2005/8/layout/pyramid1"/>
    <dgm:cxn modelId="{C2B16F16-00B2-324D-85CF-0964F2F383E7}" type="presParOf" srcId="{AC3E3C14-169A-2D4E-A18E-CBF580F7177F}" destId="{7F48287F-64CE-874C-B23C-0C49D59EB5A9}" srcOrd="1" destOrd="0" presId="urn:microsoft.com/office/officeart/2005/8/layout/pyramid1"/>
    <dgm:cxn modelId="{4FFC9C5F-C1BE-4D47-9BAA-4BB03A3648AD}" type="presParOf" srcId="{7F48287F-64CE-874C-B23C-0C49D59EB5A9}" destId="{68366A64-3B7A-1B49-9B19-40BB540BEBCB}" srcOrd="0" destOrd="0" presId="urn:microsoft.com/office/officeart/2005/8/layout/pyramid1"/>
    <dgm:cxn modelId="{CBA4B0F0-0A50-5944-B451-63AF1F5D439C}" type="presParOf" srcId="{7F48287F-64CE-874C-B23C-0C49D59EB5A9}" destId="{DF7B7CB5-0322-9B40-9AC1-45A42B8118CF}" srcOrd="1" destOrd="0" presId="urn:microsoft.com/office/officeart/2005/8/layout/pyramid1"/>
    <dgm:cxn modelId="{125612F2-1892-FA46-82B9-57A91249EA45}" type="presParOf" srcId="{AC3E3C14-169A-2D4E-A18E-CBF580F7177F}" destId="{2BFA3F79-6356-6840-BEAB-5489B37DCAF2}" srcOrd="2" destOrd="0" presId="urn:microsoft.com/office/officeart/2005/8/layout/pyramid1"/>
    <dgm:cxn modelId="{224B135D-1021-AD40-BB4A-14F84E250ABB}" type="presParOf" srcId="{2BFA3F79-6356-6840-BEAB-5489B37DCAF2}" destId="{90F0738A-68BD-1F41-A18D-4BA005CB3A39}" srcOrd="0" destOrd="0" presId="urn:microsoft.com/office/officeart/2005/8/layout/pyramid1"/>
    <dgm:cxn modelId="{DD6B93B2-44B5-A64F-9BDC-CECCA466E33E}" type="presParOf" srcId="{2BFA3F79-6356-6840-BEAB-5489B37DCAF2}" destId="{02C76D57-A49B-904A-B391-E6E23B97F000}"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921BC9-63BB-4EFA-9222-72E7FCC6DDDB}">
      <dsp:nvSpPr>
        <dsp:cNvPr id="0" name=""/>
        <dsp:cNvSpPr/>
      </dsp:nvSpPr>
      <dsp:spPr>
        <a:xfrm>
          <a:off x="643400" y="0"/>
          <a:ext cx="2100262" cy="1166812"/>
        </a:xfrm>
        <a:prstGeom prst="roundRect">
          <a:avLst>
            <a:gd name="adj" fmla="val 10000"/>
          </a:avLst>
        </a:prstGeom>
        <a:solidFill>
          <a:schemeClr val="accent5"/>
        </a:solidFill>
        <a:ln w="12700" cap="flat" cmpd="sng" algn="ctr">
          <a:solidFill>
            <a:schemeClr val="accent5">
              <a:shade val="50000"/>
            </a:schemeClr>
          </a:solidFill>
          <a:prstDash val="solid"/>
          <a:miter lim="800000"/>
        </a:ln>
        <a:effectLst/>
      </dsp:spPr>
      <dsp:style>
        <a:lnRef idx="2">
          <a:schemeClr val="accent5">
            <a:shade val="50000"/>
          </a:schemeClr>
        </a:lnRef>
        <a:fillRef idx="1">
          <a:schemeClr val="accent5"/>
        </a:fillRef>
        <a:effectRef idx="0">
          <a:schemeClr val="accent5"/>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dirty="0">
              <a:solidFill>
                <a:schemeClr val="bg1"/>
              </a:solidFill>
            </a:rPr>
            <a:t>Phase 1:</a:t>
          </a:r>
        </a:p>
        <a:p>
          <a:pPr marL="0" lvl="0" indent="0" algn="ctr" defTabSz="933450">
            <a:lnSpc>
              <a:spcPct val="90000"/>
            </a:lnSpc>
            <a:spcBef>
              <a:spcPct val="0"/>
            </a:spcBef>
            <a:spcAft>
              <a:spcPct val="35000"/>
            </a:spcAft>
            <a:buNone/>
          </a:pPr>
          <a:r>
            <a:rPr lang="en-US" sz="2100" kern="1200" dirty="0">
              <a:solidFill>
                <a:schemeClr val="bg1"/>
              </a:solidFill>
            </a:rPr>
            <a:t>Design &amp; Test Platform</a:t>
          </a:r>
        </a:p>
      </dsp:txBody>
      <dsp:txXfrm>
        <a:off x="677575" y="34175"/>
        <a:ext cx="2031912" cy="1098462"/>
      </dsp:txXfrm>
    </dsp:sp>
    <dsp:sp modelId="{97BF6315-F42C-407A-BB52-A8F7F5FEBEEC}">
      <dsp:nvSpPr>
        <dsp:cNvPr id="0" name=""/>
        <dsp:cNvSpPr/>
      </dsp:nvSpPr>
      <dsp:spPr>
        <a:xfrm rot="5400000">
          <a:off x="1474754" y="1195982"/>
          <a:ext cx="437554" cy="52506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n-US" sz="1700" kern="1200"/>
        </a:p>
      </dsp:txBody>
      <dsp:txXfrm rot="-5400000">
        <a:off x="1536012" y="1239737"/>
        <a:ext cx="315039" cy="306288"/>
      </dsp:txXfrm>
    </dsp:sp>
    <dsp:sp modelId="{770F725B-5F13-4077-956E-4DC6C8B528FB}">
      <dsp:nvSpPr>
        <dsp:cNvPr id="0" name=""/>
        <dsp:cNvSpPr/>
      </dsp:nvSpPr>
      <dsp:spPr>
        <a:xfrm>
          <a:off x="643400" y="1750218"/>
          <a:ext cx="2100262" cy="1166812"/>
        </a:xfrm>
        <a:prstGeom prst="roundRect">
          <a:avLst>
            <a:gd name="adj" fmla="val 10000"/>
          </a:avLst>
        </a:prstGeom>
        <a:solidFill>
          <a:schemeClr val="accent5"/>
        </a:solidFill>
        <a:ln w="12700" cap="flat" cmpd="sng" algn="ctr">
          <a:solidFill>
            <a:schemeClr val="accent5">
              <a:shade val="50000"/>
            </a:schemeClr>
          </a:solidFill>
          <a:prstDash val="solid"/>
          <a:miter lim="800000"/>
        </a:ln>
        <a:effectLst/>
      </dsp:spPr>
      <dsp:style>
        <a:lnRef idx="2">
          <a:schemeClr val="accent5">
            <a:shade val="50000"/>
          </a:schemeClr>
        </a:lnRef>
        <a:fillRef idx="1">
          <a:schemeClr val="accent5"/>
        </a:fillRef>
        <a:effectRef idx="0">
          <a:schemeClr val="accent5"/>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dirty="0">
              <a:solidFill>
                <a:schemeClr val="bg1"/>
              </a:solidFill>
            </a:rPr>
            <a:t>Phase 2:</a:t>
          </a:r>
        </a:p>
        <a:p>
          <a:pPr marL="0" lvl="0" indent="0" algn="ctr" defTabSz="933450">
            <a:lnSpc>
              <a:spcPct val="90000"/>
            </a:lnSpc>
            <a:spcBef>
              <a:spcPct val="0"/>
            </a:spcBef>
            <a:spcAft>
              <a:spcPct val="35000"/>
            </a:spcAft>
            <a:buNone/>
          </a:pPr>
          <a:r>
            <a:rPr lang="en-US" sz="2100" kern="1200" dirty="0">
              <a:solidFill>
                <a:schemeClr val="bg1"/>
              </a:solidFill>
            </a:rPr>
            <a:t>Implementation</a:t>
          </a:r>
        </a:p>
      </dsp:txBody>
      <dsp:txXfrm>
        <a:off x="677575" y="1784393"/>
        <a:ext cx="2031912" cy="1098462"/>
      </dsp:txXfrm>
    </dsp:sp>
    <dsp:sp modelId="{B3293E99-8252-4C8C-B35C-F18DCFA024EF}">
      <dsp:nvSpPr>
        <dsp:cNvPr id="0" name=""/>
        <dsp:cNvSpPr/>
      </dsp:nvSpPr>
      <dsp:spPr>
        <a:xfrm rot="5400000">
          <a:off x="1474754" y="2946201"/>
          <a:ext cx="437554" cy="52506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n-US" sz="1700" kern="1200"/>
        </a:p>
      </dsp:txBody>
      <dsp:txXfrm rot="-5400000">
        <a:off x="1536012" y="2989956"/>
        <a:ext cx="315039" cy="306288"/>
      </dsp:txXfrm>
    </dsp:sp>
    <dsp:sp modelId="{46C6E7D0-E2DF-440F-BD26-FCE1B8E9539E}">
      <dsp:nvSpPr>
        <dsp:cNvPr id="0" name=""/>
        <dsp:cNvSpPr/>
      </dsp:nvSpPr>
      <dsp:spPr>
        <a:xfrm>
          <a:off x="643400" y="3500437"/>
          <a:ext cx="2100262" cy="1166812"/>
        </a:xfrm>
        <a:prstGeom prst="roundRect">
          <a:avLst>
            <a:gd name="adj" fmla="val 10000"/>
          </a:avLst>
        </a:prstGeom>
        <a:solidFill>
          <a:schemeClr val="accent5"/>
        </a:solidFill>
        <a:ln w="12700" cap="flat" cmpd="sng" algn="ctr">
          <a:solidFill>
            <a:schemeClr val="accent5">
              <a:shade val="50000"/>
            </a:schemeClr>
          </a:solidFill>
          <a:prstDash val="solid"/>
          <a:miter lim="800000"/>
        </a:ln>
        <a:effectLst/>
      </dsp:spPr>
      <dsp:style>
        <a:lnRef idx="2">
          <a:schemeClr val="accent5">
            <a:shade val="50000"/>
          </a:schemeClr>
        </a:lnRef>
        <a:fillRef idx="1">
          <a:schemeClr val="accent5"/>
        </a:fillRef>
        <a:effectRef idx="0">
          <a:schemeClr val="accent5"/>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dirty="0">
              <a:solidFill>
                <a:schemeClr val="bg1"/>
              </a:solidFill>
            </a:rPr>
            <a:t>Phase 3:</a:t>
          </a:r>
        </a:p>
        <a:p>
          <a:pPr marL="0" lvl="0" indent="0" algn="ctr" defTabSz="933450">
            <a:lnSpc>
              <a:spcPct val="90000"/>
            </a:lnSpc>
            <a:spcBef>
              <a:spcPct val="0"/>
            </a:spcBef>
            <a:spcAft>
              <a:spcPct val="35000"/>
            </a:spcAft>
            <a:buNone/>
          </a:pPr>
          <a:r>
            <a:rPr lang="en-US" sz="2100" kern="1200" dirty="0">
              <a:solidFill>
                <a:schemeClr val="bg1"/>
              </a:solidFill>
            </a:rPr>
            <a:t>Maintenance</a:t>
          </a:r>
        </a:p>
      </dsp:txBody>
      <dsp:txXfrm>
        <a:off x="677575" y="3534612"/>
        <a:ext cx="2031912" cy="109846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5CF395-ABF7-4449-9254-52C13AFC972F}">
      <dsp:nvSpPr>
        <dsp:cNvPr id="0" name=""/>
        <dsp:cNvSpPr/>
      </dsp:nvSpPr>
      <dsp:spPr>
        <a:xfrm rot="5400000">
          <a:off x="-105575" y="108248"/>
          <a:ext cx="703837" cy="492686"/>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noProof="0" dirty="0">
              <a:ln>
                <a:solidFill>
                  <a:schemeClr val="accent6"/>
                </a:solidFill>
              </a:ln>
              <a:solidFill>
                <a:schemeClr val="accent6"/>
              </a:solidFill>
            </a:rPr>
            <a:t>1</a:t>
          </a:r>
        </a:p>
      </dsp:txBody>
      <dsp:txXfrm rot="-5400000">
        <a:off x="1" y="249015"/>
        <a:ext cx="492686" cy="211151"/>
      </dsp:txXfrm>
    </dsp:sp>
    <dsp:sp modelId="{067C926C-A54D-4CCA-94DE-20C238289C8A}">
      <dsp:nvSpPr>
        <dsp:cNvPr id="0" name=""/>
        <dsp:cNvSpPr/>
      </dsp:nvSpPr>
      <dsp:spPr>
        <a:xfrm rot="5400000">
          <a:off x="3104611" y="-2611925"/>
          <a:ext cx="457494" cy="5681345"/>
        </a:xfrm>
        <a:prstGeom prst="round2SameRect">
          <a:avLst/>
        </a:prstGeom>
        <a:solidFill>
          <a:schemeClr val="tx1">
            <a:lumMod val="20000"/>
            <a:lumOff val="80000"/>
            <a:alpha val="90000"/>
          </a:schemeClr>
        </a:solidFill>
        <a:ln w="12700" cap="flat" cmpd="sng" algn="ctr">
          <a:solidFill>
            <a:schemeClr val="accent1"/>
          </a:solidFill>
          <a:prstDash val="solid"/>
          <a:miter lim="800000"/>
        </a:ln>
        <a:effectLst>
          <a:innerShdw blurRad="63500" dist="50800" dir="2700000">
            <a:prstClr val="black">
              <a:alpha val="50000"/>
            </a:prstClr>
          </a:innerShdw>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ctr" defTabSz="622300">
            <a:lnSpc>
              <a:spcPct val="90000"/>
            </a:lnSpc>
            <a:spcBef>
              <a:spcPct val="0"/>
            </a:spcBef>
            <a:spcAft>
              <a:spcPct val="15000"/>
            </a:spcAft>
            <a:buChar char="•"/>
          </a:pPr>
          <a:r>
            <a:rPr lang="en-US" sz="1400" b="1" kern="1200" noProof="0" dirty="0">
              <a:solidFill>
                <a:schemeClr val="accent6"/>
              </a:solidFill>
            </a:rPr>
            <a:t>Preliminary Risks and Hazards Analysis</a:t>
          </a:r>
        </a:p>
      </dsp:txBody>
      <dsp:txXfrm rot="-5400000">
        <a:off x="492686" y="22333"/>
        <a:ext cx="5659012" cy="412828"/>
      </dsp:txXfrm>
    </dsp:sp>
    <dsp:sp modelId="{BFDAC694-DC2B-4862-ACBE-73A420DB8DA8}">
      <dsp:nvSpPr>
        <dsp:cNvPr id="0" name=""/>
        <dsp:cNvSpPr/>
      </dsp:nvSpPr>
      <dsp:spPr>
        <a:xfrm rot="5400000">
          <a:off x="-105575" y="738456"/>
          <a:ext cx="703837" cy="492686"/>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noProof="0" dirty="0">
              <a:ln>
                <a:solidFill>
                  <a:schemeClr val="accent6"/>
                </a:solidFill>
              </a:ln>
              <a:solidFill>
                <a:schemeClr val="accent6"/>
              </a:solidFill>
            </a:rPr>
            <a:t>2</a:t>
          </a:r>
        </a:p>
      </dsp:txBody>
      <dsp:txXfrm rot="-5400000">
        <a:off x="1" y="879223"/>
        <a:ext cx="492686" cy="211151"/>
      </dsp:txXfrm>
    </dsp:sp>
    <dsp:sp modelId="{D6E34BA7-5730-48A0-A0C9-C9FAA9A4320F}">
      <dsp:nvSpPr>
        <dsp:cNvPr id="0" name=""/>
        <dsp:cNvSpPr/>
      </dsp:nvSpPr>
      <dsp:spPr>
        <a:xfrm rot="5400000">
          <a:off x="3104611" y="-2025933"/>
          <a:ext cx="457494" cy="5681345"/>
        </a:xfrm>
        <a:prstGeom prst="round2SameRect">
          <a:avLst/>
        </a:prstGeom>
        <a:solidFill>
          <a:schemeClr val="tx1">
            <a:lumMod val="20000"/>
            <a:lumOff val="80000"/>
            <a:alpha val="90000"/>
          </a:schemeClr>
        </a:solidFill>
        <a:ln w="12700" cap="flat" cmpd="sng" algn="ctr">
          <a:solidFill>
            <a:schemeClr val="accent1"/>
          </a:solidFill>
          <a:prstDash val="solid"/>
          <a:miter lim="800000"/>
        </a:ln>
        <a:effectLst>
          <a:innerShdw blurRad="63500" dist="50800" dir="2700000">
            <a:prstClr val="black">
              <a:alpha val="50000"/>
            </a:prstClr>
          </a:innerShdw>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ctr" defTabSz="622300">
            <a:lnSpc>
              <a:spcPct val="90000"/>
            </a:lnSpc>
            <a:spcBef>
              <a:spcPct val="0"/>
            </a:spcBef>
            <a:spcAft>
              <a:spcPct val="15000"/>
            </a:spcAft>
            <a:buChar char="•"/>
          </a:pPr>
          <a:r>
            <a:rPr lang="en-US" sz="1400" b="1" kern="1200" noProof="0" dirty="0">
              <a:solidFill>
                <a:schemeClr val="accent6"/>
              </a:solidFill>
            </a:rPr>
            <a:t>Protection barriers definition and allocation of their respective safety functions</a:t>
          </a:r>
        </a:p>
      </dsp:txBody>
      <dsp:txXfrm rot="-5400000">
        <a:off x="492686" y="608325"/>
        <a:ext cx="5659012" cy="412828"/>
      </dsp:txXfrm>
    </dsp:sp>
    <dsp:sp modelId="{13929E40-E5A0-4EE0-BF6B-20999124C011}">
      <dsp:nvSpPr>
        <dsp:cNvPr id="0" name=""/>
        <dsp:cNvSpPr/>
      </dsp:nvSpPr>
      <dsp:spPr>
        <a:xfrm rot="5400000">
          <a:off x="-105575" y="1368664"/>
          <a:ext cx="703837" cy="492686"/>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noProof="0" dirty="0">
              <a:ln>
                <a:solidFill>
                  <a:schemeClr val="accent6"/>
                </a:solidFill>
              </a:ln>
              <a:solidFill>
                <a:schemeClr val="accent6"/>
              </a:solidFill>
            </a:rPr>
            <a:t>3</a:t>
          </a:r>
        </a:p>
      </dsp:txBody>
      <dsp:txXfrm rot="-5400000">
        <a:off x="1" y="1509431"/>
        <a:ext cx="492686" cy="211151"/>
      </dsp:txXfrm>
    </dsp:sp>
    <dsp:sp modelId="{FDD70ADE-CA86-49A9-AE74-6BE03A1DE352}">
      <dsp:nvSpPr>
        <dsp:cNvPr id="0" name=""/>
        <dsp:cNvSpPr/>
      </dsp:nvSpPr>
      <dsp:spPr>
        <a:xfrm rot="5400000">
          <a:off x="3104611" y="-1395725"/>
          <a:ext cx="457494" cy="5681345"/>
        </a:xfrm>
        <a:prstGeom prst="round2SameRect">
          <a:avLst/>
        </a:prstGeom>
        <a:solidFill>
          <a:schemeClr val="tx1">
            <a:lumMod val="20000"/>
            <a:lumOff val="80000"/>
            <a:alpha val="90000"/>
          </a:schemeClr>
        </a:solidFill>
        <a:ln w="12700" cap="flat" cmpd="sng" algn="ctr">
          <a:solidFill>
            <a:schemeClr val="accent1"/>
          </a:solidFill>
          <a:prstDash val="solid"/>
          <a:miter lim="800000"/>
        </a:ln>
        <a:effectLst>
          <a:innerShdw blurRad="63500" dist="50800" dir="2700000">
            <a:prstClr val="black">
              <a:alpha val="50000"/>
            </a:prstClr>
          </a:innerShdw>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ctr" defTabSz="622300">
            <a:lnSpc>
              <a:spcPct val="90000"/>
            </a:lnSpc>
            <a:spcBef>
              <a:spcPct val="0"/>
            </a:spcBef>
            <a:spcAft>
              <a:spcPct val="15000"/>
            </a:spcAft>
            <a:buChar char="•"/>
          </a:pPr>
          <a:r>
            <a:rPr lang="en-US" sz="1400" b="1" kern="1200" noProof="0" dirty="0">
              <a:solidFill>
                <a:schemeClr val="accent6"/>
              </a:solidFill>
            </a:rPr>
            <a:t>Specification of the safety functions</a:t>
          </a:r>
        </a:p>
      </dsp:txBody>
      <dsp:txXfrm rot="-5400000">
        <a:off x="492686" y="1238533"/>
        <a:ext cx="5659012" cy="412828"/>
      </dsp:txXfrm>
    </dsp:sp>
    <dsp:sp modelId="{EC32A129-195E-43E2-AEAC-4EF60DA61070}">
      <dsp:nvSpPr>
        <dsp:cNvPr id="0" name=""/>
        <dsp:cNvSpPr/>
      </dsp:nvSpPr>
      <dsp:spPr>
        <a:xfrm rot="5400000">
          <a:off x="-105575" y="1998872"/>
          <a:ext cx="703837" cy="492686"/>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noProof="0" dirty="0">
              <a:ln>
                <a:solidFill>
                  <a:schemeClr val="accent6"/>
                </a:solidFill>
              </a:ln>
              <a:solidFill>
                <a:schemeClr val="accent6"/>
              </a:solidFill>
            </a:rPr>
            <a:t>4</a:t>
          </a:r>
        </a:p>
      </dsp:txBody>
      <dsp:txXfrm rot="-5400000">
        <a:off x="1" y="2139639"/>
        <a:ext cx="492686" cy="211151"/>
      </dsp:txXfrm>
    </dsp:sp>
    <dsp:sp modelId="{542539F4-1E16-416A-A3E2-D995DE209974}">
      <dsp:nvSpPr>
        <dsp:cNvPr id="0" name=""/>
        <dsp:cNvSpPr/>
      </dsp:nvSpPr>
      <dsp:spPr>
        <a:xfrm rot="5400000">
          <a:off x="3104611" y="-765517"/>
          <a:ext cx="457494" cy="5681345"/>
        </a:xfrm>
        <a:prstGeom prst="round2SameRect">
          <a:avLst/>
        </a:prstGeom>
        <a:solidFill>
          <a:schemeClr val="tx1">
            <a:lumMod val="20000"/>
            <a:lumOff val="80000"/>
            <a:alpha val="90000"/>
          </a:schemeClr>
        </a:solidFill>
        <a:ln w="12700" cap="flat" cmpd="sng" algn="ctr">
          <a:solidFill>
            <a:schemeClr val="accent1"/>
          </a:solidFill>
          <a:prstDash val="solid"/>
          <a:miter lim="800000"/>
        </a:ln>
        <a:effectLst>
          <a:innerShdw blurRad="63500" dist="50800" dir="2700000">
            <a:prstClr val="black">
              <a:alpha val="50000"/>
            </a:prstClr>
          </a:innerShdw>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ctr" defTabSz="622300">
            <a:lnSpc>
              <a:spcPct val="90000"/>
            </a:lnSpc>
            <a:spcBef>
              <a:spcPct val="0"/>
            </a:spcBef>
            <a:spcAft>
              <a:spcPct val="15000"/>
            </a:spcAft>
            <a:buChar char="•"/>
          </a:pPr>
          <a:r>
            <a:rPr lang="en-US" sz="1400" b="1" kern="1200" noProof="0" dirty="0">
              <a:solidFill>
                <a:schemeClr val="accent6"/>
              </a:solidFill>
            </a:rPr>
            <a:t>Design and </a:t>
          </a:r>
          <a:r>
            <a:rPr lang="en-US" sz="1400" b="1" kern="1200" noProof="0" dirty="0" err="1">
              <a:solidFill>
                <a:schemeClr val="accent6"/>
              </a:solidFill>
            </a:rPr>
            <a:t>realisation</a:t>
          </a:r>
          <a:endParaRPr lang="en-US" sz="1400" b="1" kern="1200" noProof="0" dirty="0">
            <a:solidFill>
              <a:schemeClr val="accent6"/>
            </a:solidFill>
          </a:endParaRPr>
        </a:p>
      </dsp:txBody>
      <dsp:txXfrm rot="-5400000">
        <a:off x="492686" y="1868741"/>
        <a:ext cx="5659012" cy="412828"/>
      </dsp:txXfrm>
    </dsp:sp>
    <dsp:sp modelId="{D6B24C5B-7372-43BF-94CB-E8675ED53204}">
      <dsp:nvSpPr>
        <dsp:cNvPr id="0" name=""/>
        <dsp:cNvSpPr/>
      </dsp:nvSpPr>
      <dsp:spPr>
        <a:xfrm rot="5400000">
          <a:off x="-105575" y="2629080"/>
          <a:ext cx="703837" cy="492686"/>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noProof="0" dirty="0">
              <a:ln>
                <a:solidFill>
                  <a:schemeClr val="accent6"/>
                </a:solidFill>
              </a:ln>
              <a:solidFill>
                <a:schemeClr val="accent6"/>
              </a:solidFill>
            </a:rPr>
            <a:t>5</a:t>
          </a:r>
        </a:p>
      </dsp:txBody>
      <dsp:txXfrm rot="-5400000">
        <a:off x="1" y="2769847"/>
        <a:ext cx="492686" cy="211151"/>
      </dsp:txXfrm>
    </dsp:sp>
    <dsp:sp modelId="{142CD0BB-2456-4C92-98B1-BA8A7367F81B}">
      <dsp:nvSpPr>
        <dsp:cNvPr id="0" name=""/>
        <dsp:cNvSpPr/>
      </dsp:nvSpPr>
      <dsp:spPr>
        <a:xfrm rot="5400000">
          <a:off x="3104611" y="-135308"/>
          <a:ext cx="457494" cy="5681345"/>
        </a:xfrm>
        <a:prstGeom prst="round2SameRect">
          <a:avLst/>
        </a:prstGeom>
        <a:solidFill>
          <a:schemeClr val="tx1">
            <a:lumMod val="20000"/>
            <a:lumOff val="80000"/>
            <a:alpha val="90000"/>
          </a:schemeClr>
        </a:solidFill>
        <a:ln w="12700" cap="flat" cmpd="sng" algn="ctr">
          <a:solidFill>
            <a:schemeClr val="accent1"/>
          </a:solidFill>
          <a:prstDash val="solid"/>
          <a:miter lim="800000"/>
        </a:ln>
        <a:effectLst>
          <a:innerShdw blurRad="63500" dist="50800" dir="2700000">
            <a:prstClr val="black">
              <a:alpha val="50000"/>
            </a:prstClr>
          </a:innerShdw>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ctr" defTabSz="622300">
            <a:lnSpc>
              <a:spcPct val="90000"/>
            </a:lnSpc>
            <a:spcBef>
              <a:spcPct val="0"/>
            </a:spcBef>
            <a:spcAft>
              <a:spcPct val="15000"/>
            </a:spcAft>
            <a:buChar char="•"/>
          </a:pPr>
          <a:r>
            <a:rPr lang="en-US" sz="1400" b="1" kern="1200" noProof="0" dirty="0">
              <a:solidFill>
                <a:schemeClr val="accent6"/>
              </a:solidFill>
            </a:rPr>
            <a:t>Installation, commissioning, validation</a:t>
          </a:r>
        </a:p>
      </dsp:txBody>
      <dsp:txXfrm rot="-5400000">
        <a:off x="492686" y="2498950"/>
        <a:ext cx="5659012" cy="412828"/>
      </dsp:txXfrm>
    </dsp:sp>
    <dsp:sp modelId="{1B3434C3-3152-49CB-9377-0DB2A5BCB620}">
      <dsp:nvSpPr>
        <dsp:cNvPr id="0" name=""/>
        <dsp:cNvSpPr/>
      </dsp:nvSpPr>
      <dsp:spPr>
        <a:xfrm rot="5400000">
          <a:off x="-105575" y="3259288"/>
          <a:ext cx="703837" cy="492686"/>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noProof="0" dirty="0">
              <a:ln>
                <a:solidFill>
                  <a:schemeClr val="accent6"/>
                </a:solidFill>
              </a:ln>
              <a:solidFill>
                <a:schemeClr val="accent6"/>
              </a:solidFill>
            </a:rPr>
            <a:t>6</a:t>
          </a:r>
        </a:p>
      </dsp:txBody>
      <dsp:txXfrm rot="-5400000">
        <a:off x="1" y="3400055"/>
        <a:ext cx="492686" cy="211151"/>
      </dsp:txXfrm>
    </dsp:sp>
    <dsp:sp modelId="{23138A5D-4F9D-4084-B1E8-9F4E6FD5E4DB}">
      <dsp:nvSpPr>
        <dsp:cNvPr id="0" name=""/>
        <dsp:cNvSpPr/>
      </dsp:nvSpPr>
      <dsp:spPr>
        <a:xfrm rot="5400000">
          <a:off x="3104611" y="541787"/>
          <a:ext cx="457494" cy="5681345"/>
        </a:xfrm>
        <a:prstGeom prst="round2SameRect">
          <a:avLst/>
        </a:prstGeom>
        <a:solidFill>
          <a:schemeClr val="tx1">
            <a:lumMod val="20000"/>
            <a:lumOff val="80000"/>
            <a:alpha val="90000"/>
          </a:schemeClr>
        </a:solidFill>
        <a:ln w="12700" cap="flat" cmpd="sng" algn="ctr">
          <a:solidFill>
            <a:schemeClr val="accent1"/>
          </a:solidFill>
          <a:prstDash val="solid"/>
          <a:miter lim="800000"/>
        </a:ln>
        <a:effectLst>
          <a:innerShdw blurRad="63500" dist="50800" dir="2700000">
            <a:prstClr val="black">
              <a:alpha val="50000"/>
            </a:prstClr>
          </a:innerShdw>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ctr" defTabSz="622300">
            <a:lnSpc>
              <a:spcPct val="90000"/>
            </a:lnSpc>
            <a:spcBef>
              <a:spcPct val="0"/>
            </a:spcBef>
            <a:spcAft>
              <a:spcPct val="15000"/>
            </a:spcAft>
            <a:buChar char="•"/>
          </a:pPr>
          <a:r>
            <a:rPr lang="en-US" sz="1400" b="1" kern="1200" noProof="0" dirty="0">
              <a:solidFill>
                <a:schemeClr val="accent6"/>
              </a:solidFill>
            </a:rPr>
            <a:t>Operation and maintenance</a:t>
          </a:r>
        </a:p>
      </dsp:txBody>
      <dsp:txXfrm rot="-5400000">
        <a:off x="492686" y="3176046"/>
        <a:ext cx="5659012" cy="412828"/>
      </dsp:txXfrm>
    </dsp:sp>
    <dsp:sp modelId="{39F75CBF-D401-40F0-BE3B-DB0CFD7037E6}">
      <dsp:nvSpPr>
        <dsp:cNvPr id="0" name=""/>
        <dsp:cNvSpPr/>
      </dsp:nvSpPr>
      <dsp:spPr>
        <a:xfrm rot="5400000">
          <a:off x="-105575" y="3889497"/>
          <a:ext cx="703837" cy="492686"/>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noProof="0" dirty="0">
              <a:ln>
                <a:solidFill>
                  <a:schemeClr val="accent6"/>
                </a:solidFill>
              </a:ln>
              <a:solidFill>
                <a:schemeClr val="accent6"/>
              </a:solidFill>
            </a:rPr>
            <a:t>7</a:t>
          </a:r>
        </a:p>
      </dsp:txBody>
      <dsp:txXfrm rot="-5400000">
        <a:off x="1" y="4030264"/>
        <a:ext cx="492686" cy="211151"/>
      </dsp:txXfrm>
    </dsp:sp>
    <dsp:sp modelId="{A1074E88-1B3E-4A9F-AAD1-75A8090B34F4}">
      <dsp:nvSpPr>
        <dsp:cNvPr id="0" name=""/>
        <dsp:cNvSpPr/>
      </dsp:nvSpPr>
      <dsp:spPr>
        <a:xfrm rot="5400000">
          <a:off x="3104611" y="1171995"/>
          <a:ext cx="457494" cy="5681345"/>
        </a:xfrm>
        <a:prstGeom prst="round2SameRect">
          <a:avLst/>
        </a:prstGeom>
        <a:solidFill>
          <a:schemeClr val="tx1">
            <a:lumMod val="20000"/>
            <a:lumOff val="80000"/>
            <a:alpha val="90000"/>
          </a:schemeClr>
        </a:solidFill>
        <a:ln w="12700" cap="flat" cmpd="sng" algn="ctr">
          <a:solidFill>
            <a:schemeClr val="accent1"/>
          </a:solidFill>
          <a:prstDash val="solid"/>
          <a:miter lim="800000"/>
        </a:ln>
        <a:effectLst>
          <a:innerShdw blurRad="63500" dist="50800" dir="2700000">
            <a:prstClr val="black">
              <a:alpha val="50000"/>
            </a:prstClr>
          </a:innerShdw>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ctr" defTabSz="622300">
            <a:lnSpc>
              <a:spcPct val="90000"/>
            </a:lnSpc>
            <a:spcBef>
              <a:spcPct val="0"/>
            </a:spcBef>
            <a:spcAft>
              <a:spcPct val="15000"/>
            </a:spcAft>
            <a:buChar char="•"/>
          </a:pPr>
          <a:r>
            <a:rPr lang="en-US" sz="1400" b="1" kern="1200" noProof="0" dirty="0">
              <a:solidFill>
                <a:schemeClr val="accent6"/>
              </a:solidFill>
            </a:rPr>
            <a:t>Modification</a:t>
          </a:r>
        </a:p>
      </dsp:txBody>
      <dsp:txXfrm rot="-5400000">
        <a:off x="492686" y="3806254"/>
        <a:ext cx="5659012" cy="412828"/>
      </dsp:txXfrm>
    </dsp:sp>
    <dsp:sp modelId="{277CBC22-24D5-4A9E-9397-F6EA98431EEB}">
      <dsp:nvSpPr>
        <dsp:cNvPr id="0" name=""/>
        <dsp:cNvSpPr/>
      </dsp:nvSpPr>
      <dsp:spPr>
        <a:xfrm rot="5400000">
          <a:off x="-105575" y="4519705"/>
          <a:ext cx="703837" cy="492686"/>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noProof="0" dirty="0">
              <a:ln>
                <a:solidFill>
                  <a:schemeClr val="accent6"/>
                </a:solidFill>
              </a:ln>
              <a:solidFill>
                <a:schemeClr val="accent6"/>
              </a:solidFill>
            </a:rPr>
            <a:t>8</a:t>
          </a:r>
        </a:p>
      </dsp:txBody>
      <dsp:txXfrm rot="-5400000">
        <a:off x="1" y="4660472"/>
        <a:ext cx="492686" cy="211151"/>
      </dsp:txXfrm>
    </dsp:sp>
    <dsp:sp modelId="{9300407B-F414-4767-A018-47BF6FC0DEF5}">
      <dsp:nvSpPr>
        <dsp:cNvPr id="0" name=""/>
        <dsp:cNvSpPr/>
      </dsp:nvSpPr>
      <dsp:spPr>
        <a:xfrm rot="5400000">
          <a:off x="3104611" y="1802204"/>
          <a:ext cx="457494" cy="5681345"/>
        </a:xfrm>
        <a:prstGeom prst="round2SameRect">
          <a:avLst/>
        </a:prstGeom>
        <a:solidFill>
          <a:schemeClr val="tx1">
            <a:lumMod val="20000"/>
            <a:lumOff val="80000"/>
            <a:alpha val="90000"/>
          </a:schemeClr>
        </a:solidFill>
        <a:ln w="12700" cap="flat" cmpd="sng" algn="ctr">
          <a:solidFill>
            <a:schemeClr val="accent1"/>
          </a:solidFill>
          <a:prstDash val="solid"/>
          <a:miter lim="800000"/>
        </a:ln>
        <a:effectLst>
          <a:innerShdw blurRad="63500" dist="50800" dir="2700000">
            <a:prstClr val="black">
              <a:alpha val="50000"/>
            </a:prstClr>
          </a:innerShdw>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ctr" defTabSz="622300">
            <a:lnSpc>
              <a:spcPct val="90000"/>
            </a:lnSpc>
            <a:spcBef>
              <a:spcPct val="0"/>
            </a:spcBef>
            <a:spcAft>
              <a:spcPct val="15000"/>
            </a:spcAft>
            <a:buChar char="•"/>
          </a:pPr>
          <a:r>
            <a:rPr lang="en-US" sz="1400" b="1" kern="1200" noProof="0" dirty="0">
              <a:solidFill>
                <a:schemeClr val="accent6"/>
              </a:solidFill>
            </a:rPr>
            <a:t>Dismantling</a:t>
          </a:r>
        </a:p>
      </dsp:txBody>
      <dsp:txXfrm rot="-5400000">
        <a:off x="492686" y="4436463"/>
        <a:ext cx="5659012" cy="41282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AFD675-2EAB-2949-B3DA-68A122B015AC}">
      <dsp:nvSpPr>
        <dsp:cNvPr id="0" name=""/>
        <dsp:cNvSpPr/>
      </dsp:nvSpPr>
      <dsp:spPr>
        <a:xfrm>
          <a:off x="3024336" y="0"/>
          <a:ext cx="3024336" cy="1119135"/>
        </a:xfrm>
        <a:prstGeom prst="trapezoid">
          <a:avLst>
            <a:gd name="adj" fmla="val 135119"/>
          </a:avLst>
        </a:prstGeom>
        <a:solidFill>
          <a:srgbClr val="61C4D3">
            <a:shade val="50000"/>
            <a:hueOff val="99164"/>
            <a:satOff val="5779"/>
            <a:lumOff val="28344"/>
            <a:alphaOff val="0"/>
          </a:srgbClr>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0" tIns="31750" rIns="31750" bIns="31750" numCol="1" spcCol="1270" anchor="ctr" anchorCtr="0">
          <a:noAutofit/>
        </a:bodyPr>
        <a:lstStyle/>
        <a:p>
          <a:pPr marL="0" lvl="0" indent="0" algn="ctr" defTabSz="800100">
            <a:lnSpc>
              <a:spcPct val="90000"/>
            </a:lnSpc>
            <a:spcBef>
              <a:spcPct val="0"/>
            </a:spcBef>
            <a:spcAft>
              <a:spcPct val="35000"/>
            </a:spcAft>
            <a:buNone/>
          </a:pPr>
          <a:r>
            <a:rPr lang="en-GB" sz="1800" kern="1200" baseline="0" dirty="0"/>
            <a:t>FB</a:t>
          </a:r>
        </a:p>
        <a:p>
          <a:pPr marL="0" lvl="0" indent="0" algn="ctr" defTabSz="800100">
            <a:lnSpc>
              <a:spcPct val="90000"/>
            </a:lnSpc>
            <a:spcBef>
              <a:spcPct val="0"/>
            </a:spcBef>
            <a:spcAft>
              <a:spcPct val="35000"/>
            </a:spcAft>
            <a:buNone/>
          </a:pPr>
          <a:r>
            <a:rPr lang="en-GB" sz="1800" kern="1200" baseline="0" dirty="0"/>
            <a:t>Alarm System</a:t>
          </a:r>
        </a:p>
        <a:p>
          <a:pPr marL="0" lvl="0" indent="0" algn="ctr" defTabSz="800100">
            <a:lnSpc>
              <a:spcPct val="90000"/>
            </a:lnSpc>
            <a:spcBef>
              <a:spcPct val="0"/>
            </a:spcBef>
            <a:spcAft>
              <a:spcPct val="35000"/>
            </a:spcAft>
            <a:buNone/>
          </a:pPr>
          <a:r>
            <a:rPr lang="en-GB" sz="1800" kern="1200" baseline="0" dirty="0" err="1"/>
            <a:t>Sonorisation</a:t>
          </a:r>
          <a:r>
            <a:rPr lang="en-GB" sz="1800" kern="1200" baseline="0" dirty="0"/>
            <a:t>, Video</a:t>
          </a:r>
        </a:p>
      </dsp:txBody>
      <dsp:txXfrm>
        <a:off x="3024336" y="0"/>
        <a:ext cx="3024336" cy="1119135"/>
      </dsp:txXfrm>
    </dsp:sp>
    <dsp:sp modelId="{68366A64-3B7A-1B49-9B19-40BB540BEBCB}">
      <dsp:nvSpPr>
        <dsp:cNvPr id="0" name=""/>
        <dsp:cNvSpPr/>
      </dsp:nvSpPr>
      <dsp:spPr>
        <a:xfrm>
          <a:off x="1512168" y="1119135"/>
          <a:ext cx="6048672" cy="1119135"/>
        </a:xfrm>
        <a:prstGeom prst="trapezoid">
          <a:avLst>
            <a:gd name="adj" fmla="val 135119"/>
          </a:avLst>
        </a:prstGeom>
        <a:solidFill>
          <a:schemeClr val="accent2">
            <a:shade val="50000"/>
            <a:hueOff val="99164"/>
            <a:satOff val="5779"/>
            <a:lumOff val="2834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GB" sz="1800" kern="1200" baseline="0" dirty="0"/>
            <a:t>Redundant Alarm Transmission</a:t>
          </a:r>
        </a:p>
        <a:p>
          <a:pPr marL="0" lvl="0" indent="0" algn="ctr" defTabSz="800100">
            <a:lnSpc>
              <a:spcPct val="90000"/>
            </a:lnSpc>
            <a:spcBef>
              <a:spcPct val="0"/>
            </a:spcBef>
            <a:spcAft>
              <a:spcPct val="35000"/>
            </a:spcAft>
            <a:buNone/>
          </a:pPr>
          <a:r>
            <a:rPr lang="en-GB" sz="1800" kern="1200" baseline="0" dirty="0"/>
            <a:t>(Safety Dedicated)</a:t>
          </a:r>
        </a:p>
      </dsp:txBody>
      <dsp:txXfrm>
        <a:off x="2570685" y="1119135"/>
        <a:ext cx="3931636" cy="1119135"/>
      </dsp:txXfrm>
    </dsp:sp>
    <dsp:sp modelId="{90F0738A-68BD-1F41-A18D-4BA005CB3A39}">
      <dsp:nvSpPr>
        <dsp:cNvPr id="0" name=""/>
        <dsp:cNvSpPr/>
      </dsp:nvSpPr>
      <dsp:spPr>
        <a:xfrm>
          <a:off x="0" y="2238270"/>
          <a:ext cx="9073008" cy="1119135"/>
        </a:xfrm>
        <a:prstGeom prst="trapezoid">
          <a:avLst>
            <a:gd name="adj" fmla="val 135119"/>
          </a:avLst>
        </a:prstGeom>
        <a:solidFill>
          <a:schemeClr val="accent2">
            <a:shade val="50000"/>
            <a:hueOff val="99164"/>
            <a:satOff val="5779"/>
            <a:lumOff val="2834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GB" sz="1800" kern="1200" baseline="0" dirty="0"/>
            <a:t>Local Interlocks &amp; Man Machine Interfaces</a:t>
          </a:r>
        </a:p>
      </dsp:txBody>
      <dsp:txXfrm>
        <a:off x="1587776" y="2238270"/>
        <a:ext cx="5897455" cy="1119135"/>
      </dsp:txXfrm>
    </dsp:sp>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10/18/23</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10/18/23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Machines &amp; Experimental Facilities</a:t>
            </a:r>
            <a:r>
              <a:rPr lang="en-US" dirty="0">
                <a:solidFill>
                  <a:prstClr val="black"/>
                </a:solidFill>
              </a:rPr>
              <a:t>: is responsible for planning and coordinating all maintenance and installation activities in the CERN Accelerator Complex, providing support to the experiments using the CERN accelerators.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2</a:t>
            </a:fld>
            <a:endParaRPr lang="en-US"/>
          </a:p>
        </p:txBody>
      </p:sp>
      <p:sp>
        <p:nvSpPr>
          <p:cNvPr id="5" name="Footer Placeholder 4"/>
          <p:cNvSpPr>
            <a:spLocks noGrp="1"/>
          </p:cNvSpPr>
          <p:nvPr>
            <p:ph type="ftr" sz="quarter" idx="11"/>
          </p:nvPr>
        </p:nvSpPr>
        <p:spPr/>
        <p:txBody>
          <a:bodyPr/>
          <a:lstStyle/>
          <a:p>
            <a:r>
              <a:rPr lang="en-US"/>
              <a:t>April 2, 2015</a:t>
            </a:r>
          </a:p>
        </p:txBody>
      </p:sp>
      <p:sp>
        <p:nvSpPr>
          <p:cNvPr id="6" name="Date Placeholder 5"/>
          <p:cNvSpPr>
            <a:spLocks noGrp="1"/>
          </p:cNvSpPr>
          <p:nvPr>
            <p:ph type="dt" idx="12"/>
          </p:nvPr>
        </p:nvSpPr>
        <p:spPr/>
        <p:txBody>
          <a:bodyPr/>
          <a:lstStyle/>
          <a:p>
            <a:r>
              <a:rPr lang="en-US"/>
              <a:t>February 3, 2015</a:t>
            </a:r>
          </a:p>
        </p:txBody>
      </p:sp>
    </p:spTree>
    <p:extLst>
      <p:ext uri="{BB962C8B-B14F-4D97-AF65-F5344CB8AC3E}">
        <p14:creationId xmlns:p14="http://schemas.microsoft.com/office/powerpoint/2010/main" val="16273235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Espace réservé de l'image des diapositives 1"/>
          <p:cNvSpPr>
            <a:spLocks noGrp="1" noRot="1" noChangeAspect="1" noTextEdit="1"/>
          </p:cNvSpPr>
          <p:nvPr>
            <p:ph type="sldImg"/>
          </p:nvPr>
        </p:nvSpPr>
        <p:spPr>
          <a:ln/>
        </p:spPr>
      </p:sp>
      <p:sp>
        <p:nvSpPr>
          <p:cNvPr id="119810" name="Espace réservé des commentaires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dirty="0">
              <a:latin typeface="Arial" charset="0"/>
            </a:endParaRPr>
          </a:p>
        </p:txBody>
      </p:sp>
      <p:sp>
        <p:nvSpPr>
          <p:cNvPr id="119811" name="Espace réservé du numéro de diapositive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3000">
                <a:solidFill>
                  <a:schemeClr val="bg1"/>
                </a:solidFill>
                <a:latin typeface="Arial" charset="0"/>
                <a:ea typeface="ＭＳ Ｐゴシック" charset="0"/>
                <a:cs typeface="ＭＳ Ｐゴシック" charset="0"/>
              </a:defRPr>
            </a:lvl1pPr>
            <a:lvl2pPr marL="742950" indent="-285750" eaLnBrk="0" hangingPunct="0">
              <a:defRPr sz="3000">
                <a:solidFill>
                  <a:schemeClr val="bg1"/>
                </a:solidFill>
                <a:latin typeface="Arial" charset="0"/>
                <a:ea typeface="ＭＳ Ｐゴシック" charset="0"/>
              </a:defRPr>
            </a:lvl2pPr>
            <a:lvl3pPr marL="1143000" indent="-228600" eaLnBrk="0" hangingPunct="0">
              <a:defRPr sz="3000">
                <a:solidFill>
                  <a:schemeClr val="bg1"/>
                </a:solidFill>
                <a:latin typeface="Arial" charset="0"/>
                <a:ea typeface="ＭＳ Ｐゴシック" charset="0"/>
              </a:defRPr>
            </a:lvl3pPr>
            <a:lvl4pPr marL="1600200" indent="-228600" eaLnBrk="0" hangingPunct="0">
              <a:defRPr sz="3000">
                <a:solidFill>
                  <a:schemeClr val="bg1"/>
                </a:solidFill>
                <a:latin typeface="Arial" charset="0"/>
                <a:ea typeface="ＭＳ Ｐゴシック" charset="0"/>
              </a:defRPr>
            </a:lvl4pPr>
            <a:lvl5pPr marL="2057400" indent="-228600" eaLnBrk="0" hangingPunct="0">
              <a:defRPr sz="3000">
                <a:solidFill>
                  <a:schemeClr val="bg1"/>
                </a:solidFill>
                <a:latin typeface="Arial" charset="0"/>
                <a:ea typeface="ＭＳ Ｐゴシック" charset="0"/>
              </a:defRPr>
            </a:lvl5pPr>
            <a:lvl6pPr marL="2514600" indent="-228600" eaLnBrk="0" fontAlgn="base" hangingPunct="0">
              <a:lnSpc>
                <a:spcPct val="105000"/>
              </a:lnSpc>
              <a:spcBef>
                <a:spcPct val="0"/>
              </a:spcBef>
              <a:spcAft>
                <a:spcPct val="0"/>
              </a:spcAft>
              <a:defRPr sz="3000">
                <a:solidFill>
                  <a:schemeClr val="bg1"/>
                </a:solidFill>
                <a:latin typeface="Arial" charset="0"/>
                <a:ea typeface="ＭＳ Ｐゴシック" charset="0"/>
              </a:defRPr>
            </a:lvl6pPr>
            <a:lvl7pPr marL="2971800" indent="-228600" eaLnBrk="0" fontAlgn="base" hangingPunct="0">
              <a:lnSpc>
                <a:spcPct val="105000"/>
              </a:lnSpc>
              <a:spcBef>
                <a:spcPct val="0"/>
              </a:spcBef>
              <a:spcAft>
                <a:spcPct val="0"/>
              </a:spcAft>
              <a:defRPr sz="3000">
                <a:solidFill>
                  <a:schemeClr val="bg1"/>
                </a:solidFill>
                <a:latin typeface="Arial" charset="0"/>
                <a:ea typeface="ＭＳ Ｐゴシック" charset="0"/>
              </a:defRPr>
            </a:lvl7pPr>
            <a:lvl8pPr marL="3429000" indent="-228600" eaLnBrk="0" fontAlgn="base" hangingPunct="0">
              <a:lnSpc>
                <a:spcPct val="105000"/>
              </a:lnSpc>
              <a:spcBef>
                <a:spcPct val="0"/>
              </a:spcBef>
              <a:spcAft>
                <a:spcPct val="0"/>
              </a:spcAft>
              <a:defRPr sz="3000">
                <a:solidFill>
                  <a:schemeClr val="bg1"/>
                </a:solidFill>
                <a:latin typeface="Arial" charset="0"/>
                <a:ea typeface="ＭＳ Ｐゴシック" charset="0"/>
              </a:defRPr>
            </a:lvl8pPr>
            <a:lvl9pPr marL="3886200" indent="-228600" eaLnBrk="0" fontAlgn="base" hangingPunct="0">
              <a:lnSpc>
                <a:spcPct val="105000"/>
              </a:lnSpc>
              <a:spcBef>
                <a:spcPct val="0"/>
              </a:spcBef>
              <a:spcAft>
                <a:spcPct val="0"/>
              </a:spcAft>
              <a:defRPr sz="3000">
                <a:solidFill>
                  <a:schemeClr val="bg1"/>
                </a:solidFill>
                <a:latin typeface="Arial" charset="0"/>
                <a:ea typeface="ＭＳ Ｐゴシック" charset="0"/>
              </a:defRPr>
            </a:lvl9pPr>
          </a:lstStyle>
          <a:p>
            <a:pPr eaLnBrk="1" hangingPunct="1"/>
            <a:fld id="{0575BB58-8CFA-8F44-9B6C-E82074F0244E}" type="slidenum">
              <a:rPr lang="fr-FR" sz="1200">
                <a:solidFill>
                  <a:schemeClr val="tx1"/>
                </a:solidFill>
              </a:rPr>
              <a:pPr eaLnBrk="1" hangingPunct="1"/>
              <a:t>7</a:t>
            </a:fld>
            <a:endParaRPr lang="fr-FR" sz="1200" dirty="0">
              <a:solidFill>
                <a:schemeClr val="tx1"/>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Espace réservé de l'image des diapositives 1"/>
          <p:cNvSpPr>
            <a:spLocks noGrp="1" noRot="1" noChangeAspect="1" noTextEdit="1"/>
          </p:cNvSpPr>
          <p:nvPr>
            <p:ph type="sldImg"/>
          </p:nvPr>
        </p:nvSpPr>
        <p:spPr>
          <a:ln/>
        </p:spPr>
      </p:sp>
      <p:sp>
        <p:nvSpPr>
          <p:cNvPr id="87042" name="Espace réservé des commentaires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atin typeface="Arial" charset="0"/>
            </a:endParaRPr>
          </a:p>
        </p:txBody>
      </p:sp>
      <p:sp>
        <p:nvSpPr>
          <p:cNvPr id="87043" name="Espace réservé du numéro de diapositive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3000">
                <a:solidFill>
                  <a:schemeClr val="bg1"/>
                </a:solidFill>
                <a:latin typeface="Arial" charset="0"/>
                <a:ea typeface="ＭＳ Ｐゴシック" charset="0"/>
                <a:cs typeface="ＭＳ Ｐゴシック" charset="0"/>
              </a:defRPr>
            </a:lvl1pPr>
            <a:lvl2pPr marL="742950" indent="-285750" eaLnBrk="0" hangingPunct="0">
              <a:defRPr sz="3000">
                <a:solidFill>
                  <a:schemeClr val="bg1"/>
                </a:solidFill>
                <a:latin typeface="Arial" charset="0"/>
                <a:ea typeface="ＭＳ Ｐゴシック" charset="0"/>
              </a:defRPr>
            </a:lvl2pPr>
            <a:lvl3pPr marL="1143000" indent="-228600" eaLnBrk="0" hangingPunct="0">
              <a:defRPr sz="3000">
                <a:solidFill>
                  <a:schemeClr val="bg1"/>
                </a:solidFill>
                <a:latin typeface="Arial" charset="0"/>
                <a:ea typeface="ＭＳ Ｐゴシック" charset="0"/>
              </a:defRPr>
            </a:lvl3pPr>
            <a:lvl4pPr marL="1600200" indent="-228600" eaLnBrk="0" hangingPunct="0">
              <a:defRPr sz="3000">
                <a:solidFill>
                  <a:schemeClr val="bg1"/>
                </a:solidFill>
                <a:latin typeface="Arial" charset="0"/>
                <a:ea typeface="ＭＳ Ｐゴシック" charset="0"/>
              </a:defRPr>
            </a:lvl4pPr>
            <a:lvl5pPr marL="2057400" indent="-228600" eaLnBrk="0" hangingPunct="0">
              <a:defRPr sz="3000">
                <a:solidFill>
                  <a:schemeClr val="bg1"/>
                </a:solidFill>
                <a:latin typeface="Arial" charset="0"/>
                <a:ea typeface="ＭＳ Ｐゴシック" charset="0"/>
              </a:defRPr>
            </a:lvl5pPr>
            <a:lvl6pPr marL="2514600" indent="-228600" eaLnBrk="0" fontAlgn="base" hangingPunct="0">
              <a:lnSpc>
                <a:spcPct val="105000"/>
              </a:lnSpc>
              <a:spcBef>
                <a:spcPct val="0"/>
              </a:spcBef>
              <a:spcAft>
                <a:spcPct val="0"/>
              </a:spcAft>
              <a:defRPr sz="3000">
                <a:solidFill>
                  <a:schemeClr val="bg1"/>
                </a:solidFill>
                <a:latin typeface="Arial" charset="0"/>
                <a:ea typeface="ＭＳ Ｐゴシック" charset="0"/>
              </a:defRPr>
            </a:lvl6pPr>
            <a:lvl7pPr marL="2971800" indent="-228600" eaLnBrk="0" fontAlgn="base" hangingPunct="0">
              <a:lnSpc>
                <a:spcPct val="105000"/>
              </a:lnSpc>
              <a:spcBef>
                <a:spcPct val="0"/>
              </a:spcBef>
              <a:spcAft>
                <a:spcPct val="0"/>
              </a:spcAft>
              <a:defRPr sz="3000">
                <a:solidFill>
                  <a:schemeClr val="bg1"/>
                </a:solidFill>
                <a:latin typeface="Arial" charset="0"/>
                <a:ea typeface="ＭＳ Ｐゴシック" charset="0"/>
              </a:defRPr>
            </a:lvl7pPr>
            <a:lvl8pPr marL="3429000" indent="-228600" eaLnBrk="0" fontAlgn="base" hangingPunct="0">
              <a:lnSpc>
                <a:spcPct val="105000"/>
              </a:lnSpc>
              <a:spcBef>
                <a:spcPct val="0"/>
              </a:spcBef>
              <a:spcAft>
                <a:spcPct val="0"/>
              </a:spcAft>
              <a:defRPr sz="3000">
                <a:solidFill>
                  <a:schemeClr val="bg1"/>
                </a:solidFill>
                <a:latin typeface="Arial" charset="0"/>
                <a:ea typeface="ＭＳ Ｐゴシック" charset="0"/>
              </a:defRPr>
            </a:lvl8pPr>
            <a:lvl9pPr marL="3886200" indent="-228600" eaLnBrk="0" fontAlgn="base" hangingPunct="0">
              <a:lnSpc>
                <a:spcPct val="105000"/>
              </a:lnSpc>
              <a:spcBef>
                <a:spcPct val="0"/>
              </a:spcBef>
              <a:spcAft>
                <a:spcPct val="0"/>
              </a:spcAft>
              <a:defRPr sz="3000">
                <a:solidFill>
                  <a:schemeClr val="bg1"/>
                </a:solidFill>
                <a:latin typeface="Arial" charset="0"/>
                <a:ea typeface="ＭＳ Ｐゴシック" charset="0"/>
              </a:defRPr>
            </a:lvl9pPr>
          </a:lstStyle>
          <a:p>
            <a:pPr eaLnBrk="1" hangingPunct="1"/>
            <a:fld id="{14428222-4972-864F-BD6C-0E33A29D4681}" type="slidenum">
              <a:rPr lang="fr-FR" sz="1200">
                <a:solidFill>
                  <a:schemeClr val="tx1"/>
                </a:solidFill>
              </a:rPr>
              <a:pPr eaLnBrk="1" hangingPunct="1"/>
              <a:t>10</a:t>
            </a:fld>
            <a:endParaRPr lang="fr-FR" sz="1200">
              <a:solidFill>
                <a:schemeClr val="tx1"/>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F8FB612D-5BAF-9917-7346-B3E2067EB588}"/>
              </a:ext>
            </a:extLst>
          </p:cNvPr>
          <p:cNvSpPr>
            <a:spLocks noGrp="1" noChangeArrowheads="1"/>
          </p:cNvSpPr>
          <p:nvPr>
            <p:ph type="sldNum" sz="quarter" idx="5"/>
          </p:nvPr>
        </p:nvSpPr>
        <p:spPr>
          <a:ln/>
        </p:spPr>
        <p:txBody>
          <a:bodyPr/>
          <a:lstStyle/>
          <a:p>
            <a:fld id="{EE120027-1908-8D47-90BC-56004A94F89A}" type="slidenum">
              <a:rPr lang="en-US" altLang="en-CH"/>
              <a:pPr/>
              <a:t>13</a:t>
            </a:fld>
            <a:endParaRPr lang="en-US" altLang="en-CH"/>
          </a:p>
        </p:txBody>
      </p:sp>
      <p:sp>
        <p:nvSpPr>
          <p:cNvPr id="48130" name="Rectangle 2">
            <a:extLst>
              <a:ext uri="{FF2B5EF4-FFF2-40B4-BE49-F238E27FC236}">
                <a16:creationId xmlns:a16="http://schemas.microsoft.com/office/drawing/2014/main" id="{8306AF64-5E8C-DA71-62D5-ED26DD6B7BDD}"/>
              </a:ext>
            </a:extLst>
          </p:cNvPr>
          <p:cNvSpPr>
            <a:spLocks noGrp="1" noRot="1" noChangeAspect="1" noChangeArrowheads="1" noTextEdit="1"/>
          </p:cNvSpPr>
          <p:nvPr>
            <p:ph type="sldImg"/>
          </p:nvPr>
        </p:nvSpPr>
        <p:spPr>
          <a:ln/>
        </p:spPr>
      </p:sp>
      <p:sp>
        <p:nvSpPr>
          <p:cNvPr id="48131" name="Rectangle 3">
            <a:extLst>
              <a:ext uri="{FF2B5EF4-FFF2-40B4-BE49-F238E27FC236}">
                <a16:creationId xmlns:a16="http://schemas.microsoft.com/office/drawing/2014/main" id="{E8E39411-918B-A6CF-1243-A81EFABE0077}"/>
              </a:ext>
            </a:extLst>
          </p:cNvPr>
          <p:cNvSpPr>
            <a:spLocks noGrp="1" noChangeArrowheads="1"/>
          </p:cNvSpPr>
          <p:nvPr>
            <p:ph type="body" idx="1"/>
          </p:nvPr>
        </p:nvSpPr>
        <p:spPr/>
        <p:txBody>
          <a:bodyPr/>
          <a:lstStyle/>
          <a:p>
            <a:endParaRPr lang="en-CH" altLang="en-CH"/>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70F06EC9-85E1-B5E5-B291-3440D104568A}"/>
              </a:ext>
            </a:extLst>
          </p:cNvPr>
          <p:cNvSpPr>
            <a:spLocks noGrp="1" noChangeArrowheads="1"/>
          </p:cNvSpPr>
          <p:nvPr>
            <p:ph type="sldNum" sz="quarter" idx="5"/>
          </p:nvPr>
        </p:nvSpPr>
        <p:spPr>
          <a:ln/>
        </p:spPr>
        <p:txBody>
          <a:bodyPr/>
          <a:lstStyle/>
          <a:p>
            <a:fld id="{BC6F5B08-2DF6-A641-9186-49FBD3C9FF4E}" type="slidenum">
              <a:rPr lang="en-US" altLang="en-CH"/>
              <a:pPr/>
              <a:t>18</a:t>
            </a:fld>
            <a:endParaRPr lang="en-US" altLang="en-CH"/>
          </a:p>
        </p:txBody>
      </p:sp>
      <p:sp>
        <p:nvSpPr>
          <p:cNvPr id="129026" name="Rectangle 2">
            <a:extLst>
              <a:ext uri="{FF2B5EF4-FFF2-40B4-BE49-F238E27FC236}">
                <a16:creationId xmlns:a16="http://schemas.microsoft.com/office/drawing/2014/main" id="{8E8DFBD3-94CE-65F8-A8BA-8C6B8A1E083E}"/>
              </a:ext>
            </a:extLst>
          </p:cNvPr>
          <p:cNvSpPr>
            <a:spLocks noGrp="1" noRot="1" noChangeAspect="1" noChangeArrowheads="1" noTextEdit="1"/>
          </p:cNvSpPr>
          <p:nvPr>
            <p:ph type="sldImg"/>
          </p:nvPr>
        </p:nvSpPr>
        <p:spPr>
          <a:xfrm>
            <a:off x="900113" y="773113"/>
            <a:ext cx="4946650" cy="3709987"/>
          </a:xfrm>
          <a:ln/>
        </p:spPr>
      </p:sp>
      <p:sp>
        <p:nvSpPr>
          <p:cNvPr id="129027" name="Rectangle 3">
            <a:extLst>
              <a:ext uri="{FF2B5EF4-FFF2-40B4-BE49-F238E27FC236}">
                <a16:creationId xmlns:a16="http://schemas.microsoft.com/office/drawing/2014/main" id="{71E2BB54-3503-6AF4-60D0-9C75396BF255}"/>
              </a:ext>
            </a:extLst>
          </p:cNvPr>
          <p:cNvSpPr>
            <a:spLocks noGrp="1" noChangeArrowheads="1"/>
          </p:cNvSpPr>
          <p:nvPr>
            <p:ph type="body" idx="1"/>
          </p:nvPr>
        </p:nvSpPr>
        <p:spPr>
          <a:xfrm>
            <a:off x="900113" y="4714875"/>
            <a:ext cx="4946650" cy="4483100"/>
          </a:xfrm>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Lst>
        </p:spPr>
        <p:txBody>
          <a:bodyPr/>
          <a:lstStyle/>
          <a:p>
            <a:pPr>
              <a:spcBef>
                <a:spcPct val="50000"/>
              </a:spcBef>
            </a:pPr>
            <a:endParaRPr lang="en-GB" altLang="en-CH" sz="1800" b="1">
              <a:solidFill>
                <a:srgbClr val="000000"/>
              </a:solidFill>
              <a:latin typeface="Geneva" panose="020B050303040404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fr-FR"/>
              <a:t>YYYY-MM-DD</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 | Reference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fr-FR"/>
              <a:t>YYYY-MM-DD</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 | Reference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fr-FR"/>
              <a:t>YYYY-MM-DD</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 | Reference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fr-FR"/>
              <a:t>YYYY-MM-DD</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 | Reference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fr-FR"/>
              <a:t>YYYY-MM-DD</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 | Reference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fr-FR"/>
              <a:t>YYYY-MM-DD</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 | Reference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fr-FR"/>
              <a:t>YYYY-MM-DD</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 | Reference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fr-FR"/>
              <a:t>YYYY-MM-DD</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 | Reference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fr-FR"/>
              <a:t>YYYY-MM-DD</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 | Reference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fr-FR"/>
              <a:t>YYYY-MM-DD</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 | Reference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fr-FR"/>
              <a:t>YYYY-MM-DD</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Presenter | Presentation Title | Reference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fr-FR"/>
              <a:t>YYYY-MM-DD</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 | Reference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fr-FR"/>
              <a:t>YYYY-MM-DD</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 | Reference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grpSp>
        <p:nvGrpSpPr>
          <p:cNvPr id="2" name="Group 1">
            <a:extLst>
              <a:ext uri="{FF2B5EF4-FFF2-40B4-BE49-F238E27FC236}">
                <a16:creationId xmlns:a16="http://schemas.microsoft.com/office/drawing/2014/main" id="{8B92C1EF-B18C-45A8-86B5-D8072DB68F76}"/>
              </a:ext>
            </a:extLst>
          </p:cNvPr>
          <p:cNvGrpSpPr/>
          <p:nvPr userDrawn="1"/>
        </p:nvGrpSpPr>
        <p:grpSpPr>
          <a:xfrm>
            <a:off x="3308104" y="2315864"/>
            <a:ext cx="5575792" cy="1728192"/>
            <a:chOff x="2279576" y="2315864"/>
            <a:chExt cx="5575792" cy="1728192"/>
          </a:xfrm>
        </p:grpSpPr>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2279576" y="2315864"/>
              <a:ext cx="1728192" cy="1728192"/>
            </a:xfrm>
            <a:prstGeom prst="rect">
              <a:avLst/>
            </a:prstGeom>
          </p:spPr>
        </p:pic>
        <p:pic>
          <p:nvPicPr>
            <p:cNvPr id="6" name="Picture 5">
              <a:extLst>
                <a:ext uri="{FF2B5EF4-FFF2-40B4-BE49-F238E27FC236}">
                  <a16:creationId xmlns:a16="http://schemas.microsoft.com/office/drawing/2014/main" id="{4CC54C32-F50E-42D2-841F-7B2F0AB75DC4}"/>
                </a:ext>
              </a:extLst>
            </p:cNvPr>
            <p:cNvPicPr>
              <a:picLocks noChangeAspect="1"/>
            </p:cNvPicPr>
            <p:nvPr userDrawn="1"/>
          </p:nvPicPr>
          <p:blipFill rotWithShape="1">
            <a:blip r:embed="rId3"/>
            <a:srcRect b="44750"/>
            <a:stretch/>
          </p:blipFill>
          <p:spPr bwMode="auto">
            <a:xfrm>
              <a:off x="4336631" y="2493903"/>
              <a:ext cx="3518737" cy="1372114"/>
            </a:xfrm>
            <a:prstGeom prst="rect">
              <a:avLst/>
            </a:prstGeom>
          </p:spPr>
        </p:pic>
      </p:grpSp>
    </p:spTree>
    <p:extLst>
      <p:ext uri="{BB962C8B-B14F-4D97-AF65-F5344CB8AC3E}">
        <p14:creationId xmlns:p14="http://schemas.microsoft.com/office/powerpoint/2010/main" val="10158736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7"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B4BFD808-6B56-4447-9401-2398D08EE3C0}" type="datetime1">
              <a:rPr lang="en-US" smtClean="0"/>
              <a:pPr/>
              <a:t>10/18/23</a:t>
            </a:fld>
            <a:endParaRPr lang="en-US" dirty="0"/>
          </a:p>
        </p:txBody>
      </p:sp>
      <p:sp>
        <p:nvSpPr>
          <p:cNvPr id="8"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a:t>Document reference</a:t>
            </a:r>
            <a:endParaRPr lang="en-US" dirty="0"/>
          </a:p>
        </p:txBody>
      </p:sp>
      <p:sp>
        <p:nvSpPr>
          <p:cNvPr id="9"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73265815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r>
              <a:rPr lang="en-US"/>
              <a:t>7 mai 2009</a:t>
            </a:r>
          </a:p>
        </p:txBody>
      </p:sp>
      <p:sp>
        <p:nvSpPr>
          <p:cNvPr id="5" name="Footer Placeholder 4"/>
          <p:cNvSpPr>
            <a:spLocks noGrp="1"/>
          </p:cNvSpPr>
          <p:nvPr>
            <p:ph type="ftr" sz="quarter" idx="11"/>
          </p:nvPr>
        </p:nvSpPr>
        <p:spPr/>
        <p:txBody>
          <a:bodyPr/>
          <a:lstStyle>
            <a:lvl1pPr>
              <a:defRPr/>
            </a:lvl1pPr>
          </a:lstStyle>
          <a:p>
            <a:r>
              <a:rPr lang="en-US"/>
              <a:t>T.Ladzinski, P.Ninin, E.Sanchez GS/ASE  EDMS [998406]</a:t>
            </a:r>
          </a:p>
        </p:txBody>
      </p:sp>
      <p:sp>
        <p:nvSpPr>
          <p:cNvPr id="6" name="Slide Number Placeholder 5"/>
          <p:cNvSpPr>
            <a:spLocks noGrp="1"/>
          </p:cNvSpPr>
          <p:nvPr>
            <p:ph type="sldNum" sz="quarter" idx="12"/>
          </p:nvPr>
        </p:nvSpPr>
        <p:spPr/>
        <p:txBody>
          <a:bodyPr/>
          <a:lstStyle>
            <a:lvl1pPr>
              <a:defRPr/>
            </a:lvl1pPr>
          </a:lstStyle>
          <a:p>
            <a:fld id="{314B65B6-360D-4DE6-B1C6-17E055F9DADC}" type="slidenum">
              <a:rPr lang="en-US"/>
              <a:pPr/>
              <a:t>‹#›</a:t>
            </a:fld>
            <a:endParaRPr lang="en-US"/>
          </a:p>
        </p:txBody>
      </p:sp>
    </p:spTree>
    <p:extLst>
      <p:ext uri="{BB962C8B-B14F-4D97-AF65-F5344CB8AC3E}">
        <p14:creationId xmlns:p14="http://schemas.microsoft.com/office/powerpoint/2010/main" val="182350958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Page blanche">
    <p:spTree>
      <p:nvGrpSpPr>
        <p:cNvPr id="1" name=""/>
        <p:cNvGrpSpPr/>
        <p:nvPr/>
      </p:nvGrpSpPr>
      <p:grpSpPr>
        <a:xfrm>
          <a:off x="0" y="0"/>
          <a:ext cx="0" cy="0"/>
          <a:chOff x="0" y="0"/>
          <a:chExt cx="0" cy="0"/>
        </a:xfrm>
      </p:grpSpPr>
      <p:sp>
        <p:nvSpPr>
          <p:cNvPr id="2" name="Slide Number Placeholder 5"/>
          <p:cNvSpPr txBox="1">
            <a:spLocks/>
          </p:cNvSpPr>
          <p:nvPr userDrawn="1"/>
        </p:nvSpPr>
        <p:spPr>
          <a:xfrm>
            <a:off x="11352584" y="6381328"/>
            <a:ext cx="1044600" cy="365125"/>
          </a:xfrm>
          <a:prstGeom prst="rect">
            <a:avLst/>
          </a:prstGeom>
        </p:spPr>
        <p:txBody>
          <a:bodyPr anchor="ctr"/>
          <a:lstStyle>
            <a:lvl1pPr eaLnBrk="0" hangingPunct="0">
              <a:defRPr sz="3000">
                <a:solidFill>
                  <a:schemeClr val="bg1"/>
                </a:solidFill>
                <a:latin typeface="Arial" charset="0"/>
                <a:ea typeface="ＭＳ Ｐゴシック" charset="0"/>
                <a:cs typeface="Arial" charset="0"/>
              </a:defRPr>
            </a:lvl1pPr>
            <a:lvl2pPr marL="742950" indent="-285750" eaLnBrk="0" hangingPunct="0">
              <a:defRPr sz="3000">
                <a:solidFill>
                  <a:schemeClr val="bg1"/>
                </a:solidFill>
                <a:latin typeface="Arial" charset="0"/>
                <a:ea typeface="Arial" charset="0"/>
                <a:cs typeface="Arial" charset="0"/>
              </a:defRPr>
            </a:lvl2pPr>
            <a:lvl3pPr marL="1143000" indent="-228600" eaLnBrk="0" hangingPunct="0">
              <a:defRPr sz="3000">
                <a:solidFill>
                  <a:schemeClr val="bg1"/>
                </a:solidFill>
                <a:latin typeface="Arial" charset="0"/>
                <a:ea typeface="Arial" charset="0"/>
                <a:cs typeface="Arial" charset="0"/>
              </a:defRPr>
            </a:lvl3pPr>
            <a:lvl4pPr marL="1600200" indent="-228600" eaLnBrk="0" hangingPunct="0">
              <a:defRPr sz="3000">
                <a:solidFill>
                  <a:schemeClr val="bg1"/>
                </a:solidFill>
                <a:latin typeface="Arial" charset="0"/>
                <a:ea typeface="Arial" charset="0"/>
                <a:cs typeface="Arial" charset="0"/>
              </a:defRPr>
            </a:lvl4pPr>
            <a:lvl5pPr marL="2057400" indent="-228600" eaLnBrk="0" hangingPunct="0">
              <a:defRPr sz="3000">
                <a:solidFill>
                  <a:schemeClr val="bg1"/>
                </a:solidFill>
                <a:latin typeface="Arial" charset="0"/>
                <a:ea typeface="Arial" charset="0"/>
                <a:cs typeface="Arial" charset="0"/>
              </a:defRPr>
            </a:lvl5pPr>
            <a:lvl6pPr marL="2514600" indent="-228600" eaLnBrk="0" fontAlgn="base" hangingPunct="0">
              <a:lnSpc>
                <a:spcPct val="105000"/>
              </a:lnSpc>
              <a:spcBef>
                <a:spcPct val="0"/>
              </a:spcBef>
              <a:spcAft>
                <a:spcPct val="0"/>
              </a:spcAft>
              <a:defRPr sz="3000">
                <a:solidFill>
                  <a:schemeClr val="bg1"/>
                </a:solidFill>
                <a:latin typeface="Arial" charset="0"/>
                <a:ea typeface="Arial" charset="0"/>
                <a:cs typeface="Arial" charset="0"/>
              </a:defRPr>
            </a:lvl6pPr>
            <a:lvl7pPr marL="2971800" indent="-228600" eaLnBrk="0" fontAlgn="base" hangingPunct="0">
              <a:lnSpc>
                <a:spcPct val="105000"/>
              </a:lnSpc>
              <a:spcBef>
                <a:spcPct val="0"/>
              </a:spcBef>
              <a:spcAft>
                <a:spcPct val="0"/>
              </a:spcAft>
              <a:defRPr sz="3000">
                <a:solidFill>
                  <a:schemeClr val="bg1"/>
                </a:solidFill>
                <a:latin typeface="Arial" charset="0"/>
                <a:ea typeface="Arial" charset="0"/>
                <a:cs typeface="Arial" charset="0"/>
              </a:defRPr>
            </a:lvl7pPr>
            <a:lvl8pPr marL="3429000" indent="-228600" eaLnBrk="0" fontAlgn="base" hangingPunct="0">
              <a:lnSpc>
                <a:spcPct val="105000"/>
              </a:lnSpc>
              <a:spcBef>
                <a:spcPct val="0"/>
              </a:spcBef>
              <a:spcAft>
                <a:spcPct val="0"/>
              </a:spcAft>
              <a:defRPr sz="3000">
                <a:solidFill>
                  <a:schemeClr val="bg1"/>
                </a:solidFill>
                <a:latin typeface="Arial" charset="0"/>
                <a:ea typeface="Arial" charset="0"/>
                <a:cs typeface="Arial" charset="0"/>
              </a:defRPr>
            </a:lvl8pPr>
            <a:lvl9pPr marL="3886200" indent="-228600" eaLnBrk="0" fontAlgn="base" hangingPunct="0">
              <a:lnSpc>
                <a:spcPct val="105000"/>
              </a:lnSpc>
              <a:spcBef>
                <a:spcPct val="0"/>
              </a:spcBef>
              <a:spcAft>
                <a:spcPct val="0"/>
              </a:spcAft>
              <a:defRPr sz="3000">
                <a:solidFill>
                  <a:schemeClr val="bg1"/>
                </a:solidFill>
                <a:latin typeface="Arial" charset="0"/>
                <a:ea typeface="Arial" charset="0"/>
                <a:cs typeface="Arial" charset="0"/>
              </a:defRPr>
            </a:lvl9pPr>
          </a:lstStyle>
          <a:p>
            <a:pPr eaLnBrk="1" hangingPunct="1">
              <a:lnSpc>
                <a:spcPct val="100000"/>
              </a:lnSpc>
              <a:defRPr/>
            </a:pPr>
            <a:fld id="{181E25A3-98EC-AF46-98B0-A685F2231531}" type="slidenum">
              <a:rPr lang="en-US" sz="1200" smtClean="0">
                <a:solidFill>
                  <a:srgbClr val="5E594E"/>
                </a:solidFill>
                <a:latin typeface="Calibri" charset="0"/>
              </a:rPr>
              <a:pPr eaLnBrk="1" hangingPunct="1">
                <a:lnSpc>
                  <a:spcPct val="100000"/>
                </a:lnSpc>
                <a:defRPr/>
              </a:pPr>
              <a:t>‹#›</a:t>
            </a:fld>
            <a:endParaRPr lang="en-US" sz="1200" dirty="0">
              <a:solidFill>
                <a:srgbClr val="5E594E"/>
              </a:solidFill>
              <a:latin typeface="Calibri" charset="0"/>
            </a:endParaRPr>
          </a:p>
        </p:txBody>
      </p:sp>
      <p:sp>
        <p:nvSpPr>
          <p:cNvPr id="3" name="Rectangle 10"/>
          <p:cNvSpPr/>
          <p:nvPr userDrawn="1"/>
        </p:nvSpPr>
        <p:spPr>
          <a:xfrm>
            <a:off x="1" y="369888"/>
            <a:ext cx="292100" cy="457200"/>
          </a:xfrm>
          <a:custGeom>
            <a:avLst/>
            <a:gdLst>
              <a:gd name="connsiteX0" fmla="*/ 0 w 457200"/>
              <a:gd name="connsiteY0" fmla="*/ 0 h 457200"/>
              <a:gd name="connsiteX1" fmla="*/ 457200 w 457200"/>
              <a:gd name="connsiteY1" fmla="*/ 0 h 457200"/>
              <a:gd name="connsiteX2" fmla="*/ 457200 w 457200"/>
              <a:gd name="connsiteY2" fmla="*/ 457200 h 457200"/>
              <a:gd name="connsiteX3" fmla="*/ 0 w 457200"/>
              <a:gd name="connsiteY3" fmla="*/ 457200 h 457200"/>
              <a:gd name="connsiteX4" fmla="*/ 0 w 457200"/>
              <a:gd name="connsiteY4" fmla="*/ 0 h 457200"/>
              <a:gd name="connsiteX0" fmla="*/ 0 w 457200"/>
              <a:gd name="connsiteY0" fmla="*/ 0 h 457200"/>
              <a:gd name="connsiteX1" fmla="*/ 384048 w 457200"/>
              <a:gd name="connsiteY1" fmla="*/ 82296 h 457200"/>
              <a:gd name="connsiteX2" fmla="*/ 457200 w 457200"/>
              <a:gd name="connsiteY2" fmla="*/ 457200 h 457200"/>
              <a:gd name="connsiteX3" fmla="*/ 0 w 457200"/>
              <a:gd name="connsiteY3" fmla="*/ 457200 h 457200"/>
              <a:gd name="connsiteX4" fmla="*/ 0 w 457200"/>
              <a:gd name="connsiteY4" fmla="*/ 0 h 457200"/>
              <a:gd name="connsiteX0" fmla="*/ 0 w 384048"/>
              <a:gd name="connsiteY0" fmla="*/ 0 h 457200"/>
              <a:gd name="connsiteX1" fmla="*/ 384048 w 384048"/>
              <a:gd name="connsiteY1" fmla="*/ 82296 h 457200"/>
              <a:gd name="connsiteX2" fmla="*/ 365760 w 384048"/>
              <a:gd name="connsiteY2" fmla="*/ 384048 h 457200"/>
              <a:gd name="connsiteX3" fmla="*/ 0 w 384048"/>
              <a:gd name="connsiteY3" fmla="*/ 457200 h 457200"/>
              <a:gd name="connsiteX4" fmla="*/ 0 w 384048"/>
              <a:gd name="connsiteY4" fmla="*/ 0 h 457200"/>
              <a:gd name="connsiteX0" fmla="*/ 0 w 393192"/>
              <a:gd name="connsiteY0" fmla="*/ 0 h 457200"/>
              <a:gd name="connsiteX1" fmla="*/ 384048 w 393192"/>
              <a:gd name="connsiteY1" fmla="*/ 82296 h 457200"/>
              <a:gd name="connsiteX2" fmla="*/ 393192 w 393192"/>
              <a:gd name="connsiteY2" fmla="*/ 384048 h 457200"/>
              <a:gd name="connsiteX3" fmla="*/ 0 w 393192"/>
              <a:gd name="connsiteY3" fmla="*/ 457200 h 457200"/>
              <a:gd name="connsiteX4" fmla="*/ 0 w 393192"/>
              <a:gd name="connsiteY4" fmla="*/ 0 h 457200"/>
              <a:gd name="connsiteX0" fmla="*/ 0 w 411480"/>
              <a:gd name="connsiteY0" fmla="*/ 0 h 457200"/>
              <a:gd name="connsiteX1" fmla="*/ 411480 w 411480"/>
              <a:gd name="connsiteY1" fmla="*/ 73152 h 457200"/>
              <a:gd name="connsiteX2" fmla="*/ 393192 w 411480"/>
              <a:gd name="connsiteY2" fmla="*/ 384048 h 457200"/>
              <a:gd name="connsiteX3" fmla="*/ 0 w 411480"/>
              <a:gd name="connsiteY3" fmla="*/ 457200 h 457200"/>
              <a:gd name="connsiteX4" fmla="*/ 0 w 411480"/>
              <a:gd name="connsiteY4" fmla="*/ 0 h 457200"/>
              <a:gd name="connsiteX0" fmla="*/ 0 w 393192"/>
              <a:gd name="connsiteY0" fmla="*/ 0 h 457200"/>
              <a:gd name="connsiteX1" fmla="*/ 384048 w 393192"/>
              <a:gd name="connsiteY1" fmla="*/ 73152 h 457200"/>
              <a:gd name="connsiteX2" fmla="*/ 393192 w 393192"/>
              <a:gd name="connsiteY2" fmla="*/ 384048 h 457200"/>
              <a:gd name="connsiteX3" fmla="*/ 0 w 393192"/>
              <a:gd name="connsiteY3" fmla="*/ 457200 h 457200"/>
              <a:gd name="connsiteX4" fmla="*/ 0 w 393192"/>
              <a:gd name="connsiteY4" fmla="*/ 0 h 457200"/>
              <a:gd name="connsiteX0" fmla="*/ 0 w 386048"/>
              <a:gd name="connsiteY0" fmla="*/ 0 h 457200"/>
              <a:gd name="connsiteX1" fmla="*/ 384048 w 386048"/>
              <a:gd name="connsiteY1" fmla="*/ 73152 h 457200"/>
              <a:gd name="connsiteX2" fmla="*/ 386048 w 386048"/>
              <a:gd name="connsiteY2" fmla="*/ 384048 h 457200"/>
              <a:gd name="connsiteX3" fmla="*/ 0 w 386048"/>
              <a:gd name="connsiteY3" fmla="*/ 457200 h 457200"/>
              <a:gd name="connsiteX4" fmla="*/ 0 w 386048"/>
              <a:gd name="connsiteY4" fmla="*/ 0 h 457200"/>
              <a:gd name="connsiteX0" fmla="*/ 0 w 384096"/>
              <a:gd name="connsiteY0" fmla="*/ 0 h 457200"/>
              <a:gd name="connsiteX1" fmla="*/ 384048 w 384096"/>
              <a:gd name="connsiteY1" fmla="*/ 73152 h 457200"/>
              <a:gd name="connsiteX2" fmla="*/ 378905 w 384096"/>
              <a:gd name="connsiteY2" fmla="*/ 384048 h 457200"/>
              <a:gd name="connsiteX3" fmla="*/ 0 w 384096"/>
              <a:gd name="connsiteY3" fmla="*/ 457200 h 457200"/>
              <a:gd name="connsiteX4" fmla="*/ 0 w 384096"/>
              <a:gd name="connsiteY4" fmla="*/ 0 h 457200"/>
              <a:gd name="connsiteX0" fmla="*/ 0 w 386048"/>
              <a:gd name="connsiteY0" fmla="*/ 0 h 457200"/>
              <a:gd name="connsiteX1" fmla="*/ 384048 w 386048"/>
              <a:gd name="connsiteY1" fmla="*/ 73152 h 457200"/>
              <a:gd name="connsiteX2" fmla="*/ 386048 w 386048"/>
              <a:gd name="connsiteY2" fmla="*/ 384048 h 457200"/>
              <a:gd name="connsiteX3" fmla="*/ 0 w 386048"/>
              <a:gd name="connsiteY3" fmla="*/ 457200 h 457200"/>
              <a:gd name="connsiteX4" fmla="*/ 0 w 386048"/>
              <a:gd name="connsiteY4" fmla="*/ 0 h 457200"/>
              <a:gd name="connsiteX0" fmla="*/ 0 w 384096"/>
              <a:gd name="connsiteY0" fmla="*/ 0 h 457200"/>
              <a:gd name="connsiteX1" fmla="*/ 384048 w 384096"/>
              <a:gd name="connsiteY1" fmla="*/ 73152 h 457200"/>
              <a:gd name="connsiteX2" fmla="*/ 378905 w 384096"/>
              <a:gd name="connsiteY2" fmla="*/ 384048 h 457200"/>
              <a:gd name="connsiteX3" fmla="*/ 0 w 384096"/>
              <a:gd name="connsiteY3" fmla="*/ 457200 h 457200"/>
              <a:gd name="connsiteX4" fmla="*/ 0 w 384096"/>
              <a:gd name="connsiteY4" fmla="*/ 0 h 457200"/>
              <a:gd name="connsiteX0" fmla="*/ 0 w 388430"/>
              <a:gd name="connsiteY0" fmla="*/ 0 h 457200"/>
              <a:gd name="connsiteX1" fmla="*/ 384048 w 388430"/>
              <a:gd name="connsiteY1" fmla="*/ 73152 h 457200"/>
              <a:gd name="connsiteX2" fmla="*/ 388430 w 388430"/>
              <a:gd name="connsiteY2" fmla="*/ 384048 h 457200"/>
              <a:gd name="connsiteX3" fmla="*/ 0 w 388430"/>
              <a:gd name="connsiteY3" fmla="*/ 457200 h 457200"/>
              <a:gd name="connsiteX4" fmla="*/ 0 w 388430"/>
              <a:gd name="connsiteY4" fmla="*/ 0 h 457200"/>
              <a:gd name="connsiteX0" fmla="*/ 0 w 393621"/>
              <a:gd name="connsiteY0" fmla="*/ 0 h 457200"/>
              <a:gd name="connsiteX1" fmla="*/ 393573 w 393621"/>
              <a:gd name="connsiteY1" fmla="*/ 75533 h 457200"/>
              <a:gd name="connsiteX2" fmla="*/ 388430 w 393621"/>
              <a:gd name="connsiteY2" fmla="*/ 384048 h 457200"/>
              <a:gd name="connsiteX3" fmla="*/ 0 w 393621"/>
              <a:gd name="connsiteY3" fmla="*/ 457200 h 457200"/>
              <a:gd name="connsiteX4" fmla="*/ 0 w 393621"/>
              <a:gd name="connsiteY4" fmla="*/ 0 h 457200"/>
              <a:gd name="connsiteX0" fmla="*/ 0 w 388430"/>
              <a:gd name="connsiteY0" fmla="*/ 0 h 457200"/>
              <a:gd name="connsiteX1" fmla="*/ 386429 w 388430"/>
              <a:gd name="connsiteY1" fmla="*/ 77915 h 457200"/>
              <a:gd name="connsiteX2" fmla="*/ 388430 w 388430"/>
              <a:gd name="connsiteY2" fmla="*/ 384048 h 457200"/>
              <a:gd name="connsiteX3" fmla="*/ 0 w 388430"/>
              <a:gd name="connsiteY3" fmla="*/ 457200 h 457200"/>
              <a:gd name="connsiteX4" fmla="*/ 0 w 388430"/>
              <a:gd name="connsiteY4" fmla="*/ 0 h 457200"/>
              <a:gd name="connsiteX0" fmla="*/ 0 w 386477"/>
              <a:gd name="connsiteY0" fmla="*/ 0 h 457200"/>
              <a:gd name="connsiteX1" fmla="*/ 386429 w 386477"/>
              <a:gd name="connsiteY1" fmla="*/ 77915 h 457200"/>
              <a:gd name="connsiteX2" fmla="*/ 381286 w 386477"/>
              <a:gd name="connsiteY2" fmla="*/ 386429 h 457200"/>
              <a:gd name="connsiteX3" fmla="*/ 0 w 386477"/>
              <a:gd name="connsiteY3" fmla="*/ 457200 h 457200"/>
              <a:gd name="connsiteX4" fmla="*/ 0 w 386477"/>
              <a:gd name="connsiteY4" fmla="*/ 0 h 457200"/>
              <a:gd name="connsiteX0" fmla="*/ 0 w 381286"/>
              <a:gd name="connsiteY0" fmla="*/ 0 h 457200"/>
              <a:gd name="connsiteX1" fmla="*/ 379285 w 381286"/>
              <a:gd name="connsiteY1" fmla="*/ 77915 h 457200"/>
              <a:gd name="connsiteX2" fmla="*/ 381286 w 381286"/>
              <a:gd name="connsiteY2" fmla="*/ 386429 h 457200"/>
              <a:gd name="connsiteX3" fmla="*/ 0 w 381286"/>
              <a:gd name="connsiteY3" fmla="*/ 457200 h 457200"/>
              <a:gd name="connsiteX4" fmla="*/ 0 w 381286"/>
              <a:gd name="connsiteY4" fmla="*/ 0 h 457200"/>
              <a:gd name="connsiteX0" fmla="*/ 0 w 386477"/>
              <a:gd name="connsiteY0" fmla="*/ 0 h 457200"/>
              <a:gd name="connsiteX1" fmla="*/ 386429 w 386477"/>
              <a:gd name="connsiteY1" fmla="*/ 80297 h 457200"/>
              <a:gd name="connsiteX2" fmla="*/ 381286 w 386477"/>
              <a:gd name="connsiteY2" fmla="*/ 386429 h 457200"/>
              <a:gd name="connsiteX3" fmla="*/ 0 w 386477"/>
              <a:gd name="connsiteY3" fmla="*/ 457200 h 457200"/>
              <a:gd name="connsiteX4" fmla="*/ 0 w 386477"/>
              <a:gd name="connsiteY4" fmla="*/ 0 h 457200"/>
              <a:gd name="connsiteX0" fmla="*/ 0 w 381286"/>
              <a:gd name="connsiteY0" fmla="*/ 0 h 457200"/>
              <a:gd name="connsiteX1" fmla="*/ 379285 w 381286"/>
              <a:gd name="connsiteY1" fmla="*/ 82678 h 457200"/>
              <a:gd name="connsiteX2" fmla="*/ 381286 w 381286"/>
              <a:gd name="connsiteY2" fmla="*/ 386429 h 457200"/>
              <a:gd name="connsiteX3" fmla="*/ 0 w 381286"/>
              <a:gd name="connsiteY3" fmla="*/ 457200 h 457200"/>
              <a:gd name="connsiteX4" fmla="*/ 0 w 381286"/>
              <a:gd name="connsiteY4" fmla="*/ 0 h 457200"/>
              <a:gd name="connsiteX0" fmla="*/ 0 w 381823"/>
              <a:gd name="connsiteY0" fmla="*/ 0 h 457200"/>
              <a:gd name="connsiteX1" fmla="*/ 381666 w 381823"/>
              <a:gd name="connsiteY1" fmla="*/ 87441 h 457200"/>
              <a:gd name="connsiteX2" fmla="*/ 381286 w 381823"/>
              <a:gd name="connsiteY2" fmla="*/ 386429 h 457200"/>
              <a:gd name="connsiteX3" fmla="*/ 0 w 381823"/>
              <a:gd name="connsiteY3" fmla="*/ 457200 h 457200"/>
              <a:gd name="connsiteX4" fmla="*/ 0 w 381823"/>
              <a:gd name="connsiteY4" fmla="*/ 0 h 457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823" h="457200">
                <a:moveTo>
                  <a:pt x="0" y="0"/>
                </a:moveTo>
                <a:lnTo>
                  <a:pt x="381666" y="87441"/>
                </a:lnTo>
                <a:cubicBezTo>
                  <a:pt x="382333" y="191073"/>
                  <a:pt x="380619" y="282797"/>
                  <a:pt x="381286" y="386429"/>
                </a:cubicBezTo>
                <a:lnTo>
                  <a:pt x="0" y="457200"/>
                </a:lnTo>
                <a:lnTo>
                  <a:pt x="0" y="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Tree>
    <p:extLst>
      <p:ext uri="{BB962C8B-B14F-4D97-AF65-F5344CB8AC3E}">
        <p14:creationId xmlns:p14="http://schemas.microsoft.com/office/powerpoint/2010/main" val="163671196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_Page blanche">
    <p:spTree>
      <p:nvGrpSpPr>
        <p:cNvPr id="1" name=""/>
        <p:cNvGrpSpPr/>
        <p:nvPr/>
      </p:nvGrpSpPr>
      <p:grpSpPr>
        <a:xfrm>
          <a:off x="0" y="0"/>
          <a:ext cx="0" cy="0"/>
          <a:chOff x="0" y="0"/>
          <a:chExt cx="0" cy="0"/>
        </a:xfrm>
      </p:grpSpPr>
      <p:sp>
        <p:nvSpPr>
          <p:cNvPr id="2" name="Slide Number Placeholder 5"/>
          <p:cNvSpPr txBox="1">
            <a:spLocks/>
          </p:cNvSpPr>
          <p:nvPr userDrawn="1"/>
        </p:nvSpPr>
        <p:spPr>
          <a:xfrm>
            <a:off x="304800" y="6519864"/>
            <a:ext cx="2844800" cy="365125"/>
          </a:xfrm>
          <a:prstGeom prst="rect">
            <a:avLst/>
          </a:prstGeom>
        </p:spPr>
        <p:txBody>
          <a:bodyPr anchor="ctr"/>
          <a:lstStyle>
            <a:lvl1pPr eaLnBrk="0" hangingPunct="0">
              <a:defRPr sz="3000">
                <a:solidFill>
                  <a:schemeClr val="bg1"/>
                </a:solidFill>
                <a:latin typeface="Arial" charset="0"/>
                <a:ea typeface="ＭＳ Ｐゴシック" charset="0"/>
                <a:cs typeface="Arial" charset="0"/>
              </a:defRPr>
            </a:lvl1pPr>
            <a:lvl2pPr marL="742950" indent="-285750" eaLnBrk="0" hangingPunct="0">
              <a:defRPr sz="3000">
                <a:solidFill>
                  <a:schemeClr val="bg1"/>
                </a:solidFill>
                <a:latin typeface="Arial" charset="0"/>
                <a:ea typeface="Arial" charset="0"/>
                <a:cs typeface="Arial" charset="0"/>
              </a:defRPr>
            </a:lvl2pPr>
            <a:lvl3pPr marL="1143000" indent="-228600" eaLnBrk="0" hangingPunct="0">
              <a:defRPr sz="3000">
                <a:solidFill>
                  <a:schemeClr val="bg1"/>
                </a:solidFill>
                <a:latin typeface="Arial" charset="0"/>
                <a:ea typeface="Arial" charset="0"/>
                <a:cs typeface="Arial" charset="0"/>
              </a:defRPr>
            </a:lvl3pPr>
            <a:lvl4pPr marL="1600200" indent="-228600" eaLnBrk="0" hangingPunct="0">
              <a:defRPr sz="3000">
                <a:solidFill>
                  <a:schemeClr val="bg1"/>
                </a:solidFill>
                <a:latin typeface="Arial" charset="0"/>
                <a:ea typeface="Arial" charset="0"/>
                <a:cs typeface="Arial" charset="0"/>
              </a:defRPr>
            </a:lvl4pPr>
            <a:lvl5pPr marL="2057400" indent="-228600" eaLnBrk="0" hangingPunct="0">
              <a:defRPr sz="3000">
                <a:solidFill>
                  <a:schemeClr val="bg1"/>
                </a:solidFill>
                <a:latin typeface="Arial" charset="0"/>
                <a:ea typeface="Arial" charset="0"/>
                <a:cs typeface="Arial" charset="0"/>
              </a:defRPr>
            </a:lvl5pPr>
            <a:lvl6pPr marL="2514600" indent="-228600" eaLnBrk="0" fontAlgn="base" hangingPunct="0">
              <a:lnSpc>
                <a:spcPct val="105000"/>
              </a:lnSpc>
              <a:spcBef>
                <a:spcPct val="0"/>
              </a:spcBef>
              <a:spcAft>
                <a:spcPct val="0"/>
              </a:spcAft>
              <a:defRPr sz="3000">
                <a:solidFill>
                  <a:schemeClr val="bg1"/>
                </a:solidFill>
                <a:latin typeface="Arial" charset="0"/>
                <a:ea typeface="Arial" charset="0"/>
                <a:cs typeface="Arial" charset="0"/>
              </a:defRPr>
            </a:lvl6pPr>
            <a:lvl7pPr marL="2971800" indent="-228600" eaLnBrk="0" fontAlgn="base" hangingPunct="0">
              <a:lnSpc>
                <a:spcPct val="105000"/>
              </a:lnSpc>
              <a:spcBef>
                <a:spcPct val="0"/>
              </a:spcBef>
              <a:spcAft>
                <a:spcPct val="0"/>
              </a:spcAft>
              <a:defRPr sz="3000">
                <a:solidFill>
                  <a:schemeClr val="bg1"/>
                </a:solidFill>
                <a:latin typeface="Arial" charset="0"/>
                <a:ea typeface="Arial" charset="0"/>
                <a:cs typeface="Arial" charset="0"/>
              </a:defRPr>
            </a:lvl7pPr>
            <a:lvl8pPr marL="3429000" indent="-228600" eaLnBrk="0" fontAlgn="base" hangingPunct="0">
              <a:lnSpc>
                <a:spcPct val="105000"/>
              </a:lnSpc>
              <a:spcBef>
                <a:spcPct val="0"/>
              </a:spcBef>
              <a:spcAft>
                <a:spcPct val="0"/>
              </a:spcAft>
              <a:defRPr sz="3000">
                <a:solidFill>
                  <a:schemeClr val="bg1"/>
                </a:solidFill>
                <a:latin typeface="Arial" charset="0"/>
                <a:ea typeface="Arial" charset="0"/>
                <a:cs typeface="Arial" charset="0"/>
              </a:defRPr>
            </a:lvl8pPr>
            <a:lvl9pPr marL="3886200" indent="-228600" eaLnBrk="0" fontAlgn="base" hangingPunct="0">
              <a:lnSpc>
                <a:spcPct val="105000"/>
              </a:lnSpc>
              <a:spcBef>
                <a:spcPct val="0"/>
              </a:spcBef>
              <a:spcAft>
                <a:spcPct val="0"/>
              </a:spcAft>
              <a:defRPr sz="3000">
                <a:solidFill>
                  <a:schemeClr val="bg1"/>
                </a:solidFill>
                <a:latin typeface="Arial" charset="0"/>
                <a:ea typeface="Arial" charset="0"/>
                <a:cs typeface="Arial" charset="0"/>
              </a:defRPr>
            </a:lvl9pPr>
          </a:lstStyle>
          <a:p>
            <a:pPr eaLnBrk="1" hangingPunct="1">
              <a:lnSpc>
                <a:spcPct val="100000"/>
              </a:lnSpc>
              <a:defRPr/>
            </a:pPr>
            <a:fld id="{39689460-5508-F048-8D95-7F995119BD2A}" type="slidenum">
              <a:rPr lang="en-US" sz="1200" smtClean="0">
                <a:solidFill>
                  <a:srgbClr val="5E594E"/>
                </a:solidFill>
                <a:latin typeface="Calibri" charset="0"/>
              </a:rPr>
              <a:pPr eaLnBrk="1" hangingPunct="1">
                <a:lnSpc>
                  <a:spcPct val="100000"/>
                </a:lnSpc>
                <a:defRPr/>
              </a:pPr>
              <a:t>‹#›</a:t>
            </a:fld>
            <a:endParaRPr lang="en-US" sz="1200" dirty="0">
              <a:solidFill>
                <a:srgbClr val="5E594E"/>
              </a:solidFill>
              <a:latin typeface="Calibri" charset="0"/>
            </a:endParaRPr>
          </a:p>
        </p:txBody>
      </p:sp>
      <p:sp>
        <p:nvSpPr>
          <p:cNvPr id="4" name="Footer Placeholder 3"/>
          <p:cNvSpPr>
            <a:spLocks noGrp="1"/>
          </p:cNvSpPr>
          <p:nvPr>
            <p:ph type="ftr" sz="quarter" idx="10"/>
          </p:nvPr>
        </p:nvSpPr>
        <p:spPr/>
        <p:txBody>
          <a:bodyPr/>
          <a:lstStyle/>
          <a:p>
            <a:pPr>
              <a:defRPr/>
            </a:pPr>
            <a:endParaRPr lang="fr-FR" dirty="0"/>
          </a:p>
        </p:txBody>
      </p:sp>
      <p:sp>
        <p:nvSpPr>
          <p:cNvPr id="5" name="Slide Number Placeholder 4"/>
          <p:cNvSpPr>
            <a:spLocks noGrp="1"/>
          </p:cNvSpPr>
          <p:nvPr>
            <p:ph type="sldNum" sz="quarter" idx="11"/>
          </p:nvPr>
        </p:nvSpPr>
        <p:spPr/>
        <p:txBody>
          <a:bodyPr/>
          <a:lstStyle/>
          <a:p>
            <a:pPr>
              <a:defRPr/>
            </a:pPr>
            <a:fld id="{54AF8369-3381-B54B-8285-2DC7AC06C535}" type="slidenum">
              <a:rPr lang="fr-FR" smtClean="0"/>
              <a:pPr>
                <a:defRPr/>
              </a:pPr>
              <a:t>‹#›</a:t>
            </a:fld>
            <a:endParaRPr lang="fr-FR" dirty="0"/>
          </a:p>
        </p:txBody>
      </p:sp>
      <p:sp>
        <p:nvSpPr>
          <p:cNvPr id="6" name="Title 5"/>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74685668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23392" y="116633"/>
            <a:ext cx="10969139" cy="940443"/>
          </a:xfrm>
        </p:spPr>
        <p:txBody>
          <a:bodyPr>
            <a:normAutofit/>
          </a:bodyPr>
          <a:lstStyle>
            <a:lvl1pPr algn="ctr">
              <a:defRPr sz="3600"/>
            </a:lvl1pPr>
          </a:lstStyle>
          <a:p>
            <a:r>
              <a:rPr kumimoji="0" lang="en-US"/>
              <a:t>Click to edit Master title style</a:t>
            </a:r>
            <a:endParaRPr kumimoji="0" lang="en-US" dirty="0"/>
          </a:p>
        </p:txBody>
      </p:sp>
      <p:sp>
        <p:nvSpPr>
          <p:cNvPr id="5" name="Espace réservé du texte 29"/>
          <p:cNvSpPr>
            <a:spLocks noGrp="1"/>
          </p:cNvSpPr>
          <p:nvPr>
            <p:ph idx="1"/>
          </p:nvPr>
        </p:nvSpPr>
        <p:spPr>
          <a:xfrm>
            <a:off x="609600" y="1124744"/>
            <a:ext cx="10969139" cy="4968552"/>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endParaRPr kumimoji="0" lang="en-US" dirty="0"/>
          </a:p>
        </p:txBody>
      </p:sp>
      <p:sp>
        <p:nvSpPr>
          <p:cNvPr id="3" name="Date Placeholder 2"/>
          <p:cNvSpPr>
            <a:spLocks noGrp="1"/>
          </p:cNvSpPr>
          <p:nvPr>
            <p:ph type="dt" sz="half" idx="10"/>
          </p:nvPr>
        </p:nvSpPr>
        <p:spPr/>
        <p:txBody>
          <a:bodyPr/>
          <a:lstStyle/>
          <a:p>
            <a:r>
              <a:rPr lang="en-US"/>
              <a:t>18/11/2015</a:t>
            </a:r>
          </a:p>
        </p:txBody>
      </p:sp>
      <p:sp>
        <p:nvSpPr>
          <p:cNvPr id="4" name="Footer Placeholder 3"/>
          <p:cNvSpPr>
            <a:spLocks noGrp="1"/>
          </p:cNvSpPr>
          <p:nvPr>
            <p:ph type="ftr" sz="quarter" idx="11"/>
          </p:nvPr>
        </p:nvSpPr>
        <p:spPr/>
        <p:txBody>
          <a:bodyPr/>
          <a:lstStyle/>
          <a:p>
            <a:r>
              <a:rPr lang="en-US"/>
              <a:t>edms: 1562467</a:t>
            </a:r>
            <a:endParaRPr lang="en-US" dirty="0"/>
          </a:p>
        </p:txBody>
      </p:sp>
      <p:sp>
        <p:nvSpPr>
          <p:cNvPr id="6" name="Slide Number Placeholder 5"/>
          <p:cNvSpPr>
            <a:spLocks noGrp="1"/>
          </p:cNvSpPr>
          <p:nvPr>
            <p:ph type="sldNum" sz="quarter" idx="12"/>
          </p:nvPr>
        </p:nvSpPr>
        <p:spPr/>
        <p:txBody>
          <a:bodyPr/>
          <a:lstStyle/>
          <a:p>
            <a:fld id="{0A306288-4050-46CA-8C0E-5F0D7598A527}" type="slidenum">
              <a:rPr lang="en-US" smtClean="0"/>
              <a:t>‹#›</a:t>
            </a:fld>
            <a:endParaRPr lang="en-US"/>
          </a:p>
        </p:txBody>
      </p:sp>
    </p:spTree>
    <p:extLst>
      <p:ext uri="{BB962C8B-B14F-4D97-AF65-F5344CB8AC3E}">
        <p14:creationId xmlns:p14="http://schemas.microsoft.com/office/powerpoint/2010/main" val="18592961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2" name="Date Placeholder 1">
            <a:extLst>
              <a:ext uri="{FF2B5EF4-FFF2-40B4-BE49-F238E27FC236}">
                <a16:creationId xmlns:a16="http://schemas.microsoft.com/office/drawing/2014/main" id="{63AD9047-491C-4CB9-AE49-11B94B8E1962}"/>
              </a:ext>
            </a:extLst>
          </p:cNvPr>
          <p:cNvSpPr>
            <a:spLocks noGrp="1"/>
          </p:cNvSpPr>
          <p:nvPr>
            <p:ph type="dt" sz="half" idx="10"/>
          </p:nvPr>
        </p:nvSpPr>
        <p:spPr/>
        <p:txBody>
          <a:bodyPr/>
          <a:lstStyle/>
          <a:p>
            <a:r>
              <a:rPr lang="fr-FR"/>
              <a:t>YYYY-MM-DD</a:t>
            </a:r>
            <a:endParaRPr lang="en-US" dirty="0"/>
          </a:p>
        </p:txBody>
      </p:sp>
      <p:sp>
        <p:nvSpPr>
          <p:cNvPr id="4" name="Footer Placeholder 3">
            <a:extLst>
              <a:ext uri="{FF2B5EF4-FFF2-40B4-BE49-F238E27FC236}">
                <a16:creationId xmlns:a16="http://schemas.microsoft.com/office/drawing/2014/main" id="{315BFD15-A1BC-4352-AB14-5B5A4925D4A2}"/>
              </a:ext>
            </a:extLst>
          </p:cNvPr>
          <p:cNvSpPr>
            <a:spLocks noGrp="1"/>
          </p:cNvSpPr>
          <p:nvPr>
            <p:ph type="ftr" sz="quarter" idx="11"/>
          </p:nvPr>
        </p:nvSpPr>
        <p:spPr/>
        <p:txBody>
          <a:bodyPr/>
          <a:lstStyle/>
          <a:p>
            <a:r>
              <a:rPr lang="en-US"/>
              <a:t>Presenter | Presentation Title | Reference</a:t>
            </a:r>
            <a:endParaRPr lang="en-US" dirty="0"/>
          </a:p>
        </p:txBody>
      </p:sp>
      <p:sp>
        <p:nvSpPr>
          <p:cNvPr id="5" name="Slide Number Placeholder 4">
            <a:extLst>
              <a:ext uri="{FF2B5EF4-FFF2-40B4-BE49-F238E27FC236}">
                <a16:creationId xmlns:a16="http://schemas.microsoft.com/office/drawing/2014/main" id="{A303B7F1-83DF-4B44-9D13-622BDD70D13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fr-FR" dirty="0"/>
              <a:t>2023-10-18</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dirty="0"/>
              <a:t>P. Ninin | Einstein Telescope Day | </a:t>
            </a:r>
            <a:r>
              <a:rPr lang="en-US" dirty="0" err="1"/>
              <a:t>edms</a:t>
            </a:r>
            <a:r>
              <a:rPr lang="en-US" dirty="0"/>
              <a:t> </a:t>
            </a:r>
            <a:r>
              <a:rPr lang="en-CH" dirty="0"/>
              <a:t>2964194</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2" name="Title 1">
            <a:extLst>
              <a:ext uri="{FF2B5EF4-FFF2-40B4-BE49-F238E27FC236}">
                <a16:creationId xmlns:a16="http://schemas.microsoft.com/office/drawing/2014/main" id="{D427E3D5-2194-4AE8-80D4-1FCE73F4D650}"/>
              </a:ext>
            </a:extLst>
          </p:cNvPr>
          <p:cNvSpPr>
            <a:spLocks noGrp="1"/>
          </p:cNvSpPr>
          <p:nvPr>
            <p:ph type="title"/>
          </p:nvPr>
        </p:nvSpPr>
        <p:spPr/>
        <p:txBody>
          <a:bodyPr/>
          <a:lstStyle/>
          <a:p>
            <a:r>
              <a:rPr lang="en-US"/>
              <a:t>Click to edit Master title style</a:t>
            </a:r>
            <a:endParaRPr lang="fr-FR"/>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fr-FR"/>
              <a:t>YYYY-MM-DD</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 | Reference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r>
              <a:rPr lang="fr-FR"/>
              <a:t>YYYY-MM-DD</a:t>
            </a:r>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US"/>
              <a:t>Presenter | Presentation Title | Reference</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fr-FR"/>
              <a:t>YYYY-MM-DD</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 | Reference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fr-FR"/>
              <a:t>YYYY-MM-DD</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 | Reference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287688" y="6378349"/>
            <a:ext cx="828700" cy="365125"/>
          </a:xfrm>
          <a:prstGeom prst="rect">
            <a:avLst/>
          </a:prstGeom>
        </p:spPr>
        <p:txBody>
          <a:bodyPr vert="horz" lIns="0" tIns="0" rIns="0" bIns="0" rtlCol="0" anchor="ctr"/>
          <a:lstStyle>
            <a:lvl1pPr algn="r">
              <a:defRPr sz="1000">
                <a:solidFill>
                  <a:schemeClr val="tx1"/>
                </a:solidFill>
              </a:defRPr>
            </a:lvl1pPr>
          </a:lstStyle>
          <a:p>
            <a:r>
              <a:rPr lang="fr-FR"/>
              <a:t>YYYY-MM-DD</a:t>
            </a:r>
            <a:endParaRPr lang="en-US"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US"/>
              <a:t>Presenter | Presentation Title | Reference</a:t>
            </a:r>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9"/>
          <a:stretch>
            <a:fillRect/>
          </a:stretch>
        </p:blipFill>
        <p:spPr>
          <a:xfrm>
            <a:off x="407988" y="6364599"/>
            <a:ext cx="495300" cy="393700"/>
          </a:xfrm>
          <a:prstGeom prst="rect">
            <a:avLst/>
          </a:prstGeom>
        </p:spPr>
      </p:pic>
      <p:pic>
        <p:nvPicPr>
          <p:cNvPr id="10" name="Picture 9">
            <a:extLst>
              <a:ext uri="{FF2B5EF4-FFF2-40B4-BE49-F238E27FC236}">
                <a16:creationId xmlns:a16="http://schemas.microsoft.com/office/drawing/2014/main" id="{1846A544-82A8-478C-8DA1-1A49D694F9DE}"/>
              </a:ext>
            </a:extLst>
          </p:cNvPr>
          <p:cNvPicPr>
            <a:picLocks noChangeAspect="1"/>
          </p:cNvPicPr>
          <p:nvPr userDrawn="1"/>
        </p:nvPicPr>
        <p:blipFill rotWithShape="1">
          <a:blip r:embed="rId30"/>
          <a:srcRect r="58573" b="44750"/>
          <a:stretch/>
        </p:blipFill>
        <p:spPr bwMode="auto">
          <a:xfrm>
            <a:off x="981918" y="6364599"/>
            <a:ext cx="418257" cy="393699"/>
          </a:xfrm>
          <a:prstGeom prst="rect">
            <a:avLst/>
          </a:prstGeom>
        </p:spPr>
      </p:pic>
      <p:sp>
        <p:nvSpPr>
          <p:cNvPr id="12" name="TextBox 11">
            <a:extLst>
              <a:ext uri="{FF2B5EF4-FFF2-40B4-BE49-F238E27FC236}">
                <a16:creationId xmlns:a16="http://schemas.microsoft.com/office/drawing/2014/main" id="{9960323C-FCE7-4F74-A687-BE4805310B87}"/>
              </a:ext>
            </a:extLst>
          </p:cNvPr>
          <p:cNvSpPr txBox="1"/>
          <p:nvPr/>
        </p:nvSpPr>
        <p:spPr bwMode="auto">
          <a:xfrm>
            <a:off x="1318085" y="6395580"/>
            <a:ext cx="864096" cy="230832"/>
          </a:xfrm>
          <a:prstGeom prst="rect">
            <a:avLst/>
          </a:prstGeom>
          <a:noFill/>
        </p:spPr>
        <p:txBody>
          <a:bodyPr wrap="square" rtlCol="0">
            <a:spAutoFit/>
          </a:bodyPr>
          <a:lstStyle/>
          <a:p>
            <a:r>
              <a:rPr lang="fr-CH" sz="900" b="1" dirty="0"/>
              <a:t>E</a:t>
            </a:r>
            <a:r>
              <a:rPr lang="fr-CH" sz="700" b="1" dirty="0"/>
              <a:t>NGINEERING</a:t>
            </a:r>
          </a:p>
        </p:txBody>
      </p:sp>
      <p:sp>
        <p:nvSpPr>
          <p:cNvPr id="13" name="TextBox 12">
            <a:extLst>
              <a:ext uri="{FF2B5EF4-FFF2-40B4-BE49-F238E27FC236}">
                <a16:creationId xmlns:a16="http://schemas.microsoft.com/office/drawing/2014/main" id="{632872DB-D95D-41FB-8620-43080C482AB9}"/>
              </a:ext>
            </a:extLst>
          </p:cNvPr>
          <p:cNvSpPr txBox="1"/>
          <p:nvPr/>
        </p:nvSpPr>
        <p:spPr bwMode="auto">
          <a:xfrm>
            <a:off x="1318085" y="6510996"/>
            <a:ext cx="1080120" cy="230832"/>
          </a:xfrm>
          <a:prstGeom prst="rect">
            <a:avLst/>
          </a:prstGeom>
          <a:noFill/>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lang="fr-CH" sz="900" b="1" kern="1200" noProof="0" dirty="0">
                <a:solidFill>
                  <a:schemeClr val="tx1"/>
                </a:solidFill>
                <a:latin typeface="+mn-lt"/>
                <a:ea typeface="+mn-ea"/>
                <a:cs typeface="+mn-cs"/>
              </a:rPr>
              <a:t>D</a:t>
            </a:r>
            <a:r>
              <a:rPr lang="fr-CH" sz="700" b="1" kern="1200" noProof="0" dirty="0">
                <a:solidFill>
                  <a:schemeClr val="tx1"/>
                </a:solidFill>
                <a:latin typeface="+mn-lt"/>
                <a:ea typeface="+mn-ea"/>
                <a:cs typeface="+mn-cs"/>
              </a:rPr>
              <a:t>EPARTMENT</a:t>
            </a:r>
            <a:endParaRPr lang="fr-FR" sz="900" b="1" kern="1200" noProof="0" dirty="0">
              <a:solidFill>
                <a:schemeClr val="tx1"/>
              </a:solidFill>
              <a:latin typeface="+mn-lt"/>
              <a:ea typeface="+mn-ea"/>
              <a:cs typeface="+mn-cs"/>
            </a:endParaRPr>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 id="2147483679" r:id="rId23"/>
    <p:sldLayoutId id="2147483681" r:id="rId24"/>
    <p:sldLayoutId id="2147483682" r:id="rId25"/>
    <p:sldLayoutId id="2147483683" r:id="rId26"/>
    <p:sldLayoutId id="2147483684" r:id="rId27"/>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25.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23.xml"/><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8" Type="http://schemas.openxmlformats.org/officeDocument/2006/relationships/image" Target="../media/image23.svg"/><Relationship Id="rId3" Type="http://schemas.openxmlformats.org/officeDocument/2006/relationships/diagramLayout" Target="../diagrams/layout3.xml"/><Relationship Id="rId7" Type="http://schemas.openxmlformats.org/officeDocument/2006/relationships/image" Target="../media/image22.png"/><Relationship Id="rId2" Type="http://schemas.openxmlformats.org/officeDocument/2006/relationships/diagramData" Target="../diagrams/data3.xml"/><Relationship Id="rId1" Type="http://schemas.openxmlformats.org/officeDocument/2006/relationships/slideLayout" Target="../slideLayouts/slideLayout23.xml"/><Relationship Id="rId6" Type="http://schemas.microsoft.com/office/2007/relationships/diagramDrawing" Target="../diagrams/drawing3.xml"/><Relationship Id="rId11" Type="http://schemas.openxmlformats.org/officeDocument/2006/relationships/image" Target="../media/image26.jpeg"/><Relationship Id="rId5" Type="http://schemas.openxmlformats.org/officeDocument/2006/relationships/diagramColors" Target="../diagrams/colors3.xml"/><Relationship Id="rId10" Type="http://schemas.openxmlformats.org/officeDocument/2006/relationships/image" Target="../media/image25.svg"/><Relationship Id="rId4" Type="http://schemas.openxmlformats.org/officeDocument/2006/relationships/diagramQuickStyle" Target="../diagrams/quickStyle3.xml"/><Relationship Id="rId9" Type="http://schemas.openxmlformats.org/officeDocument/2006/relationships/image" Target="../media/image24.png"/></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5.xml"/><Relationship Id="rId1" Type="http://schemas.openxmlformats.org/officeDocument/2006/relationships/slideLayout" Target="../slideLayouts/slideLayout23.xml"/><Relationship Id="rId5" Type="http://schemas.openxmlformats.org/officeDocument/2006/relationships/image" Target="../media/image29.jpeg"/><Relationship Id="rId4" Type="http://schemas.openxmlformats.org/officeDocument/2006/relationships/image" Target="../media/image28.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8.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7.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26.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p:txBody>
          <a:bodyPr/>
          <a:lstStyle/>
          <a:p>
            <a:r>
              <a:rPr lang="en-US" dirty="0"/>
              <a:t>Safety System Engineering,</a:t>
            </a:r>
            <a:br>
              <a:rPr lang="en-US" dirty="0"/>
            </a:br>
            <a:r>
              <a:rPr lang="en-US" dirty="0"/>
              <a:t>Alarm and Access EN-AA </a:t>
            </a:r>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p:txBody>
          <a:bodyPr/>
          <a:lstStyle/>
          <a:p>
            <a:pPr algn="l"/>
            <a:r>
              <a:rPr lang="en-US" sz="1800" dirty="0"/>
              <a:t>EN Einstein Telescope day– P. Ninin - CERN</a:t>
            </a:r>
          </a:p>
          <a:p>
            <a:pPr algn="l"/>
            <a:r>
              <a:rPr lang="en-US" sz="1800" dirty="0"/>
              <a:t>18 October 2023</a:t>
            </a:r>
          </a:p>
        </p:txBody>
      </p:sp>
      <p:sp>
        <p:nvSpPr>
          <p:cNvPr id="7" name="TextBox 6">
            <a:extLst>
              <a:ext uri="{FF2B5EF4-FFF2-40B4-BE49-F238E27FC236}">
                <a16:creationId xmlns:a16="http://schemas.microsoft.com/office/drawing/2014/main" id="{0DDA1893-64E7-4801-8783-60D4FE79DFE3}"/>
              </a:ext>
            </a:extLst>
          </p:cNvPr>
          <p:cNvSpPr txBox="1"/>
          <p:nvPr/>
        </p:nvSpPr>
        <p:spPr>
          <a:xfrm>
            <a:off x="5591944" y="6134707"/>
            <a:ext cx="6096000" cy="369332"/>
          </a:xfrm>
          <a:prstGeom prst="rect">
            <a:avLst/>
          </a:prstGeom>
          <a:noFill/>
        </p:spPr>
        <p:txBody>
          <a:bodyPr wrap="square">
            <a:spAutoFit/>
          </a:bodyPr>
          <a:lstStyle/>
          <a:p>
            <a:pPr algn="r"/>
            <a:r>
              <a:rPr lang="en-US" dirty="0">
                <a:solidFill>
                  <a:srgbClr val="FFFFFF"/>
                </a:solidFill>
                <a:latin typeface="Arial"/>
              </a:rPr>
              <a:t>Reference (EDMS, Indico…)</a:t>
            </a:r>
            <a:endParaRPr lang="fr-FR" dirty="0"/>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6017" name="Groupe 17"/>
          <p:cNvGrpSpPr>
            <a:grpSpLocks/>
          </p:cNvGrpSpPr>
          <p:nvPr/>
        </p:nvGrpSpPr>
        <p:grpSpPr bwMode="auto">
          <a:xfrm>
            <a:off x="2782888" y="1412876"/>
            <a:ext cx="6665912" cy="4030663"/>
            <a:chOff x="1187450" y="1412875"/>
            <a:chExt cx="6665913" cy="4030663"/>
          </a:xfrm>
        </p:grpSpPr>
        <p:pic>
          <p:nvPicPr>
            <p:cNvPr id="86022" name="Picture 2" descr="D:\Users\csalatko\Downloads\risk_matrice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7450" y="1412875"/>
              <a:ext cx="6548438" cy="4010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6023" name="Picture 1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0638" y="1414463"/>
              <a:ext cx="6562725" cy="4029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9" name="Bouée 18"/>
            <p:cNvSpPr/>
            <p:nvPr/>
          </p:nvSpPr>
          <p:spPr bwMode="auto">
            <a:xfrm>
              <a:off x="4932363" y="4437063"/>
              <a:ext cx="309563" cy="327025"/>
            </a:xfrm>
            <a:prstGeom prst="donu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sz="1400">
                <a:solidFill>
                  <a:schemeClr val="tx1"/>
                </a:solidFill>
              </a:endParaRPr>
            </a:p>
          </p:txBody>
        </p:sp>
        <p:grpSp>
          <p:nvGrpSpPr>
            <p:cNvPr id="86025" name="Groupe 64"/>
            <p:cNvGrpSpPr>
              <a:grpSpLocks/>
            </p:cNvGrpSpPr>
            <p:nvPr/>
          </p:nvGrpSpPr>
          <p:grpSpPr bwMode="auto">
            <a:xfrm rot="2948311">
              <a:off x="4468017" y="4368689"/>
              <a:ext cx="423989" cy="490132"/>
              <a:chOff x="236338" y="-238244"/>
              <a:chExt cx="1393668" cy="1866188"/>
            </a:xfrm>
          </p:grpSpPr>
          <p:cxnSp>
            <p:nvCxnSpPr>
              <p:cNvPr id="9" name="Connecteur droit 8"/>
              <p:cNvCxnSpPr/>
              <p:nvPr/>
            </p:nvCxnSpPr>
            <p:spPr>
              <a:xfrm rot="16200000">
                <a:off x="214439" y="1291556"/>
                <a:ext cx="362666" cy="0"/>
              </a:xfrm>
              <a:prstGeom prst="line">
                <a:avLst/>
              </a:prstGeom>
              <a:ln w="571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0" name="Connecteur droit 9"/>
              <p:cNvCxnSpPr/>
              <p:nvPr/>
            </p:nvCxnSpPr>
            <p:spPr>
              <a:xfrm rot="16200000">
                <a:off x="489179" y="992384"/>
                <a:ext cx="356620" cy="0"/>
              </a:xfrm>
              <a:prstGeom prst="line">
                <a:avLst/>
              </a:prstGeom>
              <a:ln w="571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1" name="Connecteur droit 10"/>
              <p:cNvCxnSpPr/>
              <p:nvPr/>
            </p:nvCxnSpPr>
            <p:spPr>
              <a:xfrm rot="16200000" flipV="1">
                <a:off x="543101" y="946967"/>
                <a:ext cx="0" cy="313090"/>
              </a:xfrm>
              <a:prstGeom prst="line">
                <a:avLst/>
              </a:prstGeom>
              <a:ln w="571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2" name="Connecteur droit 11"/>
              <p:cNvCxnSpPr/>
              <p:nvPr/>
            </p:nvCxnSpPr>
            <p:spPr>
              <a:xfrm rot="16200000">
                <a:off x="751298" y="687590"/>
                <a:ext cx="356624" cy="0"/>
              </a:xfrm>
              <a:prstGeom prst="line">
                <a:avLst/>
              </a:prstGeom>
              <a:ln w="571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Connecteur droit 12"/>
              <p:cNvCxnSpPr/>
              <p:nvPr/>
            </p:nvCxnSpPr>
            <p:spPr>
              <a:xfrm rot="16200000">
                <a:off x="1032616" y="394041"/>
                <a:ext cx="356624" cy="0"/>
              </a:xfrm>
              <a:prstGeom prst="line">
                <a:avLst/>
              </a:prstGeom>
              <a:ln w="57150">
                <a:solidFill>
                  <a:srgbClr val="7030A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Connecteur droit 13"/>
              <p:cNvCxnSpPr/>
              <p:nvPr/>
            </p:nvCxnSpPr>
            <p:spPr>
              <a:xfrm rot="16200000" flipV="1">
                <a:off x="1083343" y="297470"/>
                <a:ext cx="0" cy="313090"/>
              </a:xfrm>
              <a:prstGeom prst="line">
                <a:avLst/>
              </a:prstGeom>
              <a:ln w="571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5" name="Connecteur droit 14"/>
              <p:cNvCxnSpPr/>
              <p:nvPr/>
            </p:nvCxnSpPr>
            <p:spPr>
              <a:xfrm rot="16200000" flipV="1">
                <a:off x="840425" y="613512"/>
                <a:ext cx="0" cy="313090"/>
              </a:xfrm>
              <a:prstGeom prst="line">
                <a:avLst/>
              </a:prstGeom>
              <a:ln w="571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6" name="Connecteur droit 15"/>
              <p:cNvCxnSpPr/>
              <p:nvPr/>
            </p:nvCxnSpPr>
            <p:spPr>
              <a:xfrm flipH="1">
                <a:off x="1203823" y="-188881"/>
                <a:ext cx="391365" cy="392887"/>
              </a:xfrm>
              <a:prstGeom prst="line">
                <a:avLst/>
              </a:prstGeom>
              <a:ln w="57150">
                <a:solidFill>
                  <a:srgbClr val="7030A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 name="Connecteur droit 16"/>
              <p:cNvCxnSpPr/>
              <p:nvPr/>
            </p:nvCxnSpPr>
            <p:spPr>
              <a:xfrm flipH="1">
                <a:off x="199751" y="1477663"/>
                <a:ext cx="208727" cy="187376"/>
              </a:xfrm>
              <a:prstGeom prst="line">
                <a:avLst/>
              </a:prstGeom>
              <a:ln w="57150">
                <a:solidFill>
                  <a:srgbClr val="7030A0"/>
                </a:solidFill>
              </a:ln>
            </p:spPr>
            <p:style>
              <a:lnRef idx="1">
                <a:schemeClr val="accent1"/>
              </a:lnRef>
              <a:fillRef idx="0">
                <a:schemeClr val="accent1"/>
              </a:fillRef>
              <a:effectRef idx="0">
                <a:schemeClr val="accent1"/>
              </a:effectRef>
              <a:fontRef idx="minor">
                <a:schemeClr val="tx1"/>
              </a:fontRef>
            </p:style>
          </p:cxnSp>
        </p:grpSp>
      </p:grpSp>
      <p:sp>
        <p:nvSpPr>
          <p:cNvPr id="86018" name="Rectangle 13"/>
          <p:cNvSpPr>
            <a:spLocks noChangeArrowheads="1"/>
          </p:cNvSpPr>
          <p:nvPr/>
        </p:nvSpPr>
        <p:spPr bwMode="auto">
          <a:xfrm>
            <a:off x="2063552" y="550168"/>
            <a:ext cx="8136904" cy="546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pPr marL="419100" indent="-419100" eaLnBrk="0" hangingPunct="0">
              <a:lnSpc>
                <a:spcPct val="95000"/>
              </a:lnSpc>
              <a:buClr>
                <a:srgbClr val="000000"/>
              </a:buClr>
              <a:buSzPct val="100000"/>
            </a:pPr>
            <a:r>
              <a:rPr lang="fr-FR" sz="2200" b="1" dirty="0">
                <a:solidFill>
                  <a:srgbClr val="B30123"/>
                </a:solidFill>
                <a:latin typeface="Helvetica" charset="0"/>
              </a:rPr>
              <a:t> </a:t>
            </a:r>
          </a:p>
        </p:txBody>
      </p:sp>
      <p:pic>
        <p:nvPicPr>
          <p:cNvPr id="20" name="Picture 2" descr="D:\Users\csalatko\Downloads\risk_matrice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8505" y="1579115"/>
            <a:ext cx="7254143" cy="44421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2">
            <a:extLst>
              <a:ext uri="{FF2B5EF4-FFF2-40B4-BE49-F238E27FC236}">
                <a16:creationId xmlns:a16="http://schemas.microsoft.com/office/drawing/2014/main" id="{6EC13FE6-247F-19E3-28E2-1C131C64263F}"/>
              </a:ext>
            </a:extLst>
          </p:cNvPr>
          <p:cNvSpPr txBox="1">
            <a:spLocks/>
          </p:cNvSpPr>
          <p:nvPr/>
        </p:nvSpPr>
        <p:spPr>
          <a:xfrm>
            <a:off x="407988" y="373593"/>
            <a:ext cx="11376025" cy="1065742"/>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fr-CH" dirty="0"/>
              <a:t>Risk Reduction </a:t>
            </a:r>
            <a:r>
              <a:rPr lang="fr-CH" dirty="0" err="1"/>
              <a:t>strategy</a:t>
            </a:r>
            <a:endParaRPr lang="en-GB" dirty="0"/>
          </a:p>
        </p:txBody>
      </p:sp>
      <p:sp>
        <p:nvSpPr>
          <p:cNvPr id="3" name="Footer Placeholder 3">
            <a:extLst>
              <a:ext uri="{FF2B5EF4-FFF2-40B4-BE49-F238E27FC236}">
                <a16:creationId xmlns:a16="http://schemas.microsoft.com/office/drawing/2014/main" id="{5706EF2B-C285-AC84-CE3A-034AEA581178}"/>
              </a:ext>
            </a:extLst>
          </p:cNvPr>
          <p:cNvSpPr txBox="1">
            <a:spLocks/>
          </p:cNvSpPr>
          <p:nvPr/>
        </p:nvSpPr>
        <p:spPr>
          <a:xfrm>
            <a:off x="4259262" y="6383848"/>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a:t>P. Ninin, Einstein Telescope Day,  18 October 2023, edms: 1562467</a:t>
            </a:r>
            <a:endParaRPr lang="en-US" sz="1400" dirty="0"/>
          </a:p>
        </p:txBody>
      </p:sp>
    </p:spTree>
    <p:extLst>
      <p:ext uri="{BB962C8B-B14F-4D97-AF65-F5344CB8AC3E}">
        <p14:creationId xmlns:p14="http://schemas.microsoft.com/office/powerpoint/2010/main" val="418600682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xit" presetSubtype="0" fill="hold" nodeType="clickEffect">
                                  <p:stCondLst>
                                    <p:cond delay="0"/>
                                  </p:stCondLst>
                                  <p:childTnLst>
                                    <p:set>
                                      <p:cBhvr>
                                        <p:cTn id="6" dur="1" fill="hold">
                                          <p:stCondLst>
                                            <p:cond delay="0"/>
                                          </p:stCondLst>
                                        </p:cTn>
                                        <p:tgtEl>
                                          <p:spTgt spid="2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Layer of Protection </a:t>
            </a:r>
          </a:p>
        </p:txBody>
      </p:sp>
      <p:pic>
        <p:nvPicPr>
          <p:cNvPr id="7" name="Content Placeholder 6" descr="Capture d’écran 2016-11-03 à 11.37.34.png"/>
          <p:cNvPicPr>
            <a:picLocks noGrp="1" noChangeAspect="1"/>
          </p:cNvPicPr>
          <p:nvPr>
            <p:ph idx="1"/>
          </p:nvPr>
        </p:nvPicPr>
        <p:blipFill>
          <a:blip r:embed="rId2">
            <a:extLst>
              <a:ext uri="{28A0092B-C50C-407E-A947-70E740481C1C}">
                <a14:useLocalDpi xmlns:a14="http://schemas.microsoft.com/office/drawing/2010/main" val="0"/>
              </a:ext>
            </a:extLst>
          </a:blip>
          <a:srcRect l="-37597" r="-37597"/>
          <a:stretch>
            <a:fillRect/>
          </a:stretch>
        </p:blipFill>
        <p:spPr>
          <a:xfrm>
            <a:off x="3071664" y="373593"/>
            <a:ext cx="10331327" cy="5861463"/>
          </a:xfrm>
        </p:spPr>
      </p:pic>
      <p:sp>
        <p:nvSpPr>
          <p:cNvPr id="6" name="Slide Number Placeholder 5"/>
          <p:cNvSpPr>
            <a:spLocks noGrp="1"/>
          </p:cNvSpPr>
          <p:nvPr>
            <p:ph type="sldNum" sz="quarter" idx="4"/>
          </p:nvPr>
        </p:nvSpPr>
        <p:spPr/>
        <p:txBody>
          <a:bodyPr/>
          <a:lstStyle/>
          <a:p>
            <a:fld id="{17918391-D411-FE40-AAD7-861AE5233E0E}" type="slidenum">
              <a:rPr lang="en-US" sz="1400" smtClean="0"/>
              <a:pPr/>
              <a:t>11</a:t>
            </a:fld>
            <a:endParaRPr lang="en-US" sz="1400" dirty="0"/>
          </a:p>
        </p:txBody>
      </p:sp>
      <p:sp>
        <p:nvSpPr>
          <p:cNvPr id="3" name="Footer Placeholder 3">
            <a:extLst>
              <a:ext uri="{FF2B5EF4-FFF2-40B4-BE49-F238E27FC236}">
                <a16:creationId xmlns:a16="http://schemas.microsoft.com/office/drawing/2014/main" id="{E4B2F882-CCBA-6B07-7D00-D439F2DFEC9E}"/>
              </a:ext>
            </a:extLst>
          </p:cNvPr>
          <p:cNvSpPr txBox="1">
            <a:spLocks/>
          </p:cNvSpPr>
          <p:nvPr/>
        </p:nvSpPr>
        <p:spPr>
          <a:xfrm>
            <a:off x="4259262" y="6383848"/>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a:t>P. Ninin, Einstein Telescope Day,  18 October 2023, edms: 1562467</a:t>
            </a:r>
            <a:endParaRPr lang="en-US" sz="1400" dirty="0"/>
          </a:p>
        </p:txBody>
      </p:sp>
    </p:spTree>
    <p:extLst>
      <p:ext uri="{BB962C8B-B14F-4D97-AF65-F5344CB8AC3E}">
        <p14:creationId xmlns:p14="http://schemas.microsoft.com/office/powerpoint/2010/main" val="34018092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fr-FR" dirty="0"/>
              <a:t>2022-10-12</a:t>
            </a:r>
            <a:endParaRPr lang="en-US" dirty="0"/>
          </a:p>
        </p:txBody>
      </p:sp>
      <p:sp>
        <p:nvSpPr>
          <p:cNvPr id="4" name="Footer Placeholder 3"/>
          <p:cNvSpPr>
            <a:spLocks noGrp="1"/>
          </p:cNvSpPr>
          <p:nvPr>
            <p:ph type="ftr" sz="quarter" idx="11"/>
          </p:nvPr>
        </p:nvSpPr>
        <p:spPr/>
        <p:txBody>
          <a:bodyPr/>
          <a:lstStyle/>
          <a:p>
            <a:r>
              <a:rPr lang="en-US" dirty="0"/>
              <a:t>A. </a:t>
            </a:r>
            <a:r>
              <a:rPr lang="en-US" dirty="0" err="1"/>
              <a:t>Suwalska</a:t>
            </a:r>
            <a:r>
              <a:rPr lang="en-US" dirty="0"/>
              <a:t>, B. Morand | EDMS </a:t>
            </a:r>
            <a:r>
              <a:rPr lang="en-GB" dirty="0"/>
              <a:t>2780068</a:t>
            </a:r>
            <a:endParaRPr lang="en-US" dirty="0"/>
          </a:p>
        </p:txBody>
      </p:sp>
      <p:sp>
        <p:nvSpPr>
          <p:cNvPr id="5" name="Slide Number Placeholder 4"/>
          <p:cNvSpPr>
            <a:spLocks noGrp="1"/>
          </p:cNvSpPr>
          <p:nvPr>
            <p:ph type="sldNum" sz="quarter" idx="12"/>
          </p:nvPr>
        </p:nvSpPr>
        <p:spPr/>
        <p:txBody>
          <a:bodyPr/>
          <a:lstStyle/>
          <a:p>
            <a:fld id="{36B5EA5A-BC32-A742-B11B-8E7414D5B535}" type="slidenum">
              <a:rPr lang="en-US" smtClean="0"/>
              <a:pPr/>
              <a:t>12</a:t>
            </a:fld>
            <a:endParaRPr lang="en-US" dirty="0"/>
          </a:p>
        </p:txBody>
      </p:sp>
      <p:grpSp>
        <p:nvGrpSpPr>
          <p:cNvPr id="7" name="Group 6">
            <a:extLst>
              <a:ext uri="{FF2B5EF4-FFF2-40B4-BE49-F238E27FC236}">
                <a16:creationId xmlns:a16="http://schemas.microsoft.com/office/drawing/2014/main" id="{2B32A598-6D16-992D-BA95-23156FF351CE}"/>
              </a:ext>
            </a:extLst>
          </p:cNvPr>
          <p:cNvGrpSpPr/>
          <p:nvPr/>
        </p:nvGrpSpPr>
        <p:grpSpPr>
          <a:xfrm>
            <a:off x="983432" y="960165"/>
            <a:ext cx="10184394" cy="5330116"/>
            <a:chOff x="2101004" y="960165"/>
            <a:chExt cx="10184394" cy="5330116"/>
          </a:xfrm>
        </p:grpSpPr>
        <p:pic>
          <p:nvPicPr>
            <p:cNvPr id="6" name="Picture 5">
              <a:extLst>
                <a:ext uri="{FF2B5EF4-FFF2-40B4-BE49-F238E27FC236}">
                  <a16:creationId xmlns:a16="http://schemas.microsoft.com/office/drawing/2014/main" id="{46099959-3E22-A387-6BFF-C7F2A5A2158F}"/>
                </a:ext>
              </a:extLst>
            </p:cNvPr>
            <p:cNvPicPr>
              <a:picLocks noChangeAspect="1"/>
            </p:cNvPicPr>
            <p:nvPr/>
          </p:nvPicPr>
          <p:blipFill>
            <a:blip r:embed="rId2"/>
            <a:stretch>
              <a:fillRect/>
            </a:stretch>
          </p:blipFill>
          <p:spPr>
            <a:xfrm>
              <a:off x="2180208" y="962672"/>
              <a:ext cx="9988601" cy="4343708"/>
            </a:xfrm>
            <a:prstGeom prst="rect">
              <a:avLst/>
            </a:prstGeom>
          </p:spPr>
        </p:pic>
        <p:sp>
          <p:nvSpPr>
            <p:cNvPr id="11" name="Right Brace 10">
              <a:extLst>
                <a:ext uri="{FF2B5EF4-FFF2-40B4-BE49-F238E27FC236}">
                  <a16:creationId xmlns:a16="http://schemas.microsoft.com/office/drawing/2014/main" id="{EBD43005-1EAF-B577-C312-EFCB9BB7DCB5}"/>
                </a:ext>
              </a:extLst>
            </p:cNvPr>
            <p:cNvSpPr/>
            <p:nvPr/>
          </p:nvSpPr>
          <p:spPr>
            <a:xfrm rot="5400000">
              <a:off x="2590619" y="4900611"/>
              <a:ext cx="180020" cy="1000843"/>
            </a:xfrm>
            <a:prstGeom prst="rightBrace">
              <a:avLst/>
            </a:prstGeom>
            <a:ln w="12700"/>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sz="1100"/>
            </a:p>
          </p:txBody>
        </p:sp>
        <p:sp>
          <p:nvSpPr>
            <p:cNvPr id="12" name="TextBox 11">
              <a:extLst>
                <a:ext uri="{FF2B5EF4-FFF2-40B4-BE49-F238E27FC236}">
                  <a16:creationId xmlns:a16="http://schemas.microsoft.com/office/drawing/2014/main" id="{DAEC479D-059D-0380-363C-FD50EE335553}"/>
                </a:ext>
              </a:extLst>
            </p:cNvPr>
            <p:cNvSpPr txBox="1"/>
            <p:nvPr/>
          </p:nvSpPr>
          <p:spPr bwMode="auto">
            <a:xfrm>
              <a:off x="2101004" y="5494490"/>
              <a:ext cx="1186684" cy="769441"/>
            </a:xfrm>
            <a:prstGeom prst="rect">
              <a:avLst/>
            </a:prstGeom>
            <a:noFill/>
          </p:spPr>
          <p:txBody>
            <a:bodyPr wrap="square" rtlCol="0">
              <a:spAutoFit/>
            </a:bodyPr>
            <a:lstStyle/>
            <a:p>
              <a:pPr algn="ctr"/>
              <a:r>
                <a:rPr lang="fr-FR" sz="1100" dirty="0" err="1"/>
                <a:t>Initiating</a:t>
              </a:r>
              <a:r>
                <a:rPr lang="fr-FR" sz="1100" dirty="0"/>
                <a:t> </a:t>
              </a:r>
              <a:r>
                <a:rPr lang="fr-FR" sz="1100" dirty="0" err="1"/>
                <a:t>events</a:t>
              </a:r>
              <a:endParaRPr lang="fr-FR" sz="1100" dirty="0"/>
            </a:p>
            <a:p>
              <a:pPr algn="ctr"/>
              <a:r>
                <a:rPr lang="fr-FR" sz="1100" dirty="0"/>
                <a:t>&amp;</a:t>
              </a:r>
            </a:p>
            <a:p>
              <a:pPr algn="ctr"/>
              <a:r>
                <a:rPr lang="fr-FR" sz="1100" dirty="0"/>
                <a:t> </a:t>
              </a:r>
              <a:r>
                <a:rPr lang="fr-FR" sz="1100" dirty="0" err="1"/>
                <a:t>associated</a:t>
              </a:r>
              <a:r>
                <a:rPr lang="fr-FR" sz="1100" dirty="0"/>
                <a:t> </a:t>
              </a:r>
              <a:r>
                <a:rPr lang="fr-FR" sz="1100" dirty="0" err="1"/>
                <a:t>frequency</a:t>
              </a:r>
              <a:endParaRPr lang="fr-FR" sz="1100" dirty="0"/>
            </a:p>
          </p:txBody>
        </p:sp>
        <p:sp>
          <p:nvSpPr>
            <p:cNvPr id="13" name="Right Brace 12">
              <a:extLst>
                <a:ext uri="{FF2B5EF4-FFF2-40B4-BE49-F238E27FC236}">
                  <a16:creationId xmlns:a16="http://schemas.microsoft.com/office/drawing/2014/main" id="{D4B797BE-E1EE-41C1-7609-9B70B6C61185}"/>
                </a:ext>
              </a:extLst>
            </p:cNvPr>
            <p:cNvSpPr/>
            <p:nvPr/>
          </p:nvSpPr>
          <p:spPr>
            <a:xfrm rot="5400000">
              <a:off x="4672488" y="3834291"/>
              <a:ext cx="180020" cy="3124197"/>
            </a:xfrm>
            <a:prstGeom prst="rightBrace">
              <a:avLst/>
            </a:prstGeom>
            <a:ln w="12700"/>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sz="1100"/>
            </a:p>
          </p:txBody>
        </p:sp>
        <p:sp>
          <p:nvSpPr>
            <p:cNvPr id="14" name="TextBox 13">
              <a:extLst>
                <a:ext uri="{FF2B5EF4-FFF2-40B4-BE49-F238E27FC236}">
                  <a16:creationId xmlns:a16="http://schemas.microsoft.com/office/drawing/2014/main" id="{3754B5DE-04DF-4C26-8A0C-EFACFB0A3B34}"/>
                </a:ext>
              </a:extLst>
            </p:cNvPr>
            <p:cNvSpPr txBox="1"/>
            <p:nvPr/>
          </p:nvSpPr>
          <p:spPr bwMode="auto">
            <a:xfrm>
              <a:off x="3590598" y="5491043"/>
              <a:ext cx="2332952" cy="769441"/>
            </a:xfrm>
            <a:prstGeom prst="rect">
              <a:avLst/>
            </a:prstGeom>
            <a:noFill/>
          </p:spPr>
          <p:txBody>
            <a:bodyPr wrap="square" rtlCol="0">
              <a:spAutoFit/>
            </a:bodyPr>
            <a:lstStyle/>
            <a:p>
              <a:pPr algn="ctr"/>
              <a:r>
                <a:rPr lang="fr-FR" sz="1100" dirty="0" err="1"/>
                <a:t>Identify</a:t>
              </a:r>
              <a:r>
                <a:rPr lang="fr-FR" sz="1100" dirty="0"/>
                <a:t> </a:t>
              </a:r>
              <a:r>
                <a:rPr lang="fr-FR" sz="1100" dirty="0" err="1"/>
                <a:t>preventive</a:t>
              </a:r>
              <a:r>
                <a:rPr lang="fr-FR" sz="1100" dirty="0"/>
                <a:t> </a:t>
              </a:r>
              <a:r>
                <a:rPr lang="fr-FR" sz="1100" dirty="0" err="1"/>
                <a:t>barriers</a:t>
              </a:r>
              <a:endParaRPr lang="fr-FR" sz="1100" dirty="0"/>
            </a:p>
            <a:p>
              <a:pPr algn="ctr"/>
              <a:r>
                <a:rPr lang="fr-FR" sz="1100" dirty="0"/>
                <a:t>&amp;</a:t>
              </a:r>
            </a:p>
            <a:p>
              <a:pPr algn="ctr"/>
              <a:r>
                <a:rPr lang="fr-FR" sz="1100" dirty="0" err="1"/>
                <a:t>their</a:t>
              </a:r>
              <a:r>
                <a:rPr lang="fr-FR" sz="1100" dirty="0"/>
                <a:t> </a:t>
              </a:r>
              <a:r>
                <a:rPr lang="fr-FR" sz="1100" dirty="0" err="1"/>
                <a:t>Probability</a:t>
              </a:r>
              <a:r>
                <a:rPr lang="fr-FR" sz="1100" dirty="0"/>
                <a:t> of Failure on </a:t>
              </a:r>
              <a:r>
                <a:rPr lang="fr-FR" sz="1100" dirty="0" err="1"/>
                <a:t>Demand</a:t>
              </a:r>
              <a:r>
                <a:rPr lang="fr-FR" sz="1100" dirty="0"/>
                <a:t> (PFD)</a:t>
              </a:r>
            </a:p>
          </p:txBody>
        </p:sp>
        <p:sp>
          <p:nvSpPr>
            <p:cNvPr id="16" name="Right Brace 15">
              <a:extLst>
                <a:ext uri="{FF2B5EF4-FFF2-40B4-BE49-F238E27FC236}">
                  <a16:creationId xmlns:a16="http://schemas.microsoft.com/office/drawing/2014/main" id="{C56ED1CB-1916-ECBB-27CD-CEBC5B85716D}"/>
                </a:ext>
              </a:extLst>
            </p:cNvPr>
            <p:cNvSpPr/>
            <p:nvPr/>
          </p:nvSpPr>
          <p:spPr>
            <a:xfrm rot="5400000">
              <a:off x="7154840" y="4637104"/>
              <a:ext cx="180019" cy="1512285"/>
            </a:xfrm>
            <a:prstGeom prst="rightBrace">
              <a:avLst/>
            </a:prstGeom>
            <a:ln w="12700"/>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sz="1100"/>
            </a:p>
          </p:txBody>
        </p:sp>
        <p:sp>
          <p:nvSpPr>
            <p:cNvPr id="17" name="TextBox 16">
              <a:extLst>
                <a:ext uri="{FF2B5EF4-FFF2-40B4-BE49-F238E27FC236}">
                  <a16:creationId xmlns:a16="http://schemas.microsoft.com/office/drawing/2014/main" id="{653C9E49-D142-3C9E-E0D1-D490200649C6}"/>
                </a:ext>
              </a:extLst>
            </p:cNvPr>
            <p:cNvSpPr txBox="1"/>
            <p:nvPr/>
          </p:nvSpPr>
          <p:spPr bwMode="auto">
            <a:xfrm>
              <a:off x="6708448" y="5525202"/>
              <a:ext cx="1072801" cy="600164"/>
            </a:xfrm>
            <a:prstGeom prst="rect">
              <a:avLst/>
            </a:prstGeom>
            <a:noFill/>
          </p:spPr>
          <p:txBody>
            <a:bodyPr wrap="square" rtlCol="0">
              <a:spAutoFit/>
            </a:bodyPr>
            <a:lstStyle/>
            <a:p>
              <a:pPr algn="ctr"/>
              <a:r>
                <a:rPr lang="fr-FR" sz="1100" dirty="0"/>
                <a:t> 1 central </a:t>
              </a:r>
              <a:r>
                <a:rPr lang="fr-FR" sz="1100" dirty="0" err="1"/>
                <a:t>event</a:t>
              </a:r>
              <a:endParaRPr lang="fr-FR" sz="1100" dirty="0"/>
            </a:p>
            <a:p>
              <a:pPr algn="ctr"/>
              <a:r>
                <a:rPr lang="fr-FR" sz="1100" dirty="0"/>
                <a:t>per </a:t>
              </a:r>
              <a:r>
                <a:rPr lang="fr-FR" sz="1100" dirty="0" err="1"/>
                <a:t>hazard</a:t>
              </a:r>
              <a:endParaRPr lang="fr-FR" sz="1100" dirty="0"/>
            </a:p>
          </p:txBody>
        </p:sp>
        <p:sp>
          <p:nvSpPr>
            <p:cNvPr id="18" name="Right Brace 17">
              <a:extLst>
                <a:ext uri="{FF2B5EF4-FFF2-40B4-BE49-F238E27FC236}">
                  <a16:creationId xmlns:a16="http://schemas.microsoft.com/office/drawing/2014/main" id="{DE204687-B25C-822E-2354-CBA510E6F8D7}"/>
                </a:ext>
              </a:extLst>
            </p:cNvPr>
            <p:cNvSpPr/>
            <p:nvPr/>
          </p:nvSpPr>
          <p:spPr>
            <a:xfrm rot="5400000">
              <a:off x="9518655" y="3945768"/>
              <a:ext cx="180020" cy="2910530"/>
            </a:xfrm>
            <a:prstGeom prst="rightBrace">
              <a:avLst/>
            </a:prstGeom>
            <a:ln w="12700"/>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sz="1100"/>
            </a:p>
          </p:txBody>
        </p:sp>
        <p:sp>
          <p:nvSpPr>
            <p:cNvPr id="19" name="TextBox 18">
              <a:extLst>
                <a:ext uri="{FF2B5EF4-FFF2-40B4-BE49-F238E27FC236}">
                  <a16:creationId xmlns:a16="http://schemas.microsoft.com/office/drawing/2014/main" id="{B9FFBDD0-15F2-5324-6C2D-9880EFCAD7AA}"/>
                </a:ext>
              </a:extLst>
            </p:cNvPr>
            <p:cNvSpPr txBox="1"/>
            <p:nvPr/>
          </p:nvSpPr>
          <p:spPr bwMode="auto">
            <a:xfrm>
              <a:off x="8409648" y="5520840"/>
              <a:ext cx="2438400" cy="769441"/>
            </a:xfrm>
            <a:prstGeom prst="rect">
              <a:avLst/>
            </a:prstGeom>
            <a:noFill/>
          </p:spPr>
          <p:txBody>
            <a:bodyPr wrap="square" rtlCol="0">
              <a:spAutoFit/>
            </a:bodyPr>
            <a:lstStyle/>
            <a:p>
              <a:pPr algn="ctr"/>
              <a:r>
                <a:rPr lang="fr-FR" sz="1100" dirty="0" err="1"/>
                <a:t>Identify</a:t>
              </a:r>
              <a:r>
                <a:rPr lang="fr-FR" sz="1100" dirty="0"/>
                <a:t> protective </a:t>
              </a:r>
              <a:r>
                <a:rPr lang="fr-FR" sz="1100" dirty="0" err="1"/>
                <a:t>barriers</a:t>
              </a:r>
              <a:endParaRPr lang="fr-FR" sz="1100" dirty="0"/>
            </a:p>
            <a:p>
              <a:pPr algn="ctr"/>
              <a:r>
                <a:rPr lang="fr-FR" sz="1100" dirty="0"/>
                <a:t>&amp;</a:t>
              </a:r>
            </a:p>
            <a:p>
              <a:pPr algn="ctr"/>
              <a:r>
                <a:rPr lang="fr-FR" sz="1100" dirty="0" err="1"/>
                <a:t>their</a:t>
              </a:r>
              <a:r>
                <a:rPr lang="fr-FR" sz="1100" dirty="0"/>
                <a:t> </a:t>
              </a:r>
              <a:r>
                <a:rPr lang="fr-FR" sz="1100" dirty="0" err="1"/>
                <a:t>Probability</a:t>
              </a:r>
              <a:r>
                <a:rPr lang="fr-FR" sz="1100" dirty="0"/>
                <a:t> of Failure on </a:t>
              </a:r>
              <a:r>
                <a:rPr lang="fr-FR" sz="1100" dirty="0" err="1"/>
                <a:t>Demand</a:t>
              </a:r>
              <a:r>
                <a:rPr lang="fr-FR" sz="1100" dirty="0"/>
                <a:t> (PFD)</a:t>
              </a:r>
            </a:p>
          </p:txBody>
        </p:sp>
        <p:sp>
          <p:nvSpPr>
            <p:cNvPr id="20" name="Right Brace 19">
              <a:extLst>
                <a:ext uri="{FF2B5EF4-FFF2-40B4-BE49-F238E27FC236}">
                  <a16:creationId xmlns:a16="http://schemas.microsoft.com/office/drawing/2014/main" id="{1D1D2707-1446-BCAA-CBD1-E5256426E077}"/>
                </a:ext>
              </a:extLst>
            </p:cNvPr>
            <p:cNvSpPr/>
            <p:nvPr/>
          </p:nvSpPr>
          <p:spPr>
            <a:xfrm rot="5400000">
              <a:off x="11538055" y="4875870"/>
              <a:ext cx="180020" cy="1041038"/>
            </a:xfrm>
            <a:prstGeom prst="rightBrace">
              <a:avLst/>
            </a:prstGeom>
            <a:ln w="12700"/>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sz="1100"/>
            </a:p>
          </p:txBody>
        </p:sp>
        <p:sp>
          <p:nvSpPr>
            <p:cNvPr id="21" name="TextBox 20">
              <a:extLst>
                <a:ext uri="{FF2B5EF4-FFF2-40B4-BE49-F238E27FC236}">
                  <a16:creationId xmlns:a16="http://schemas.microsoft.com/office/drawing/2014/main" id="{2C98E3B4-7CFF-88CD-239C-02A7670766F0}"/>
                </a:ext>
              </a:extLst>
            </p:cNvPr>
            <p:cNvSpPr txBox="1"/>
            <p:nvPr/>
          </p:nvSpPr>
          <p:spPr bwMode="auto">
            <a:xfrm>
              <a:off x="11031802" y="5486400"/>
              <a:ext cx="1253596" cy="769441"/>
            </a:xfrm>
            <a:prstGeom prst="rect">
              <a:avLst/>
            </a:prstGeom>
            <a:noFill/>
          </p:spPr>
          <p:txBody>
            <a:bodyPr wrap="square" rtlCol="0">
              <a:spAutoFit/>
            </a:bodyPr>
            <a:lstStyle/>
            <a:p>
              <a:pPr algn="ctr"/>
              <a:r>
                <a:rPr lang="fr-FR" sz="1100" dirty="0" err="1"/>
                <a:t>Severity</a:t>
              </a:r>
              <a:r>
                <a:rPr lang="fr-FR" sz="1100" dirty="0"/>
                <a:t> classification</a:t>
              </a:r>
            </a:p>
            <a:p>
              <a:pPr algn="ctr"/>
              <a:r>
                <a:rPr lang="fr-FR" sz="1100" dirty="0"/>
                <a:t>&amp;</a:t>
              </a:r>
            </a:p>
            <a:p>
              <a:pPr algn="ctr"/>
              <a:r>
                <a:rPr lang="fr-FR" sz="1100" dirty="0" err="1"/>
                <a:t>target</a:t>
              </a:r>
              <a:r>
                <a:rPr lang="fr-FR" sz="1100" dirty="0"/>
                <a:t> </a:t>
              </a:r>
              <a:r>
                <a:rPr lang="fr-FR" sz="1100" dirty="0" err="1"/>
                <a:t>frequency</a:t>
              </a:r>
              <a:endParaRPr lang="fr-FR" sz="1100" dirty="0"/>
            </a:p>
          </p:txBody>
        </p:sp>
        <p:sp>
          <p:nvSpPr>
            <p:cNvPr id="22" name="TextBox 21">
              <a:extLst>
                <a:ext uri="{FF2B5EF4-FFF2-40B4-BE49-F238E27FC236}">
                  <a16:creationId xmlns:a16="http://schemas.microsoft.com/office/drawing/2014/main" id="{653C9E49-D142-3C9E-E0D1-D490200649C6}"/>
                </a:ext>
              </a:extLst>
            </p:cNvPr>
            <p:cNvSpPr txBox="1"/>
            <p:nvPr/>
          </p:nvSpPr>
          <p:spPr bwMode="auto">
            <a:xfrm>
              <a:off x="7696200" y="960165"/>
              <a:ext cx="4204998" cy="261610"/>
            </a:xfrm>
            <a:prstGeom prst="rect">
              <a:avLst/>
            </a:prstGeom>
            <a:noFill/>
          </p:spPr>
          <p:txBody>
            <a:bodyPr wrap="none" rtlCol="0">
              <a:spAutoFit/>
            </a:bodyPr>
            <a:lstStyle/>
            <a:p>
              <a:pPr algn="ctr"/>
              <a:r>
                <a:rPr lang="fr-FR" sz="1100" dirty="0"/>
                <a:t>* </a:t>
              </a:r>
              <a:r>
                <a:rPr lang="en-GB" sz="1100" dirty="0"/>
                <a:t>PFDs are estimated according to the guidelines of IEC61511</a:t>
              </a:r>
              <a:endParaRPr lang="fr-FR" sz="1100" dirty="0"/>
            </a:p>
          </p:txBody>
        </p:sp>
      </p:grpSp>
      <p:sp>
        <p:nvSpPr>
          <p:cNvPr id="2" name="Title 5">
            <a:extLst>
              <a:ext uri="{FF2B5EF4-FFF2-40B4-BE49-F238E27FC236}">
                <a16:creationId xmlns:a16="http://schemas.microsoft.com/office/drawing/2014/main" id="{38F9F5D7-DA24-85C8-8B39-F3EA66EAC611}"/>
              </a:ext>
            </a:extLst>
          </p:cNvPr>
          <p:cNvSpPr txBox="1">
            <a:spLocks/>
          </p:cNvSpPr>
          <p:nvPr/>
        </p:nvSpPr>
        <p:spPr>
          <a:xfrm>
            <a:off x="407988" y="188640"/>
            <a:ext cx="11707812" cy="58907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GB" sz="2800" b="1" dirty="0">
                <a:latin typeface="+mj-lt"/>
                <a:ea typeface="+mj-ea"/>
                <a:cs typeface="+mj-cs"/>
              </a:rPr>
              <a:t>Modelling of preventive and protective barriers using bowtie diagram</a:t>
            </a:r>
          </a:p>
        </p:txBody>
      </p:sp>
    </p:spTree>
    <p:extLst>
      <p:ext uri="{BB962C8B-B14F-4D97-AF65-F5344CB8AC3E}">
        <p14:creationId xmlns:p14="http://schemas.microsoft.com/office/powerpoint/2010/main" val="35869292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D9FEA5D7-6EEE-44E9-8B30-FBC9CCC58BC1}"/>
              </a:ext>
            </a:extLst>
          </p:cNvPr>
          <p:cNvSpPr>
            <a:spLocks noGrp="1"/>
          </p:cNvSpPr>
          <p:nvPr>
            <p:ph type="sldNum" sz="quarter" idx="12"/>
          </p:nvPr>
        </p:nvSpPr>
        <p:spPr bwMode="auto">
          <a:xfrm>
            <a:off x="9840416" y="6381750"/>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en-US"/>
            </a:defPPr>
            <a:lvl1pPr algn="r" rtl="0" fontAlgn="base">
              <a:spcBef>
                <a:spcPct val="0"/>
              </a:spcBef>
              <a:spcAft>
                <a:spcPct val="0"/>
              </a:spcAft>
              <a:defRPr sz="1000"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sz="1600"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sz="1600"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sz="1600"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sz="1600" kern="1200">
                <a:solidFill>
                  <a:schemeClr val="tx1"/>
                </a:solidFill>
                <a:latin typeface="Arial" panose="020B0604020202020204" pitchFamily="34" charset="0"/>
                <a:ea typeface="+mn-ea"/>
                <a:cs typeface="+mn-cs"/>
              </a:defRPr>
            </a:lvl5pPr>
            <a:lvl6pPr marL="2286000" algn="l" defTabSz="914400" rtl="0" eaLnBrk="1" latinLnBrk="0" hangingPunct="1">
              <a:defRPr sz="1600" kern="1200">
                <a:solidFill>
                  <a:schemeClr val="tx1"/>
                </a:solidFill>
                <a:latin typeface="Arial" panose="020B0604020202020204" pitchFamily="34" charset="0"/>
                <a:ea typeface="+mn-ea"/>
                <a:cs typeface="+mn-cs"/>
              </a:defRPr>
            </a:lvl6pPr>
            <a:lvl7pPr marL="2743200" algn="l" defTabSz="914400" rtl="0" eaLnBrk="1" latinLnBrk="0" hangingPunct="1">
              <a:defRPr sz="1600" kern="1200">
                <a:solidFill>
                  <a:schemeClr val="tx1"/>
                </a:solidFill>
                <a:latin typeface="Arial" panose="020B0604020202020204" pitchFamily="34" charset="0"/>
                <a:ea typeface="+mn-ea"/>
                <a:cs typeface="+mn-cs"/>
              </a:defRPr>
            </a:lvl7pPr>
            <a:lvl8pPr marL="3200400" algn="l" defTabSz="914400" rtl="0" eaLnBrk="1" latinLnBrk="0" hangingPunct="1">
              <a:defRPr sz="1600" kern="1200">
                <a:solidFill>
                  <a:schemeClr val="tx1"/>
                </a:solidFill>
                <a:latin typeface="Arial" panose="020B0604020202020204" pitchFamily="34" charset="0"/>
                <a:ea typeface="+mn-ea"/>
                <a:cs typeface="+mn-cs"/>
              </a:defRPr>
            </a:lvl8pPr>
            <a:lvl9pPr marL="3657600" algn="l" defTabSz="914400" rtl="0" eaLnBrk="1" latinLnBrk="0" hangingPunct="1">
              <a:defRPr sz="1600" kern="1200">
                <a:solidFill>
                  <a:schemeClr val="tx1"/>
                </a:solidFill>
                <a:latin typeface="Arial" panose="020B0604020202020204" pitchFamily="34" charset="0"/>
                <a:ea typeface="+mn-ea"/>
                <a:cs typeface="+mn-cs"/>
              </a:defRPr>
            </a:lvl9pPr>
          </a:lstStyle>
          <a:p>
            <a:fld id="{68DE99B6-7148-104A-9097-DE3B5EE73C54}" type="slidenum">
              <a:rPr lang="en-US" altLang="en-CH" smtClean="0"/>
              <a:pPr/>
              <a:t>13</a:t>
            </a:fld>
            <a:endParaRPr lang="en-US" altLang="en-CH" dirty="0"/>
          </a:p>
        </p:txBody>
      </p:sp>
      <p:sp>
        <p:nvSpPr>
          <p:cNvPr id="17412" name="Rectangle 4">
            <a:extLst>
              <a:ext uri="{FF2B5EF4-FFF2-40B4-BE49-F238E27FC236}">
                <a16:creationId xmlns:a16="http://schemas.microsoft.com/office/drawing/2014/main" id="{1FE1F8BD-A78E-285D-68BC-3C506AC7C608}"/>
              </a:ext>
            </a:extLst>
          </p:cNvPr>
          <p:cNvSpPr>
            <a:spLocks noGrp="1" noChangeArrowheads="1"/>
          </p:cNvSpPr>
          <p:nvPr>
            <p:ph type="title"/>
          </p:nvPr>
        </p:nvSpPr>
        <p:spPr/>
        <p:txBody>
          <a:bodyPr/>
          <a:lstStyle/>
          <a:p>
            <a:r>
              <a:rPr lang="fr-FR" altLang="en-CH" dirty="0" err="1"/>
              <a:t>Definition</a:t>
            </a:r>
            <a:r>
              <a:rPr lang="fr-FR" altLang="en-CH" dirty="0"/>
              <a:t> of </a:t>
            </a:r>
            <a:r>
              <a:rPr lang="fr-FR" altLang="en-CH" dirty="0" err="1"/>
              <a:t>Operation</a:t>
            </a:r>
            <a:r>
              <a:rPr lang="fr-FR" altLang="en-CH" dirty="0"/>
              <a:t> mode</a:t>
            </a:r>
            <a:endParaRPr lang="en-US" altLang="en-CH" dirty="0"/>
          </a:p>
        </p:txBody>
      </p:sp>
      <p:pic>
        <p:nvPicPr>
          <p:cNvPr id="17413" name="Diagram 5">
            <a:extLst>
              <a:ext uri="{FF2B5EF4-FFF2-40B4-BE49-F238E27FC236}">
                <a16:creationId xmlns:a16="http://schemas.microsoft.com/office/drawing/2014/main" id="{72A3CFE3-FA3E-EF42-77F2-D9293CF1FE80}"/>
              </a:ext>
            </a:extLst>
          </p:cNvPr>
          <p:cNvPicPr>
            <a:picLocks noChangeArrowheads="1"/>
          </p:cNvPicPr>
          <p:nvPr/>
        </p:nvPicPr>
        <p:blipFill>
          <a:blip r:embed="rId3">
            <a:extLst>
              <a:ext uri="{28A0092B-C50C-407E-A947-70E740481C1C}">
                <a14:useLocalDpi xmlns:a14="http://schemas.microsoft.com/office/drawing/2010/main" val="0"/>
              </a:ext>
            </a:extLst>
          </a:blip>
          <a:srcRect t="-11238"/>
          <a:stretch>
            <a:fillRect/>
          </a:stretch>
        </p:blipFill>
        <p:spPr bwMode="auto">
          <a:xfrm>
            <a:off x="2782889" y="1773238"/>
            <a:ext cx="6624637" cy="3960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5" name="Text Box 7">
            <a:extLst>
              <a:ext uri="{FF2B5EF4-FFF2-40B4-BE49-F238E27FC236}">
                <a16:creationId xmlns:a16="http://schemas.microsoft.com/office/drawing/2014/main" id="{AF02C342-9504-2F98-B525-B3C51C568570}"/>
              </a:ext>
            </a:extLst>
          </p:cNvPr>
          <p:cNvSpPr txBox="1">
            <a:spLocks noChangeArrowheads="1"/>
          </p:cNvSpPr>
          <p:nvPr/>
        </p:nvSpPr>
        <p:spPr bwMode="auto">
          <a:xfrm>
            <a:off x="2332039" y="5776913"/>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CH" altLang="en-CH"/>
          </a:p>
        </p:txBody>
      </p:sp>
      <p:sp>
        <p:nvSpPr>
          <p:cNvPr id="17417" name="Oval 9">
            <a:extLst>
              <a:ext uri="{FF2B5EF4-FFF2-40B4-BE49-F238E27FC236}">
                <a16:creationId xmlns:a16="http://schemas.microsoft.com/office/drawing/2014/main" id="{662656B4-67DB-B9E8-A564-A5B788913AAF}"/>
              </a:ext>
            </a:extLst>
          </p:cNvPr>
          <p:cNvSpPr>
            <a:spLocks noChangeArrowheads="1"/>
          </p:cNvSpPr>
          <p:nvPr/>
        </p:nvSpPr>
        <p:spPr bwMode="auto">
          <a:xfrm>
            <a:off x="5375276" y="4076701"/>
            <a:ext cx="1368425" cy="1368425"/>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7418" name="Oval 10">
            <a:extLst>
              <a:ext uri="{FF2B5EF4-FFF2-40B4-BE49-F238E27FC236}">
                <a16:creationId xmlns:a16="http://schemas.microsoft.com/office/drawing/2014/main" id="{8C533DF9-4C77-00F5-96A4-C0A5886AB4DC}"/>
              </a:ext>
            </a:extLst>
          </p:cNvPr>
          <p:cNvSpPr>
            <a:spLocks noChangeArrowheads="1"/>
          </p:cNvSpPr>
          <p:nvPr/>
        </p:nvSpPr>
        <p:spPr bwMode="auto">
          <a:xfrm>
            <a:off x="7248526" y="3789364"/>
            <a:ext cx="1368425" cy="1368425"/>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pic>
        <p:nvPicPr>
          <p:cNvPr id="17420" name="Picture 2" descr="Logo1">
            <a:extLst>
              <a:ext uri="{FF2B5EF4-FFF2-40B4-BE49-F238E27FC236}">
                <a16:creationId xmlns:a16="http://schemas.microsoft.com/office/drawing/2014/main" id="{F0722301-398F-C664-7BA8-A11FEA32E35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28448" y="188640"/>
            <a:ext cx="1368425" cy="102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Footer Placeholder 3">
            <a:extLst>
              <a:ext uri="{FF2B5EF4-FFF2-40B4-BE49-F238E27FC236}">
                <a16:creationId xmlns:a16="http://schemas.microsoft.com/office/drawing/2014/main" id="{297CAA2B-D621-C619-A443-21EF2B191CFA}"/>
              </a:ext>
            </a:extLst>
          </p:cNvPr>
          <p:cNvSpPr txBox="1">
            <a:spLocks/>
          </p:cNvSpPr>
          <p:nvPr/>
        </p:nvSpPr>
        <p:spPr>
          <a:xfrm>
            <a:off x="4259262" y="6383848"/>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a:t>P. Ninin, Einstein Telescope Day,  18 October 2023, edms: 1562467</a:t>
            </a:r>
            <a:endParaRPr lang="en-US" sz="14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0A306288-4050-46CA-8C0E-5F0D7598A527}" type="slidenum">
              <a:rPr lang="en-US" smtClean="0"/>
              <a:t>14</a:t>
            </a:fld>
            <a:endParaRPr lang="en-US"/>
          </a:p>
        </p:txBody>
      </p:sp>
      <p:sp>
        <p:nvSpPr>
          <p:cNvPr id="7" name="Title 6"/>
          <p:cNvSpPr>
            <a:spLocks noGrp="1"/>
          </p:cNvSpPr>
          <p:nvPr>
            <p:ph type="title"/>
          </p:nvPr>
        </p:nvSpPr>
        <p:spPr>
          <a:xfrm>
            <a:off x="-1032792" y="149206"/>
            <a:ext cx="6572221" cy="940443"/>
          </a:xfrm>
        </p:spPr>
        <p:txBody>
          <a:bodyPr/>
          <a:lstStyle/>
          <a:p>
            <a:r>
              <a:rPr lang="en-GB" dirty="0"/>
              <a:t>Sectorisation </a:t>
            </a:r>
          </a:p>
        </p:txBody>
      </p:sp>
      <p:pic>
        <p:nvPicPr>
          <p:cNvPr id="10" name="Picture 9"/>
          <p:cNvPicPr>
            <a:picLocks noChangeAspect="1"/>
          </p:cNvPicPr>
          <p:nvPr/>
        </p:nvPicPr>
        <p:blipFill>
          <a:blip r:embed="rId2"/>
          <a:stretch>
            <a:fillRect/>
          </a:stretch>
        </p:blipFill>
        <p:spPr>
          <a:xfrm>
            <a:off x="4265612" y="447372"/>
            <a:ext cx="7038975" cy="5791200"/>
          </a:xfrm>
          <a:prstGeom prst="rect">
            <a:avLst/>
          </a:prstGeom>
        </p:spPr>
      </p:pic>
      <p:sp>
        <p:nvSpPr>
          <p:cNvPr id="11" name="Isosceles Triangle 10"/>
          <p:cNvSpPr/>
          <p:nvPr/>
        </p:nvSpPr>
        <p:spPr>
          <a:xfrm rot="10800000">
            <a:off x="7442201" y="3834558"/>
            <a:ext cx="121861" cy="104775"/>
          </a:xfrm>
          <a:prstGeom prst="triangl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p:cNvSpPr/>
          <p:nvPr/>
        </p:nvSpPr>
        <p:spPr>
          <a:xfrm rot="10800000">
            <a:off x="6977292" y="3074146"/>
            <a:ext cx="121861" cy="104775"/>
          </a:xfrm>
          <a:prstGeom prst="triangl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Line Callout 1 12"/>
          <p:cNvSpPr/>
          <p:nvPr/>
        </p:nvSpPr>
        <p:spPr>
          <a:xfrm>
            <a:off x="7290405" y="2859832"/>
            <a:ext cx="425450" cy="101600"/>
          </a:xfrm>
          <a:prstGeom prst="borderCallout1">
            <a:avLst>
              <a:gd name="adj1" fmla="val 18750"/>
              <a:gd name="adj2" fmla="val -8333"/>
              <a:gd name="adj3" fmla="val 250000"/>
              <a:gd name="adj4" fmla="val -57736"/>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800" b="1" dirty="0">
                <a:solidFill>
                  <a:schemeClr val="bg1"/>
                </a:solidFill>
              </a:rPr>
              <a:t>NEW</a:t>
            </a:r>
            <a:endParaRPr lang="en-US" sz="800" b="1" dirty="0">
              <a:solidFill>
                <a:schemeClr val="bg1"/>
              </a:solidFill>
            </a:endParaRPr>
          </a:p>
        </p:txBody>
      </p:sp>
      <p:sp>
        <p:nvSpPr>
          <p:cNvPr id="14" name="Line Callout 1 13"/>
          <p:cNvSpPr/>
          <p:nvPr/>
        </p:nvSpPr>
        <p:spPr>
          <a:xfrm>
            <a:off x="7572375" y="4104433"/>
            <a:ext cx="425450" cy="101600"/>
          </a:xfrm>
          <a:prstGeom prst="borderCallout1">
            <a:avLst>
              <a:gd name="adj1" fmla="val 18750"/>
              <a:gd name="adj2" fmla="val -8333"/>
              <a:gd name="adj3" fmla="val -225000"/>
              <a:gd name="adj4" fmla="val -14452"/>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800" b="1" dirty="0">
                <a:solidFill>
                  <a:schemeClr val="bg1"/>
                </a:solidFill>
              </a:rPr>
              <a:t>NEW</a:t>
            </a:r>
            <a:endParaRPr lang="en-US" sz="800" b="1" dirty="0">
              <a:solidFill>
                <a:schemeClr val="bg1"/>
              </a:solidFill>
            </a:endParaRPr>
          </a:p>
        </p:txBody>
      </p:sp>
      <p:sp>
        <p:nvSpPr>
          <p:cNvPr id="15" name="Line Callout 1 14"/>
          <p:cNvSpPr/>
          <p:nvPr/>
        </p:nvSpPr>
        <p:spPr>
          <a:xfrm>
            <a:off x="5399953" y="4206034"/>
            <a:ext cx="489314" cy="95527"/>
          </a:xfrm>
          <a:prstGeom prst="borderCallout1">
            <a:avLst>
              <a:gd name="adj1" fmla="val 68692"/>
              <a:gd name="adj2" fmla="val 92416"/>
              <a:gd name="adj3" fmla="val -300506"/>
              <a:gd name="adj4" fmla="val 183157"/>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800" b="1" dirty="0">
                <a:solidFill>
                  <a:schemeClr val="bg1"/>
                </a:solidFill>
              </a:rPr>
              <a:t>NEW</a:t>
            </a:r>
            <a:endParaRPr lang="en-US" sz="800" b="1" dirty="0">
              <a:solidFill>
                <a:schemeClr val="bg1"/>
              </a:solidFill>
            </a:endParaRPr>
          </a:p>
        </p:txBody>
      </p:sp>
      <p:sp>
        <p:nvSpPr>
          <p:cNvPr id="16" name="Isosceles Triangle 15"/>
          <p:cNvSpPr/>
          <p:nvPr/>
        </p:nvSpPr>
        <p:spPr>
          <a:xfrm rot="10800000">
            <a:off x="6231195" y="3886946"/>
            <a:ext cx="121861" cy="104775"/>
          </a:xfrm>
          <a:prstGeom prst="triangl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C91FE057-5ABD-834A-0404-AD0188090C27}"/>
              </a:ext>
            </a:extLst>
          </p:cNvPr>
          <p:cNvSpPr txBox="1"/>
          <p:nvPr/>
        </p:nvSpPr>
        <p:spPr>
          <a:xfrm>
            <a:off x="407369" y="2060848"/>
            <a:ext cx="2880320" cy="830997"/>
          </a:xfrm>
          <a:prstGeom prst="rect">
            <a:avLst/>
          </a:prstGeom>
          <a:noFill/>
        </p:spPr>
        <p:txBody>
          <a:bodyPr wrap="square" lIns="0" tIns="0" rIns="0" bIns="0" rtlCol="0">
            <a:spAutoFit/>
          </a:bodyPr>
          <a:lstStyle/>
          <a:p>
            <a:pPr algn="l"/>
            <a:r>
              <a:rPr lang="en-GB" dirty="0"/>
              <a:t>Define how the facility will be used,</a:t>
            </a:r>
          </a:p>
          <a:p>
            <a:pPr algn="l"/>
            <a:r>
              <a:rPr lang="en-GB" dirty="0"/>
              <a:t> by whom</a:t>
            </a:r>
          </a:p>
        </p:txBody>
      </p:sp>
      <p:sp>
        <p:nvSpPr>
          <p:cNvPr id="8" name="Footer Placeholder 3">
            <a:extLst>
              <a:ext uri="{FF2B5EF4-FFF2-40B4-BE49-F238E27FC236}">
                <a16:creationId xmlns:a16="http://schemas.microsoft.com/office/drawing/2014/main" id="{FBF5EA67-2D15-608E-2E32-5A147836EC0A}"/>
              </a:ext>
            </a:extLst>
          </p:cNvPr>
          <p:cNvSpPr>
            <a:spLocks noGrp="1"/>
          </p:cNvSpPr>
          <p:nvPr>
            <p:ph type="ftr" sz="quarter" idx="11"/>
          </p:nvPr>
        </p:nvSpPr>
        <p:spPr>
          <a:xfrm>
            <a:off x="4259262" y="6383848"/>
            <a:ext cx="6572221" cy="365125"/>
          </a:xfrm>
        </p:spPr>
        <p:txBody>
          <a:bodyPr/>
          <a:lstStyle/>
          <a:p>
            <a:r>
              <a:rPr lang="en-US" dirty="0"/>
              <a:t>P. Ninin, Einstein Telescope Day,  18 October 2023, </a:t>
            </a:r>
            <a:r>
              <a:rPr lang="en-US" dirty="0" err="1"/>
              <a:t>edms</a:t>
            </a:r>
            <a:r>
              <a:rPr lang="en-US" dirty="0"/>
              <a:t>: 1562467</a:t>
            </a:r>
          </a:p>
        </p:txBody>
      </p:sp>
    </p:spTree>
    <p:extLst>
      <p:ext uri="{BB962C8B-B14F-4D97-AF65-F5344CB8AC3E}">
        <p14:creationId xmlns:p14="http://schemas.microsoft.com/office/powerpoint/2010/main" val="29607502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9E167D-3E8D-2FF9-1DCB-3DD22C59B301}"/>
              </a:ext>
            </a:extLst>
          </p:cNvPr>
          <p:cNvSpPr>
            <a:spLocks noGrp="1"/>
          </p:cNvSpPr>
          <p:nvPr>
            <p:ph type="title"/>
          </p:nvPr>
        </p:nvSpPr>
        <p:spPr/>
        <p:txBody>
          <a:bodyPr/>
          <a:lstStyle/>
          <a:p>
            <a:r>
              <a:rPr lang="en-GB" dirty="0"/>
              <a:t>Mandatory Tools</a:t>
            </a:r>
          </a:p>
        </p:txBody>
      </p:sp>
      <p:sp>
        <p:nvSpPr>
          <p:cNvPr id="3" name="Content Placeholder 2">
            <a:extLst>
              <a:ext uri="{FF2B5EF4-FFF2-40B4-BE49-F238E27FC236}">
                <a16:creationId xmlns:a16="http://schemas.microsoft.com/office/drawing/2014/main" id="{25582662-F341-83C5-E892-D14DD2692460}"/>
              </a:ext>
            </a:extLst>
          </p:cNvPr>
          <p:cNvSpPr>
            <a:spLocks noGrp="1"/>
          </p:cNvSpPr>
          <p:nvPr>
            <p:ph idx="1"/>
          </p:nvPr>
        </p:nvSpPr>
        <p:spPr/>
        <p:txBody>
          <a:bodyPr/>
          <a:lstStyle/>
          <a:p>
            <a:r>
              <a:rPr lang="en-GB" dirty="0"/>
              <a:t>Ticketing (SNOW) : to manage maintenance request and new projects</a:t>
            </a:r>
          </a:p>
          <a:p>
            <a:r>
              <a:rPr lang="en-GB" dirty="0"/>
              <a:t>Maintenance Management System (EAM)</a:t>
            </a:r>
          </a:p>
          <a:p>
            <a:r>
              <a:rPr lang="en-GB" dirty="0"/>
              <a:t>3D Modelling for integration, laser scan</a:t>
            </a:r>
          </a:p>
          <a:p>
            <a:r>
              <a:rPr lang="en-GB" dirty="0"/>
              <a:t>Electrical and mechanical design tool</a:t>
            </a:r>
          </a:p>
          <a:p>
            <a:r>
              <a:rPr lang="en-GB" dirty="0"/>
              <a:t>Document Management systems : EDMS</a:t>
            </a:r>
          </a:p>
          <a:p>
            <a:endParaRPr lang="en-GB" dirty="0"/>
          </a:p>
          <a:p>
            <a:endParaRPr lang="en-GB" dirty="0"/>
          </a:p>
          <a:p>
            <a:endParaRPr lang="en-GB" dirty="0"/>
          </a:p>
        </p:txBody>
      </p:sp>
      <p:sp>
        <p:nvSpPr>
          <p:cNvPr id="4" name="Date Placeholder 3">
            <a:extLst>
              <a:ext uri="{FF2B5EF4-FFF2-40B4-BE49-F238E27FC236}">
                <a16:creationId xmlns:a16="http://schemas.microsoft.com/office/drawing/2014/main" id="{F6D7C8D4-1AEB-FC67-896E-4821D77555BC}"/>
              </a:ext>
            </a:extLst>
          </p:cNvPr>
          <p:cNvSpPr>
            <a:spLocks noGrp="1"/>
          </p:cNvSpPr>
          <p:nvPr>
            <p:ph type="dt" sz="half" idx="2"/>
          </p:nvPr>
        </p:nvSpPr>
        <p:spPr/>
        <p:txBody>
          <a:bodyPr/>
          <a:lstStyle/>
          <a:p>
            <a:fld id="{B4BFD808-6B56-4447-9401-2398D08EE3C0}" type="datetime1">
              <a:rPr lang="en-US" smtClean="0"/>
              <a:pPr/>
              <a:t>10/18/23</a:t>
            </a:fld>
            <a:endParaRPr lang="en-US" dirty="0"/>
          </a:p>
        </p:txBody>
      </p:sp>
      <p:sp>
        <p:nvSpPr>
          <p:cNvPr id="5" name="Footer Placeholder 4">
            <a:extLst>
              <a:ext uri="{FF2B5EF4-FFF2-40B4-BE49-F238E27FC236}">
                <a16:creationId xmlns:a16="http://schemas.microsoft.com/office/drawing/2014/main" id="{B8B4D1CC-5915-67E6-CCD6-22AAF7DAD3EC}"/>
              </a:ext>
            </a:extLst>
          </p:cNvPr>
          <p:cNvSpPr>
            <a:spLocks noGrp="1"/>
          </p:cNvSpPr>
          <p:nvPr>
            <p:ph type="ftr" sz="quarter" idx="3"/>
          </p:nvPr>
        </p:nvSpPr>
        <p:spPr/>
        <p:txBody>
          <a:bodyPr/>
          <a:lstStyle/>
          <a:p>
            <a:r>
              <a:rPr lang="en-US"/>
              <a:t>Document reference</a:t>
            </a:r>
            <a:endParaRPr lang="en-US" dirty="0"/>
          </a:p>
        </p:txBody>
      </p:sp>
      <p:sp>
        <p:nvSpPr>
          <p:cNvPr id="6" name="Slide Number Placeholder 5">
            <a:extLst>
              <a:ext uri="{FF2B5EF4-FFF2-40B4-BE49-F238E27FC236}">
                <a16:creationId xmlns:a16="http://schemas.microsoft.com/office/drawing/2014/main" id="{25A1F491-226B-BDB5-AF60-887094447CB5}"/>
              </a:ext>
            </a:extLst>
          </p:cNvPr>
          <p:cNvSpPr>
            <a:spLocks noGrp="1"/>
          </p:cNvSpPr>
          <p:nvPr>
            <p:ph type="sldNum" sz="quarter" idx="4"/>
          </p:nvPr>
        </p:nvSpPr>
        <p:spPr/>
        <p:txBody>
          <a:bodyPr/>
          <a:lstStyle/>
          <a:p>
            <a:fld id="{17918391-D411-FE40-AAD7-861AE5233E0E}" type="slidenum">
              <a:rPr lang="en-US" smtClean="0"/>
              <a:pPr/>
              <a:t>15</a:t>
            </a:fld>
            <a:endParaRPr lang="en-US" dirty="0"/>
          </a:p>
        </p:txBody>
      </p:sp>
    </p:spTree>
    <p:extLst>
      <p:ext uri="{BB962C8B-B14F-4D97-AF65-F5344CB8AC3E}">
        <p14:creationId xmlns:p14="http://schemas.microsoft.com/office/powerpoint/2010/main" val="1934785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4294967295"/>
          </p:nvPr>
        </p:nvSpPr>
        <p:spPr>
          <a:xfrm>
            <a:off x="9594725" y="6403738"/>
            <a:ext cx="1905000" cy="228600"/>
          </a:xfrm>
          <a:prstGeom prst="rect">
            <a:avLst/>
          </a:prstGeom>
        </p:spPr>
        <p:txBody>
          <a:bodyPr/>
          <a:lstStyle/>
          <a:p>
            <a:fld id="{77D45439-C0AC-4183-B863-2C974C89259B}" type="slidenum">
              <a:rPr lang="en-US"/>
              <a:pPr/>
              <a:t>16</a:t>
            </a:fld>
            <a:endParaRPr lang="en-US" dirty="0"/>
          </a:p>
        </p:txBody>
      </p:sp>
      <p:graphicFrame>
        <p:nvGraphicFramePr>
          <p:cNvPr id="4" name="Diagram 3">
            <a:extLst>
              <a:ext uri="{FF2B5EF4-FFF2-40B4-BE49-F238E27FC236}">
                <a16:creationId xmlns:a16="http://schemas.microsoft.com/office/drawing/2014/main" id="{02E061B8-3A7B-BB36-300B-800A67C8DF0C}"/>
              </a:ext>
            </a:extLst>
          </p:cNvPr>
          <p:cNvGraphicFramePr/>
          <p:nvPr>
            <p:extLst>
              <p:ext uri="{D42A27DB-BD31-4B8C-83A1-F6EECF244321}">
                <p14:modId xmlns:p14="http://schemas.microsoft.com/office/powerpoint/2010/main" val="987150359"/>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Right Arrow 1">
            <a:extLst>
              <a:ext uri="{FF2B5EF4-FFF2-40B4-BE49-F238E27FC236}">
                <a16:creationId xmlns:a16="http://schemas.microsoft.com/office/drawing/2014/main" id="{9E2FB62D-FDFE-118E-76AB-36824246A823}"/>
              </a:ext>
            </a:extLst>
          </p:cNvPr>
          <p:cNvSpPr/>
          <p:nvPr/>
        </p:nvSpPr>
        <p:spPr>
          <a:xfrm>
            <a:off x="1091444" y="5229200"/>
            <a:ext cx="10009112" cy="21602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FR"/>
          </a:p>
        </p:txBody>
      </p:sp>
      <p:pic>
        <p:nvPicPr>
          <p:cNvPr id="8" name="Graphic 7" descr="Firefighter male with solid fill">
            <a:extLst>
              <a:ext uri="{FF2B5EF4-FFF2-40B4-BE49-F238E27FC236}">
                <a16:creationId xmlns:a16="http://schemas.microsoft.com/office/drawing/2014/main" id="{4CB10ACF-7E80-B91F-21C2-F76C11FC64E9}"/>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447928" y="4170784"/>
            <a:ext cx="914400" cy="914400"/>
          </a:xfrm>
          <a:prstGeom prst="rect">
            <a:avLst/>
          </a:prstGeom>
        </p:spPr>
      </p:pic>
      <p:pic>
        <p:nvPicPr>
          <p:cNvPr id="10" name="Graphic 9" descr="Group of men outline">
            <a:extLst>
              <a:ext uri="{FF2B5EF4-FFF2-40B4-BE49-F238E27FC236}">
                <a16:creationId xmlns:a16="http://schemas.microsoft.com/office/drawing/2014/main" id="{546EA465-1357-6559-704F-BCA0473CB680}"/>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0529907" y="4170784"/>
            <a:ext cx="914400" cy="914400"/>
          </a:xfrm>
          <a:prstGeom prst="rect">
            <a:avLst/>
          </a:prstGeom>
        </p:spPr>
      </p:pic>
      <p:sp>
        <p:nvSpPr>
          <p:cNvPr id="11" name="TextBox 10">
            <a:extLst>
              <a:ext uri="{FF2B5EF4-FFF2-40B4-BE49-F238E27FC236}">
                <a16:creationId xmlns:a16="http://schemas.microsoft.com/office/drawing/2014/main" id="{2B80175B-258E-B92D-6129-708F6C4CC1BF}"/>
              </a:ext>
            </a:extLst>
          </p:cNvPr>
          <p:cNvSpPr txBox="1"/>
          <p:nvPr/>
        </p:nvSpPr>
        <p:spPr>
          <a:xfrm>
            <a:off x="1611293" y="1198730"/>
            <a:ext cx="4154760" cy="3600986"/>
          </a:xfrm>
          <a:prstGeom prst="rect">
            <a:avLst/>
          </a:prstGeom>
          <a:noFill/>
        </p:spPr>
        <p:txBody>
          <a:bodyPr wrap="square" lIns="0" tIns="0" rIns="0" bIns="0" rtlCol="0">
            <a:spAutoFit/>
          </a:bodyPr>
          <a:lstStyle/>
          <a:p>
            <a:pPr algn="l"/>
            <a:r>
              <a:rPr lang="en-FR" b="1" dirty="0"/>
              <a:t>Worker </a:t>
            </a:r>
            <a:r>
              <a:rPr lang="en-FR" b="1"/>
              <a:t>is alone, </a:t>
            </a:r>
            <a:r>
              <a:rPr lang="en-FR" b="1" dirty="0"/>
              <a:t>can rely </a:t>
            </a:r>
            <a:r>
              <a:rPr lang="en-FR" b="1"/>
              <a:t>on:</a:t>
            </a:r>
            <a:endParaRPr lang="fr-CH" b="1" dirty="0"/>
          </a:p>
          <a:p>
            <a:pPr algn="l"/>
            <a:endParaRPr lang="en-FR" b="1" dirty="0"/>
          </a:p>
          <a:p>
            <a:pPr algn="l"/>
            <a:r>
              <a:rPr lang="en-FR" dirty="0"/>
              <a:t>- Training</a:t>
            </a:r>
          </a:p>
          <a:p>
            <a:pPr algn="l"/>
            <a:r>
              <a:rPr lang="en-FR" dirty="0"/>
              <a:t>- PPE : self rescue mask</a:t>
            </a:r>
          </a:p>
          <a:p>
            <a:pPr algn="l"/>
            <a:r>
              <a:rPr lang="en-FR" dirty="0"/>
              <a:t>- </a:t>
            </a:r>
            <a:r>
              <a:rPr lang="en-FR"/>
              <a:t>Detection </a:t>
            </a:r>
            <a:r>
              <a:rPr lang="fr-CH" dirty="0"/>
              <a:t>(</a:t>
            </a:r>
            <a:r>
              <a:rPr lang="fr-CH" dirty="0" err="1"/>
              <a:t>sensors</a:t>
            </a:r>
            <a:r>
              <a:rPr lang="fr-CH" dirty="0"/>
              <a:t> or </a:t>
            </a:r>
            <a:r>
              <a:rPr lang="fr-CH" dirty="0" err="1"/>
              <a:t>human</a:t>
            </a:r>
            <a:r>
              <a:rPr lang="fr-CH" dirty="0"/>
              <a:t>)</a:t>
            </a:r>
          </a:p>
          <a:p>
            <a:pPr algn="l"/>
            <a:r>
              <a:rPr lang="fr-CH" dirty="0"/>
              <a:t>- </a:t>
            </a:r>
            <a:r>
              <a:rPr lang="fr-CH" dirty="0" err="1"/>
              <a:t>Alert</a:t>
            </a:r>
            <a:r>
              <a:rPr lang="fr-CH" dirty="0"/>
              <a:t> </a:t>
            </a:r>
            <a:r>
              <a:rPr lang="fr-CH" dirty="0" err="1"/>
              <a:t>means</a:t>
            </a:r>
            <a:r>
              <a:rPr lang="fr-CH" dirty="0"/>
              <a:t> (full duplex)</a:t>
            </a:r>
            <a:endParaRPr lang="en-FR" dirty="0"/>
          </a:p>
          <a:p>
            <a:pPr algn="l"/>
            <a:r>
              <a:rPr lang="en-FR" u="sng" dirty="0"/>
              <a:t>- Evacuation system</a:t>
            </a:r>
          </a:p>
          <a:p>
            <a:pPr algn="l"/>
            <a:r>
              <a:rPr lang="en-FR" dirty="0"/>
              <a:t>- Emergency lighting, evacuation route</a:t>
            </a:r>
          </a:p>
          <a:p>
            <a:r>
              <a:rPr lang="en-FR" dirty="0"/>
              <a:t>- </a:t>
            </a:r>
            <a:r>
              <a:rPr lang="en-FR"/>
              <a:t>Safe areas</a:t>
            </a:r>
            <a:r>
              <a:rPr lang="fr-CH" dirty="0"/>
              <a:t>, </a:t>
            </a:r>
            <a:r>
              <a:rPr lang="en-FR"/>
              <a:t>Compartimenta</a:t>
            </a:r>
            <a:r>
              <a:rPr lang="fr-CH" dirty="0"/>
              <a:t>l</a:t>
            </a:r>
            <a:r>
              <a:rPr lang="en-FR"/>
              <a:t>isation</a:t>
            </a:r>
            <a:endParaRPr lang="en-FR" dirty="0"/>
          </a:p>
          <a:p>
            <a:pPr algn="l"/>
            <a:r>
              <a:rPr lang="en-FR" dirty="0"/>
              <a:t>- Extinguishing systems</a:t>
            </a:r>
          </a:p>
          <a:p>
            <a:pPr algn="l"/>
            <a:endParaRPr lang="en-FR" dirty="0"/>
          </a:p>
          <a:p>
            <a:pPr algn="l"/>
            <a:endParaRPr lang="en-FR" dirty="0"/>
          </a:p>
          <a:p>
            <a:pPr algn="l"/>
            <a:endParaRPr lang="en-FR" dirty="0"/>
          </a:p>
        </p:txBody>
      </p:sp>
      <p:pic>
        <p:nvPicPr>
          <p:cNvPr id="1026" name="Picture 2" descr="140+ Lithium Ion Battery Fire Stock Photos, Pictures ...">
            <a:extLst>
              <a:ext uri="{FF2B5EF4-FFF2-40B4-BE49-F238E27FC236}">
                <a16:creationId xmlns:a16="http://schemas.microsoft.com/office/drawing/2014/main" id="{660CB7EE-8BD7-D496-6ED1-C9FF3582FB98}"/>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32478" y="4005064"/>
            <a:ext cx="2432165" cy="1218834"/>
          </a:xfrm>
          <a:prstGeom prst="rect">
            <a:avLst/>
          </a:prstGeom>
          <a:noFill/>
          <a:extLst>
            <a:ext uri="{909E8E84-426E-40DD-AFC4-6F175D3DCCD1}">
              <a14:hiddenFill xmlns:a14="http://schemas.microsoft.com/office/drawing/2010/main">
                <a:solidFill>
                  <a:srgbClr val="FFFFFF"/>
                </a:solidFill>
              </a14:hiddenFill>
            </a:ext>
          </a:extLst>
        </p:spPr>
      </p:pic>
      <p:sp>
        <p:nvSpPr>
          <p:cNvPr id="36" name="Title 1">
            <a:extLst>
              <a:ext uri="{FF2B5EF4-FFF2-40B4-BE49-F238E27FC236}">
                <a16:creationId xmlns:a16="http://schemas.microsoft.com/office/drawing/2014/main" id="{80B268F0-0246-4FAA-9ECE-3F64CFCF8F99}"/>
              </a:ext>
            </a:extLst>
          </p:cNvPr>
          <p:cNvSpPr>
            <a:spLocks noGrp="1"/>
          </p:cNvSpPr>
          <p:nvPr>
            <p:ph type="title"/>
          </p:nvPr>
        </p:nvSpPr>
        <p:spPr>
          <a:xfrm>
            <a:off x="1982573" y="261607"/>
            <a:ext cx="8226854" cy="488028"/>
          </a:xfrm>
        </p:spPr>
        <p:txBody>
          <a:bodyPr>
            <a:normAutofit fontScale="90000"/>
          </a:bodyPr>
          <a:lstStyle/>
          <a:p>
            <a:r>
              <a:rPr lang="en-US" dirty="0">
                <a:effectLst>
                  <a:outerShdw blurRad="38100" dist="38100" dir="2700000" algn="tl">
                    <a:srgbClr val="000000">
                      <a:alpha val="43137"/>
                    </a:srgbClr>
                  </a:outerShdw>
                </a:effectLst>
              </a:rPr>
              <a:t>Tunnel incident : worker perspective</a:t>
            </a:r>
          </a:p>
        </p:txBody>
      </p:sp>
      <p:sp>
        <p:nvSpPr>
          <p:cNvPr id="37" name="TextBox 36">
            <a:extLst>
              <a:ext uri="{FF2B5EF4-FFF2-40B4-BE49-F238E27FC236}">
                <a16:creationId xmlns:a16="http://schemas.microsoft.com/office/drawing/2014/main" id="{005941F3-FC24-A7A2-1612-065797921D5F}"/>
              </a:ext>
            </a:extLst>
          </p:cNvPr>
          <p:cNvSpPr txBox="1"/>
          <p:nvPr/>
        </p:nvSpPr>
        <p:spPr>
          <a:xfrm>
            <a:off x="6362328" y="1169836"/>
            <a:ext cx="4918248" cy="4708981"/>
          </a:xfrm>
          <a:prstGeom prst="rect">
            <a:avLst/>
          </a:prstGeom>
          <a:noFill/>
        </p:spPr>
        <p:txBody>
          <a:bodyPr wrap="square" lIns="0" tIns="0" rIns="0" bIns="0" rtlCol="0">
            <a:spAutoFit/>
          </a:bodyPr>
          <a:lstStyle/>
          <a:p>
            <a:pPr algn="l"/>
            <a:r>
              <a:rPr lang="en-FR" b="1" dirty="0"/>
              <a:t>Fire </a:t>
            </a:r>
            <a:r>
              <a:rPr lang="en-FR" b="1"/>
              <a:t>Brigade Response after</a:t>
            </a:r>
            <a:r>
              <a:rPr lang="fr-CH" b="1" dirty="0"/>
              <a:t> </a:t>
            </a:r>
            <a:r>
              <a:rPr lang="en-FR" b="1"/>
              <a:t>alarm reception</a:t>
            </a:r>
            <a:endParaRPr lang="fr-CH" b="1" dirty="0"/>
          </a:p>
          <a:p>
            <a:pPr algn="l"/>
            <a:endParaRPr lang="en-FR" b="1" dirty="0"/>
          </a:p>
          <a:p>
            <a:pPr algn="l"/>
            <a:r>
              <a:rPr lang="fr-CH" dirty="0"/>
              <a:t>- </a:t>
            </a:r>
            <a:r>
              <a:rPr lang="en-FR"/>
              <a:t>Intervention preparation</a:t>
            </a:r>
            <a:r>
              <a:rPr lang="fr-CH" dirty="0"/>
              <a:t> and transport</a:t>
            </a:r>
            <a:endParaRPr lang="en-FR" dirty="0"/>
          </a:p>
          <a:p>
            <a:pPr algn="l"/>
            <a:r>
              <a:rPr lang="fr-CH" dirty="0"/>
              <a:t>- Site s</a:t>
            </a:r>
            <a:r>
              <a:rPr lang="en-FR"/>
              <a:t>ecurisation</a:t>
            </a:r>
            <a:endParaRPr lang="en-FR" dirty="0"/>
          </a:p>
          <a:p>
            <a:pPr algn="l"/>
            <a:r>
              <a:rPr lang="fr-CH" dirty="0"/>
              <a:t>- I</a:t>
            </a:r>
            <a:r>
              <a:rPr lang="en-FR"/>
              <a:t>ntervention</a:t>
            </a:r>
            <a:r>
              <a:rPr lang="fr-CH" dirty="0"/>
              <a:t> starts</a:t>
            </a:r>
          </a:p>
          <a:p>
            <a:pPr algn="l"/>
            <a:r>
              <a:rPr lang="fr-CH" dirty="0"/>
              <a:t>- Local and truck </a:t>
            </a:r>
            <a:r>
              <a:rPr lang="fr-CH" dirty="0" err="1"/>
              <a:t>Fire-fighting</a:t>
            </a:r>
            <a:r>
              <a:rPr lang="fr-CH" dirty="0"/>
              <a:t> </a:t>
            </a:r>
            <a:r>
              <a:rPr lang="fr-CH" dirty="0" err="1"/>
              <a:t>gear</a:t>
            </a:r>
            <a:endParaRPr lang="fr-CH" dirty="0"/>
          </a:p>
          <a:p>
            <a:pPr algn="l"/>
            <a:r>
              <a:rPr lang="fr-CH" dirty="0"/>
              <a:t>- Dry riser</a:t>
            </a:r>
          </a:p>
          <a:p>
            <a:pPr algn="l"/>
            <a:r>
              <a:rPr lang="fr-CH" dirty="0"/>
              <a:t>- Local control </a:t>
            </a:r>
            <a:r>
              <a:rPr lang="fr-CH" dirty="0" err="1"/>
              <a:t>such</a:t>
            </a:r>
            <a:r>
              <a:rPr lang="fr-CH" dirty="0"/>
              <a:t> as Smoke extraction</a:t>
            </a:r>
          </a:p>
          <a:p>
            <a:pPr algn="l"/>
            <a:r>
              <a:rPr lang="fr-CH" dirty="0"/>
              <a:t>- Safe </a:t>
            </a:r>
            <a:r>
              <a:rPr lang="fr-CH" dirty="0" err="1"/>
              <a:t>evacuation</a:t>
            </a:r>
            <a:r>
              <a:rPr lang="fr-CH" dirty="0"/>
              <a:t> route up to the surface </a:t>
            </a:r>
          </a:p>
          <a:p>
            <a:pPr algn="l"/>
            <a:endParaRPr lang="fr-CH" dirty="0"/>
          </a:p>
          <a:p>
            <a:pPr algn="l"/>
            <a:endParaRPr lang="fr-CH" dirty="0"/>
          </a:p>
          <a:p>
            <a:pPr algn="l"/>
            <a:endParaRPr lang="fr-CH" dirty="0"/>
          </a:p>
          <a:p>
            <a:pPr algn="l"/>
            <a:endParaRPr lang="en-FR" dirty="0"/>
          </a:p>
          <a:p>
            <a:pPr algn="l"/>
            <a:endParaRPr lang="en-FR" dirty="0"/>
          </a:p>
          <a:p>
            <a:pPr algn="l"/>
            <a:endParaRPr lang="en-FR" dirty="0"/>
          </a:p>
          <a:p>
            <a:pPr algn="l"/>
            <a:endParaRPr lang="en-FR" dirty="0"/>
          </a:p>
          <a:p>
            <a:pPr algn="l"/>
            <a:endParaRPr lang="en-FR" dirty="0"/>
          </a:p>
        </p:txBody>
      </p:sp>
      <p:sp>
        <p:nvSpPr>
          <p:cNvPr id="3" name="Footer Placeholder 3">
            <a:extLst>
              <a:ext uri="{FF2B5EF4-FFF2-40B4-BE49-F238E27FC236}">
                <a16:creationId xmlns:a16="http://schemas.microsoft.com/office/drawing/2014/main" id="{974C45AE-8E0D-E895-AA69-3F708DBE1665}"/>
              </a:ext>
            </a:extLst>
          </p:cNvPr>
          <p:cNvSpPr txBox="1">
            <a:spLocks/>
          </p:cNvSpPr>
          <p:nvPr/>
        </p:nvSpPr>
        <p:spPr>
          <a:xfrm>
            <a:off x="4259262" y="6383848"/>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a:t>P. Ninin, Einstein Telescope Day,  18 October 2023, edms: 1562467</a:t>
            </a:r>
            <a:endParaRPr lang="en-US" sz="1400" dirty="0"/>
          </a:p>
        </p:txBody>
      </p:sp>
      <p:cxnSp>
        <p:nvCxnSpPr>
          <p:cNvPr id="7" name="Straight Arrow Connector 6">
            <a:extLst>
              <a:ext uri="{FF2B5EF4-FFF2-40B4-BE49-F238E27FC236}">
                <a16:creationId xmlns:a16="http://schemas.microsoft.com/office/drawing/2014/main" id="{312C721B-66BE-4082-B07B-9E7D165E3D84}"/>
              </a:ext>
            </a:extLst>
          </p:cNvPr>
          <p:cNvCxnSpPr/>
          <p:nvPr/>
        </p:nvCxnSpPr>
        <p:spPr>
          <a:xfrm>
            <a:off x="2279576" y="4725144"/>
            <a:ext cx="316835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74576722-BC66-806A-F384-790217D0F911}"/>
              </a:ext>
            </a:extLst>
          </p:cNvPr>
          <p:cNvCxnSpPr/>
          <p:nvPr/>
        </p:nvCxnSpPr>
        <p:spPr>
          <a:xfrm>
            <a:off x="6672064" y="4725144"/>
            <a:ext cx="316835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5B3CD40B-794A-BDB3-3680-E15940823038}"/>
              </a:ext>
            </a:extLst>
          </p:cNvPr>
          <p:cNvSpPr txBox="1"/>
          <p:nvPr/>
        </p:nvSpPr>
        <p:spPr>
          <a:xfrm>
            <a:off x="2711624" y="4437112"/>
            <a:ext cx="1970732" cy="276999"/>
          </a:xfrm>
          <a:prstGeom prst="rect">
            <a:avLst/>
          </a:prstGeom>
          <a:noFill/>
        </p:spPr>
        <p:txBody>
          <a:bodyPr wrap="none" lIns="0" tIns="0" rIns="0" bIns="0" rtlCol="0">
            <a:spAutoFit/>
          </a:bodyPr>
          <a:lstStyle/>
          <a:p>
            <a:pPr algn="l"/>
            <a:r>
              <a:rPr lang="en-GB" dirty="0"/>
              <a:t>Worker is alone 30’</a:t>
            </a:r>
          </a:p>
        </p:txBody>
      </p:sp>
      <p:sp>
        <p:nvSpPr>
          <p:cNvPr id="14" name="TextBox 13">
            <a:extLst>
              <a:ext uri="{FF2B5EF4-FFF2-40B4-BE49-F238E27FC236}">
                <a16:creationId xmlns:a16="http://schemas.microsoft.com/office/drawing/2014/main" id="{8D05F074-95D5-1B31-B62B-6EDD783F91AB}"/>
              </a:ext>
            </a:extLst>
          </p:cNvPr>
          <p:cNvSpPr txBox="1"/>
          <p:nvPr/>
        </p:nvSpPr>
        <p:spPr>
          <a:xfrm>
            <a:off x="7244868" y="4376544"/>
            <a:ext cx="2513509" cy="276999"/>
          </a:xfrm>
          <a:prstGeom prst="rect">
            <a:avLst/>
          </a:prstGeom>
          <a:noFill/>
        </p:spPr>
        <p:txBody>
          <a:bodyPr wrap="none" lIns="0" tIns="0" rIns="0" bIns="0" rtlCol="0">
            <a:spAutoFit/>
          </a:bodyPr>
          <a:lstStyle/>
          <a:p>
            <a:pPr algn="l"/>
            <a:r>
              <a:rPr lang="en-GB" dirty="0"/>
              <a:t>Fire Brigade intervention</a:t>
            </a:r>
          </a:p>
        </p:txBody>
      </p:sp>
    </p:spTree>
    <p:extLst>
      <p:ext uri="{BB962C8B-B14F-4D97-AF65-F5344CB8AC3E}">
        <p14:creationId xmlns:p14="http://schemas.microsoft.com/office/powerpoint/2010/main" val="30128729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4294967295"/>
          </p:nvPr>
        </p:nvSpPr>
        <p:spPr>
          <a:xfrm>
            <a:off x="10008812" y="6453336"/>
            <a:ext cx="1905000" cy="228600"/>
          </a:xfrm>
          <a:prstGeom prst="rect">
            <a:avLst/>
          </a:prstGeom>
        </p:spPr>
        <p:txBody>
          <a:bodyPr/>
          <a:lstStyle/>
          <a:p>
            <a:fld id="{77D45439-C0AC-4183-B863-2C974C89259B}" type="slidenum">
              <a:rPr lang="en-US"/>
              <a:pPr/>
              <a:t>17</a:t>
            </a:fld>
            <a:endParaRPr lang="en-US" dirty="0"/>
          </a:p>
        </p:txBody>
      </p:sp>
      <p:graphicFrame>
        <p:nvGraphicFramePr>
          <p:cNvPr id="4" name="Diagram 3">
            <a:extLst>
              <a:ext uri="{FF2B5EF4-FFF2-40B4-BE49-F238E27FC236}">
                <a16:creationId xmlns:a16="http://schemas.microsoft.com/office/drawing/2014/main" id="{02E061B8-3A7B-BB36-300B-800A67C8DF0C}"/>
              </a:ext>
            </a:extLst>
          </p:cNvPr>
          <p:cNvGraphicFramePr/>
          <p:nvPr>
            <p:extLst>
              <p:ext uri="{D42A27DB-BD31-4B8C-83A1-F6EECF244321}">
                <p14:modId xmlns:p14="http://schemas.microsoft.com/office/powerpoint/2010/main" val="2632755516"/>
              </p:ext>
            </p:extLst>
          </p:nvPr>
        </p:nvGraphicFramePr>
        <p:xfrm>
          <a:off x="1775520" y="1124744"/>
          <a:ext cx="9073008" cy="33574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Rectangle 1">
            <a:extLst>
              <a:ext uri="{FF2B5EF4-FFF2-40B4-BE49-F238E27FC236}">
                <a16:creationId xmlns:a16="http://schemas.microsoft.com/office/drawing/2014/main" id="{A522242E-36CB-0A70-8670-A943A0EE0D3B}"/>
              </a:ext>
            </a:extLst>
          </p:cNvPr>
          <p:cNvSpPr/>
          <p:nvPr/>
        </p:nvSpPr>
        <p:spPr>
          <a:xfrm>
            <a:off x="1407416" y="4581128"/>
            <a:ext cx="1080120" cy="129614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dirty="0"/>
              <a:t>Fire </a:t>
            </a:r>
          </a:p>
          <a:p>
            <a:pPr algn="ctr"/>
            <a:r>
              <a:rPr lang="en-GB" sz="1400" dirty="0"/>
              <a:t>Smoke Detection</a:t>
            </a:r>
          </a:p>
        </p:txBody>
      </p:sp>
      <p:sp>
        <p:nvSpPr>
          <p:cNvPr id="3" name="Rectangle 2">
            <a:extLst>
              <a:ext uri="{FF2B5EF4-FFF2-40B4-BE49-F238E27FC236}">
                <a16:creationId xmlns:a16="http://schemas.microsoft.com/office/drawing/2014/main" id="{26E8ABDD-6408-5C51-CBF7-60A182706CCD}"/>
              </a:ext>
            </a:extLst>
          </p:cNvPr>
          <p:cNvSpPr/>
          <p:nvPr/>
        </p:nvSpPr>
        <p:spPr>
          <a:xfrm>
            <a:off x="2631552" y="4581128"/>
            <a:ext cx="1080120" cy="129614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dirty="0"/>
              <a:t>Fire Protection</a:t>
            </a:r>
          </a:p>
        </p:txBody>
      </p:sp>
      <p:sp>
        <p:nvSpPr>
          <p:cNvPr id="6" name="Rectangle 5">
            <a:extLst>
              <a:ext uri="{FF2B5EF4-FFF2-40B4-BE49-F238E27FC236}">
                <a16:creationId xmlns:a16="http://schemas.microsoft.com/office/drawing/2014/main" id="{AE256900-607D-0B38-CBD0-5C7BDB265551}"/>
              </a:ext>
            </a:extLst>
          </p:cNvPr>
          <p:cNvSpPr/>
          <p:nvPr/>
        </p:nvSpPr>
        <p:spPr>
          <a:xfrm>
            <a:off x="3855688" y="4581128"/>
            <a:ext cx="1080120" cy="129614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dirty="0"/>
              <a:t>Gas &amp; ODH Detection</a:t>
            </a:r>
          </a:p>
        </p:txBody>
      </p:sp>
      <p:sp>
        <p:nvSpPr>
          <p:cNvPr id="7" name="Rectangle 6">
            <a:extLst>
              <a:ext uri="{FF2B5EF4-FFF2-40B4-BE49-F238E27FC236}">
                <a16:creationId xmlns:a16="http://schemas.microsoft.com/office/drawing/2014/main" id="{0792063F-30A1-D9BA-18A4-354CCB90E2CE}"/>
              </a:ext>
            </a:extLst>
          </p:cNvPr>
          <p:cNvSpPr/>
          <p:nvPr/>
        </p:nvSpPr>
        <p:spPr>
          <a:xfrm>
            <a:off x="5079824" y="4598888"/>
            <a:ext cx="1080120" cy="129614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dirty="0"/>
              <a:t>Emergency call</a:t>
            </a:r>
          </a:p>
          <a:p>
            <a:pPr algn="ctr"/>
            <a:r>
              <a:rPr lang="en-GB" sz="1400" dirty="0"/>
              <a:t>Button</a:t>
            </a:r>
          </a:p>
        </p:txBody>
      </p:sp>
      <p:sp>
        <p:nvSpPr>
          <p:cNvPr id="8" name="Rectangle 7">
            <a:extLst>
              <a:ext uri="{FF2B5EF4-FFF2-40B4-BE49-F238E27FC236}">
                <a16:creationId xmlns:a16="http://schemas.microsoft.com/office/drawing/2014/main" id="{5C823AD7-09C9-FECD-417D-37EF69122494}"/>
              </a:ext>
            </a:extLst>
          </p:cNvPr>
          <p:cNvSpPr/>
          <p:nvPr/>
        </p:nvSpPr>
        <p:spPr>
          <a:xfrm>
            <a:off x="6322936" y="4581128"/>
            <a:ext cx="1080120" cy="129614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dirty="0"/>
              <a:t>Evacuation</a:t>
            </a:r>
          </a:p>
          <a:p>
            <a:pPr algn="ctr"/>
            <a:r>
              <a:rPr lang="en-GB" sz="1400" dirty="0"/>
              <a:t>SSS</a:t>
            </a:r>
          </a:p>
        </p:txBody>
      </p:sp>
      <p:sp>
        <p:nvSpPr>
          <p:cNvPr id="9" name="Rectangle 8">
            <a:extLst>
              <a:ext uri="{FF2B5EF4-FFF2-40B4-BE49-F238E27FC236}">
                <a16:creationId xmlns:a16="http://schemas.microsoft.com/office/drawing/2014/main" id="{E5870003-CC4B-E395-109D-D693BB4A8B08}"/>
              </a:ext>
            </a:extLst>
          </p:cNvPr>
          <p:cNvSpPr/>
          <p:nvPr/>
        </p:nvSpPr>
        <p:spPr>
          <a:xfrm>
            <a:off x="7566048" y="4581128"/>
            <a:ext cx="1080120" cy="129614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dirty="0"/>
              <a:t>Alert</a:t>
            </a:r>
          </a:p>
          <a:p>
            <a:pPr algn="ctr"/>
            <a:r>
              <a:rPr lang="en-GB" sz="1400" dirty="0"/>
              <a:t>Intercom</a:t>
            </a:r>
          </a:p>
        </p:txBody>
      </p:sp>
      <p:sp>
        <p:nvSpPr>
          <p:cNvPr id="10" name="Rectangle 9">
            <a:extLst>
              <a:ext uri="{FF2B5EF4-FFF2-40B4-BE49-F238E27FC236}">
                <a16:creationId xmlns:a16="http://schemas.microsoft.com/office/drawing/2014/main" id="{06E09B91-16A7-4383-E643-FFA752A3A5AD}"/>
              </a:ext>
            </a:extLst>
          </p:cNvPr>
          <p:cNvSpPr/>
          <p:nvPr/>
        </p:nvSpPr>
        <p:spPr>
          <a:xfrm>
            <a:off x="8811244" y="4581128"/>
            <a:ext cx="1080120" cy="129614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dirty="0"/>
              <a:t>Flashing lights</a:t>
            </a:r>
          </a:p>
        </p:txBody>
      </p:sp>
      <p:sp>
        <p:nvSpPr>
          <p:cNvPr id="11" name="Rectangle 10">
            <a:extLst>
              <a:ext uri="{FF2B5EF4-FFF2-40B4-BE49-F238E27FC236}">
                <a16:creationId xmlns:a16="http://schemas.microsoft.com/office/drawing/2014/main" id="{CC5E301C-6F5A-0BB0-E487-49707AF82B84}"/>
              </a:ext>
            </a:extLst>
          </p:cNvPr>
          <p:cNvSpPr/>
          <p:nvPr/>
        </p:nvSpPr>
        <p:spPr>
          <a:xfrm>
            <a:off x="10056440" y="4581128"/>
            <a:ext cx="1080120" cy="129614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dirty="0"/>
              <a:t>Compart.</a:t>
            </a:r>
          </a:p>
          <a:p>
            <a:pPr algn="ctr"/>
            <a:r>
              <a:rPr lang="en-GB" sz="1400" dirty="0"/>
              <a:t>doors</a:t>
            </a:r>
          </a:p>
        </p:txBody>
      </p:sp>
      <p:sp>
        <p:nvSpPr>
          <p:cNvPr id="12" name="Title 1">
            <a:extLst>
              <a:ext uri="{FF2B5EF4-FFF2-40B4-BE49-F238E27FC236}">
                <a16:creationId xmlns:a16="http://schemas.microsoft.com/office/drawing/2014/main" id="{E671FD6A-DDED-0A04-0C23-0800D9C5ACFB}"/>
              </a:ext>
            </a:extLst>
          </p:cNvPr>
          <p:cNvSpPr>
            <a:spLocks noGrp="1"/>
          </p:cNvSpPr>
          <p:nvPr>
            <p:ph type="title"/>
          </p:nvPr>
        </p:nvSpPr>
        <p:spPr>
          <a:xfrm>
            <a:off x="407989" y="373593"/>
            <a:ext cx="4463876" cy="1065742"/>
          </a:xfrm>
        </p:spPr>
        <p:txBody>
          <a:bodyPr>
            <a:normAutofit/>
          </a:bodyPr>
          <a:lstStyle/>
          <a:p>
            <a:r>
              <a:rPr lang="en-US" dirty="0"/>
              <a:t>Alarm Systems </a:t>
            </a:r>
          </a:p>
        </p:txBody>
      </p:sp>
      <p:sp>
        <p:nvSpPr>
          <p:cNvPr id="13" name="Rectangle 12">
            <a:extLst>
              <a:ext uri="{FF2B5EF4-FFF2-40B4-BE49-F238E27FC236}">
                <a16:creationId xmlns:a16="http://schemas.microsoft.com/office/drawing/2014/main" id="{3D4AEA83-0BFD-D8CA-5FCD-76910B36F711}"/>
              </a:ext>
            </a:extLst>
          </p:cNvPr>
          <p:cNvSpPr/>
          <p:nvPr/>
        </p:nvSpPr>
        <p:spPr>
          <a:xfrm>
            <a:off x="9274196" y="643496"/>
            <a:ext cx="2639616" cy="914400"/>
          </a:xfrm>
          <a:prstGeom prst="rect">
            <a:avLst/>
          </a:prstGeom>
          <a:solidFill>
            <a:srgbClr val="61C4D3">
              <a:shade val="50000"/>
              <a:hueOff val="99164"/>
              <a:satOff val="5779"/>
              <a:lumOff val="28344"/>
              <a:alphaOff val="0"/>
            </a:srgbClr>
          </a:solidFill>
          <a:ln w="12700" cap="flat" cmpd="sng" algn="ctr">
            <a:solidFill>
              <a:srgbClr val="FFFFFF">
                <a:hueOff val="0"/>
                <a:satOff val="0"/>
                <a:lumOff val="0"/>
                <a:alphaOff val="0"/>
              </a:srgbClr>
            </a:solidFill>
            <a:prstDash val="solid"/>
            <a:miter lim="800000"/>
          </a:ln>
          <a:effectLst/>
        </p:spPr>
        <p:txBody>
          <a:bodyPr spcFirstLastPara="0" vert="horz" wrap="square" lIns="22860" tIns="22860" rIns="22860" bIns="22860" numCol="1" spcCol="1270" anchor="ctr" anchorCtr="0">
            <a:noAutofit/>
          </a:bodyPr>
          <a:lstStyle/>
          <a:p>
            <a:pPr algn="ctr"/>
            <a:r>
              <a:rPr lang="en-GB" dirty="0">
                <a:solidFill>
                  <a:schemeClr val="tx1"/>
                </a:solidFill>
              </a:rPr>
              <a:t>Monitoring and diagnostic</a:t>
            </a:r>
          </a:p>
        </p:txBody>
      </p:sp>
      <p:sp>
        <p:nvSpPr>
          <p:cNvPr id="14" name="Left Arrow 13">
            <a:extLst>
              <a:ext uri="{FF2B5EF4-FFF2-40B4-BE49-F238E27FC236}">
                <a16:creationId xmlns:a16="http://schemas.microsoft.com/office/drawing/2014/main" id="{35809600-A7B7-2753-3E3B-D916118E1D51}"/>
              </a:ext>
            </a:extLst>
          </p:cNvPr>
          <p:cNvSpPr/>
          <p:nvPr/>
        </p:nvSpPr>
        <p:spPr>
          <a:xfrm rot="19078610">
            <a:off x="9213917" y="1831768"/>
            <a:ext cx="1224136" cy="936104"/>
          </a:xfrm>
          <a:prstGeom prst="leftArrow">
            <a:avLst/>
          </a:prstGeom>
          <a:solidFill>
            <a:srgbClr val="61C4D3">
              <a:shade val="50000"/>
              <a:hueOff val="99164"/>
              <a:satOff val="5779"/>
              <a:lumOff val="28344"/>
              <a:alphaOff val="0"/>
            </a:srgbClr>
          </a:solidFill>
          <a:ln w="12700" cap="flat" cmpd="sng" algn="ctr">
            <a:solidFill>
              <a:srgbClr val="FFFFFF">
                <a:hueOff val="0"/>
                <a:satOff val="0"/>
                <a:lumOff val="0"/>
                <a:alphaOff val="0"/>
              </a:srgbClr>
            </a:solidFill>
            <a:prstDash val="solid"/>
            <a:miter lim="800000"/>
          </a:ln>
          <a:effectLst/>
        </p:spPr>
        <p:txBody>
          <a:bodyPr spcFirstLastPara="0" vert="horz" wrap="square" lIns="22860" tIns="22860" rIns="22860" bIns="22860" numCol="1" spcCol="1270" anchor="ctr" anchorCtr="0">
            <a:noAutofit/>
          </a:bodyPr>
          <a:lstStyle/>
          <a:p>
            <a:endParaRPr lang="en-GB"/>
          </a:p>
        </p:txBody>
      </p:sp>
      <p:sp>
        <p:nvSpPr>
          <p:cNvPr id="15" name="Footer Placeholder 3">
            <a:extLst>
              <a:ext uri="{FF2B5EF4-FFF2-40B4-BE49-F238E27FC236}">
                <a16:creationId xmlns:a16="http://schemas.microsoft.com/office/drawing/2014/main" id="{A2969E73-1A9B-2621-B215-EDA46CAFBFFA}"/>
              </a:ext>
            </a:extLst>
          </p:cNvPr>
          <p:cNvSpPr txBox="1">
            <a:spLocks/>
          </p:cNvSpPr>
          <p:nvPr/>
        </p:nvSpPr>
        <p:spPr>
          <a:xfrm>
            <a:off x="4259262" y="6383848"/>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a:t>P. Ninin, Einstein Telescope Day,  18 October 2023, edms: 1562467</a:t>
            </a:r>
            <a:endParaRPr lang="en-US" sz="1400" dirty="0"/>
          </a:p>
        </p:txBody>
      </p:sp>
    </p:spTree>
    <p:extLst>
      <p:ext uri="{BB962C8B-B14F-4D97-AF65-F5344CB8AC3E}">
        <p14:creationId xmlns:p14="http://schemas.microsoft.com/office/powerpoint/2010/main" val="11687033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a:extLst>
              <a:ext uri="{FF2B5EF4-FFF2-40B4-BE49-F238E27FC236}">
                <a16:creationId xmlns:a16="http://schemas.microsoft.com/office/drawing/2014/main" id="{D65DC288-BDB3-B8ED-D0C3-ADF16D5735A7}"/>
              </a:ext>
            </a:extLst>
          </p:cNvPr>
          <p:cNvSpPr>
            <a:spLocks noChangeArrowheads="1"/>
          </p:cNvSpPr>
          <p:nvPr/>
        </p:nvSpPr>
        <p:spPr bwMode="auto">
          <a:xfrm>
            <a:off x="8991600" y="228600"/>
            <a:ext cx="1676400" cy="1143000"/>
          </a:xfrm>
          <a:prstGeom prst="rect">
            <a:avLst/>
          </a:prstGeom>
          <a:solidFill>
            <a:schemeClr val="bg1"/>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pic>
        <p:nvPicPr>
          <p:cNvPr id="128003" name="Picture 3">
            <a:extLst>
              <a:ext uri="{FF2B5EF4-FFF2-40B4-BE49-F238E27FC236}">
                <a16:creationId xmlns:a16="http://schemas.microsoft.com/office/drawing/2014/main" id="{7774BFD3-FBA2-6E5F-0392-EFAAE547170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
            <a:ext cx="9144000" cy="6823075"/>
          </a:xfrm>
          <a:prstGeom prst="rect">
            <a:avLst/>
          </a:prstGeom>
          <a:noFill/>
          <a:extLst>
            <a:ext uri="{909E8E84-426E-40DD-AFC4-6F175D3DCCD1}">
              <a14:hiddenFill xmlns:a14="http://schemas.microsoft.com/office/drawing/2010/main">
                <a:solidFill>
                  <a:srgbClr val="FFFFFF"/>
                </a:solidFill>
              </a14:hiddenFill>
            </a:ext>
          </a:extLst>
        </p:spPr>
      </p:pic>
      <p:sp>
        <p:nvSpPr>
          <p:cNvPr id="128004" name="Rectangle 4">
            <a:extLst>
              <a:ext uri="{FF2B5EF4-FFF2-40B4-BE49-F238E27FC236}">
                <a16:creationId xmlns:a16="http://schemas.microsoft.com/office/drawing/2014/main" id="{108AA981-2701-BFA9-6F7B-D9533DF0FFA8}"/>
              </a:ext>
            </a:extLst>
          </p:cNvPr>
          <p:cNvSpPr>
            <a:spLocks noChangeArrowheads="1"/>
          </p:cNvSpPr>
          <p:nvPr/>
        </p:nvSpPr>
        <p:spPr bwMode="auto">
          <a:xfrm>
            <a:off x="1524000" y="4367214"/>
            <a:ext cx="3200400" cy="2174875"/>
          </a:xfrm>
          <a:prstGeom prst="rect">
            <a:avLst/>
          </a:prstGeom>
          <a:solidFill>
            <a:schemeClr val="bg1"/>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8005" name="Rectangle 5">
            <a:extLst>
              <a:ext uri="{FF2B5EF4-FFF2-40B4-BE49-F238E27FC236}">
                <a16:creationId xmlns:a16="http://schemas.microsoft.com/office/drawing/2014/main" id="{9B1B0540-0316-8004-F05A-4611B4F5502B}"/>
              </a:ext>
            </a:extLst>
          </p:cNvPr>
          <p:cNvSpPr>
            <a:spLocks noChangeArrowheads="1"/>
          </p:cNvSpPr>
          <p:nvPr/>
        </p:nvSpPr>
        <p:spPr bwMode="auto">
          <a:xfrm>
            <a:off x="8763000" y="5486400"/>
            <a:ext cx="1676400" cy="1143000"/>
          </a:xfrm>
          <a:prstGeom prst="rect">
            <a:avLst/>
          </a:prstGeom>
          <a:solidFill>
            <a:schemeClr val="bg1"/>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28006" name="Group 6">
            <a:extLst>
              <a:ext uri="{FF2B5EF4-FFF2-40B4-BE49-F238E27FC236}">
                <a16:creationId xmlns:a16="http://schemas.microsoft.com/office/drawing/2014/main" id="{F89C51B4-0B7A-8FB6-BDD8-3719C11E6C3B}"/>
              </a:ext>
            </a:extLst>
          </p:cNvPr>
          <p:cNvGrpSpPr>
            <a:grpSpLocks/>
          </p:cNvGrpSpPr>
          <p:nvPr/>
        </p:nvGrpSpPr>
        <p:grpSpPr bwMode="auto">
          <a:xfrm>
            <a:off x="1676400" y="3352802"/>
            <a:ext cx="2362200" cy="1531938"/>
            <a:chOff x="144" y="2160"/>
            <a:chExt cx="1488" cy="965"/>
          </a:xfrm>
        </p:grpSpPr>
        <p:sp>
          <p:nvSpPr>
            <p:cNvPr id="128007" name="Line 7">
              <a:extLst>
                <a:ext uri="{FF2B5EF4-FFF2-40B4-BE49-F238E27FC236}">
                  <a16:creationId xmlns:a16="http://schemas.microsoft.com/office/drawing/2014/main" id="{BF9E09EC-C8CF-D50F-D2CC-BF277FFA9874}"/>
                </a:ext>
              </a:extLst>
            </p:cNvPr>
            <p:cNvSpPr>
              <a:spLocks noChangeShapeType="1"/>
            </p:cNvSpPr>
            <p:nvPr/>
          </p:nvSpPr>
          <p:spPr bwMode="auto">
            <a:xfrm flipH="1" flipV="1">
              <a:off x="528" y="2160"/>
              <a:ext cx="288" cy="432"/>
            </a:xfrm>
            <a:prstGeom prst="line">
              <a:avLst/>
            </a:prstGeom>
            <a:noFill/>
            <a:ln w="28575">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8008" name="Text Box 8">
              <a:extLst>
                <a:ext uri="{FF2B5EF4-FFF2-40B4-BE49-F238E27FC236}">
                  <a16:creationId xmlns:a16="http://schemas.microsoft.com/office/drawing/2014/main" id="{3EF1A3CF-A39F-EA83-6E80-F5D156E53B28}"/>
                </a:ext>
              </a:extLst>
            </p:cNvPr>
            <p:cNvSpPr txBox="1">
              <a:spLocks noChangeArrowheads="1"/>
            </p:cNvSpPr>
            <p:nvPr/>
          </p:nvSpPr>
          <p:spPr bwMode="auto">
            <a:xfrm>
              <a:off x="144" y="2602"/>
              <a:ext cx="1488" cy="523"/>
            </a:xfrm>
            <a:prstGeom prst="rect">
              <a:avLst/>
            </a:prstGeom>
            <a:solidFill>
              <a:srgbClr val="EFEFEF"/>
            </a:solidFill>
            <a:ln w="12700">
              <a:solidFill>
                <a:schemeClr val="bg2"/>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lnSpc>
                  <a:spcPct val="100000"/>
                </a:lnSpc>
              </a:pPr>
              <a:r>
                <a:rPr lang="fr-FR" altLang="en-CH" sz="1600" b="1" dirty="0">
                  <a:latin typeface="Arial" panose="020B0604020202020204" pitchFamily="34" charset="0"/>
                </a:rPr>
                <a:t>Sites </a:t>
              </a:r>
              <a:r>
                <a:rPr lang="fr-FR" altLang="en-CH" sz="1600" b="1" dirty="0" err="1">
                  <a:latin typeface="Arial" panose="020B0604020202020204" pitchFamily="34" charset="0"/>
                </a:rPr>
                <a:t>access</a:t>
              </a:r>
              <a:endParaRPr lang="fr-FR" altLang="en-CH" sz="1600" b="1" dirty="0">
                <a:latin typeface="Arial" panose="020B0604020202020204" pitchFamily="34" charset="0"/>
              </a:endParaRPr>
            </a:p>
            <a:p>
              <a:pPr eaLnBrk="0" hangingPunct="0">
                <a:lnSpc>
                  <a:spcPct val="100000"/>
                </a:lnSpc>
              </a:pPr>
              <a:r>
                <a:rPr lang="fr-FR" altLang="en-CH" sz="1600" b="1" dirty="0" err="1">
                  <a:latin typeface="Arial" panose="020B0604020202020204" pitchFamily="34" charset="0"/>
                </a:rPr>
                <a:t>Video</a:t>
              </a:r>
              <a:r>
                <a:rPr lang="fr-FR" altLang="en-CH" sz="1600" b="1" dirty="0">
                  <a:latin typeface="Arial" panose="020B0604020202020204" pitchFamily="34" charset="0"/>
                </a:rPr>
                <a:t> Surveillance</a:t>
              </a:r>
            </a:p>
            <a:p>
              <a:pPr eaLnBrk="0" hangingPunct="0">
                <a:lnSpc>
                  <a:spcPct val="100000"/>
                </a:lnSpc>
              </a:pPr>
              <a:r>
                <a:rPr lang="fr-FR" altLang="en-CH" sz="1600" b="1" dirty="0" err="1">
                  <a:latin typeface="Arial" panose="020B0604020202020204" pitchFamily="34" charset="0"/>
                </a:rPr>
                <a:t>Video</a:t>
              </a:r>
              <a:r>
                <a:rPr lang="fr-FR" altLang="en-CH" sz="1600" b="1" dirty="0">
                  <a:latin typeface="Arial" panose="020B0604020202020204" pitchFamily="34" charset="0"/>
                </a:rPr>
                <a:t> protection</a:t>
              </a:r>
            </a:p>
          </p:txBody>
        </p:sp>
      </p:grpSp>
      <p:grpSp>
        <p:nvGrpSpPr>
          <p:cNvPr id="128009" name="Group 9">
            <a:extLst>
              <a:ext uri="{FF2B5EF4-FFF2-40B4-BE49-F238E27FC236}">
                <a16:creationId xmlns:a16="http://schemas.microsoft.com/office/drawing/2014/main" id="{F089992D-4992-7292-A3B5-4C6E9F1C4E11}"/>
              </a:ext>
            </a:extLst>
          </p:cNvPr>
          <p:cNvGrpSpPr>
            <a:grpSpLocks/>
          </p:cNvGrpSpPr>
          <p:nvPr/>
        </p:nvGrpSpPr>
        <p:grpSpPr bwMode="auto">
          <a:xfrm>
            <a:off x="1905000" y="228601"/>
            <a:ext cx="2895600" cy="1831975"/>
            <a:chOff x="240" y="144"/>
            <a:chExt cx="1824" cy="1154"/>
          </a:xfrm>
        </p:grpSpPr>
        <p:sp>
          <p:nvSpPr>
            <p:cNvPr id="128010" name="Rectangle 10">
              <a:extLst>
                <a:ext uri="{FF2B5EF4-FFF2-40B4-BE49-F238E27FC236}">
                  <a16:creationId xmlns:a16="http://schemas.microsoft.com/office/drawing/2014/main" id="{DC95E612-7A6A-CD21-8A99-1924E793A81E}"/>
                </a:ext>
              </a:extLst>
            </p:cNvPr>
            <p:cNvSpPr>
              <a:spLocks noChangeArrowheads="1"/>
            </p:cNvSpPr>
            <p:nvPr/>
          </p:nvSpPr>
          <p:spPr bwMode="auto">
            <a:xfrm>
              <a:off x="240" y="144"/>
              <a:ext cx="1056" cy="720"/>
            </a:xfrm>
            <a:prstGeom prst="rect">
              <a:avLst/>
            </a:prstGeom>
            <a:solidFill>
              <a:schemeClr val="bg1"/>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8011" name="Line 11">
              <a:extLst>
                <a:ext uri="{FF2B5EF4-FFF2-40B4-BE49-F238E27FC236}">
                  <a16:creationId xmlns:a16="http://schemas.microsoft.com/office/drawing/2014/main" id="{0CD3F274-C627-BC2D-C2E6-7AA95704656C}"/>
                </a:ext>
              </a:extLst>
            </p:cNvPr>
            <p:cNvSpPr>
              <a:spLocks noChangeShapeType="1"/>
            </p:cNvSpPr>
            <p:nvPr/>
          </p:nvSpPr>
          <p:spPr bwMode="auto">
            <a:xfrm>
              <a:off x="884" y="618"/>
              <a:ext cx="1180" cy="680"/>
            </a:xfrm>
            <a:prstGeom prst="line">
              <a:avLst/>
            </a:prstGeom>
            <a:noFill/>
            <a:ln w="28575">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8012" name="Text Box 12">
              <a:extLst>
                <a:ext uri="{FF2B5EF4-FFF2-40B4-BE49-F238E27FC236}">
                  <a16:creationId xmlns:a16="http://schemas.microsoft.com/office/drawing/2014/main" id="{8539A637-B53B-5517-9F40-C2F783828D7A}"/>
                </a:ext>
              </a:extLst>
            </p:cNvPr>
            <p:cNvSpPr txBox="1">
              <a:spLocks noChangeArrowheads="1"/>
            </p:cNvSpPr>
            <p:nvPr/>
          </p:nvSpPr>
          <p:spPr bwMode="auto">
            <a:xfrm>
              <a:off x="249" y="391"/>
              <a:ext cx="1746" cy="220"/>
            </a:xfrm>
            <a:prstGeom prst="rect">
              <a:avLst/>
            </a:prstGeom>
            <a:solidFill>
              <a:srgbClr val="EFEFEF"/>
            </a:solidFill>
            <a:ln w="12700">
              <a:solidFill>
                <a:schemeClr val="bg2"/>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lnSpc>
                  <a:spcPct val="100000"/>
                </a:lnSpc>
              </a:pPr>
              <a:r>
                <a:rPr lang="fr-FR" altLang="en-CH" sz="1600" b="1" dirty="0">
                  <a:latin typeface="Arial" panose="020B0604020202020204" pitchFamily="34" charset="0"/>
                </a:rPr>
                <a:t>Buildings </a:t>
              </a:r>
              <a:r>
                <a:rPr lang="fr-FR" altLang="en-CH" sz="1600" b="1" dirty="0" err="1">
                  <a:latin typeface="Arial" panose="020B0604020202020204" pitchFamily="34" charset="0"/>
                </a:rPr>
                <a:t>access</a:t>
              </a:r>
              <a:endParaRPr lang="fr-FR" altLang="en-CH" sz="1600" b="1" dirty="0">
                <a:latin typeface="Arial" panose="020B0604020202020204" pitchFamily="34" charset="0"/>
              </a:endParaRPr>
            </a:p>
          </p:txBody>
        </p:sp>
      </p:grpSp>
      <p:grpSp>
        <p:nvGrpSpPr>
          <p:cNvPr id="128013" name="Group 13">
            <a:extLst>
              <a:ext uri="{FF2B5EF4-FFF2-40B4-BE49-F238E27FC236}">
                <a16:creationId xmlns:a16="http://schemas.microsoft.com/office/drawing/2014/main" id="{E604FD5F-4948-6EF8-9285-21C64A89A262}"/>
              </a:ext>
            </a:extLst>
          </p:cNvPr>
          <p:cNvGrpSpPr>
            <a:grpSpLocks/>
          </p:cNvGrpSpPr>
          <p:nvPr/>
        </p:nvGrpSpPr>
        <p:grpSpPr bwMode="auto">
          <a:xfrm>
            <a:off x="7248526" y="1412875"/>
            <a:ext cx="3127375" cy="2090738"/>
            <a:chOff x="3606" y="890"/>
            <a:chExt cx="1970" cy="1317"/>
          </a:xfrm>
        </p:grpSpPr>
        <p:sp>
          <p:nvSpPr>
            <p:cNvPr id="128014" name="Line 14">
              <a:extLst>
                <a:ext uri="{FF2B5EF4-FFF2-40B4-BE49-F238E27FC236}">
                  <a16:creationId xmlns:a16="http://schemas.microsoft.com/office/drawing/2014/main" id="{E2A8A2D8-C9E1-DD44-6308-34A33CC75F28}"/>
                </a:ext>
              </a:extLst>
            </p:cNvPr>
            <p:cNvSpPr>
              <a:spLocks noChangeShapeType="1"/>
            </p:cNvSpPr>
            <p:nvPr/>
          </p:nvSpPr>
          <p:spPr bwMode="auto">
            <a:xfrm flipH="1" flipV="1">
              <a:off x="3606" y="890"/>
              <a:ext cx="671" cy="1261"/>
            </a:xfrm>
            <a:prstGeom prst="line">
              <a:avLst/>
            </a:prstGeom>
            <a:noFill/>
            <a:ln w="28575">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8015" name="Text Box 15">
              <a:extLst>
                <a:ext uri="{FF2B5EF4-FFF2-40B4-BE49-F238E27FC236}">
                  <a16:creationId xmlns:a16="http://schemas.microsoft.com/office/drawing/2014/main" id="{614DEBF4-FB64-7764-29CD-787AAC9D6FE1}"/>
                </a:ext>
              </a:extLst>
            </p:cNvPr>
            <p:cNvSpPr txBox="1">
              <a:spLocks noChangeArrowheads="1"/>
            </p:cNvSpPr>
            <p:nvPr/>
          </p:nvSpPr>
          <p:spPr bwMode="auto">
            <a:xfrm>
              <a:off x="4014" y="1525"/>
              <a:ext cx="1562" cy="682"/>
            </a:xfrm>
            <a:prstGeom prst="rect">
              <a:avLst/>
            </a:prstGeom>
            <a:solidFill>
              <a:srgbClr val="EFEFEF"/>
            </a:solidFill>
            <a:ln w="12700">
              <a:solidFill>
                <a:schemeClr val="bg2"/>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lnSpc>
                  <a:spcPct val="100000"/>
                </a:lnSpc>
              </a:pPr>
              <a:r>
                <a:rPr lang="fr-FR" altLang="en-CH" sz="1600" b="1" dirty="0" err="1">
                  <a:latin typeface="Arial" panose="020B0604020202020204" pitchFamily="34" charset="0"/>
                </a:rPr>
                <a:t>Experimental</a:t>
              </a:r>
              <a:r>
                <a:rPr lang="fr-FR" altLang="en-CH" sz="1600" b="1" dirty="0">
                  <a:latin typeface="Arial" panose="020B0604020202020204" pitchFamily="34" charset="0"/>
                </a:rPr>
                <a:t> services areas </a:t>
              </a:r>
              <a:r>
                <a:rPr lang="fr-FR" altLang="en-CH" sz="1600" b="1" dirty="0" err="1">
                  <a:latin typeface="Arial" panose="020B0604020202020204" pitchFamily="34" charset="0"/>
                </a:rPr>
                <a:t>access</a:t>
              </a:r>
              <a:r>
                <a:rPr lang="fr-FR" altLang="en-CH" sz="1600" b="1" dirty="0">
                  <a:latin typeface="Arial" panose="020B0604020202020204" pitchFamily="34" charset="0"/>
                </a:rPr>
                <a:t>  * </a:t>
              </a:r>
              <a:r>
                <a:rPr lang="en-GB" altLang="en-CH" sz="1600" b="1" dirty="0">
                  <a:latin typeface="Arial" panose="020B0604020202020204" pitchFamily="34" charset="0"/>
                </a:rPr>
                <a:t>ACCESSIBLE during beam operation</a:t>
              </a:r>
              <a:endParaRPr lang="fr-FR" altLang="en-CH" sz="1600" b="1" dirty="0">
                <a:latin typeface="Arial" panose="020B0604020202020204" pitchFamily="34" charset="0"/>
              </a:endParaRPr>
            </a:p>
          </p:txBody>
        </p:sp>
      </p:grpSp>
      <p:sp>
        <p:nvSpPr>
          <p:cNvPr id="128016" name="Line 16">
            <a:extLst>
              <a:ext uri="{FF2B5EF4-FFF2-40B4-BE49-F238E27FC236}">
                <a16:creationId xmlns:a16="http://schemas.microsoft.com/office/drawing/2014/main" id="{DC59CA45-8F5E-84B1-A2CA-71D5D21FE20F}"/>
              </a:ext>
            </a:extLst>
          </p:cNvPr>
          <p:cNvSpPr>
            <a:spLocks noChangeShapeType="1"/>
          </p:cNvSpPr>
          <p:nvPr/>
        </p:nvSpPr>
        <p:spPr bwMode="auto">
          <a:xfrm flipV="1">
            <a:off x="3359150" y="1989139"/>
            <a:ext cx="2305050" cy="37433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8017" name="Line 17">
            <a:extLst>
              <a:ext uri="{FF2B5EF4-FFF2-40B4-BE49-F238E27FC236}">
                <a16:creationId xmlns:a16="http://schemas.microsoft.com/office/drawing/2014/main" id="{38DC9C1C-D9CE-31ED-755D-5A027F60D60E}"/>
              </a:ext>
            </a:extLst>
          </p:cNvPr>
          <p:cNvSpPr>
            <a:spLocks noChangeShapeType="1"/>
          </p:cNvSpPr>
          <p:nvPr/>
        </p:nvSpPr>
        <p:spPr bwMode="auto">
          <a:xfrm flipV="1">
            <a:off x="3359150" y="4365626"/>
            <a:ext cx="1657350" cy="15843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8018" name="Line 18">
            <a:extLst>
              <a:ext uri="{FF2B5EF4-FFF2-40B4-BE49-F238E27FC236}">
                <a16:creationId xmlns:a16="http://schemas.microsoft.com/office/drawing/2014/main" id="{4FEB9EE1-317E-213C-7FAE-CA6DF027E710}"/>
              </a:ext>
            </a:extLst>
          </p:cNvPr>
          <p:cNvSpPr>
            <a:spLocks noChangeShapeType="1"/>
          </p:cNvSpPr>
          <p:nvPr/>
        </p:nvSpPr>
        <p:spPr bwMode="auto">
          <a:xfrm flipV="1">
            <a:off x="3719513" y="5157788"/>
            <a:ext cx="2952750" cy="10795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128019" name="Picture 19">
            <a:extLst>
              <a:ext uri="{FF2B5EF4-FFF2-40B4-BE49-F238E27FC236}">
                <a16:creationId xmlns:a16="http://schemas.microsoft.com/office/drawing/2014/main" id="{9B65E1B4-5015-9796-E760-19D954B2960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04288" y="4076700"/>
            <a:ext cx="1439862" cy="1079500"/>
          </a:xfrm>
          <a:prstGeom prst="rect">
            <a:avLst/>
          </a:prstGeom>
          <a:noFill/>
          <a:extLst>
            <a:ext uri="{909E8E84-426E-40DD-AFC4-6F175D3DCCD1}">
              <a14:hiddenFill xmlns:a14="http://schemas.microsoft.com/office/drawing/2010/main">
                <a:solidFill>
                  <a:srgbClr val="FFFFFF"/>
                </a:solidFill>
              </a14:hiddenFill>
            </a:ext>
          </a:extLst>
        </p:spPr>
      </p:pic>
      <p:pic>
        <p:nvPicPr>
          <p:cNvPr id="128020" name="Picture 20">
            <a:extLst>
              <a:ext uri="{FF2B5EF4-FFF2-40B4-BE49-F238E27FC236}">
                <a16:creationId xmlns:a16="http://schemas.microsoft.com/office/drawing/2014/main" id="{A2000D68-577B-476D-612F-EFE219D6B46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904289" y="5424489"/>
            <a:ext cx="1584325" cy="1189037"/>
          </a:xfrm>
          <a:prstGeom prst="rect">
            <a:avLst/>
          </a:prstGeom>
          <a:noFill/>
          <a:extLst>
            <a:ext uri="{909E8E84-426E-40DD-AFC4-6F175D3DCCD1}">
              <a14:hiddenFill xmlns:a14="http://schemas.microsoft.com/office/drawing/2010/main">
                <a:solidFill>
                  <a:srgbClr val="FFFFFF"/>
                </a:solidFill>
              </a14:hiddenFill>
            </a:ext>
          </a:extLst>
        </p:spPr>
      </p:pic>
      <p:sp>
        <p:nvSpPr>
          <p:cNvPr id="128021" name="Rectangle 21">
            <a:extLst>
              <a:ext uri="{FF2B5EF4-FFF2-40B4-BE49-F238E27FC236}">
                <a16:creationId xmlns:a16="http://schemas.microsoft.com/office/drawing/2014/main" id="{8DC55C22-1779-6FC2-C838-C378795E36F6}"/>
              </a:ext>
            </a:extLst>
          </p:cNvPr>
          <p:cNvSpPr>
            <a:spLocks noChangeArrowheads="1"/>
          </p:cNvSpPr>
          <p:nvPr/>
        </p:nvSpPr>
        <p:spPr bwMode="auto">
          <a:xfrm>
            <a:off x="1524000" y="6092826"/>
            <a:ext cx="3563938" cy="7651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8022" name="Text Box 22">
            <a:extLst>
              <a:ext uri="{FF2B5EF4-FFF2-40B4-BE49-F238E27FC236}">
                <a16:creationId xmlns:a16="http://schemas.microsoft.com/office/drawing/2014/main" id="{4F9352D5-CE21-A7B2-D6D8-960A5C2809D5}"/>
              </a:ext>
            </a:extLst>
          </p:cNvPr>
          <p:cNvSpPr txBox="1">
            <a:spLocks noChangeArrowheads="1"/>
          </p:cNvSpPr>
          <p:nvPr/>
        </p:nvSpPr>
        <p:spPr bwMode="auto">
          <a:xfrm>
            <a:off x="1524001" y="5505450"/>
            <a:ext cx="4321175" cy="1352550"/>
          </a:xfrm>
          <a:prstGeom prst="rect">
            <a:avLst/>
          </a:prstGeom>
          <a:solidFill>
            <a:srgbClr val="EFEFEF"/>
          </a:solidFill>
          <a:ln w="38100">
            <a:solidFill>
              <a:schemeClr val="hlink"/>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lnSpc>
                <a:spcPct val="100000"/>
              </a:lnSpc>
            </a:pPr>
            <a:r>
              <a:rPr lang="fr-FR" altLang="en-CH" sz="1600" b="1" dirty="0">
                <a:latin typeface="Arial" panose="020B0604020202020204" pitchFamily="34" charset="0"/>
              </a:rPr>
              <a:t>Access to Accelerator and </a:t>
            </a:r>
            <a:r>
              <a:rPr lang="fr-FR" altLang="en-CH" sz="1600" b="1" dirty="0" err="1">
                <a:latin typeface="Arial" panose="020B0604020202020204" pitchFamily="34" charset="0"/>
              </a:rPr>
              <a:t>experiment</a:t>
            </a:r>
            <a:r>
              <a:rPr lang="fr-FR" altLang="en-CH" sz="1600" b="1" dirty="0">
                <a:latin typeface="Arial" panose="020B0604020202020204" pitchFamily="34" charset="0"/>
              </a:rPr>
              <a:t> </a:t>
            </a:r>
          </a:p>
          <a:p>
            <a:pPr eaLnBrk="0" hangingPunct="0">
              <a:lnSpc>
                <a:spcPct val="100000"/>
              </a:lnSpc>
            </a:pPr>
            <a:r>
              <a:rPr lang="fr-FR" altLang="en-CH" sz="1600" b="1" dirty="0">
                <a:latin typeface="Arial" panose="020B0604020202020204" pitchFamily="34" charset="0"/>
              </a:rPr>
              <a:t>Access Service  </a:t>
            </a:r>
          </a:p>
          <a:p>
            <a:pPr eaLnBrk="0" hangingPunct="0">
              <a:lnSpc>
                <a:spcPct val="100000"/>
              </a:lnSpc>
            </a:pPr>
            <a:r>
              <a:rPr lang="fr-FR" altLang="en-CH" sz="1600" b="1" dirty="0">
                <a:latin typeface="Arial" panose="020B0604020202020204" pitchFamily="34" charset="0"/>
              </a:rPr>
              <a:t>Access Tunnel  </a:t>
            </a:r>
          </a:p>
          <a:p>
            <a:pPr eaLnBrk="0" hangingPunct="0">
              <a:lnSpc>
                <a:spcPct val="100000"/>
              </a:lnSpc>
            </a:pPr>
            <a:r>
              <a:rPr lang="fr-FR" altLang="en-CH" sz="1600" b="1" dirty="0">
                <a:latin typeface="Arial" panose="020B0604020202020204" pitchFamily="34" charset="0"/>
              </a:rPr>
              <a:t>Access </a:t>
            </a:r>
            <a:r>
              <a:rPr lang="fr-FR" altLang="en-CH" sz="1600" b="1" dirty="0" err="1">
                <a:latin typeface="Arial" panose="020B0604020202020204" pitchFamily="34" charset="0"/>
              </a:rPr>
              <a:t>Experiment</a:t>
            </a:r>
            <a:r>
              <a:rPr lang="fr-FR" altLang="en-CH" sz="1600" b="1" dirty="0">
                <a:latin typeface="Arial" panose="020B0604020202020204" pitchFamily="34" charset="0"/>
              </a:rPr>
              <a:t>  </a:t>
            </a:r>
          </a:p>
          <a:p>
            <a:pPr eaLnBrk="0" hangingPunct="0">
              <a:lnSpc>
                <a:spcPct val="100000"/>
              </a:lnSpc>
            </a:pPr>
            <a:r>
              <a:rPr lang="en-GB" altLang="en-CH" sz="1600" b="1" dirty="0">
                <a:latin typeface="Arial" panose="020B0604020202020204" pitchFamily="34" charset="0"/>
              </a:rPr>
              <a:t>NON ACCESSIBLE during beam operation</a:t>
            </a:r>
            <a:endParaRPr lang="fr-FR" altLang="en-CH" sz="1600" b="1" dirty="0">
              <a:latin typeface="Arial" panose="020B0604020202020204"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28006"/>
                                        </p:tgtEl>
                                        <p:attrNameLst>
                                          <p:attrName>style.visibility</p:attrName>
                                        </p:attrNameLst>
                                      </p:cBhvr>
                                      <p:to>
                                        <p:strVal val="visible"/>
                                      </p:to>
                                    </p:set>
                                    <p:animEffect transition="in" filter="blinds(horizontal)">
                                      <p:cBhvr>
                                        <p:cTn id="7" dur="500"/>
                                        <p:tgtEl>
                                          <p:spTgt spid="12800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28009"/>
                                        </p:tgtEl>
                                        <p:attrNameLst>
                                          <p:attrName>style.visibility</p:attrName>
                                        </p:attrNameLst>
                                      </p:cBhvr>
                                      <p:to>
                                        <p:strVal val="visible"/>
                                      </p:to>
                                    </p:set>
                                    <p:animEffect transition="in" filter="blinds(horizontal)">
                                      <p:cBhvr>
                                        <p:cTn id="12" dur="500"/>
                                        <p:tgtEl>
                                          <p:spTgt spid="128009"/>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128013"/>
                                        </p:tgtEl>
                                        <p:attrNameLst>
                                          <p:attrName>style.visibility</p:attrName>
                                        </p:attrNameLst>
                                      </p:cBhvr>
                                      <p:to>
                                        <p:strVal val="visible"/>
                                      </p:to>
                                    </p:set>
                                    <p:animEffect transition="in" filter="blinds(horizontal)">
                                      <p:cBhvr>
                                        <p:cTn id="17" dur="500"/>
                                        <p:tgtEl>
                                          <p:spTgt spid="128013"/>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128022"/>
                                        </p:tgtEl>
                                        <p:attrNameLst>
                                          <p:attrName>style.visibility</p:attrName>
                                        </p:attrNameLst>
                                      </p:cBhvr>
                                      <p:to>
                                        <p:strVal val="visible"/>
                                      </p:to>
                                    </p:set>
                                    <p:animEffect transition="in" filter="blinds(horizontal)">
                                      <p:cBhvr>
                                        <p:cTn id="22" dur="500"/>
                                        <p:tgtEl>
                                          <p:spTgt spid="128022"/>
                                        </p:tgtEl>
                                      </p:cBhvr>
                                    </p:animEffect>
                                  </p:childTnLst>
                                </p:cTn>
                              </p:par>
                              <p:par>
                                <p:cTn id="23" presetID="3" presetClass="entr" presetSubtype="10" fill="hold" nodeType="withEffect">
                                  <p:stCondLst>
                                    <p:cond delay="0"/>
                                  </p:stCondLst>
                                  <p:childTnLst>
                                    <p:set>
                                      <p:cBhvr>
                                        <p:cTn id="24" dur="1" fill="hold">
                                          <p:stCondLst>
                                            <p:cond delay="0"/>
                                          </p:stCondLst>
                                        </p:cTn>
                                        <p:tgtEl>
                                          <p:spTgt spid="128016"/>
                                        </p:tgtEl>
                                        <p:attrNameLst>
                                          <p:attrName>style.visibility</p:attrName>
                                        </p:attrNameLst>
                                      </p:cBhvr>
                                      <p:to>
                                        <p:strVal val="visible"/>
                                      </p:to>
                                    </p:set>
                                    <p:animEffect transition="in" filter="blinds(horizontal)">
                                      <p:cBhvr>
                                        <p:cTn id="25" dur="500"/>
                                        <p:tgtEl>
                                          <p:spTgt spid="128016"/>
                                        </p:tgtEl>
                                      </p:cBhvr>
                                    </p:animEffect>
                                  </p:childTnLst>
                                </p:cTn>
                              </p:par>
                              <p:par>
                                <p:cTn id="26" presetID="3" presetClass="entr" presetSubtype="10" fill="hold" nodeType="withEffect">
                                  <p:stCondLst>
                                    <p:cond delay="0"/>
                                  </p:stCondLst>
                                  <p:childTnLst>
                                    <p:set>
                                      <p:cBhvr>
                                        <p:cTn id="27" dur="1" fill="hold">
                                          <p:stCondLst>
                                            <p:cond delay="0"/>
                                          </p:stCondLst>
                                        </p:cTn>
                                        <p:tgtEl>
                                          <p:spTgt spid="128017"/>
                                        </p:tgtEl>
                                        <p:attrNameLst>
                                          <p:attrName>style.visibility</p:attrName>
                                        </p:attrNameLst>
                                      </p:cBhvr>
                                      <p:to>
                                        <p:strVal val="visible"/>
                                      </p:to>
                                    </p:set>
                                    <p:animEffect transition="in" filter="blinds(horizontal)">
                                      <p:cBhvr>
                                        <p:cTn id="28" dur="500"/>
                                        <p:tgtEl>
                                          <p:spTgt spid="128017"/>
                                        </p:tgtEl>
                                      </p:cBhvr>
                                    </p:animEffect>
                                  </p:childTnLst>
                                </p:cTn>
                              </p:par>
                              <p:par>
                                <p:cTn id="29" presetID="3" presetClass="entr" presetSubtype="10" fill="hold" nodeType="withEffect">
                                  <p:stCondLst>
                                    <p:cond delay="0"/>
                                  </p:stCondLst>
                                  <p:childTnLst>
                                    <p:set>
                                      <p:cBhvr>
                                        <p:cTn id="30" dur="1" fill="hold">
                                          <p:stCondLst>
                                            <p:cond delay="0"/>
                                          </p:stCondLst>
                                        </p:cTn>
                                        <p:tgtEl>
                                          <p:spTgt spid="128018"/>
                                        </p:tgtEl>
                                        <p:attrNameLst>
                                          <p:attrName>style.visibility</p:attrName>
                                        </p:attrNameLst>
                                      </p:cBhvr>
                                      <p:to>
                                        <p:strVal val="visible"/>
                                      </p:to>
                                    </p:set>
                                    <p:animEffect transition="in" filter="blinds(horizontal)">
                                      <p:cBhvr>
                                        <p:cTn id="31" dur="500"/>
                                        <p:tgtEl>
                                          <p:spTgt spid="1280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02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Regulatory bodies and other stakeholders</a:t>
            </a:r>
          </a:p>
        </p:txBody>
      </p:sp>
      <p:sp>
        <p:nvSpPr>
          <p:cNvPr id="3" name="Content Placeholder 2"/>
          <p:cNvSpPr>
            <a:spLocks noGrp="1"/>
          </p:cNvSpPr>
          <p:nvPr>
            <p:ph idx="1"/>
          </p:nvPr>
        </p:nvSpPr>
        <p:spPr/>
        <p:txBody>
          <a:bodyPr/>
          <a:lstStyle/>
          <a:p>
            <a:pPr marL="342900" indent="-342900">
              <a:buFont typeface="Arial" panose="020B0604020202020204" pitchFamily="34" charset="0"/>
              <a:buChar char="•"/>
            </a:pPr>
            <a:r>
              <a:rPr lang="en-US" dirty="0"/>
              <a:t>CERN HSE</a:t>
            </a:r>
          </a:p>
          <a:p>
            <a:pPr marL="342900" indent="-342900">
              <a:buFont typeface="Arial" panose="020B0604020202020204" pitchFamily="34" charset="0"/>
              <a:buChar char="•"/>
            </a:pPr>
            <a:r>
              <a:rPr lang="en-US" dirty="0"/>
              <a:t>For CERN : “</a:t>
            </a:r>
            <a:r>
              <a:rPr lang="en-US" dirty="0" err="1"/>
              <a:t>Autorité</a:t>
            </a:r>
            <a:r>
              <a:rPr lang="en-US" dirty="0"/>
              <a:t> de </a:t>
            </a:r>
            <a:r>
              <a:rPr lang="en-US" dirty="0" err="1"/>
              <a:t>Sûreté</a:t>
            </a:r>
            <a:r>
              <a:rPr lang="en-US" dirty="0"/>
              <a:t> </a:t>
            </a:r>
            <a:r>
              <a:rPr lang="en-US" dirty="0" err="1"/>
              <a:t>Nucléaire</a:t>
            </a:r>
            <a:r>
              <a:rPr lang="en-US" dirty="0"/>
              <a:t> (ASN) and Office </a:t>
            </a:r>
            <a:r>
              <a:rPr lang="en-US" dirty="0" err="1"/>
              <a:t>Fédéral</a:t>
            </a:r>
            <a:r>
              <a:rPr lang="en-US" dirty="0"/>
              <a:t> de la </a:t>
            </a:r>
            <a:r>
              <a:rPr lang="en-US" dirty="0" err="1"/>
              <a:t>Santé</a:t>
            </a:r>
            <a:r>
              <a:rPr lang="en-US" dirty="0"/>
              <a:t> </a:t>
            </a:r>
            <a:r>
              <a:rPr lang="en-US" dirty="0" err="1"/>
              <a:t>Publique</a:t>
            </a:r>
            <a:r>
              <a:rPr lang="en-US" dirty="0"/>
              <a:t> (OFSP).”</a:t>
            </a:r>
          </a:p>
          <a:p>
            <a:pPr lvl="2"/>
            <a:r>
              <a:rPr lang="en-US" dirty="0"/>
              <a:t>“Show us what you do and we will tell you …”</a:t>
            </a:r>
          </a:p>
          <a:p>
            <a:pPr lvl="2"/>
            <a:r>
              <a:rPr lang="en-US" dirty="0"/>
              <a:t>Dedicated general document demonstrating the safety</a:t>
            </a:r>
          </a:p>
          <a:p>
            <a:pPr lvl="2"/>
            <a:r>
              <a:rPr lang="en-US" dirty="0"/>
              <a:t>Access </a:t>
            </a:r>
            <a:r>
              <a:rPr lang="en-US" u="sng" dirty="0"/>
              <a:t>at any time </a:t>
            </a:r>
            <a:r>
              <a:rPr lang="en-US" dirty="0"/>
              <a:t>to project documentation</a:t>
            </a:r>
          </a:p>
          <a:p>
            <a:pPr lvl="2"/>
            <a:r>
              <a:rPr lang="en-US" dirty="0"/>
              <a:t>Specific questions</a:t>
            </a:r>
          </a:p>
          <a:p>
            <a:pPr lvl="2"/>
            <a:r>
              <a:rPr lang="en-US" dirty="0"/>
              <a:t>All accelerator complex</a:t>
            </a:r>
          </a:p>
          <a:p>
            <a:pPr marL="342900" indent="-342900">
              <a:buFont typeface="Arial" panose="020B0604020202020204" pitchFamily="34" charset="0"/>
              <a:buChar char="•"/>
            </a:pPr>
            <a:r>
              <a:rPr lang="en-US" dirty="0"/>
              <a:t>National </a:t>
            </a:r>
            <a:r>
              <a:rPr lang="en-GB" dirty="0" err="1"/>
              <a:t>Labor</a:t>
            </a:r>
            <a:r>
              <a:rPr lang="en-GB" dirty="0"/>
              <a:t> Inspection Office</a:t>
            </a:r>
            <a:r>
              <a:rPr lang="en-US" dirty="0"/>
              <a:t>: could close a facility  </a:t>
            </a:r>
          </a:p>
          <a:p>
            <a:pPr marL="342900" indent="-342900">
              <a:buFont typeface="Arial" panose="020B0604020202020204" pitchFamily="34" charset="0"/>
              <a:buChar char="•"/>
            </a:pPr>
            <a:r>
              <a:rPr lang="en-US" dirty="0"/>
              <a:t>Facility Insurance company: The better is the PPS, the Lowest is the Premium </a:t>
            </a:r>
          </a:p>
          <a:p>
            <a:endParaRPr lang="en-US" dirty="0"/>
          </a:p>
          <a:p>
            <a:endParaRPr lang="en-US" dirty="0"/>
          </a:p>
          <a:p>
            <a:r>
              <a:rPr lang="en-US" dirty="0"/>
              <a:t>- </a:t>
            </a:r>
          </a:p>
        </p:txBody>
      </p:sp>
      <p:sp>
        <p:nvSpPr>
          <p:cNvPr id="6" name="Slide Number Placeholder 5"/>
          <p:cNvSpPr>
            <a:spLocks noGrp="1"/>
          </p:cNvSpPr>
          <p:nvPr>
            <p:ph type="sldNum" sz="quarter" idx="4"/>
          </p:nvPr>
        </p:nvSpPr>
        <p:spPr/>
        <p:txBody>
          <a:bodyPr/>
          <a:lstStyle/>
          <a:p>
            <a:fld id="{17918391-D411-FE40-AAD7-861AE5233E0E}" type="slidenum">
              <a:rPr lang="en-US" sz="1400" smtClean="0"/>
              <a:pPr/>
              <a:t>19</a:t>
            </a:fld>
            <a:endParaRPr lang="en-US" sz="1400" dirty="0"/>
          </a:p>
        </p:txBody>
      </p:sp>
      <p:sp>
        <p:nvSpPr>
          <p:cNvPr id="7" name="Footer Placeholder 3">
            <a:extLst>
              <a:ext uri="{FF2B5EF4-FFF2-40B4-BE49-F238E27FC236}">
                <a16:creationId xmlns:a16="http://schemas.microsoft.com/office/drawing/2014/main" id="{24B7F366-30D9-A8B3-6466-1D4E66C1546D}"/>
              </a:ext>
            </a:extLst>
          </p:cNvPr>
          <p:cNvSpPr txBox="1">
            <a:spLocks/>
          </p:cNvSpPr>
          <p:nvPr/>
        </p:nvSpPr>
        <p:spPr>
          <a:xfrm>
            <a:off x="4259262" y="6383848"/>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a:t>P. Ninin, Einstein Telescope Day,  18 October 2023, edms: 1562467</a:t>
            </a:r>
            <a:endParaRPr lang="en-US" sz="1400" dirty="0"/>
          </a:p>
        </p:txBody>
      </p:sp>
    </p:spTree>
    <p:extLst>
      <p:ext uri="{BB962C8B-B14F-4D97-AF65-F5344CB8AC3E}">
        <p14:creationId xmlns:p14="http://schemas.microsoft.com/office/powerpoint/2010/main" val="8378577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79376" y="1721501"/>
            <a:ext cx="10992544" cy="3416320"/>
          </a:xfrm>
          <a:prstGeom prst="rect">
            <a:avLst/>
          </a:prstGeom>
        </p:spPr>
        <p:txBody>
          <a:bodyPr wrap="square">
            <a:spAutoFit/>
          </a:bodyPr>
          <a:lstStyle/>
          <a:p>
            <a:r>
              <a:rPr lang="en-US" dirty="0">
                <a:solidFill>
                  <a:srgbClr val="0A4A8E"/>
                </a:solidFill>
                <a:latin typeface="Calibri" panose="020F0502020204030204" pitchFamily="34" charset="0"/>
                <a:cs typeface="Calibri" panose="020F0502020204030204" pitchFamily="34" charset="0"/>
              </a:rPr>
              <a:t>The AA group is in charge of the specification, engineering,  installation, monitoring and  maintenance of the systems that ensures the Safety of the CERN Personnel, Users and Visitors, on all CERN sites and facility.</a:t>
            </a:r>
          </a:p>
          <a:p>
            <a:endParaRPr lang="en-US" dirty="0">
              <a:solidFill>
                <a:srgbClr val="0A4A8E"/>
              </a:solidFill>
              <a:latin typeface="Calibri" panose="020F0502020204030204" pitchFamily="34" charset="0"/>
              <a:cs typeface="Calibri" panose="020F0502020204030204" pitchFamily="34" charset="0"/>
            </a:endParaRPr>
          </a:p>
          <a:p>
            <a:r>
              <a:rPr lang="en-US" dirty="0">
                <a:solidFill>
                  <a:srgbClr val="0A4A8E"/>
                </a:solidFill>
                <a:latin typeface="Calibri" panose="020F0502020204030204" pitchFamily="34" charset="0"/>
                <a:cs typeface="Calibri" panose="020F0502020204030204" pitchFamily="34" charset="0"/>
              </a:rPr>
              <a:t>The safety systems concerned are:</a:t>
            </a:r>
          </a:p>
          <a:p>
            <a:pPr marL="2895528" lvl="4" indent="-457189">
              <a:buFont typeface="Arial"/>
              <a:buChar char="•"/>
            </a:pPr>
            <a:r>
              <a:rPr lang="en-US" i="1" dirty="0">
                <a:solidFill>
                  <a:srgbClr val="0A4A8E"/>
                </a:solidFill>
                <a:latin typeface="Calibri" panose="020F0502020204030204" pitchFamily="34" charset="0"/>
                <a:cs typeface="Calibri" panose="020F0502020204030204" pitchFamily="34" charset="0"/>
              </a:rPr>
              <a:t>Fire, Gas and ODH detection, emergency phones, evacuation, alarm transmission and monitoring,</a:t>
            </a:r>
          </a:p>
          <a:p>
            <a:pPr marL="2895528" lvl="4" indent="-457189">
              <a:buFont typeface="Arial"/>
              <a:buChar char="•"/>
            </a:pPr>
            <a:r>
              <a:rPr lang="en-US" i="1" dirty="0">
                <a:solidFill>
                  <a:srgbClr val="0A4A8E"/>
                </a:solidFill>
                <a:latin typeface="Calibri" panose="020F0502020204030204" pitchFamily="34" charset="0"/>
                <a:cs typeface="Calibri" panose="020F0502020204030204" pitchFamily="34" charset="0"/>
              </a:rPr>
              <a:t>Interlocks to protect people against radioactivity, X rays, lasers, electricity and cryogenics hazards,</a:t>
            </a:r>
          </a:p>
          <a:p>
            <a:pPr marL="2895528" lvl="4" indent="-457189">
              <a:buFont typeface="Arial"/>
              <a:buChar char="•"/>
            </a:pPr>
            <a:r>
              <a:rPr lang="en-US" i="1" dirty="0">
                <a:solidFill>
                  <a:srgbClr val="0A4A8E"/>
                </a:solidFill>
                <a:latin typeface="Calibri" panose="020F0502020204030204" pitchFamily="34" charset="0"/>
                <a:cs typeface="Calibri" panose="020F0502020204030204" pitchFamily="34" charset="0"/>
              </a:rPr>
              <a:t>Access control to all CERN  conventional or nuclear facilities and sites,</a:t>
            </a:r>
          </a:p>
          <a:p>
            <a:pPr marL="2895528" lvl="4" indent="-457189">
              <a:buFont typeface="Arial"/>
              <a:buChar char="•"/>
            </a:pPr>
            <a:r>
              <a:rPr lang="en-US" i="1" dirty="0">
                <a:solidFill>
                  <a:srgbClr val="0A4A8E"/>
                </a:solidFill>
                <a:latin typeface="Calibri" panose="020F0502020204030204" pitchFamily="34" charset="0"/>
                <a:cs typeface="Calibri" panose="020F0502020204030204" pitchFamily="34" charset="0"/>
              </a:rPr>
              <a:t>Video: surveillance, protection and intrusion detection,</a:t>
            </a:r>
          </a:p>
          <a:p>
            <a:pPr marL="2895528" lvl="4" indent="-457189">
              <a:buFont typeface="Arial"/>
              <a:buChar char="•"/>
            </a:pPr>
            <a:r>
              <a:rPr lang="en-US" i="1" dirty="0">
                <a:solidFill>
                  <a:srgbClr val="0A4A8E"/>
                </a:solidFill>
                <a:latin typeface="Calibri" panose="020F0502020204030204" pitchFamily="34" charset="0"/>
                <a:cs typeface="Calibri" panose="020F0502020204030204" pitchFamily="34" charset="0"/>
              </a:rPr>
              <a:t>Access data management applications</a:t>
            </a:r>
          </a:p>
          <a:p>
            <a:pPr marL="2895528" lvl="4" indent="-457189">
              <a:buFont typeface="Arial"/>
              <a:buChar char="•"/>
            </a:pPr>
            <a:endParaRPr lang="en-US" i="1" dirty="0">
              <a:solidFill>
                <a:srgbClr val="0A4A8E"/>
              </a:solidFill>
              <a:latin typeface="Calibri" panose="020F0502020204030204" pitchFamily="34" charset="0"/>
              <a:cs typeface="Calibri" panose="020F0502020204030204" pitchFamily="34" charset="0"/>
            </a:endParaRPr>
          </a:p>
        </p:txBody>
      </p:sp>
      <p:sp>
        <p:nvSpPr>
          <p:cNvPr id="8" name="Title 1"/>
          <p:cNvSpPr txBox="1">
            <a:spLocks/>
          </p:cNvSpPr>
          <p:nvPr/>
        </p:nvSpPr>
        <p:spPr>
          <a:xfrm>
            <a:off x="191344" y="232073"/>
            <a:ext cx="12254349" cy="1373985"/>
          </a:xfrm>
          <a:prstGeom prst="rect">
            <a:avLst/>
          </a:prstGeom>
          <a:no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1219170"/>
            <a:r>
              <a:rPr lang="fr-CH" sz="3733" b="1" dirty="0">
                <a:solidFill>
                  <a:srgbClr val="0A4A8E"/>
                </a:solidFill>
                <a:effectLst>
                  <a:outerShdw blurRad="38100" dist="38100" dir="2700000" algn="tl">
                    <a:srgbClr val="000000">
                      <a:alpha val="43137"/>
                    </a:srgbClr>
                  </a:outerShdw>
                </a:effectLst>
                <a:latin typeface="Cambria" panose="02040503050406030204" pitchFamily="18" charset="0"/>
              </a:rPr>
              <a:t>AA : Access and </a:t>
            </a:r>
            <a:r>
              <a:rPr lang="fr-CH" sz="3733" b="1" dirty="0" err="1">
                <a:solidFill>
                  <a:srgbClr val="0A4A8E"/>
                </a:solidFill>
                <a:effectLst>
                  <a:outerShdw blurRad="38100" dist="38100" dir="2700000" algn="tl">
                    <a:srgbClr val="000000">
                      <a:alpha val="43137"/>
                    </a:srgbClr>
                  </a:outerShdw>
                </a:effectLst>
                <a:latin typeface="Cambria" panose="02040503050406030204" pitchFamily="18" charset="0"/>
              </a:rPr>
              <a:t>Alarm</a:t>
            </a:r>
            <a:r>
              <a:rPr lang="fr-CH" sz="3733" b="1" dirty="0">
                <a:solidFill>
                  <a:srgbClr val="0A4A8E"/>
                </a:solidFill>
                <a:effectLst>
                  <a:outerShdw blurRad="38100" dist="38100" dir="2700000" algn="tl">
                    <a:srgbClr val="000000">
                      <a:alpha val="43137"/>
                    </a:srgbClr>
                  </a:outerShdw>
                </a:effectLst>
                <a:latin typeface="Cambria" panose="02040503050406030204" pitchFamily="18" charset="0"/>
              </a:rPr>
              <a:t> Group</a:t>
            </a:r>
            <a:endParaRPr lang="en-GB" sz="3733"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4" name="Slide Number Placeholder 3"/>
          <p:cNvSpPr>
            <a:spLocks noGrp="1"/>
          </p:cNvSpPr>
          <p:nvPr>
            <p:ph type="sldNum" sz="quarter" idx="4294967295"/>
          </p:nvPr>
        </p:nvSpPr>
        <p:spPr>
          <a:xfrm>
            <a:off x="8737600" y="6356351"/>
            <a:ext cx="2844800" cy="365125"/>
          </a:xfrm>
          <a:prstGeom prst="rect">
            <a:avLst/>
          </a:prstGeom>
        </p:spPr>
        <p:txBody>
          <a:bodyPr/>
          <a:lstStyle/>
          <a:p>
            <a:fld id="{8D6C380F-326D-3C40-9EE7-7FBAB0953422}" type="slidenum">
              <a:rPr lang="en-US" smtClean="0"/>
              <a:pPr/>
              <a:t>2</a:t>
            </a:fld>
            <a:endParaRPr lang="en-US" dirty="0"/>
          </a:p>
        </p:txBody>
      </p:sp>
      <p:pic>
        <p:nvPicPr>
          <p:cNvPr id="2" name="Picture 1"/>
          <p:cNvPicPr>
            <a:picLocks noChangeAspect="1"/>
          </p:cNvPicPr>
          <p:nvPr/>
        </p:nvPicPr>
        <p:blipFill>
          <a:blip r:embed="rId3"/>
          <a:stretch>
            <a:fillRect/>
          </a:stretch>
        </p:blipFill>
        <p:spPr>
          <a:xfrm>
            <a:off x="9590841" y="116632"/>
            <a:ext cx="2409815" cy="1604869"/>
          </a:xfrm>
          <a:prstGeom prst="rect">
            <a:avLst/>
          </a:prstGeom>
        </p:spPr>
      </p:pic>
      <p:sp>
        <p:nvSpPr>
          <p:cNvPr id="9" name="Rectangle 8">
            <a:extLst>
              <a:ext uri="{FF2B5EF4-FFF2-40B4-BE49-F238E27FC236}">
                <a16:creationId xmlns:a16="http://schemas.microsoft.com/office/drawing/2014/main" id="{C53080C8-1C9F-9C72-CADD-17720D3156D5}"/>
              </a:ext>
            </a:extLst>
          </p:cNvPr>
          <p:cNvSpPr/>
          <p:nvPr/>
        </p:nvSpPr>
        <p:spPr>
          <a:xfrm>
            <a:off x="479376" y="5241579"/>
            <a:ext cx="10992544" cy="369332"/>
          </a:xfrm>
          <a:prstGeom prst="rect">
            <a:avLst/>
          </a:prstGeom>
        </p:spPr>
        <p:txBody>
          <a:bodyPr wrap="square">
            <a:spAutoFit/>
          </a:bodyPr>
          <a:lstStyle/>
          <a:p>
            <a:r>
              <a:rPr lang="en-US" dirty="0">
                <a:solidFill>
                  <a:srgbClr val="0A4A8E"/>
                </a:solidFill>
                <a:latin typeface="Calibri" panose="020F0502020204030204" pitchFamily="34" charset="0"/>
                <a:cs typeface="Calibri" panose="020F0502020204030204" pitchFamily="34" charset="0"/>
              </a:rPr>
              <a:t>Not covered by AA: Electrical Safety, Radiation Monitoring, Detector Safety System</a:t>
            </a:r>
          </a:p>
        </p:txBody>
      </p:sp>
      <p:sp>
        <p:nvSpPr>
          <p:cNvPr id="10" name="Footer Placeholder 3">
            <a:extLst>
              <a:ext uri="{FF2B5EF4-FFF2-40B4-BE49-F238E27FC236}">
                <a16:creationId xmlns:a16="http://schemas.microsoft.com/office/drawing/2014/main" id="{23BA9F77-F227-ECE9-DCE8-FEE622538899}"/>
              </a:ext>
            </a:extLst>
          </p:cNvPr>
          <p:cNvSpPr>
            <a:spLocks noGrp="1"/>
          </p:cNvSpPr>
          <p:nvPr>
            <p:ph type="ftr" sz="quarter" idx="11"/>
          </p:nvPr>
        </p:nvSpPr>
        <p:spPr>
          <a:xfrm>
            <a:off x="4259262" y="6383848"/>
            <a:ext cx="6572221" cy="365125"/>
          </a:xfrm>
        </p:spPr>
        <p:txBody>
          <a:bodyPr/>
          <a:lstStyle/>
          <a:p>
            <a:r>
              <a:rPr lang="en-US" dirty="0"/>
              <a:t>P. Ninin, Einstein Telescope Day,  18 October 2023, </a:t>
            </a:r>
            <a:r>
              <a:rPr lang="en-US" dirty="0" err="1"/>
              <a:t>edms</a:t>
            </a:r>
            <a:r>
              <a:rPr lang="en-US" dirty="0"/>
              <a:t>: 1562467</a:t>
            </a:r>
          </a:p>
        </p:txBody>
      </p:sp>
    </p:spTree>
    <p:extLst>
      <p:ext uri="{BB962C8B-B14F-4D97-AF65-F5344CB8AC3E}">
        <p14:creationId xmlns:p14="http://schemas.microsoft.com/office/powerpoint/2010/main" val="24691286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1809226" y="2130426"/>
            <a:ext cx="8732939" cy="1470025"/>
          </a:xfrm>
        </p:spPr>
        <p:txBody>
          <a:bodyPr>
            <a:normAutofit/>
          </a:bodyPr>
          <a:lstStyle/>
          <a:p>
            <a:pPr algn="ctr"/>
            <a:r>
              <a:rPr lang="en-US" dirty="0"/>
              <a:t>Einstein Telescope </a:t>
            </a:r>
            <a:br>
              <a:rPr lang="en-US" dirty="0"/>
            </a:br>
            <a:r>
              <a:rPr lang="en-US" dirty="0"/>
              <a:t>Use Case</a:t>
            </a:r>
          </a:p>
        </p:txBody>
      </p:sp>
    </p:spTree>
    <p:extLst>
      <p:ext uri="{BB962C8B-B14F-4D97-AF65-F5344CB8AC3E}">
        <p14:creationId xmlns:p14="http://schemas.microsoft.com/office/powerpoint/2010/main" val="30308476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7258" y="1063239"/>
            <a:ext cx="11376024" cy="4608512"/>
          </a:xfrm>
        </p:spPr>
        <p:txBody>
          <a:bodyPr>
            <a:normAutofit fontScale="77500" lnSpcReduction="20000"/>
          </a:bodyPr>
          <a:lstStyle/>
          <a:p>
            <a:r>
              <a:rPr lang="en-US" sz="2400" dirty="0"/>
              <a:t>Risk Analysis:  adapted to Cavern and Tunnel</a:t>
            </a:r>
          </a:p>
          <a:p>
            <a:pPr lvl="1"/>
            <a:r>
              <a:rPr lang="en-US" sz="2100" dirty="0"/>
              <a:t> “deep” underground facility, </a:t>
            </a:r>
          </a:p>
          <a:p>
            <a:pPr lvl="2"/>
            <a:r>
              <a:rPr lang="en-US" sz="2000" dirty="0"/>
              <a:t>isolated worker protection</a:t>
            </a:r>
          </a:p>
          <a:p>
            <a:pPr lvl="2"/>
            <a:r>
              <a:rPr lang="en-US" sz="2100" dirty="0"/>
              <a:t>Evacuation routes</a:t>
            </a:r>
          </a:p>
          <a:p>
            <a:pPr lvl="1"/>
            <a:r>
              <a:rPr lang="en-US" sz="2100" dirty="0"/>
              <a:t>Fire &amp; smoke : cables, electrical cabinet, battery vehicles, work</a:t>
            </a:r>
          </a:p>
          <a:p>
            <a:pPr lvl="1"/>
            <a:r>
              <a:rPr lang="en-US" sz="2100" dirty="0"/>
              <a:t>Laser</a:t>
            </a:r>
          </a:p>
          <a:p>
            <a:pPr lvl="1"/>
            <a:r>
              <a:rPr lang="en-US" sz="2100" dirty="0"/>
              <a:t>Flooding by underground water</a:t>
            </a:r>
          </a:p>
          <a:p>
            <a:pPr lvl="1"/>
            <a:r>
              <a:rPr lang="en-US" sz="2100" dirty="0"/>
              <a:t>Gas &amp; Oxygen Deficiency</a:t>
            </a:r>
          </a:p>
          <a:p>
            <a:pPr lvl="1"/>
            <a:r>
              <a:rPr lang="en-US" sz="2100" dirty="0"/>
              <a:t>Security: </a:t>
            </a:r>
            <a:r>
              <a:rPr lang="en-GB" sz="2100" dirty="0"/>
              <a:t>vandalism, theft, terrorism, cybersecurity</a:t>
            </a:r>
          </a:p>
          <a:p>
            <a:pPr marL="366712" lvl="1" indent="0">
              <a:buNone/>
            </a:pPr>
            <a:endParaRPr lang="en-GB" sz="2400" dirty="0"/>
          </a:p>
          <a:p>
            <a:r>
              <a:rPr lang="en-US" sz="2700" b="1" dirty="0"/>
              <a:t>Operation modes requirements :</a:t>
            </a:r>
          </a:p>
          <a:p>
            <a:pPr lvl="2"/>
            <a:r>
              <a:rPr lang="en-US" sz="2100" dirty="0"/>
              <a:t>Access:  where, when, How</a:t>
            </a:r>
          </a:p>
          <a:p>
            <a:pPr lvl="2"/>
            <a:r>
              <a:rPr lang="en-US" sz="2100"/>
              <a:t>Measurement Mode</a:t>
            </a:r>
            <a:endParaRPr lang="en-US" sz="2400" dirty="0"/>
          </a:p>
          <a:p>
            <a:r>
              <a:rPr lang="en-US" sz="2400" dirty="0"/>
              <a:t>Facility sectorization:  Experimental caverns, Tunnel, </a:t>
            </a:r>
          </a:p>
          <a:p>
            <a:pPr lvl="1"/>
            <a:endParaRPr lang="en-US" sz="2000" dirty="0"/>
          </a:p>
          <a:p>
            <a:endParaRPr lang="en-US" sz="2400" dirty="0"/>
          </a:p>
          <a:p>
            <a:endParaRPr lang="en-US" sz="2000" dirty="0"/>
          </a:p>
        </p:txBody>
      </p:sp>
      <p:sp>
        <p:nvSpPr>
          <p:cNvPr id="6" name="Slide Number Placeholder 5"/>
          <p:cNvSpPr>
            <a:spLocks noGrp="1"/>
          </p:cNvSpPr>
          <p:nvPr>
            <p:ph type="sldNum" sz="quarter" idx="12"/>
          </p:nvPr>
        </p:nvSpPr>
        <p:spPr/>
        <p:txBody>
          <a:bodyPr/>
          <a:lstStyle/>
          <a:p>
            <a:fld id="{17918391-D411-FE40-AAD7-861AE5233E0E}" type="slidenum">
              <a:rPr lang="en-US" smtClean="0"/>
              <a:pPr/>
              <a:t>21</a:t>
            </a:fld>
            <a:endParaRPr lang="en-US" dirty="0"/>
          </a:p>
        </p:txBody>
      </p:sp>
      <p:sp>
        <p:nvSpPr>
          <p:cNvPr id="2" name="Title 1"/>
          <p:cNvSpPr>
            <a:spLocks noGrp="1"/>
          </p:cNvSpPr>
          <p:nvPr>
            <p:ph type="title"/>
          </p:nvPr>
        </p:nvSpPr>
        <p:spPr>
          <a:xfrm>
            <a:off x="407988" y="373593"/>
            <a:ext cx="11376025" cy="629583"/>
          </a:xfrm>
        </p:spPr>
        <p:txBody>
          <a:bodyPr/>
          <a:lstStyle/>
          <a:p>
            <a:r>
              <a:rPr lang="fr-FR" dirty="0"/>
              <a:t>Quick </a:t>
            </a:r>
            <a:r>
              <a:rPr lang="fr-FR" dirty="0" err="1"/>
              <a:t>Glance</a:t>
            </a:r>
            <a:endParaRPr lang="fr-FR" dirty="0"/>
          </a:p>
        </p:txBody>
      </p:sp>
      <p:pic>
        <p:nvPicPr>
          <p:cNvPr id="10" name="Picture 9" descr="A diagram of a underground arrangement of a tunnel&#10;&#10;Description automatically generated">
            <a:extLst>
              <a:ext uri="{FF2B5EF4-FFF2-40B4-BE49-F238E27FC236}">
                <a16:creationId xmlns:a16="http://schemas.microsoft.com/office/drawing/2014/main" id="{69207F60-F5E7-242B-8403-68BBC26477B3}"/>
              </a:ext>
            </a:extLst>
          </p:cNvPr>
          <p:cNvPicPr>
            <a:picLocks noChangeAspect="1"/>
          </p:cNvPicPr>
          <p:nvPr/>
        </p:nvPicPr>
        <p:blipFill>
          <a:blip r:embed="rId2"/>
          <a:stretch>
            <a:fillRect/>
          </a:stretch>
        </p:blipFill>
        <p:spPr>
          <a:xfrm>
            <a:off x="8544272" y="4149079"/>
            <a:ext cx="3048986" cy="2051695"/>
          </a:xfrm>
          <a:prstGeom prst="rect">
            <a:avLst/>
          </a:prstGeom>
        </p:spPr>
      </p:pic>
      <p:pic>
        <p:nvPicPr>
          <p:cNvPr id="12" name="Picture 11" descr="A close-up of a building&#10;&#10;Description automatically generated">
            <a:extLst>
              <a:ext uri="{FF2B5EF4-FFF2-40B4-BE49-F238E27FC236}">
                <a16:creationId xmlns:a16="http://schemas.microsoft.com/office/drawing/2014/main" id="{ECC18EFB-EDEB-8ABF-37E8-BDBE47015A8A}"/>
              </a:ext>
            </a:extLst>
          </p:cNvPr>
          <p:cNvPicPr>
            <a:picLocks noChangeAspect="1"/>
          </p:cNvPicPr>
          <p:nvPr/>
        </p:nvPicPr>
        <p:blipFill>
          <a:blip r:embed="rId3"/>
          <a:stretch>
            <a:fillRect/>
          </a:stretch>
        </p:blipFill>
        <p:spPr>
          <a:xfrm>
            <a:off x="8904312" y="0"/>
            <a:ext cx="2880430" cy="3575068"/>
          </a:xfrm>
          <a:prstGeom prst="rect">
            <a:avLst/>
          </a:prstGeom>
        </p:spPr>
      </p:pic>
      <p:sp>
        <p:nvSpPr>
          <p:cNvPr id="14" name="Footer Placeholder 3">
            <a:extLst>
              <a:ext uri="{FF2B5EF4-FFF2-40B4-BE49-F238E27FC236}">
                <a16:creationId xmlns:a16="http://schemas.microsoft.com/office/drawing/2014/main" id="{2FED6360-A229-5448-FAB1-B9215D981251}"/>
              </a:ext>
            </a:extLst>
          </p:cNvPr>
          <p:cNvSpPr>
            <a:spLocks noGrp="1"/>
          </p:cNvSpPr>
          <p:nvPr>
            <p:ph type="ftr" sz="quarter" idx="11"/>
          </p:nvPr>
        </p:nvSpPr>
        <p:spPr>
          <a:xfrm>
            <a:off x="4259262" y="6383848"/>
            <a:ext cx="6572221" cy="365125"/>
          </a:xfrm>
        </p:spPr>
        <p:txBody>
          <a:bodyPr/>
          <a:lstStyle/>
          <a:p>
            <a:r>
              <a:rPr lang="en-US" dirty="0"/>
              <a:t>P. Ninin, Einstein Telescope Day,  18 October 2023, </a:t>
            </a:r>
            <a:r>
              <a:rPr lang="en-US" dirty="0" err="1"/>
              <a:t>edms</a:t>
            </a:r>
            <a:r>
              <a:rPr lang="en-US" dirty="0"/>
              <a:t>: 1562467</a:t>
            </a:r>
          </a:p>
        </p:txBody>
      </p:sp>
    </p:spTree>
    <p:extLst>
      <p:ext uri="{BB962C8B-B14F-4D97-AF65-F5344CB8AC3E}">
        <p14:creationId xmlns:p14="http://schemas.microsoft.com/office/powerpoint/2010/main" val="26734747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err="1"/>
              <a:t>Summary</a:t>
            </a:r>
            <a:endParaRPr lang="fr-FR" dirty="0"/>
          </a:p>
        </p:txBody>
      </p:sp>
      <p:sp>
        <p:nvSpPr>
          <p:cNvPr id="3" name="Content Placeholder 2"/>
          <p:cNvSpPr>
            <a:spLocks noGrp="1"/>
          </p:cNvSpPr>
          <p:nvPr>
            <p:ph idx="1"/>
          </p:nvPr>
        </p:nvSpPr>
        <p:spPr>
          <a:xfrm>
            <a:off x="407987" y="1124744"/>
            <a:ext cx="11376024" cy="4608512"/>
          </a:xfrm>
        </p:spPr>
        <p:txBody>
          <a:bodyPr>
            <a:normAutofit fontScale="92500" lnSpcReduction="10000"/>
          </a:bodyPr>
          <a:lstStyle/>
          <a:p>
            <a:r>
              <a:rPr lang="en-US" sz="2400" dirty="0"/>
              <a:t>Methodology</a:t>
            </a:r>
          </a:p>
          <a:p>
            <a:pPr lvl="1"/>
            <a:r>
              <a:rPr lang="en-US" sz="2000" dirty="0"/>
              <a:t>Global approach looking at all the prevention and mitigation barriers</a:t>
            </a:r>
          </a:p>
          <a:p>
            <a:pPr lvl="1"/>
            <a:r>
              <a:rPr lang="en-US" sz="2000" dirty="0"/>
              <a:t>APR -&gt; Safety functions definition-&gt; …-&gt; verification of the achieved SIL </a:t>
            </a:r>
          </a:p>
          <a:p>
            <a:pPr lvl="1"/>
            <a:r>
              <a:rPr lang="en-US" sz="2000" dirty="0"/>
              <a:t>Definition of Operation modes and </a:t>
            </a:r>
            <a:r>
              <a:rPr lang="en-US" sz="2000" dirty="0" err="1"/>
              <a:t>Sectorisation</a:t>
            </a:r>
            <a:endParaRPr lang="en-US" sz="2000" dirty="0"/>
          </a:p>
          <a:p>
            <a:pPr lvl="1"/>
            <a:r>
              <a:rPr lang="en-US" sz="2000" dirty="0"/>
              <a:t>Keep it as simple as possible</a:t>
            </a:r>
          </a:p>
          <a:p>
            <a:pPr lvl="1"/>
            <a:r>
              <a:rPr lang="en-US" sz="2000" dirty="0"/>
              <a:t>Emphasis on functional and dysfunctional testing </a:t>
            </a:r>
          </a:p>
          <a:p>
            <a:pPr lvl="1"/>
            <a:r>
              <a:rPr lang="en-US" sz="2000" dirty="0"/>
              <a:t>Most of the foreseen incidents happened</a:t>
            </a:r>
          </a:p>
          <a:p>
            <a:pPr lvl="1"/>
            <a:r>
              <a:rPr lang="en-US" sz="2000" dirty="0"/>
              <a:t>Right Balance</a:t>
            </a:r>
          </a:p>
          <a:p>
            <a:pPr lvl="1"/>
            <a:r>
              <a:rPr lang="en-US" sz="2000" dirty="0"/>
              <a:t>Understanding expectations and documentation for the Regulatory Bodies</a:t>
            </a:r>
          </a:p>
          <a:p>
            <a:pPr lvl="1"/>
            <a:r>
              <a:rPr lang="en-US" sz="2000" dirty="0"/>
              <a:t>PSS design is complex and usually specific</a:t>
            </a:r>
          </a:p>
          <a:p>
            <a:pPr lvl="1"/>
            <a:endParaRPr lang="en-US" sz="2000" dirty="0"/>
          </a:p>
          <a:p>
            <a:r>
              <a:rPr lang="en-US" sz="2400" dirty="0"/>
              <a:t>Happy to collaborate, as we do with ITER to promote common solution</a:t>
            </a:r>
          </a:p>
        </p:txBody>
      </p:sp>
      <p:sp>
        <p:nvSpPr>
          <p:cNvPr id="6" name="Slide Number Placeholder 5"/>
          <p:cNvSpPr>
            <a:spLocks noGrp="1"/>
          </p:cNvSpPr>
          <p:nvPr>
            <p:ph type="sldNum" sz="quarter" idx="4"/>
          </p:nvPr>
        </p:nvSpPr>
        <p:spPr/>
        <p:txBody>
          <a:bodyPr/>
          <a:lstStyle/>
          <a:p>
            <a:fld id="{17918391-D411-FE40-AAD7-861AE5233E0E}" type="slidenum">
              <a:rPr lang="en-US" sz="1400" smtClean="0"/>
              <a:pPr/>
              <a:t>22</a:t>
            </a:fld>
            <a:endParaRPr lang="en-US" sz="1400" dirty="0"/>
          </a:p>
        </p:txBody>
      </p:sp>
      <p:sp>
        <p:nvSpPr>
          <p:cNvPr id="5" name="Footer Placeholder 3">
            <a:extLst>
              <a:ext uri="{FF2B5EF4-FFF2-40B4-BE49-F238E27FC236}">
                <a16:creationId xmlns:a16="http://schemas.microsoft.com/office/drawing/2014/main" id="{898D7DEA-280B-E964-13D3-510C25A34B23}"/>
              </a:ext>
            </a:extLst>
          </p:cNvPr>
          <p:cNvSpPr txBox="1">
            <a:spLocks/>
          </p:cNvSpPr>
          <p:nvPr/>
        </p:nvSpPr>
        <p:spPr>
          <a:xfrm>
            <a:off x="4259262" y="6383848"/>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a:t>P. Ninin, Einstein Telescope Day,  18 October 2023, edms: 1562467</a:t>
            </a:r>
            <a:endParaRPr lang="en-US" sz="1400" dirty="0"/>
          </a:p>
        </p:txBody>
      </p:sp>
    </p:spTree>
    <p:extLst>
      <p:ext uri="{BB962C8B-B14F-4D97-AF65-F5344CB8AC3E}">
        <p14:creationId xmlns:p14="http://schemas.microsoft.com/office/powerpoint/2010/main" val="41659140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16461E8D-D458-71CC-EE36-FA74E0379D94}"/>
              </a:ext>
            </a:extLst>
          </p:cNvPr>
          <p:cNvSpPr>
            <a:spLocks noGrp="1"/>
          </p:cNvSpPr>
          <p:nvPr>
            <p:ph type="dt" sz="half" idx="2"/>
          </p:nvPr>
        </p:nvSpPr>
        <p:spPr/>
        <p:txBody>
          <a:bodyPr/>
          <a:lstStyle/>
          <a:p>
            <a:fld id="{B4BFD808-6B56-4447-9401-2398D08EE3C0}" type="datetime1">
              <a:rPr lang="en-US" smtClean="0"/>
              <a:pPr/>
              <a:t>10/18/23</a:t>
            </a:fld>
            <a:endParaRPr lang="en-US" dirty="0"/>
          </a:p>
        </p:txBody>
      </p:sp>
      <p:sp>
        <p:nvSpPr>
          <p:cNvPr id="5" name="Footer Placeholder 4">
            <a:extLst>
              <a:ext uri="{FF2B5EF4-FFF2-40B4-BE49-F238E27FC236}">
                <a16:creationId xmlns:a16="http://schemas.microsoft.com/office/drawing/2014/main" id="{AE058D31-6691-5FBC-64F3-E9E22F914035}"/>
              </a:ext>
            </a:extLst>
          </p:cNvPr>
          <p:cNvSpPr>
            <a:spLocks noGrp="1"/>
          </p:cNvSpPr>
          <p:nvPr>
            <p:ph type="ftr" sz="quarter" idx="3"/>
          </p:nvPr>
        </p:nvSpPr>
        <p:spPr/>
        <p:txBody>
          <a:bodyPr/>
          <a:lstStyle/>
          <a:p>
            <a:r>
              <a:rPr lang="en-US"/>
              <a:t>Document reference</a:t>
            </a:r>
            <a:endParaRPr lang="en-US" dirty="0"/>
          </a:p>
        </p:txBody>
      </p:sp>
      <p:sp>
        <p:nvSpPr>
          <p:cNvPr id="6" name="Slide Number Placeholder 5">
            <a:extLst>
              <a:ext uri="{FF2B5EF4-FFF2-40B4-BE49-F238E27FC236}">
                <a16:creationId xmlns:a16="http://schemas.microsoft.com/office/drawing/2014/main" id="{C5C3BE59-E257-4AEC-2623-731EC71DD8FB}"/>
              </a:ext>
            </a:extLst>
          </p:cNvPr>
          <p:cNvSpPr>
            <a:spLocks noGrp="1"/>
          </p:cNvSpPr>
          <p:nvPr>
            <p:ph type="sldNum" sz="quarter" idx="4"/>
          </p:nvPr>
        </p:nvSpPr>
        <p:spPr/>
        <p:txBody>
          <a:bodyPr/>
          <a:lstStyle/>
          <a:p>
            <a:fld id="{17918391-D411-FE40-AAD7-861AE5233E0E}" type="slidenum">
              <a:rPr lang="en-US" smtClean="0"/>
              <a:pPr/>
              <a:t>23</a:t>
            </a:fld>
            <a:endParaRPr lang="en-US" dirty="0"/>
          </a:p>
        </p:txBody>
      </p:sp>
      <p:sp>
        <p:nvSpPr>
          <p:cNvPr id="8" name="Title 1">
            <a:extLst>
              <a:ext uri="{FF2B5EF4-FFF2-40B4-BE49-F238E27FC236}">
                <a16:creationId xmlns:a16="http://schemas.microsoft.com/office/drawing/2014/main" id="{DFD18D0E-137E-3550-192E-7A8837800BBD}"/>
              </a:ext>
            </a:extLst>
          </p:cNvPr>
          <p:cNvSpPr>
            <a:spLocks noGrp="1"/>
          </p:cNvSpPr>
          <p:nvPr>
            <p:ph type="title"/>
          </p:nvPr>
        </p:nvSpPr>
        <p:spPr>
          <a:xfrm>
            <a:off x="3143672" y="2492896"/>
            <a:ext cx="6840760" cy="1065742"/>
          </a:xfrm>
        </p:spPr>
        <p:txBody>
          <a:bodyPr/>
          <a:lstStyle/>
          <a:p>
            <a:r>
              <a:rPr lang="en-GB" dirty="0"/>
              <a:t>Thank you for your attention  </a:t>
            </a:r>
          </a:p>
        </p:txBody>
      </p:sp>
    </p:spTree>
    <p:extLst>
      <p:ext uri="{BB962C8B-B14F-4D97-AF65-F5344CB8AC3E}">
        <p14:creationId xmlns:p14="http://schemas.microsoft.com/office/powerpoint/2010/main" val="9390208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AC1E8D-E2DC-EB42-AD59-4370C5E9E5E5}"/>
              </a:ext>
            </a:extLst>
          </p:cNvPr>
          <p:cNvSpPr>
            <a:spLocks noGrp="1"/>
          </p:cNvSpPr>
          <p:nvPr>
            <p:ph type="title"/>
          </p:nvPr>
        </p:nvSpPr>
        <p:spPr>
          <a:xfrm>
            <a:off x="2207568" y="2636912"/>
            <a:ext cx="11376025" cy="1065742"/>
          </a:xfrm>
        </p:spPr>
        <p:txBody>
          <a:bodyPr/>
          <a:lstStyle/>
          <a:p>
            <a:r>
              <a:rPr lang="en-GB" dirty="0"/>
              <a:t>Spare slides </a:t>
            </a:r>
          </a:p>
        </p:txBody>
      </p:sp>
      <p:sp>
        <p:nvSpPr>
          <p:cNvPr id="4" name="Date Placeholder 3">
            <a:extLst>
              <a:ext uri="{FF2B5EF4-FFF2-40B4-BE49-F238E27FC236}">
                <a16:creationId xmlns:a16="http://schemas.microsoft.com/office/drawing/2014/main" id="{16461E8D-D458-71CC-EE36-FA74E0379D94}"/>
              </a:ext>
            </a:extLst>
          </p:cNvPr>
          <p:cNvSpPr>
            <a:spLocks noGrp="1"/>
          </p:cNvSpPr>
          <p:nvPr>
            <p:ph type="dt" sz="half" idx="2"/>
          </p:nvPr>
        </p:nvSpPr>
        <p:spPr/>
        <p:txBody>
          <a:bodyPr/>
          <a:lstStyle/>
          <a:p>
            <a:fld id="{B4BFD808-6B56-4447-9401-2398D08EE3C0}" type="datetime1">
              <a:rPr lang="en-US" smtClean="0"/>
              <a:pPr/>
              <a:t>10/18/23</a:t>
            </a:fld>
            <a:endParaRPr lang="en-US" dirty="0"/>
          </a:p>
        </p:txBody>
      </p:sp>
      <p:sp>
        <p:nvSpPr>
          <p:cNvPr id="5" name="Footer Placeholder 4">
            <a:extLst>
              <a:ext uri="{FF2B5EF4-FFF2-40B4-BE49-F238E27FC236}">
                <a16:creationId xmlns:a16="http://schemas.microsoft.com/office/drawing/2014/main" id="{AE058D31-6691-5FBC-64F3-E9E22F914035}"/>
              </a:ext>
            </a:extLst>
          </p:cNvPr>
          <p:cNvSpPr>
            <a:spLocks noGrp="1"/>
          </p:cNvSpPr>
          <p:nvPr>
            <p:ph type="ftr" sz="quarter" idx="3"/>
          </p:nvPr>
        </p:nvSpPr>
        <p:spPr/>
        <p:txBody>
          <a:bodyPr/>
          <a:lstStyle/>
          <a:p>
            <a:r>
              <a:rPr lang="en-US"/>
              <a:t>Document reference</a:t>
            </a:r>
            <a:endParaRPr lang="en-US" dirty="0"/>
          </a:p>
        </p:txBody>
      </p:sp>
      <p:sp>
        <p:nvSpPr>
          <p:cNvPr id="6" name="Slide Number Placeholder 5">
            <a:extLst>
              <a:ext uri="{FF2B5EF4-FFF2-40B4-BE49-F238E27FC236}">
                <a16:creationId xmlns:a16="http://schemas.microsoft.com/office/drawing/2014/main" id="{C5C3BE59-E257-4AEC-2623-731EC71DD8FB}"/>
              </a:ext>
            </a:extLst>
          </p:cNvPr>
          <p:cNvSpPr>
            <a:spLocks noGrp="1"/>
          </p:cNvSpPr>
          <p:nvPr>
            <p:ph type="sldNum" sz="quarter" idx="4"/>
          </p:nvPr>
        </p:nvSpPr>
        <p:spPr/>
        <p:txBody>
          <a:bodyPr/>
          <a:lstStyle/>
          <a:p>
            <a:fld id="{17918391-D411-FE40-AAD7-861AE5233E0E}" type="slidenum">
              <a:rPr lang="en-US" smtClean="0"/>
              <a:pPr/>
              <a:t>24</a:t>
            </a:fld>
            <a:endParaRPr lang="en-US" dirty="0"/>
          </a:p>
        </p:txBody>
      </p:sp>
    </p:spTree>
    <p:extLst>
      <p:ext uri="{BB962C8B-B14F-4D97-AF65-F5344CB8AC3E}">
        <p14:creationId xmlns:p14="http://schemas.microsoft.com/office/powerpoint/2010/main" val="148510179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7">
            <a:extLst>
              <a:ext uri="{FF2B5EF4-FFF2-40B4-BE49-F238E27FC236}">
                <a16:creationId xmlns:a16="http://schemas.microsoft.com/office/drawing/2014/main" id="{93A58AA8-DA2F-5330-00AF-770664C788A8}"/>
              </a:ext>
            </a:extLst>
          </p:cNvPr>
          <p:cNvGraphicFramePr>
            <a:graphicFrameLocks noGrp="1"/>
          </p:cNvGraphicFramePr>
          <p:nvPr>
            <p:ph idx="1"/>
            <p:extLst>
              <p:ext uri="{D42A27DB-BD31-4B8C-83A1-F6EECF244321}">
                <p14:modId xmlns:p14="http://schemas.microsoft.com/office/powerpoint/2010/main" val="3637321755"/>
              </p:ext>
            </p:extLst>
          </p:nvPr>
        </p:nvGraphicFramePr>
        <p:xfrm>
          <a:off x="858140" y="2420888"/>
          <a:ext cx="9951296" cy="2595880"/>
        </p:xfrm>
        <a:graphic>
          <a:graphicData uri="http://schemas.openxmlformats.org/drawingml/2006/table">
            <a:tbl>
              <a:tblPr firstRow="1" bandRow="1">
                <a:tableStyleId>{8EC20E35-A176-4012-BC5E-935CFFF8708E}</a:tableStyleId>
              </a:tblPr>
              <a:tblGrid>
                <a:gridCol w="2375644">
                  <a:extLst>
                    <a:ext uri="{9D8B030D-6E8A-4147-A177-3AD203B41FA5}">
                      <a16:colId xmlns:a16="http://schemas.microsoft.com/office/drawing/2014/main" val="934751695"/>
                    </a:ext>
                  </a:extLst>
                </a:gridCol>
                <a:gridCol w="3783644">
                  <a:extLst>
                    <a:ext uri="{9D8B030D-6E8A-4147-A177-3AD203B41FA5}">
                      <a16:colId xmlns:a16="http://schemas.microsoft.com/office/drawing/2014/main" val="3480502589"/>
                    </a:ext>
                  </a:extLst>
                </a:gridCol>
                <a:gridCol w="3792008">
                  <a:extLst>
                    <a:ext uri="{9D8B030D-6E8A-4147-A177-3AD203B41FA5}">
                      <a16:colId xmlns:a16="http://schemas.microsoft.com/office/drawing/2014/main" val="3689756389"/>
                    </a:ext>
                  </a:extLst>
                </a:gridCol>
              </a:tblGrid>
              <a:tr h="370840">
                <a:tc>
                  <a:txBody>
                    <a:bodyPr/>
                    <a:lstStyle/>
                    <a:p>
                      <a:endParaRPr lang="en-GB" dirty="0"/>
                    </a:p>
                  </a:txBody>
                  <a:tcPr/>
                </a:tc>
                <a:tc>
                  <a:txBody>
                    <a:bodyPr/>
                    <a:lstStyle/>
                    <a:p>
                      <a:endParaRPr lang="en-GB" dirty="0"/>
                    </a:p>
                  </a:txBody>
                  <a:tcPr/>
                </a:tc>
                <a:tc>
                  <a:txBody>
                    <a:bodyPr/>
                    <a:lstStyle/>
                    <a:p>
                      <a:endParaRPr lang="en-GB"/>
                    </a:p>
                  </a:txBody>
                  <a:tcPr/>
                </a:tc>
                <a:extLst>
                  <a:ext uri="{0D108BD9-81ED-4DB2-BD59-A6C34878D82A}">
                    <a16:rowId xmlns:a16="http://schemas.microsoft.com/office/drawing/2014/main" val="2350079015"/>
                  </a:ext>
                </a:extLst>
              </a:tr>
              <a:tr h="370840">
                <a:tc>
                  <a:txBody>
                    <a:bodyPr/>
                    <a:lstStyle/>
                    <a:p>
                      <a:r>
                        <a:rPr lang="fr-CH" dirty="0"/>
                        <a:t>Gas/ODH</a:t>
                      </a:r>
                      <a:endParaRPr lang="en-GB" dirty="0"/>
                    </a:p>
                  </a:txBody>
                  <a:tcPr/>
                </a:tc>
                <a:tc>
                  <a:txBody>
                    <a:bodyPr/>
                    <a:lstStyle/>
                    <a:p>
                      <a:r>
                        <a:rPr lang="fr-CH" dirty="0"/>
                        <a:t>ATEX directive</a:t>
                      </a:r>
                      <a:endParaRPr lang="en-GB" dirty="0"/>
                    </a:p>
                  </a:txBody>
                  <a:tcPr/>
                </a:tc>
                <a:tc>
                  <a:txBody>
                    <a:bodyPr/>
                    <a:lstStyle/>
                    <a:p>
                      <a:r>
                        <a:rPr lang="fr-CH" dirty="0"/>
                        <a:t> CH &amp; F applications</a:t>
                      </a:r>
                      <a:endParaRPr lang="en-GB" dirty="0"/>
                    </a:p>
                  </a:txBody>
                  <a:tcPr/>
                </a:tc>
                <a:extLst>
                  <a:ext uri="{0D108BD9-81ED-4DB2-BD59-A6C34878D82A}">
                    <a16:rowId xmlns:a16="http://schemas.microsoft.com/office/drawing/2014/main" val="1193790579"/>
                  </a:ext>
                </a:extLst>
              </a:tr>
              <a:tr h="370840">
                <a:tc>
                  <a:txBody>
                    <a:bodyPr/>
                    <a:lstStyle/>
                    <a:p>
                      <a:r>
                        <a:rPr lang="fr-CH" dirty="0" err="1"/>
                        <a:t>Fire</a:t>
                      </a:r>
                      <a:r>
                        <a:rPr lang="fr-CH" dirty="0"/>
                        <a:t> </a:t>
                      </a:r>
                      <a:r>
                        <a:rPr lang="fr-CH" dirty="0" err="1"/>
                        <a:t>Detection</a:t>
                      </a:r>
                      <a:r>
                        <a:rPr lang="fr-CH" dirty="0"/>
                        <a:t> </a:t>
                      </a:r>
                      <a:endParaRPr lang="en-GB" dirty="0"/>
                    </a:p>
                  </a:txBody>
                  <a:tcPr/>
                </a:tc>
                <a:tc>
                  <a:txBody>
                    <a:bodyPr/>
                    <a:lstStyle/>
                    <a:p>
                      <a:r>
                        <a:rPr lang="fr-CH" dirty="0"/>
                        <a:t>Code E, CNPP</a:t>
                      </a:r>
                      <a:endParaRPr lang="en-GB" dirty="0"/>
                    </a:p>
                  </a:txBody>
                  <a:tcPr/>
                </a:tc>
                <a:tc>
                  <a:txBody>
                    <a:bodyPr/>
                    <a:lstStyle/>
                    <a:p>
                      <a:endParaRPr lang="en-GB" dirty="0"/>
                    </a:p>
                  </a:txBody>
                  <a:tcPr/>
                </a:tc>
                <a:extLst>
                  <a:ext uri="{0D108BD9-81ED-4DB2-BD59-A6C34878D82A}">
                    <a16:rowId xmlns:a16="http://schemas.microsoft.com/office/drawing/2014/main" val="959248836"/>
                  </a:ext>
                </a:extLst>
              </a:tr>
              <a:tr h="370840">
                <a:tc>
                  <a:txBody>
                    <a:bodyPr/>
                    <a:lstStyle/>
                    <a:p>
                      <a:r>
                        <a:rPr lang="fr-CH" dirty="0" err="1"/>
                        <a:t>Fire</a:t>
                      </a:r>
                      <a:r>
                        <a:rPr lang="fr-CH" dirty="0"/>
                        <a:t> Protection </a:t>
                      </a:r>
                      <a:endParaRPr lang="en-GB" dirty="0"/>
                    </a:p>
                  </a:txBody>
                  <a:tcPr/>
                </a:tc>
                <a:tc>
                  <a:txBody>
                    <a:bodyPr/>
                    <a:lstStyle/>
                    <a:p>
                      <a:endParaRPr lang="en-GB" dirty="0"/>
                    </a:p>
                  </a:txBody>
                  <a:tcPr/>
                </a:tc>
                <a:tc>
                  <a:txBody>
                    <a:bodyPr/>
                    <a:lstStyle/>
                    <a:p>
                      <a:r>
                        <a:rPr lang="fr-CH" dirty="0"/>
                        <a:t>French </a:t>
                      </a:r>
                      <a:r>
                        <a:rPr lang="fr-CH" dirty="0" err="1"/>
                        <a:t>american</a:t>
                      </a:r>
                      <a:endParaRPr lang="en-GB" dirty="0"/>
                    </a:p>
                  </a:txBody>
                  <a:tcPr/>
                </a:tc>
                <a:extLst>
                  <a:ext uri="{0D108BD9-81ED-4DB2-BD59-A6C34878D82A}">
                    <a16:rowId xmlns:a16="http://schemas.microsoft.com/office/drawing/2014/main" val="24700154"/>
                  </a:ext>
                </a:extLst>
              </a:tr>
              <a:tr h="370840">
                <a:tc>
                  <a:txBody>
                    <a:bodyPr/>
                    <a:lstStyle/>
                    <a:p>
                      <a:r>
                        <a:rPr lang="fr-CH" dirty="0"/>
                        <a:t>Smoke Removal</a:t>
                      </a:r>
                      <a:endParaRPr lang="en-GB" dirty="0"/>
                    </a:p>
                  </a:txBody>
                  <a:tcPr/>
                </a:tc>
                <a:tc>
                  <a:txBody>
                    <a:bodyPr/>
                    <a:lstStyle/>
                    <a:p>
                      <a:endParaRPr lang="en-GB" dirty="0"/>
                    </a:p>
                  </a:txBody>
                  <a:tcPr/>
                </a:tc>
                <a:tc>
                  <a:txBody>
                    <a:bodyPr/>
                    <a:lstStyle/>
                    <a:p>
                      <a:endParaRPr lang="en-GB"/>
                    </a:p>
                  </a:txBody>
                  <a:tcPr/>
                </a:tc>
                <a:extLst>
                  <a:ext uri="{0D108BD9-81ED-4DB2-BD59-A6C34878D82A}">
                    <a16:rowId xmlns:a16="http://schemas.microsoft.com/office/drawing/2014/main" val="2476630561"/>
                  </a:ext>
                </a:extLst>
              </a:tr>
              <a:tr h="370840">
                <a:tc>
                  <a:txBody>
                    <a:bodyPr/>
                    <a:lstStyle/>
                    <a:p>
                      <a:r>
                        <a:rPr lang="fr-CH" dirty="0"/>
                        <a:t>Personnel Protection</a:t>
                      </a:r>
                      <a:endParaRPr lang="en-GB" dirty="0"/>
                    </a:p>
                  </a:txBody>
                  <a:tcPr/>
                </a:tc>
                <a:tc>
                  <a:txBody>
                    <a:bodyPr/>
                    <a:lstStyle/>
                    <a:p>
                      <a:r>
                        <a:rPr lang="fr-CH" dirty="0"/>
                        <a:t>IEC 61508 – IEC 61511 </a:t>
                      </a:r>
                      <a:endParaRPr lang="en-GB" dirty="0"/>
                    </a:p>
                  </a:txBody>
                  <a:tcPr/>
                </a:tc>
                <a:tc>
                  <a:txBody>
                    <a:bodyPr/>
                    <a:lstStyle/>
                    <a:p>
                      <a:endParaRPr lang="en-GB" dirty="0"/>
                    </a:p>
                  </a:txBody>
                  <a:tcPr/>
                </a:tc>
                <a:extLst>
                  <a:ext uri="{0D108BD9-81ED-4DB2-BD59-A6C34878D82A}">
                    <a16:rowId xmlns:a16="http://schemas.microsoft.com/office/drawing/2014/main" val="524886808"/>
                  </a:ext>
                </a:extLst>
              </a:tr>
              <a:tr h="370840">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3674193937"/>
                  </a:ext>
                </a:extLst>
              </a:tr>
            </a:tbl>
          </a:graphicData>
        </a:graphic>
      </p:graphicFrame>
      <p:sp>
        <p:nvSpPr>
          <p:cNvPr id="3" name="Date Placeholder 2">
            <a:extLst>
              <a:ext uri="{FF2B5EF4-FFF2-40B4-BE49-F238E27FC236}">
                <a16:creationId xmlns:a16="http://schemas.microsoft.com/office/drawing/2014/main" id="{08355B08-038A-8607-54FF-8FE76FFAACB5}"/>
              </a:ext>
            </a:extLst>
          </p:cNvPr>
          <p:cNvSpPr>
            <a:spLocks noGrp="1"/>
          </p:cNvSpPr>
          <p:nvPr>
            <p:ph type="dt" sz="half" idx="10"/>
          </p:nvPr>
        </p:nvSpPr>
        <p:spPr/>
        <p:txBody>
          <a:bodyPr/>
          <a:lstStyle/>
          <a:p>
            <a:r>
              <a:rPr lang="fr-FR"/>
              <a:t>YYYY-MM-DD</a:t>
            </a:r>
            <a:endParaRPr lang="en-US" dirty="0"/>
          </a:p>
        </p:txBody>
      </p:sp>
      <p:sp>
        <p:nvSpPr>
          <p:cNvPr id="4" name="Footer Placeholder 3">
            <a:extLst>
              <a:ext uri="{FF2B5EF4-FFF2-40B4-BE49-F238E27FC236}">
                <a16:creationId xmlns:a16="http://schemas.microsoft.com/office/drawing/2014/main" id="{4F9E69AC-6B1A-CE7C-25F1-E7A96D9AE334}"/>
              </a:ext>
            </a:extLst>
          </p:cNvPr>
          <p:cNvSpPr>
            <a:spLocks noGrp="1"/>
          </p:cNvSpPr>
          <p:nvPr>
            <p:ph type="ftr" sz="quarter" idx="11"/>
          </p:nvPr>
        </p:nvSpPr>
        <p:spPr/>
        <p:txBody>
          <a:bodyPr/>
          <a:lstStyle/>
          <a:p>
            <a:r>
              <a:rPr lang="en-US"/>
              <a:t>Presenter | Presentation Title | Reference</a:t>
            </a:r>
            <a:endParaRPr lang="en-US" dirty="0"/>
          </a:p>
        </p:txBody>
      </p:sp>
      <p:sp>
        <p:nvSpPr>
          <p:cNvPr id="5" name="Slide Number Placeholder 4">
            <a:extLst>
              <a:ext uri="{FF2B5EF4-FFF2-40B4-BE49-F238E27FC236}">
                <a16:creationId xmlns:a16="http://schemas.microsoft.com/office/drawing/2014/main" id="{9585FDFF-324D-AE4F-7BD1-78540E526606}"/>
              </a:ext>
            </a:extLst>
          </p:cNvPr>
          <p:cNvSpPr>
            <a:spLocks noGrp="1"/>
          </p:cNvSpPr>
          <p:nvPr>
            <p:ph type="sldNum" sz="quarter" idx="12"/>
          </p:nvPr>
        </p:nvSpPr>
        <p:spPr/>
        <p:txBody>
          <a:bodyPr/>
          <a:lstStyle/>
          <a:p>
            <a:fld id="{36B5EA5A-BC32-A742-B11B-8E7414D5B535}" type="slidenum">
              <a:rPr lang="en-US" smtClean="0"/>
              <a:pPr/>
              <a:t>25</a:t>
            </a:fld>
            <a:endParaRPr lang="en-US" dirty="0"/>
          </a:p>
        </p:txBody>
      </p:sp>
      <p:sp>
        <p:nvSpPr>
          <p:cNvPr id="6" name="Title 5">
            <a:extLst>
              <a:ext uri="{FF2B5EF4-FFF2-40B4-BE49-F238E27FC236}">
                <a16:creationId xmlns:a16="http://schemas.microsoft.com/office/drawing/2014/main" id="{CF6E32EE-2E45-AD7D-2161-62F8F2C3FBED}"/>
              </a:ext>
            </a:extLst>
          </p:cNvPr>
          <p:cNvSpPr>
            <a:spLocks noGrp="1"/>
          </p:cNvSpPr>
          <p:nvPr>
            <p:ph type="title"/>
          </p:nvPr>
        </p:nvSpPr>
        <p:spPr/>
        <p:txBody>
          <a:bodyPr/>
          <a:lstStyle/>
          <a:p>
            <a:r>
              <a:rPr lang="fr-CH" dirty="0"/>
              <a:t>Standards</a:t>
            </a:r>
            <a:endParaRPr lang="en-GB" dirty="0"/>
          </a:p>
        </p:txBody>
      </p:sp>
      <p:pic>
        <p:nvPicPr>
          <p:cNvPr id="2" name="Picture 1">
            <a:extLst>
              <a:ext uri="{FF2B5EF4-FFF2-40B4-BE49-F238E27FC236}">
                <a16:creationId xmlns:a16="http://schemas.microsoft.com/office/drawing/2014/main" id="{DA8CE52E-FFC2-4915-B1C2-446B0EF4F113}"/>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108762" y="-816549"/>
            <a:ext cx="4675249" cy="3446026"/>
          </a:xfrm>
          <a:prstGeom prst="rect">
            <a:avLst/>
          </a:prstGeom>
        </p:spPr>
      </p:pic>
    </p:spTree>
    <p:extLst>
      <p:ext uri="{BB962C8B-B14F-4D97-AF65-F5344CB8AC3E}">
        <p14:creationId xmlns:p14="http://schemas.microsoft.com/office/powerpoint/2010/main" val="29864755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6236510-049D-EDA5-70E0-469AAB05837B}"/>
              </a:ext>
            </a:extLst>
          </p:cNvPr>
          <p:cNvSpPr>
            <a:spLocks noGrp="1"/>
          </p:cNvSpPr>
          <p:nvPr>
            <p:ph idx="1"/>
          </p:nvPr>
        </p:nvSpPr>
        <p:spPr/>
        <p:txBody>
          <a:bodyPr/>
          <a:lstStyle/>
          <a:p>
            <a:r>
              <a:rPr lang="en-GB" sz="1800" dirty="0"/>
              <a:t>Personnel safety interlock systems for CERN’s accelerator areas. These are custom-built systems based on industrial safety PLCs, and include access control and biometrics, customised doors, locks and position switches. The include approximately 150 industrial airlocks for personnel and material, 600 doors, 200 PLCs and 50’000 PLC input/output signals. </a:t>
            </a:r>
          </a:p>
          <a:p>
            <a:r>
              <a:rPr lang="en-GB" sz="1800" dirty="0"/>
              <a:t>Gas detection systems, in particular Oxygen Deficiency Hazard (ODH) for CERN’s accelerator and experimental areas. Flammable and toxic gas detection also included in an overall total of approximately 700 fixed gas detectors and 500 portable detectors. </a:t>
            </a:r>
          </a:p>
          <a:p>
            <a:r>
              <a:rPr lang="en-GB" sz="1800" dirty="0"/>
              <a:t>Site Security systems for the CERN site. These include physical access control systems, road gates and barriers, pedestrian and bicycle turnstiles and other physical access control devices, composed of approximately 1500 badge readers, 30 pedestrian and bicycle turnstiles, 40 road gates and 50 road barriers. </a:t>
            </a:r>
          </a:p>
          <a:p>
            <a:r>
              <a:rPr lang="en-GB" sz="1800" dirty="0"/>
              <a:t>Video surveillance and audio intercom, composed of approximately 1’500 video cameras and 150 intercoms. </a:t>
            </a:r>
          </a:p>
          <a:p>
            <a:r>
              <a:rPr lang="en-GB" sz="1800" dirty="0"/>
              <a:t>Other alarm systems connected to CERN’s fire brigade, representing approximately 20’000  signals</a:t>
            </a:r>
          </a:p>
          <a:p>
            <a:endParaRPr lang="en-GB" sz="1800" dirty="0"/>
          </a:p>
        </p:txBody>
      </p:sp>
      <p:sp>
        <p:nvSpPr>
          <p:cNvPr id="3" name="Date Placeholder 2">
            <a:extLst>
              <a:ext uri="{FF2B5EF4-FFF2-40B4-BE49-F238E27FC236}">
                <a16:creationId xmlns:a16="http://schemas.microsoft.com/office/drawing/2014/main" id="{0F88DCAB-F969-F191-9548-CA7437D317CF}"/>
              </a:ext>
            </a:extLst>
          </p:cNvPr>
          <p:cNvSpPr>
            <a:spLocks noGrp="1"/>
          </p:cNvSpPr>
          <p:nvPr>
            <p:ph type="dt" sz="half" idx="10"/>
          </p:nvPr>
        </p:nvSpPr>
        <p:spPr/>
        <p:txBody>
          <a:bodyPr/>
          <a:lstStyle/>
          <a:p>
            <a:r>
              <a:rPr lang="fr-FR"/>
              <a:t>YYYY-MM-DD</a:t>
            </a:r>
            <a:endParaRPr lang="en-US" dirty="0"/>
          </a:p>
        </p:txBody>
      </p:sp>
      <p:sp>
        <p:nvSpPr>
          <p:cNvPr id="4" name="Footer Placeholder 3">
            <a:extLst>
              <a:ext uri="{FF2B5EF4-FFF2-40B4-BE49-F238E27FC236}">
                <a16:creationId xmlns:a16="http://schemas.microsoft.com/office/drawing/2014/main" id="{FABAC9CF-3B75-14C5-A625-F519711EDAFD}"/>
              </a:ext>
            </a:extLst>
          </p:cNvPr>
          <p:cNvSpPr>
            <a:spLocks noGrp="1"/>
          </p:cNvSpPr>
          <p:nvPr>
            <p:ph type="ftr" sz="quarter" idx="11"/>
          </p:nvPr>
        </p:nvSpPr>
        <p:spPr/>
        <p:txBody>
          <a:bodyPr/>
          <a:lstStyle/>
          <a:p>
            <a:r>
              <a:rPr lang="en-US"/>
              <a:t>Presenter | Presentation Title | Reference</a:t>
            </a:r>
            <a:endParaRPr lang="en-US" dirty="0"/>
          </a:p>
        </p:txBody>
      </p:sp>
      <p:sp>
        <p:nvSpPr>
          <p:cNvPr id="5" name="Slide Number Placeholder 4">
            <a:extLst>
              <a:ext uri="{FF2B5EF4-FFF2-40B4-BE49-F238E27FC236}">
                <a16:creationId xmlns:a16="http://schemas.microsoft.com/office/drawing/2014/main" id="{FE6B318D-9354-EEB0-5D67-76B2078567D2}"/>
              </a:ext>
            </a:extLst>
          </p:cNvPr>
          <p:cNvSpPr>
            <a:spLocks noGrp="1"/>
          </p:cNvSpPr>
          <p:nvPr>
            <p:ph type="sldNum" sz="quarter" idx="12"/>
          </p:nvPr>
        </p:nvSpPr>
        <p:spPr/>
        <p:txBody>
          <a:bodyPr/>
          <a:lstStyle/>
          <a:p>
            <a:fld id="{36B5EA5A-BC32-A742-B11B-8E7414D5B535}" type="slidenum">
              <a:rPr lang="en-US" smtClean="0"/>
              <a:pPr/>
              <a:t>26</a:t>
            </a:fld>
            <a:endParaRPr lang="en-US" dirty="0"/>
          </a:p>
        </p:txBody>
      </p:sp>
      <p:sp>
        <p:nvSpPr>
          <p:cNvPr id="6" name="Title 5">
            <a:extLst>
              <a:ext uri="{FF2B5EF4-FFF2-40B4-BE49-F238E27FC236}">
                <a16:creationId xmlns:a16="http://schemas.microsoft.com/office/drawing/2014/main" id="{C02F89AC-E6EF-81D2-67C7-2099B23CAB6A}"/>
              </a:ext>
            </a:extLst>
          </p:cNvPr>
          <p:cNvSpPr>
            <a:spLocks noGrp="1"/>
          </p:cNvSpPr>
          <p:nvPr>
            <p:ph type="title"/>
          </p:nvPr>
        </p:nvSpPr>
        <p:spPr/>
        <p:txBody>
          <a:bodyPr/>
          <a:lstStyle/>
          <a:p>
            <a:r>
              <a:rPr lang="en-GB" dirty="0"/>
              <a:t>Numbers</a:t>
            </a:r>
          </a:p>
        </p:txBody>
      </p:sp>
    </p:spTree>
    <p:extLst>
      <p:ext uri="{BB962C8B-B14F-4D97-AF65-F5344CB8AC3E}">
        <p14:creationId xmlns:p14="http://schemas.microsoft.com/office/powerpoint/2010/main" val="23506337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p:txBody>
          <a:bodyPr/>
          <a:lstStyle/>
          <a:p>
            <a:fld id="{17918391-D411-FE40-AAD7-861AE5233E0E}" type="slidenum">
              <a:rPr lang="en-US" smtClean="0"/>
              <a:pPr/>
              <a:t>27</a:t>
            </a:fld>
            <a:endParaRPr lang="en-US" dirty="0"/>
          </a:p>
        </p:txBody>
      </p:sp>
      <p:sp>
        <p:nvSpPr>
          <p:cNvPr id="7" name="Title 1"/>
          <p:cNvSpPr>
            <a:spLocks noGrp="1"/>
          </p:cNvSpPr>
          <p:nvPr>
            <p:ph type="title"/>
          </p:nvPr>
        </p:nvSpPr>
        <p:spPr>
          <a:xfrm>
            <a:off x="1610800" y="98423"/>
            <a:ext cx="8929868" cy="738289"/>
          </a:xfrm>
        </p:spPr>
        <p:txBody>
          <a:bodyPr>
            <a:normAutofit/>
          </a:bodyPr>
          <a:lstStyle/>
          <a:p>
            <a:r>
              <a:rPr lang="en-US" dirty="0">
                <a:effectLst>
                  <a:outerShdw blurRad="38100" dist="38100" dir="2700000" algn="tl">
                    <a:srgbClr val="000000">
                      <a:alpha val="43137"/>
                    </a:srgbClr>
                  </a:outerShdw>
                </a:effectLst>
              </a:rPr>
              <a:t>Prevention and Mitigation Barriers </a:t>
            </a:r>
          </a:p>
        </p:txBody>
      </p:sp>
      <p:grpSp>
        <p:nvGrpSpPr>
          <p:cNvPr id="23" name="Group 22"/>
          <p:cNvGrpSpPr/>
          <p:nvPr/>
        </p:nvGrpSpPr>
        <p:grpSpPr>
          <a:xfrm>
            <a:off x="2544743" y="1542740"/>
            <a:ext cx="7208858" cy="2099620"/>
            <a:chOff x="436543" y="1283660"/>
            <a:chExt cx="7208858" cy="2099620"/>
          </a:xfrm>
        </p:grpSpPr>
        <p:sp>
          <p:nvSpPr>
            <p:cNvPr id="9" name="Rectangle 8"/>
            <p:cNvSpPr/>
            <p:nvPr/>
          </p:nvSpPr>
          <p:spPr>
            <a:xfrm>
              <a:off x="436543" y="1557455"/>
              <a:ext cx="7208858" cy="1825825"/>
            </a:xfrm>
            <a:prstGeom prst="rect">
              <a:avLst/>
            </a:prstGeom>
            <a:noFill/>
            <a:ln w="22225">
              <a:solidFill>
                <a:schemeClr val="tx2"/>
              </a:solidFill>
            </a:ln>
            <a:effectLst>
              <a:glow rad="70000">
                <a:schemeClr val="accent1">
                  <a:tint val="30000"/>
                  <a:shade val="95000"/>
                  <a:satMod val="300000"/>
                  <a:alpha val="50000"/>
                </a:schemeClr>
              </a:glow>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useBgFill="1">
          <p:nvSpPr>
            <p:cNvPr id="10" name="TextBox 9"/>
            <p:cNvSpPr txBox="1"/>
            <p:nvPr/>
          </p:nvSpPr>
          <p:spPr>
            <a:xfrm>
              <a:off x="813697" y="1283660"/>
              <a:ext cx="3531736" cy="369332"/>
            </a:xfrm>
            <a:prstGeom prst="rect">
              <a:avLst/>
            </a:prstGeom>
          </p:spPr>
          <p:txBody>
            <a:bodyPr wrap="none" rtlCol="0">
              <a:spAutoFit/>
            </a:bodyPr>
            <a:lstStyle/>
            <a:p>
              <a:r>
                <a:rPr lang="en-US" b="1" dirty="0">
                  <a:effectLst>
                    <a:outerShdw blurRad="38100" dist="38100" dir="2700000" algn="tl">
                      <a:srgbClr val="000000">
                        <a:alpha val="43137"/>
                      </a:srgbClr>
                    </a:outerShdw>
                  </a:effectLst>
                </a:rPr>
                <a:t>Prevention Barriers (extra SIS)</a:t>
              </a:r>
            </a:p>
          </p:txBody>
        </p:sp>
        <p:sp>
          <p:nvSpPr>
            <p:cNvPr id="11" name="TextBox 13"/>
            <p:cNvSpPr txBox="1">
              <a:spLocks noChangeArrowheads="1"/>
            </p:cNvSpPr>
            <p:nvPr/>
          </p:nvSpPr>
          <p:spPr bwMode="auto">
            <a:xfrm>
              <a:off x="616672" y="1810716"/>
              <a:ext cx="3358612"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marL="285750" indent="-285750" eaLnBrk="1" hangingPunct="1">
                <a:buFont typeface="Wingdings" pitchFamily="2" charset="2"/>
                <a:buChar char="Ø"/>
              </a:pPr>
              <a:r>
                <a:rPr lang="en-US" b="1" dirty="0"/>
                <a:t>Presence of shielding blocks.</a:t>
              </a:r>
            </a:p>
          </p:txBody>
        </p:sp>
        <p:sp>
          <p:nvSpPr>
            <p:cNvPr id="12" name="TextBox 16"/>
            <p:cNvSpPr txBox="1">
              <a:spLocks noChangeArrowheads="1"/>
            </p:cNvSpPr>
            <p:nvPr/>
          </p:nvSpPr>
          <p:spPr bwMode="auto">
            <a:xfrm>
              <a:off x="638897" y="2160893"/>
              <a:ext cx="5604419"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marL="285750" indent="-285750" eaLnBrk="1" hangingPunct="1">
                <a:buFont typeface="Wingdings" pitchFamily="2" charset="2"/>
                <a:buChar char="Ø"/>
              </a:pPr>
              <a:r>
                <a:rPr lang="en-US" b="1" dirty="0"/>
                <a:t>Presence of basic access control to dangerous area.</a:t>
              </a:r>
            </a:p>
          </p:txBody>
        </p:sp>
        <p:sp>
          <p:nvSpPr>
            <p:cNvPr id="13" name="TextBox 16"/>
            <p:cNvSpPr txBox="1">
              <a:spLocks noChangeArrowheads="1"/>
            </p:cNvSpPr>
            <p:nvPr/>
          </p:nvSpPr>
          <p:spPr bwMode="auto">
            <a:xfrm>
              <a:off x="638893" y="2498355"/>
              <a:ext cx="5480988"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marL="285750" indent="-285750" eaLnBrk="1" hangingPunct="1">
                <a:buFont typeface="Wingdings" pitchFamily="2" charset="2"/>
                <a:buChar char="Ø"/>
              </a:pPr>
              <a:r>
                <a:rPr lang="en-US" b="1" dirty="0"/>
                <a:t>Presence of operational procedures (Beam Permit).</a:t>
              </a:r>
            </a:p>
          </p:txBody>
        </p:sp>
        <p:sp>
          <p:nvSpPr>
            <p:cNvPr id="14" name="TextBox 16"/>
            <p:cNvSpPr txBox="1">
              <a:spLocks noChangeArrowheads="1"/>
            </p:cNvSpPr>
            <p:nvPr/>
          </p:nvSpPr>
          <p:spPr bwMode="auto">
            <a:xfrm>
              <a:off x="649775" y="2857589"/>
              <a:ext cx="4671472"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marL="285750" indent="-285750" eaLnBrk="1" hangingPunct="1">
                <a:buFont typeface="Wingdings" pitchFamily="2" charset="2"/>
                <a:buChar char="Ø"/>
              </a:pPr>
              <a:r>
                <a:rPr lang="en-US" b="1" dirty="0"/>
                <a:t>Presence of Hazard signalization systems.</a:t>
              </a:r>
            </a:p>
          </p:txBody>
        </p:sp>
      </p:grpSp>
      <p:grpSp>
        <p:nvGrpSpPr>
          <p:cNvPr id="24" name="Group 23"/>
          <p:cNvGrpSpPr/>
          <p:nvPr/>
        </p:nvGrpSpPr>
        <p:grpSpPr>
          <a:xfrm>
            <a:off x="2544743" y="3910020"/>
            <a:ext cx="7208859" cy="2170190"/>
            <a:chOff x="436542" y="3772860"/>
            <a:chExt cx="7208859" cy="2170190"/>
          </a:xfrm>
        </p:grpSpPr>
        <p:sp>
          <p:nvSpPr>
            <p:cNvPr id="17" name="Rectangle 16"/>
            <p:cNvSpPr/>
            <p:nvPr/>
          </p:nvSpPr>
          <p:spPr>
            <a:xfrm>
              <a:off x="436542" y="4046655"/>
              <a:ext cx="7208859" cy="1896395"/>
            </a:xfrm>
            <a:prstGeom prst="rect">
              <a:avLst/>
            </a:prstGeom>
            <a:noFill/>
            <a:ln w="22225">
              <a:solidFill>
                <a:schemeClr val="tx2"/>
              </a:solidFill>
            </a:ln>
            <a:effectLst>
              <a:glow rad="70000">
                <a:schemeClr val="accent1">
                  <a:tint val="30000"/>
                  <a:shade val="95000"/>
                  <a:satMod val="300000"/>
                  <a:alpha val="50000"/>
                </a:schemeClr>
              </a:glow>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useBgFill="1">
          <p:nvSpPr>
            <p:cNvPr id="18" name="TextBox 17"/>
            <p:cNvSpPr txBox="1"/>
            <p:nvPr/>
          </p:nvSpPr>
          <p:spPr>
            <a:xfrm>
              <a:off x="813697" y="3772860"/>
              <a:ext cx="3429144" cy="369332"/>
            </a:xfrm>
            <a:prstGeom prst="rect">
              <a:avLst/>
            </a:prstGeom>
          </p:spPr>
          <p:txBody>
            <a:bodyPr wrap="none" rtlCol="0">
              <a:spAutoFit/>
            </a:bodyPr>
            <a:lstStyle/>
            <a:p>
              <a:r>
                <a:rPr lang="en-US" b="1" dirty="0">
                  <a:effectLst>
                    <a:outerShdw blurRad="38100" dist="38100" dir="2700000" algn="tl">
                      <a:srgbClr val="000000">
                        <a:alpha val="43137"/>
                      </a:srgbClr>
                    </a:outerShdw>
                  </a:effectLst>
                </a:rPr>
                <a:t>Mitigation Barriers (extra SIS)</a:t>
              </a:r>
            </a:p>
          </p:txBody>
        </p:sp>
        <p:sp>
          <p:nvSpPr>
            <p:cNvPr id="19" name="TextBox 13"/>
            <p:cNvSpPr txBox="1">
              <a:spLocks noChangeArrowheads="1"/>
            </p:cNvSpPr>
            <p:nvPr/>
          </p:nvSpPr>
          <p:spPr bwMode="auto">
            <a:xfrm>
              <a:off x="616672" y="4299916"/>
              <a:ext cx="2369944"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marL="285750" indent="-285750" eaLnBrk="1" hangingPunct="1">
                <a:buFont typeface="Wingdings" pitchFamily="2" charset="2"/>
                <a:buChar char="Ø"/>
              </a:pPr>
              <a:r>
                <a:rPr lang="en-US" b="1" dirty="0"/>
                <a:t>Evacuation alarms.</a:t>
              </a:r>
            </a:p>
          </p:txBody>
        </p:sp>
        <p:sp>
          <p:nvSpPr>
            <p:cNvPr id="20" name="TextBox 16"/>
            <p:cNvSpPr txBox="1">
              <a:spLocks noChangeArrowheads="1"/>
            </p:cNvSpPr>
            <p:nvPr/>
          </p:nvSpPr>
          <p:spPr bwMode="auto">
            <a:xfrm>
              <a:off x="638897" y="4650093"/>
              <a:ext cx="2550698"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marL="285750" indent="-285750" eaLnBrk="1" hangingPunct="1">
                <a:buFont typeface="Wingdings" pitchFamily="2" charset="2"/>
                <a:buChar char="Ø"/>
              </a:pPr>
              <a:r>
                <a:rPr lang="en-US" b="1" dirty="0"/>
                <a:t>Control room alarms.</a:t>
              </a:r>
            </a:p>
          </p:txBody>
        </p:sp>
        <p:sp>
          <p:nvSpPr>
            <p:cNvPr id="21" name="TextBox 16"/>
            <p:cNvSpPr txBox="1">
              <a:spLocks noChangeArrowheads="1"/>
            </p:cNvSpPr>
            <p:nvPr/>
          </p:nvSpPr>
          <p:spPr bwMode="auto">
            <a:xfrm>
              <a:off x="638893" y="4987555"/>
              <a:ext cx="4798108"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marL="285750" indent="-285750" eaLnBrk="1" hangingPunct="1">
                <a:buFont typeface="Wingdings" pitchFamily="2" charset="2"/>
                <a:buChar char="Ø"/>
              </a:pPr>
              <a:r>
                <a:rPr lang="en-US" b="1" dirty="0"/>
                <a:t>Automatic shutdown mechanism (Interlock).</a:t>
              </a:r>
            </a:p>
          </p:txBody>
        </p:sp>
        <p:sp>
          <p:nvSpPr>
            <p:cNvPr id="22" name="TextBox 16"/>
            <p:cNvSpPr txBox="1">
              <a:spLocks noChangeArrowheads="1"/>
            </p:cNvSpPr>
            <p:nvPr/>
          </p:nvSpPr>
          <p:spPr bwMode="auto">
            <a:xfrm>
              <a:off x="649775" y="5346789"/>
              <a:ext cx="2103461"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marL="285750" indent="-285750" eaLnBrk="1" hangingPunct="1">
                <a:buFont typeface="Wingdings" pitchFamily="2" charset="2"/>
                <a:buChar char="Ø"/>
              </a:pPr>
              <a:r>
                <a:rPr lang="en-US" b="1" dirty="0"/>
                <a:t>Evacuation plan.</a:t>
              </a:r>
            </a:p>
          </p:txBody>
        </p:sp>
      </p:grpSp>
      <p:sp>
        <p:nvSpPr>
          <p:cNvPr id="25" name="TextBox 24"/>
          <p:cNvSpPr txBox="1"/>
          <p:nvPr/>
        </p:nvSpPr>
        <p:spPr>
          <a:xfrm rot="16200000">
            <a:off x="1025971" y="2535881"/>
            <a:ext cx="2279791" cy="338554"/>
          </a:xfrm>
          <a:prstGeom prst="rect">
            <a:avLst/>
          </a:prstGeom>
          <a:noFill/>
        </p:spPr>
        <p:txBody>
          <a:bodyPr wrap="none" rtlCol="0">
            <a:spAutoFit/>
          </a:bodyPr>
          <a:lstStyle/>
          <a:p>
            <a:r>
              <a:rPr lang="en-US" sz="1600" b="1" u="sng" dirty="0">
                <a:effectLst>
                  <a:outerShdw blurRad="38100" dist="38100" dir="2700000" algn="tl">
                    <a:srgbClr val="000000">
                      <a:alpha val="43137"/>
                    </a:srgbClr>
                  </a:outerShdw>
                </a:effectLst>
              </a:rPr>
              <a:t>Frequency Reduction</a:t>
            </a:r>
          </a:p>
        </p:txBody>
      </p:sp>
      <p:sp>
        <p:nvSpPr>
          <p:cNvPr id="26" name="TextBox 25"/>
          <p:cNvSpPr txBox="1"/>
          <p:nvPr/>
        </p:nvSpPr>
        <p:spPr>
          <a:xfrm rot="16200000">
            <a:off x="1132696" y="4890461"/>
            <a:ext cx="2040943" cy="338554"/>
          </a:xfrm>
          <a:prstGeom prst="rect">
            <a:avLst/>
          </a:prstGeom>
          <a:noFill/>
        </p:spPr>
        <p:txBody>
          <a:bodyPr wrap="none" rtlCol="0">
            <a:spAutoFit/>
          </a:bodyPr>
          <a:lstStyle/>
          <a:p>
            <a:r>
              <a:rPr lang="en-US" sz="1600" b="1" u="sng" dirty="0">
                <a:effectLst>
                  <a:outerShdw blurRad="38100" dist="38100" dir="2700000" algn="tl">
                    <a:srgbClr val="000000">
                      <a:alpha val="43137"/>
                    </a:srgbClr>
                  </a:outerShdw>
                </a:effectLst>
              </a:rPr>
              <a:t>Damage Reduction</a:t>
            </a:r>
          </a:p>
        </p:txBody>
      </p:sp>
      <p:sp>
        <p:nvSpPr>
          <p:cNvPr id="27" name="TextBox 26"/>
          <p:cNvSpPr txBox="1"/>
          <p:nvPr/>
        </p:nvSpPr>
        <p:spPr>
          <a:xfrm>
            <a:off x="1103132" y="900009"/>
            <a:ext cx="10105436" cy="584775"/>
          </a:xfrm>
          <a:prstGeom prst="rect">
            <a:avLst/>
          </a:prstGeom>
          <a:solidFill>
            <a:schemeClr val="accent1"/>
          </a:solidFill>
        </p:spPr>
        <p:txBody>
          <a:bodyPr wrap="square" rtlCol="0">
            <a:spAutoFit/>
          </a:bodyPr>
          <a:lstStyle/>
          <a:p>
            <a:r>
              <a:rPr lang="en-US" sz="1600" i="1" dirty="0">
                <a:solidFill>
                  <a:schemeClr val="bg1"/>
                </a:solidFill>
              </a:rPr>
              <a:t>Identification of any existing protection barrier that may contribute to the reduction of every risk previously identified. (LOPA)</a:t>
            </a:r>
          </a:p>
        </p:txBody>
      </p:sp>
    </p:spTree>
    <p:extLst>
      <p:ext uri="{BB962C8B-B14F-4D97-AF65-F5344CB8AC3E}">
        <p14:creationId xmlns:p14="http://schemas.microsoft.com/office/powerpoint/2010/main" val="18137897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p:txBody>
          <a:bodyPr/>
          <a:lstStyle/>
          <a:p>
            <a:fld id="{17918391-D411-FE40-AAD7-861AE5233E0E}" type="slidenum">
              <a:rPr lang="en-US" smtClean="0"/>
              <a:pPr/>
              <a:t>28</a:t>
            </a:fld>
            <a:endParaRPr lang="en-US" dirty="0"/>
          </a:p>
        </p:txBody>
      </p:sp>
      <p:sp>
        <p:nvSpPr>
          <p:cNvPr id="7" name="Title 1"/>
          <p:cNvSpPr>
            <a:spLocks noGrp="1"/>
          </p:cNvSpPr>
          <p:nvPr>
            <p:ph type="title"/>
          </p:nvPr>
        </p:nvSpPr>
        <p:spPr>
          <a:xfrm>
            <a:off x="1981200" y="20133"/>
            <a:ext cx="8226854" cy="940443"/>
          </a:xfrm>
        </p:spPr>
        <p:txBody>
          <a:bodyPr>
            <a:normAutofit/>
          </a:bodyPr>
          <a:lstStyle/>
          <a:p>
            <a:r>
              <a:rPr lang="en-US" dirty="0"/>
              <a:t>Identified Hazards</a:t>
            </a:r>
            <a:r>
              <a:rPr lang="en-US" dirty="0">
                <a:effectLst>
                  <a:outerShdw blurRad="38100" dist="38100" dir="2700000" algn="tl">
                    <a:srgbClr val="000000">
                      <a:alpha val="43137"/>
                    </a:srgbClr>
                  </a:outerShdw>
                </a:effectLst>
              </a:rPr>
              <a:t> </a:t>
            </a:r>
          </a:p>
        </p:txBody>
      </p:sp>
      <p:graphicFrame>
        <p:nvGraphicFramePr>
          <p:cNvPr id="9" name="Table 8"/>
          <p:cNvGraphicFramePr>
            <a:graphicFrameLocks noGrp="1"/>
          </p:cNvGraphicFramePr>
          <p:nvPr/>
        </p:nvGraphicFramePr>
        <p:xfrm>
          <a:off x="1981200" y="960576"/>
          <a:ext cx="7101254" cy="2372360"/>
        </p:xfrm>
        <a:graphic>
          <a:graphicData uri="http://schemas.openxmlformats.org/drawingml/2006/table">
            <a:tbl>
              <a:tblPr firstRow="1" bandRow="1">
                <a:tableStyleId>{073A0DAA-6AF3-43AB-8588-CEC1D06C72B9}</a:tableStyleId>
              </a:tblPr>
              <a:tblGrid>
                <a:gridCol w="1917700">
                  <a:extLst>
                    <a:ext uri="{9D8B030D-6E8A-4147-A177-3AD203B41FA5}">
                      <a16:colId xmlns:a16="http://schemas.microsoft.com/office/drawing/2014/main" val="20000"/>
                    </a:ext>
                  </a:extLst>
                </a:gridCol>
                <a:gridCol w="5183554">
                  <a:extLst>
                    <a:ext uri="{9D8B030D-6E8A-4147-A177-3AD203B41FA5}">
                      <a16:colId xmlns:a16="http://schemas.microsoft.com/office/drawing/2014/main" val="20001"/>
                    </a:ext>
                  </a:extLst>
                </a:gridCol>
              </a:tblGrid>
              <a:tr h="370840">
                <a:tc>
                  <a:txBody>
                    <a:bodyPr/>
                    <a:lstStyle/>
                    <a:p>
                      <a:pPr algn="ctr"/>
                      <a:r>
                        <a:rPr lang="en-US" dirty="0"/>
                        <a:t>Hazard</a:t>
                      </a:r>
                    </a:p>
                  </a:txBody>
                  <a:tcPr/>
                </a:tc>
                <a:tc>
                  <a:txBody>
                    <a:bodyPr/>
                    <a:lstStyle/>
                    <a:p>
                      <a:pPr algn="ctr"/>
                      <a:r>
                        <a:rPr lang="en-US" dirty="0"/>
                        <a:t>Description</a:t>
                      </a:r>
                    </a:p>
                  </a:txBody>
                  <a:tcPr/>
                </a:tc>
                <a:extLst>
                  <a:ext uri="{0D108BD9-81ED-4DB2-BD59-A6C34878D82A}">
                    <a16:rowId xmlns:a16="http://schemas.microsoft.com/office/drawing/2014/main" val="10000"/>
                  </a:ext>
                </a:extLst>
              </a:tr>
              <a:tr h="370840">
                <a:tc>
                  <a:txBody>
                    <a:bodyPr/>
                    <a:lstStyle/>
                    <a:p>
                      <a:pPr algn="ctr"/>
                      <a:r>
                        <a:rPr lang="en-US" dirty="0"/>
                        <a:t>H1</a:t>
                      </a:r>
                    </a:p>
                  </a:txBody>
                  <a:tcPr/>
                </a:tc>
                <a:tc>
                  <a:txBody>
                    <a:bodyPr/>
                    <a:lstStyle/>
                    <a:p>
                      <a:r>
                        <a:rPr lang="en-US" sz="1400" dirty="0"/>
                        <a:t>Electrical</a:t>
                      </a:r>
                      <a:r>
                        <a:rPr lang="en-US" sz="1400" baseline="0" dirty="0"/>
                        <a:t>. Exposition to uncovered powered parts. </a:t>
                      </a:r>
                      <a:endParaRPr lang="en-US" sz="1400" dirty="0"/>
                    </a:p>
                  </a:txBody>
                  <a:tcPr/>
                </a:tc>
                <a:extLst>
                  <a:ext uri="{0D108BD9-81ED-4DB2-BD59-A6C34878D82A}">
                    <a16:rowId xmlns:a16="http://schemas.microsoft.com/office/drawing/2014/main" val="10001"/>
                  </a:ext>
                </a:extLst>
              </a:tr>
              <a:tr h="370840">
                <a:tc>
                  <a:txBody>
                    <a:bodyPr/>
                    <a:lstStyle/>
                    <a:p>
                      <a:pPr algn="ctr"/>
                      <a:r>
                        <a:rPr lang="en-US" dirty="0"/>
                        <a:t>H2</a:t>
                      </a:r>
                    </a:p>
                  </a:txBody>
                  <a:tcPr/>
                </a:tc>
                <a:tc>
                  <a:txBody>
                    <a:bodyPr/>
                    <a:lstStyle/>
                    <a:p>
                      <a:r>
                        <a:rPr lang="en-US" sz="1400" dirty="0"/>
                        <a:t>Exposition to radiations prompted by beam accelerated inside the bunker.</a:t>
                      </a:r>
                    </a:p>
                  </a:txBody>
                  <a:tcPr/>
                </a:tc>
                <a:extLst>
                  <a:ext uri="{0D108BD9-81ED-4DB2-BD59-A6C34878D82A}">
                    <a16:rowId xmlns:a16="http://schemas.microsoft.com/office/drawing/2014/main" val="10002"/>
                  </a:ext>
                </a:extLst>
              </a:tr>
              <a:tr h="370840">
                <a:tc>
                  <a:txBody>
                    <a:bodyPr/>
                    <a:lstStyle/>
                    <a:p>
                      <a:pPr algn="ctr"/>
                      <a:r>
                        <a:rPr lang="en-US" dirty="0"/>
                        <a:t>H3</a:t>
                      </a:r>
                    </a:p>
                  </a:txBody>
                  <a:tcPr/>
                </a:tc>
                <a:tc>
                  <a:txBody>
                    <a:bodyPr/>
                    <a:lstStyle/>
                    <a:p>
                      <a:r>
                        <a:rPr lang="en-US" sz="1400" dirty="0"/>
                        <a:t>Exposition to radiations prompted by the proton source.</a:t>
                      </a:r>
                    </a:p>
                  </a:txBody>
                  <a:tcPr/>
                </a:tc>
                <a:extLst>
                  <a:ext uri="{0D108BD9-81ED-4DB2-BD59-A6C34878D82A}">
                    <a16:rowId xmlns:a16="http://schemas.microsoft.com/office/drawing/2014/main" val="10003"/>
                  </a:ext>
                </a:extLst>
              </a:tr>
              <a:tr h="370840">
                <a:tc>
                  <a:txBody>
                    <a:bodyPr/>
                    <a:lstStyle/>
                    <a:p>
                      <a:pPr algn="ctr"/>
                      <a:r>
                        <a:rPr lang="en-US" dirty="0"/>
                        <a:t>H4</a:t>
                      </a:r>
                    </a:p>
                  </a:txBody>
                  <a:tcPr/>
                </a:tc>
                <a:tc>
                  <a:txBody>
                    <a:bodyPr/>
                    <a:lstStyle/>
                    <a:p>
                      <a:r>
                        <a:rPr lang="en-US" sz="1400" dirty="0"/>
                        <a:t>Exposition to X-rays emitted by the RF cavities.</a:t>
                      </a:r>
                    </a:p>
                  </a:txBody>
                  <a:tcPr/>
                </a:tc>
                <a:extLst>
                  <a:ext uri="{0D108BD9-81ED-4DB2-BD59-A6C34878D82A}">
                    <a16:rowId xmlns:a16="http://schemas.microsoft.com/office/drawing/2014/main" val="10004"/>
                  </a:ext>
                </a:extLst>
              </a:tr>
              <a:tr h="370840">
                <a:tc>
                  <a:txBody>
                    <a:bodyPr/>
                    <a:lstStyle/>
                    <a:p>
                      <a:pPr algn="ctr"/>
                      <a:r>
                        <a:rPr lang="en-US" dirty="0"/>
                        <a:t>H5</a:t>
                      </a:r>
                    </a:p>
                  </a:txBody>
                  <a:tcPr/>
                </a:tc>
                <a:tc>
                  <a:txBody>
                    <a:bodyPr/>
                    <a:lstStyle/>
                    <a:p>
                      <a:r>
                        <a:rPr lang="en-US" sz="1400" dirty="0"/>
                        <a:t>Exposition to radiations from activated material.</a:t>
                      </a:r>
                    </a:p>
                  </a:txBody>
                  <a:tcPr/>
                </a:tc>
                <a:extLst>
                  <a:ext uri="{0D108BD9-81ED-4DB2-BD59-A6C34878D82A}">
                    <a16:rowId xmlns:a16="http://schemas.microsoft.com/office/drawing/2014/main" val="10005"/>
                  </a:ext>
                </a:extLst>
              </a:tr>
            </a:tbl>
          </a:graphicData>
        </a:graphic>
      </p:graphicFrame>
      <p:pic>
        <p:nvPicPr>
          <p:cNvPr id="12" name="Picture 11"/>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033231" y="4059706"/>
            <a:ext cx="4085263" cy="1819731"/>
          </a:xfrm>
          <a:prstGeom prst="rect">
            <a:avLst/>
          </a:prstGeom>
        </p:spPr>
      </p:pic>
      <p:sp>
        <p:nvSpPr>
          <p:cNvPr id="13" name="Oval 12"/>
          <p:cNvSpPr/>
          <p:nvPr/>
        </p:nvSpPr>
        <p:spPr>
          <a:xfrm>
            <a:off x="4660715" y="5182809"/>
            <a:ext cx="422905" cy="344973"/>
          </a:xfrm>
          <a:prstGeom prst="ellipse">
            <a:avLst/>
          </a:prstGeom>
          <a:noFill/>
          <a:ln w="41275">
            <a:solidFill>
              <a:srgbClr val="7030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endParaRPr>
          </a:p>
        </p:txBody>
      </p:sp>
      <p:sp>
        <p:nvSpPr>
          <p:cNvPr id="15" name="Arc 14"/>
          <p:cNvSpPr/>
          <p:nvPr/>
        </p:nvSpPr>
        <p:spPr>
          <a:xfrm rot="18762304" flipH="1">
            <a:off x="3536359" y="1576156"/>
            <a:ext cx="1006146" cy="4794409"/>
          </a:xfrm>
          <a:prstGeom prst="arc">
            <a:avLst>
              <a:gd name="adj1" fmla="val 16000530"/>
              <a:gd name="adj2" fmla="val 4378885"/>
            </a:avLst>
          </a:prstGeom>
          <a:ln w="31750">
            <a:solidFill>
              <a:srgbClr val="7030A0"/>
            </a:solidFill>
            <a:tailEnd type="arrow"/>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1" name="Right Arrow 20"/>
          <p:cNvSpPr/>
          <p:nvPr/>
        </p:nvSpPr>
        <p:spPr>
          <a:xfrm>
            <a:off x="6626935" y="4613704"/>
            <a:ext cx="800100" cy="399793"/>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TextBox 22"/>
          <p:cNvSpPr txBox="1"/>
          <p:nvPr/>
        </p:nvSpPr>
        <p:spPr>
          <a:xfrm>
            <a:off x="7537089" y="4371426"/>
            <a:ext cx="3090730" cy="923330"/>
          </a:xfrm>
          <a:prstGeom prst="rect">
            <a:avLst/>
          </a:prstGeom>
          <a:noFill/>
        </p:spPr>
        <p:txBody>
          <a:bodyPr wrap="square" rtlCol="0">
            <a:spAutoFit/>
          </a:bodyPr>
          <a:lstStyle/>
          <a:p>
            <a:r>
              <a:rPr lang="en-US" b="1" dirty="0">
                <a:solidFill>
                  <a:srgbClr val="FF0000"/>
                </a:solidFill>
                <a:effectLst>
                  <a:outerShdw blurRad="38100" dist="38100" dir="2700000" algn="tl">
                    <a:srgbClr val="000000">
                      <a:alpha val="43137"/>
                    </a:srgbClr>
                  </a:outerShdw>
                </a:effectLst>
              </a:rPr>
              <a:t>FIS 1: In case of Intrusion beam shall be stopped</a:t>
            </a:r>
          </a:p>
          <a:p>
            <a:r>
              <a:rPr lang="en-US" b="1" dirty="0">
                <a:solidFill>
                  <a:srgbClr val="FF0000"/>
                </a:solidFill>
                <a:effectLst>
                  <a:outerShdw blurRad="38100" dist="38100" dir="2700000" algn="tl">
                    <a:srgbClr val="000000">
                      <a:alpha val="43137"/>
                    </a:srgbClr>
                  </a:outerShdw>
                </a:effectLst>
              </a:rPr>
              <a:t> SIL 3</a:t>
            </a:r>
          </a:p>
        </p:txBody>
      </p:sp>
    </p:spTree>
    <p:extLst>
      <p:ext uri="{BB962C8B-B14F-4D97-AF65-F5344CB8AC3E}">
        <p14:creationId xmlns:p14="http://schemas.microsoft.com/office/powerpoint/2010/main" val="372381390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E44AA7E-B204-2D99-E3BF-9B65BB857CC1}"/>
              </a:ext>
            </a:extLst>
          </p:cNvPr>
          <p:cNvSpPr>
            <a:spLocks noGrp="1"/>
          </p:cNvSpPr>
          <p:nvPr>
            <p:ph type="dt" sz="half" idx="10"/>
          </p:nvPr>
        </p:nvSpPr>
        <p:spPr/>
        <p:txBody>
          <a:bodyPr/>
          <a:lstStyle/>
          <a:p>
            <a:r>
              <a:rPr lang="fr-FR"/>
              <a:t>YYYY-MM-DD</a:t>
            </a:r>
            <a:endParaRPr lang="en-US" dirty="0"/>
          </a:p>
        </p:txBody>
      </p:sp>
      <p:sp>
        <p:nvSpPr>
          <p:cNvPr id="3" name="Footer Placeholder 2">
            <a:extLst>
              <a:ext uri="{FF2B5EF4-FFF2-40B4-BE49-F238E27FC236}">
                <a16:creationId xmlns:a16="http://schemas.microsoft.com/office/drawing/2014/main" id="{5AB15A8E-2F78-3F25-AF35-B3F021F92F17}"/>
              </a:ext>
            </a:extLst>
          </p:cNvPr>
          <p:cNvSpPr>
            <a:spLocks noGrp="1"/>
          </p:cNvSpPr>
          <p:nvPr>
            <p:ph type="ftr" sz="quarter" idx="11"/>
          </p:nvPr>
        </p:nvSpPr>
        <p:spPr/>
        <p:txBody>
          <a:bodyPr/>
          <a:lstStyle/>
          <a:p>
            <a:r>
              <a:rPr lang="en-US"/>
              <a:t>Presenter | Presentation Title | Reference</a:t>
            </a:r>
            <a:endParaRPr lang="en-US" dirty="0"/>
          </a:p>
        </p:txBody>
      </p:sp>
      <p:sp>
        <p:nvSpPr>
          <p:cNvPr id="4" name="Slide Number Placeholder 3">
            <a:extLst>
              <a:ext uri="{FF2B5EF4-FFF2-40B4-BE49-F238E27FC236}">
                <a16:creationId xmlns:a16="http://schemas.microsoft.com/office/drawing/2014/main" id="{03A542C5-4872-D5F2-F56A-853F5DD13CC3}"/>
              </a:ext>
            </a:extLst>
          </p:cNvPr>
          <p:cNvSpPr>
            <a:spLocks noGrp="1"/>
          </p:cNvSpPr>
          <p:nvPr>
            <p:ph type="sldNum" sz="quarter" idx="12"/>
          </p:nvPr>
        </p:nvSpPr>
        <p:spPr/>
        <p:txBody>
          <a:bodyPr/>
          <a:lstStyle/>
          <a:p>
            <a:fld id="{36B5EA5A-BC32-A742-B11B-8E7414D5B535}" type="slidenum">
              <a:rPr lang="en-US" smtClean="0"/>
              <a:pPr/>
              <a:t>29</a:t>
            </a:fld>
            <a:endParaRPr lang="en-US" dirty="0"/>
          </a:p>
        </p:txBody>
      </p:sp>
      <p:pic>
        <p:nvPicPr>
          <p:cNvPr id="6" name="Picture 5" descr="A screenshot of a computer&#10;&#10;Description automatically generated">
            <a:extLst>
              <a:ext uri="{FF2B5EF4-FFF2-40B4-BE49-F238E27FC236}">
                <a16:creationId xmlns:a16="http://schemas.microsoft.com/office/drawing/2014/main" id="{0D4D5664-BA55-3521-06BE-6704DCAC3620}"/>
              </a:ext>
            </a:extLst>
          </p:cNvPr>
          <p:cNvPicPr>
            <a:picLocks noChangeAspect="1"/>
          </p:cNvPicPr>
          <p:nvPr/>
        </p:nvPicPr>
        <p:blipFill>
          <a:blip r:embed="rId2"/>
          <a:stretch>
            <a:fillRect/>
          </a:stretch>
        </p:blipFill>
        <p:spPr>
          <a:xfrm>
            <a:off x="1142516" y="243442"/>
            <a:ext cx="9965030" cy="5777846"/>
          </a:xfrm>
          <a:prstGeom prst="rect">
            <a:avLst/>
          </a:prstGeom>
        </p:spPr>
      </p:pic>
    </p:spTree>
    <p:extLst>
      <p:ext uri="{BB962C8B-B14F-4D97-AF65-F5344CB8AC3E}">
        <p14:creationId xmlns:p14="http://schemas.microsoft.com/office/powerpoint/2010/main" val="6829393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EC59D3-2439-1B8E-90D6-ECC0D87DAA27}"/>
              </a:ext>
            </a:extLst>
          </p:cNvPr>
          <p:cNvSpPr>
            <a:spLocks noGrp="1"/>
          </p:cNvSpPr>
          <p:nvPr>
            <p:ph type="title"/>
          </p:nvPr>
        </p:nvSpPr>
        <p:spPr/>
        <p:txBody>
          <a:bodyPr/>
          <a:lstStyle/>
          <a:p>
            <a:r>
              <a:rPr lang="en-GB" dirty="0"/>
              <a:t>AA group figures </a:t>
            </a:r>
          </a:p>
        </p:txBody>
      </p:sp>
      <p:sp>
        <p:nvSpPr>
          <p:cNvPr id="3" name="Content Placeholder 2">
            <a:extLst>
              <a:ext uri="{FF2B5EF4-FFF2-40B4-BE49-F238E27FC236}">
                <a16:creationId xmlns:a16="http://schemas.microsoft.com/office/drawing/2014/main" id="{C0FE2753-D28A-8040-6C76-24F2DB03C96D}"/>
              </a:ext>
            </a:extLst>
          </p:cNvPr>
          <p:cNvSpPr>
            <a:spLocks noGrp="1"/>
          </p:cNvSpPr>
          <p:nvPr>
            <p:ph idx="1"/>
          </p:nvPr>
        </p:nvSpPr>
        <p:spPr>
          <a:xfrm>
            <a:off x="407987" y="1196752"/>
            <a:ext cx="11376024" cy="4608512"/>
          </a:xfrm>
        </p:spPr>
        <p:txBody>
          <a:bodyPr/>
          <a:lstStyle/>
          <a:p>
            <a:pPr marL="342900" indent="-342900">
              <a:buFont typeface="Arial" panose="020B0604020202020204" pitchFamily="34" charset="0"/>
              <a:buChar char="•"/>
            </a:pPr>
            <a:r>
              <a:rPr lang="en-GB" dirty="0"/>
              <a:t>Organisation - 3 sections:  31 staffs, 16 contracts ( 60 people), </a:t>
            </a:r>
          </a:p>
          <a:p>
            <a:pPr marL="666750" lvl="1" indent="-342900">
              <a:buFont typeface="Arial" panose="020B0604020202020204" pitchFamily="34" charset="0"/>
              <a:buChar char="•"/>
            </a:pPr>
            <a:r>
              <a:rPr lang="en-GB" u="sng" dirty="0"/>
              <a:t>Critical Systems Engineering: </a:t>
            </a:r>
            <a:r>
              <a:rPr lang="en-GB" dirty="0"/>
              <a:t>to deal with large scale projects </a:t>
            </a:r>
          </a:p>
          <a:p>
            <a:pPr marL="666750" lvl="1" indent="-342900">
              <a:buFont typeface="Arial" panose="020B0604020202020204" pitchFamily="34" charset="0"/>
              <a:buChar char="•"/>
            </a:pPr>
            <a:r>
              <a:rPr lang="en-GB" u="sng" dirty="0"/>
              <a:t>Alarm System Section</a:t>
            </a:r>
            <a:r>
              <a:rPr lang="en-GB" dirty="0"/>
              <a:t>:  maintenance and operation, 150 new projects/ year</a:t>
            </a:r>
          </a:p>
          <a:p>
            <a:pPr marL="990900" lvl="2" indent="-342900"/>
            <a:r>
              <a:rPr lang="en-GB" sz="1600" dirty="0"/>
              <a:t>&gt; 20 000 equipment.</a:t>
            </a:r>
          </a:p>
          <a:p>
            <a:pPr marL="990900" lvl="2" indent="-342900"/>
            <a:r>
              <a:rPr lang="en-GB" sz="1600" dirty="0"/>
              <a:t>approximately 700 fixed gas detectors and 500 portable detectors.</a:t>
            </a:r>
            <a:endParaRPr lang="en-GB" dirty="0"/>
          </a:p>
          <a:p>
            <a:pPr marL="666750" lvl="1" indent="-342900">
              <a:buFont typeface="Arial" panose="020B0604020202020204" pitchFamily="34" charset="0"/>
              <a:buChar char="•"/>
            </a:pPr>
            <a:r>
              <a:rPr lang="en-GB" u="sng" dirty="0"/>
              <a:t>Access Control Section</a:t>
            </a:r>
            <a:r>
              <a:rPr lang="en-GB" dirty="0"/>
              <a:t>: maintenance and operation, 100 new installation projects/year</a:t>
            </a:r>
          </a:p>
          <a:p>
            <a:pPr marL="990900" lvl="2" indent="-342900"/>
            <a:r>
              <a:rPr lang="en-GB" sz="1600" dirty="0"/>
              <a:t>custom-built systems based on industrial safety PLCs, and include access control and biometrics, customised doors, locks and position switches. </a:t>
            </a:r>
          </a:p>
          <a:p>
            <a:pPr marL="990900" lvl="2" indent="-342900"/>
            <a:r>
              <a:rPr lang="en-GB" sz="1600" dirty="0"/>
              <a:t>approximately 150 industrial airlocks for personnel and material, 600 doors, 200 PLCs and 50’000 PLC input/output signals.</a:t>
            </a:r>
          </a:p>
          <a:p>
            <a:pPr marL="990900" lvl="2" indent="-342900"/>
            <a:r>
              <a:rPr lang="en-GB" sz="1600" dirty="0"/>
              <a:t>Site Security systems for the CERN site: physical access control systems, road gates and barriers, turnstiles and other physical access control devices, approximately 1500 badge readers, 30 pedestrian and bicycle turnstiles, 40 road gates and 50 road barriers. </a:t>
            </a:r>
          </a:p>
          <a:p>
            <a:pPr marL="990900" lvl="2" indent="-342900"/>
            <a:r>
              <a:rPr lang="en-GB" sz="1600" dirty="0"/>
              <a:t>Video surveillance and audio intercom, composed of approximately 1’500 video cameras and 150 intercoms. </a:t>
            </a:r>
          </a:p>
          <a:p>
            <a:pPr marL="990900" lvl="2" indent="-342900"/>
            <a:endParaRPr lang="en-GB" dirty="0"/>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endParaRPr lang="en-GB" dirty="0"/>
          </a:p>
        </p:txBody>
      </p:sp>
      <p:sp>
        <p:nvSpPr>
          <p:cNvPr id="4" name="Date Placeholder 3">
            <a:extLst>
              <a:ext uri="{FF2B5EF4-FFF2-40B4-BE49-F238E27FC236}">
                <a16:creationId xmlns:a16="http://schemas.microsoft.com/office/drawing/2014/main" id="{75AAAD28-FA97-D898-563E-02A62E2E5CFC}"/>
              </a:ext>
            </a:extLst>
          </p:cNvPr>
          <p:cNvSpPr>
            <a:spLocks noGrp="1"/>
          </p:cNvSpPr>
          <p:nvPr>
            <p:ph type="dt" sz="half" idx="2"/>
          </p:nvPr>
        </p:nvSpPr>
        <p:spPr/>
        <p:txBody>
          <a:bodyPr/>
          <a:lstStyle/>
          <a:p>
            <a:fld id="{B4BFD808-6B56-4447-9401-2398D08EE3C0}" type="datetime1">
              <a:rPr lang="en-US" smtClean="0"/>
              <a:pPr/>
              <a:t>10/18/23</a:t>
            </a:fld>
            <a:endParaRPr lang="en-US" dirty="0"/>
          </a:p>
        </p:txBody>
      </p:sp>
      <p:sp>
        <p:nvSpPr>
          <p:cNvPr id="5" name="Footer Placeholder 4">
            <a:extLst>
              <a:ext uri="{FF2B5EF4-FFF2-40B4-BE49-F238E27FC236}">
                <a16:creationId xmlns:a16="http://schemas.microsoft.com/office/drawing/2014/main" id="{291C34FE-C64A-247D-2BC5-AF8EB2DBE14D}"/>
              </a:ext>
            </a:extLst>
          </p:cNvPr>
          <p:cNvSpPr>
            <a:spLocks noGrp="1"/>
          </p:cNvSpPr>
          <p:nvPr>
            <p:ph type="ftr" sz="quarter" idx="3"/>
          </p:nvPr>
        </p:nvSpPr>
        <p:spPr/>
        <p:txBody>
          <a:bodyPr/>
          <a:lstStyle/>
          <a:p>
            <a:r>
              <a:rPr lang="en-US"/>
              <a:t>Document reference</a:t>
            </a:r>
            <a:endParaRPr lang="en-US" dirty="0"/>
          </a:p>
        </p:txBody>
      </p:sp>
      <p:sp>
        <p:nvSpPr>
          <p:cNvPr id="6" name="Slide Number Placeholder 5">
            <a:extLst>
              <a:ext uri="{FF2B5EF4-FFF2-40B4-BE49-F238E27FC236}">
                <a16:creationId xmlns:a16="http://schemas.microsoft.com/office/drawing/2014/main" id="{9295D6BE-FFBE-7F3E-7A0D-E716F01B4C21}"/>
              </a:ext>
            </a:extLst>
          </p:cNvPr>
          <p:cNvSpPr>
            <a:spLocks noGrp="1"/>
          </p:cNvSpPr>
          <p:nvPr>
            <p:ph type="sldNum" sz="quarter" idx="4"/>
          </p:nvPr>
        </p:nvSpPr>
        <p:spPr/>
        <p:txBody>
          <a:bodyPr/>
          <a:lstStyle/>
          <a:p>
            <a:fld id="{17918391-D411-FE40-AAD7-861AE5233E0E}" type="slidenum">
              <a:rPr lang="en-US" smtClean="0"/>
              <a:pPr/>
              <a:t>3</a:t>
            </a:fld>
            <a:endParaRPr lang="en-US" dirty="0"/>
          </a:p>
        </p:txBody>
      </p:sp>
    </p:spTree>
    <p:extLst>
      <p:ext uri="{BB962C8B-B14F-4D97-AF65-F5344CB8AC3E}">
        <p14:creationId xmlns:p14="http://schemas.microsoft.com/office/powerpoint/2010/main" val="339708703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Projects characteristics </a:t>
            </a:r>
          </a:p>
        </p:txBody>
      </p:sp>
      <p:sp>
        <p:nvSpPr>
          <p:cNvPr id="3" name="Content Placeholder 2"/>
          <p:cNvSpPr>
            <a:spLocks noGrp="1"/>
          </p:cNvSpPr>
          <p:nvPr>
            <p:ph idx="1"/>
          </p:nvPr>
        </p:nvSpPr>
        <p:spPr/>
        <p:txBody>
          <a:bodyPr>
            <a:noAutofit/>
          </a:bodyPr>
          <a:lstStyle/>
          <a:p>
            <a:pPr marL="285750" indent="-285750">
              <a:buFont typeface="Courier New" panose="02070309020205020404" pitchFamily="49" charset="0"/>
              <a:buChar char="o"/>
            </a:pPr>
            <a:r>
              <a:rPr lang="en-US" sz="1600" dirty="0"/>
              <a:t>Small size: 10KCHF - 100 KCHF: </a:t>
            </a:r>
            <a:r>
              <a:rPr lang="en-US" sz="1600" b="0" dirty="0"/>
              <a:t>Laser rooms, ECR</a:t>
            </a:r>
          </a:p>
          <a:p>
            <a:pPr marL="285750" indent="-285750">
              <a:buFont typeface="Courier New" panose="02070309020205020404" pitchFamily="49" charset="0"/>
              <a:buChar char="o"/>
            </a:pPr>
            <a:r>
              <a:rPr lang="en-US" sz="1600" dirty="0"/>
              <a:t>Mid size : 100 KCHF – 500 KCHF: SM18 RF test stand, </a:t>
            </a:r>
            <a:r>
              <a:rPr lang="en-US" sz="1600" dirty="0" err="1"/>
              <a:t>Medicis</a:t>
            </a:r>
            <a:r>
              <a:rPr lang="en-US" sz="1600" dirty="0"/>
              <a:t>, Adam Light</a:t>
            </a:r>
          </a:p>
          <a:p>
            <a:pPr marL="285750" indent="-285750">
              <a:buFont typeface="Courier New" panose="02070309020205020404" pitchFamily="49" charset="0"/>
              <a:buChar char="o"/>
            </a:pPr>
            <a:r>
              <a:rPr lang="en-US" sz="1600" dirty="0"/>
              <a:t>Large scale : 0.5 MCHF – 20 MCHF: </a:t>
            </a:r>
            <a:r>
              <a:rPr lang="en-US" sz="1600" b="0" dirty="0"/>
              <a:t>LHC Access, PS Access, LHC Gas and ODH, </a:t>
            </a:r>
          </a:p>
          <a:p>
            <a:pPr marL="285750" indent="-285750">
              <a:buFont typeface="Courier New" panose="02070309020205020404" pitchFamily="49" charset="0"/>
              <a:buChar char="o"/>
            </a:pPr>
            <a:r>
              <a:rPr lang="en-US" sz="1600" dirty="0"/>
              <a:t>Insourced</a:t>
            </a:r>
          </a:p>
          <a:p>
            <a:pPr lvl="2"/>
            <a:r>
              <a:rPr lang="en-US" sz="1500" dirty="0"/>
              <a:t>Risk Analysis</a:t>
            </a:r>
          </a:p>
          <a:p>
            <a:pPr lvl="2"/>
            <a:r>
              <a:rPr lang="en-US" sz="1500" dirty="0"/>
              <a:t>Specification, Preliminary Design</a:t>
            </a:r>
          </a:p>
          <a:p>
            <a:pPr lvl="2"/>
            <a:r>
              <a:rPr lang="en-US" sz="1500" dirty="0"/>
              <a:t>Planning, coordination, integration</a:t>
            </a:r>
          </a:p>
          <a:p>
            <a:pPr lvl="2"/>
            <a:r>
              <a:rPr lang="en-US" sz="1500" dirty="0"/>
              <a:t>Testing</a:t>
            </a:r>
          </a:p>
          <a:p>
            <a:pPr marL="285750" indent="-285750">
              <a:buFont typeface="Courier New" panose="02070309020205020404" pitchFamily="49" charset="0"/>
              <a:buChar char="o"/>
            </a:pPr>
            <a:r>
              <a:rPr lang="en-US" sz="1600" dirty="0"/>
              <a:t>Outsourced</a:t>
            </a:r>
          </a:p>
          <a:p>
            <a:pPr lvl="2"/>
            <a:r>
              <a:rPr lang="en-US" sz="1500" dirty="0"/>
              <a:t>Equipment purchasing, specific design, installation works </a:t>
            </a:r>
          </a:p>
          <a:p>
            <a:pPr lvl="2"/>
            <a:r>
              <a:rPr lang="en-US" sz="1500" dirty="0"/>
              <a:t>We do not have all the necessary resources neither all the competence, </a:t>
            </a:r>
          </a:p>
          <a:p>
            <a:pPr lvl="2"/>
            <a:r>
              <a:rPr lang="en-US" sz="1500" dirty="0"/>
              <a:t>Competitive tendering procedure, lowest conforming bid  </a:t>
            </a:r>
          </a:p>
        </p:txBody>
      </p:sp>
      <p:sp>
        <p:nvSpPr>
          <p:cNvPr id="4" name="Date Placeholder 3"/>
          <p:cNvSpPr>
            <a:spLocks noGrp="1"/>
          </p:cNvSpPr>
          <p:nvPr>
            <p:ph type="dt" sz="half" idx="2"/>
          </p:nvPr>
        </p:nvSpPr>
        <p:spPr/>
        <p:txBody>
          <a:bodyPr/>
          <a:lstStyle/>
          <a:p>
            <a:fld id="{B4BFD808-6B56-4447-9401-2398D08EE3C0}" type="datetime1">
              <a:rPr lang="en-US" smtClean="0"/>
              <a:pPr/>
              <a:t>10/18/23</a:t>
            </a:fld>
            <a:endParaRPr lang="en-US" dirty="0"/>
          </a:p>
        </p:txBody>
      </p:sp>
      <p:sp>
        <p:nvSpPr>
          <p:cNvPr id="5" name="Footer Placeholder 4"/>
          <p:cNvSpPr>
            <a:spLocks noGrp="1"/>
          </p:cNvSpPr>
          <p:nvPr>
            <p:ph type="ftr" sz="quarter" idx="3"/>
          </p:nvPr>
        </p:nvSpPr>
        <p:spPr/>
        <p:txBody>
          <a:bodyPr/>
          <a:lstStyle/>
          <a:p>
            <a:r>
              <a:rPr lang="en-US"/>
              <a:t>Document reference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30</a:t>
            </a:fld>
            <a:endParaRPr lang="en-US" dirty="0"/>
          </a:p>
        </p:txBody>
      </p:sp>
    </p:spTree>
    <p:extLst>
      <p:ext uri="{BB962C8B-B14F-4D97-AF65-F5344CB8AC3E}">
        <p14:creationId xmlns:p14="http://schemas.microsoft.com/office/powerpoint/2010/main" val="34318584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11208568" y="6356350"/>
            <a:ext cx="575442"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4</a:t>
            </a:fld>
            <a:endParaRPr lang="en-US" dirty="0"/>
          </a:p>
        </p:txBody>
      </p:sp>
      <p:sp>
        <p:nvSpPr>
          <p:cNvPr id="7" name="TextBox 6"/>
          <p:cNvSpPr txBox="1"/>
          <p:nvPr/>
        </p:nvSpPr>
        <p:spPr>
          <a:xfrm>
            <a:off x="623392" y="2204864"/>
            <a:ext cx="10585176" cy="3662541"/>
          </a:xfrm>
          <a:prstGeom prst="rect">
            <a:avLst/>
          </a:prstGeom>
          <a:noFill/>
        </p:spPr>
        <p:txBody>
          <a:bodyPr wrap="square" rtlCol="0">
            <a:spAutoFit/>
          </a:bodyPr>
          <a:lstStyle/>
          <a:p>
            <a:r>
              <a:rPr lang="en-US" sz="2000" dirty="0"/>
              <a:t>It concerns any system whose 'failure' could threaten </a:t>
            </a:r>
            <a:r>
              <a:rPr lang="en-US" sz="2000" u="sng" dirty="0"/>
              <a:t>human life, the environment or the image &amp; existence of the organization, as well as beam time</a:t>
            </a:r>
            <a:r>
              <a:rPr lang="en-US" sz="2000" dirty="0"/>
              <a:t>. </a:t>
            </a:r>
          </a:p>
          <a:p>
            <a:endParaRPr lang="en-US" sz="2000" dirty="0"/>
          </a:p>
          <a:p>
            <a:r>
              <a:rPr lang="en-US" sz="2000" dirty="0"/>
              <a:t>The engineering of a critical system is particularly focused on: </a:t>
            </a:r>
          </a:p>
          <a:p>
            <a:endParaRPr lang="en-US" sz="2000" dirty="0"/>
          </a:p>
          <a:p>
            <a:pPr marL="342900" indent="-342900">
              <a:buFont typeface="Arial" panose="020B0604020202020204" pitchFamily="34" charset="0"/>
              <a:buChar char="•"/>
            </a:pPr>
            <a:r>
              <a:rPr lang="en-US" sz="2000" u="sng" dirty="0"/>
              <a:t>Reliability:</a:t>
            </a:r>
            <a:r>
              <a:rPr lang="en-US" sz="2000" dirty="0"/>
              <a:t> measures of the ability to deliver a specified service; </a:t>
            </a:r>
          </a:p>
          <a:p>
            <a:pPr marL="342900" indent="-342900">
              <a:buFont typeface="Arial" panose="020B0604020202020204" pitchFamily="34" charset="0"/>
              <a:buChar char="•"/>
            </a:pPr>
            <a:r>
              <a:rPr lang="en-US" sz="2000" u="sng" dirty="0"/>
              <a:t>Availability</a:t>
            </a:r>
            <a:r>
              <a:rPr lang="en-US" sz="2000" dirty="0"/>
              <a:t>: quantifies the alternation between deliveries of proper and improper service; </a:t>
            </a:r>
          </a:p>
          <a:p>
            <a:pPr marL="342900" indent="-342900">
              <a:buFont typeface="Arial" panose="020B0604020202020204" pitchFamily="34" charset="0"/>
              <a:buChar char="•"/>
            </a:pPr>
            <a:r>
              <a:rPr lang="en-US" sz="2000" u="sng" dirty="0"/>
              <a:t>Maintainability:</a:t>
            </a:r>
            <a:r>
              <a:rPr lang="en-US" sz="2000" dirty="0"/>
              <a:t> concerns its ability to evolve and to be restored after failures;</a:t>
            </a:r>
          </a:p>
          <a:p>
            <a:pPr marL="342900" indent="-342900">
              <a:buFont typeface="Arial" panose="020B0604020202020204" pitchFamily="34" charset="0"/>
              <a:buChar char="•"/>
            </a:pPr>
            <a:r>
              <a:rPr lang="en-US" sz="2000" u="sng" dirty="0"/>
              <a:t>Safety:</a:t>
            </a:r>
            <a:r>
              <a:rPr lang="en-US" sz="2000" dirty="0"/>
              <a:t> concerns the system behavior,  directly or indirectly threatening human life;</a:t>
            </a:r>
          </a:p>
          <a:p>
            <a:pPr marL="342900" indent="-342900">
              <a:buFont typeface="Arial" panose="020B0604020202020204" pitchFamily="34" charset="0"/>
              <a:buChar char="•"/>
            </a:pPr>
            <a:r>
              <a:rPr lang="en-US" sz="2000" u="sng" dirty="0"/>
              <a:t>Security: </a:t>
            </a:r>
            <a:r>
              <a:rPr lang="en-US" sz="2000" dirty="0"/>
              <a:t>concerned with the  ability of the system to protect itself.</a:t>
            </a:r>
          </a:p>
          <a:p>
            <a:pPr marL="285750" indent="-285750">
              <a:buFont typeface="Arial" panose="020B0604020202020204" pitchFamily="34" charset="0"/>
              <a:buChar char="•"/>
            </a:pPr>
            <a:endParaRPr lang="en-US" sz="1600" dirty="0"/>
          </a:p>
          <a:p>
            <a:endParaRPr lang="en-US" sz="1600" dirty="0"/>
          </a:p>
        </p:txBody>
      </p:sp>
      <p:pic>
        <p:nvPicPr>
          <p:cNvPr id="2" name="Picture 1">
            <a:extLst>
              <a:ext uri="{FF2B5EF4-FFF2-40B4-BE49-F238E27FC236}">
                <a16:creationId xmlns:a16="http://schemas.microsoft.com/office/drawing/2014/main" id="{34FCCAE5-57D4-6F10-CE78-E87EE5474FB2}"/>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108762" y="-816549"/>
            <a:ext cx="4675249" cy="3446026"/>
          </a:xfrm>
          <a:prstGeom prst="rect">
            <a:avLst/>
          </a:prstGeom>
        </p:spPr>
      </p:pic>
      <p:sp>
        <p:nvSpPr>
          <p:cNvPr id="3" name="Title 1">
            <a:extLst>
              <a:ext uri="{FF2B5EF4-FFF2-40B4-BE49-F238E27FC236}">
                <a16:creationId xmlns:a16="http://schemas.microsoft.com/office/drawing/2014/main" id="{406F749E-4234-B79F-72CB-08F37C28E04B}"/>
              </a:ext>
            </a:extLst>
          </p:cNvPr>
          <p:cNvSpPr txBox="1">
            <a:spLocks/>
          </p:cNvSpPr>
          <p:nvPr/>
        </p:nvSpPr>
        <p:spPr>
          <a:xfrm>
            <a:off x="119336" y="611378"/>
            <a:ext cx="12254349" cy="1373985"/>
          </a:xfrm>
          <a:prstGeom prst="rect">
            <a:avLst/>
          </a:prstGeom>
          <a:no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1219170"/>
            <a:r>
              <a:rPr lang="en-US" sz="3733" b="1" dirty="0">
                <a:solidFill>
                  <a:srgbClr val="0A4A8E"/>
                </a:solidFill>
                <a:effectLst>
                  <a:outerShdw blurRad="38100" dist="38100" dir="2700000" algn="tl">
                    <a:srgbClr val="000000">
                      <a:alpha val="43137"/>
                    </a:srgbClr>
                  </a:outerShdw>
                </a:effectLst>
                <a:latin typeface="Cambria" panose="02040503050406030204" pitchFamily="18" charset="0"/>
              </a:rPr>
              <a:t>Critical System Engineering </a:t>
            </a:r>
            <a:endParaRPr lang="en-GB" sz="3733"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8" name="Footer Placeholder 3">
            <a:extLst>
              <a:ext uri="{FF2B5EF4-FFF2-40B4-BE49-F238E27FC236}">
                <a16:creationId xmlns:a16="http://schemas.microsoft.com/office/drawing/2014/main" id="{7694AD31-3586-5854-8658-2763A0F4D2B5}"/>
              </a:ext>
            </a:extLst>
          </p:cNvPr>
          <p:cNvSpPr>
            <a:spLocks noGrp="1"/>
          </p:cNvSpPr>
          <p:nvPr>
            <p:ph type="ftr" sz="quarter" idx="11"/>
          </p:nvPr>
        </p:nvSpPr>
        <p:spPr>
          <a:xfrm>
            <a:off x="4259262" y="6383848"/>
            <a:ext cx="6572221" cy="365125"/>
          </a:xfrm>
        </p:spPr>
        <p:txBody>
          <a:bodyPr/>
          <a:lstStyle/>
          <a:p>
            <a:r>
              <a:rPr lang="en-US" dirty="0"/>
              <a:t>P. Ninin, Einstein Telescope Day,  18 October 2023, </a:t>
            </a:r>
            <a:r>
              <a:rPr lang="en-US" dirty="0" err="1"/>
              <a:t>edms</a:t>
            </a:r>
            <a:r>
              <a:rPr lang="en-US" dirty="0"/>
              <a:t>: 1562467</a:t>
            </a:r>
          </a:p>
        </p:txBody>
      </p:sp>
    </p:spTree>
    <p:extLst>
      <p:ext uri="{BB962C8B-B14F-4D97-AF65-F5344CB8AC3E}">
        <p14:creationId xmlns:p14="http://schemas.microsoft.com/office/powerpoint/2010/main" val="27372965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CD00395-E996-B999-7B52-C0A0F04D82C8}"/>
              </a:ext>
            </a:extLst>
          </p:cNvPr>
          <p:cNvSpPr>
            <a:spLocks noGrp="1"/>
          </p:cNvSpPr>
          <p:nvPr>
            <p:ph type="title"/>
          </p:nvPr>
        </p:nvSpPr>
        <p:spPr>
          <a:xfrm>
            <a:off x="407988" y="373593"/>
            <a:ext cx="11376025" cy="1065742"/>
          </a:xfrm>
        </p:spPr>
        <p:txBody>
          <a:bodyPr anchor="t">
            <a:normAutofit/>
          </a:bodyPr>
          <a:lstStyle/>
          <a:p>
            <a:r>
              <a:rPr lang="en-US" dirty="0"/>
              <a:t>Safety Alarms and Access</a:t>
            </a:r>
            <a:br>
              <a:rPr lang="en-US" dirty="0"/>
            </a:br>
            <a:r>
              <a:rPr lang="en-US" dirty="0"/>
              <a:t>Infrastructure for HL-LHC</a:t>
            </a:r>
            <a:endParaRPr lang="en-GB" dirty="0"/>
          </a:p>
        </p:txBody>
      </p:sp>
      <p:sp>
        <p:nvSpPr>
          <p:cNvPr id="4" name="Date Placeholder 3">
            <a:extLst>
              <a:ext uri="{FF2B5EF4-FFF2-40B4-BE49-F238E27FC236}">
                <a16:creationId xmlns:a16="http://schemas.microsoft.com/office/drawing/2014/main" id="{8F0AD594-11BF-BA2F-2BE9-4EBF51C7EC25}"/>
              </a:ext>
            </a:extLst>
          </p:cNvPr>
          <p:cNvSpPr>
            <a:spLocks noGrp="1"/>
          </p:cNvSpPr>
          <p:nvPr>
            <p:ph type="dt" sz="half" idx="10"/>
          </p:nvPr>
        </p:nvSpPr>
        <p:spPr>
          <a:xfrm>
            <a:off x="3287688" y="6378349"/>
            <a:ext cx="828700" cy="365125"/>
          </a:xfrm>
        </p:spPr>
        <p:txBody>
          <a:bodyPr anchor="ctr">
            <a:normAutofit/>
          </a:bodyPr>
          <a:lstStyle/>
          <a:p>
            <a:pPr>
              <a:spcAft>
                <a:spcPts val="600"/>
              </a:spcAft>
            </a:pPr>
            <a:r>
              <a:rPr lang="en-US"/>
              <a:t>2022-10-12</a:t>
            </a:r>
            <a:endParaRPr lang="en-US" dirty="0"/>
          </a:p>
        </p:txBody>
      </p:sp>
      <p:sp>
        <p:nvSpPr>
          <p:cNvPr id="5" name="Footer Placeholder 4">
            <a:extLst>
              <a:ext uri="{FF2B5EF4-FFF2-40B4-BE49-F238E27FC236}">
                <a16:creationId xmlns:a16="http://schemas.microsoft.com/office/drawing/2014/main" id="{34441227-A95E-4DF1-2082-959D061A7A4B}"/>
              </a:ext>
            </a:extLst>
          </p:cNvPr>
          <p:cNvSpPr>
            <a:spLocks noGrp="1"/>
          </p:cNvSpPr>
          <p:nvPr>
            <p:ph type="ftr" sz="quarter" idx="11"/>
          </p:nvPr>
        </p:nvSpPr>
        <p:spPr>
          <a:xfrm>
            <a:off x="4259262" y="6383848"/>
            <a:ext cx="6572221" cy="365125"/>
          </a:xfrm>
        </p:spPr>
        <p:txBody>
          <a:bodyPr anchor="ctr">
            <a:normAutofit/>
          </a:bodyPr>
          <a:lstStyle/>
          <a:p>
            <a:pPr>
              <a:spcAft>
                <a:spcPts val="600"/>
              </a:spcAft>
            </a:pPr>
            <a:r>
              <a:rPr lang="en-US"/>
              <a:t>T.Ladzinski | HL-LHC Project for AA</a:t>
            </a:r>
          </a:p>
        </p:txBody>
      </p:sp>
      <p:sp>
        <p:nvSpPr>
          <p:cNvPr id="6" name="Slide Number Placeholder 5">
            <a:extLst>
              <a:ext uri="{FF2B5EF4-FFF2-40B4-BE49-F238E27FC236}">
                <a16:creationId xmlns:a16="http://schemas.microsoft.com/office/drawing/2014/main" id="{4A50FA9A-DD05-D9E2-0F59-13232E9D33A1}"/>
              </a:ext>
            </a:extLst>
          </p:cNvPr>
          <p:cNvSpPr>
            <a:spLocks noGrp="1"/>
          </p:cNvSpPr>
          <p:nvPr>
            <p:ph type="sldNum" sz="quarter" idx="12"/>
          </p:nvPr>
        </p:nvSpPr>
        <p:spPr>
          <a:xfrm>
            <a:off x="11107546" y="6383848"/>
            <a:ext cx="681254" cy="365125"/>
          </a:xfrm>
        </p:spPr>
        <p:txBody>
          <a:bodyPr anchor="ctr">
            <a:normAutofit/>
          </a:bodyPr>
          <a:lstStyle/>
          <a:p>
            <a:pPr>
              <a:spcAft>
                <a:spcPts val="600"/>
              </a:spcAft>
            </a:pPr>
            <a:fld id="{36B5EA5A-BC32-A742-B11B-8E7414D5B535}" type="slidenum">
              <a:rPr lang="en-US" smtClean="0"/>
              <a:pPr>
                <a:spcAft>
                  <a:spcPts val="600"/>
                </a:spcAft>
              </a:pPr>
              <a:t>5</a:t>
            </a:fld>
            <a:endParaRPr lang="en-US"/>
          </a:p>
        </p:txBody>
      </p:sp>
      <p:pic>
        <p:nvPicPr>
          <p:cNvPr id="7" name="Picture 6" descr="Diagram&#10;&#10;Description automatically generated">
            <a:extLst>
              <a:ext uri="{FF2B5EF4-FFF2-40B4-BE49-F238E27FC236}">
                <a16:creationId xmlns:a16="http://schemas.microsoft.com/office/drawing/2014/main" id="{91F09992-B35B-6AB4-F0E3-8E8E32DBC602}"/>
              </a:ext>
            </a:extLst>
          </p:cNvPr>
          <p:cNvPicPr>
            <a:picLocks noChangeAspect="1"/>
          </p:cNvPicPr>
          <p:nvPr/>
        </p:nvPicPr>
        <p:blipFill>
          <a:blip r:embed="rId2"/>
          <a:stretch>
            <a:fillRect/>
          </a:stretch>
        </p:blipFill>
        <p:spPr>
          <a:xfrm>
            <a:off x="119336" y="2052464"/>
            <a:ext cx="8640960" cy="4760912"/>
          </a:xfrm>
          <a:prstGeom prst="rect">
            <a:avLst/>
          </a:prstGeom>
          <a:noFill/>
        </p:spPr>
      </p:pic>
      <p:sp>
        <p:nvSpPr>
          <p:cNvPr id="10" name="TextBox 9">
            <a:extLst>
              <a:ext uri="{FF2B5EF4-FFF2-40B4-BE49-F238E27FC236}">
                <a16:creationId xmlns:a16="http://schemas.microsoft.com/office/drawing/2014/main" id="{F689F09F-326F-B893-AB59-47E00C2C6C1A}"/>
              </a:ext>
            </a:extLst>
          </p:cNvPr>
          <p:cNvSpPr txBox="1"/>
          <p:nvPr/>
        </p:nvSpPr>
        <p:spPr>
          <a:xfrm>
            <a:off x="6816080" y="2052464"/>
            <a:ext cx="5486400" cy="4985980"/>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US" dirty="0"/>
              <a:t>Surface  &amp; underground Fire Safety System</a:t>
            </a:r>
          </a:p>
          <a:p>
            <a:pPr marL="285750" indent="-285750" algn="l">
              <a:buFont typeface="Arial" panose="020B0604020202020204" pitchFamily="34" charset="0"/>
              <a:buChar char="•"/>
            </a:pPr>
            <a:r>
              <a:rPr lang="en-US" dirty="0"/>
              <a:t>Smoke Extraction</a:t>
            </a:r>
          </a:p>
          <a:p>
            <a:pPr marL="285750" indent="-285750" algn="l">
              <a:buFont typeface="Arial" panose="020B0604020202020204" pitchFamily="34" charset="0"/>
              <a:buChar char="•"/>
            </a:pPr>
            <a:r>
              <a:rPr lang="en-US" dirty="0"/>
              <a:t>Evacuation System</a:t>
            </a:r>
          </a:p>
          <a:p>
            <a:pPr marL="285750" indent="-285750" algn="l">
              <a:buFont typeface="Arial" panose="020B0604020202020204" pitchFamily="34" charset="0"/>
              <a:buChar char="•"/>
            </a:pPr>
            <a:r>
              <a:rPr lang="en-US" dirty="0"/>
              <a:t>ODH Detection</a:t>
            </a:r>
          </a:p>
          <a:p>
            <a:pPr marL="285750" indent="-285750">
              <a:buFont typeface="Arial" panose="020B0604020202020204" pitchFamily="34" charset="0"/>
              <a:buChar char="•"/>
            </a:pPr>
            <a:r>
              <a:rPr lang="en-US" dirty="0"/>
              <a:t>Emergency Telephones </a:t>
            </a:r>
          </a:p>
          <a:p>
            <a:pPr marL="285750" indent="-285750">
              <a:buFont typeface="Arial" panose="020B0604020202020204" pitchFamily="34" charset="0"/>
              <a:buChar char="•"/>
            </a:pPr>
            <a:r>
              <a:rPr lang="en-US" dirty="0"/>
              <a:t>Emergency call buttons</a:t>
            </a:r>
          </a:p>
          <a:p>
            <a:pPr marL="285750" indent="-285750">
              <a:buFont typeface="Arial" panose="020B0604020202020204" pitchFamily="34" charset="0"/>
              <a:buChar char="•"/>
            </a:pPr>
            <a:r>
              <a:rPr lang="en-US" dirty="0"/>
              <a:t>Site Access </a:t>
            </a:r>
          </a:p>
          <a:p>
            <a:pPr marL="285750" indent="-285750">
              <a:buFont typeface="Arial" panose="020B0604020202020204" pitchFamily="34" charset="0"/>
              <a:buChar char="•"/>
            </a:pPr>
            <a:r>
              <a:rPr lang="en-US" dirty="0"/>
              <a:t>Video Surveillance</a:t>
            </a:r>
          </a:p>
          <a:p>
            <a:pPr marL="285750" indent="-285750">
              <a:buFont typeface="Arial" panose="020B0604020202020204" pitchFamily="34" charset="0"/>
              <a:buChar char="•"/>
            </a:pPr>
            <a:r>
              <a:rPr lang="en-US" dirty="0"/>
              <a:t>Access Control to radiological areas</a:t>
            </a:r>
          </a:p>
          <a:p>
            <a:pPr marL="285750" indent="-285750">
              <a:buFont typeface="Arial" panose="020B0604020202020204" pitchFamily="34" charset="0"/>
              <a:buChar char="•"/>
            </a:pPr>
            <a:r>
              <a:rPr lang="en-US" dirty="0"/>
              <a:t>Access Safety System (Beams interlock)</a:t>
            </a:r>
          </a:p>
          <a:p>
            <a:endParaRPr lang="en-US" dirty="0"/>
          </a:p>
          <a:p>
            <a:endParaRPr lang="en-US" dirty="0"/>
          </a:p>
          <a:p>
            <a:endParaRPr lang="en-US" dirty="0"/>
          </a:p>
          <a:p>
            <a:endParaRPr lang="en-US" dirty="0"/>
          </a:p>
          <a:p>
            <a:endParaRPr lang="en-US" dirty="0"/>
          </a:p>
          <a:p>
            <a:endParaRPr lang="en-US" dirty="0"/>
          </a:p>
          <a:p>
            <a:pPr algn="l"/>
            <a:endParaRPr lang="en-US" dirty="0"/>
          </a:p>
          <a:p>
            <a:pPr algn="l"/>
            <a:endParaRPr lang="en-GB" dirty="0"/>
          </a:p>
        </p:txBody>
      </p:sp>
      <p:pic>
        <p:nvPicPr>
          <p:cNvPr id="2" name="Picture 1">
            <a:extLst>
              <a:ext uri="{FF2B5EF4-FFF2-40B4-BE49-F238E27FC236}">
                <a16:creationId xmlns:a16="http://schemas.microsoft.com/office/drawing/2014/main" id="{664A3491-D5D4-E981-9FD9-33EFB5862903}"/>
              </a:ext>
            </a:extLst>
          </p:cNvPr>
          <p:cNvPicPr>
            <a:picLocks noChangeAspect="1"/>
          </p:cNvPicPr>
          <p:nvPr/>
        </p:nvPicPr>
        <p:blipFill>
          <a:blip r:embed="rId3"/>
          <a:stretch>
            <a:fillRect/>
          </a:stretch>
        </p:blipFill>
        <p:spPr>
          <a:xfrm>
            <a:off x="6456596" y="109027"/>
            <a:ext cx="5557851" cy="1670749"/>
          </a:xfrm>
          <a:prstGeom prst="rect">
            <a:avLst/>
          </a:prstGeom>
        </p:spPr>
      </p:pic>
    </p:spTree>
    <p:extLst>
      <p:ext uri="{BB962C8B-B14F-4D97-AF65-F5344CB8AC3E}">
        <p14:creationId xmlns:p14="http://schemas.microsoft.com/office/powerpoint/2010/main" val="31727734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1809226" y="2130426"/>
            <a:ext cx="8732939" cy="1470025"/>
          </a:xfrm>
        </p:spPr>
        <p:txBody>
          <a:bodyPr>
            <a:normAutofit fontScale="90000"/>
          </a:bodyPr>
          <a:lstStyle/>
          <a:p>
            <a:pPr algn="ctr"/>
            <a:r>
              <a:rPr lang="en-US" dirty="0"/>
              <a:t>Engineering of Personnel Safety Systems - sharing our return of experience</a:t>
            </a:r>
          </a:p>
        </p:txBody>
      </p:sp>
    </p:spTree>
    <p:extLst>
      <p:ext uri="{BB962C8B-B14F-4D97-AF65-F5344CB8AC3E}">
        <p14:creationId xmlns:p14="http://schemas.microsoft.com/office/powerpoint/2010/main" val="26011974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13"/>
          <p:cNvSpPr>
            <a:spLocks noChangeArrowheads="1"/>
          </p:cNvSpPr>
          <p:nvPr/>
        </p:nvSpPr>
        <p:spPr bwMode="auto">
          <a:xfrm>
            <a:off x="3595688" y="506413"/>
            <a:ext cx="6388100" cy="546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pPr marL="419100" indent="-419100" eaLnBrk="0" hangingPunct="0">
              <a:lnSpc>
                <a:spcPct val="95000"/>
              </a:lnSpc>
              <a:buClr>
                <a:srgbClr val="000000"/>
              </a:buClr>
              <a:buSzPct val="100000"/>
            </a:pPr>
            <a:endParaRPr lang="en-US" sz="2200" b="1" dirty="0">
              <a:solidFill>
                <a:srgbClr val="B30123"/>
              </a:solidFill>
              <a:latin typeface="Helvetica" charset="0"/>
            </a:endParaRPr>
          </a:p>
        </p:txBody>
      </p:sp>
      <p:grpSp>
        <p:nvGrpSpPr>
          <p:cNvPr id="2" name="Groupe 16"/>
          <p:cNvGrpSpPr>
            <a:grpSpLocks/>
          </p:cNvGrpSpPr>
          <p:nvPr/>
        </p:nvGrpSpPr>
        <p:grpSpPr bwMode="auto">
          <a:xfrm>
            <a:off x="8137103" y="1284741"/>
            <a:ext cx="2112963" cy="1294482"/>
            <a:chOff x="5436096" y="1392032"/>
            <a:chExt cx="2557029" cy="1676928"/>
          </a:xfrm>
        </p:grpSpPr>
        <p:pic>
          <p:nvPicPr>
            <p:cNvPr id="118803"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300192" y="1916832"/>
              <a:ext cx="677451" cy="1008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8804" name="ZoneTexte 28"/>
            <p:cNvSpPr txBox="1">
              <a:spLocks noChangeArrowheads="1"/>
            </p:cNvSpPr>
            <p:nvPr/>
          </p:nvSpPr>
          <p:spPr bwMode="auto">
            <a:xfrm>
              <a:off x="5958923" y="1392032"/>
              <a:ext cx="2034202" cy="53708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3000">
                  <a:solidFill>
                    <a:schemeClr val="bg1"/>
                  </a:solidFill>
                  <a:latin typeface="Arial" charset="0"/>
                  <a:ea typeface="ＭＳ Ｐゴシック" charset="0"/>
                  <a:cs typeface="ＭＳ Ｐゴシック" charset="0"/>
                </a:defRPr>
              </a:lvl1pPr>
              <a:lvl2pPr marL="742950" indent="-285750" eaLnBrk="0" hangingPunct="0">
                <a:defRPr sz="3000">
                  <a:solidFill>
                    <a:schemeClr val="bg1"/>
                  </a:solidFill>
                  <a:latin typeface="Arial" charset="0"/>
                  <a:ea typeface="ＭＳ Ｐゴシック" charset="0"/>
                </a:defRPr>
              </a:lvl2pPr>
              <a:lvl3pPr marL="1143000" indent="-228600" eaLnBrk="0" hangingPunct="0">
                <a:defRPr sz="3000">
                  <a:solidFill>
                    <a:schemeClr val="bg1"/>
                  </a:solidFill>
                  <a:latin typeface="Arial" charset="0"/>
                  <a:ea typeface="ＭＳ Ｐゴシック" charset="0"/>
                </a:defRPr>
              </a:lvl3pPr>
              <a:lvl4pPr marL="1600200" indent="-228600" eaLnBrk="0" hangingPunct="0">
                <a:defRPr sz="3000">
                  <a:solidFill>
                    <a:schemeClr val="bg1"/>
                  </a:solidFill>
                  <a:latin typeface="Arial" charset="0"/>
                  <a:ea typeface="ＭＳ Ｐゴシック" charset="0"/>
                </a:defRPr>
              </a:lvl4pPr>
              <a:lvl5pPr marL="2057400" indent="-228600" eaLnBrk="0" hangingPunct="0">
                <a:defRPr sz="3000">
                  <a:solidFill>
                    <a:schemeClr val="bg1"/>
                  </a:solidFill>
                  <a:latin typeface="Arial" charset="0"/>
                  <a:ea typeface="ＭＳ Ｐゴシック" charset="0"/>
                </a:defRPr>
              </a:lvl5pPr>
              <a:lvl6pPr marL="2514600" indent="-228600" eaLnBrk="0" fontAlgn="base" hangingPunct="0">
                <a:lnSpc>
                  <a:spcPct val="105000"/>
                </a:lnSpc>
                <a:spcBef>
                  <a:spcPct val="0"/>
                </a:spcBef>
                <a:spcAft>
                  <a:spcPct val="0"/>
                </a:spcAft>
                <a:defRPr sz="3000">
                  <a:solidFill>
                    <a:schemeClr val="bg1"/>
                  </a:solidFill>
                  <a:latin typeface="Arial" charset="0"/>
                  <a:ea typeface="ＭＳ Ｐゴシック" charset="0"/>
                </a:defRPr>
              </a:lvl6pPr>
              <a:lvl7pPr marL="2971800" indent="-228600" eaLnBrk="0" fontAlgn="base" hangingPunct="0">
                <a:lnSpc>
                  <a:spcPct val="105000"/>
                </a:lnSpc>
                <a:spcBef>
                  <a:spcPct val="0"/>
                </a:spcBef>
                <a:spcAft>
                  <a:spcPct val="0"/>
                </a:spcAft>
                <a:defRPr sz="3000">
                  <a:solidFill>
                    <a:schemeClr val="bg1"/>
                  </a:solidFill>
                  <a:latin typeface="Arial" charset="0"/>
                  <a:ea typeface="ＭＳ Ｐゴシック" charset="0"/>
                </a:defRPr>
              </a:lvl7pPr>
              <a:lvl8pPr marL="3429000" indent="-228600" eaLnBrk="0" fontAlgn="base" hangingPunct="0">
                <a:lnSpc>
                  <a:spcPct val="105000"/>
                </a:lnSpc>
                <a:spcBef>
                  <a:spcPct val="0"/>
                </a:spcBef>
                <a:spcAft>
                  <a:spcPct val="0"/>
                </a:spcAft>
                <a:defRPr sz="3000">
                  <a:solidFill>
                    <a:schemeClr val="bg1"/>
                  </a:solidFill>
                  <a:latin typeface="Arial" charset="0"/>
                  <a:ea typeface="ＭＳ Ｐゴシック" charset="0"/>
                </a:defRPr>
              </a:lvl8pPr>
              <a:lvl9pPr marL="3886200" indent="-228600" eaLnBrk="0" fontAlgn="base" hangingPunct="0">
                <a:lnSpc>
                  <a:spcPct val="105000"/>
                </a:lnSpc>
                <a:spcBef>
                  <a:spcPct val="0"/>
                </a:spcBef>
                <a:spcAft>
                  <a:spcPct val="0"/>
                </a:spcAft>
                <a:defRPr sz="3000">
                  <a:solidFill>
                    <a:schemeClr val="bg1"/>
                  </a:solidFill>
                  <a:latin typeface="Arial" charset="0"/>
                  <a:ea typeface="ＭＳ Ｐゴシック" charset="0"/>
                </a:defRPr>
              </a:lvl9pPr>
            </a:lstStyle>
            <a:p>
              <a:pPr eaLnBrk="1" hangingPunct="1"/>
              <a:r>
                <a:rPr lang="fr-FR" sz="2000" b="1" dirty="0">
                  <a:solidFill>
                    <a:schemeClr val="tx1"/>
                  </a:solidFill>
                  <a:latin typeface="Calibri"/>
                  <a:cs typeface="Calibri"/>
                </a:rPr>
                <a:t>OPERATION</a:t>
              </a:r>
            </a:p>
          </p:txBody>
        </p:sp>
        <p:cxnSp>
          <p:nvCxnSpPr>
            <p:cNvPr id="30" name="Connecteur droit avec flèche 29"/>
            <p:cNvCxnSpPr/>
            <p:nvPr/>
          </p:nvCxnSpPr>
          <p:spPr>
            <a:xfrm flipH="1">
              <a:off x="5436096" y="2493135"/>
              <a:ext cx="718504" cy="575825"/>
            </a:xfrm>
            <a:prstGeom prst="straightConnector1">
              <a:avLst/>
            </a:prstGeom>
            <a:ln w="762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3" name="Groupe 15"/>
          <p:cNvGrpSpPr>
            <a:grpSpLocks/>
          </p:cNvGrpSpPr>
          <p:nvPr/>
        </p:nvGrpSpPr>
        <p:grpSpPr bwMode="auto">
          <a:xfrm>
            <a:off x="1487302" y="1273349"/>
            <a:ext cx="1872580" cy="1584424"/>
            <a:chOff x="1121617" y="1249765"/>
            <a:chExt cx="2332178" cy="2251243"/>
          </a:xfrm>
        </p:grpSpPr>
        <p:pic>
          <p:nvPicPr>
            <p:cNvPr id="118800"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75656" y="1772816"/>
              <a:ext cx="1368152" cy="13017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8801" name="ZoneTexte 32"/>
            <p:cNvSpPr txBox="1">
              <a:spLocks noChangeArrowheads="1"/>
            </p:cNvSpPr>
            <p:nvPr/>
          </p:nvSpPr>
          <p:spPr bwMode="auto">
            <a:xfrm>
              <a:off x="1121617" y="1249765"/>
              <a:ext cx="2332178" cy="5867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3000">
                  <a:solidFill>
                    <a:schemeClr val="bg1"/>
                  </a:solidFill>
                  <a:latin typeface="Arial" charset="0"/>
                  <a:ea typeface="ＭＳ Ｐゴシック" charset="0"/>
                  <a:cs typeface="ＭＳ Ｐゴシック" charset="0"/>
                </a:defRPr>
              </a:lvl1pPr>
              <a:lvl2pPr marL="742950" indent="-285750" eaLnBrk="0" hangingPunct="0">
                <a:defRPr sz="3000">
                  <a:solidFill>
                    <a:schemeClr val="bg1"/>
                  </a:solidFill>
                  <a:latin typeface="Arial" charset="0"/>
                  <a:ea typeface="ＭＳ Ｐゴシック" charset="0"/>
                </a:defRPr>
              </a:lvl2pPr>
              <a:lvl3pPr marL="1143000" indent="-228600" eaLnBrk="0" hangingPunct="0">
                <a:defRPr sz="3000">
                  <a:solidFill>
                    <a:schemeClr val="bg1"/>
                  </a:solidFill>
                  <a:latin typeface="Arial" charset="0"/>
                  <a:ea typeface="ＭＳ Ｐゴシック" charset="0"/>
                </a:defRPr>
              </a:lvl3pPr>
              <a:lvl4pPr marL="1600200" indent="-228600" eaLnBrk="0" hangingPunct="0">
                <a:defRPr sz="3000">
                  <a:solidFill>
                    <a:schemeClr val="bg1"/>
                  </a:solidFill>
                  <a:latin typeface="Arial" charset="0"/>
                  <a:ea typeface="ＭＳ Ｐゴシック" charset="0"/>
                </a:defRPr>
              </a:lvl4pPr>
              <a:lvl5pPr marL="2057400" indent="-228600" eaLnBrk="0" hangingPunct="0">
                <a:defRPr sz="3000">
                  <a:solidFill>
                    <a:schemeClr val="bg1"/>
                  </a:solidFill>
                  <a:latin typeface="Arial" charset="0"/>
                  <a:ea typeface="ＭＳ Ｐゴシック" charset="0"/>
                </a:defRPr>
              </a:lvl5pPr>
              <a:lvl6pPr marL="2514600" indent="-228600" eaLnBrk="0" fontAlgn="base" hangingPunct="0">
                <a:lnSpc>
                  <a:spcPct val="105000"/>
                </a:lnSpc>
                <a:spcBef>
                  <a:spcPct val="0"/>
                </a:spcBef>
                <a:spcAft>
                  <a:spcPct val="0"/>
                </a:spcAft>
                <a:defRPr sz="3000">
                  <a:solidFill>
                    <a:schemeClr val="bg1"/>
                  </a:solidFill>
                  <a:latin typeface="Arial" charset="0"/>
                  <a:ea typeface="ＭＳ Ｐゴシック" charset="0"/>
                </a:defRPr>
              </a:lvl6pPr>
              <a:lvl7pPr marL="2971800" indent="-228600" eaLnBrk="0" fontAlgn="base" hangingPunct="0">
                <a:lnSpc>
                  <a:spcPct val="105000"/>
                </a:lnSpc>
                <a:spcBef>
                  <a:spcPct val="0"/>
                </a:spcBef>
                <a:spcAft>
                  <a:spcPct val="0"/>
                </a:spcAft>
                <a:defRPr sz="3000">
                  <a:solidFill>
                    <a:schemeClr val="bg1"/>
                  </a:solidFill>
                  <a:latin typeface="Arial" charset="0"/>
                  <a:ea typeface="ＭＳ Ｐゴシック" charset="0"/>
                </a:defRPr>
              </a:lvl7pPr>
              <a:lvl8pPr marL="3429000" indent="-228600" eaLnBrk="0" fontAlgn="base" hangingPunct="0">
                <a:lnSpc>
                  <a:spcPct val="105000"/>
                </a:lnSpc>
                <a:spcBef>
                  <a:spcPct val="0"/>
                </a:spcBef>
                <a:spcAft>
                  <a:spcPct val="0"/>
                </a:spcAft>
                <a:defRPr sz="3000">
                  <a:solidFill>
                    <a:schemeClr val="bg1"/>
                  </a:solidFill>
                  <a:latin typeface="Arial" charset="0"/>
                  <a:ea typeface="ＭＳ Ｐゴシック" charset="0"/>
                </a:defRPr>
              </a:lvl8pPr>
              <a:lvl9pPr marL="3886200" indent="-228600" eaLnBrk="0" fontAlgn="base" hangingPunct="0">
                <a:lnSpc>
                  <a:spcPct val="105000"/>
                </a:lnSpc>
                <a:spcBef>
                  <a:spcPct val="0"/>
                </a:spcBef>
                <a:spcAft>
                  <a:spcPct val="0"/>
                </a:spcAft>
                <a:defRPr sz="3000">
                  <a:solidFill>
                    <a:schemeClr val="bg1"/>
                  </a:solidFill>
                  <a:latin typeface="Arial" charset="0"/>
                  <a:ea typeface="ＭＳ Ｐゴシック" charset="0"/>
                </a:defRPr>
              </a:lvl9pPr>
            </a:lstStyle>
            <a:p>
              <a:pPr eaLnBrk="1" hangingPunct="1"/>
              <a:r>
                <a:rPr lang="fr-FR" sz="2000" b="1" dirty="0">
                  <a:solidFill>
                    <a:schemeClr val="tx1"/>
                  </a:solidFill>
                  <a:latin typeface="Calibri"/>
                  <a:cs typeface="Calibri"/>
                </a:rPr>
                <a:t>MAINTENANCE</a:t>
              </a:r>
            </a:p>
          </p:txBody>
        </p:sp>
        <p:cxnSp>
          <p:nvCxnSpPr>
            <p:cNvPr id="34" name="Connecteur droit avec flèche 33"/>
            <p:cNvCxnSpPr/>
            <p:nvPr/>
          </p:nvCxnSpPr>
          <p:spPr>
            <a:xfrm>
              <a:off x="2557012" y="2925827"/>
              <a:ext cx="790852" cy="575181"/>
            </a:xfrm>
            <a:prstGeom prst="straightConnector1">
              <a:avLst/>
            </a:prstGeom>
            <a:ln w="762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4" name="Groupe 19"/>
          <p:cNvGrpSpPr>
            <a:grpSpLocks/>
          </p:cNvGrpSpPr>
          <p:nvPr/>
        </p:nvGrpSpPr>
        <p:grpSpPr bwMode="auto">
          <a:xfrm>
            <a:off x="1352014" y="4300367"/>
            <a:ext cx="2304951" cy="1871167"/>
            <a:chOff x="957113" y="4869160"/>
            <a:chExt cx="2462759" cy="1814068"/>
          </a:xfrm>
        </p:grpSpPr>
        <p:pic>
          <p:nvPicPr>
            <p:cNvPr id="118797"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21966" y="5749778"/>
              <a:ext cx="1104901" cy="933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8798" name="Rectangle 36"/>
            <p:cNvSpPr>
              <a:spLocks noChangeArrowheads="1"/>
            </p:cNvSpPr>
            <p:nvPr/>
          </p:nvSpPr>
          <p:spPr bwMode="auto">
            <a:xfrm>
              <a:off x="957113" y="5215103"/>
              <a:ext cx="1951922" cy="38790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fr-FR" sz="2000" b="1" dirty="0">
                  <a:latin typeface="Calibri"/>
                  <a:cs typeface="Calibri"/>
                </a:rPr>
                <a:t>ENVIRONMENT</a:t>
              </a:r>
            </a:p>
          </p:txBody>
        </p:sp>
        <p:cxnSp>
          <p:nvCxnSpPr>
            <p:cNvPr id="38" name="Connecteur droit avec flèche 37"/>
            <p:cNvCxnSpPr/>
            <p:nvPr/>
          </p:nvCxnSpPr>
          <p:spPr>
            <a:xfrm flipV="1">
              <a:off x="2915257" y="4869160"/>
              <a:ext cx="504615" cy="647881"/>
            </a:xfrm>
            <a:prstGeom prst="straightConnector1">
              <a:avLst/>
            </a:prstGeom>
            <a:ln w="762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5" name="Groupe 18"/>
          <p:cNvGrpSpPr>
            <a:grpSpLocks/>
          </p:cNvGrpSpPr>
          <p:nvPr/>
        </p:nvGrpSpPr>
        <p:grpSpPr bwMode="auto">
          <a:xfrm>
            <a:off x="8256589" y="4508500"/>
            <a:ext cx="2161721" cy="1728811"/>
            <a:chOff x="5580112" y="4725144"/>
            <a:chExt cx="2557646" cy="2334008"/>
          </a:xfrm>
        </p:grpSpPr>
        <p:pic>
          <p:nvPicPr>
            <p:cNvPr id="118794" name="Picture 7"/>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6261485" y="5618992"/>
              <a:ext cx="1011625" cy="14401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8795" name="Rectangle 40"/>
            <p:cNvSpPr>
              <a:spLocks noChangeArrowheads="1"/>
            </p:cNvSpPr>
            <p:nvPr/>
          </p:nvSpPr>
          <p:spPr bwMode="auto">
            <a:xfrm>
              <a:off x="6156176" y="5212059"/>
              <a:ext cx="1981582" cy="5574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fr-FR" sz="2000" b="1" dirty="0">
                  <a:latin typeface="Calibri"/>
                  <a:cs typeface="Calibri"/>
                </a:rPr>
                <a:t>ENGINEERING</a:t>
              </a:r>
            </a:p>
          </p:txBody>
        </p:sp>
        <p:cxnSp>
          <p:nvCxnSpPr>
            <p:cNvPr id="42" name="Connecteur droit avec flèche 41"/>
            <p:cNvCxnSpPr/>
            <p:nvPr/>
          </p:nvCxnSpPr>
          <p:spPr>
            <a:xfrm flipH="1" flipV="1">
              <a:off x="5580112" y="4725144"/>
              <a:ext cx="503372" cy="647255"/>
            </a:xfrm>
            <a:prstGeom prst="straightConnector1">
              <a:avLst/>
            </a:prstGeom>
            <a:ln w="762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43" name="ZoneTexte 42"/>
          <p:cNvSpPr txBox="1">
            <a:spLocks noChangeArrowheads="1"/>
          </p:cNvSpPr>
          <p:nvPr/>
        </p:nvSpPr>
        <p:spPr bwMode="auto">
          <a:xfrm>
            <a:off x="2495600" y="116633"/>
            <a:ext cx="7416824" cy="9541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3000">
                <a:solidFill>
                  <a:schemeClr val="bg1"/>
                </a:solidFill>
                <a:latin typeface="Arial" charset="0"/>
                <a:ea typeface="ＭＳ Ｐゴシック" charset="0"/>
                <a:cs typeface="ＭＳ Ｐゴシック" charset="0"/>
              </a:defRPr>
            </a:lvl1pPr>
            <a:lvl2pPr marL="742950" indent="-285750" eaLnBrk="0" hangingPunct="0">
              <a:defRPr sz="3000">
                <a:solidFill>
                  <a:schemeClr val="bg1"/>
                </a:solidFill>
                <a:latin typeface="Arial" charset="0"/>
                <a:ea typeface="ＭＳ Ｐゴシック" charset="0"/>
              </a:defRPr>
            </a:lvl2pPr>
            <a:lvl3pPr marL="1143000" indent="-228600" eaLnBrk="0" hangingPunct="0">
              <a:defRPr sz="3000">
                <a:solidFill>
                  <a:schemeClr val="bg1"/>
                </a:solidFill>
                <a:latin typeface="Arial" charset="0"/>
                <a:ea typeface="ＭＳ Ｐゴシック" charset="0"/>
              </a:defRPr>
            </a:lvl3pPr>
            <a:lvl4pPr marL="1600200" indent="-228600" eaLnBrk="0" hangingPunct="0">
              <a:defRPr sz="3000">
                <a:solidFill>
                  <a:schemeClr val="bg1"/>
                </a:solidFill>
                <a:latin typeface="Arial" charset="0"/>
                <a:ea typeface="ＭＳ Ｐゴシック" charset="0"/>
              </a:defRPr>
            </a:lvl4pPr>
            <a:lvl5pPr marL="2057400" indent="-228600" eaLnBrk="0" hangingPunct="0">
              <a:defRPr sz="3000">
                <a:solidFill>
                  <a:schemeClr val="bg1"/>
                </a:solidFill>
                <a:latin typeface="Arial" charset="0"/>
                <a:ea typeface="ＭＳ Ｐゴシック" charset="0"/>
              </a:defRPr>
            </a:lvl5pPr>
            <a:lvl6pPr marL="2514600" indent="-228600" eaLnBrk="0" fontAlgn="base" hangingPunct="0">
              <a:lnSpc>
                <a:spcPct val="105000"/>
              </a:lnSpc>
              <a:spcBef>
                <a:spcPct val="0"/>
              </a:spcBef>
              <a:spcAft>
                <a:spcPct val="0"/>
              </a:spcAft>
              <a:defRPr sz="3000">
                <a:solidFill>
                  <a:schemeClr val="bg1"/>
                </a:solidFill>
                <a:latin typeface="Arial" charset="0"/>
                <a:ea typeface="ＭＳ Ｐゴシック" charset="0"/>
              </a:defRPr>
            </a:lvl6pPr>
            <a:lvl7pPr marL="2971800" indent="-228600" eaLnBrk="0" fontAlgn="base" hangingPunct="0">
              <a:lnSpc>
                <a:spcPct val="105000"/>
              </a:lnSpc>
              <a:spcBef>
                <a:spcPct val="0"/>
              </a:spcBef>
              <a:spcAft>
                <a:spcPct val="0"/>
              </a:spcAft>
              <a:defRPr sz="3000">
                <a:solidFill>
                  <a:schemeClr val="bg1"/>
                </a:solidFill>
                <a:latin typeface="Arial" charset="0"/>
                <a:ea typeface="ＭＳ Ｐゴシック" charset="0"/>
              </a:defRPr>
            </a:lvl7pPr>
            <a:lvl8pPr marL="3429000" indent="-228600" eaLnBrk="0" fontAlgn="base" hangingPunct="0">
              <a:lnSpc>
                <a:spcPct val="105000"/>
              </a:lnSpc>
              <a:spcBef>
                <a:spcPct val="0"/>
              </a:spcBef>
              <a:spcAft>
                <a:spcPct val="0"/>
              </a:spcAft>
              <a:defRPr sz="3000">
                <a:solidFill>
                  <a:schemeClr val="bg1"/>
                </a:solidFill>
                <a:latin typeface="Arial" charset="0"/>
                <a:ea typeface="ＭＳ Ｐゴシック" charset="0"/>
              </a:defRPr>
            </a:lvl8pPr>
            <a:lvl9pPr marL="3886200" indent="-228600" eaLnBrk="0" fontAlgn="base" hangingPunct="0">
              <a:lnSpc>
                <a:spcPct val="105000"/>
              </a:lnSpc>
              <a:spcBef>
                <a:spcPct val="0"/>
              </a:spcBef>
              <a:spcAft>
                <a:spcPct val="0"/>
              </a:spcAft>
              <a:defRPr sz="3000">
                <a:solidFill>
                  <a:schemeClr val="bg1"/>
                </a:solidFill>
                <a:latin typeface="Arial" charset="0"/>
                <a:ea typeface="ＭＳ Ｐゴシック" charset="0"/>
              </a:defRPr>
            </a:lvl9pPr>
          </a:lstStyle>
          <a:p>
            <a:pPr algn="ctr" eaLnBrk="1" hangingPunct="1"/>
            <a:r>
              <a:rPr lang="en-US" sz="2800" b="1" dirty="0">
                <a:solidFill>
                  <a:srgbClr val="B30123"/>
                </a:solidFill>
                <a:latin typeface="Calibri"/>
                <a:cs typeface="Calibri"/>
              </a:rPr>
              <a:t>The factors influencing the performance of safety systems over time  </a:t>
            </a:r>
          </a:p>
        </p:txBody>
      </p:sp>
      <p:pic>
        <p:nvPicPr>
          <p:cNvPr id="25" name="Picture 24"/>
          <p:cNvPicPr>
            <a:picLocks noChangeAspect="1"/>
          </p:cNvPicPr>
          <p:nvPr/>
        </p:nvPicPr>
        <p:blipFill>
          <a:blip r:embed="rId7"/>
          <a:stretch>
            <a:fillRect/>
          </a:stretch>
        </p:blipFill>
        <p:spPr>
          <a:xfrm>
            <a:off x="4311505" y="1052782"/>
            <a:ext cx="3440679" cy="5242942"/>
          </a:xfrm>
          <a:prstGeom prst="rect">
            <a:avLst/>
          </a:prstGeom>
        </p:spPr>
      </p:pic>
      <p:sp>
        <p:nvSpPr>
          <p:cNvPr id="6" name="Footer Placeholder 3">
            <a:extLst>
              <a:ext uri="{FF2B5EF4-FFF2-40B4-BE49-F238E27FC236}">
                <a16:creationId xmlns:a16="http://schemas.microsoft.com/office/drawing/2014/main" id="{04B7C35C-56AC-6C5E-4095-768228340518}"/>
              </a:ext>
            </a:extLst>
          </p:cNvPr>
          <p:cNvSpPr txBox="1">
            <a:spLocks/>
          </p:cNvSpPr>
          <p:nvPr/>
        </p:nvSpPr>
        <p:spPr>
          <a:xfrm>
            <a:off x="2423592" y="6411754"/>
            <a:ext cx="6572221"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P. Ninin, Einstein Telescope Day,  18 October 2023, </a:t>
            </a:r>
            <a:r>
              <a:rPr lang="en-US" dirty="0" err="1"/>
              <a:t>edms</a:t>
            </a:r>
            <a:r>
              <a:rPr lang="en-US" dirty="0"/>
              <a:t>: 1562467</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err="1"/>
              <a:t>Realisation</a:t>
            </a:r>
            <a:endParaRPr lang="fr-FR" dirty="0"/>
          </a:p>
        </p:txBody>
      </p:sp>
      <p:sp>
        <p:nvSpPr>
          <p:cNvPr id="3" name="Content Placeholder 2"/>
          <p:cNvSpPr>
            <a:spLocks noGrp="1"/>
          </p:cNvSpPr>
          <p:nvPr>
            <p:ph idx="1"/>
          </p:nvPr>
        </p:nvSpPr>
        <p:spPr>
          <a:xfrm>
            <a:off x="1981200" y="1098309"/>
            <a:ext cx="4645735" cy="4667421"/>
          </a:xfrm>
        </p:spPr>
        <p:txBody>
          <a:bodyPr>
            <a:normAutofit fontScale="85000" lnSpcReduction="10000"/>
          </a:bodyPr>
          <a:lstStyle/>
          <a:p>
            <a:r>
              <a:rPr lang="en-US" sz="1800" dirty="0"/>
              <a:t>Risk analysis, FIS definition, functional and technical specification done by CERN</a:t>
            </a:r>
          </a:p>
          <a:p>
            <a:endParaRPr lang="en-US" sz="1800" dirty="0"/>
          </a:p>
          <a:p>
            <a:r>
              <a:rPr lang="en-US" sz="1800" dirty="0"/>
              <a:t>Outsourcing of the system </a:t>
            </a:r>
            <a:r>
              <a:rPr lang="en-US" sz="1800" dirty="0" err="1"/>
              <a:t>realisation</a:t>
            </a:r>
            <a:r>
              <a:rPr lang="en-US" sz="1800" dirty="0"/>
              <a:t> carefully followed by CERN </a:t>
            </a:r>
          </a:p>
          <a:p>
            <a:endParaRPr lang="en-US" sz="1800" dirty="0"/>
          </a:p>
          <a:p>
            <a:r>
              <a:rPr lang="en-US" sz="1800" dirty="0"/>
              <a:t>Safety lifecycle followed by a CERN Safety Engineer</a:t>
            </a:r>
          </a:p>
          <a:p>
            <a:endParaRPr lang="en-US" sz="1800" dirty="0"/>
          </a:p>
          <a:p>
            <a:r>
              <a:rPr lang="en-US" sz="1800" dirty="0"/>
              <a:t>Extensive testing done by contractor and CERN</a:t>
            </a:r>
          </a:p>
          <a:p>
            <a:endParaRPr lang="en-US" sz="1800" dirty="0"/>
          </a:p>
          <a:p>
            <a:r>
              <a:rPr lang="en-US" sz="1800" dirty="0"/>
              <a:t>Project monitored by the Nuclear French and Swiss Regulatory body</a:t>
            </a:r>
          </a:p>
          <a:p>
            <a:endParaRPr lang="en-US" sz="1800" dirty="0"/>
          </a:p>
        </p:txBody>
      </p:sp>
      <p:sp>
        <p:nvSpPr>
          <p:cNvPr id="6" name="Slide Number Placeholder 5"/>
          <p:cNvSpPr>
            <a:spLocks noGrp="1"/>
          </p:cNvSpPr>
          <p:nvPr>
            <p:ph type="sldNum" sz="quarter" idx="4"/>
          </p:nvPr>
        </p:nvSpPr>
        <p:spPr/>
        <p:txBody>
          <a:bodyPr/>
          <a:lstStyle/>
          <a:p>
            <a:fld id="{17918391-D411-FE40-AAD7-861AE5233E0E}" type="slidenum">
              <a:rPr lang="en-US" sz="1400" smtClean="0"/>
              <a:pPr/>
              <a:t>8</a:t>
            </a:fld>
            <a:endParaRPr lang="en-US" sz="1400" dirty="0"/>
          </a:p>
        </p:txBody>
      </p:sp>
      <p:graphicFrame>
        <p:nvGraphicFramePr>
          <p:cNvPr id="7" name="Content Placeholder 5"/>
          <p:cNvGraphicFramePr>
            <a:graphicFrameLocks/>
          </p:cNvGraphicFramePr>
          <p:nvPr>
            <p:extLst>
              <p:ext uri="{D42A27DB-BD31-4B8C-83A1-F6EECF244321}">
                <p14:modId xmlns:p14="http://schemas.microsoft.com/office/powerpoint/2010/main" val="315391338"/>
              </p:ext>
            </p:extLst>
          </p:nvPr>
        </p:nvGraphicFramePr>
        <p:xfrm>
          <a:off x="7392144" y="1068500"/>
          <a:ext cx="3387063" cy="4667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a:extLst>
              <a:ext uri="{FF2B5EF4-FFF2-40B4-BE49-F238E27FC236}">
                <a16:creationId xmlns:a16="http://schemas.microsoft.com/office/drawing/2014/main" id="{76EADE3E-187B-73E6-8E2C-2C7933306051}"/>
              </a:ext>
            </a:extLst>
          </p:cNvPr>
          <p:cNvSpPr txBox="1">
            <a:spLocks/>
          </p:cNvSpPr>
          <p:nvPr/>
        </p:nvSpPr>
        <p:spPr>
          <a:xfrm>
            <a:off x="4259262" y="6383848"/>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a:t>P. Ninin, Einstein Telescope Day,  18 October 2023, edms: 1562467</a:t>
            </a:r>
            <a:endParaRPr lang="en-US" sz="1400" dirty="0"/>
          </a:p>
        </p:txBody>
      </p:sp>
    </p:spTree>
    <p:extLst>
      <p:ext uri="{BB962C8B-B14F-4D97-AF65-F5344CB8AC3E}">
        <p14:creationId xmlns:p14="http://schemas.microsoft.com/office/powerpoint/2010/main" val="36347124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1981200" y="17593"/>
            <a:ext cx="8226854" cy="940443"/>
          </a:xfrm>
        </p:spPr>
        <p:txBody>
          <a:bodyPr>
            <a:normAutofit/>
          </a:bodyPr>
          <a:lstStyle/>
          <a:p>
            <a:r>
              <a:rPr lang="en-US" dirty="0">
                <a:effectLst>
                  <a:outerShdw blurRad="38100" dist="38100" dir="2700000" algn="tl">
                    <a:srgbClr val="000000">
                      <a:alpha val="43137"/>
                    </a:srgbClr>
                  </a:outerShdw>
                </a:effectLst>
              </a:rPr>
              <a:t>Functional Safety Methodology</a:t>
            </a:r>
          </a:p>
        </p:txBody>
      </p:sp>
      <p:graphicFrame>
        <p:nvGraphicFramePr>
          <p:cNvPr id="3" name="Diagram 2"/>
          <p:cNvGraphicFramePr/>
          <p:nvPr>
            <p:extLst>
              <p:ext uri="{D42A27DB-BD31-4B8C-83A1-F6EECF244321}">
                <p14:modId xmlns:p14="http://schemas.microsoft.com/office/powerpoint/2010/main" val="872214435"/>
              </p:ext>
            </p:extLst>
          </p:nvPr>
        </p:nvGraphicFramePr>
        <p:xfrm>
          <a:off x="1055440" y="1108076"/>
          <a:ext cx="6174032" cy="51206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Slide Number Placeholder 5"/>
          <p:cNvSpPr>
            <a:spLocks noGrp="1"/>
          </p:cNvSpPr>
          <p:nvPr>
            <p:ph type="sldNum" sz="quarter" idx="4294967295"/>
          </p:nvPr>
        </p:nvSpPr>
        <p:spPr>
          <a:xfrm>
            <a:off x="9768408" y="6383848"/>
            <a:ext cx="1905000" cy="228600"/>
          </a:xfrm>
          <a:prstGeom prst="rect">
            <a:avLst/>
          </a:prstGeom>
        </p:spPr>
        <p:txBody>
          <a:bodyPr/>
          <a:lstStyle/>
          <a:p>
            <a:fld id="{77D45439-C0AC-4183-B863-2C974C89259B}" type="slidenum">
              <a:rPr lang="en-US"/>
              <a:pPr/>
              <a:t>9</a:t>
            </a:fld>
            <a:endParaRPr lang="en-US" dirty="0"/>
          </a:p>
        </p:txBody>
      </p:sp>
      <p:sp>
        <p:nvSpPr>
          <p:cNvPr id="2" name="Footer Placeholder 3">
            <a:extLst>
              <a:ext uri="{FF2B5EF4-FFF2-40B4-BE49-F238E27FC236}">
                <a16:creationId xmlns:a16="http://schemas.microsoft.com/office/drawing/2014/main" id="{54300AB4-7B87-EB47-A09E-08A9571F11FB}"/>
              </a:ext>
            </a:extLst>
          </p:cNvPr>
          <p:cNvSpPr txBox="1">
            <a:spLocks/>
          </p:cNvSpPr>
          <p:nvPr/>
        </p:nvSpPr>
        <p:spPr>
          <a:xfrm>
            <a:off x="4259262" y="6383848"/>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t>P. Ninin, Einstein Telescope Day,  18 October 2023, </a:t>
            </a:r>
            <a:r>
              <a:rPr lang="en-US" sz="1400" dirty="0" err="1"/>
              <a:t>edms</a:t>
            </a:r>
            <a:r>
              <a:rPr lang="en-US" sz="1400" dirty="0"/>
              <a:t>: 1562467</a:t>
            </a:r>
          </a:p>
        </p:txBody>
      </p:sp>
      <p:sp>
        <p:nvSpPr>
          <p:cNvPr id="4" name="TextBox 3">
            <a:extLst>
              <a:ext uri="{FF2B5EF4-FFF2-40B4-BE49-F238E27FC236}">
                <a16:creationId xmlns:a16="http://schemas.microsoft.com/office/drawing/2014/main" id="{65A646CF-CC97-156B-8970-EFAFB5326705}"/>
              </a:ext>
            </a:extLst>
          </p:cNvPr>
          <p:cNvSpPr txBox="1"/>
          <p:nvPr/>
        </p:nvSpPr>
        <p:spPr>
          <a:xfrm>
            <a:off x="7732642" y="1233368"/>
            <a:ext cx="3231654" cy="276999"/>
          </a:xfrm>
          <a:prstGeom prst="rect">
            <a:avLst/>
          </a:prstGeom>
          <a:noFill/>
        </p:spPr>
        <p:txBody>
          <a:bodyPr wrap="none" lIns="0" tIns="0" rIns="0" bIns="0" rtlCol="0">
            <a:spAutoFit/>
          </a:bodyPr>
          <a:lstStyle/>
          <a:p>
            <a:pPr algn="l"/>
            <a:r>
              <a:rPr lang="en-GB" dirty="0"/>
              <a:t>Sectorisation, Operation modes</a:t>
            </a:r>
          </a:p>
        </p:txBody>
      </p:sp>
      <p:sp>
        <p:nvSpPr>
          <p:cNvPr id="6" name="TextBox 5">
            <a:extLst>
              <a:ext uri="{FF2B5EF4-FFF2-40B4-BE49-F238E27FC236}">
                <a16:creationId xmlns:a16="http://schemas.microsoft.com/office/drawing/2014/main" id="{B8F90AEE-7264-C899-E340-6A59413BD16D}"/>
              </a:ext>
            </a:extLst>
          </p:cNvPr>
          <p:cNvSpPr txBox="1"/>
          <p:nvPr/>
        </p:nvSpPr>
        <p:spPr>
          <a:xfrm>
            <a:off x="7754052" y="2996952"/>
            <a:ext cx="3552254" cy="553998"/>
          </a:xfrm>
          <a:prstGeom prst="rect">
            <a:avLst/>
          </a:prstGeom>
          <a:noFill/>
        </p:spPr>
        <p:txBody>
          <a:bodyPr wrap="none" lIns="0" tIns="0" rIns="0" bIns="0" rtlCol="0">
            <a:spAutoFit/>
          </a:bodyPr>
          <a:lstStyle/>
          <a:p>
            <a:pPr algn="l"/>
            <a:r>
              <a:rPr lang="en-GB" dirty="0"/>
              <a:t>Equipment Integration in 3D Model</a:t>
            </a:r>
          </a:p>
          <a:p>
            <a:pPr algn="l"/>
            <a:r>
              <a:rPr lang="en-GB" dirty="0"/>
              <a:t>Cabling</a:t>
            </a:r>
          </a:p>
        </p:txBody>
      </p:sp>
    </p:spTree>
    <p:extLst>
      <p:ext uri="{BB962C8B-B14F-4D97-AF65-F5344CB8AC3E}">
        <p14:creationId xmlns:p14="http://schemas.microsoft.com/office/powerpoint/2010/main" val="2129985381"/>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1" id="{0A22DD23-9704-4E03-A13F-CF67C670CC02}" vid="{0604311A-A1EF-46B6-8E1A-47A72DCF208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Template-EN-2021 (1)</Template>
  <TotalTime>16535</TotalTime>
  <Words>1967</Words>
  <Application>Microsoft Macintosh PowerPoint</Application>
  <PresentationFormat>Widescreen</PresentationFormat>
  <Paragraphs>358</Paragraphs>
  <Slides>30</Slides>
  <Notes>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30</vt:i4>
      </vt:variant>
    </vt:vector>
  </HeadingPairs>
  <TitlesOfParts>
    <vt:vector size="38" baseType="lpstr">
      <vt:lpstr>Arial</vt:lpstr>
      <vt:lpstr>Calibri</vt:lpstr>
      <vt:lpstr>Cambria</vt:lpstr>
      <vt:lpstr>Courier New</vt:lpstr>
      <vt:lpstr>Geneva</vt:lpstr>
      <vt:lpstr>Helvetica</vt:lpstr>
      <vt:lpstr>Wingdings</vt:lpstr>
      <vt:lpstr>Office Theme</vt:lpstr>
      <vt:lpstr>Safety System Engineering, Alarm and Access EN-AA </vt:lpstr>
      <vt:lpstr>PowerPoint Presentation</vt:lpstr>
      <vt:lpstr>AA group figures </vt:lpstr>
      <vt:lpstr>PowerPoint Presentation</vt:lpstr>
      <vt:lpstr>Safety Alarms and Access Infrastructure for HL-LHC</vt:lpstr>
      <vt:lpstr>Engineering of Personnel Safety Systems - sharing our return of experience</vt:lpstr>
      <vt:lpstr>PowerPoint Presentation</vt:lpstr>
      <vt:lpstr>Realisation</vt:lpstr>
      <vt:lpstr>Functional Safety Methodology</vt:lpstr>
      <vt:lpstr>PowerPoint Presentation</vt:lpstr>
      <vt:lpstr>Layer of Protection </vt:lpstr>
      <vt:lpstr>PowerPoint Presentation</vt:lpstr>
      <vt:lpstr>Definition of Operation mode</vt:lpstr>
      <vt:lpstr>Sectorisation </vt:lpstr>
      <vt:lpstr>Mandatory Tools</vt:lpstr>
      <vt:lpstr>Tunnel incident : worker perspective</vt:lpstr>
      <vt:lpstr>Alarm Systems </vt:lpstr>
      <vt:lpstr>PowerPoint Presentation</vt:lpstr>
      <vt:lpstr>Regulatory bodies and other stakeholders</vt:lpstr>
      <vt:lpstr>Einstein Telescope  Use Case</vt:lpstr>
      <vt:lpstr>Quick Glance</vt:lpstr>
      <vt:lpstr>Summary</vt:lpstr>
      <vt:lpstr>Thank you for your attention  </vt:lpstr>
      <vt:lpstr>Spare slides </vt:lpstr>
      <vt:lpstr>Standards</vt:lpstr>
      <vt:lpstr>Numbers</vt:lpstr>
      <vt:lpstr>Prevention and Mitigation Barriers </vt:lpstr>
      <vt:lpstr>Identified Hazards </vt:lpstr>
      <vt:lpstr>PowerPoint Presentation</vt:lpstr>
      <vt:lpstr>Projects characteristics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Galina Galdo</dc:creator>
  <cp:lastModifiedBy>Pierre Ninin</cp:lastModifiedBy>
  <cp:revision>67</cp:revision>
  <cp:lastPrinted>2020-01-30T13:49:18Z</cp:lastPrinted>
  <dcterms:created xsi:type="dcterms:W3CDTF">2022-09-07T09:29:43Z</dcterms:created>
  <dcterms:modified xsi:type="dcterms:W3CDTF">2023-10-18T09:01:52Z</dcterms:modified>
</cp:coreProperties>
</file>