
<file path=[Content_Types].xml><?xml version="1.0" encoding="utf-8"?>
<Types xmlns="http://schemas.openxmlformats.org/package/2006/content-types">
  <Default Extension="emf" ContentType="image/x-emf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9" r:id="rId2"/>
    <p:sldId id="1956" r:id="rId3"/>
    <p:sldId id="1957" r:id="rId4"/>
    <p:sldId id="1967" r:id="rId5"/>
    <p:sldId id="1959" r:id="rId6"/>
    <p:sldId id="288" r:id="rId7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D94021"/>
    <a:srgbClr val="6FCAD9"/>
    <a:srgbClr val="003399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85" autoAdjust="0"/>
  </p:normalViewPr>
  <p:slideViewPr>
    <p:cSldViewPr snapToGrid="0" snapToObjects="1">
      <p:cViewPr varScale="1">
        <p:scale>
          <a:sx n="116" d="100"/>
          <a:sy n="116" d="100"/>
        </p:scale>
        <p:origin x="138" y="18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CB3BCDC0-8C70-417B-A705-ABC62FEDB47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1121E-00D9-471D-A964-C754D6259CE5}" type="datetime1">
              <a:rPr lang="en-GB" smtClean="0"/>
              <a:t>27/09/2023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893EF5E-7B5D-436A-8212-5BB1863289F2}" type="datetime1">
              <a:rPr lang="en-GB" smtClean="0"/>
              <a:t>27/09/2023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BDA540F-81B5-4FD3-A781-163B8E346F8B}" type="datetime1">
              <a:rPr lang="en-GB" smtClean="0"/>
              <a:t>27/09/2023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9B53E85-C3E0-4361-9596-603ADEC8AC33}" type="datetime1">
              <a:rPr lang="en-GB" smtClean="0"/>
              <a:t>27/09/2023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D83BBDB-8E95-4C3A-A795-3257BA674C96}" type="datetime1">
              <a:rPr lang="en-GB" smtClean="0"/>
              <a:t>27/09/2023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D1633A5E-0453-4520-BDE7-5656E0A246D8}" type="datetime1">
              <a:rPr lang="en-GB" smtClean="0"/>
              <a:t>27/09/2023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66080B2-561A-4A9F-B73A-35060C801D0A}" type="datetime1">
              <a:rPr lang="en-GB" smtClean="0"/>
              <a:t>27/09/2023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FE368A6-CCCF-455B-8B07-832A6744764E}" type="datetime1">
              <a:rPr lang="en-GB" smtClean="0"/>
              <a:t>27/09/2023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3998C37F-2408-46B3-8D56-36FD5A8C08DF}" type="datetime1">
              <a:rPr lang="en-GB" smtClean="0"/>
              <a:t>27/09/2023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800C8-BAB3-42C1-A179-2F6313676033}" type="datetime1">
              <a:rPr lang="en-GB" smtClean="0"/>
              <a:t>27/09/2023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07182-1834-42B7-ADB9-737F74D1BA68}" type="datetime1">
              <a:rPr lang="en-GB" smtClean="0"/>
              <a:t>27/09/2023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0BC46-4E79-4A33-A1E3-E213ED812687}" type="datetime1">
              <a:rPr lang="en-GB" smtClean="0"/>
              <a:t>27/09/2023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F5171-4022-4D65-964E-E936A4CB21FB}" type="datetime1">
              <a:rPr lang="en-GB" smtClean="0"/>
              <a:t>27/09/2023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beams.cern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aster subtitle style</a:t>
            </a:r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6859780D-4C69-49E3-8F6F-D32F7FC652A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E8746EB-9AF5-4BFA-AAC9-F73D8338B33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32094" y="360293"/>
            <a:ext cx="3761558" cy="295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AB5D9-B0CE-41A3-AC7C-505EB0CB48A1}" type="datetime1">
              <a:rPr lang="en-GB" smtClean="0"/>
              <a:t>27/09/2023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DC11B-ED3C-428C-988F-4CE043AADB0C}" type="datetime1">
              <a:rPr lang="en-GB" smtClean="0"/>
              <a:t>27/09/2023</a:t>
            </a:fld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9D5D3E3-903F-4E5B-ABCD-A6089B491A4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8600" y="6353703"/>
            <a:ext cx="568002" cy="444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EE0D3-2042-41D0-A61E-6891EA62DB58}" type="datetime1">
              <a:rPr lang="en-GB" smtClean="0"/>
              <a:t>27/09/2023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60A5E9E-17D3-423C-801A-DFAE73016E3F}" type="datetime1">
              <a:rPr lang="en-GB" smtClean="0"/>
              <a:t>27/09/2023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Introduction to the Beams Department 2021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AE61A-5D37-4872-881E-2F28BDD09554}" type="datetime1">
              <a:rPr lang="en-GB" smtClean="0"/>
              <a:t>27/09/2023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48" y="526522"/>
            <a:ext cx="11376025" cy="10657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17107-BF60-4CCA-9650-F62A98D7BD90}" type="datetime1">
              <a:rPr lang="en-GB" smtClean="0"/>
              <a:t>27/09/2023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Introduction to the Beams Department 2021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7CE4416-2568-46D9-83B4-02DFDBFB7B92}" type="datetime1">
              <a:rPr lang="en-GB" smtClean="0"/>
              <a:t>27/09/2023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Introduction to the Beams Department 2021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SPS-Jack-Taskforce-Distribution@cern.ch" TargetMode="External"/><Relationship Id="rId2" Type="http://schemas.openxmlformats.org/officeDocument/2006/relationships/hyperlink" Target="mailto:SPS-Jack-Taskforce@cern.ch" TargetMode="Externa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cern.zoom.us/j/66439161311?pwd=VDZXcDNhL3UySW5NVHpJVzgyYUJnZz09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407989" y="3801862"/>
            <a:ext cx="11376025" cy="1338309"/>
          </a:xfrm>
        </p:spPr>
        <p:txBody>
          <a:bodyPr/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PUR Jack Taskforce</a:t>
            </a:r>
            <a:br>
              <a:rPr lang="fr-FR" dirty="0">
                <a:solidFill>
                  <a:schemeClr val="bg1"/>
                </a:solidFill>
              </a:rPr>
            </a:br>
            <a:r>
              <a:rPr lang="fr-FR" dirty="0">
                <a:solidFill>
                  <a:schemeClr val="bg1"/>
                </a:solidFill>
              </a:rPr>
              <a:t> Meeting </a:t>
            </a:r>
            <a:r>
              <a:rPr lang="fr-FR" sz="2800" dirty="0">
                <a:solidFill>
                  <a:schemeClr val="bg1"/>
                </a:solidFill>
              </a:rPr>
              <a:t>#2 27/09/2023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endParaRPr lang="fr-FR" sz="1800" dirty="0"/>
          </a:p>
          <a:p>
            <a:pPr algn="l"/>
            <a:r>
              <a:rPr lang="fr-FR" sz="1800" dirty="0"/>
              <a:t>P. Bestmann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EA8643B-3DBD-4EB4-ADB4-FF6A4FA91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17BBB-C54C-4A6F-86B8-F21B44239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E3476E2-A2ED-A545-AC1F-500723BD2B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err="1"/>
              <a:t>Minutes</a:t>
            </a:r>
            <a:r>
              <a:rPr lang="de-CH" dirty="0"/>
              <a:t> </a:t>
            </a:r>
            <a:r>
              <a:rPr lang="de-CH" dirty="0" err="1"/>
              <a:t>approval</a:t>
            </a:r>
            <a:endParaRPr lang="de-CH" dirty="0"/>
          </a:p>
          <a:p>
            <a:pPr lvl="1"/>
            <a:r>
              <a:rPr lang="de-CH" dirty="0"/>
              <a:t>The </a:t>
            </a:r>
            <a:r>
              <a:rPr lang="de-CH" dirty="0" err="1"/>
              <a:t>minutes</a:t>
            </a:r>
            <a:r>
              <a:rPr lang="de-CH" dirty="0"/>
              <a:t> will </a:t>
            </a:r>
            <a:r>
              <a:rPr lang="de-CH" dirty="0" err="1"/>
              <a:t>be</a:t>
            </a:r>
            <a:r>
              <a:rPr lang="de-CH" dirty="0"/>
              <a:t> send out </a:t>
            </a:r>
            <a:r>
              <a:rPr lang="de-CH" dirty="0" err="1"/>
              <a:t>by</a:t>
            </a:r>
            <a:r>
              <a:rPr lang="de-CH" dirty="0"/>
              <a:t> mail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taskforce</a:t>
            </a:r>
            <a:r>
              <a:rPr lang="de-CH" dirty="0"/>
              <a:t> </a:t>
            </a:r>
            <a:r>
              <a:rPr lang="de-CH" dirty="0" err="1"/>
              <a:t>members</a:t>
            </a:r>
            <a:r>
              <a:rPr lang="de-CH" dirty="0"/>
              <a:t> for </a:t>
            </a:r>
            <a:r>
              <a:rPr lang="de-CH" dirty="0" err="1"/>
              <a:t>comments</a:t>
            </a:r>
            <a:endParaRPr lang="de-CH" dirty="0"/>
          </a:p>
          <a:p>
            <a:pPr lvl="1"/>
            <a:r>
              <a:rPr lang="de-CH" dirty="0"/>
              <a:t>After </a:t>
            </a:r>
            <a:r>
              <a:rPr lang="de-CH" dirty="0" err="1"/>
              <a:t>approval</a:t>
            </a:r>
            <a:r>
              <a:rPr lang="de-CH" dirty="0"/>
              <a:t>, </a:t>
            </a:r>
            <a:r>
              <a:rPr lang="de-CH" dirty="0" err="1"/>
              <a:t>attached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INDICO </a:t>
            </a:r>
            <a:r>
              <a:rPr lang="de-CH" dirty="0" err="1"/>
              <a:t>page</a:t>
            </a:r>
            <a:r>
              <a:rPr lang="de-CH" dirty="0"/>
              <a:t> and send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distribution</a:t>
            </a:r>
            <a:r>
              <a:rPr lang="de-CH" dirty="0"/>
              <a:t> </a:t>
            </a:r>
            <a:r>
              <a:rPr lang="de-CH" dirty="0" err="1"/>
              <a:t>list</a:t>
            </a:r>
            <a:r>
              <a:rPr lang="de-CH" dirty="0"/>
              <a:t> </a:t>
            </a:r>
          </a:p>
          <a:p>
            <a:pPr lvl="1"/>
            <a:r>
              <a:rPr lang="de-CH" dirty="0"/>
              <a:t>Any </a:t>
            </a:r>
            <a:r>
              <a:rPr lang="de-CH" dirty="0" err="1"/>
              <a:t>comments</a:t>
            </a:r>
            <a:r>
              <a:rPr lang="de-CH" dirty="0"/>
              <a:t> </a:t>
            </a:r>
            <a:r>
              <a:rPr lang="de-CH" dirty="0" err="1"/>
              <a:t>or</a:t>
            </a:r>
            <a:r>
              <a:rPr lang="de-CH" dirty="0"/>
              <a:t> </a:t>
            </a:r>
            <a:r>
              <a:rPr lang="de-CH" dirty="0" err="1"/>
              <a:t>remarks</a:t>
            </a:r>
            <a:r>
              <a:rPr lang="de-CH" dirty="0"/>
              <a:t> for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minutes</a:t>
            </a:r>
            <a:r>
              <a:rPr lang="de-CH" dirty="0"/>
              <a:t> of </a:t>
            </a:r>
            <a:r>
              <a:rPr lang="de-CH" dirty="0" err="1"/>
              <a:t>the</a:t>
            </a:r>
            <a:r>
              <a:rPr lang="de-CH" dirty="0"/>
              <a:t> Meeting </a:t>
            </a:r>
            <a:r>
              <a:rPr lang="de-CH" dirty="0" err="1"/>
              <a:t>No</a:t>
            </a:r>
            <a:r>
              <a:rPr lang="de-CH" dirty="0"/>
              <a:t>. 2?</a:t>
            </a:r>
          </a:p>
          <a:p>
            <a:r>
              <a:rPr lang="de-CH" dirty="0" err="1"/>
              <a:t>Latest</a:t>
            </a:r>
            <a:r>
              <a:rPr lang="de-CH" dirty="0"/>
              <a:t> News</a:t>
            </a:r>
          </a:p>
          <a:p>
            <a:r>
              <a:rPr lang="de-CH" dirty="0"/>
              <a:t>Jack Test Stand </a:t>
            </a:r>
            <a:r>
              <a:rPr lang="de-CH" dirty="0" err="1"/>
              <a:t>Presentation</a:t>
            </a:r>
            <a:endParaRPr lang="de-CH" dirty="0"/>
          </a:p>
          <a:p>
            <a:r>
              <a:rPr lang="de-CH" dirty="0"/>
              <a:t>PU </a:t>
            </a:r>
            <a:r>
              <a:rPr lang="de-CH" dirty="0" err="1"/>
              <a:t>chemical</a:t>
            </a:r>
            <a:r>
              <a:rPr lang="de-CH" dirty="0"/>
              <a:t> </a:t>
            </a:r>
            <a:r>
              <a:rPr lang="de-CH" dirty="0" err="1"/>
              <a:t>compatibility</a:t>
            </a:r>
            <a:r>
              <a:rPr lang="de-CH" dirty="0"/>
              <a:t> </a:t>
            </a:r>
            <a:r>
              <a:rPr lang="de-CH" dirty="0" err="1"/>
              <a:t>test</a:t>
            </a:r>
            <a:r>
              <a:rPr lang="de-CH" dirty="0"/>
              <a:t> </a:t>
            </a:r>
            <a:r>
              <a:rPr lang="de-CH" dirty="0" err="1"/>
              <a:t>plans</a:t>
            </a:r>
            <a:endParaRPr lang="de-CH" dirty="0"/>
          </a:p>
          <a:p>
            <a:r>
              <a:rPr lang="de-CH" dirty="0"/>
              <a:t>Chemical Analysis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132884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EA8643B-3DBD-4EB4-ADB4-FF6A4FA91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Updated </a:t>
            </a:r>
            <a:r>
              <a:rPr lang="de-DE" dirty="0" err="1"/>
              <a:t>list</a:t>
            </a:r>
            <a:r>
              <a:rPr lang="de-DE" dirty="0"/>
              <a:t> of Members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17BBB-C54C-4A6F-86B8-F21B44239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1361206C-34FC-6C8D-FABA-0FF0BD9820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47966" y="1972001"/>
            <a:ext cx="4700337" cy="3879181"/>
          </a:xfrm>
        </p:spPr>
        <p:txBody>
          <a:bodyPr/>
          <a:lstStyle/>
          <a:p>
            <a:r>
              <a:rPr lang="en-GB" b="0" dirty="0">
                <a:solidFill>
                  <a:srgbClr val="292929"/>
                </a:solidFill>
                <a:latin typeface="Calibri" panose="020F0502020204030204" pitchFamily="34" charset="0"/>
              </a:rPr>
              <a:t>E-group: </a:t>
            </a:r>
            <a:r>
              <a:rPr lang="en-GB" b="0" dirty="0">
                <a:solidFill>
                  <a:srgbClr val="292929"/>
                </a:solidFill>
                <a:latin typeface="Calibri" panose="020F0502020204030204" pitchFamily="34" charset="0"/>
                <a:hlinkClick r:id="rId2"/>
              </a:rPr>
              <a:t>SPS-Jack-Taskforce@cern.ch</a:t>
            </a:r>
            <a:endParaRPr lang="en-GB" b="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r>
              <a:rPr lang="en-GB" b="0" dirty="0">
                <a:solidFill>
                  <a:srgbClr val="292929"/>
                </a:solidFill>
                <a:latin typeface="Calibri" panose="020F0502020204030204" pitchFamily="34" charset="0"/>
              </a:rPr>
              <a:t>Distribution List: </a:t>
            </a:r>
            <a:r>
              <a:rPr lang="en-GB" b="0" dirty="0">
                <a:solidFill>
                  <a:srgbClr val="292929"/>
                </a:solidFill>
                <a:latin typeface="Calibri" panose="020F0502020204030204" pitchFamily="34" charset="0"/>
                <a:hlinkClick r:id="rId3"/>
              </a:rPr>
              <a:t>SPS-Jack-Taskforce-Distribution@cern.ch</a:t>
            </a:r>
            <a:endParaRPr lang="en-GB" b="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r>
              <a:rPr lang="en-GB" b="0" dirty="0">
                <a:solidFill>
                  <a:srgbClr val="292929"/>
                </a:solidFill>
                <a:latin typeface="Calibri" panose="020F0502020204030204" pitchFamily="34" charset="0"/>
              </a:rPr>
              <a:t>Zoom </a:t>
            </a:r>
            <a:r>
              <a:rPr lang="en-GB" b="0" dirty="0" err="1">
                <a:solidFill>
                  <a:srgbClr val="292929"/>
                </a:solidFill>
                <a:latin typeface="Calibri" panose="020F0502020204030204" pitchFamily="34" charset="0"/>
              </a:rPr>
              <a:t>Room:PU</a:t>
            </a:r>
            <a:r>
              <a:rPr lang="en-GB" b="0" dirty="0">
                <a:solidFill>
                  <a:srgbClr val="292929"/>
                </a:solidFill>
                <a:latin typeface="Calibri" panose="020F0502020204030204" pitchFamily="34" charset="0"/>
              </a:rPr>
              <a:t> Jack Taskforce</a:t>
            </a:r>
          </a:p>
          <a:p>
            <a:r>
              <a:rPr lang="en-GB" b="0" dirty="0">
                <a:solidFill>
                  <a:srgbClr val="292929"/>
                </a:solidFill>
                <a:latin typeface="Calibri" panose="020F0502020204030204" pitchFamily="34" charset="0"/>
                <a:hlinkClick r:id="rId4"/>
              </a:rPr>
              <a:t>https://cern.zoom.us/j/66439161311?pwd=VDZXcDNhL3UySW5NVHpJVzgyYUJnZz09</a:t>
            </a:r>
            <a:endParaRPr lang="en-GB" b="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r>
              <a:rPr lang="en-GB" b="0" dirty="0">
                <a:solidFill>
                  <a:srgbClr val="292929"/>
                </a:solidFill>
                <a:latin typeface="Calibri" panose="020F0502020204030204" pitchFamily="34" charset="0"/>
              </a:rPr>
              <a:t>Scientific Secretary: Philip Schwarz</a:t>
            </a:r>
          </a:p>
          <a:p>
            <a:endParaRPr lang="en-GB" b="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endParaRPr lang="en-GB" b="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b="0" i="0" dirty="0">
              <a:solidFill>
                <a:srgbClr val="292929"/>
              </a:solidFill>
              <a:effectLst/>
              <a:latin typeface="sourcesans-regular"/>
            </a:endParaRP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20ABB621-CBD5-2C48-7721-CF5CB49C85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6508659"/>
              </p:ext>
            </p:extLst>
          </p:nvPr>
        </p:nvGraphicFramePr>
        <p:xfrm>
          <a:off x="413280" y="1813560"/>
          <a:ext cx="5682720" cy="32308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341179">
                  <a:extLst>
                    <a:ext uri="{9D8B030D-6E8A-4147-A177-3AD203B41FA5}">
                      <a16:colId xmlns:a16="http://schemas.microsoft.com/office/drawing/2014/main" val="115734724"/>
                    </a:ext>
                  </a:extLst>
                </a:gridCol>
                <a:gridCol w="2089390">
                  <a:extLst>
                    <a:ext uri="{9D8B030D-6E8A-4147-A177-3AD203B41FA5}">
                      <a16:colId xmlns:a16="http://schemas.microsoft.com/office/drawing/2014/main" val="1923020099"/>
                    </a:ext>
                  </a:extLst>
                </a:gridCol>
                <a:gridCol w="1252151">
                  <a:extLst>
                    <a:ext uri="{9D8B030D-6E8A-4147-A177-3AD203B41FA5}">
                      <a16:colId xmlns:a16="http://schemas.microsoft.com/office/drawing/2014/main" val="319511139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fr-CH" dirty="0" err="1"/>
                        <a:t>Members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Alternates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Group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236642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/>
                        <a:t>Philip Schwarz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/>
                        <a:t>Jeremie Bauche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TE-MSC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534180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Roland Piccin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Sebastien Clement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TE-MSC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651098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/>
                        <a:t>Patrick Bestmann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J-F. Fuchs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BE-GM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278273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/>
                        <a:t>Michel Noir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/>
                        <a:t>Mateusz Sosin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BE-GM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83302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/>
                        <a:t>Miguel Lino Diogo Dos Santos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/>
                        <a:t>Sylvain Girod</a:t>
                      </a:r>
                      <a:endParaRPr lang="en-US" sz="1400" dirty="0"/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BE-EA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471235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fr-CH" sz="1400" dirty="0"/>
                        <a:t>Stefano Sgobba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Mickael Denis Crouvizier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EN-MME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530443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400" dirty="0"/>
                        <a:t>Colette Charvet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Benoit Teissandier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TE-VSC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048050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62425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12849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2881DB-4CA9-467B-808D-B25C93E9B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327" y="1439335"/>
            <a:ext cx="10551011" cy="4608512"/>
          </a:xfrm>
        </p:spPr>
        <p:txBody>
          <a:bodyPr/>
          <a:lstStyle/>
          <a:p>
            <a:r>
              <a:rPr lang="de-CH" dirty="0" err="1">
                <a:solidFill>
                  <a:srgbClr val="292929"/>
                </a:solidFill>
                <a:latin typeface="Calibri" panose="020F0502020204030204" pitchFamily="34" charset="0"/>
              </a:rPr>
              <a:t>Taskfore</a:t>
            </a:r>
            <a:r>
              <a:rPr lang="de-CH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dirty="0" err="1">
                <a:solidFill>
                  <a:srgbClr val="292929"/>
                </a:solidFill>
                <a:latin typeface="Calibri" panose="020F0502020204030204" pitchFamily="34" charset="0"/>
              </a:rPr>
              <a:t>presented</a:t>
            </a:r>
            <a:r>
              <a:rPr lang="de-CH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de-CH" dirty="0" err="1">
                <a:solidFill>
                  <a:srgbClr val="292929"/>
                </a:solidFill>
                <a:latin typeface="Calibri" panose="020F0502020204030204" pitchFamily="34" charset="0"/>
              </a:rPr>
              <a:t>to</a:t>
            </a:r>
            <a:r>
              <a:rPr lang="de-CH" dirty="0">
                <a:solidFill>
                  <a:srgbClr val="292929"/>
                </a:solidFill>
                <a:latin typeface="Calibri" panose="020F0502020204030204" pitchFamily="34" charset="0"/>
              </a:rPr>
              <a:t> LMC last </a:t>
            </a:r>
            <a:r>
              <a:rPr lang="de-CH" dirty="0" err="1">
                <a:solidFill>
                  <a:srgbClr val="292929"/>
                </a:solidFill>
                <a:latin typeface="Calibri" panose="020F0502020204030204" pitchFamily="34" charset="0"/>
              </a:rPr>
              <a:t>wednesday</a:t>
            </a:r>
            <a:endParaRPr lang="de-CH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r>
              <a:rPr lang="de-CH" dirty="0">
                <a:solidFill>
                  <a:srgbClr val="292929"/>
                </a:solidFill>
                <a:latin typeface="Calibri" panose="020F0502020204030204" pitchFamily="34" charset="0"/>
              </a:rPr>
              <a:t>Storage </a:t>
            </a:r>
            <a:r>
              <a:rPr lang="de-CH" dirty="0" err="1">
                <a:solidFill>
                  <a:srgbClr val="292929"/>
                </a:solidFill>
                <a:latin typeface="Calibri" panose="020F0502020204030204" pitchFamily="34" charset="0"/>
              </a:rPr>
              <a:t>conditions</a:t>
            </a:r>
            <a:r>
              <a:rPr lang="de-CH" dirty="0">
                <a:solidFill>
                  <a:srgbClr val="292929"/>
                </a:solidFill>
                <a:latin typeface="Calibri" panose="020F0502020204030204" pitchFamily="34" charset="0"/>
              </a:rPr>
              <a:t> for Pads</a:t>
            </a:r>
          </a:p>
          <a:p>
            <a:pPr lvl="1"/>
            <a:r>
              <a:rPr lang="fr-CH" b="0" dirty="0">
                <a:solidFill>
                  <a:srgbClr val="292929"/>
                </a:solidFill>
                <a:latin typeface="Calibri" panose="020F0502020204030204" pitchFamily="34" charset="0"/>
              </a:rPr>
              <a:t>In </a:t>
            </a:r>
            <a:r>
              <a:rPr lang="fr-CH" b="0" dirty="0" err="1">
                <a:solidFill>
                  <a:srgbClr val="292929"/>
                </a:solidFill>
                <a:latin typeface="Calibri" panose="020F0502020204030204" pitchFamily="34" charset="0"/>
              </a:rPr>
              <a:t>closed</a:t>
            </a:r>
            <a:r>
              <a:rPr lang="fr-CH" b="0" dirty="0">
                <a:solidFill>
                  <a:srgbClr val="292929"/>
                </a:solidFill>
                <a:latin typeface="Calibri" panose="020F0502020204030204" pitchFamily="34" charset="0"/>
              </a:rPr>
              <a:t> box </a:t>
            </a:r>
            <a:r>
              <a:rPr lang="fr-CH" b="0" dirty="0" err="1">
                <a:solidFill>
                  <a:srgbClr val="292929"/>
                </a:solidFill>
                <a:latin typeface="Calibri" panose="020F0502020204030204" pitchFamily="34" charset="0"/>
              </a:rPr>
              <a:t>with</a:t>
            </a:r>
            <a:r>
              <a:rPr lang="fr-CH" b="0" dirty="0">
                <a:solidFill>
                  <a:srgbClr val="292929"/>
                </a:solidFill>
                <a:latin typeface="Calibri" panose="020F0502020204030204" pitchFamily="34" charset="0"/>
              </a:rPr>
              <a:t> Logger for Temp. &amp; Rel. </a:t>
            </a:r>
            <a:r>
              <a:rPr lang="fr-CH" b="0" dirty="0" err="1">
                <a:solidFill>
                  <a:srgbClr val="292929"/>
                </a:solidFill>
                <a:latin typeface="Calibri" panose="020F0502020204030204" pitchFamily="34" charset="0"/>
              </a:rPr>
              <a:t>Humidity</a:t>
            </a:r>
            <a:endParaRPr lang="fr-CH" b="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lvl="1"/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With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Silicagel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to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keep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humidity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&lt;30%</a:t>
            </a:r>
          </a:p>
          <a:p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Mechanical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Tests</a:t>
            </a:r>
          </a:p>
          <a:p>
            <a:pPr lvl="1"/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Comparable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results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apart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from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yellow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pads</a:t>
            </a:r>
          </a:p>
          <a:p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Mechanical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Dimensions</a:t>
            </a:r>
          </a:p>
          <a:p>
            <a:pPr lvl="1"/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75ShA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with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20%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NonConformities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on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height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&gt;0.5mm </a:t>
            </a:r>
          </a:p>
          <a:p>
            <a:pPr lvl="1"/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90ShA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with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40%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NonConformities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on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height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&gt;0.5mm</a:t>
            </a:r>
          </a:p>
          <a:p>
            <a:pPr lvl="1"/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Problems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with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air inclusions and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unsuficciant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fr-CH" dirty="0" err="1">
                <a:solidFill>
                  <a:srgbClr val="292929"/>
                </a:solidFill>
                <a:latin typeface="Calibri" panose="020F0502020204030204" pitchFamily="34" charset="0"/>
              </a:rPr>
              <a:t>scraping</a:t>
            </a:r>
            <a:r>
              <a:rPr lang="fr-CH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</a:p>
          <a:p>
            <a:endParaRPr lang="fr-CH" b="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endParaRPr lang="en-GB" b="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b="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b="0" i="0" dirty="0">
              <a:solidFill>
                <a:srgbClr val="292929"/>
              </a:solidFill>
              <a:effectLst/>
              <a:latin typeface="sourcesans-regular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EA8643B-3DBD-4EB4-ADB4-FF6A4FA91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Latest</a:t>
            </a:r>
            <a:r>
              <a:rPr lang="de-DE" dirty="0"/>
              <a:t> </a:t>
            </a:r>
            <a:r>
              <a:rPr lang="de-DE" dirty="0" err="1"/>
              <a:t>news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17BBB-C54C-4A6F-86B8-F21B44239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E8F14E-AA4B-91CA-C9A2-4B00E5321B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3255" y="996389"/>
            <a:ext cx="4824918" cy="4667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766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2881DB-4CA9-467B-808D-B25C93E9B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9704" y="1318883"/>
            <a:ext cx="10551011" cy="4608512"/>
          </a:xfrm>
        </p:spPr>
        <p:txBody>
          <a:bodyPr/>
          <a:lstStyle/>
          <a:p>
            <a:pPr marL="628650" lvl="2" indent="0">
              <a:buNone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US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Mechanical Models ongoing with MME by Luca </a:t>
            </a:r>
            <a:r>
              <a:rPr lang="en-US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Piacentini</a:t>
            </a:r>
            <a:r>
              <a:rPr lang="en-US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 &amp; Federico Carra</a:t>
            </a:r>
          </a:p>
          <a:p>
            <a:pPr lvl="1"/>
            <a:r>
              <a:rPr lang="en-US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Discussions with INSA concerning new materials </a:t>
            </a:r>
          </a:p>
          <a:p>
            <a:pPr lvl="1"/>
            <a:r>
              <a:rPr lang="en-US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Naming defined for </a:t>
            </a:r>
            <a:r>
              <a:rPr lang="en-US" sz="2100" b="1" dirty="0" err="1">
                <a:solidFill>
                  <a:srgbClr val="292929"/>
                </a:solidFill>
                <a:latin typeface="Calibri" panose="020F0502020204030204" pitchFamily="34" charset="0"/>
              </a:rPr>
              <a:t>Tracability</a:t>
            </a:r>
            <a:endParaRPr lang="en-US" sz="2100" b="1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lvl="2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Using CERN general Scheme	</a:t>
            </a:r>
          </a:p>
          <a:p>
            <a:pPr lvl="4"/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 (Handling &amp; Supports)</a:t>
            </a:r>
          </a:p>
          <a:p>
            <a:pPr lvl="4"/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HJPU (Jack Polyurethan)</a:t>
            </a:r>
          </a:p>
          <a:p>
            <a:pPr lvl="5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HJPUH (Jack Polyurethan Heavy)</a:t>
            </a:r>
          </a:p>
          <a:p>
            <a:pPr lvl="5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HJPUL (Jack Polyurethan Light)</a:t>
            </a:r>
          </a:p>
          <a:p>
            <a:pPr lvl="5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HJPUHP (Jack Polyurethan Heavy Pad (90ShA))</a:t>
            </a:r>
          </a:p>
          <a:p>
            <a:pPr lvl="5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HJPULP (Jack Polyurethan Light Pad (75ShA))</a:t>
            </a:r>
          </a:p>
          <a:p>
            <a:pPr lvl="2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Creation of Assets and custom fields in INFOR EAM</a:t>
            </a:r>
          </a:p>
          <a:p>
            <a:pPr lvl="1"/>
            <a:r>
              <a:rPr lang="en-US" sz="2100" b="1" dirty="0">
                <a:solidFill>
                  <a:srgbClr val="292929"/>
                </a:solidFill>
                <a:latin typeface="Calibri" panose="020F0502020204030204" pitchFamily="34" charset="0"/>
              </a:rPr>
              <a:t>Full Property matrix for Samples in preparation</a:t>
            </a:r>
          </a:p>
          <a:p>
            <a:pPr lvl="5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5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3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b="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b="0" i="0" dirty="0">
              <a:solidFill>
                <a:srgbClr val="292929"/>
              </a:solidFill>
              <a:effectLst/>
              <a:latin typeface="sourcesans-regular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EA8643B-3DBD-4EB4-ADB4-FF6A4FA91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Ongoing</a:t>
            </a:r>
            <a:r>
              <a:rPr lang="de-DE" dirty="0"/>
              <a:t> </a:t>
            </a:r>
            <a:r>
              <a:rPr lang="de-DE" dirty="0" err="1"/>
              <a:t>actions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17BBB-C54C-4A6F-86B8-F21B44239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8530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Welcome to BE - Jan 2021 - template" id="{D7F86FE6-13B5-1742-902D-E033CFAF905E}" vid="{4FADA346-18AE-D546-9D9D-50DAEB7467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BE_Dep_Meeting_21_Jan20</Template>
  <TotalTime>51056</TotalTime>
  <Words>314</Words>
  <Application>Microsoft Office PowerPoint</Application>
  <PresentationFormat>Widescreen</PresentationFormat>
  <Paragraphs>81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sourcesans-regular</vt:lpstr>
      <vt:lpstr>Office Theme</vt:lpstr>
      <vt:lpstr>PUR Jack Taskforce  Meeting #2 27/09/2023</vt:lpstr>
      <vt:lpstr>Agenda</vt:lpstr>
      <vt:lpstr>Updated list of Members</vt:lpstr>
      <vt:lpstr>Latest news</vt:lpstr>
      <vt:lpstr>Ongoing actions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new-look BEAMS (BE) Department</dc:title>
  <dc:creator>Helene Mainaud Durand</dc:creator>
  <cp:lastModifiedBy>Patrick Bestmann</cp:lastModifiedBy>
  <cp:revision>227</cp:revision>
  <cp:lastPrinted>2021-01-08T18:04:22Z</cp:lastPrinted>
  <dcterms:created xsi:type="dcterms:W3CDTF">2021-01-08T18:03:38Z</dcterms:created>
  <dcterms:modified xsi:type="dcterms:W3CDTF">2023-09-27T06:57:32Z</dcterms:modified>
</cp:coreProperties>
</file>