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2" r:id="rId4"/>
    <p:sldId id="260" r:id="rId5"/>
    <p:sldId id="259" r:id="rId6"/>
    <p:sldId id="258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5131" autoAdjust="0"/>
    <p:restoredTop sz="94627" autoAdjust="0"/>
  </p:normalViewPr>
  <p:slideViewPr>
    <p:cSldViewPr>
      <p:cViewPr>
        <p:scale>
          <a:sx n="120" d="100"/>
          <a:sy n="120" d="100"/>
        </p:scale>
        <p:origin x="-137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29D857-D04F-4B72-9381-26E6CC3B54BE}" type="datetimeFigureOut">
              <a:rPr lang="en-US"/>
              <a:pPr>
                <a:defRPr/>
              </a:pPr>
              <a:t>3/30/2011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93C6458-7857-43CF-8793-81B8A190FC73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82129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CE58B-362B-4ED0-A878-FD1A1EEF7C6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99949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8CD98-F853-4509-8FE9-4A875AB7A19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53410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6765D-EE80-4776-AC48-72A9D3EF236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20445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7239F-1DB2-4D25-AEB9-8CE868FE2CEB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8628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865D2-6B20-4C36-A5AC-CEA9F5640AF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9435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976EA-DCE5-4780-9B98-63BAB3498B6C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11114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50AAC-D9EF-4256-B623-0CFBE60F048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34764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3086F-C4F1-495C-B165-5B74DC1F856F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8097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5AB54-5A5D-4478-A91E-CEB775ABB2B5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235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72BAE-DC0F-4520-A4E5-8AF97FB61199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44972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1108-A7B6-427D-8E20-82F0B7D6653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1492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E064B621-577D-4690-AA85-45DB77ECEF7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sz="5400" dirty="0" smtClean="0">
                <a:effectLst>
                  <a:reflection blurRad="6350" stA="55000" endA="300" endPos="45500" dir="5400000" sy="-100000" algn="bl" rotWithShape="0"/>
                </a:effectLst>
              </a:rPr>
              <a:t>BD Controls</a:t>
            </a:r>
            <a:endParaRPr sz="5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dirty="0" smtClean="0"/>
              <a:t>Status </a:t>
            </a:r>
            <a:r>
              <a:rPr lang="de-AT" dirty="0" err="1" smtClean="0"/>
              <a:t>and</a:t>
            </a:r>
            <a:r>
              <a:rPr lang="de-AT" dirty="0" smtClean="0"/>
              <a:t> Schedule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PP-110324-a-AKE_MACSweek_BDCO_report.pptx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BD Controls Status Report</a:t>
            </a:r>
          </a:p>
          <a:p>
            <a:pPr>
              <a:defRPr/>
            </a:pPr>
            <a:r>
              <a:rPr lang="de-AT" dirty="0" smtClean="0"/>
              <a:t>A</a:t>
            </a:r>
            <a:r>
              <a:rPr lang="de-AT" dirty="0"/>
              <a:t>. </a:t>
            </a:r>
            <a:r>
              <a:rPr lang="de-AT" dirty="0" smtClean="0"/>
              <a:t>Kerschbaum 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60B2D-3FBC-4B87-BB8D-276412B41D63}" type="slidenum">
              <a:rPr lang="de-AT"/>
              <a:pPr>
                <a:defRPr/>
              </a:pPr>
              <a:t>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Monitors</a:t>
            </a:r>
          </a:p>
          <a:p>
            <a:pPr lvl="1"/>
            <a:r>
              <a:rPr lang="en-US" dirty="0" smtClean="0"/>
              <a:t>Internal software</a:t>
            </a:r>
          </a:p>
          <a:p>
            <a:pPr lvl="1"/>
            <a:r>
              <a:rPr lang="en-US" dirty="0" smtClean="0"/>
              <a:t>FEC software</a:t>
            </a:r>
          </a:p>
          <a:p>
            <a:r>
              <a:rPr lang="en-US" dirty="0" smtClean="0"/>
              <a:t>FEC software</a:t>
            </a:r>
          </a:p>
          <a:p>
            <a:pPr lvl="1"/>
            <a:r>
              <a:rPr lang="en-US" dirty="0" smtClean="0"/>
              <a:t>ITS concept</a:t>
            </a:r>
          </a:p>
          <a:p>
            <a:pPr lvl="1"/>
            <a:r>
              <a:rPr lang="en-US" dirty="0" smtClean="0"/>
              <a:t>Final concept</a:t>
            </a:r>
          </a:p>
          <a:p>
            <a:r>
              <a:rPr lang="en-US" dirty="0" smtClean="0"/>
              <a:t>Schedule</a:t>
            </a:r>
          </a:p>
          <a:p>
            <a:r>
              <a:rPr lang="en-US" dirty="0" smtClean="0"/>
              <a:t>Summary</a:t>
            </a:r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PP-110324-a-AKE_MACSweek_BDCO_report.pptx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5944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- Monitors (reminder)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PP-110324-a-AKE_MACSweek_BDCO_report.pptx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</a:t>
            </a:r>
            <a:r>
              <a:rPr lang="de-AT" dirty="0" smtClean="0"/>
              <a:t>Kerschbaum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FF15C-EE84-480C-8011-9522D71CC1BD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958382"/>
              </p:ext>
            </p:extLst>
          </p:nvPr>
        </p:nvGraphicFramePr>
        <p:xfrm>
          <a:off x="900113" y="1341438"/>
          <a:ext cx="7272337" cy="4497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097"/>
                <a:gridCol w="864040"/>
                <a:gridCol w="1008047"/>
                <a:gridCol w="1080050"/>
                <a:gridCol w="1152053"/>
                <a:gridCol w="1080050"/>
              </a:tblGrid>
              <a:tr h="3707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Monitor type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LEBT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RFQ</a:t>
                      </a:r>
                      <a:r>
                        <a:rPr lang="en-US" sz="1200" baseline="0" dirty="0" smtClean="0"/>
                        <a:t> + </a:t>
                      </a:r>
                      <a:r>
                        <a:rPr lang="en-US" sz="1200" dirty="0" smtClean="0"/>
                        <a:t>LINAC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MEBT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Synchrotron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HEBT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Farada</a:t>
                      </a:r>
                      <a:r>
                        <a:rPr lang="en-US" sz="1200" baseline="0" dirty="0" smtClean="0"/>
                        <a:t>y Cups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Slit Plates 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Wire Scanners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Faraday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Cup Cylindrical 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</a:t>
                      </a:r>
                      <a:r>
                        <a:rPr lang="en-US" sz="1200" baseline="0" dirty="0" smtClean="0"/>
                        <a:t> Current Transformers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smtClean="0"/>
                        <a:t>✕</a:t>
                      </a:r>
                      <a:endParaRPr lang="en-US" sz="120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DC Current Transformers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Profile/Harp</a:t>
                      </a:r>
                      <a:r>
                        <a:rPr lang="en-US" sz="1200" baseline="0" dirty="0" smtClean="0"/>
                        <a:t> Grids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8674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Position Pickups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Phase Probe</a:t>
                      </a:r>
                      <a:r>
                        <a:rPr lang="en-US" sz="1200" baseline="0" dirty="0" smtClean="0"/>
                        <a:t> Pickups</a:t>
                      </a:r>
                      <a:endParaRPr lang="en-US" sz="1200" dirty="0" smtClean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Schottky</a:t>
                      </a:r>
                      <a:r>
                        <a:rPr lang="en-US" sz="1200" baseline="0" dirty="0" smtClean="0"/>
                        <a:t> Pickups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Residual Gas Profile Monitor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Diamond Detector (PIN)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Luminescen</a:t>
                      </a:r>
                      <a:r>
                        <a:rPr lang="en-US" sz="1200" baseline="0" dirty="0" smtClean="0"/>
                        <a:t>t Screens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Qualification Monitor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Scintillating Fiber Hodoscope</a:t>
                      </a:r>
                      <a:r>
                        <a:rPr lang="en-US" sz="1200" baseline="0" dirty="0" smtClean="0"/>
                        <a:t>s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987675" y="1727200"/>
            <a:ext cx="863600" cy="1917700"/>
          </a:xfrm>
          <a:prstGeom prst="rect">
            <a:avLst/>
          </a:prstGeom>
          <a:noFill/>
          <a:ln w="31750">
            <a:solidFill>
              <a:srgbClr val="B3B8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– Internal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applications needed for internal use</a:t>
            </a:r>
          </a:p>
          <a:p>
            <a:pPr lvl="1"/>
            <a:r>
              <a:rPr lang="en-US" dirty="0" smtClean="0"/>
              <a:t>Various test applications for PCBs</a:t>
            </a:r>
          </a:p>
          <a:p>
            <a:pPr lvl="1"/>
            <a:r>
              <a:rPr lang="en-US" dirty="0" smtClean="0"/>
              <a:t>Brushless motion calibration application</a:t>
            </a:r>
          </a:p>
          <a:p>
            <a:pPr lvl="1"/>
            <a:r>
              <a:rPr lang="en-US" dirty="0" smtClean="0"/>
              <a:t>Universal test application (“</a:t>
            </a:r>
            <a:r>
              <a:rPr lang="en-US" dirty="0" err="1" smtClean="0"/>
              <a:t>Trottinette</a:t>
            </a:r>
            <a:r>
              <a:rPr lang="en-US" dirty="0" smtClean="0"/>
              <a:t>” software)</a:t>
            </a:r>
          </a:p>
          <a:p>
            <a:r>
              <a:rPr lang="en-US" dirty="0" smtClean="0"/>
              <a:t>Internal software has highest priority</a:t>
            </a:r>
          </a:p>
          <a:p>
            <a:pPr lvl="1"/>
            <a:r>
              <a:rPr lang="en-US" dirty="0" smtClean="0"/>
              <a:t>Needed to test monitors (Calibration)</a:t>
            </a:r>
          </a:p>
          <a:p>
            <a:pPr lvl="1"/>
            <a:r>
              <a:rPr lang="en-US" dirty="0" smtClean="0"/>
              <a:t>Will be used as the CO independent local debug SW, fallback solution if FEC or monitor fails (</a:t>
            </a:r>
            <a:r>
              <a:rPr lang="en-US" dirty="0" err="1" smtClean="0"/>
              <a:t>Trottinette</a:t>
            </a:r>
            <a:r>
              <a:rPr lang="en-US" dirty="0" smtClean="0"/>
              <a:t>)</a:t>
            </a:r>
          </a:p>
          <a:p>
            <a:r>
              <a:rPr lang="en-US" dirty="0" smtClean="0"/>
              <a:t>Different scheduling approaches</a:t>
            </a:r>
          </a:p>
          <a:p>
            <a:pPr lvl="1"/>
            <a:r>
              <a:rPr lang="en-US" dirty="0" smtClean="0"/>
              <a:t>Test applications are developed on demand</a:t>
            </a:r>
          </a:p>
          <a:p>
            <a:pPr lvl="1"/>
            <a:r>
              <a:rPr lang="en-US" dirty="0" smtClean="0"/>
              <a:t>All other applications have a schedule</a:t>
            </a:r>
          </a:p>
          <a:p>
            <a:pPr lvl="1"/>
            <a:r>
              <a:rPr lang="en-US" dirty="0" smtClean="0"/>
              <a:t>Calibration and </a:t>
            </a:r>
            <a:r>
              <a:rPr lang="en-US" dirty="0" err="1"/>
              <a:t>T</a:t>
            </a:r>
            <a:r>
              <a:rPr lang="en-US" dirty="0" err="1" smtClean="0"/>
              <a:t>rottinette</a:t>
            </a:r>
            <a:r>
              <a:rPr lang="en-US" dirty="0" smtClean="0"/>
              <a:t> development in progress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PP-110324-a-AKE_MACSweek_BDCO_report.pptx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4597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– FEC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of FECs has high priority</a:t>
            </a:r>
          </a:p>
          <a:p>
            <a:pPr lvl="1"/>
            <a:r>
              <a:rPr lang="en-US" dirty="0" smtClean="0"/>
              <a:t>Will start after internal applications are done</a:t>
            </a:r>
          </a:p>
          <a:p>
            <a:r>
              <a:rPr lang="en-US" dirty="0" smtClean="0"/>
              <a:t>Issues and topics concerning MACS are handled on demand</a:t>
            </a:r>
          </a:p>
          <a:p>
            <a:r>
              <a:rPr lang="en-US" dirty="0" smtClean="0"/>
              <a:t>Work on XML device descriptions and MACS interfaces started</a:t>
            </a:r>
          </a:p>
          <a:p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PP-110324-a-AKE_MACSweek_BDCO_report.pptx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0576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FEC software (ITS)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38736" cy="4525963"/>
          </a:xfrm>
          <a:ln w="12700" cmpd="sng">
            <a:bevel/>
          </a:ln>
        </p:spPr>
        <p:txBody>
          <a:bodyPr>
            <a:normAutofit/>
          </a:bodyPr>
          <a:lstStyle/>
          <a:p>
            <a:r>
              <a:rPr lang="en-US" sz="1800" dirty="0" smtClean="0"/>
              <a:t>FEC software will be developed using FECOS</a:t>
            </a:r>
          </a:p>
          <a:p>
            <a:r>
              <a:rPr lang="en-US" sz="1800" dirty="0" smtClean="0"/>
              <a:t>Communication using NI SV-OPC and MAPS</a:t>
            </a:r>
          </a:p>
          <a:p>
            <a:r>
              <a:rPr lang="en-US" sz="1800" dirty="0" smtClean="0"/>
              <a:t>Preliminary “Tier 2” provided by WP CO</a:t>
            </a:r>
          </a:p>
          <a:p>
            <a:r>
              <a:rPr lang="en-US" sz="1800" dirty="0" smtClean="0"/>
              <a:t>LabVIEW user interfaces (FEC specific)</a:t>
            </a:r>
          </a:p>
          <a:p>
            <a:r>
              <a:rPr lang="en-US" sz="1800" dirty="0" smtClean="0"/>
              <a:t>These interfaces may later be used for debugging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PP-110324-a-AKE_MACSweek_BDCO_report.pptx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9735970"/>
              </p:ext>
            </p:extLst>
          </p:nvPr>
        </p:nvGraphicFramePr>
        <p:xfrm>
          <a:off x="3995738" y="1628775"/>
          <a:ext cx="4686300" cy="384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Visio" r:id="rId3" imgW="7138263" imgH="5807683" progId="Visio.Drawing.11">
                  <p:embed/>
                </p:oleObj>
              </mc:Choice>
              <mc:Fallback>
                <p:oleObj name="Visio" r:id="rId3" imgW="7138263" imgH="5807683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1628775"/>
                        <a:ext cx="4686300" cy="3849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6350" cap="sq">
                            <a:solidFill>
                              <a:srgbClr val="000000"/>
                            </a:solidFill>
                            <a:bevel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70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FEC software (final)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38736" cy="4525963"/>
          </a:xfrm>
        </p:spPr>
        <p:txBody>
          <a:bodyPr/>
          <a:lstStyle/>
          <a:p>
            <a:r>
              <a:rPr lang="en-US" sz="1800" dirty="0" smtClean="0"/>
              <a:t>Tier 1 interfaces can be tested during ITS</a:t>
            </a:r>
          </a:p>
          <a:p>
            <a:r>
              <a:rPr lang="en-US" sz="1800" dirty="0" smtClean="0"/>
              <a:t>Tier 2 can be changed during ITS</a:t>
            </a:r>
          </a:p>
          <a:p>
            <a:r>
              <a:rPr lang="en-US" sz="1800" dirty="0" smtClean="0"/>
              <a:t>Transition to final system possible at any time</a:t>
            </a:r>
          </a:p>
          <a:p>
            <a:r>
              <a:rPr lang="en-US" sz="1800" dirty="0" smtClean="0"/>
              <a:t>Changes to T1 and T2 </a:t>
            </a:r>
            <a:r>
              <a:rPr lang="en-GB" sz="1800" dirty="0" smtClean="0"/>
              <a:t>transparent for FECs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PP-110324-a-AKE_MACSweek_BDCO_report.pptx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3585259"/>
              </p:ext>
            </p:extLst>
          </p:nvPr>
        </p:nvGraphicFramePr>
        <p:xfrm>
          <a:off x="3995936" y="1628800"/>
          <a:ext cx="4680520" cy="384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Visio" r:id="rId3" imgW="7137182" imgH="5807683" progId="Visio.Drawing.11">
                  <p:embed/>
                </p:oleObj>
              </mc:Choice>
              <mc:Fallback>
                <p:oleObj name="Visio" r:id="rId3" imgW="7137182" imgH="5807683" progId="Visio.Drawing.11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1628800"/>
                        <a:ext cx="4680520" cy="384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258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Schedule is preliminary</a:t>
            </a:r>
          </a:p>
          <a:p>
            <a:r>
              <a:rPr lang="en-US" dirty="0" smtClean="0"/>
              <a:t>WP BD goal: Provide monitors for ITS in time</a:t>
            </a:r>
          </a:p>
          <a:p>
            <a:r>
              <a:rPr lang="en-US" dirty="0" smtClean="0"/>
              <a:t>Internal applications</a:t>
            </a:r>
          </a:p>
          <a:p>
            <a:pPr lvl="1"/>
            <a:r>
              <a:rPr lang="en-US" dirty="0" smtClean="0"/>
              <a:t>CW 14: Calibration software done</a:t>
            </a:r>
          </a:p>
          <a:p>
            <a:pPr lvl="1"/>
            <a:r>
              <a:rPr lang="en-US" dirty="0" smtClean="0"/>
              <a:t>CW 20: </a:t>
            </a:r>
            <a:r>
              <a:rPr lang="en-US" dirty="0" err="1" smtClean="0"/>
              <a:t>Trottinette</a:t>
            </a:r>
            <a:r>
              <a:rPr lang="en-US" dirty="0" smtClean="0"/>
              <a:t> software done</a:t>
            </a:r>
          </a:p>
          <a:p>
            <a:r>
              <a:rPr lang="en-US" dirty="0" smtClean="0"/>
              <a:t>FEC software for ITS</a:t>
            </a:r>
          </a:p>
          <a:p>
            <a:pPr lvl="1"/>
            <a:r>
              <a:rPr lang="en-US" dirty="0" smtClean="0"/>
              <a:t>CW 24: WSX FEC software done</a:t>
            </a:r>
          </a:p>
          <a:p>
            <a:pPr lvl="1"/>
            <a:r>
              <a:rPr lang="en-US" dirty="0" smtClean="0"/>
              <a:t>CW 28: FCN FEC software done</a:t>
            </a:r>
          </a:p>
          <a:p>
            <a:pPr lvl="1"/>
            <a:r>
              <a:rPr lang="en-US" dirty="0" smtClean="0"/>
              <a:t>CW 30: SLX FEC software done</a:t>
            </a:r>
          </a:p>
          <a:p>
            <a:pPr lvl="1"/>
            <a:r>
              <a:rPr lang="en-US" dirty="0" smtClean="0"/>
              <a:t>CW 34: Tier 3 Emittance procedure implemented </a:t>
            </a:r>
          </a:p>
          <a:p>
            <a:pPr lvl="1"/>
            <a:r>
              <a:rPr lang="en-US" dirty="0" smtClean="0"/>
              <a:t>CW 36: ITS integration tests finished for WSX, FCN, SLX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PP-110324-a-AKE_MACSweek_BDCO_report.pptx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5254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Internal software is being developed</a:t>
            </a:r>
          </a:p>
          <a:p>
            <a:r>
              <a:rPr lang="en-US" smtClean="0"/>
              <a:t>MACS </a:t>
            </a:r>
            <a:r>
              <a:rPr lang="en-US" dirty="0"/>
              <a:t>i</a:t>
            </a:r>
            <a:r>
              <a:rPr lang="en-US" dirty="0" smtClean="0"/>
              <a:t>nterface designs are underway</a:t>
            </a:r>
          </a:p>
          <a:p>
            <a:r>
              <a:rPr lang="en-US" dirty="0" smtClean="0"/>
              <a:t>FEC concept for ITS is finished</a:t>
            </a:r>
          </a:p>
          <a:p>
            <a:r>
              <a:rPr lang="en-US" dirty="0" smtClean="0"/>
              <a:t>Schedule for BD CO in respect to ITS standing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PP-110324-a-AKE_MACSweek_BDCO_report.pptx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363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1667</TotalTime>
  <Words>473</Words>
  <Application>Microsoft Office PowerPoint</Application>
  <PresentationFormat>On-screen Show (4:3)</PresentationFormat>
  <Paragraphs>138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1_Office Theme</vt:lpstr>
      <vt:lpstr>Microsoft Visio Drawing</vt:lpstr>
      <vt:lpstr>BD Controls</vt:lpstr>
      <vt:lpstr>Contents</vt:lpstr>
      <vt:lpstr>Overview - Monitors (reminder)</vt:lpstr>
      <vt:lpstr>Overview – Internal software</vt:lpstr>
      <vt:lpstr>Overview – FEC software</vt:lpstr>
      <vt:lpstr>FEC software (ITS)</vt:lpstr>
      <vt:lpstr>FEC software (final)</vt:lpstr>
      <vt:lpstr>Schedule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A. Kerschbaum</cp:lastModifiedBy>
  <cp:revision>110</cp:revision>
  <dcterms:created xsi:type="dcterms:W3CDTF">2008-05-26T15:39:36Z</dcterms:created>
  <dcterms:modified xsi:type="dcterms:W3CDTF">2011-03-30T06:57:16Z</dcterms:modified>
</cp:coreProperties>
</file>