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3" r:id="rId3"/>
    <p:sldId id="264" r:id="rId4"/>
    <p:sldId id="267" r:id="rId5"/>
    <p:sldId id="266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B73C00-7EA9-4141-BE74-5EE7DB6C2B54}" type="datetimeFigureOut">
              <a:rPr lang="en-US"/>
              <a:pPr>
                <a:defRPr/>
              </a:pPr>
              <a:t>3/25/2011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20382F-F232-4314-936A-1A7972CDE281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45116-2FDF-40C1-B6A7-00D0873138F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74894-6ED9-4B1B-84FD-B352C891503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88020-2732-4063-BF3F-7C8687CB10B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AA469-97E1-4EB8-90C1-5CFEFFC4417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7E66-809B-4AC3-B047-DA9C87E9ECE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FEE4D-ED00-4134-996B-18C3756E55C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8373-E64A-420C-920B-C9CCAFD260F9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74E79-755B-4A3D-9CD8-9982D3543A1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EBD16-6E96-4CB5-B858-ADC1987861A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B892C-CDEB-40D4-9414-FBA6F389E3B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625F-F8B3-41A9-A009-01352C13CAD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384382AE-3AEE-4950-ABA3-FFA9C5A4ACD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27992" y="2204864"/>
            <a:ext cx="7772400" cy="1470025"/>
          </a:xfrm>
        </p:spPr>
        <p:txBody>
          <a:bodyPr/>
          <a:lstStyle/>
          <a:p>
            <a:pPr algn="ctr" eaLnBrk="1" hangingPunct="1"/>
            <a:r>
              <a:rPr dirty="0" smtClean="0"/>
              <a:t>SIMATIC WinCC OA Developments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PP-110324-a-MMA_WinCCOADevelopments.pptx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5AC81E-0EE8-4491-910B-07CDE917CB3D}" type="slidenum">
              <a:rPr lang="de-AT"/>
              <a:pPr>
                <a:defRPr/>
              </a:pPr>
              <a:t>1</a:t>
            </a:fld>
            <a:endParaRPr lang="de-AT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dirty="0" smtClean="0"/>
              <a:t>Synoptics EWO and ftp control extention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SIMATIC WinCC OA?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PP-110324-a-MMA_WinCCOADevelopments.pptx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  <p:sp>
        <p:nvSpPr>
          <p:cNvPr id="8" name="TextBox 7"/>
          <p:cNvSpPr txBox="1"/>
          <p:nvPr/>
        </p:nvSpPr>
        <p:spPr>
          <a:xfrm>
            <a:off x="1835696" y="1988840"/>
            <a:ext cx="532859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 thought they are using PVSS as SCADA tool.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Why are they jumping now to a different product?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920699"/>
          </a:xfrm>
        </p:spPr>
        <p:txBody>
          <a:bodyPr/>
          <a:lstStyle/>
          <a:p>
            <a:r>
              <a:rPr lang="en-US" dirty="0" smtClean="0"/>
              <a:t>WinCC OA is our SCADA tool</a:t>
            </a:r>
          </a:p>
          <a:p>
            <a:endParaRPr lang="en-US" dirty="0" smtClean="0"/>
          </a:p>
        </p:txBody>
      </p:sp>
      <p:pic>
        <p:nvPicPr>
          <p:cNvPr id="11" name="Picture 10" descr="0511-0811-0418-5930_Boy_Looking_at_a_Compass_clipart_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26790" y="3068960"/>
            <a:ext cx="1037098" cy="1481568"/>
          </a:xfrm>
          <a:prstGeom prst="rect">
            <a:avLst/>
          </a:prstGeom>
        </p:spPr>
      </p:pic>
      <p:sp>
        <p:nvSpPr>
          <p:cNvPr id="12" name="Cloud Callout 11"/>
          <p:cNvSpPr/>
          <p:nvPr/>
        </p:nvSpPr>
        <p:spPr>
          <a:xfrm>
            <a:off x="1115616" y="1700808"/>
            <a:ext cx="7488832" cy="1296144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banner_wincc_oa_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5075926"/>
            <a:ext cx="3888432" cy="1305402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539552" y="4661520"/>
            <a:ext cx="8229600" cy="56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WinCC OA is the new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name for PVSS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</a:t>
            </a:r>
            <a:r>
              <a:rPr lang="en-US" dirty="0" err="1" smtClean="0"/>
              <a:t>Synoptics</a:t>
            </a:r>
            <a:r>
              <a:rPr lang="en-US" dirty="0" smtClean="0"/>
              <a:t> Widget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External Widget Object (EWO) to load and render 3D models in WinCC OA panels using Qt and Open Cascade libraries</a:t>
            </a:r>
          </a:p>
          <a:p>
            <a:r>
              <a:rPr lang="en-US" dirty="0" smtClean="0"/>
              <a:t>Loading of STEP files (.</a:t>
            </a:r>
            <a:r>
              <a:rPr lang="en-US" dirty="0" err="1" smtClean="0"/>
              <a:t>stp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Interact with the EWO through:</a:t>
            </a:r>
          </a:p>
          <a:p>
            <a:pPr lvl="1"/>
            <a:r>
              <a:rPr lang="en-US" dirty="0" smtClean="0"/>
              <a:t>Mouse (select, rotate, zoom, pan, etc…)</a:t>
            </a:r>
          </a:p>
          <a:p>
            <a:pPr lvl="1"/>
            <a:r>
              <a:rPr lang="en-US" dirty="0" smtClean="0"/>
              <a:t>API (set colors, zoom to element, get all element IDs, get selected element ID, select 2D/3D view, etc…)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PP-110324-a-MMA_WinCCOADevelopments.pptx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9800"/>
          </a:xfrm>
        </p:spPr>
        <p:txBody>
          <a:bodyPr/>
          <a:lstStyle/>
          <a:p>
            <a:r>
              <a:rPr lang="en-US" dirty="0" smtClean="0"/>
              <a:t>Example Panel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PP-110324-a-MMA_WinCCOADevelopments.pptx</a:t>
            </a:r>
            <a:endParaRPr lang="de-AT" dirty="0" smtClean="0"/>
          </a:p>
          <a:p>
            <a:pPr>
              <a:defRPr/>
            </a:pPr>
            <a:r>
              <a:rPr lang="en-US" dirty="0" smtClean="0"/>
              <a:t>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pic>
        <p:nvPicPr>
          <p:cNvPr id="7" name="Picture 6" descr="synopticsView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7730074" cy="5640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FTP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Link Library to extend WinCC OA with ftp functionality</a:t>
            </a:r>
          </a:p>
          <a:p>
            <a:r>
              <a:rPr lang="en-US" dirty="0" smtClean="0"/>
              <a:t>Provides high level APIs 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ftpUpload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ftpDownload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downloadFromURL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 smtClean="0"/>
              <a:t>Low level APIs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ftpSessionStart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 /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ftpSessionClose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ftpSessionUpLoad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/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ftpSessionDowload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en-US" dirty="0" smtClean="0"/>
              <a:t>Etc…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PP-110324-a-MMA_WinCCOADevelopments.pptx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Synoptic panel for the Navigator using the synoptic EWO</a:t>
            </a:r>
          </a:p>
          <a:p>
            <a:r>
              <a:rPr lang="en-US" dirty="0" smtClean="0"/>
              <a:t>Panel for working sets and virtual accelerators</a:t>
            </a:r>
          </a:p>
          <a:p>
            <a:r>
              <a:rPr lang="en-US" dirty="0" smtClean="0"/>
              <a:t>Panel for ftp file up and download using the control extension library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PP-110324-a-MMA_WinCCOADevelopments.pptx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1982</TotalTime>
  <Words>226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SIMATIC WinCC OA Developments</vt:lpstr>
      <vt:lpstr>SIMATIC WinCC OA?</vt:lpstr>
      <vt:lpstr>3D Synoptics Widget</vt:lpstr>
      <vt:lpstr>Example Panel</vt:lpstr>
      <vt:lpstr>FTP extension</vt:lpstr>
      <vt:lpstr>Planned developments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PVSS Navigator</dc:title>
  <dc:creator/>
  <cp:lastModifiedBy>mmarchha</cp:lastModifiedBy>
  <cp:revision>158</cp:revision>
  <dcterms:created xsi:type="dcterms:W3CDTF">2008-05-26T15:39:36Z</dcterms:created>
  <dcterms:modified xsi:type="dcterms:W3CDTF">2011-03-25T16:13:14Z</dcterms:modified>
</cp:coreProperties>
</file>