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63" r:id="rId6"/>
    <p:sldId id="260" r:id="rId7"/>
    <p:sldId id="261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926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1EC4A9-2168-4E04-BB2E-8AF61F9C51E2}" type="datetimeFigureOut">
              <a:rPr lang="en-US"/>
              <a:pPr>
                <a:defRPr/>
              </a:pPr>
              <a:t>3/25/2011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5162F6-39D8-4AC9-97B1-6BB48EDA6D6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6E11-7F58-4FA1-80C3-CB63E135F43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DFAA4-4548-48C0-B1F8-A42D14BE1D1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F61F-0E23-4202-A29F-9B4C875C14D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89FB5-0816-4399-AF46-7C47EFEF767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07FCC-9509-4DA8-996F-C2A6CD5B0AD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D3259-95B8-4B27-9D81-AA30F3FD4A5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71ECA-0C97-4A65-B96D-A7A2328BD84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61912-1064-445B-9DE3-108258A53E0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E4DB-6D1A-410F-9712-EC19520726D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C44A3-851E-4FC4-A9B5-8852522904E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3785-897A-4798-85B1-EB5354ED17B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30481A3-046E-4100-BD44-066AFEA0C09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vn.cern.ch/reps/macs/trunk/sdp/documents/Deployment/Configuration/ControlSystem/GenericDevice/do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/>
          <a:p>
            <a:pPr eaLnBrk="1" hangingPunct="1"/>
            <a:r>
              <a:rPr dirty="0" smtClean="0"/>
              <a:t>XML Device Description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F63A3-ECFF-4C1C-B7A6-202F54E08581}" type="slidenum">
              <a:rPr lang="de-AT"/>
              <a:pPr>
                <a:defRPr/>
              </a:pPr>
              <a:t>1</a:t>
            </a:fld>
            <a:endParaRPr lang="de-AT"/>
          </a:p>
        </p:txBody>
      </p:sp>
      <p:pic>
        <p:nvPicPr>
          <p:cNvPr id="2055" name="Picture 7" descr="\\cern.ch\dfs\Users\m\mmarchha\Documents\My Pictures\xml_at_wo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6513" y="4077072"/>
            <a:ext cx="3585237" cy="2209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and template documents are available under: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https://svn.cern.ch/reps/macs/trunk/sdp/documents/Deployment/Configuration/ControlSystem/GenericDevice/doc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workshop on how to write device description documents is scheduled on 30.03.2011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MACS configuration </a:t>
            </a:r>
            <a:r>
              <a:rPr lang="en-US" dirty="0" smtClean="0"/>
              <a:t>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2432868"/>
          </a:xfrm>
        </p:spPr>
        <p:txBody>
          <a:bodyPr/>
          <a:lstStyle/>
          <a:p>
            <a:r>
              <a:rPr lang="en-US" dirty="0" smtClean="0"/>
              <a:t>XML documents for device definition</a:t>
            </a:r>
          </a:p>
          <a:p>
            <a:r>
              <a:rPr lang="en-US" dirty="0" smtClean="0"/>
              <a:t>Database filled from XML documents</a:t>
            </a:r>
          </a:p>
          <a:p>
            <a:r>
              <a:rPr lang="en-US" dirty="0" smtClean="0"/>
              <a:t>Configuration created in RMS</a:t>
            </a:r>
          </a:p>
          <a:p>
            <a:r>
              <a:rPr lang="en-US" dirty="0" smtClean="0"/>
              <a:t>Configuration exported to configuration files </a:t>
            </a:r>
          </a:p>
          <a:p>
            <a:r>
              <a:rPr lang="en-US" dirty="0" smtClean="0"/>
              <a:t>Configuration files are read by the individual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grpSp>
        <p:nvGrpSpPr>
          <p:cNvPr id="7" name="Group 6"/>
          <p:cNvGrpSpPr/>
          <p:nvPr/>
        </p:nvGrpSpPr>
        <p:grpSpPr>
          <a:xfrm>
            <a:off x="1149822" y="4077072"/>
            <a:ext cx="6806554" cy="1800200"/>
            <a:chOff x="395536" y="4221088"/>
            <a:chExt cx="6806554" cy="1800200"/>
          </a:xfrm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2779961" y="4452416"/>
              <a:ext cx="614362" cy="885825"/>
            </a:xfrm>
            <a:prstGeom prst="can">
              <a:avLst>
                <a:gd name="adj" fmla="val 3604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RMS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DB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	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851920" y="4653136"/>
              <a:ext cx="819150" cy="5921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 algn="ctr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Exporter</a:t>
              </a:r>
            </a:p>
          </p:txBody>
        </p:sp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>
              <a:off x="5004048" y="4365104"/>
              <a:ext cx="841375" cy="1208087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onfig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/>
              </a:r>
              <a:br>
                <a:rPr lang="en-US" sz="1200" dirty="0" smtClean="0">
                  <a:latin typeface="Arial" pitchFamily="34" charset="0"/>
                  <a:cs typeface="Arial" pitchFamily="34" charset="0"/>
                </a:rPr>
              </a:b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files</a:t>
              </a:r>
            </a:p>
          </p:txBody>
        </p:sp>
        <p:sp>
          <p:nvSpPr>
            <p:cNvPr id="11" name="AutoShape 15"/>
            <p:cNvSpPr>
              <a:spLocks noChangeArrowheads="1"/>
            </p:cNvSpPr>
            <p:nvPr/>
          </p:nvSpPr>
          <p:spPr bwMode="auto">
            <a:xfrm>
              <a:off x="3460998" y="4819129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>
              <a:off x="4740523" y="4819129"/>
              <a:ext cx="357188" cy="263525"/>
            </a:xfrm>
            <a:prstGeom prst="rightArrow">
              <a:avLst>
                <a:gd name="adj1" fmla="val 50000"/>
                <a:gd name="adj2" fmla="val 3388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5778748" y="4819129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395536" y="4365104"/>
              <a:ext cx="841375" cy="1208087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XML</a:t>
              </a: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File</a:t>
              </a:r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2411760" y="4797152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547664" y="4653136"/>
              <a:ext cx="819150" cy="5921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 algn="ctr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Importer</a:t>
              </a: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1170417" y="4797152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9"/>
            <p:cNvGrpSpPr/>
            <p:nvPr/>
          </p:nvGrpSpPr>
          <p:grpSpPr>
            <a:xfrm>
              <a:off x="6156176" y="4221088"/>
              <a:ext cx="1045914" cy="1800200"/>
              <a:chOff x="5436096" y="2780928"/>
              <a:chExt cx="1477962" cy="3024336"/>
            </a:xfrm>
          </p:grpSpPr>
          <p:sp>
            <p:nvSpPr>
              <p:cNvPr id="19" name="AutoShape 10"/>
              <p:cNvSpPr>
                <a:spLocks noChangeArrowheads="1"/>
              </p:cNvSpPr>
              <p:nvPr/>
            </p:nvSpPr>
            <p:spPr bwMode="auto">
              <a:xfrm>
                <a:off x="5436096" y="2780928"/>
                <a:ext cx="1477962" cy="302433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5B8B7"/>
                  </a:gs>
                </a:gsLst>
                <a:lin ang="5400000" scaled="1"/>
              </a:gradFill>
              <a:ln w="12700" algn="ctr">
                <a:solidFill>
                  <a:srgbClr val="D99594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0" tIns="0" rIns="9144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MACS</a:t>
                </a:r>
              </a:p>
              <a:p>
                <a:pPr algn="ctr">
                  <a:spcAft>
                    <a:spcPts val="1000"/>
                  </a:spcAft>
                </a:pP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</p:txBody>
          </p:sp>
          <p:pic>
            <p:nvPicPr>
              <p:cNvPr id="20" name="Picture 1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80112" y="3212976"/>
                <a:ext cx="1236663" cy="622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652120" y="4005064"/>
                <a:ext cx="1127125" cy="43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24128" y="4725144"/>
                <a:ext cx="965200" cy="723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Description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Document</a:t>
            </a:r>
          </a:p>
          <a:p>
            <a:pPr lvl="1"/>
            <a:r>
              <a:rPr lang="en-US" dirty="0" smtClean="0"/>
              <a:t>Purpose </a:t>
            </a:r>
          </a:p>
          <a:p>
            <a:pPr lvl="1"/>
            <a:r>
              <a:rPr lang="en-US" dirty="0" smtClean="0"/>
              <a:t>Interfaces</a:t>
            </a:r>
          </a:p>
          <a:p>
            <a:pPr lvl="1"/>
            <a:r>
              <a:rPr lang="en-US" dirty="0" smtClean="0"/>
              <a:t>Operations model (how to operate the device)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tc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XML Document</a:t>
            </a:r>
          </a:p>
          <a:p>
            <a:pPr lvl="1"/>
            <a:r>
              <a:rPr lang="en-US" dirty="0" smtClean="0"/>
              <a:t>Device class definition</a:t>
            </a:r>
          </a:p>
          <a:p>
            <a:pPr lvl="1"/>
            <a:r>
              <a:rPr lang="en-US" dirty="0" smtClean="0"/>
              <a:t>Attribute definition</a:t>
            </a:r>
          </a:p>
          <a:p>
            <a:pPr lvl="1"/>
            <a:r>
              <a:rPr lang="en-US" dirty="0" smtClean="0"/>
              <a:t>Definition of instances</a:t>
            </a:r>
          </a:p>
          <a:p>
            <a:pPr lvl="1"/>
            <a:r>
              <a:rPr lang="en-US" dirty="0" smtClean="0"/>
              <a:t>Default value definition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tc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header</a:t>
            </a:r>
          </a:p>
          <a:p>
            <a:pPr lvl="1"/>
            <a:r>
              <a:rPr lang="en-US" dirty="0" smtClean="0"/>
              <a:t>Document title</a:t>
            </a:r>
          </a:p>
          <a:p>
            <a:pPr lvl="1"/>
            <a:r>
              <a:rPr lang="en-US" dirty="0" smtClean="0"/>
              <a:t>Document number</a:t>
            </a:r>
          </a:p>
          <a:p>
            <a:pPr lvl="1"/>
            <a:r>
              <a:rPr lang="en-US" dirty="0" smtClean="0"/>
              <a:t>Author</a:t>
            </a:r>
          </a:p>
          <a:p>
            <a:pPr lvl="1"/>
            <a:r>
              <a:rPr lang="en-US" dirty="0" smtClean="0"/>
              <a:t>Data of creation</a:t>
            </a:r>
          </a:p>
          <a:p>
            <a:pPr lvl="1"/>
            <a:r>
              <a:rPr lang="en-US" dirty="0" smtClean="0"/>
              <a:t>Abstract</a:t>
            </a:r>
          </a:p>
          <a:p>
            <a:pPr lvl="1"/>
            <a:r>
              <a:rPr lang="en-US" dirty="0" smtClean="0"/>
              <a:t>Document dependency (optional)</a:t>
            </a:r>
          </a:p>
          <a:p>
            <a:r>
              <a:rPr lang="en-US" dirty="0" smtClean="0"/>
              <a:t>Document body</a:t>
            </a:r>
          </a:p>
          <a:p>
            <a:pPr lvl="1"/>
            <a:r>
              <a:rPr lang="en-US" dirty="0" smtClean="0"/>
              <a:t>Device class definition</a:t>
            </a:r>
          </a:p>
          <a:p>
            <a:pPr lvl="1"/>
            <a:r>
              <a:rPr lang="en-US" dirty="0" smtClean="0"/>
              <a:t>Device instantiation</a:t>
            </a:r>
          </a:p>
          <a:p>
            <a:pPr lvl="1"/>
            <a:r>
              <a:rPr lang="en-US" dirty="0" smtClean="0"/>
              <a:t>Instance value definition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class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784796"/>
          </a:xfrm>
        </p:spPr>
        <p:txBody>
          <a:bodyPr/>
          <a:lstStyle/>
          <a:p>
            <a:r>
              <a:rPr lang="en-US" dirty="0" smtClean="0"/>
              <a:t>Inheritance and interfaces</a:t>
            </a:r>
          </a:p>
          <a:p>
            <a:r>
              <a:rPr lang="en-US" dirty="0" smtClean="0"/>
              <a:t>Class name and three letter code</a:t>
            </a:r>
          </a:p>
          <a:p>
            <a:r>
              <a:rPr lang="en-US" dirty="0" smtClean="0"/>
              <a:t>Description</a:t>
            </a:r>
          </a:p>
          <a:p>
            <a:r>
              <a:rPr lang="en-US" dirty="0" smtClean="0"/>
              <a:t>Properties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5832648" cy="272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25975"/>
          </a:xfrm>
        </p:spPr>
        <p:txBody>
          <a:bodyPr/>
          <a:lstStyle/>
          <a:p>
            <a:r>
              <a:rPr lang="en-US" dirty="0" smtClean="0"/>
              <a:t>Device class can inherit directly from basic device or state-driven device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Device class can inherit from a intermediate class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060848"/>
            <a:ext cx="295133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93096"/>
            <a:ext cx="1800200" cy="235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625975"/>
          </a:xfrm>
        </p:spPr>
        <p:txBody>
          <a:bodyPr/>
          <a:lstStyle/>
          <a:p>
            <a:r>
              <a:rPr lang="en-US" dirty="0" smtClean="0"/>
              <a:t>Devices can implement interfaces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4332882" cy="33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instantiation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507288" cy="2288852"/>
          </a:xfrm>
        </p:spPr>
        <p:txBody>
          <a:bodyPr/>
          <a:lstStyle/>
          <a:p>
            <a:r>
              <a:rPr lang="en-US" dirty="0" smtClean="0"/>
              <a:t>Number of instances</a:t>
            </a:r>
          </a:p>
          <a:p>
            <a:r>
              <a:rPr lang="en-US" dirty="0" smtClean="0"/>
              <a:t>Instance name and description</a:t>
            </a:r>
          </a:p>
          <a:p>
            <a:r>
              <a:rPr lang="en-US" dirty="0" smtClean="0"/>
              <a:t>Rack and Room (optional)</a:t>
            </a:r>
          </a:p>
          <a:p>
            <a:r>
              <a:rPr lang="en-US" dirty="0" smtClean="0"/>
              <a:t>WinCC OA system and connection</a:t>
            </a:r>
          </a:p>
          <a:p>
            <a:r>
              <a:rPr lang="en-US" dirty="0" smtClean="0"/>
              <a:t>Software Module and controlled devices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861048"/>
            <a:ext cx="77946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Instance value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992708"/>
          </a:xfrm>
        </p:spPr>
        <p:txBody>
          <a:bodyPr/>
          <a:lstStyle/>
          <a:p>
            <a:r>
              <a:rPr lang="en-US" dirty="0" smtClean="0"/>
              <a:t>Define property values for each particular instance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PP-110324-a-MMA_XMLDeviceDescription.pptx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519537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2869</TotalTime>
  <Words>238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XML Device Description</vt:lpstr>
      <vt:lpstr>MACS configuration chain</vt:lpstr>
      <vt:lpstr>Device Description Documents</vt:lpstr>
      <vt:lpstr>XML Document</vt:lpstr>
      <vt:lpstr>Device class definition</vt:lpstr>
      <vt:lpstr>Inheritance</vt:lpstr>
      <vt:lpstr>Interfaces</vt:lpstr>
      <vt:lpstr>Device instantiation</vt:lpstr>
      <vt:lpstr>Instance value definition</vt:lpstr>
      <vt:lpstr>Status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Device XML Definition</dc:title>
  <dc:creator/>
  <cp:lastModifiedBy>mmarchha</cp:lastModifiedBy>
  <cp:revision>152</cp:revision>
  <dcterms:created xsi:type="dcterms:W3CDTF">2010-12-06T17:50:53Z</dcterms:created>
  <dcterms:modified xsi:type="dcterms:W3CDTF">2011-03-25T16:15:06Z</dcterms:modified>
</cp:coreProperties>
</file>