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9" r:id="rId3"/>
    <p:sldId id="266" r:id="rId4"/>
    <p:sldId id="274" r:id="rId5"/>
    <p:sldId id="267" r:id="rId6"/>
    <p:sldId id="270" r:id="rId7"/>
    <p:sldId id="271" r:id="rId8"/>
    <p:sldId id="272" r:id="rId9"/>
    <p:sldId id="273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6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B73C00-7EA9-4141-BE74-5EE7DB6C2B54}" type="datetimeFigureOut">
              <a:rPr lang="en-US"/>
              <a:pPr>
                <a:defRPr/>
              </a:pPr>
              <a:t>3/25/2011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A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de-A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F20382F-F232-4314-936A-1A7972CDE281}" type="slidenum">
              <a:rPr lang="de-AT"/>
              <a:pPr>
                <a:defRPr/>
              </a:pPr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45116-2FDF-40C1-B6A7-00D0873138F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774894-6ED9-4B1B-84FD-B352C8915032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88020-2732-4063-BF3F-7C8687CB10B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AA469-97E1-4EB8-90C1-5CFEFFC4417A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B7E66-809B-4AC3-B047-DA9C87E9ECE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FEE4D-ED00-4134-996B-18C3756E55C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78373-E64A-420C-920B-C9CCAFD260F9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74E79-755B-4A3D-9CD8-9982D3543A14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EBD16-6E96-4CB5-B858-ADC1987861A7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B892C-CDEB-40D4-9414-FBA6F389E3B2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AT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05625F-F8B3-41A9-A009-01352C13CAD8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00563" y="142875"/>
            <a:ext cx="4533900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93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de-AT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500188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625" y="6215063"/>
            <a:ext cx="3500438" cy="5000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en-US"/>
              <a:t>file name including date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29188" y="6215063"/>
            <a:ext cx="3752850" cy="506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r>
              <a:rPr lang="de-AT"/>
              <a:t>Name &amp; title</a:t>
            </a:r>
            <a:endParaRPr lang="de-A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14813" y="6429375"/>
            <a:ext cx="400050" cy="292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fld id="{384382AE-3AEE-4950-ABA3-FFA9C5A4ACD3}" type="slidenum">
              <a:rPr lang="de-AT"/>
              <a:pPr>
                <a:defRPr/>
              </a:pPr>
              <a:t>‹#›</a:t>
            </a:fld>
            <a:endParaRPr lang="de-AT" dirty="0"/>
          </a:p>
        </p:txBody>
      </p:sp>
      <p:pic>
        <p:nvPicPr>
          <p:cNvPr id="1032" name="Picture 8" descr="linie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28625" y="6118225"/>
            <a:ext cx="4229100" cy="2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 descr="linie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429500" y="6118225"/>
            <a:ext cx="1008063" cy="2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lang="de-AT" sz="3200" kern="1200" dirty="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rgbClr val="B3B80F"/>
          </a:solidFill>
          <a:latin typeface="Verdana" pitchFamily="34" charset="0"/>
          <a:ea typeface="Verdana" pitchFamily="34" charset="0"/>
          <a:cs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2060"/>
        </a:buClr>
        <a:buFont typeface="Arial" charset="0"/>
        <a:buChar char="•"/>
        <a:defRPr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27992" y="2204864"/>
            <a:ext cx="7772400" cy="1470025"/>
          </a:xfrm>
        </p:spPr>
        <p:txBody>
          <a:bodyPr/>
          <a:lstStyle/>
          <a:p>
            <a:pPr eaLnBrk="1" hangingPunct="1"/>
            <a:r>
              <a:rPr dirty="0" smtClean="0"/>
              <a:t>RMS Status</a:t>
            </a:r>
            <a:endParaRPr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PP-110325-a-MMA_RMSStatus.pptx</a:t>
            </a:r>
            <a:endParaRPr lang="de-A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5AC81E-0EE8-4491-910B-07CDE917CB3D}" type="slidenum">
              <a:rPr lang="de-AT"/>
              <a:pPr>
                <a:defRPr/>
              </a:pPr>
              <a:t>1</a:t>
            </a:fld>
            <a:endParaRPr lang="de-AT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de-AT" dirty="0" smtClean="0"/>
              <a:t>What we can do and what is missing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missing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Navigator Panel Manager</a:t>
            </a:r>
          </a:p>
          <a:p>
            <a:pPr lvl="1"/>
            <a:r>
              <a:rPr lang="en-US" dirty="0" smtClean="0"/>
              <a:t>Define available </a:t>
            </a:r>
            <a:r>
              <a:rPr lang="en-US" dirty="0" smtClean="0"/>
              <a:t>panels</a:t>
            </a:r>
          </a:p>
          <a:p>
            <a:pPr lvl="1"/>
            <a:r>
              <a:rPr lang="en-US" dirty="0" smtClean="0"/>
              <a:t>Define panel tree</a:t>
            </a:r>
            <a:endParaRPr lang="en-US" dirty="0" smtClean="0"/>
          </a:p>
          <a:p>
            <a:r>
              <a:rPr lang="en-US" dirty="0" smtClean="0"/>
              <a:t>Wave form builder (first version delivered)</a:t>
            </a:r>
            <a:endParaRPr lang="en-US" dirty="0" smtClean="0"/>
          </a:p>
          <a:p>
            <a:r>
              <a:rPr lang="en-US" dirty="0" smtClean="0"/>
              <a:t>Sequence builder (for building timing sequences)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10</a:t>
            </a:fld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6992"/>
            <a:ext cx="8229600" cy="939800"/>
          </a:xfrm>
        </p:spPr>
        <p:txBody>
          <a:bodyPr/>
          <a:lstStyle/>
          <a:p>
            <a:r>
              <a:rPr lang="en-US" dirty="0" smtClean="0"/>
              <a:t>Definition of general </a:t>
            </a:r>
            <a:r>
              <a:rPr lang="en-US" dirty="0" smtClean="0"/>
              <a:t>s</a:t>
            </a:r>
            <a:r>
              <a:rPr lang="en-US" dirty="0" smtClean="0"/>
              <a:t>ystem </a:t>
            </a:r>
            <a:r>
              <a:rPr lang="en-US" dirty="0" smtClean="0"/>
              <a:t>i</a:t>
            </a:r>
            <a:r>
              <a:rPr lang="en-US" dirty="0" smtClean="0"/>
              <a:t>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Machines / Rooms / Racks</a:t>
            </a:r>
          </a:p>
          <a:p>
            <a:r>
              <a:rPr lang="en-US" dirty="0" smtClean="0"/>
              <a:t>CPUs </a:t>
            </a:r>
          </a:p>
          <a:p>
            <a:r>
              <a:rPr lang="en-US" dirty="0" smtClean="0"/>
              <a:t>Crates / Interface cards</a:t>
            </a:r>
          </a:p>
          <a:p>
            <a:r>
              <a:rPr lang="en-US" dirty="0" smtClean="0"/>
              <a:t>PLCs / Interface modules / Polling groups</a:t>
            </a:r>
          </a:p>
          <a:p>
            <a:r>
              <a:rPr lang="en-US" dirty="0" smtClean="0"/>
              <a:t>Software modules</a:t>
            </a:r>
          </a:p>
          <a:p>
            <a:r>
              <a:rPr lang="en-US" dirty="0" smtClean="0"/>
              <a:t>OPC Server / OPC groups</a:t>
            </a:r>
          </a:p>
          <a:p>
            <a:r>
              <a:rPr lang="en-US" dirty="0" smtClean="0"/>
              <a:t>WinCC OA Systems</a:t>
            </a:r>
          </a:p>
          <a:p>
            <a:r>
              <a:rPr lang="en-US" dirty="0" smtClean="0"/>
              <a:t>Panels</a:t>
            </a:r>
          </a:p>
          <a:p>
            <a:r>
              <a:rPr lang="en-US" dirty="0" smtClean="0"/>
              <a:t>Cycle Codes (</a:t>
            </a:r>
            <a:r>
              <a:rPr lang="en-US" dirty="0" err="1" smtClean="0"/>
              <a:t>Masks&amp;Filters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2</a:t>
            </a:fld>
            <a:endParaRPr lang="de-A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data types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3</a:t>
            </a:fld>
            <a:endParaRPr lang="de-AT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206724"/>
            <a:ext cx="7439025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1064716"/>
          </a:xfrm>
        </p:spPr>
        <p:txBody>
          <a:bodyPr/>
          <a:lstStyle/>
          <a:p>
            <a:r>
              <a:rPr lang="en-US" dirty="0" smtClean="0"/>
              <a:t>Device class definition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Versions and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0189"/>
            <a:ext cx="8229600" cy="2432868"/>
          </a:xfrm>
        </p:spPr>
        <p:txBody>
          <a:bodyPr/>
          <a:lstStyle/>
          <a:p>
            <a:r>
              <a:rPr lang="en-US" dirty="0" smtClean="0"/>
              <a:t>Each data type/data point/Working Set/Virtual Accelerator can exist in multiple versions</a:t>
            </a:r>
          </a:p>
          <a:p>
            <a:r>
              <a:rPr lang="en-US" dirty="0" smtClean="0"/>
              <a:t>Each version can be in one out of three states:</a:t>
            </a:r>
          </a:p>
          <a:p>
            <a:pPr lvl="1"/>
            <a:r>
              <a:rPr lang="en-US" dirty="0" smtClean="0"/>
              <a:t>In work (one version at a time, modifiable)</a:t>
            </a:r>
          </a:p>
          <a:p>
            <a:pPr lvl="1"/>
            <a:r>
              <a:rPr lang="en-US" dirty="0" smtClean="0"/>
              <a:t>Released (one version at a time, not modifiable)</a:t>
            </a:r>
          </a:p>
          <a:p>
            <a:pPr lvl="1"/>
            <a:r>
              <a:rPr lang="en-US" dirty="0" smtClean="0"/>
              <a:t>Deprecated (multiple versions at a time, not modifiable)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4</a:t>
            </a:fld>
            <a:endParaRPr lang="de-AT" dirty="0"/>
          </a:p>
        </p:txBody>
      </p:sp>
      <p:sp>
        <p:nvSpPr>
          <p:cNvPr id="7" name="Oval 6"/>
          <p:cNvSpPr/>
          <p:nvPr/>
        </p:nvSpPr>
        <p:spPr>
          <a:xfrm>
            <a:off x="1475656" y="4581128"/>
            <a:ext cx="144016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n work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3491880" y="4581128"/>
            <a:ext cx="1440160" cy="72008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released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508104" y="4581128"/>
            <a:ext cx="1800200" cy="79208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deprecated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1" name="Curved Connector 10"/>
          <p:cNvCxnSpPr>
            <a:stCxn id="7" idx="7"/>
            <a:endCxn id="8" idx="1"/>
          </p:cNvCxnSpPr>
          <p:nvPr/>
        </p:nvCxnSpPr>
        <p:spPr>
          <a:xfrm rot="5400000" flipH="1" flipV="1">
            <a:off x="3203848" y="4187642"/>
            <a:ext cx="1588" cy="997878"/>
          </a:xfrm>
          <a:prstGeom prst="curvedConnector3">
            <a:avLst>
              <a:gd name="adj1" fmla="val 21036083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>
            <a:stCxn id="8" idx="7"/>
            <a:endCxn id="9" idx="1"/>
          </p:cNvCxnSpPr>
          <p:nvPr/>
        </p:nvCxnSpPr>
        <p:spPr>
          <a:xfrm rot="16200000" flipH="1">
            <a:off x="5241162" y="4166552"/>
            <a:ext cx="10546" cy="1050604"/>
          </a:xfrm>
          <a:prstGeom prst="curvedConnector3">
            <a:avLst>
              <a:gd name="adj1" fmla="val -316758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>
            <a:stCxn id="9" idx="3"/>
            <a:endCxn id="8" idx="5"/>
          </p:cNvCxnSpPr>
          <p:nvPr/>
        </p:nvCxnSpPr>
        <p:spPr>
          <a:xfrm rot="5400000" flipH="1">
            <a:off x="5215704" y="4701184"/>
            <a:ext cx="61462" cy="1050604"/>
          </a:xfrm>
          <a:prstGeom prst="curvedConnector3">
            <a:avLst>
              <a:gd name="adj1" fmla="val -560670"/>
            </a:avLst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</a:t>
            </a:r>
            <a:r>
              <a:rPr lang="en-US" dirty="0" smtClean="0"/>
              <a:t>data points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5</a:t>
            </a:fld>
            <a:endParaRPr lang="de-A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67748"/>
            <a:ext cx="5594201" cy="422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284164"/>
            <a:ext cx="8229600" cy="1064716"/>
          </a:xfrm>
        </p:spPr>
        <p:txBody>
          <a:bodyPr/>
          <a:lstStyle/>
          <a:p>
            <a:r>
              <a:rPr lang="en-US" dirty="0" smtClean="0"/>
              <a:t>Device class instantiation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w</a:t>
            </a:r>
            <a:r>
              <a:rPr lang="en-US" dirty="0" smtClean="0"/>
              <a:t>orking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of devices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6</a:t>
            </a:fld>
            <a:endParaRPr lang="de-A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2013" y="2114922"/>
            <a:ext cx="741997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293096"/>
            <a:ext cx="24384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</a:t>
            </a:r>
            <a:r>
              <a:rPr lang="en-US" dirty="0" smtClean="0"/>
              <a:t>virtual accelerators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of working sets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7</a:t>
            </a:fld>
            <a:endParaRPr lang="de-A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04864"/>
            <a:ext cx="73914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437112"/>
            <a:ext cx="24384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of </a:t>
            </a:r>
            <a:r>
              <a:rPr lang="en-US" dirty="0" smtClean="0"/>
              <a:t>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1352748"/>
          </a:xfrm>
        </p:spPr>
        <p:txBody>
          <a:bodyPr/>
          <a:lstStyle/>
          <a:p>
            <a:r>
              <a:rPr lang="en-US" dirty="0" smtClean="0"/>
              <a:t>Virtual Accelerators</a:t>
            </a:r>
          </a:p>
          <a:p>
            <a:r>
              <a:rPr lang="en-US" dirty="0" smtClean="0"/>
              <a:t>Working Sets</a:t>
            </a:r>
          </a:p>
          <a:p>
            <a:r>
              <a:rPr lang="en-US" dirty="0" smtClean="0"/>
              <a:t>Devices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8</a:t>
            </a:fld>
            <a:endParaRPr lang="de-AT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36912"/>
            <a:ext cx="84677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do from 0</a:t>
            </a:r>
            <a:r>
              <a:rPr lang="en-US" dirty="0" smtClean="0">
                <a:sym typeface="Wingdings" pitchFamily="2" charset="2"/>
              </a:rPr>
              <a:t>Configuration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Definition of the general system Information</a:t>
            </a:r>
          </a:p>
          <a:p>
            <a:r>
              <a:rPr lang="en-US" dirty="0" smtClean="0"/>
              <a:t>Definition of device </a:t>
            </a:r>
            <a:r>
              <a:rPr lang="en-US" dirty="0" smtClean="0"/>
              <a:t>c</a:t>
            </a:r>
            <a:r>
              <a:rPr lang="en-US" dirty="0" smtClean="0"/>
              <a:t>lasses</a:t>
            </a:r>
          </a:p>
          <a:p>
            <a:r>
              <a:rPr lang="en-US" dirty="0" smtClean="0"/>
              <a:t>Definition of device instances</a:t>
            </a:r>
          </a:p>
          <a:p>
            <a:r>
              <a:rPr lang="en-US" dirty="0" smtClean="0"/>
              <a:t>Working Set definition</a:t>
            </a:r>
          </a:p>
          <a:p>
            <a:r>
              <a:rPr lang="en-US" dirty="0" smtClean="0"/>
              <a:t>Virtual Accelerator definition</a:t>
            </a:r>
          </a:p>
          <a:p>
            <a:r>
              <a:rPr lang="en-US" dirty="0" smtClean="0"/>
              <a:t>Create configuration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PP-110325-a-MMA_RMSStatus.pptx</a:t>
            </a:r>
            <a:endParaRPr lang="de-A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 smtClean="0"/>
              <a:t>M. Marchhart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8AA469-97E1-4EB8-90C1-5CFEFFC4417A}" type="slidenum">
              <a:rPr lang="de-AT" smtClean="0"/>
              <a:pPr>
                <a:defRPr/>
              </a:pPr>
              <a:t>9</a:t>
            </a:fld>
            <a:endParaRPr lang="de-A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2111</TotalTime>
  <Words>254</Words>
  <Application>Microsoft Office PowerPoint</Application>
  <PresentationFormat>On-screen Show (4:3)</PresentationFormat>
  <Paragraphs>76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1_Office Theme</vt:lpstr>
      <vt:lpstr>RMS Status</vt:lpstr>
      <vt:lpstr>Definition of general system information</vt:lpstr>
      <vt:lpstr>Definition of data types</vt:lpstr>
      <vt:lpstr>Versions and States</vt:lpstr>
      <vt:lpstr>Definition of data points</vt:lpstr>
      <vt:lpstr>Definition of working sets</vt:lpstr>
      <vt:lpstr>Definition of virtual accelerators</vt:lpstr>
      <vt:lpstr>Definition of configuration</vt:lpstr>
      <vt:lpstr>Steps to do from 0Configuration</vt:lpstr>
      <vt:lpstr>What is missing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PVSS Navigator</dc:title>
  <dc:creator/>
  <cp:lastModifiedBy>mmarchha</cp:lastModifiedBy>
  <cp:revision>176</cp:revision>
  <dcterms:created xsi:type="dcterms:W3CDTF">2008-05-26T15:39:36Z</dcterms:created>
  <dcterms:modified xsi:type="dcterms:W3CDTF">2011-03-25T16:11:53Z</dcterms:modified>
</cp:coreProperties>
</file>