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61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DA97-FFF1-4CFB-A9DE-6ED8D68A6317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60C6-7515-4500-9565-1C1982933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467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DA97-FFF1-4CFB-A9DE-6ED8D68A6317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60C6-7515-4500-9565-1C1982933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694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DA97-FFF1-4CFB-A9DE-6ED8D68A6317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60C6-7515-4500-9565-1C1982933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211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DA97-FFF1-4CFB-A9DE-6ED8D68A6317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60C6-7515-4500-9565-1C1982933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346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DA97-FFF1-4CFB-A9DE-6ED8D68A6317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60C6-7515-4500-9565-1C1982933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453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DA97-FFF1-4CFB-A9DE-6ED8D68A6317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60C6-7515-4500-9565-1C1982933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384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DA97-FFF1-4CFB-A9DE-6ED8D68A6317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60C6-7515-4500-9565-1C1982933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487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DA97-FFF1-4CFB-A9DE-6ED8D68A6317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60C6-7515-4500-9565-1C1982933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543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DA97-FFF1-4CFB-A9DE-6ED8D68A6317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60C6-7515-4500-9565-1C1982933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829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DA97-FFF1-4CFB-A9DE-6ED8D68A6317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60C6-7515-4500-9565-1C1982933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265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DA97-FFF1-4CFB-A9DE-6ED8D68A6317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60C6-7515-4500-9565-1C1982933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067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ADA97-FFF1-4CFB-A9DE-6ED8D68A6317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360C6-7515-4500-9565-1C1982933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403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DrupalCon</a:t>
            </a:r>
            <a:r>
              <a:rPr lang="en-US" dirty="0" smtClean="0"/>
              <a:t> Chicago - </a:t>
            </a:r>
            <a:r>
              <a:rPr lang="en-US" dirty="0" err="1" smtClean="0"/>
              <a:t>Juraj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“Performance </a:t>
            </a:r>
            <a:r>
              <a:rPr lang="en-US" dirty="0" smtClean="0"/>
              <a:t>is often an afterthought which leads to </a:t>
            </a:r>
            <a:r>
              <a:rPr lang="en-US" dirty="0" smtClean="0"/>
              <a:t>regression” - Dries</a:t>
            </a:r>
            <a:endParaRPr lang="en-US" dirty="0" smtClean="0"/>
          </a:p>
          <a:p>
            <a:pPr lvl="1"/>
            <a:r>
              <a:rPr lang="en-US" dirty="0" smtClean="0"/>
              <a:t>Server side &lt;&gt; front end performance</a:t>
            </a:r>
          </a:p>
          <a:p>
            <a:r>
              <a:rPr lang="en-US" dirty="0" smtClean="0"/>
              <a:t>Automation</a:t>
            </a:r>
          </a:p>
          <a:p>
            <a:pPr lvl="1"/>
            <a:r>
              <a:rPr lang="en-US" dirty="0" err="1" smtClean="0"/>
              <a:t>Drush</a:t>
            </a:r>
            <a:r>
              <a:rPr lang="en-US" dirty="0" smtClean="0"/>
              <a:t> v5</a:t>
            </a:r>
          </a:p>
          <a:p>
            <a:pPr lvl="1"/>
            <a:r>
              <a:rPr lang="en-GB" dirty="0" err="1" smtClean="0"/>
              <a:t>drush</a:t>
            </a:r>
            <a:r>
              <a:rPr lang="en-GB" dirty="0" smtClean="0"/>
              <a:t> </a:t>
            </a:r>
            <a:r>
              <a:rPr lang="en-GB" dirty="0"/>
              <a:t>entity-show 1 --</a:t>
            </a:r>
            <a:r>
              <a:rPr lang="en-GB" dirty="0" err="1"/>
              <a:t>json</a:t>
            </a:r>
            <a:r>
              <a:rPr lang="en-GB" dirty="0"/>
              <a:t> | </a:t>
            </a:r>
            <a:r>
              <a:rPr lang="en-GB" dirty="0" err="1"/>
              <a:t>drush</a:t>
            </a:r>
            <a:r>
              <a:rPr lang="en-GB" dirty="0"/>
              <a:t> entity-create </a:t>
            </a:r>
            <a:r>
              <a:rPr lang="en-GB" dirty="0" smtClean="0"/>
              <a:t>– </a:t>
            </a:r>
          </a:p>
          <a:p>
            <a:pPr lvl="1"/>
            <a:r>
              <a:rPr lang="en-GB" dirty="0" smtClean="0"/>
              <a:t>this </a:t>
            </a:r>
            <a:r>
              <a:rPr lang="en-GB" dirty="0"/>
              <a:t>is a way that you can copy an existing node via </a:t>
            </a:r>
            <a:r>
              <a:rPr lang="en-GB" dirty="0" err="1"/>
              <a:t>drush</a:t>
            </a:r>
            <a:r>
              <a:rPr lang="en-GB" dirty="0"/>
              <a:t>, EVEN BETWEEN SITES using </a:t>
            </a:r>
            <a:r>
              <a:rPr lang="en-GB" dirty="0" smtClean="0"/>
              <a:t>aliases</a:t>
            </a:r>
          </a:p>
          <a:p>
            <a:r>
              <a:rPr lang="en-US" dirty="0" smtClean="0"/>
              <a:t>Design != Usability</a:t>
            </a:r>
          </a:p>
          <a:p>
            <a:r>
              <a:rPr lang="en-US" dirty="0" smtClean="0"/>
              <a:t>Multi-device publishing &amp; integration</a:t>
            </a:r>
          </a:p>
          <a:p>
            <a:pPr lvl="1"/>
            <a:r>
              <a:rPr lang="en-US" dirty="0" smtClean="0"/>
              <a:t>Make content available via different formats</a:t>
            </a:r>
          </a:p>
          <a:p>
            <a:pPr lvl="1"/>
            <a:r>
              <a:rPr lang="en-US" dirty="0" smtClean="0"/>
              <a:t>Web services </a:t>
            </a:r>
            <a:r>
              <a:rPr lang="en-US" dirty="0" smtClean="0"/>
              <a:t>APIs</a:t>
            </a:r>
          </a:p>
          <a:p>
            <a:r>
              <a:rPr lang="en-GB" dirty="0" err="1"/>
              <a:t>Dev</a:t>
            </a:r>
            <a:r>
              <a:rPr lang="en-GB" dirty="0"/>
              <a:t> / Staging / Production Problem</a:t>
            </a:r>
            <a:endParaRPr lang="en-GB" dirty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725144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141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76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DrupalCon Chicago - Juraj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DrupalCon Chicago</dc:title>
  <dc:creator>Juraj Sucik</dc:creator>
  <cp:lastModifiedBy>Juraj Sucik</cp:lastModifiedBy>
  <cp:revision>7</cp:revision>
  <dcterms:created xsi:type="dcterms:W3CDTF">2011-04-08T09:32:23Z</dcterms:created>
  <dcterms:modified xsi:type="dcterms:W3CDTF">2011-04-08T11:33:46Z</dcterms:modified>
</cp:coreProperties>
</file>