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778" autoAdjust="0"/>
  </p:normalViewPr>
  <p:slideViewPr>
    <p:cSldViewPr>
      <p:cViewPr varScale="1">
        <p:scale>
          <a:sx n="69" d="100"/>
          <a:sy n="69" d="100"/>
        </p:scale>
        <p:origin x="-8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BFA20F-E755-4C16-B7A5-EF52A325B69A}" type="datetimeFigureOut">
              <a:rPr lang="en-US" smtClean="0"/>
              <a:t>4/8/2011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AF2752-7D1C-4EBD-8933-3765A3AA3D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641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F2752-7D1C-4EBD-8933-3765A3AA3DD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2281D-B6E6-4118-AB5B-3870E8E4C2FE}" type="datetimeFigureOut">
              <a:rPr lang="en-US" smtClean="0"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1C72D-99DD-4E91-88C1-28BECAF9F2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2281D-B6E6-4118-AB5B-3870E8E4C2FE}" type="datetimeFigureOut">
              <a:rPr lang="en-US" smtClean="0"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1C72D-99DD-4E91-88C1-28BECAF9F2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2281D-B6E6-4118-AB5B-3870E8E4C2FE}" type="datetimeFigureOut">
              <a:rPr lang="en-US" smtClean="0"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1C72D-99DD-4E91-88C1-28BECAF9F2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2281D-B6E6-4118-AB5B-3870E8E4C2FE}" type="datetimeFigureOut">
              <a:rPr lang="en-US" smtClean="0"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1C72D-99DD-4E91-88C1-28BECAF9F2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2281D-B6E6-4118-AB5B-3870E8E4C2FE}" type="datetimeFigureOut">
              <a:rPr lang="en-US" smtClean="0"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1C72D-99DD-4E91-88C1-28BECAF9F2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2281D-B6E6-4118-AB5B-3870E8E4C2FE}" type="datetimeFigureOut">
              <a:rPr lang="en-US" smtClean="0"/>
              <a:t>4/8/2011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1C72D-99DD-4E91-88C1-28BECAF9F2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2281D-B6E6-4118-AB5B-3870E8E4C2FE}" type="datetimeFigureOut">
              <a:rPr lang="en-US" smtClean="0"/>
              <a:t>4/8/2011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1C72D-99DD-4E91-88C1-28BECAF9F2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2281D-B6E6-4118-AB5B-3870E8E4C2FE}" type="datetimeFigureOut">
              <a:rPr lang="en-US" smtClean="0"/>
              <a:t>4/8/2011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1C72D-99DD-4E91-88C1-28BECAF9F2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2281D-B6E6-4118-AB5B-3870E8E4C2FE}" type="datetimeFigureOut">
              <a:rPr lang="en-US" smtClean="0"/>
              <a:t>4/8/2011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1C72D-99DD-4E91-88C1-28BECAF9F2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2281D-B6E6-4118-AB5B-3870E8E4C2FE}" type="datetimeFigureOut">
              <a:rPr lang="en-US" smtClean="0"/>
              <a:t>4/8/2011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1C72D-99DD-4E91-88C1-28BECAF9F2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2281D-B6E6-4118-AB5B-3870E8E4C2FE}" type="datetimeFigureOut">
              <a:rPr lang="en-US" smtClean="0"/>
              <a:t>4/8/2011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1C72D-99DD-4E91-88C1-28BECAF9F2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2281D-B6E6-4118-AB5B-3870E8E4C2FE}" type="datetimeFigureOut">
              <a:rPr lang="en-US" smtClean="0"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1C72D-99DD-4E91-88C1-28BECAF9F2F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err="1" smtClean="0"/>
              <a:t>DrupalCon</a:t>
            </a:r>
            <a:r>
              <a:rPr lang="en-US" dirty="0" smtClean="0"/>
              <a:t> Chicago, 7-10 March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000" dirty="0"/>
              <a:t>My SSD failed </a:t>
            </a:r>
            <a:r>
              <a:rPr lang="en-GB" sz="2000" dirty="0" smtClean="0"/>
              <a:t>(windows failed to shutdown so it “cooked”). </a:t>
            </a:r>
            <a:r>
              <a:rPr lang="en-GB" sz="2000" dirty="0"/>
              <a:t>I lost my notes. I have now ordered a Mac (like the majority of the &lt; 35 year old </a:t>
            </a:r>
            <a:r>
              <a:rPr lang="en-GB" sz="2000" dirty="0" smtClean="0"/>
              <a:t>participants at </a:t>
            </a:r>
            <a:r>
              <a:rPr lang="en-GB" sz="2000" dirty="0" err="1" smtClean="0"/>
              <a:t>DrupalCon</a:t>
            </a:r>
            <a:r>
              <a:rPr lang="en-GB" sz="2000" dirty="0" smtClean="0"/>
              <a:t>)</a:t>
            </a:r>
            <a:endParaRPr lang="en-GB" sz="2000" dirty="0"/>
          </a:p>
          <a:p>
            <a:r>
              <a:rPr lang="en-GB" sz="2000" dirty="0"/>
              <a:t>Drupal has introduced a new software methodology before committing changes to the core to improve the speed (less post facto bugs) and reliability of development</a:t>
            </a:r>
            <a:r>
              <a:rPr lang="en-GB" sz="2000" dirty="0" smtClean="0"/>
              <a:t>.</a:t>
            </a:r>
            <a:endParaRPr lang="en-GB" sz="2000" dirty="0"/>
          </a:p>
          <a:p>
            <a:r>
              <a:rPr lang="en-GB" sz="2000" dirty="0"/>
              <a:t>Drupal 7 is in the past, Drupal 8 is now the focus (although Dries confirmed it will only be released when Drupal 7 has had a life … 3-4 years</a:t>
            </a:r>
            <a:r>
              <a:rPr lang="en-GB" sz="2000" dirty="0" smtClean="0"/>
              <a:t>)</a:t>
            </a:r>
            <a:r>
              <a:rPr lang="en-GB" sz="2000" dirty="0"/>
              <a:t> </a:t>
            </a:r>
            <a:endParaRPr lang="en-GB" sz="2000" dirty="0" smtClean="0"/>
          </a:p>
          <a:p>
            <a:pPr lvl="1"/>
            <a:r>
              <a:rPr lang="en-GB" sz="1600" dirty="0" smtClean="0"/>
              <a:t>Trying to get Dries to CERN in the second half of this year .</a:t>
            </a:r>
            <a:endParaRPr lang="en-GB" sz="1600" dirty="0"/>
          </a:p>
          <a:p>
            <a:r>
              <a:rPr lang="en-GB" sz="2000" dirty="0"/>
              <a:t>Design for </a:t>
            </a:r>
            <a:r>
              <a:rPr lang="en-GB" sz="2000" dirty="0" smtClean="0"/>
              <a:t>Experience</a:t>
            </a:r>
            <a:r>
              <a:rPr lang="en-GB" sz="2000" dirty="0"/>
              <a:t> </a:t>
            </a:r>
            <a:r>
              <a:rPr lang="en-GB" sz="2000" dirty="0" smtClean="0"/>
              <a:t>was a key message of one keynote</a:t>
            </a:r>
            <a:endParaRPr lang="en-GB" sz="2000" dirty="0"/>
          </a:p>
          <a:p>
            <a:r>
              <a:rPr lang="en-GB" sz="2000" dirty="0"/>
              <a:t>Lots of interesting modules, we need to put together the "professional set" that the "in crowd" use</a:t>
            </a:r>
            <a:r>
              <a:rPr lang="en-GB" sz="2000" dirty="0" smtClean="0"/>
              <a:t>.</a:t>
            </a:r>
          </a:p>
          <a:p>
            <a:pPr lvl="1"/>
            <a:r>
              <a:rPr lang="en-GB" sz="1600" dirty="0" smtClean="0"/>
              <a:t>Things like Workbench?</a:t>
            </a:r>
            <a:endParaRPr lang="en-GB" sz="1600" dirty="0"/>
          </a:p>
          <a:p>
            <a:r>
              <a:rPr lang="en-GB" sz="2000" dirty="0"/>
              <a:t>Drupal is already a multi $B </a:t>
            </a:r>
            <a:r>
              <a:rPr lang="en-GB" sz="2000" dirty="0" smtClean="0"/>
              <a:t>business</a:t>
            </a:r>
            <a:endParaRPr lang="en-GB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avid\AppData\Local\Microsoft\Windows\Temporary Internet Files\Content.Outlook\JQ2VIVZK\DavidDri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315" y="0"/>
            <a:ext cx="63893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5368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106</Words>
  <Application>Microsoft Office PowerPoint</Application>
  <PresentationFormat>On-screen Show (4:3)</PresentationFormat>
  <Paragraphs>10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DrupalCon Chicago, 7-10 March 2011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Post-mortem  DrupalCon Chicago, 6-10 March</dc:title>
  <dc:creator>Noble</dc:creator>
  <cp:lastModifiedBy>david</cp:lastModifiedBy>
  <cp:revision>8</cp:revision>
  <dcterms:created xsi:type="dcterms:W3CDTF">2011-04-07T07:38:00Z</dcterms:created>
  <dcterms:modified xsi:type="dcterms:W3CDTF">2011-04-08T11:47:51Z</dcterms:modified>
</cp:coreProperties>
</file>