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903" autoAdjust="0"/>
  </p:normalViewPr>
  <p:slideViewPr>
    <p:cSldViewPr snapToGrid="0" snapToObjects="1">
      <p:cViewPr varScale="1">
        <p:scale>
          <a:sx n="136" d="100"/>
          <a:sy n="136" d="100"/>
        </p:scale>
        <p:origin x="-180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5B7ECF-241A-4A4A-A12D-793298C89556}" type="datetimeFigureOut">
              <a:rPr lang="en-US" smtClean="0"/>
              <a:t>07/04/2011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FE4667-AEDE-F24D-8B3E-356C7F297E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2756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Initiatives: Performance,</a:t>
            </a:r>
            <a:r>
              <a:rPr lang="en-US" baseline="0" dirty="0" smtClean="0"/>
              <a:t> accessibility, usability, documentation , testing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FE4667-AEDE-F24D-8B3E-356C7F297E5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4170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806FA-6D4E-604E-9A15-C80AADF8A9AC}" type="datetimeFigureOut">
              <a:rPr lang="en-US" smtClean="0"/>
              <a:t>07/04/2011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9F0AE-1528-0B4F-8E90-F1F385049E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4857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806FA-6D4E-604E-9A15-C80AADF8A9AC}" type="datetimeFigureOut">
              <a:rPr lang="en-US" smtClean="0"/>
              <a:t>07/04/2011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9F0AE-1528-0B4F-8E90-F1F385049E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0154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806FA-6D4E-604E-9A15-C80AADF8A9AC}" type="datetimeFigureOut">
              <a:rPr lang="en-US" smtClean="0"/>
              <a:t>07/04/2011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9F0AE-1528-0B4F-8E90-F1F385049E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477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806FA-6D4E-604E-9A15-C80AADF8A9AC}" type="datetimeFigureOut">
              <a:rPr lang="en-US" smtClean="0"/>
              <a:t>07/04/2011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9F0AE-1528-0B4F-8E90-F1F385049E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8063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806FA-6D4E-604E-9A15-C80AADF8A9AC}" type="datetimeFigureOut">
              <a:rPr lang="en-US" smtClean="0"/>
              <a:t>07/04/2011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9F0AE-1528-0B4F-8E90-F1F385049E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235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806FA-6D4E-604E-9A15-C80AADF8A9AC}" type="datetimeFigureOut">
              <a:rPr lang="en-US" smtClean="0"/>
              <a:t>07/04/2011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9F0AE-1528-0B4F-8E90-F1F385049E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6683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806FA-6D4E-604E-9A15-C80AADF8A9AC}" type="datetimeFigureOut">
              <a:rPr lang="en-US" smtClean="0"/>
              <a:t>07/04/2011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9F0AE-1528-0B4F-8E90-F1F385049E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9465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806FA-6D4E-604E-9A15-C80AADF8A9AC}" type="datetimeFigureOut">
              <a:rPr lang="en-US" smtClean="0"/>
              <a:t>07/04/2011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9F0AE-1528-0B4F-8E90-F1F385049E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8874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806FA-6D4E-604E-9A15-C80AADF8A9AC}" type="datetimeFigureOut">
              <a:rPr lang="en-US" smtClean="0"/>
              <a:t>07/04/2011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9F0AE-1528-0B4F-8E90-F1F385049E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9608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806FA-6D4E-604E-9A15-C80AADF8A9AC}" type="datetimeFigureOut">
              <a:rPr lang="en-US" smtClean="0"/>
              <a:t>07/04/2011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9F0AE-1528-0B4F-8E90-F1F385049E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812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806FA-6D4E-604E-9A15-C80AADF8A9AC}" type="datetimeFigureOut">
              <a:rPr lang="en-US" smtClean="0"/>
              <a:t>07/04/2011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9F0AE-1528-0B4F-8E90-F1F385049E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5980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6806FA-6D4E-604E-9A15-C80AADF8A9AC}" type="datetimeFigureOut">
              <a:rPr lang="en-US" smtClean="0"/>
              <a:t>07/04/2011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9F0AE-1528-0B4F-8E90-F1F385049E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655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chicago2011.drupal.org/keynote-dries-buytaert" TargetMode="External"/><Relationship Id="rId4" Type="http://schemas.openxmlformats.org/officeDocument/2006/relationships/hyperlink" Target="http://chicago2011.drupal.org/sessions/introduction-module-development" TargetMode="External"/><Relationship Id="rId5" Type="http://schemas.openxmlformats.org/officeDocument/2006/relationships/hyperlink" Target="http://chicago2011.drupal.org/sessions/rockin-html5-drupal" TargetMode="External"/><Relationship Id="rId6" Type="http://schemas.openxmlformats.org/officeDocument/2006/relationships/hyperlink" Target="http://chicago2011.drupal.org/sessions/crafting-app-interfaces-jquery" TargetMode="External"/><Relationship Id="rId7" Type="http://schemas.openxmlformats.org/officeDocument/2006/relationships/hyperlink" Target="http://chicago2011.drupal.org/sessions/attain-apache-solr-coding-chops" TargetMode="External"/><Relationship Id="rId8" Type="http://schemas.openxmlformats.org/officeDocument/2006/relationships/hyperlink" Target="http://chicago2011.drupal.org/sessions/understanding-semantic-web-and-drupal" TargetMode="External"/><Relationship Id="rId9" Type="http://schemas.openxmlformats.org/officeDocument/2006/relationships/hyperlink" Target="http://chicago2011.drupal.org/sessions/become-ia-superstar-building-essential-navigation-drupal" TargetMode="External"/><Relationship Id="rId10" Type="http://schemas.openxmlformats.org/officeDocument/2006/relationships/hyperlink" Target="http://chicago2011.drupal.org/sessions/developing-apps-iphone-ipad-android-using-drupal-base-system" TargetMode="External"/><Relationship Id="rId11" Type="http://schemas.openxmlformats.org/officeDocument/2006/relationships/hyperlink" Target="http://chicago2011.drupal.org/sessions/platypus-problem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err="1" smtClean="0"/>
              <a:t>Drupalcon</a:t>
            </a:r>
            <a:r>
              <a:rPr lang="en-US" sz="3600" dirty="0" smtClean="0"/>
              <a:t> Chicago – Dan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16736"/>
            <a:ext cx="8229600" cy="4809427"/>
          </a:xfrm>
          <a:ln>
            <a:noFill/>
          </a:ln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Community is getting big (challenge?)</a:t>
            </a:r>
          </a:p>
          <a:p>
            <a:r>
              <a:rPr lang="en-US" dirty="0" smtClean="0">
                <a:hlinkClick r:id="rId3"/>
              </a:rPr>
              <a:t>Drupal 8</a:t>
            </a:r>
            <a:r>
              <a:rPr lang="en-US" dirty="0" smtClean="0"/>
              <a:t>: modular ‘initiatives’,  beyond HTML, configuration </a:t>
            </a:r>
            <a:r>
              <a:rPr lang="en-US" dirty="0" err="1" smtClean="0"/>
              <a:t>mgt</a:t>
            </a:r>
            <a:r>
              <a:rPr lang="en-US" dirty="0" smtClean="0"/>
              <a:t>, staging, ecosystem</a:t>
            </a:r>
          </a:p>
          <a:p>
            <a:r>
              <a:rPr lang="en-US" dirty="0" smtClean="0"/>
              <a:t>Some sessions that stoo</a:t>
            </a:r>
            <a:r>
              <a:rPr lang="en-US" dirty="0" smtClean="0"/>
              <a:t>d out</a:t>
            </a:r>
            <a:r>
              <a:rPr lang="en-US" dirty="0" smtClean="0"/>
              <a:t>: </a:t>
            </a:r>
            <a:endParaRPr lang="en-US" dirty="0" smtClean="0"/>
          </a:p>
          <a:p>
            <a:pPr lvl="1"/>
            <a:r>
              <a:rPr lang="en-US" dirty="0" smtClean="0">
                <a:hlinkClick r:id="rId4"/>
              </a:rPr>
              <a:t>module development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[get stuck in]</a:t>
            </a:r>
          </a:p>
          <a:p>
            <a:pPr lvl="1"/>
            <a:r>
              <a:rPr lang="en-US" dirty="0" smtClean="0">
                <a:hlinkClick r:id="rId5"/>
              </a:rPr>
              <a:t>HTML5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[use it now]</a:t>
            </a:r>
          </a:p>
          <a:p>
            <a:pPr lvl="1"/>
            <a:r>
              <a:rPr lang="en-US" dirty="0" err="1" smtClean="0">
                <a:hlinkClick r:id="rId6"/>
              </a:rPr>
              <a:t>jQuery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[cascade, SASS, base64 </a:t>
            </a:r>
            <a:r>
              <a:rPr lang="en-US" dirty="0" err="1" smtClean="0">
                <a:solidFill>
                  <a:schemeClr val="bg1">
                    <a:lumMod val="75000"/>
                  </a:schemeClr>
                </a:solidFill>
              </a:rPr>
              <a:t>img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, .live()]</a:t>
            </a:r>
          </a:p>
          <a:p>
            <a:pPr lvl="1"/>
            <a:r>
              <a:rPr lang="en-US" dirty="0" smtClean="0">
                <a:hlinkClick r:id="rId7"/>
              </a:rPr>
              <a:t>SOLR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[we need to think about search]</a:t>
            </a:r>
          </a:p>
          <a:p>
            <a:pPr lvl="1"/>
            <a:r>
              <a:rPr lang="en-US" dirty="0" err="1" smtClean="0">
                <a:hlinkClick r:id="rId8"/>
              </a:rPr>
              <a:t>RDFa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[intro, SPARQL Views, SOLR for similar content]</a:t>
            </a:r>
            <a:endParaRPr lang="en-US" dirty="0"/>
          </a:p>
          <a:p>
            <a:pPr lvl="1"/>
            <a:r>
              <a:rPr lang="en-US" dirty="0" smtClean="0">
                <a:hlinkClick r:id="rId9"/>
              </a:rPr>
              <a:t>IA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[</a:t>
            </a:r>
            <a:r>
              <a:rPr lang="en-US" dirty="0" err="1" smtClean="0">
                <a:solidFill>
                  <a:schemeClr val="bg1">
                    <a:lumMod val="75000"/>
                  </a:schemeClr>
                </a:solidFill>
              </a:rPr>
              <a:t>menu_block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, </a:t>
            </a:r>
            <a:r>
              <a:rPr lang="en-US" dirty="0" err="1" smtClean="0">
                <a:solidFill>
                  <a:schemeClr val="bg1">
                    <a:lumMod val="75000"/>
                  </a:schemeClr>
                </a:solidFill>
              </a:rPr>
              <a:t>menu_position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]</a:t>
            </a:r>
          </a:p>
          <a:p>
            <a:pPr lvl="1"/>
            <a:r>
              <a:rPr lang="en-US" dirty="0" smtClean="0">
                <a:hlinkClick r:id="rId10"/>
              </a:rPr>
              <a:t>Mobile apps and Drupal 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[</a:t>
            </a:r>
            <a:r>
              <a:rPr lang="en-US" dirty="0" err="1" smtClean="0">
                <a:solidFill>
                  <a:schemeClr val="bg1">
                    <a:lumMod val="75000"/>
                  </a:schemeClr>
                </a:solidFill>
              </a:rPr>
              <a:t>appcelerator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 Titanium]</a:t>
            </a:r>
          </a:p>
          <a:p>
            <a:pPr lvl="1"/>
            <a:r>
              <a:rPr lang="en-US" dirty="0" smtClean="0">
                <a:hlinkClick r:id="rId11"/>
              </a:rPr>
              <a:t>Platypus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 [happening v design]</a:t>
            </a:r>
          </a:p>
          <a:p>
            <a:pPr lvl="1"/>
            <a:endParaRPr lang="en-US" dirty="0" smtClean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41657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115</Words>
  <Application>Microsoft Macintosh PowerPoint</Application>
  <PresentationFormat>On-screen Show (4:3)</PresentationFormat>
  <Paragraphs>14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Drupalcon Chicago – Dan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 Noyes</dc:creator>
  <cp:lastModifiedBy>Dan Noyes</cp:lastModifiedBy>
  <cp:revision>9</cp:revision>
  <dcterms:created xsi:type="dcterms:W3CDTF">2011-04-06T14:12:53Z</dcterms:created>
  <dcterms:modified xsi:type="dcterms:W3CDTF">2011-04-07T07:42:24Z</dcterms:modified>
</cp:coreProperties>
</file>