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778" autoAdjust="0"/>
  </p:normalViewPr>
  <p:slideViewPr>
    <p:cSldViewPr>
      <p:cViewPr varScale="1">
        <p:scale>
          <a:sx n="104" d="100"/>
          <a:sy n="104" d="100"/>
        </p:scale>
        <p:origin x="-19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FA20F-E755-4C16-B7A5-EF52A325B6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F2752-7D1C-4EBD-8933-3765A3AA3D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2752-7D1C-4EBD-8933-3765A3AA3DD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2281D-B6E6-4118-AB5B-3870E8E4C2F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Post-mortem </a:t>
            </a:r>
            <a:br>
              <a:rPr lang="en-US" dirty="0" smtClean="0"/>
            </a:br>
            <a:r>
              <a:rPr lang="en-US" dirty="0" err="1" smtClean="0"/>
              <a:t>DrupalCon</a:t>
            </a:r>
            <a:r>
              <a:rPr lang="en-US" dirty="0" smtClean="0"/>
              <a:t> Chicago, 7-10 March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400" dirty="0" smtClean="0"/>
              <a:t>We’re tapping into a very dynamic, positive community effort</a:t>
            </a:r>
          </a:p>
          <a:p>
            <a:pPr lvl="1"/>
            <a:r>
              <a:rPr lang="en-US" sz="1200" dirty="0" smtClean="0"/>
              <a:t>Interesting to see the ‘bigger picture’ on </a:t>
            </a:r>
            <a:r>
              <a:rPr lang="en-US" sz="1200" dirty="0" err="1" smtClean="0"/>
              <a:t>Drupal</a:t>
            </a:r>
            <a:endParaRPr lang="en-US" sz="1200" dirty="0" smtClean="0"/>
          </a:p>
          <a:p>
            <a:pPr lvl="1"/>
            <a:r>
              <a:rPr lang="en-US" sz="1200" dirty="0" smtClean="0"/>
              <a:t>Some of the challenges it’s facing; who’s involved; how much effort is going into it</a:t>
            </a:r>
          </a:p>
          <a:p>
            <a:endParaRPr lang="en-US" sz="1400" dirty="0" smtClean="0"/>
          </a:p>
          <a:p>
            <a:pPr lvl="0"/>
            <a:r>
              <a:rPr lang="en-US" sz="1400" dirty="0" smtClean="0"/>
              <a:t>Some excellent sessions in the Usability and User Experience track</a:t>
            </a:r>
          </a:p>
          <a:p>
            <a:pPr lvl="1"/>
            <a:r>
              <a:rPr lang="en-US" sz="1200" dirty="0" smtClean="0"/>
              <a:t>Highlighted some of the website usability problems we have here at CERN</a:t>
            </a:r>
          </a:p>
          <a:p>
            <a:endParaRPr lang="en-US" sz="1400" dirty="0"/>
          </a:p>
          <a:p>
            <a:r>
              <a:rPr lang="en-US" sz="1400" dirty="0"/>
              <a:t>N</a:t>
            </a:r>
            <a:r>
              <a:rPr lang="en-US" sz="1400" dirty="0" smtClean="0"/>
              <a:t>o structured ‘ABC’ to </a:t>
            </a:r>
            <a:r>
              <a:rPr lang="en-US" sz="1400" dirty="0" err="1" smtClean="0"/>
              <a:t>Drupal</a:t>
            </a:r>
            <a:r>
              <a:rPr lang="en-US" sz="1400" dirty="0" smtClean="0"/>
              <a:t> training. </a:t>
            </a:r>
          </a:p>
          <a:p>
            <a:pPr lvl="1"/>
            <a:r>
              <a:rPr lang="en-US" sz="1200" dirty="0" smtClean="0"/>
              <a:t>Interesting approach in some of the sessions… not always a productive experience</a:t>
            </a:r>
          </a:p>
          <a:p>
            <a:pPr lvl="1"/>
            <a:r>
              <a:rPr lang="en-US" sz="1200" dirty="0" smtClean="0"/>
              <a:t>Very little available in the Beginner’s training market – something we need to address for our own internal needs</a:t>
            </a:r>
            <a:endParaRPr lang="en-US" sz="1200" dirty="0" smtClean="0"/>
          </a:p>
          <a:p>
            <a:endParaRPr lang="en-US" sz="1400" dirty="0"/>
          </a:p>
          <a:p>
            <a:pPr lvl="0"/>
            <a:r>
              <a:rPr lang="en-US" sz="1400" dirty="0" smtClean="0"/>
              <a:t>Very </a:t>
            </a:r>
            <a:r>
              <a:rPr lang="en-US" sz="1400" dirty="0"/>
              <a:t>useful seeing other people’s technical problems which I could relate to and how they were managing them. </a:t>
            </a:r>
          </a:p>
          <a:p>
            <a:pPr lvl="1"/>
            <a:r>
              <a:rPr lang="en-US" sz="1200" dirty="0"/>
              <a:t>Reassuring to see </a:t>
            </a:r>
            <a:r>
              <a:rPr lang="en-US" sz="1200" dirty="0" smtClean="0"/>
              <a:t>some difficulties are common! Some </a:t>
            </a:r>
            <a:r>
              <a:rPr lang="en-US" sz="1200" dirty="0"/>
              <a:t>useful workarounds and new areas to </a:t>
            </a:r>
            <a:r>
              <a:rPr lang="en-US" sz="1200" dirty="0" smtClean="0"/>
              <a:t>explore.</a:t>
            </a:r>
            <a:endParaRPr lang="en-US" sz="1200" dirty="0"/>
          </a:p>
          <a:p>
            <a:pPr lvl="0"/>
            <a:endParaRPr lang="en-US" sz="1400" dirty="0"/>
          </a:p>
          <a:p>
            <a:r>
              <a:rPr lang="en-US" sz="1400" dirty="0" smtClean="0"/>
              <a:t>Overall the conference gave me a lot of food for thought on what I’m doing, and how I’m approaching it..</a:t>
            </a:r>
          </a:p>
          <a:p>
            <a:pPr lvl="1"/>
            <a:r>
              <a:rPr lang="en-US" sz="1200" dirty="0" smtClean="0"/>
              <a:t>New perspective on what CERN’s doing, and what could be done to improve the </a:t>
            </a:r>
            <a:r>
              <a:rPr lang="en-US" sz="1200" dirty="0" err="1" smtClean="0"/>
              <a:t>Drupal</a:t>
            </a:r>
            <a:r>
              <a:rPr lang="en-US" sz="1200" dirty="0" smtClean="0"/>
              <a:t> experience both for myself and for other people at CERN.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Cath Noble, 8 April 2011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91200"/>
            <a:ext cx="838200" cy="92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193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Post-mortem  DrupalCon Chicago, 7-10 March 2011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Post-mortem  DrupalCon Chicago, 6-10 March</dc:title>
  <dc:creator>Noble</dc:creator>
  <cp:lastModifiedBy>Noble</cp:lastModifiedBy>
  <cp:revision>3</cp:revision>
  <dcterms:created xsi:type="dcterms:W3CDTF">2011-04-07T07:38:00Z</dcterms:created>
  <dcterms:modified xsi:type="dcterms:W3CDTF">2011-04-07T07:57:15Z</dcterms:modified>
</cp:coreProperties>
</file>