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2" r:id="rId2"/>
    <p:sldId id="263" r:id="rId3"/>
    <p:sldId id="281" r:id="rId4"/>
    <p:sldId id="283" r:id="rId5"/>
    <p:sldId id="284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/>
    <p:restoredTop sz="96327"/>
  </p:normalViewPr>
  <p:slideViewPr>
    <p:cSldViewPr snapToGrid="0">
      <p:cViewPr varScale="1">
        <p:scale>
          <a:sx n="120" d="100"/>
          <a:sy n="120" d="100"/>
        </p:scale>
        <p:origin x="19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tteovolpi/Documents/XLAB/CONDITIONING_COMMISSIOING/RF_COMPONENTS_STUDY/RFwindow/CONDITIONING/RFwindowCON_UPDATE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Calibri" panose="020F0502020204030204"/>
              </a:rPr>
              <a:t>RF Window/Load Pulse Width Conditioing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Sheet1!$A$6:$A$409</c:f>
              <c:numCache>
                <c:formatCode>General</c:formatCode>
                <c:ptCount val="40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38</c:v>
                </c:pt>
                <c:pt idx="4">
                  <c:v>43</c:v>
                </c:pt>
                <c:pt idx="5">
                  <c:v>51</c:v>
                </c:pt>
                <c:pt idx="6">
                  <c:v>71</c:v>
                </c:pt>
                <c:pt idx="7">
                  <c:v>81</c:v>
                </c:pt>
                <c:pt idx="8">
                  <c:v>82</c:v>
                </c:pt>
                <c:pt idx="9">
                  <c:v>91</c:v>
                </c:pt>
                <c:pt idx="10">
                  <c:v>98</c:v>
                </c:pt>
                <c:pt idx="11">
                  <c:v>109</c:v>
                </c:pt>
                <c:pt idx="12">
                  <c:v>115</c:v>
                </c:pt>
                <c:pt idx="13">
                  <c:v>154</c:v>
                </c:pt>
                <c:pt idx="14">
                  <c:v>159</c:v>
                </c:pt>
                <c:pt idx="15">
                  <c:v>172</c:v>
                </c:pt>
                <c:pt idx="16">
                  <c:v>179</c:v>
                </c:pt>
                <c:pt idx="17">
                  <c:v>192</c:v>
                </c:pt>
                <c:pt idx="18">
                  <c:v>200</c:v>
                </c:pt>
                <c:pt idx="19">
                  <c:v>205</c:v>
                </c:pt>
                <c:pt idx="20">
                  <c:v>210</c:v>
                </c:pt>
                <c:pt idx="21">
                  <c:v>218</c:v>
                </c:pt>
                <c:pt idx="22">
                  <c:v>225</c:v>
                </c:pt>
                <c:pt idx="23">
                  <c:v>235</c:v>
                </c:pt>
                <c:pt idx="24">
                  <c:v>240</c:v>
                </c:pt>
                <c:pt idx="25">
                  <c:v>257</c:v>
                </c:pt>
                <c:pt idx="26">
                  <c:v>259</c:v>
                </c:pt>
                <c:pt idx="27">
                  <c:v>272</c:v>
                </c:pt>
                <c:pt idx="28">
                  <c:v>279</c:v>
                </c:pt>
                <c:pt idx="29">
                  <c:v>288</c:v>
                </c:pt>
                <c:pt idx="30">
                  <c:v>311</c:v>
                </c:pt>
                <c:pt idx="31">
                  <c:v>318</c:v>
                </c:pt>
                <c:pt idx="32">
                  <c:v>337</c:v>
                </c:pt>
                <c:pt idx="33">
                  <c:v>344</c:v>
                </c:pt>
                <c:pt idx="34">
                  <c:v>353</c:v>
                </c:pt>
                <c:pt idx="35">
                  <c:v>365</c:v>
                </c:pt>
                <c:pt idx="36">
                  <c:v>381</c:v>
                </c:pt>
                <c:pt idx="37">
                  <c:v>394</c:v>
                </c:pt>
                <c:pt idx="38">
                  <c:v>427</c:v>
                </c:pt>
                <c:pt idx="39">
                  <c:v>429</c:v>
                </c:pt>
                <c:pt idx="40">
                  <c:v>446</c:v>
                </c:pt>
                <c:pt idx="41">
                  <c:v>460</c:v>
                </c:pt>
                <c:pt idx="42">
                  <c:v>467</c:v>
                </c:pt>
                <c:pt idx="43">
                  <c:v>478</c:v>
                </c:pt>
                <c:pt idx="44">
                  <c:v>496</c:v>
                </c:pt>
                <c:pt idx="45">
                  <c:v>504</c:v>
                </c:pt>
                <c:pt idx="46">
                  <c:v>510</c:v>
                </c:pt>
                <c:pt idx="47">
                  <c:v>519</c:v>
                </c:pt>
                <c:pt idx="48">
                  <c:v>563</c:v>
                </c:pt>
                <c:pt idx="49">
                  <c:v>661</c:v>
                </c:pt>
                <c:pt idx="50">
                  <c:v>677</c:v>
                </c:pt>
                <c:pt idx="51">
                  <c:v>682</c:v>
                </c:pt>
                <c:pt idx="52">
                  <c:v>690</c:v>
                </c:pt>
                <c:pt idx="53">
                  <c:v>700</c:v>
                </c:pt>
                <c:pt idx="54">
                  <c:v>705</c:v>
                </c:pt>
                <c:pt idx="55">
                  <c:v>729</c:v>
                </c:pt>
                <c:pt idx="56">
                  <c:v>732</c:v>
                </c:pt>
                <c:pt idx="57">
                  <c:v>737</c:v>
                </c:pt>
                <c:pt idx="58">
                  <c:v>749</c:v>
                </c:pt>
                <c:pt idx="59">
                  <c:v>803</c:v>
                </c:pt>
                <c:pt idx="60">
                  <c:v>812</c:v>
                </c:pt>
                <c:pt idx="61">
                  <c:v>822</c:v>
                </c:pt>
                <c:pt idx="62">
                  <c:v>857</c:v>
                </c:pt>
                <c:pt idx="63">
                  <c:v>869</c:v>
                </c:pt>
                <c:pt idx="64">
                  <c:v>910</c:v>
                </c:pt>
                <c:pt idx="65">
                  <c:v>920</c:v>
                </c:pt>
                <c:pt idx="66">
                  <c:v>931</c:v>
                </c:pt>
                <c:pt idx="67">
                  <c:v>972</c:v>
                </c:pt>
                <c:pt idx="68">
                  <c:v>1139</c:v>
                </c:pt>
                <c:pt idx="69">
                  <c:v>1167</c:v>
                </c:pt>
                <c:pt idx="70">
                  <c:v>1176</c:v>
                </c:pt>
                <c:pt idx="71">
                  <c:v>1211</c:v>
                </c:pt>
                <c:pt idx="72">
                  <c:v>1240</c:v>
                </c:pt>
                <c:pt idx="73">
                  <c:v>1298</c:v>
                </c:pt>
                <c:pt idx="74">
                  <c:v>1314</c:v>
                </c:pt>
                <c:pt idx="75">
                  <c:v>1340</c:v>
                </c:pt>
                <c:pt idx="76">
                  <c:v>1363</c:v>
                </c:pt>
                <c:pt idx="77">
                  <c:v>1369</c:v>
                </c:pt>
                <c:pt idx="78">
                  <c:v>1512</c:v>
                </c:pt>
                <c:pt idx="79">
                  <c:v>1517</c:v>
                </c:pt>
                <c:pt idx="80">
                  <c:v>1540</c:v>
                </c:pt>
                <c:pt idx="81">
                  <c:v>1551</c:v>
                </c:pt>
                <c:pt idx="82">
                  <c:v>1582</c:v>
                </c:pt>
                <c:pt idx="83">
                  <c:v>1597</c:v>
                </c:pt>
                <c:pt idx="84">
                  <c:v>1612</c:v>
                </c:pt>
                <c:pt idx="85">
                  <c:v>1619</c:v>
                </c:pt>
                <c:pt idx="86">
                  <c:v>1614</c:v>
                </c:pt>
                <c:pt idx="87">
                  <c:v>1741</c:v>
                </c:pt>
                <c:pt idx="88">
                  <c:v>1918</c:v>
                </c:pt>
                <c:pt idx="89">
                  <c:v>1952</c:v>
                </c:pt>
                <c:pt idx="90">
                  <c:v>1961</c:v>
                </c:pt>
                <c:pt idx="91">
                  <c:v>1986</c:v>
                </c:pt>
                <c:pt idx="92">
                  <c:v>1997</c:v>
                </c:pt>
                <c:pt idx="93">
                  <c:v>2009</c:v>
                </c:pt>
                <c:pt idx="94">
                  <c:v>2052</c:v>
                </c:pt>
                <c:pt idx="95">
                  <c:v>2069</c:v>
                </c:pt>
                <c:pt idx="96">
                  <c:v>2090</c:v>
                </c:pt>
                <c:pt idx="97">
                  <c:v>2097</c:v>
                </c:pt>
                <c:pt idx="98">
                  <c:v>2100</c:v>
                </c:pt>
                <c:pt idx="99">
                  <c:v>2155</c:v>
                </c:pt>
                <c:pt idx="100">
                  <c:v>2349</c:v>
                </c:pt>
                <c:pt idx="101">
                  <c:v>2409</c:v>
                </c:pt>
                <c:pt idx="102">
                  <c:v>2419</c:v>
                </c:pt>
                <c:pt idx="103">
                  <c:v>2636</c:v>
                </c:pt>
                <c:pt idx="104">
                  <c:v>2659</c:v>
                </c:pt>
                <c:pt idx="105">
                  <c:v>2666</c:v>
                </c:pt>
                <c:pt idx="106">
                  <c:v>2681</c:v>
                </c:pt>
                <c:pt idx="107">
                  <c:v>2703</c:v>
                </c:pt>
                <c:pt idx="108">
                  <c:v>2730</c:v>
                </c:pt>
                <c:pt idx="109">
                  <c:v>2751</c:v>
                </c:pt>
                <c:pt idx="110">
                  <c:v>2785</c:v>
                </c:pt>
                <c:pt idx="111">
                  <c:v>2796</c:v>
                </c:pt>
                <c:pt idx="112">
                  <c:v>2808</c:v>
                </c:pt>
                <c:pt idx="113">
                  <c:v>2822</c:v>
                </c:pt>
                <c:pt idx="114">
                  <c:v>2842</c:v>
                </c:pt>
                <c:pt idx="115">
                  <c:v>2885</c:v>
                </c:pt>
                <c:pt idx="116">
                  <c:v>2903</c:v>
                </c:pt>
                <c:pt idx="117">
                  <c:v>2916</c:v>
                </c:pt>
                <c:pt idx="118">
                  <c:v>2930</c:v>
                </c:pt>
                <c:pt idx="119">
                  <c:v>2953</c:v>
                </c:pt>
                <c:pt idx="120">
                  <c:v>2960</c:v>
                </c:pt>
                <c:pt idx="121">
                  <c:v>2975</c:v>
                </c:pt>
                <c:pt idx="122">
                  <c:v>2982</c:v>
                </c:pt>
                <c:pt idx="123">
                  <c:v>2988</c:v>
                </c:pt>
                <c:pt idx="124">
                  <c:v>2995</c:v>
                </c:pt>
                <c:pt idx="125">
                  <c:v>3002</c:v>
                </c:pt>
                <c:pt idx="126">
                  <c:v>3008</c:v>
                </c:pt>
                <c:pt idx="127">
                  <c:v>3083</c:v>
                </c:pt>
                <c:pt idx="128">
                  <c:v>3094</c:v>
                </c:pt>
                <c:pt idx="129">
                  <c:v>3103</c:v>
                </c:pt>
                <c:pt idx="130">
                  <c:v>3131</c:v>
                </c:pt>
                <c:pt idx="131">
                  <c:v>3145</c:v>
                </c:pt>
                <c:pt idx="132">
                  <c:v>3171</c:v>
                </c:pt>
                <c:pt idx="133">
                  <c:v>3182</c:v>
                </c:pt>
                <c:pt idx="134">
                  <c:v>3140</c:v>
                </c:pt>
                <c:pt idx="135">
                  <c:v>3150</c:v>
                </c:pt>
                <c:pt idx="136">
                  <c:v>3174</c:v>
                </c:pt>
                <c:pt idx="137">
                  <c:v>3214</c:v>
                </c:pt>
                <c:pt idx="138">
                  <c:v>3232</c:v>
                </c:pt>
                <c:pt idx="139">
                  <c:v>3242</c:v>
                </c:pt>
                <c:pt idx="140">
                  <c:v>3252</c:v>
                </c:pt>
                <c:pt idx="141">
                  <c:v>3288</c:v>
                </c:pt>
                <c:pt idx="142">
                  <c:v>3299</c:v>
                </c:pt>
                <c:pt idx="143">
                  <c:v>3309</c:v>
                </c:pt>
                <c:pt idx="144">
                  <c:v>3318</c:v>
                </c:pt>
                <c:pt idx="145">
                  <c:v>3333</c:v>
                </c:pt>
                <c:pt idx="146">
                  <c:v>3345</c:v>
                </c:pt>
                <c:pt idx="147">
                  <c:v>3379</c:v>
                </c:pt>
                <c:pt idx="148">
                  <c:v>3386</c:v>
                </c:pt>
                <c:pt idx="149">
                  <c:v>3391</c:v>
                </c:pt>
                <c:pt idx="150">
                  <c:v>4480</c:v>
                </c:pt>
                <c:pt idx="151">
                  <c:v>4505</c:v>
                </c:pt>
                <c:pt idx="152">
                  <c:v>4515</c:v>
                </c:pt>
                <c:pt idx="153">
                  <c:v>4528</c:v>
                </c:pt>
                <c:pt idx="154">
                  <c:v>4537</c:v>
                </c:pt>
                <c:pt idx="155">
                  <c:v>4548</c:v>
                </c:pt>
                <c:pt idx="156">
                  <c:v>4558</c:v>
                </c:pt>
                <c:pt idx="157">
                  <c:v>4572</c:v>
                </c:pt>
                <c:pt idx="158">
                  <c:v>4593</c:v>
                </c:pt>
                <c:pt idx="159">
                  <c:v>4603</c:v>
                </c:pt>
                <c:pt idx="160">
                  <c:v>4639</c:v>
                </c:pt>
                <c:pt idx="161">
                  <c:v>4644</c:v>
                </c:pt>
                <c:pt idx="162">
                  <c:v>4657</c:v>
                </c:pt>
                <c:pt idx="163">
                  <c:v>4687</c:v>
                </c:pt>
                <c:pt idx="164">
                  <c:v>4699</c:v>
                </c:pt>
                <c:pt idx="165">
                  <c:v>4707</c:v>
                </c:pt>
                <c:pt idx="166">
                  <c:v>4719</c:v>
                </c:pt>
                <c:pt idx="167">
                  <c:v>4839</c:v>
                </c:pt>
                <c:pt idx="168">
                  <c:v>4870</c:v>
                </c:pt>
                <c:pt idx="169">
                  <c:v>5914</c:v>
                </c:pt>
                <c:pt idx="170">
                  <c:v>5934</c:v>
                </c:pt>
                <c:pt idx="171">
                  <c:v>6013</c:v>
                </c:pt>
                <c:pt idx="172">
                  <c:v>6019</c:v>
                </c:pt>
                <c:pt idx="173">
                  <c:v>6053</c:v>
                </c:pt>
                <c:pt idx="174">
                  <c:v>6106</c:v>
                </c:pt>
                <c:pt idx="175">
                  <c:v>6115</c:v>
                </c:pt>
                <c:pt idx="176">
                  <c:v>6126</c:v>
                </c:pt>
                <c:pt idx="177">
                  <c:v>6138</c:v>
                </c:pt>
                <c:pt idx="178">
                  <c:v>6179</c:v>
                </c:pt>
                <c:pt idx="179">
                  <c:v>6195</c:v>
                </c:pt>
                <c:pt idx="180">
                  <c:v>6203</c:v>
                </c:pt>
                <c:pt idx="181">
                  <c:v>6222</c:v>
                </c:pt>
                <c:pt idx="182">
                  <c:v>6248</c:v>
                </c:pt>
                <c:pt idx="183">
                  <c:v>6269</c:v>
                </c:pt>
                <c:pt idx="184">
                  <c:v>6270</c:v>
                </c:pt>
                <c:pt idx="185">
                  <c:v>6330</c:v>
                </c:pt>
                <c:pt idx="186">
                  <c:v>6346</c:v>
                </c:pt>
                <c:pt idx="187">
                  <c:v>6356</c:v>
                </c:pt>
                <c:pt idx="188">
                  <c:v>6366</c:v>
                </c:pt>
                <c:pt idx="189">
                  <c:v>6378</c:v>
                </c:pt>
                <c:pt idx="190">
                  <c:v>6388</c:v>
                </c:pt>
                <c:pt idx="191">
                  <c:v>6390</c:v>
                </c:pt>
                <c:pt idx="192">
                  <c:v>6450</c:v>
                </c:pt>
                <c:pt idx="193">
                  <c:v>6505</c:v>
                </c:pt>
                <c:pt idx="194">
                  <c:v>6522</c:v>
                </c:pt>
                <c:pt idx="195">
                  <c:v>6532</c:v>
                </c:pt>
                <c:pt idx="196">
                  <c:v>6546</c:v>
                </c:pt>
                <c:pt idx="197">
                  <c:v>6551</c:v>
                </c:pt>
                <c:pt idx="198">
                  <c:v>6557</c:v>
                </c:pt>
                <c:pt idx="199">
                  <c:v>6590</c:v>
                </c:pt>
                <c:pt idx="200">
                  <c:v>6596</c:v>
                </c:pt>
                <c:pt idx="201">
                  <c:v>6606</c:v>
                </c:pt>
                <c:pt idx="202">
                  <c:v>6664</c:v>
                </c:pt>
                <c:pt idx="203">
                  <c:v>6690</c:v>
                </c:pt>
                <c:pt idx="204">
                  <c:v>6727</c:v>
                </c:pt>
                <c:pt idx="205">
                  <c:v>6792</c:v>
                </c:pt>
                <c:pt idx="206">
                  <c:v>6813</c:v>
                </c:pt>
                <c:pt idx="207">
                  <c:v>6827</c:v>
                </c:pt>
                <c:pt idx="208">
                  <c:v>6852</c:v>
                </c:pt>
                <c:pt idx="209">
                  <c:v>6942</c:v>
                </c:pt>
                <c:pt idx="210">
                  <c:v>6952</c:v>
                </c:pt>
                <c:pt idx="211">
                  <c:v>6999</c:v>
                </c:pt>
                <c:pt idx="212">
                  <c:v>7013</c:v>
                </c:pt>
                <c:pt idx="213">
                  <c:v>7113</c:v>
                </c:pt>
                <c:pt idx="214">
                  <c:v>7127</c:v>
                </c:pt>
                <c:pt idx="215">
                  <c:v>7154</c:v>
                </c:pt>
                <c:pt idx="216">
                  <c:v>7181</c:v>
                </c:pt>
                <c:pt idx="217">
                  <c:v>7227</c:v>
                </c:pt>
                <c:pt idx="218">
                  <c:v>7301</c:v>
                </c:pt>
                <c:pt idx="219">
                  <c:v>7328</c:v>
                </c:pt>
                <c:pt idx="220">
                  <c:v>7368</c:v>
                </c:pt>
                <c:pt idx="221">
                  <c:v>7385</c:v>
                </c:pt>
                <c:pt idx="222">
                  <c:v>7411</c:v>
                </c:pt>
                <c:pt idx="223">
                  <c:v>7425</c:v>
                </c:pt>
                <c:pt idx="224">
                  <c:v>7448</c:v>
                </c:pt>
                <c:pt idx="225">
                  <c:v>7508</c:v>
                </c:pt>
                <c:pt idx="226">
                  <c:v>7522</c:v>
                </c:pt>
                <c:pt idx="227">
                  <c:v>7553</c:v>
                </c:pt>
                <c:pt idx="228">
                  <c:v>7600</c:v>
                </c:pt>
                <c:pt idx="229">
                  <c:v>7623</c:v>
                </c:pt>
                <c:pt idx="230">
                  <c:v>7700</c:v>
                </c:pt>
                <c:pt idx="231">
                  <c:v>7744</c:v>
                </c:pt>
                <c:pt idx="232">
                  <c:v>7795</c:v>
                </c:pt>
                <c:pt idx="233">
                  <c:v>7816</c:v>
                </c:pt>
                <c:pt idx="234">
                  <c:v>7836</c:v>
                </c:pt>
                <c:pt idx="235">
                  <c:v>7854</c:v>
                </c:pt>
                <c:pt idx="236">
                  <c:v>7871</c:v>
                </c:pt>
                <c:pt idx="237">
                  <c:v>7893</c:v>
                </c:pt>
                <c:pt idx="238">
                  <c:v>7951</c:v>
                </c:pt>
                <c:pt idx="239">
                  <c:v>7955</c:v>
                </c:pt>
                <c:pt idx="240">
                  <c:v>7980</c:v>
                </c:pt>
                <c:pt idx="241">
                  <c:v>7996</c:v>
                </c:pt>
                <c:pt idx="242">
                  <c:v>7805</c:v>
                </c:pt>
                <c:pt idx="243">
                  <c:v>7835</c:v>
                </c:pt>
                <c:pt idx="244">
                  <c:v>7840</c:v>
                </c:pt>
                <c:pt idx="245">
                  <c:v>7977</c:v>
                </c:pt>
                <c:pt idx="246">
                  <c:v>7987</c:v>
                </c:pt>
                <c:pt idx="247">
                  <c:v>7806</c:v>
                </c:pt>
                <c:pt idx="248">
                  <c:v>7813</c:v>
                </c:pt>
                <c:pt idx="249">
                  <c:v>7818</c:v>
                </c:pt>
                <c:pt idx="250">
                  <c:v>7841</c:v>
                </c:pt>
                <c:pt idx="251">
                  <c:v>7859</c:v>
                </c:pt>
                <c:pt idx="252">
                  <c:v>7880</c:v>
                </c:pt>
                <c:pt idx="253">
                  <c:v>7918</c:v>
                </c:pt>
                <c:pt idx="254">
                  <c:v>7944</c:v>
                </c:pt>
                <c:pt idx="255">
                  <c:v>7981</c:v>
                </c:pt>
                <c:pt idx="256">
                  <c:v>8000</c:v>
                </c:pt>
                <c:pt idx="257">
                  <c:v>8025</c:v>
                </c:pt>
                <c:pt idx="258">
                  <c:v>8036</c:v>
                </c:pt>
                <c:pt idx="259">
                  <c:v>8046</c:v>
                </c:pt>
                <c:pt idx="260">
                  <c:v>8068</c:v>
                </c:pt>
                <c:pt idx="261">
                  <c:v>8141</c:v>
                </c:pt>
                <c:pt idx="262">
                  <c:v>8172</c:v>
                </c:pt>
                <c:pt idx="263">
                  <c:v>8189</c:v>
                </c:pt>
                <c:pt idx="264">
                  <c:v>8231</c:v>
                </c:pt>
                <c:pt idx="265">
                  <c:v>8253</c:v>
                </c:pt>
                <c:pt idx="266">
                  <c:v>8273</c:v>
                </c:pt>
                <c:pt idx="267">
                  <c:v>8301</c:v>
                </c:pt>
                <c:pt idx="268">
                  <c:v>8323</c:v>
                </c:pt>
                <c:pt idx="269">
                  <c:v>8329</c:v>
                </c:pt>
                <c:pt idx="270">
                  <c:v>8338</c:v>
                </c:pt>
                <c:pt idx="271">
                  <c:v>8343</c:v>
                </c:pt>
                <c:pt idx="272">
                  <c:v>8353</c:v>
                </c:pt>
                <c:pt idx="273">
                  <c:v>8568</c:v>
                </c:pt>
                <c:pt idx="274">
                  <c:v>8578</c:v>
                </c:pt>
                <c:pt idx="275">
                  <c:v>8583</c:v>
                </c:pt>
                <c:pt idx="276">
                  <c:v>8604</c:v>
                </c:pt>
                <c:pt idx="277">
                  <c:v>8667</c:v>
                </c:pt>
                <c:pt idx="278">
                  <c:v>8689</c:v>
                </c:pt>
                <c:pt idx="279">
                  <c:v>8771</c:v>
                </c:pt>
                <c:pt idx="280">
                  <c:v>8859</c:v>
                </c:pt>
                <c:pt idx="281">
                  <c:v>8884</c:v>
                </c:pt>
                <c:pt idx="282">
                  <c:v>8978</c:v>
                </c:pt>
                <c:pt idx="283">
                  <c:v>8983</c:v>
                </c:pt>
                <c:pt idx="284">
                  <c:v>9000</c:v>
                </c:pt>
                <c:pt idx="285">
                  <c:v>9005</c:v>
                </c:pt>
                <c:pt idx="286">
                  <c:v>9018</c:v>
                </c:pt>
                <c:pt idx="287">
                  <c:v>9042</c:v>
                </c:pt>
                <c:pt idx="288">
                  <c:v>9058</c:v>
                </c:pt>
                <c:pt idx="289">
                  <c:v>9086</c:v>
                </c:pt>
                <c:pt idx="290">
                  <c:v>9099</c:v>
                </c:pt>
                <c:pt idx="291">
                  <c:v>9178</c:v>
                </c:pt>
                <c:pt idx="292">
                  <c:v>9180</c:v>
                </c:pt>
                <c:pt idx="293">
                  <c:v>9183</c:v>
                </c:pt>
                <c:pt idx="294">
                  <c:v>9186</c:v>
                </c:pt>
                <c:pt idx="295">
                  <c:v>9189</c:v>
                </c:pt>
                <c:pt idx="296">
                  <c:v>9190</c:v>
                </c:pt>
                <c:pt idx="297">
                  <c:v>9192</c:v>
                </c:pt>
                <c:pt idx="298">
                  <c:v>9193</c:v>
                </c:pt>
                <c:pt idx="299">
                  <c:v>9196</c:v>
                </c:pt>
                <c:pt idx="300">
                  <c:v>9304</c:v>
                </c:pt>
                <c:pt idx="301">
                  <c:v>9316</c:v>
                </c:pt>
                <c:pt idx="302">
                  <c:v>9331</c:v>
                </c:pt>
                <c:pt idx="303">
                  <c:v>9336</c:v>
                </c:pt>
                <c:pt idx="304">
                  <c:v>9344</c:v>
                </c:pt>
                <c:pt idx="305">
                  <c:v>9396</c:v>
                </c:pt>
                <c:pt idx="306">
                  <c:v>9402</c:v>
                </c:pt>
                <c:pt idx="307">
                  <c:v>9418</c:v>
                </c:pt>
                <c:pt idx="308">
                  <c:v>9428</c:v>
                </c:pt>
                <c:pt idx="309">
                  <c:v>9436</c:v>
                </c:pt>
                <c:pt idx="310">
                  <c:v>9457</c:v>
                </c:pt>
                <c:pt idx="311">
                  <c:v>9472</c:v>
                </c:pt>
                <c:pt idx="312">
                  <c:v>9477</c:v>
                </c:pt>
                <c:pt idx="313">
                  <c:v>9514</c:v>
                </c:pt>
                <c:pt idx="314">
                  <c:v>9525</c:v>
                </c:pt>
                <c:pt idx="315">
                  <c:v>9536</c:v>
                </c:pt>
                <c:pt idx="316">
                  <c:v>9591</c:v>
                </c:pt>
                <c:pt idx="317">
                  <c:v>9641</c:v>
                </c:pt>
                <c:pt idx="318">
                  <c:v>9664</c:v>
                </c:pt>
                <c:pt idx="319">
                  <c:v>9689</c:v>
                </c:pt>
                <c:pt idx="320">
                  <c:v>9705</c:v>
                </c:pt>
                <c:pt idx="321">
                  <c:v>9739</c:v>
                </c:pt>
                <c:pt idx="322">
                  <c:v>9742</c:v>
                </c:pt>
                <c:pt idx="323">
                  <c:v>9743</c:v>
                </c:pt>
                <c:pt idx="324">
                  <c:v>9751</c:v>
                </c:pt>
                <c:pt idx="325">
                  <c:v>9777</c:v>
                </c:pt>
                <c:pt idx="326">
                  <c:v>9786</c:v>
                </c:pt>
                <c:pt idx="327">
                  <c:v>9799</c:v>
                </c:pt>
                <c:pt idx="328">
                  <c:v>9812</c:v>
                </c:pt>
                <c:pt idx="329">
                  <c:v>9818</c:v>
                </c:pt>
                <c:pt idx="330">
                  <c:v>9844</c:v>
                </c:pt>
                <c:pt idx="331">
                  <c:v>9850</c:v>
                </c:pt>
                <c:pt idx="332">
                  <c:v>9861</c:v>
                </c:pt>
                <c:pt idx="333">
                  <c:v>9862</c:v>
                </c:pt>
                <c:pt idx="334">
                  <c:v>9870</c:v>
                </c:pt>
                <c:pt idx="335">
                  <c:v>9878</c:v>
                </c:pt>
                <c:pt idx="336">
                  <c:v>9886</c:v>
                </c:pt>
                <c:pt idx="337">
                  <c:v>9898</c:v>
                </c:pt>
                <c:pt idx="338">
                  <c:v>9908</c:v>
                </c:pt>
                <c:pt idx="339">
                  <c:v>9918</c:v>
                </c:pt>
                <c:pt idx="340">
                  <c:v>9931</c:v>
                </c:pt>
                <c:pt idx="341">
                  <c:v>9936</c:v>
                </c:pt>
                <c:pt idx="342">
                  <c:v>9945</c:v>
                </c:pt>
                <c:pt idx="343">
                  <c:v>9952</c:v>
                </c:pt>
                <c:pt idx="344">
                  <c:v>9958</c:v>
                </c:pt>
                <c:pt idx="345">
                  <c:v>9962</c:v>
                </c:pt>
                <c:pt idx="346">
                  <c:v>9970</c:v>
                </c:pt>
                <c:pt idx="347">
                  <c:v>9984</c:v>
                </c:pt>
                <c:pt idx="348">
                  <c:v>9992</c:v>
                </c:pt>
                <c:pt idx="349">
                  <c:v>10009</c:v>
                </c:pt>
                <c:pt idx="350">
                  <c:v>10019</c:v>
                </c:pt>
                <c:pt idx="351">
                  <c:v>10044</c:v>
                </c:pt>
                <c:pt idx="352">
                  <c:v>10045</c:v>
                </c:pt>
                <c:pt idx="353">
                  <c:v>10160</c:v>
                </c:pt>
                <c:pt idx="354">
                  <c:v>10321</c:v>
                </c:pt>
                <c:pt idx="355">
                  <c:v>10340</c:v>
                </c:pt>
                <c:pt idx="356">
                  <c:v>10359</c:v>
                </c:pt>
                <c:pt idx="357">
                  <c:v>10381</c:v>
                </c:pt>
                <c:pt idx="358">
                  <c:v>10394</c:v>
                </c:pt>
                <c:pt idx="359">
                  <c:v>10417</c:v>
                </c:pt>
                <c:pt idx="360">
                  <c:v>10430</c:v>
                </c:pt>
                <c:pt idx="361">
                  <c:v>10435</c:v>
                </c:pt>
                <c:pt idx="362">
                  <c:v>10488</c:v>
                </c:pt>
                <c:pt idx="363">
                  <c:v>10490</c:v>
                </c:pt>
                <c:pt idx="364">
                  <c:v>10515</c:v>
                </c:pt>
                <c:pt idx="365">
                  <c:v>10553</c:v>
                </c:pt>
                <c:pt idx="366">
                  <c:v>10605</c:v>
                </c:pt>
                <c:pt idx="367">
                  <c:v>10634</c:v>
                </c:pt>
                <c:pt idx="368">
                  <c:v>10680</c:v>
                </c:pt>
                <c:pt idx="369">
                  <c:v>10686</c:v>
                </c:pt>
                <c:pt idx="370">
                  <c:v>10851</c:v>
                </c:pt>
                <c:pt idx="371">
                  <c:v>10855</c:v>
                </c:pt>
                <c:pt idx="372">
                  <c:v>10863</c:v>
                </c:pt>
                <c:pt idx="373">
                  <c:v>10881</c:v>
                </c:pt>
                <c:pt idx="374">
                  <c:v>10901</c:v>
                </c:pt>
                <c:pt idx="375">
                  <c:v>10931</c:v>
                </c:pt>
                <c:pt idx="376">
                  <c:v>10961</c:v>
                </c:pt>
                <c:pt idx="377">
                  <c:v>10989</c:v>
                </c:pt>
                <c:pt idx="378">
                  <c:v>11016</c:v>
                </c:pt>
                <c:pt idx="379">
                  <c:v>11019</c:v>
                </c:pt>
                <c:pt idx="380">
                  <c:v>11034</c:v>
                </c:pt>
                <c:pt idx="381">
                  <c:v>11051</c:v>
                </c:pt>
                <c:pt idx="382">
                  <c:v>11053</c:v>
                </c:pt>
                <c:pt idx="383">
                  <c:v>11055</c:v>
                </c:pt>
                <c:pt idx="384">
                  <c:v>11455</c:v>
                </c:pt>
                <c:pt idx="385">
                  <c:v>11655</c:v>
                </c:pt>
                <c:pt idx="386">
                  <c:v>11679</c:v>
                </c:pt>
                <c:pt idx="387">
                  <c:v>11715</c:v>
                </c:pt>
                <c:pt idx="388">
                  <c:v>11752</c:v>
                </c:pt>
                <c:pt idx="389">
                  <c:v>11770</c:v>
                </c:pt>
                <c:pt idx="390">
                  <c:v>11883</c:v>
                </c:pt>
                <c:pt idx="391">
                  <c:v>11913</c:v>
                </c:pt>
                <c:pt idx="392">
                  <c:v>12073</c:v>
                </c:pt>
                <c:pt idx="393">
                  <c:v>12120</c:v>
                </c:pt>
                <c:pt idx="394">
                  <c:v>12158</c:v>
                </c:pt>
                <c:pt idx="395">
                  <c:v>12258</c:v>
                </c:pt>
                <c:pt idx="396">
                  <c:v>12273</c:v>
                </c:pt>
                <c:pt idx="397">
                  <c:v>12281</c:v>
                </c:pt>
                <c:pt idx="398">
                  <c:v>12288</c:v>
                </c:pt>
                <c:pt idx="399">
                  <c:v>12304</c:v>
                </c:pt>
                <c:pt idx="400">
                  <c:v>12318</c:v>
                </c:pt>
                <c:pt idx="401">
                  <c:v>12424</c:v>
                </c:pt>
                <c:pt idx="402">
                  <c:v>12484</c:v>
                </c:pt>
                <c:pt idx="403">
                  <c:v>12520</c:v>
                </c:pt>
              </c:numCache>
            </c:numRef>
          </c:cat>
          <c:val>
            <c:numRef>
              <c:f>Sheet1!$B$6:$B$409</c:f>
              <c:numCache>
                <c:formatCode>0.00E+00</c:formatCode>
                <c:ptCount val="404"/>
                <c:pt idx="0">
                  <c:v>2.3999999999999998E-7</c:v>
                </c:pt>
                <c:pt idx="1">
                  <c:v>3.1E-7</c:v>
                </c:pt>
                <c:pt idx="2">
                  <c:v>3.4999999999999998E-7</c:v>
                </c:pt>
                <c:pt idx="3">
                  <c:v>4.4999999999999998E-7</c:v>
                </c:pt>
                <c:pt idx="4">
                  <c:v>4.9999999999999998E-7</c:v>
                </c:pt>
                <c:pt idx="5">
                  <c:v>5.4000000000000002E-7</c:v>
                </c:pt>
                <c:pt idx="6">
                  <c:v>5.5000000000000003E-7</c:v>
                </c:pt>
                <c:pt idx="7">
                  <c:v>5.7999999999999995E-7</c:v>
                </c:pt>
                <c:pt idx="8">
                  <c:v>5.9999999999999997E-7</c:v>
                </c:pt>
                <c:pt idx="9">
                  <c:v>6.1999999999999999E-7</c:v>
                </c:pt>
                <c:pt idx="10">
                  <c:v>6.4000000000000001E-7</c:v>
                </c:pt>
                <c:pt idx="11">
                  <c:v>6.7000000000000004E-7</c:v>
                </c:pt>
                <c:pt idx="12">
                  <c:v>6.8999999999999996E-7</c:v>
                </c:pt>
                <c:pt idx="13">
                  <c:v>5.9999999999999997E-7</c:v>
                </c:pt>
                <c:pt idx="14">
                  <c:v>6.0999999999999998E-7</c:v>
                </c:pt>
                <c:pt idx="15">
                  <c:v>6.1999999999999999E-7</c:v>
                </c:pt>
                <c:pt idx="16">
                  <c:v>6.6000000000000003E-7</c:v>
                </c:pt>
                <c:pt idx="17">
                  <c:v>6.9999999999999997E-7</c:v>
                </c:pt>
                <c:pt idx="18">
                  <c:v>7.3E-7</c:v>
                </c:pt>
                <c:pt idx="19">
                  <c:v>7.5000000000000002E-7</c:v>
                </c:pt>
                <c:pt idx="20">
                  <c:v>7.8000000000000005E-7</c:v>
                </c:pt>
                <c:pt idx="21">
                  <c:v>8.1999999999999998E-7</c:v>
                </c:pt>
                <c:pt idx="22">
                  <c:v>8.8000000000000004E-7</c:v>
                </c:pt>
                <c:pt idx="23">
                  <c:v>9.0999999999999997E-7</c:v>
                </c:pt>
                <c:pt idx="24">
                  <c:v>9.4E-7</c:v>
                </c:pt>
                <c:pt idx="25">
                  <c:v>8.4E-7</c:v>
                </c:pt>
                <c:pt idx="26">
                  <c:v>8.7000000000000003E-7</c:v>
                </c:pt>
                <c:pt idx="27">
                  <c:v>9.0999999999999997E-7</c:v>
                </c:pt>
                <c:pt idx="28">
                  <c:v>9.1999999999999998E-7</c:v>
                </c:pt>
                <c:pt idx="29">
                  <c:v>9.4E-7</c:v>
                </c:pt>
                <c:pt idx="30">
                  <c:v>8.2999999999999999E-7</c:v>
                </c:pt>
                <c:pt idx="31">
                  <c:v>8.6000000000000002E-7</c:v>
                </c:pt>
                <c:pt idx="32">
                  <c:v>8.8000000000000004E-7</c:v>
                </c:pt>
                <c:pt idx="33">
                  <c:v>8.9999999999999996E-7</c:v>
                </c:pt>
                <c:pt idx="34">
                  <c:v>9.0999999999999997E-7</c:v>
                </c:pt>
                <c:pt idx="35">
                  <c:v>9.1999999999999998E-7</c:v>
                </c:pt>
                <c:pt idx="36">
                  <c:v>9.2999999999999999E-7</c:v>
                </c:pt>
                <c:pt idx="37">
                  <c:v>9.4E-7</c:v>
                </c:pt>
                <c:pt idx="38">
                  <c:v>8.8000000000000004E-7</c:v>
                </c:pt>
                <c:pt idx="39">
                  <c:v>8.9999999999999996E-7</c:v>
                </c:pt>
                <c:pt idx="40">
                  <c:v>9.0999999999999997E-7</c:v>
                </c:pt>
                <c:pt idx="41">
                  <c:v>9.1999999999999998E-7</c:v>
                </c:pt>
                <c:pt idx="42">
                  <c:v>9.2999999999999999E-7</c:v>
                </c:pt>
                <c:pt idx="43">
                  <c:v>9.4E-7</c:v>
                </c:pt>
                <c:pt idx="44">
                  <c:v>9.5000000000000001E-7</c:v>
                </c:pt>
                <c:pt idx="45">
                  <c:v>9.5999999999999991E-7</c:v>
                </c:pt>
                <c:pt idx="46">
                  <c:v>9.7000000000000003E-7</c:v>
                </c:pt>
                <c:pt idx="47">
                  <c:v>9.9000000000000005E-7</c:v>
                </c:pt>
                <c:pt idx="48">
                  <c:v>9.5999999999999991E-7</c:v>
                </c:pt>
                <c:pt idx="49">
                  <c:v>9.7999999999999993E-7</c:v>
                </c:pt>
                <c:pt idx="50">
                  <c:v>9.9000000000000005E-7</c:v>
                </c:pt>
                <c:pt idx="51">
                  <c:v>9.9999999999999995E-7</c:v>
                </c:pt>
                <c:pt idx="52">
                  <c:v>1.1000000000000001E-6</c:v>
                </c:pt>
                <c:pt idx="53">
                  <c:v>1.1000000000000001E-6</c:v>
                </c:pt>
                <c:pt idx="54">
                  <c:v>1.3E-6</c:v>
                </c:pt>
                <c:pt idx="55">
                  <c:v>9.9999999999999995E-7</c:v>
                </c:pt>
                <c:pt idx="56">
                  <c:v>1.1000000000000001E-6</c:v>
                </c:pt>
                <c:pt idx="57">
                  <c:v>1.1999999999999999E-6</c:v>
                </c:pt>
                <c:pt idx="58">
                  <c:v>1.3E-6</c:v>
                </c:pt>
                <c:pt idx="59">
                  <c:v>1.1999999999999999E-6</c:v>
                </c:pt>
                <c:pt idx="60">
                  <c:v>1.2500000000000001E-6</c:v>
                </c:pt>
                <c:pt idx="61">
                  <c:v>1.3E-6</c:v>
                </c:pt>
                <c:pt idx="62">
                  <c:v>1.3E-6</c:v>
                </c:pt>
                <c:pt idx="63">
                  <c:v>1.35E-6</c:v>
                </c:pt>
                <c:pt idx="64">
                  <c:v>1.3E-6</c:v>
                </c:pt>
                <c:pt idx="65">
                  <c:v>1.35E-6</c:v>
                </c:pt>
                <c:pt idx="66">
                  <c:v>1.35E-6</c:v>
                </c:pt>
                <c:pt idx="67">
                  <c:v>1.3599999999999999E-6</c:v>
                </c:pt>
                <c:pt idx="68">
                  <c:v>1.33E-6</c:v>
                </c:pt>
                <c:pt idx="69">
                  <c:v>1.3400000000000001E-6</c:v>
                </c:pt>
                <c:pt idx="70">
                  <c:v>1.3400000000000001E-6</c:v>
                </c:pt>
                <c:pt idx="71">
                  <c:v>9.9999999999999995E-7</c:v>
                </c:pt>
                <c:pt idx="72">
                  <c:v>8.9999999999999996E-7</c:v>
                </c:pt>
                <c:pt idx="73">
                  <c:v>1.42E-6</c:v>
                </c:pt>
                <c:pt idx="74">
                  <c:v>1.5E-6</c:v>
                </c:pt>
                <c:pt idx="75">
                  <c:v>1.5200000000000001E-6</c:v>
                </c:pt>
                <c:pt idx="76">
                  <c:v>1.5200000000000001E-6</c:v>
                </c:pt>
                <c:pt idx="77">
                  <c:v>1.5600000000000001E-6</c:v>
                </c:pt>
                <c:pt idx="78">
                  <c:v>1.5600000000000001E-6</c:v>
                </c:pt>
                <c:pt idx="79">
                  <c:v>1.5799999999999999E-6</c:v>
                </c:pt>
                <c:pt idx="80">
                  <c:v>1.5999999999999999E-6</c:v>
                </c:pt>
                <c:pt idx="81">
                  <c:v>1.6300000000000001E-6</c:v>
                </c:pt>
                <c:pt idx="82">
                  <c:v>1.6500000000000001E-6</c:v>
                </c:pt>
                <c:pt idx="83">
                  <c:v>1.6700000000000001E-6</c:v>
                </c:pt>
                <c:pt idx="84">
                  <c:v>1.688E-6</c:v>
                </c:pt>
                <c:pt idx="85">
                  <c:v>1.7E-6</c:v>
                </c:pt>
                <c:pt idx="86">
                  <c:v>1.72E-6</c:v>
                </c:pt>
                <c:pt idx="87">
                  <c:v>1.57E-6</c:v>
                </c:pt>
                <c:pt idx="88">
                  <c:v>1.7600000000000001E-6</c:v>
                </c:pt>
                <c:pt idx="89">
                  <c:v>1.7600000000000001E-6</c:v>
                </c:pt>
                <c:pt idx="90">
                  <c:v>1.792E-6</c:v>
                </c:pt>
                <c:pt idx="91">
                  <c:v>1.8199999999999999E-6</c:v>
                </c:pt>
                <c:pt idx="92">
                  <c:v>1.86E-6</c:v>
                </c:pt>
                <c:pt idx="93">
                  <c:v>1.9E-6</c:v>
                </c:pt>
                <c:pt idx="94">
                  <c:v>1.8199999999999999E-6</c:v>
                </c:pt>
                <c:pt idx="95">
                  <c:v>1.84E-6</c:v>
                </c:pt>
                <c:pt idx="96">
                  <c:v>1.86E-6</c:v>
                </c:pt>
                <c:pt idx="97">
                  <c:v>1.9E-6</c:v>
                </c:pt>
                <c:pt idx="98">
                  <c:v>1.9E-6</c:v>
                </c:pt>
                <c:pt idx="99">
                  <c:v>1.7999999999999999E-6</c:v>
                </c:pt>
                <c:pt idx="100">
                  <c:v>1.3E-6</c:v>
                </c:pt>
                <c:pt idx="101">
                  <c:v>1.7E-6</c:v>
                </c:pt>
                <c:pt idx="102">
                  <c:v>1.7E-6</c:v>
                </c:pt>
                <c:pt idx="103">
                  <c:v>1.7999999999999999E-6</c:v>
                </c:pt>
                <c:pt idx="104">
                  <c:v>1.824E-6</c:v>
                </c:pt>
                <c:pt idx="105">
                  <c:v>1.84E-6</c:v>
                </c:pt>
                <c:pt idx="106">
                  <c:v>1.8560000000000001E-6</c:v>
                </c:pt>
                <c:pt idx="107">
                  <c:v>1.872E-6</c:v>
                </c:pt>
                <c:pt idx="108">
                  <c:v>1.88E-6</c:v>
                </c:pt>
                <c:pt idx="109">
                  <c:v>1.8920000000000001E-6</c:v>
                </c:pt>
                <c:pt idx="110">
                  <c:v>1.9E-6</c:v>
                </c:pt>
                <c:pt idx="111">
                  <c:v>1.9099999999999999E-6</c:v>
                </c:pt>
                <c:pt idx="112">
                  <c:v>1.9199999999999998E-6</c:v>
                </c:pt>
                <c:pt idx="113">
                  <c:v>1.9319999999999999E-6</c:v>
                </c:pt>
                <c:pt idx="114">
                  <c:v>1.9319999999999999E-6</c:v>
                </c:pt>
                <c:pt idx="115">
                  <c:v>1.9400000000000001E-6</c:v>
                </c:pt>
                <c:pt idx="116">
                  <c:v>1.9520000000000001E-6</c:v>
                </c:pt>
                <c:pt idx="117">
                  <c:v>1.9599999999999999E-6</c:v>
                </c:pt>
                <c:pt idx="118">
                  <c:v>1.9719999999999999E-6</c:v>
                </c:pt>
                <c:pt idx="119">
                  <c:v>1.9800000000000001E-6</c:v>
                </c:pt>
                <c:pt idx="120">
                  <c:v>1.9920000000000002E-6</c:v>
                </c:pt>
                <c:pt idx="121">
                  <c:v>1.9300000000000002E-6</c:v>
                </c:pt>
                <c:pt idx="122">
                  <c:v>1.95E-6</c:v>
                </c:pt>
                <c:pt idx="123">
                  <c:v>1.9599999999999999E-6</c:v>
                </c:pt>
                <c:pt idx="124">
                  <c:v>1.9700000000000002E-6</c:v>
                </c:pt>
                <c:pt idx="125">
                  <c:v>1.984E-6</c:v>
                </c:pt>
                <c:pt idx="126">
                  <c:v>1.9920000000000002E-6</c:v>
                </c:pt>
                <c:pt idx="127">
                  <c:v>1.9999999999999999E-6</c:v>
                </c:pt>
                <c:pt idx="128">
                  <c:v>2.0499999999999999E-6</c:v>
                </c:pt>
                <c:pt idx="129">
                  <c:v>2.0999999999999998E-6</c:v>
                </c:pt>
                <c:pt idx="130">
                  <c:v>2.1500000000000002E-6</c:v>
                </c:pt>
                <c:pt idx="131">
                  <c:v>2.1799999999999999E-6</c:v>
                </c:pt>
                <c:pt idx="132">
                  <c:v>2.2000000000000001E-6</c:v>
                </c:pt>
                <c:pt idx="133">
                  <c:v>1.9999999999999999E-6</c:v>
                </c:pt>
                <c:pt idx="134">
                  <c:v>2.0499999999999999E-6</c:v>
                </c:pt>
                <c:pt idx="135">
                  <c:v>2.0999999999999998E-6</c:v>
                </c:pt>
                <c:pt idx="136">
                  <c:v>2.1500000000000002E-6</c:v>
                </c:pt>
                <c:pt idx="137">
                  <c:v>1.1000000000000001E-6</c:v>
                </c:pt>
                <c:pt idx="138">
                  <c:v>1.9999999999999999E-6</c:v>
                </c:pt>
                <c:pt idx="139">
                  <c:v>9.9999999999999995E-7</c:v>
                </c:pt>
                <c:pt idx="140">
                  <c:v>1.9999999999999999E-6</c:v>
                </c:pt>
                <c:pt idx="141">
                  <c:v>2.0839999999999999E-6</c:v>
                </c:pt>
                <c:pt idx="142">
                  <c:v>2.1040000000000001E-6</c:v>
                </c:pt>
                <c:pt idx="143">
                  <c:v>2.1440000000000001E-6</c:v>
                </c:pt>
                <c:pt idx="144">
                  <c:v>2.1799999999999999E-6</c:v>
                </c:pt>
                <c:pt idx="145">
                  <c:v>2.1799999999999999E-6</c:v>
                </c:pt>
                <c:pt idx="146">
                  <c:v>2.1900000000000002E-6</c:v>
                </c:pt>
                <c:pt idx="147">
                  <c:v>2.2199999999999999E-6</c:v>
                </c:pt>
                <c:pt idx="148">
                  <c:v>2.2479999999999999E-6</c:v>
                </c:pt>
                <c:pt idx="149">
                  <c:v>2.2560000000000001E-6</c:v>
                </c:pt>
                <c:pt idx="150">
                  <c:v>8.9999999999999996E-7</c:v>
                </c:pt>
                <c:pt idx="151">
                  <c:v>2.0999999999999998E-6</c:v>
                </c:pt>
                <c:pt idx="152">
                  <c:v>2.1280000000000002E-6</c:v>
                </c:pt>
                <c:pt idx="153">
                  <c:v>2.136E-6</c:v>
                </c:pt>
                <c:pt idx="154">
                  <c:v>2.1799999999999999E-6</c:v>
                </c:pt>
                <c:pt idx="155">
                  <c:v>2.2000000000000001E-6</c:v>
                </c:pt>
                <c:pt idx="156">
                  <c:v>2.2120000000000002E-6</c:v>
                </c:pt>
                <c:pt idx="157">
                  <c:v>2.2199999999999999E-6</c:v>
                </c:pt>
                <c:pt idx="158">
                  <c:v>2.2359999999999999E-6</c:v>
                </c:pt>
                <c:pt idx="159">
                  <c:v>2.2520000000000002E-6</c:v>
                </c:pt>
                <c:pt idx="160">
                  <c:v>2.26E-6</c:v>
                </c:pt>
                <c:pt idx="161">
                  <c:v>2.2759999999999999E-6</c:v>
                </c:pt>
                <c:pt idx="162">
                  <c:v>2.2800000000000002E-6</c:v>
                </c:pt>
                <c:pt idx="163">
                  <c:v>9.9999999999999995E-7</c:v>
                </c:pt>
                <c:pt idx="164">
                  <c:v>1.9999999999999999E-6</c:v>
                </c:pt>
                <c:pt idx="165">
                  <c:v>2.0999999999999998E-6</c:v>
                </c:pt>
                <c:pt idx="166">
                  <c:v>2.1440000000000001E-6</c:v>
                </c:pt>
                <c:pt idx="167">
                  <c:v>2.1639999999999999E-6</c:v>
                </c:pt>
                <c:pt idx="168">
                  <c:v>2.1639999999999999E-6</c:v>
                </c:pt>
                <c:pt idx="169">
                  <c:v>2.1799999999999999E-6</c:v>
                </c:pt>
                <c:pt idx="170">
                  <c:v>2.1919999999999999E-6</c:v>
                </c:pt>
                <c:pt idx="171">
                  <c:v>2.2199999999999999E-6</c:v>
                </c:pt>
                <c:pt idx="172">
                  <c:v>2.2400000000000002E-6</c:v>
                </c:pt>
                <c:pt idx="173">
                  <c:v>2.2479999999999999E-6</c:v>
                </c:pt>
                <c:pt idx="174">
                  <c:v>2.26E-6</c:v>
                </c:pt>
                <c:pt idx="175">
                  <c:v>2.2680000000000001E-6</c:v>
                </c:pt>
                <c:pt idx="176">
                  <c:v>2.272E-6</c:v>
                </c:pt>
                <c:pt idx="177">
                  <c:v>2.2800000000000002E-6</c:v>
                </c:pt>
                <c:pt idx="178">
                  <c:v>2.2879999999999999E-6</c:v>
                </c:pt>
                <c:pt idx="179">
                  <c:v>2.2960000000000001E-6</c:v>
                </c:pt>
                <c:pt idx="180">
                  <c:v>2.3E-6</c:v>
                </c:pt>
                <c:pt idx="181">
                  <c:v>2.3120000000000001E-6</c:v>
                </c:pt>
                <c:pt idx="182">
                  <c:v>2.3199999999999998E-6</c:v>
                </c:pt>
                <c:pt idx="183">
                  <c:v>2.3319999999999999E-6</c:v>
                </c:pt>
                <c:pt idx="184">
                  <c:v>9.9999999999999995E-7</c:v>
                </c:pt>
                <c:pt idx="185">
                  <c:v>2.1639999999999999E-6</c:v>
                </c:pt>
                <c:pt idx="186">
                  <c:v>2.2000000000000001E-6</c:v>
                </c:pt>
                <c:pt idx="187">
                  <c:v>2.2199999999999999E-6</c:v>
                </c:pt>
                <c:pt idx="188">
                  <c:v>2.26E-6</c:v>
                </c:pt>
                <c:pt idx="189">
                  <c:v>2.2759999999999999E-6</c:v>
                </c:pt>
                <c:pt idx="190">
                  <c:v>2.2879999999999999E-6</c:v>
                </c:pt>
                <c:pt idx="191">
                  <c:v>9.9999999999999995E-7</c:v>
                </c:pt>
                <c:pt idx="192">
                  <c:v>1.9999999999999999E-6</c:v>
                </c:pt>
                <c:pt idx="193">
                  <c:v>2.136E-6</c:v>
                </c:pt>
                <c:pt idx="194">
                  <c:v>2.1519999999999999E-6</c:v>
                </c:pt>
                <c:pt idx="195">
                  <c:v>2.1679999999999998E-6</c:v>
                </c:pt>
                <c:pt idx="196">
                  <c:v>2.1919999999999999E-6</c:v>
                </c:pt>
                <c:pt idx="197">
                  <c:v>2.216E-6</c:v>
                </c:pt>
                <c:pt idx="198">
                  <c:v>2.232E-6</c:v>
                </c:pt>
                <c:pt idx="199">
                  <c:v>2.2520000000000002E-6</c:v>
                </c:pt>
                <c:pt idx="200">
                  <c:v>2.2680000000000001E-6</c:v>
                </c:pt>
                <c:pt idx="201">
                  <c:v>2.2800000000000002E-6</c:v>
                </c:pt>
                <c:pt idx="202">
                  <c:v>2.2960000000000001E-6</c:v>
                </c:pt>
                <c:pt idx="203">
                  <c:v>2.2960000000000001E-6</c:v>
                </c:pt>
                <c:pt idx="204">
                  <c:v>2.3159999999999999E-6</c:v>
                </c:pt>
                <c:pt idx="205">
                  <c:v>2.3319999999999999E-6</c:v>
                </c:pt>
                <c:pt idx="206">
                  <c:v>2.3479999999999998E-6</c:v>
                </c:pt>
                <c:pt idx="207">
                  <c:v>2.356E-6</c:v>
                </c:pt>
                <c:pt idx="208">
                  <c:v>2.3640000000000002E-6</c:v>
                </c:pt>
                <c:pt idx="209">
                  <c:v>2.3640000000000002E-6</c:v>
                </c:pt>
                <c:pt idx="210">
                  <c:v>2.3760000000000002E-6</c:v>
                </c:pt>
                <c:pt idx="211">
                  <c:v>2.3800000000000001E-6</c:v>
                </c:pt>
                <c:pt idx="212">
                  <c:v>2.3920000000000001E-6</c:v>
                </c:pt>
                <c:pt idx="213">
                  <c:v>2.3999999999999999E-6</c:v>
                </c:pt>
                <c:pt idx="214">
                  <c:v>2.4320000000000002E-6</c:v>
                </c:pt>
                <c:pt idx="215">
                  <c:v>2.4399999999999999E-6</c:v>
                </c:pt>
                <c:pt idx="216">
                  <c:v>2.452E-6</c:v>
                </c:pt>
                <c:pt idx="217">
                  <c:v>2.452E-6</c:v>
                </c:pt>
                <c:pt idx="218">
                  <c:v>2.4600000000000002E-6</c:v>
                </c:pt>
                <c:pt idx="219">
                  <c:v>2.4679999999999999E-6</c:v>
                </c:pt>
                <c:pt idx="220">
                  <c:v>2.4760000000000001E-6</c:v>
                </c:pt>
                <c:pt idx="221">
                  <c:v>2.4880000000000001E-6</c:v>
                </c:pt>
                <c:pt idx="222">
                  <c:v>2.492E-6</c:v>
                </c:pt>
                <c:pt idx="223">
                  <c:v>2.5000000000000002E-6</c:v>
                </c:pt>
                <c:pt idx="224">
                  <c:v>2.52E-6</c:v>
                </c:pt>
                <c:pt idx="225">
                  <c:v>2.5280000000000002E-6</c:v>
                </c:pt>
                <c:pt idx="226">
                  <c:v>2.5320000000000001E-6</c:v>
                </c:pt>
                <c:pt idx="227">
                  <c:v>2.5399999999999998E-6</c:v>
                </c:pt>
                <c:pt idx="228">
                  <c:v>2.548E-6</c:v>
                </c:pt>
                <c:pt idx="229">
                  <c:v>2.5560000000000002E-6</c:v>
                </c:pt>
                <c:pt idx="230">
                  <c:v>2.5600000000000001E-6</c:v>
                </c:pt>
                <c:pt idx="231">
                  <c:v>2.5720000000000001E-6</c:v>
                </c:pt>
                <c:pt idx="232">
                  <c:v>2.5799999999999999E-6</c:v>
                </c:pt>
                <c:pt idx="233">
                  <c:v>2.5919999999999999E-6</c:v>
                </c:pt>
                <c:pt idx="234">
                  <c:v>2.6000000000000001E-6</c:v>
                </c:pt>
                <c:pt idx="235">
                  <c:v>2.6280000000000001E-6</c:v>
                </c:pt>
                <c:pt idx="236">
                  <c:v>2.6359999999999998E-6</c:v>
                </c:pt>
                <c:pt idx="237">
                  <c:v>2.6520000000000002E-6</c:v>
                </c:pt>
                <c:pt idx="238">
                  <c:v>2.6680000000000001E-6</c:v>
                </c:pt>
                <c:pt idx="239">
                  <c:v>1.5E-6</c:v>
                </c:pt>
                <c:pt idx="240">
                  <c:v>1.88E-6</c:v>
                </c:pt>
                <c:pt idx="241">
                  <c:v>1.9999999999999999E-6</c:v>
                </c:pt>
                <c:pt idx="242">
                  <c:v>2.5000000000000002E-6</c:v>
                </c:pt>
                <c:pt idx="243">
                  <c:v>2.6000000000000001E-6</c:v>
                </c:pt>
                <c:pt idx="244">
                  <c:v>2.6120000000000001E-6</c:v>
                </c:pt>
                <c:pt idx="245">
                  <c:v>2.632E-6</c:v>
                </c:pt>
                <c:pt idx="246">
                  <c:v>2.6479999999999999E-6</c:v>
                </c:pt>
                <c:pt idx="247">
                  <c:v>2.6520000000000002E-6</c:v>
                </c:pt>
                <c:pt idx="248">
                  <c:v>2.6599999999999999E-6</c:v>
                </c:pt>
                <c:pt idx="249">
                  <c:v>9.9999999999999995E-7</c:v>
                </c:pt>
                <c:pt idx="250">
                  <c:v>2.6120000000000001E-6</c:v>
                </c:pt>
                <c:pt idx="251">
                  <c:v>2.632E-6</c:v>
                </c:pt>
                <c:pt idx="252">
                  <c:v>2.644E-6</c:v>
                </c:pt>
                <c:pt idx="253">
                  <c:v>2.6520000000000002E-6</c:v>
                </c:pt>
                <c:pt idx="254">
                  <c:v>2.6599999999999999E-6</c:v>
                </c:pt>
                <c:pt idx="255">
                  <c:v>2.672E-6</c:v>
                </c:pt>
                <c:pt idx="256">
                  <c:v>2.6800000000000002E-6</c:v>
                </c:pt>
                <c:pt idx="257">
                  <c:v>2.6879999999999999E-6</c:v>
                </c:pt>
                <c:pt idx="258">
                  <c:v>2.6960000000000001E-6</c:v>
                </c:pt>
                <c:pt idx="259">
                  <c:v>2.7E-6</c:v>
                </c:pt>
                <c:pt idx="260">
                  <c:v>2.7080000000000002E-6</c:v>
                </c:pt>
                <c:pt idx="261">
                  <c:v>2.712E-6</c:v>
                </c:pt>
                <c:pt idx="262">
                  <c:v>2.7199999999999998E-6</c:v>
                </c:pt>
                <c:pt idx="263">
                  <c:v>2.728E-6</c:v>
                </c:pt>
                <c:pt idx="264">
                  <c:v>2.7360000000000001E-6</c:v>
                </c:pt>
                <c:pt idx="265">
                  <c:v>2.7439999999999999E-6</c:v>
                </c:pt>
                <c:pt idx="266">
                  <c:v>2.7520000000000001E-6</c:v>
                </c:pt>
                <c:pt idx="267">
                  <c:v>2.7599999999999998E-6</c:v>
                </c:pt>
                <c:pt idx="268">
                  <c:v>2.768E-6</c:v>
                </c:pt>
                <c:pt idx="269">
                  <c:v>2.7760000000000002E-6</c:v>
                </c:pt>
                <c:pt idx="270">
                  <c:v>5.9999999999999997E-7</c:v>
                </c:pt>
                <c:pt idx="271">
                  <c:v>9.9999999999999995E-7</c:v>
                </c:pt>
                <c:pt idx="272">
                  <c:v>2.6000000000000001E-6</c:v>
                </c:pt>
                <c:pt idx="273">
                  <c:v>2.6199999999999999E-6</c:v>
                </c:pt>
                <c:pt idx="274">
                  <c:v>2.6800000000000002E-6</c:v>
                </c:pt>
                <c:pt idx="275">
                  <c:v>2.7599999999999998E-6</c:v>
                </c:pt>
                <c:pt idx="276">
                  <c:v>2.768E-6</c:v>
                </c:pt>
                <c:pt idx="277">
                  <c:v>2.7800000000000001E-6</c:v>
                </c:pt>
                <c:pt idx="278">
                  <c:v>2.7879999999999998E-6</c:v>
                </c:pt>
                <c:pt idx="279">
                  <c:v>2.7920000000000001E-6</c:v>
                </c:pt>
                <c:pt idx="280">
                  <c:v>2.7999999999999999E-6</c:v>
                </c:pt>
                <c:pt idx="281">
                  <c:v>2.8119999999999999E-6</c:v>
                </c:pt>
                <c:pt idx="282">
                  <c:v>9.9999999999999995E-7</c:v>
                </c:pt>
                <c:pt idx="283">
                  <c:v>1.9999999999999999E-6</c:v>
                </c:pt>
                <c:pt idx="284">
                  <c:v>2.7E-6</c:v>
                </c:pt>
                <c:pt idx="285">
                  <c:v>2.7159999999999999E-6</c:v>
                </c:pt>
                <c:pt idx="286">
                  <c:v>2.728E-6</c:v>
                </c:pt>
                <c:pt idx="287">
                  <c:v>2.74E-6</c:v>
                </c:pt>
                <c:pt idx="288">
                  <c:v>2.756E-6</c:v>
                </c:pt>
                <c:pt idx="289">
                  <c:v>2.768E-6</c:v>
                </c:pt>
                <c:pt idx="290">
                  <c:v>2.7800000000000001E-6</c:v>
                </c:pt>
                <c:pt idx="291">
                  <c:v>2.7999999999999999E-6</c:v>
                </c:pt>
                <c:pt idx="292">
                  <c:v>2.7999999999999999E-6</c:v>
                </c:pt>
                <c:pt idx="293">
                  <c:v>2.7999999999999999E-6</c:v>
                </c:pt>
                <c:pt idx="294">
                  <c:v>2.7999999999999999E-6</c:v>
                </c:pt>
                <c:pt idx="295">
                  <c:v>2.7999999999999999E-6</c:v>
                </c:pt>
                <c:pt idx="296">
                  <c:v>2.7999999999999999E-6</c:v>
                </c:pt>
                <c:pt idx="297">
                  <c:v>2.7999999999999999E-6</c:v>
                </c:pt>
                <c:pt idx="298">
                  <c:v>2.7999999999999999E-6</c:v>
                </c:pt>
                <c:pt idx="299">
                  <c:v>2.7999999999999999E-6</c:v>
                </c:pt>
                <c:pt idx="300">
                  <c:v>2.7999999999999999E-6</c:v>
                </c:pt>
                <c:pt idx="301">
                  <c:v>9.9999999999999995E-7</c:v>
                </c:pt>
                <c:pt idx="302">
                  <c:v>2.5000000000000002E-6</c:v>
                </c:pt>
                <c:pt idx="303">
                  <c:v>2.7E-6</c:v>
                </c:pt>
                <c:pt idx="304">
                  <c:v>2.7999999999999999E-6</c:v>
                </c:pt>
                <c:pt idx="305">
                  <c:v>2.7999999999999999E-6</c:v>
                </c:pt>
                <c:pt idx="306">
                  <c:v>2.7999999999999999E-6</c:v>
                </c:pt>
                <c:pt idx="307">
                  <c:v>2.7999999999999999E-6</c:v>
                </c:pt>
                <c:pt idx="308">
                  <c:v>2.7999999999999999E-6</c:v>
                </c:pt>
                <c:pt idx="309">
                  <c:v>2.7999999999999999E-6</c:v>
                </c:pt>
                <c:pt idx="310">
                  <c:v>2.7999999999999999E-6</c:v>
                </c:pt>
                <c:pt idx="311">
                  <c:v>2.7999999999999999E-6</c:v>
                </c:pt>
                <c:pt idx="312">
                  <c:v>2.7999999999999999E-6</c:v>
                </c:pt>
                <c:pt idx="313">
                  <c:v>2.7999999999999999E-6</c:v>
                </c:pt>
                <c:pt idx="314">
                  <c:v>2.7999999999999999E-6</c:v>
                </c:pt>
                <c:pt idx="315">
                  <c:v>2.7999999999999999E-6</c:v>
                </c:pt>
                <c:pt idx="316">
                  <c:v>2.7999999999999999E-6</c:v>
                </c:pt>
                <c:pt idx="317">
                  <c:v>2.7999999999999999E-6</c:v>
                </c:pt>
                <c:pt idx="318">
                  <c:v>2.7999999999999999E-6</c:v>
                </c:pt>
                <c:pt idx="319">
                  <c:v>2.7999999999999999E-6</c:v>
                </c:pt>
                <c:pt idx="320">
                  <c:v>2.7999999999999999E-6</c:v>
                </c:pt>
                <c:pt idx="321">
                  <c:v>2.7999999999999999E-6</c:v>
                </c:pt>
                <c:pt idx="322">
                  <c:v>2.7999999999999999E-6</c:v>
                </c:pt>
                <c:pt idx="323">
                  <c:v>2.7999999999999999E-6</c:v>
                </c:pt>
                <c:pt idx="324">
                  <c:v>2.7999999999999999E-6</c:v>
                </c:pt>
                <c:pt idx="325">
                  <c:v>2.7999999999999999E-6</c:v>
                </c:pt>
                <c:pt idx="326">
                  <c:v>2.7999999999999999E-6</c:v>
                </c:pt>
                <c:pt idx="327">
                  <c:v>2.7999999999999999E-6</c:v>
                </c:pt>
                <c:pt idx="328">
                  <c:v>2.7999999999999999E-6</c:v>
                </c:pt>
                <c:pt idx="329">
                  <c:v>2.7999999999999999E-6</c:v>
                </c:pt>
                <c:pt idx="330">
                  <c:v>2.7999999999999999E-6</c:v>
                </c:pt>
                <c:pt idx="331">
                  <c:v>2.7999999999999999E-6</c:v>
                </c:pt>
                <c:pt idx="332">
                  <c:v>7.9999999999999996E-7</c:v>
                </c:pt>
                <c:pt idx="333">
                  <c:v>2.7999999999999999E-6</c:v>
                </c:pt>
                <c:pt idx="334">
                  <c:v>2.7999999999999999E-6</c:v>
                </c:pt>
                <c:pt idx="335">
                  <c:v>2.7999999999999999E-6</c:v>
                </c:pt>
                <c:pt idx="336">
                  <c:v>2.7999999999999999E-6</c:v>
                </c:pt>
                <c:pt idx="337">
                  <c:v>2.7999999999999999E-6</c:v>
                </c:pt>
                <c:pt idx="338">
                  <c:v>2.7999999999999999E-6</c:v>
                </c:pt>
                <c:pt idx="339">
                  <c:v>2.7999999999999999E-6</c:v>
                </c:pt>
                <c:pt idx="340">
                  <c:v>2.7999999999999999E-6</c:v>
                </c:pt>
                <c:pt idx="341">
                  <c:v>2.7999999999999999E-6</c:v>
                </c:pt>
                <c:pt idx="342">
                  <c:v>7.9999999999999996E-7</c:v>
                </c:pt>
                <c:pt idx="343">
                  <c:v>1.9999999999999999E-6</c:v>
                </c:pt>
                <c:pt idx="344">
                  <c:v>2.5000000000000002E-6</c:v>
                </c:pt>
                <c:pt idx="345">
                  <c:v>2.7999999999999999E-6</c:v>
                </c:pt>
                <c:pt idx="346">
                  <c:v>2.7999999999999999E-6</c:v>
                </c:pt>
                <c:pt idx="347">
                  <c:v>2.7999999999999999E-6</c:v>
                </c:pt>
                <c:pt idx="348">
                  <c:v>2.7999999999999999E-6</c:v>
                </c:pt>
                <c:pt idx="349">
                  <c:v>2.7999999999999999E-6</c:v>
                </c:pt>
                <c:pt idx="350">
                  <c:v>2.7999999999999999E-6</c:v>
                </c:pt>
                <c:pt idx="351">
                  <c:v>2.7999999999999999E-6</c:v>
                </c:pt>
                <c:pt idx="352">
                  <c:v>2.7999999999999999E-6</c:v>
                </c:pt>
                <c:pt idx="353">
                  <c:v>2.7999999999999999E-6</c:v>
                </c:pt>
                <c:pt idx="354">
                  <c:v>2.7999999999999999E-6</c:v>
                </c:pt>
                <c:pt idx="355">
                  <c:v>2.7999999999999999E-6</c:v>
                </c:pt>
                <c:pt idx="356">
                  <c:v>2.7999999999999999E-6</c:v>
                </c:pt>
                <c:pt idx="357">
                  <c:v>2.7999999999999999E-6</c:v>
                </c:pt>
                <c:pt idx="358">
                  <c:v>2.7999999999999999E-6</c:v>
                </c:pt>
                <c:pt idx="359">
                  <c:v>2.7999999999999999E-6</c:v>
                </c:pt>
                <c:pt idx="360">
                  <c:v>2.7999999999999999E-6</c:v>
                </c:pt>
                <c:pt idx="361">
                  <c:v>7.9999999999999996E-7</c:v>
                </c:pt>
                <c:pt idx="362">
                  <c:v>2.7999999999999999E-6</c:v>
                </c:pt>
                <c:pt idx="363">
                  <c:v>2.7999999999999999E-6</c:v>
                </c:pt>
                <c:pt idx="364">
                  <c:v>2.7999999999999999E-6</c:v>
                </c:pt>
                <c:pt idx="365">
                  <c:v>2.7999999999999999E-6</c:v>
                </c:pt>
                <c:pt idx="366">
                  <c:v>2.7999999999999999E-6</c:v>
                </c:pt>
                <c:pt idx="367">
                  <c:v>2.7999999999999999E-6</c:v>
                </c:pt>
                <c:pt idx="368">
                  <c:v>2.7999999999999999E-6</c:v>
                </c:pt>
                <c:pt idx="369">
                  <c:v>7.9999999999999996E-7</c:v>
                </c:pt>
                <c:pt idx="370">
                  <c:v>2.7999999999999999E-6</c:v>
                </c:pt>
                <c:pt idx="371">
                  <c:v>7.9999999999999996E-7</c:v>
                </c:pt>
                <c:pt idx="372">
                  <c:v>1.5E-6</c:v>
                </c:pt>
                <c:pt idx="373">
                  <c:v>2.7999999999999999E-6</c:v>
                </c:pt>
                <c:pt idx="374">
                  <c:v>2.7999999999999999E-6</c:v>
                </c:pt>
                <c:pt idx="375">
                  <c:v>2.7999999999999999E-6</c:v>
                </c:pt>
                <c:pt idx="376">
                  <c:v>7.9999999999999996E-7</c:v>
                </c:pt>
                <c:pt idx="377">
                  <c:v>2.7999999999999999E-6</c:v>
                </c:pt>
                <c:pt idx="378">
                  <c:v>2.7999999999999999E-6</c:v>
                </c:pt>
                <c:pt idx="379">
                  <c:v>2.7999999999999999E-6</c:v>
                </c:pt>
                <c:pt idx="380">
                  <c:v>2.7999999999999999E-6</c:v>
                </c:pt>
                <c:pt idx="381">
                  <c:v>2.7999999999999999E-6</c:v>
                </c:pt>
                <c:pt idx="382">
                  <c:v>2.7999999999999999E-6</c:v>
                </c:pt>
                <c:pt idx="383">
                  <c:v>2.7999999999999999E-6</c:v>
                </c:pt>
                <c:pt idx="384">
                  <c:v>2.7999999999999999E-6</c:v>
                </c:pt>
                <c:pt idx="385">
                  <c:v>2.7999999999999999E-6</c:v>
                </c:pt>
                <c:pt idx="386">
                  <c:v>2.7999999999999999E-6</c:v>
                </c:pt>
                <c:pt idx="387">
                  <c:v>2.7999999999999999E-6</c:v>
                </c:pt>
                <c:pt idx="388">
                  <c:v>2.7999999999999999E-6</c:v>
                </c:pt>
                <c:pt idx="389">
                  <c:v>2.7999999999999999E-6</c:v>
                </c:pt>
                <c:pt idx="390">
                  <c:v>2.7999999999999999E-6</c:v>
                </c:pt>
                <c:pt idx="391">
                  <c:v>2.7999999999999999E-6</c:v>
                </c:pt>
                <c:pt idx="392">
                  <c:v>2.7999999999999999E-6</c:v>
                </c:pt>
                <c:pt idx="393">
                  <c:v>2.7999999999999999E-6</c:v>
                </c:pt>
                <c:pt idx="394">
                  <c:v>2.7999999999999999E-6</c:v>
                </c:pt>
                <c:pt idx="395">
                  <c:v>2.7999999999999999E-6</c:v>
                </c:pt>
                <c:pt idx="396">
                  <c:v>2.7999999999999999E-6</c:v>
                </c:pt>
                <c:pt idx="397">
                  <c:v>2.7999999999999999E-6</c:v>
                </c:pt>
                <c:pt idx="398">
                  <c:v>2.7999999999999999E-6</c:v>
                </c:pt>
                <c:pt idx="399">
                  <c:v>2.7999999999999999E-6</c:v>
                </c:pt>
                <c:pt idx="400">
                  <c:v>2.7999999999999999E-6</c:v>
                </c:pt>
                <c:pt idx="401">
                  <c:v>2.7999999999999999E-6</c:v>
                </c:pt>
                <c:pt idx="402">
                  <c:v>2.7999999999999999E-6</c:v>
                </c:pt>
                <c:pt idx="403">
                  <c:v>2.7999999999999999E-6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AF3-9B44-AAF2-4240A78FFB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hiLowLines>
        <c:smooth val="0"/>
        <c:axId val="862687424"/>
        <c:axId val="211644752"/>
      </c:lineChart>
      <c:catAx>
        <c:axId val="8626874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TIME [minute]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44752"/>
        <c:crosses val="autoZero"/>
        <c:auto val="1"/>
        <c:lblAlgn val="ctr"/>
        <c:lblOffset val="100"/>
        <c:noMultiLvlLbl val="0"/>
      </c:catAx>
      <c:valAx>
        <c:axId val="211644752"/>
        <c:scaling>
          <c:orientation val="minMax"/>
        </c:scaling>
        <c:delete val="0"/>
        <c:axPos val="l"/>
        <c:majorGridlines>
          <c:spPr>
            <a:ln w="3810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Pulse</a:t>
                </a:r>
                <a:r>
                  <a:rPr lang="en-GB" sz="1600" baseline="0"/>
                  <a:t> Width [us]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687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0.75644</cdr:x>
      <cdr:y>0.10448</cdr:y>
    </cdr:from>
    <cdr:to>
      <cdr:x>0.97719</cdr:x>
      <cdr:y>0.10448</cdr:y>
    </cdr:to>
    <cdr:cxnSp macro="">
      <cdr:nvCxnSpPr>
        <cdr:cNvPr id="3" name="Straight Arrow Connector 2">
          <a:extLst xmlns:a="http://schemas.openxmlformats.org/drawingml/2006/main">
            <a:ext uri="{FF2B5EF4-FFF2-40B4-BE49-F238E27FC236}">
              <a16:creationId xmlns:a16="http://schemas.microsoft.com/office/drawing/2014/main" id="{1EF1B54A-EB17-0133-D411-444B274D7BAC}"/>
            </a:ext>
          </a:extLst>
        </cdr:cNvPr>
        <cdr:cNvCxnSpPr/>
      </cdr:nvCxnSpPr>
      <cdr:spPr>
        <a:xfrm xmlns:a="http://schemas.openxmlformats.org/drawingml/2006/main">
          <a:off x="6184232" y="529390"/>
          <a:ext cx="1804737" cy="0"/>
        </a:xfrm>
        <a:prstGeom xmlns:a="http://schemas.openxmlformats.org/drawingml/2006/main" prst="straightConnector1">
          <a:avLst/>
        </a:prstGeom>
        <a:ln xmlns:a="http://schemas.openxmlformats.org/drawingml/2006/main" w="76200">
          <a:solidFill>
            <a:srgbClr val="00206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FA65A-6263-234E-FE74-4D64CA4745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760D80-6936-B238-8431-1B6098779D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413C8-B87F-DE66-A8AD-1C2B723F2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B75B00-BE74-042C-A7FB-BC07815ED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4460A-EF02-92D1-142D-D2FD2081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519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E7D6C-98EC-8807-AC1F-898F0B316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F1E971-D187-0248-8610-59DFDD085C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2FC18-7D58-DC4A-5CE9-355C5618F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F56D7-BF8E-A7CE-292A-23A852761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1AEE4-71BD-F23E-E6BB-C446EE10A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764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B0C5A7-9D0C-4100-CD32-78B86C0BDC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6EC9A-2C27-A455-7348-0D3107C19C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424A4A-9CF1-3C0B-8EE7-F8461CEA7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C0E6F-19BB-B442-57D2-CAC5F8746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61F9-780B-0D47-10A2-C95EBBD2F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68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5111E-80C8-4DD5-CF9D-D71AC9FB9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7668C-1204-4DF0-4874-CBB933383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E4966-C67F-B9F9-3EAF-48D7AD810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A5B93-7BE3-98C6-856E-F25B8F148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A498D-C66E-A351-67DA-359361618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21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B5C20-3C22-6598-A8E7-1092A206A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59A1F-F17B-43DA-0D7E-BCEE6F906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389D1-A6FC-3B80-BCCC-3154B37CF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273F1E-8FB6-29DA-15D6-01D9F0A50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C444A-BD35-A11E-674F-B1470206B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001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B3B3D-C6CE-0F9C-14B3-33BCE0B39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142D5-961E-EAE8-0D4A-D5D106865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DC89E-9AC8-F3B7-DFC9-127072FEF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E202E4-8497-4FD2-1096-E00FB3A99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D7D67A-8256-4983-6152-F742D7553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35315D-E695-0E2A-1B26-0C1A7844A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257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B380E-FA5B-7D0C-0CA3-B3C6EC8F8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29FBB-FD29-0C77-A858-4136E51FB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45823F-645C-D960-4630-4EF529D763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8B1990-4129-C1B1-5814-030DB4FA03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E92DE3-EF43-5DE5-9666-C9DE1543F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24FE28-6DFC-A527-16C8-6710B2B73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17DDF5-6631-EA03-FFD7-6B0A325FC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32E8A5-AF5B-4C9B-E5FA-E303CE2E3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677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E0FC2-2D8B-9640-0E3B-C7FD7B1BD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086184-D512-C752-6A29-7369F0A22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E99427-81BB-5F89-8E49-3076A2184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337BE5-C4F9-1919-10E5-C59CA6320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34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F0BA81-A741-16A0-C302-90AB491DB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D8C4F3-D99C-249D-B2C7-D1EA8EEA5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2535E-1D28-916C-02D1-0A1F71AF2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54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A3FB6-5B87-DBA8-C84F-A6DA914AA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D257A-DEDD-9A18-F30B-F1B82859D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4B5D51-AB89-BB54-5EB4-F941E04B9D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498747-B979-DC45-DDD4-5FCCCF29C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B93D7A-F57B-591A-7E3F-A410A904D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A7F318-836C-D909-6A8C-AC34AED9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557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860B1-3F07-A483-8671-E2F6DADED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B768B2-417B-6E9E-F630-87059104CF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CC1DF6-55BD-E93E-1461-E6E204A2E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5899D5-F2BB-AFD2-B896-D5B6303AB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2BBAE-9386-22EC-B292-EF4577955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B7C41-9BF3-FDC3-1207-5279545CF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273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E9808A-8C98-D9DD-2167-2015B8066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6954B9-3F5A-938F-1536-D1C7E6065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45915-51B8-1729-9C44-69D5DE3EB6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BAA9D-4251-0645-B20A-D8B13DA9099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7C59A-2A57-0EC6-C068-BF70275451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83BD4-4870-0632-50FB-7408D6A62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7747C-418E-0943-9951-9F476820A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940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AA2EEAC-307D-1C5C-9EED-6CAC92A07833}"/>
              </a:ext>
            </a:extLst>
          </p:cNvPr>
          <p:cNvSpPr txBox="1">
            <a:spLocks/>
          </p:cNvSpPr>
          <p:nvPr/>
        </p:nvSpPr>
        <p:spPr>
          <a:xfrm>
            <a:off x="1145058" y="0"/>
            <a:ext cx="10405257" cy="5028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2FF00"/>
                </a:solidFill>
              </a:rPr>
              <a:t>XLAB- control room and scaffolding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59707D-9D26-80DA-204A-1DB23BC66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515" y="633533"/>
            <a:ext cx="3696800" cy="49290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AF3663-2EE1-E556-E702-2BAC1509B5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1894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4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AA2EEAC-307D-1C5C-9EED-6CAC92A07833}"/>
              </a:ext>
            </a:extLst>
          </p:cNvPr>
          <p:cNvSpPr txBox="1">
            <a:spLocks/>
          </p:cNvSpPr>
          <p:nvPr/>
        </p:nvSpPr>
        <p:spPr>
          <a:xfrm>
            <a:off x="1145058" y="0"/>
            <a:ext cx="10405257" cy="5028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2FF00"/>
                </a:solidFill>
              </a:rPr>
              <a:t>Line assembling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BBC7B0-0D42-4877-8F46-BAC87F0E4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07" y="1010295"/>
            <a:ext cx="6672356" cy="50042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291584-4AB1-FA5F-65B0-E03AA0486F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455"/>
          <a:stretch/>
        </p:blipFill>
        <p:spPr>
          <a:xfrm>
            <a:off x="6951193" y="1010295"/>
            <a:ext cx="5240807" cy="500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355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AA2EEAC-307D-1C5C-9EED-6CAC92A07833}"/>
              </a:ext>
            </a:extLst>
          </p:cNvPr>
          <p:cNvSpPr txBox="1">
            <a:spLocks/>
          </p:cNvSpPr>
          <p:nvPr/>
        </p:nvSpPr>
        <p:spPr>
          <a:xfrm>
            <a:off x="1145058" y="0"/>
            <a:ext cx="10405257" cy="5028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2FF00"/>
                </a:solidFill>
              </a:rPr>
              <a:t>XLAB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35367D-EC84-D969-DBF5-46103128B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93" y="410028"/>
            <a:ext cx="10734121" cy="60379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7DD09C-92AC-4A61-7E4F-D367AAFED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0" y="3714750"/>
            <a:ext cx="55880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8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AA2EEAC-307D-1C5C-9EED-6CAC92A07833}"/>
              </a:ext>
            </a:extLst>
          </p:cNvPr>
          <p:cNvSpPr txBox="1">
            <a:spLocks/>
          </p:cNvSpPr>
          <p:nvPr/>
        </p:nvSpPr>
        <p:spPr>
          <a:xfrm>
            <a:off x="666593" y="56611"/>
            <a:ext cx="10405257" cy="5028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2FF00"/>
                </a:solidFill>
              </a:rPr>
              <a:t>Radiation monitor and BLM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B00193-AE02-C8D3-139A-79803A0B3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18" y="694327"/>
            <a:ext cx="5207392" cy="29291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7DA0C0-F810-B199-405F-84CAEAE9F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910" y="728442"/>
            <a:ext cx="5389322" cy="30314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7CEBC7-7C16-1807-FEB9-AABB7911F6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518" y="3657600"/>
            <a:ext cx="5207392" cy="29291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484F46-5464-B9B3-1869-F7E2073BB7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1910" y="3518481"/>
            <a:ext cx="5389323" cy="303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99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AA2EEAC-307D-1C5C-9EED-6CAC92A07833}"/>
              </a:ext>
            </a:extLst>
          </p:cNvPr>
          <p:cNvSpPr txBox="1">
            <a:spLocks/>
          </p:cNvSpPr>
          <p:nvPr/>
        </p:nvSpPr>
        <p:spPr>
          <a:xfrm>
            <a:off x="1145058" y="0"/>
            <a:ext cx="10405257" cy="5028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2FF00"/>
                </a:solidFill>
              </a:rPr>
              <a:t>100KeV DC </a:t>
            </a:r>
            <a:r>
              <a:rPr lang="en-GB" sz="3200" dirty="0" err="1">
                <a:solidFill>
                  <a:srgbClr val="02FF00"/>
                </a:solidFill>
              </a:rPr>
              <a:t>photogun</a:t>
            </a:r>
            <a:endParaRPr lang="en-GB" sz="3200" dirty="0">
              <a:solidFill>
                <a:srgbClr val="02FF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5FAC3A-A10F-7E1A-D496-E97902C90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2765"/>
            <a:ext cx="3190764" cy="56724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992E7C-3CB1-96E9-E05E-944B356A6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221" y="3298024"/>
            <a:ext cx="4905043" cy="29672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F69FE0-391C-1698-6719-0F3BB51660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3222" y="592765"/>
            <a:ext cx="4936892" cy="27052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6FEF6F-B455-9FA2-8903-B08B79C06A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0113" y="908661"/>
            <a:ext cx="3906030" cy="22791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3ADD8B-AC26-347E-3D5B-A40EA5EADC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0113" y="3187832"/>
            <a:ext cx="4049313" cy="318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816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163E7DD-BAC5-13C2-7CD5-07C740AE7816}"/>
              </a:ext>
            </a:extLst>
          </p:cNvPr>
          <p:cNvSpPr txBox="1">
            <a:spLocks/>
          </p:cNvSpPr>
          <p:nvPr/>
        </p:nvSpPr>
        <p:spPr bwMode="auto">
          <a:xfrm>
            <a:off x="60538" y="824875"/>
            <a:ext cx="12131462" cy="3169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0" fontAlgn="base" hangingPunct="0">
              <a:spcBef>
                <a:spcPts val="1500"/>
              </a:spcBef>
              <a:spcAft>
                <a:spcPct val="0"/>
              </a:spcAft>
              <a:buClr>
                <a:schemeClr val="accent1"/>
              </a:buClr>
              <a:buFont typeface="Wingdings 2" pitchFamily="2" charset="2"/>
              <a:buChar char=""/>
              <a:defRPr sz="1500"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514350" indent="-252413" algn="l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51640B"/>
              </a:buClr>
              <a:buFont typeface="Wingdings 2" pitchFamily="2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776288" indent="-261938" algn="l" rtl="0" eaLnBrk="0" fontAlgn="base" hangingPunct="0"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Font typeface="Wingdings 2" pitchFamily="2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028700" indent="-252413" algn="l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51640B"/>
              </a:buClr>
              <a:buFont typeface="Wingdings 2" pitchFamily="2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1290638" indent="-261938" algn="l" rtl="0" eaLnBrk="0" fontAlgn="base" hangingPunct="0"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Font typeface="Wingdings 2" pitchFamily="2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257175" defTabSz="685800">
              <a:spcBef>
                <a:spcPts val="1500"/>
              </a:spcBef>
              <a:spcAft>
                <a:spcPts val="0"/>
              </a:spcAft>
              <a:buClr>
                <a:srgbClr val="A2C816"/>
              </a:buClr>
              <a:defRPr/>
            </a:pPr>
            <a:r>
              <a:rPr kumimoji="0" lang="en-AU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ndeDaxOffice"/>
                <a:ea typeface="ＭＳ Ｐゴシック" pitchFamily="-106" charset="-128"/>
              </a:rPr>
              <a:t>RF window conditioning , up to 70Hz repetition rate @ </a:t>
            </a:r>
            <a:r>
              <a:rPr kumimoji="0" lang="en-AU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ndeDaxOffice"/>
                <a:ea typeface="ＭＳ Ｐゴシック" pitchFamily="-106" charset="-128"/>
              </a:rPr>
              <a:t>2.8 us </a:t>
            </a:r>
            <a:r>
              <a:rPr kumimoji="0" lang="en-AU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ndeDaxOffice"/>
                <a:ea typeface="ＭＳ Ｐゴシック" pitchFamily="-106" charset="-128"/>
              </a:rPr>
              <a:t>pulse width and </a:t>
            </a:r>
            <a:r>
              <a:rPr kumimoji="0" lang="en-AU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ndeDaxOffice"/>
                <a:ea typeface="ＭＳ Ｐゴシック" pitchFamily="-106" charset="-128"/>
              </a:rPr>
              <a:t>5.5 MW 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AA2EEAC-307D-1C5C-9EED-6CAC92A07833}"/>
              </a:ext>
            </a:extLst>
          </p:cNvPr>
          <p:cNvSpPr txBox="1">
            <a:spLocks/>
          </p:cNvSpPr>
          <p:nvPr/>
        </p:nvSpPr>
        <p:spPr>
          <a:xfrm>
            <a:off x="1200367" y="33596"/>
            <a:ext cx="10405257" cy="5028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2FF00"/>
                </a:solidFill>
              </a:rPr>
              <a:t>RF conditioning 15/09/2023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7456592"/>
              </p:ext>
            </p:extLst>
          </p:nvPr>
        </p:nvGraphicFramePr>
        <p:xfrm>
          <a:off x="83372" y="1455821"/>
          <a:ext cx="8175458" cy="5066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7503A92-AB71-C894-BB07-83F4F7C3CFC3}"/>
              </a:ext>
            </a:extLst>
          </p:cNvPr>
          <p:cNvSpPr txBox="1"/>
          <p:nvPr/>
        </p:nvSpPr>
        <p:spPr>
          <a:xfrm>
            <a:off x="6279634" y="1624264"/>
            <a:ext cx="160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10Hz ……. 70Hz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6F10AB-54E1-CC71-7F19-9BA1DC08E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0663" y="3019435"/>
            <a:ext cx="3980799" cy="223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401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54</Words>
  <Application>Microsoft Macintosh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LindeDaxOffice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Matteo Volpi</dc:creator>
  <cp:lastModifiedBy>Matteo Volpi</cp:lastModifiedBy>
  <cp:revision>3</cp:revision>
  <dcterms:created xsi:type="dcterms:W3CDTF">2023-09-20T07:25:36Z</dcterms:created>
  <dcterms:modified xsi:type="dcterms:W3CDTF">2023-10-05T08:58:45Z</dcterms:modified>
</cp:coreProperties>
</file>