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3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C3AD0-18F3-428B-BDA5-073D91E3760F}" type="datetimeFigureOut">
              <a:rPr lang="en-US" smtClean="0"/>
              <a:t>13-Sep-23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5227E-7EF9-414F-86A4-7EC2EE066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7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2C52C-9D6A-1F4C-7188-D1BC1157D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083E81-9C39-E164-A3B5-1CB40D29B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D7198-13EE-24F0-9357-5FD93A75F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A6F5-9A40-40CE-93A4-38E5090D9148}" type="datetime1">
              <a:rPr lang="en-US" smtClean="0"/>
              <a:t>13-Sep-23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8AA58-E720-1093-77C3-0735A4B4A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CF26C-D091-6828-C820-7D0E34B5B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2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AFF9-D256-20CE-E3CC-2BD449EED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F9E31-5405-4D1C-8F0B-07E0E643F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F7DEE-6092-2F4F-49BC-3E53E693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A7778-F0BB-4C94-A721-D6D6A0C30B0B}" type="datetime1">
              <a:rPr lang="en-US" smtClean="0"/>
              <a:t>13-Sep-23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8E66A-C171-9187-80EC-650E55B32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EAACE-5195-9192-FF77-E82A3E8F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7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9DDB86-6F75-2EE7-230B-D4CB4923D1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EE84E8-2A30-2FC5-33B7-A25C5764A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406BE-7860-9BD3-20C8-5493C623F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AEAF-7A28-4761-84F6-BD050E3C2532}" type="datetime1">
              <a:rPr lang="en-US" smtClean="0"/>
              <a:t>13-Sep-23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F87AD-1BD0-968A-00AB-315956851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44FC1-C6E9-8E18-E3F7-73A44CD74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0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EE440-14F9-9A1B-8C3C-91D9AECF7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13F5F-C150-B685-73A8-FDC0E393F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FD45D-82C9-DF9B-9B77-9AC904C6F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1326-5C17-4239-A687-9F3A9E2D06D7}" type="datetime1">
              <a:rPr lang="en-US" smtClean="0"/>
              <a:t>13-Sep-23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B0B0E-FE5D-0947-5E48-483E3BA6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EC257-D7F4-6F7C-6FD6-DB31E2A0F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0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8D178-BEFF-3CDC-3902-B989132A8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F9222-BEB2-42B4-49C6-A42E9555D2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72CEB-1358-05F1-39D4-6934FD9A7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9D1E-7892-439C-878F-5845A3D9FD14}" type="datetime1">
              <a:rPr lang="en-US" smtClean="0"/>
              <a:t>13-Sep-23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A71DC-817C-2236-DF91-78B89A422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41F43-3BAC-699B-8D5D-974717C3E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B76E2-0E04-5798-4576-E8AC7AB71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10043-243D-14FC-BA04-C4E5375FF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8B42C4-6D1B-5082-0EAD-2445F8192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5090A-B40B-F107-EFCE-1FD14457F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B63C-72D6-4470-B341-17A68089A1EE}" type="datetime1">
              <a:rPr lang="en-US" smtClean="0"/>
              <a:t>13-Sep-23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3045EE-465F-D361-6C2D-567631343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05A2B-3A3A-C751-C671-F4935335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8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702E5-50F4-47E5-00EC-0BC4476B6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170254-19C1-E06D-949E-835254D62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A6570-C4C3-4B3B-A8BC-F954F90D76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F6BCB1-40BD-04BD-EB16-A2AF6DDD5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641117-05E3-371B-8B92-7D8ADB06A9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720B5F-0508-6161-89CB-8CBA4ACFD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F3675-5BCF-44E2-900C-24F3E0D865CE}" type="datetime1">
              <a:rPr lang="en-US" smtClean="0"/>
              <a:t>13-Sep-23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7642E-1642-0B2C-1DB5-4214D766A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315A3F-6E6D-7374-CFBF-E12341399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13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4DB61-0AFD-6C0C-605B-DF0CCCA73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9FD932-C821-F99E-7721-2C3AD0256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9A1E-1589-4DC7-969F-60AC5EECDE9D}" type="datetime1">
              <a:rPr lang="en-US" smtClean="0"/>
              <a:t>13-Sep-23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C8238C-A2D8-3FD9-576E-FE3589833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57BD46-D619-7E2D-44C6-43A848EE4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50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037B8B-D858-0459-55EA-E520F24F5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D2D82-2D1F-4E66-A0B1-AF6FD7D61CFF}" type="datetime1">
              <a:rPr lang="en-US" smtClean="0"/>
              <a:t>13-Sep-23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3669D9-BB7A-C4CC-E800-28487F6E9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85380-C71D-889B-5813-60A8D2A5C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22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3E15-CC93-1689-F209-6E303823E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B63A2-C574-C78A-AA22-7232615A1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198905-8891-6E0D-F500-FB8C4851F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4FC93-F2E1-5CA0-4A89-6CB6B448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96101-C764-4DD0-8BB1-C1CB5BEF77E8}" type="datetime1">
              <a:rPr lang="en-US" smtClean="0"/>
              <a:t>13-Sep-23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2FA2E5-57C7-E200-8DC4-EF46E9545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7C8255-B58E-3408-D830-AC1706D9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6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AB339-96AA-F5F7-C463-A35A8A4DC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F4FEFA-00BD-AE4B-0437-D9B894D561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5F870A-16AC-AA25-F207-5B989ED26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E95FF0-C5D8-E925-2C6A-8C3A3DEB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C82F-A405-4F1A-96F9-3606534073C1}" type="datetime1">
              <a:rPr lang="en-US" smtClean="0"/>
              <a:t>13-Sep-23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4F0B6-20D0-7D1B-2621-11A10F7C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083ED-C005-C21C-C851-3BAC8CDFD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4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968B05-C7A3-B706-BACF-E855C70C0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A2C3F3-6161-17FB-7DBB-150598EAA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91A1B-97DB-2F86-563A-806F1D80A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014BD-5505-4B13-8B3A-987573ADF328}" type="datetime1">
              <a:rPr lang="en-US" smtClean="0"/>
              <a:t>13-Sep-23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CA383-791A-2776-18F6-4C993568E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ABE0A-203F-AFEF-3C37-D2413B77E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D06ED-5E20-4E6A-93FC-F3331BDD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6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E67996F-5BE4-08F7-8989-63C04A9E3599}"/>
              </a:ext>
            </a:extLst>
          </p:cNvPr>
          <p:cNvSpPr txBox="1"/>
          <p:nvPr/>
        </p:nvSpPr>
        <p:spPr>
          <a:xfrm>
            <a:off x="2369530" y="1149109"/>
            <a:ext cx="74529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The purpose of the technical board is to review, from the technical point of view, projects and initiatives in BI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Look for synergies.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Identify potential collaborations.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Increase standardisation and reuse of designs and technologies in BI and the sector.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Review technical choices and solutions with the help of experts.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Define group strategies on technical matters.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The technical board has 3 co-chairs, one per major topic usually discussed in the meetings: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Electronics </a:t>
            </a:r>
            <a:r>
              <a:rPr lang="en-US" sz="1200" dirty="0"/>
              <a:t>: Andrea Boccardi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Software : Steen Jensen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Physics : Belen Maria Salvachua Ferrando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DFC79C-9D59-D3C9-AE70-DF988561AB39}"/>
              </a:ext>
            </a:extLst>
          </p:cNvPr>
          <p:cNvSpPr txBox="1"/>
          <p:nvPr/>
        </p:nvSpPr>
        <p:spPr>
          <a:xfrm>
            <a:off x="0" y="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3200" dirty="0"/>
              <a:t>Introduction – new approach to TB’s</a:t>
            </a:r>
            <a:endParaRPr lang="en-US" sz="32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E3B08F5-FDA6-17F4-5265-D286A879F8AF}"/>
              </a:ext>
            </a:extLst>
          </p:cNvPr>
          <p:cNvCxnSpPr>
            <a:cxnSpLocks/>
          </p:cNvCxnSpPr>
          <p:nvPr/>
        </p:nvCxnSpPr>
        <p:spPr>
          <a:xfrm>
            <a:off x="5444647" y="3567499"/>
            <a:ext cx="0" cy="50730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4C9A0CD-7089-FD1D-9D34-74D31AB38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4825517-B4C5-1453-30D4-30690CCEF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698DEF-FCBC-1E1D-3280-D98E20266F70}"/>
              </a:ext>
            </a:extLst>
          </p:cNvPr>
          <p:cNvSpPr txBox="1"/>
          <p:nvPr/>
        </p:nvSpPr>
        <p:spPr>
          <a:xfrm>
            <a:off x="4390404" y="4270033"/>
            <a:ext cx="3623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Ask for TB presentations at early stages of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Give more room for discussion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17059A-21F1-E5B6-98C3-BE0842C2F675}"/>
              </a:ext>
            </a:extLst>
          </p:cNvPr>
          <p:cNvSpPr txBox="1"/>
          <p:nvPr/>
        </p:nvSpPr>
        <p:spPr>
          <a:xfrm>
            <a:off x="5485559" y="3623153"/>
            <a:ext cx="1210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We will seek to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887824-8F57-2C3D-5A18-82401B085DF2}"/>
              </a:ext>
            </a:extLst>
          </p:cNvPr>
          <p:cNvCxnSpPr>
            <a:cxnSpLocks/>
          </p:cNvCxnSpPr>
          <p:nvPr/>
        </p:nvCxnSpPr>
        <p:spPr>
          <a:xfrm>
            <a:off x="6730653" y="3567499"/>
            <a:ext cx="0" cy="50730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491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E67996F-5BE4-08F7-8989-63C04A9E3599}"/>
              </a:ext>
            </a:extLst>
          </p:cNvPr>
          <p:cNvSpPr txBox="1"/>
          <p:nvPr/>
        </p:nvSpPr>
        <p:spPr>
          <a:xfrm>
            <a:off x="1031975" y="1261844"/>
            <a:ext cx="60132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Get an overview of current SoC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Start discussions on possibilities for standardization in BI.</a:t>
            </a:r>
            <a:br>
              <a:rPr lang="en-US" sz="1200" dirty="0"/>
            </a:br>
            <a:r>
              <a:rPr lang="en-US" sz="1200" dirty="0"/>
              <a:t>For example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Hardware : Vendor, configuration, performance, … ?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Software/</a:t>
            </a:r>
            <a:r>
              <a:rPr lang="en-US" sz="1200" dirty="0" err="1"/>
              <a:t>Gateware</a:t>
            </a:r>
            <a:r>
              <a:rPr lang="en-US" sz="1200" dirty="0"/>
              <a:t>/Firmware : Reusable frameworks (FESA?), tools (Edge?), …?...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Start discussions on division of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Which group/section should provide what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DFC79C-9D59-D3C9-AE70-DF988561AB39}"/>
              </a:ext>
            </a:extLst>
          </p:cNvPr>
          <p:cNvSpPr txBox="1"/>
          <p:nvPr/>
        </p:nvSpPr>
        <p:spPr>
          <a:xfrm>
            <a:off x="0" y="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3200" dirty="0"/>
              <a:t>The aim of this TB on SoC</a:t>
            </a:r>
            <a:endParaRPr lang="en-US" sz="32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4C9A0CD-7089-FD1D-9D34-74D31AB38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SY-BI Technical Board, 14 September 2023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4825517-B4C5-1453-30D4-30690CCEF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06ED-5E20-4E6A-93FC-F3331BDDD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03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203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Steen Jensen</dc:creator>
  <cp:lastModifiedBy>Steen Jensen</cp:lastModifiedBy>
  <cp:revision>2</cp:revision>
  <dcterms:created xsi:type="dcterms:W3CDTF">2023-09-13T13:11:38Z</dcterms:created>
  <dcterms:modified xsi:type="dcterms:W3CDTF">2023-09-13T14:43:43Z</dcterms:modified>
</cp:coreProperties>
</file>