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 id="2147483682" r:id="rId3"/>
  </p:sldMasterIdLst>
  <p:notesMasterIdLst>
    <p:notesMasterId r:id="rId19"/>
  </p:notesMasterIdLst>
  <p:sldIdLst>
    <p:sldId id="273" r:id="rId4"/>
    <p:sldId id="259" r:id="rId5"/>
    <p:sldId id="256" r:id="rId6"/>
    <p:sldId id="275" r:id="rId7"/>
    <p:sldId id="282" r:id="rId8"/>
    <p:sldId id="283" r:id="rId9"/>
    <p:sldId id="3485" r:id="rId10"/>
    <p:sldId id="276" r:id="rId11"/>
    <p:sldId id="277" r:id="rId12"/>
    <p:sldId id="262" r:id="rId13"/>
    <p:sldId id="263" r:id="rId14"/>
    <p:sldId id="260" r:id="rId15"/>
    <p:sldId id="261" r:id="rId16"/>
    <p:sldId id="279" r:id="rId17"/>
    <p:sldId id="28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8621F2-62AF-447B-916C-9934AA46B866}" v="16" dt="2024-01-30T09:07:22.3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114" d="100"/>
          <a:sy n="114" d="100"/>
        </p:scale>
        <p:origin x="414" y="9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halen, Christopher (NIH/NIAID) [C]" userId="649584ff-66fb-4526-a183-8b88582b3f85" providerId="ADAL" clId="{9C8621F2-62AF-447B-916C-9934AA46B866}"/>
    <pc:docChg chg="undo custSel addSld delSld modSld sldOrd delMainMaster">
      <pc:chgData name="Whalen, Christopher (NIH/NIAID) [C]" userId="649584ff-66fb-4526-a183-8b88582b3f85" providerId="ADAL" clId="{9C8621F2-62AF-447B-916C-9934AA46B866}" dt="2024-01-30T09:07:22.306" v="2002" actId="20577"/>
      <pc:docMkLst>
        <pc:docMk/>
      </pc:docMkLst>
      <pc:sldChg chg="addSp modSp add mod modClrScheme chgLayout">
        <pc:chgData name="Whalen, Christopher (NIH/NIAID) [C]" userId="649584ff-66fb-4526-a183-8b88582b3f85" providerId="ADAL" clId="{9C8621F2-62AF-447B-916C-9934AA46B866}" dt="2024-01-30T08:51:04.797" v="1725" actId="700"/>
        <pc:sldMkLst>
          <pc:docMk/>
          <pc:sldMk cId="2585167298" sldId="256"/>
        </pc:sldMkLst>
        <pc:spChg chg="add mod">
          <ac:chgData name="Whalen, Christopher (NIH/NIAID) [C]" userId="649584ff-66fb-4526-a183-8b88582b3f85" providerId="ADAL" clId="{9C8621F2-62AF-447B-916C-9934AA46B866}" dt="2024-01-30T07:52:38.094" v="49" actId="13822"/>
          <ac:spMkLst>
            <pc:docMk/>
            <pc:sldMk cId="2585167298" sldId="256"/>
            <ac:spMk id="2" creationId="{200210EF-CED8-C828-E80E-57433CD1E403}"/>
          </ac:spMkLst>
        </pc:spChg>
        <pc:spChg chg="add mod">
          <ac:chgData name="Whalen, Christopher (NIH/NIAID) [C]" userId="649584ff-66fb-4526-a183-8b88582b3f85" providerId="ADAL" clId="{9C8621F2-62AF-447B-916C-9934AA46B866}" dt="2024-01-30T07:52:44.971" v="51" actId="1076"/>
          <ac:spMkLst>
            <pc:docMk/>
            <pc:sldMk cId="2585167298" sldId="256"/>
            <ac:spMk id="3" creationId="{BCEDF5D1-4B7B-7470-63A8-BD018A27E09A}"/>
          </ac:spMkLst>
        </pc:spChg>
        <pc:spChg chg="add mod">
          <ac:chgData name="Whalen, Christopher (NIH/NIAID) [C]" userId="649584ff-66fb-4526-a183-8b88582b3f85" providerId="ADAL" clId="{9C8621F2-62AF-447B-916C-9934AA46B866}" dt="2024-01-30T07:52:57.937" v="55" actId="1076"/>
          <ac:spMkLst>
            <pc:docMk/>
            <pc:sldMk cId="2585167298" sldId="256"/>
            <ac:spMk id="5" creationId="{FB51F469-055F-6AC8-0F2E-A1FF9CDB3D0B}"/>
          </ac:spMkLst>
        </pc:spChg>
        <pc:spChg chg="add mod">
          <ac:chgData name="Whalen, Christopher (NIH/NIAID) [C]" userId="649584ff-66fb-4526-a183-8b88582b3f85" providerId="ADAL" clId="{9C8621F2-62AF-447B-916C-9934AA46B866}" dt="2024-01-30T07:53:04.029" v="57" actId="1076"/>
          <ac:spMkLst>
            <pc:docMk/>
            <pc:sldMk cId="2585167298" sldId="256"/>
            <ac:spMk id="6" creationId="{7EB9BC8C-3F58-AA9B-1DED-664AECE64590}"/>
          </ac:spMkLst>
        </pc:spChg>
        <pc:spChg chg="add mod">
          <ac:chgData name="Whalen, Christopher (NIH/NIAID) [C]" userId="649584ff-66fb-4526-a183-8b88582b3f85" providerId="ADAL" clId="{9C8621F2-62AF-447B-916C-9934AA46B866}" dt="2024-01-30T07:53:11.039" v="59" actId="1076"/>
          <ac:spMkLst>
            <pc:docMk/>
            <pc:sldMk cId="2585167298" sldId="256"/>
            <ac:spMk id="7" creationId="{79ED46C5-9E23-1A0E-287D-58969EFC613E}"/>
          </ac:spMkLst>
        </pc:spChg>
        <pc:spChg chg="add mod">
          <ac:chgData name="Whalen, Christopher (NIH/NIAID) [C]" userId="649584ff-66fb-4526-a183-8b88582b3f85" providerId="ADAL" clId="{9C8621F2-62AF-447B-916C-9934AA46B866}" dt="2024-01-30T07:54:34.793" v="104" actId="207"/>
          <ac:spMkLst>
            <pc:docMk/>
            <pc:sldMk cId="2585167298" sldId="256"/>
            <ac:spMk id="8" creationId="{788A70F0-DE4C-E458-B502-CDC06855ADA1}"/>
          </ac:spMkLst>
        </pc:spChg>
        <pc:spChg chg="add mod">
          <ac:chgData name="Whalen, Christopher (NIH/NIAID) [C]" userId="649584ff-66fb-4526-a183-8b88582b3f85" providerId="ADAL" clId="{9C8621F2-62AF-447B-916C-9934AA46B866}" dt="2024-01-30T07:54:53.217" v="114" actId="207"/>
          <ac:spMkLst>
            <pc:docMk/>
            <pc:sldMk cId="2585167298" sldId="256"/>
            <ac:spMk id="9" creationId="{0CE5151E-FC09-935F-0750-EC5CA52EBC84}"/>
          </ac:spMkLst>
        </pc:spChg>
        <pc:spChg chg="add mod">
          <ac:chgData name="Whalen, Christopher (NIH/NIAID) [C]" userId="649584ff-66fb-4526-a183-8b88582b3f85" providerId="ADAL" clId="{9C8621F2-62AF-447B-916C-9934AA46B866}" dt="2024-01-30T07:55:06.810" v="124" actId="20577"/>
          <ac:spMkLst>
            <pc:docMk/>
            <pc:sldMk cId="2585167298" sldId="256"/>
            <ac:spMk id="10" creationId="{0329D892-A0BA-A88C-C33B-75752F904ECD}"/>
          </ac:spMkLst>
        </pc:spChg>
        <pc:spChg chg="add mod">
          <ac:chgData name="Whalen, Christopher (NIH/NIAID) [C]" userId="649584ff-66fb-4526-a183-8b88582b3f85" providerId="ADAL" clId="{9C8621F2-62AF-447B-916C-9934AA46B866}" dt="2024-01-30T07:57:16.255" v="272" actId="14100"/>
          <ac:spMkLst>
            <pc:docMk/>
            <pc:sldMk cId="2585167298" sldId="256"/>
            <ac:spMk id="11" creationId="{66169DE2-EAA9-2BF9-7E2D-F9EF2A86917E}"/>
          </ac:spMkLst>
        </pc:spChg>
        <pc:spChg chg="add mod">
          <ac:chgData name="Whalen, Christopher (NIH/NIAID) [C]" userId="649584ff-66fb-4526-a183-8b88582b3f85" providerId="ADAL" clId="{9C8621F2-62AF-447B-916C-9934AA46B866}" dt="2024-01-30T08:01:50.251" v="464" actId="14100"/>
          <ac:spMkLst>
            <pc:docMk/>
            <pc:sldMk cId="2585167298" sldId="256"/>
            <ac:spMk id="12" creationId="{F27B7779-0344-8BC9-4731-13AD5FD2EF5F}"/>
          </ac:spMkLst>
        </pc:spChg>
        <pc:picChg chg="mod">
          <ac:chgData name="Whalen, Christopher (NIH/NIAID) [C]" userId="649584ff-66fb-4526-a183-8b88582b3f85" providerId="ADAL" clId="{9C8621F2-62AF-447B-916C-9934AA46B866}" dt="2024-01-30T08:01:40.828" v="452" actId="1076"/>
          <ac:picMkLst>
            <pc:docMk/>
            <pc:sldMk cId="2585167298" sldId="256"/>
            <ac:picMk id="4" creationId="{00000000-0000-0000-0000-000000000000}"/>
          </ac:picMkLst>
        </pc:picChg>
      </pc:sldChg>
      <pc:sldChg chg="del">
        <pc:chgData name="Whalen, Christopher (NIH/NIAID) [C]" userId="649584ff-66fb-4526-a183-8b88582b3f85" providerId="ADAL" clId="{9C8621F2-62AF-447B-916C-9934AA46B866}" dt="2024-01-30T08:49:20.349" v="1707" actId="47"/>
        <pc:sldMkLst>
          <pc:docMk/>
          <pc:sldMk cId="2725565073" sldId="257"/>
        </pc:sldMkLst>
      </pc:sldChg>
      <pc:sldChg chg="modSp del mod ord modClrScheme chgLayout">
        <pc:chgData name="Whalen, Christopher (NIH/NIAID) [C]" userId="649584ff-66fb-4526-a183-8b88582b3f85" providerId="ADAL" clId="{9C8621F2-62AF-447B-916C-9934AA46B866}" dt="2024-01-30T09:04:10.788" v="1975" actId="47"/>
        <pc:sldMkLst>
          <pc:docMk/>
          <pc:sldMk cId="2465615684" sldId="258"/>
        </pc:sldMkLst>
        <pc:spChg chg="mod ord">
          <ac:chgData name="Whalen, Christopher (NIH/NIAID) [C]" userId="649584ff-66fb-4526-a183-8b88582b3f85" providerId="ADAL" clId="{9C8621F2-62AF-447B-916C-9934AA46B866}" dt="2024-01-30T08:49:28.921" v="1708" actId="700"/>
          <ac:spMkLst>
            <pc:docMk/>
            <pc:sldMk cId="2465615684" sldId="258"/>
            <ac:spMk id="2" creationId="{00000000-0000-0000-0000-000000000000}"/>
          </ac:spMkLst>
        </pc:spChg>
        <pc:spChg chg="mod ord">
          <ac:chgData name="Whalen, Christopher (NIH/NIAID) [C]" userId="649584ff-66fb-4526-a183-8b88582b3f85" providerId="ADAL" clId="{9C8621F2-62AF-447B-916C-9934AA46B866}" dt="2024-01-30T08:49:28.921" v="1708" actId="700"/>
          <ac:spMkLst>
            <pc:docMk/>
            <pc:sldMk cId="2465615684" sldId="258"/>
            <ac:spMk id="3" creationId="{00000000-0000-0000-0000-000000000000}"/>
          </ac:spMkLst>
        </pc:spChg>
        <pc:spChg chg="mod ord">
          <ac:chgData name="Whalen, Christopher (NIH/NIAID) [C]" userId="649584ff-66fb-4526-a183-8b88582b3f85" providerId="ADAL" clId="{9C8621F2-62AF-447B-916C-9934AA46B866}" dt="2024-01-30T08:49:28.921" v="1708" actId="700"/>
          <ac:spMkLst>
            <pc:docMk/>
            <pc:sldMk cId="2465615684" sldId="258"/>
            <ac:spMk id="4" creationId="{00000000-0000-0000-0000-000000000000}"/>
          </ac:spMkLst>
        </pc:spChg>
      </pc:sldChg>
      <pc:sldChg chg="modSp mod ord modClrScheme chgLayout">
        <pc:chgData name="Whalen, Christopher (NIH/NIAID) [C]" userId="649584ff-66fb-4526-a183-8b88582b3f85" providerId="ADAL" clId="{9C8621F2-62AF-447B-916C-9934AA46B866}" dt="2024-01-30T09:04:43.652" v="1977" actId="20577"/>
        <pc:sldMkLst>
          <pc:docMk/>
          <pc:sldMk cId="1125031364" sldId="259"/>
        </pc:sldMkLst>
        <pc:spChg chg="mod ord">
          <ac:chgData name="Whalen, Christopher (NIH/NIAID) [C]" userId="649584ff-66fb-4526-a183-8b88582b3f85" providerId="ADAL" clId="{9C8621F2-62AF-447B-916C-9934AA46B866}" dt="2024-01-30T09:04:43.652" v="1977" actId="20577"/>
          <ac:spMkLst>
            <pc:docMk/>
            <pc:sldMk cId="1125031364" sldId="259"/>
            <ac:spMk id="2" creationId="{C29DE069-4104-4738-F350-98F72DFA1CE4}"/>
          </ac:spMkLst>
        </pc:spChg>
        <pc:spChg chg="mod ord">
          <ac:chgData name="Whalen, Christopher (NIH/NIAID) [C]" userId="649584ff-66fb-4526-a183-8b88582b3f85" providerId="ADAL" clId="{9C8621F2-62AF-447B-916C-9934AA46B866}" dt="2024-01-30T09:04:37.419" v="1976" actId="700"/>
          <ac:spMkLst>
            <pc:docMk/>
            <pc:sldMk cId="1125031364" sldId="259"/>
            <ac:spMk id="3" creationId="{CD3F7046-E246-B4A4-A158-FDF93407CAA7}"/>
          </ac:spMkLst>
        </pc:spChg>
        <pc:spChg chg="mod ord">
          <ac:chgData name="Whalen, Christopher (NIH/NIAID) [C]" userId="649584ff-66fb-4526-a183-8b88582b3f85" providerId="ADAL" clId="{9C8621F2-62AF-447B-916C-9934AA46B866}" dt="2024-01-30T09:04:37.419" v="1976" actId="700"/>
          <ac:spMkLst>
            <pc:docMk/>
            <pc:sldMk cId="1125031364" sldId="259"/>
            <ac:spMk id="4" creationId="{6D9B95C3-4A90-FC41-641F-2BE09078E049}"/>
          </ac:spMkLst>
        </pc:spChg>
      </pc:sldChg>
      <pc:sldChg chg="modSp mod modClrScheme chgLayout">
        <pc:chgData name="Whalen, Christopher (NIH/NIAID) [C]" userId="649584ff-66fb-4526-a183-8b88582b3f85" providerId="ADAL" clId="{9C8621F2-62AF-447B-916C-9934AA46B866}" dt="2024-01-30T09:00:49.565" v="1903" actId="113"/>
        <pc:sldMkLst>
          <pc:docMk/>
          <pc:sldMk cId="3907766758" sldId="260"/>
        </pc:sldMkLst>
        <pc:spChg chg="mod ord">
          <ac:chgData name="Whalen, Christopher (NIH/NIAID) [C]" userId="649584ff-66fb-4526-a183-8b88582b3f85" providerId="ADAL" clId="{9C8621F2-62AF-447B-916C-9934AA46B866}" dt="2024-01-30T08:52:32.606" v="1732" actId="700"/>
          <ac:spMkLst>
            <pc:docMk/>
            <pc:sldMk cId="3907766758" sldId="260"/>
            <ac:spMk id="2" creationId="{8C22A85A-217D-CEC7-AE96-8E48AC0D9968}"/>
          </ac:spMkLst>
        </pc:spChg>
        <pc:spChg chg="mod ord">
          <ac:chgData name="Whalen, Christopher (NIH/NIAID) [C]" userId="649584ff-66fb-4526-a183-8b88582b3f85" providerId="ADAL" clId="{9C8621F2-62AF-447B-916C-9934AA46B866}" dt="2024-01-30T09:00:49.565" v="1903" actId="113"/>
          <ac:spMkLst>
            <pc:docMk/>
            <pc:sldMk cId="3907766758" sldId="260"/>
            <ac:spMk id="3" creationId="{2BE4A459-7EF2-7B22-3F58-F70AB8D92D7E}"/>
          </ac:spMkLst>
        </pc:spChg>
        <pc:spChg chg="mod ord">
          <ac:chgData name="Whalen, Christopher (NIH/NIAID) [C]" userId="649584ff-66fb-4526-a183-8b88582b3f85" providerId="ADAL" clId="{9C8621F2-62AF-447B-916C-9934AA46B866}" dt="2024-01-30T08:52:32.606" v="1732" actId="700"/>
          <ac:spMkLst>
            <pc:docMk/>
            <pc:sldMk cId="3907766758" sldId="260"/>
            <ac:spMk id="4" creationId="{08DFD0C7-722E-FD28-0A14-208BFF503DB1}"/>
          </ac:spMkLst>
        </pc:spChg>
      </pc:sldChg>
      <pc:sldChg chg="modSp mod modClrScheme chgLayout">
        <pc:chgData name="Whalen, Christopher (NIH/NIAID) [C]" userId="649584ff-66fb-4526-a183-8b88582b3f85" providerId="ADAL" clId="{9C8621F2-62AF-447B-916C-9934AA46B866}" dt="2024-01-30T09:02:21.997" v="1965" actId="20577"/>
        <pc:sldMkLst>
          <pc:docMk/>
          <pc:sldMk cId="4182653850" sldId="261"/>
        </pc:sldMkLst>
        <pc:spChg chg="mod ord">
          <ac:chgData name="Whalen, Christopher (NIH/NIAID) [C]" userId="649584ff-66fb-4526-a183-8b88582b3f85" providerId="ADAL" clId="{9C8621F2-62AF-447B-916C-9934AA46B866}" dt="2024-01-30T09:02:04.468" v="1942" actId="14100"/>
          <ac:spMkLst>
            <pc:docMk/>
            <pc:sldMk cId="4182653850" sldId="261"/>
            <ac:spMk id="2" creationId="{7985C74E-470F-DB6A-6FD0-E63D4BC91626}"/>
          </ac:spMkLst>
        </pc:spChg>
        <pc:spChg chg="mod ord">
          <ac:chgData name="Whalen, Christopher (NIH/NIAID) [C]" userId="649584ff-66fb-4526-a183-8b88582b3f85" providerId="ADAL" clId="{9C8621F2-62AF-447B-916C-9934AA46B866}" dt="2024-01-30T09:02:21.997" v="1965" actId="20577"/>
          <ac:spMkLst>
            <pc:docMk/>
            <pc:sldMk cId="4182653850" sldId="261"/>
            <ac:spMk id="3" creationId="{263EC66D-DB81-DEE7-CB02-87D136F1B6CA}"/>
          </ac:spMkLst>
        </pc:spChg>
        <pc:spChg chg="mod ord">
          <ac:chgData name="Whalen, Christopher (NIH/NIAID) [C]" userId="649584ff-66fb-4526-a183-8b88582b3f85" providerId="ADAL" clId="{9C8621F2-62AF-447B-916C-9934AA46B866}" dt="2024-01-30T08:53:30.803" v="1736" actId="700"/>
          <ac:spMkLst>
            <pc:docMk/>
            <pc:sldMk cId="4182653850" sldId="261"/>
            <ac:spMk id="4" creationId="{85ABA8BB-3A75-90BC-E26E-B53B975D0ABB}"/>
          </ac:spMkLst>
        </pc:spChg>
      </pc:sldChg>
      <pc:sldChg chg="modSp mod modClrScheme chgLayout">
        <pc:chgData name="Whalen, Christopher (NIH/NIAID) [C]" userId="649584ff-66fb-4526-a183-8b88582b3f85" providerId="ADAL" clId="{9C8621F2-62AF-447B-916C-9934AA46B866}" dt="2024-01-30T08:52:17.538" v="1730" actId="700"/>
        <pc:sldMkLst>
          <pc:docMk/>
          <pc:sldMk cId="127610398" sldId="262"/>
        </pc:sldMkLst>
        <pc:spChg chg="mod ord">
          <ac:chgData name="Whalen, Christopher (NIH/NIAID) [C]" userId="649584ff-66fb-4526-a183-8b88582b3f85" providerId="ADAL" clId="{9C8621F2-62AF-447B-916C-9934AA46B866}" dt="2024-01-30T08:52:17.538" v="1730" actId="700"/>
          <ac:spMkLst>
            <pc:docMk/>
            <pc:sldMk cId="127610398" sldId="262"/>
            <ac:spMk id="2" creationId="{C29DE069-4104-4738-F350-98F72DFA1CE4}"/>
          </ac:spMkLst>
        </pc:spChg>
        <pc:spChg chg="mod ord">
          <ac:chgData name="Whalen, Christopher (NIH/NIAID) [C]" userId="649584ff-66fb-4526-a183-8b88582b3f85" providerId="ADAL" clId="{9C8621F2-62AF-447B-916C-9934AA46B866}" dt="2024-01-30T08:52:17.538" v="1730" actId="700"/>
          <ac:spMkLst>
            <pc:docMk/>
            <pc:sldMk cId="127610398" sldId="262"/>
            <ac:spMk id="3" creationId="{CD3F7046-E246-B4A4-A158-FDF93407CAA7}"/>
          </ac:spMkLst>
        </pc:spChg>
        <pc:spChg chg="mod ord">
          <ac:chgData name="Whalen, Christopher (NIH/NIAID) [C]" userId="649584ff-66fb-4526-a183-8b88582b3f85" providerId="ADAL" clId="{9C8621F2-62AF-447B-916C-9934AA46B866}" dt="2024-01-30T08:52:17.538" v="1730" actId="700"/>
          <ac:spMkLst>
            <pc:docMk/>
            <pc:sldMk cId="127610398" sldId="262"/>
            <ac:spMk id="4" creationId="{6D9B95C3-4A90-FC41-641F-2BE09078E049}"/>
          </ac:spMkLst>
        </pc:spChg>
      </pc:sldChg>
      <pc:sldChg chg="modSp mod modClrScheme chgLayout">
        <pc:chgData name="Whalen, Christopher (NIH/NIAID) [C]" userId="649584ff-66fb-4526-a183-8b88582b3f85" providerId="ADAL" clId="{9C8621F2-62AF-447B-916C-9934AA46B866}" dt="2024-01-30T08:52:24.973" v="1731" actId="700"/>
        <pc:sldMkLst>
          <pc:docMk/>
          <pc:sldMk cId="358490120" sldId="263"/>
        </pc:sldMkLst>
        <pc:spChg chg="mod ord">
          <ac:chgData name="Whalen, Christopher (NIH/NIAID) [C]" userId="649584ff-66fb-4526-a183-8b88582b3f85" providerId="ADAL" clId="{9C8621F2-62AF-447B-916C-9934AA46B866}" dt="2024-01-30T08:52:24.973" v="1731" actId="700"/>
          <ac:spMkLst>
            <pc:docMk/>
            <pc:sldMk cId="358490120" sldId="263"/>
            <ac:spMk id="2" creationId="{BE3D17CD-9CBE-D63C-9417-323CD36D48AE}"/>
          </ac:spMkLst>
        </pc:spChg>
        <pc:spChg chg="mod ord">
          <ac:chgData name="Whalen, Christopher (NIH/NIAID) [C]" userId="649584ff-66fb-4526-a183-8b88582b3f85" providerId="ADAL" clId="{9C8621F2-62AF-447B-916C-9934AA46B866}" dt="2024-01-30T08:52:24.973" v="1731" actId="700"/>
          <ac:spMkLst>
            <pc:docMk/>
            <pc:sldMk cId="358490120" sldId="263"/>
            <ac:spMk id="3" creationId="{3994C1C6-D644-B90D-30BE-57691C70C7BC}"/>
          </ac:spMkLst>
        </pc:spChg>
        <pc:spChg chg="mod ord">
          <ac:chgData name="Whalen, Christopher (NIH/NIAID) [C]" userId="649584ff-66fb-4526-a183-8b88582b3f85" providerId="ADAL" clId="{9C8621F2-62AF-447B-916C-9934AA46B866}" dt="2024-01-30T08:52:24.973" v="1731" actId="700"/>
          <ac:spMkLst>
            <pc:docMk/>
            <pc:sldMk cId="358490120" sldId="263"/>
            <ac:spMk id="4" creationId="{63EE6ECB-1A6D-CEBD-A6FE-9ED7ECA36888}"/>
          </ac:spMkLst>
        </pc:spChg>
      </pc:sldChg>
      <pc:sldChg chg="del">
        <pc:chgData name="Whalen, Christopher (NIH/NIAID) [C]" userId="649584ff-66fb-4526-a183-8b88582b3f85" providerId="ADAL" clId="{9C8621F2-62AF-447B-916C-9934AA46B866}" dt="2024-01-30T08:17:43.825" v="1329" actId="47"/>
        <pc:sldMkLst>
          <pc:docMk/>
          <pc:sldMk cId="2878174034" sldId="264"/>
        </pc:sldMkLst>
      </pc:sldChg>
      <pc:sldChg chg="del">
        <pc:chgData name="Whalen, Christopher (NIH/NIAID) [C]" userId="649584ff-66fb-4526-a183-8b88582b3f85" providerId="ADAL" clId="{9C8621F2-62AF-447B-916C-9934AA46B866}" dt="2024-01-30T08:19:58.221" v="1384" actId="47"/>
        <pc:sldMkLst>
          <pc:docMk/>
          <pc:sldMk cId="304295390" sldId="265"/>
        </pc:sldMkLst>
      </pc:sldChg>
      <pc:sldChg chg="del">
        <pc:chgData name="Whalen, Christopher (NIH/NIAID) [C]" userId="649584ff-66fb-4526-a183-8b88582b3f85" providerId="ADAL" clId="{9C8621F2-62AF-447B-916C-9934AA46B866}" dt="2024-01-30T08:17:46.886" v="1330" actId="47"/>
        <pc:sldMkLst>
          <pc:docMk/>
          <pc:sldMk cId="3647646250" sldId="266"/>
        </pc:sldMkLst>
      </pc:sldChg>
      <pc:sldChg chg="modSp del mod ord modClrScheme chgLayout">
        <pc:chgData name="Whalen, Christopher (NIH/NIAID) [C]" userId="649584ff-66fb-4526-a183-8b88582b3f85" providerId="ADAL" clId="{9C8621F2-62AF-447B-916C-9934AA46B866}" dt="2024-01-30T09:02:36.326" v="1967" actId="47"/>
        <pc:sldMkLst>
          <pc:docMk/>
          <pc:sldMk cId="3228799450" sldId="267"/>
        </pc:sldMkLst>
        <pc:spChg chg="mod ord">
          <ac:chgData name="Whalen, Christopher (NIH/NIAID) [C]" userId="649584ff-66fb-4526-a183-8b88582b3f85" providerId="ADAL" clId="{9C8621F2-62AF-447B-916C-9934AA46B866}" dt="2024-01-30T08:54:29.730" v="1748" actId="700"/>
          <ac:spMkLst>
            <pc:docMk/>
            <pc:sldMk cId="3228799450" sldId="267"/>
            <ac:spMk id="2" creationId="{DF579E8B-B989-EAA1-53B5-17BF49E4EDB9}"/>
          </ac:spMkLst>
        </pc:spChg>
        <pc:spChg chg="mod ord">
          <ac:chgData name="Whalen, Christopher (NIH/NIAID) [C]" userId="649584ff-66fb-4526-a183-8b88582b3f85" providerId="ADAL" clId="{9C8621F2-62AF-447B-916C-9934AA46B866}" dt="2024-01-30T08:54:29.730" v="1748" actId="700"/>
          <ac:spMkLst>
            <pc:docMk/>
            <pc:sldMk cId="3228799450" sldId="267"/>
            <ac:spMk id="3" creationId="{FBF58C15-C447-86BB-0C1F-724E67B048C5}"/>
          </ac:spMkLst>
        </pc:spChg>
      </pc:sldChg>
      <pc:sldChg chg="modSp del mod ord modClrScheme chgLayout">
        <pc:chgData name="Whalen, Christopher (NIH/NIAID) [C]" userId="649584ff-66fb-4526-a183-8b88582b3f85" providerId="ADAL" clId="{9C8621F2-62AF-447B-916C-9934AA46B866}" dt="2024-01-30T09:02:34.180" v="1966" actId="47"/>
        <pc:sldMkLst>
          <pc:docMk/>
          <pc:sldMk cId="263132671" sldId="269"/>
        </pc:sldMkLst>
        <pc:spChg chg="mod ord">
          <ac:chgData name="Whalen, Christopher (NIH/NIAID) [C]" userId="649584ff-66fb-4526-a183-8b88582b3f85" providerId="ADAL" clId="{9C8621F2-62AF-447B-916C-9934AA46B866}" dt="2024-01-30T08:53:41.070" v="1737" actId="700"/>
          <ac:spMkLst>
            <pc:docMk/>
            <pc:sldMk cId="263132671" sldId="269"/>
            <ac:spMk id="2" creationId="{DF579E8B-B989-EAA1-53B5-17BF49E4EDB9}"/>
          </ac:spMkLst>
        </pc:spChg>
        <pc:spChg chg="mod ord">
          <ac:chgData name="Whalen, Christopher (NIH/NIAID) [C]" userId="649584ff-66fb-4526-a183-8b88582b3f85" providerId="ADAL" clId="{9C8621F2-62AF-447B-916C-9934AA46B866}" dt="2024-01-30T08:53:41.070" v="1737" actId="700"/>
          <ac:spMkLst>
            <pc:docMk/>
            <pc:sldMk cId="263132671" sldId="269"/>
            <ac:spMk id="3" creationId="{FBF58C15-C447-86BB-0C1F-724E67B048C5}"/>
          </ac:spMkLst>
        </pc:spChg>
      </pc:sldChg>
      <pc:sldChg chg="del">
        <pc:chgData name="Whalen, Christopher (NIH/NIAID) [C]" userId="649584ff-66fb-4526-a183-8b88582b3f85" providerId="ADAL" clId="{9C8621F2-62AF-447B-916C-9934AA46B866}" dt="2024-01-30T08:18:29.393" v="1345" actId="47"/>
        <pc:sldMkLst>
          <pc:docMk/>
          <pc:sldMk cId="3550615867" sldId="270"/>
        </pc:sldMkLst>
      </pc:sldChg>
      <pc:sldChg chg="addSp modSp del mod modClrScheme chgLayout">
        <pc:chgData name="Whalen, Christopher (NIH/NIAID) [C]" userId="649584ff-66fb-4526-a183-8b88582b3f85" providerId="ADAL" clId="{9C8621F2-62AF-447B-916C-9934AA46B866}" dt="2024-01-30T08:50:22.422" v="1721" actId="47"/>
        <pc:sldMkLst>
          <pc:docMk/>
          <pc:sldMk cId="1926228509" sldId="271"/>
        </pc:sldMkLst>
        <pc:spChg chg="mod ord">
          <ac:chgData name="Whalen, Christopher (NIH/NIAID) [C]" userId="649584ff-66fb-4526-a183-8b88582b3f85" providerId="ADAL" clId="{9C8621F2-62AF-447B-916C-9934AA46B866}" dt="2024-01-30T08:19:56.213" v="1383" actId="14100"/>
          <ac:spMkLst>
            <pc:docMk/>
            <pc:sldMk cId="1926228509" sldId="271"/>
            <ac:spMk id="2" creationId="{1BF92CBB-ED22-AABD-4477-BCB23ABAE6EB}"/>
          </ac:spMkLst>
        </pc:spChg>
        <pc:spChg chg="mod ord">
          <ac:chgData name="Whalen, Christopher (NIH/NIAID) [C]" userId="649584ff-66fb-4526-a183-8b88582b3f85" providerId="ADAL" clId="{9C8621F2-62AF-447B-916C-9934AA46B866}" dt="2024-01-30T08:19:48.878" v="1382" actId="27636"/>
          <ac:spMkLst>
            <pc:docMk/>
            <pc:sldMk cId="1926228509" sldId="271"/>
            <ac:spMk id="3" creationId="{2F90745E-E371-5B16-94D8-37F95A556CD7}"/>
          </ac:spMkLst>
        </pc:spChg>
        <pc:spChg chg="mod ord">
          <ac:chgData name="Whalen, Christopher (NIH/NIAID) [C]" userId="649584ff-66fb-4526-a183-8b88582b3f85" providerId="ADAL" clId="{9C8621F2-62AF-447B-916C-9934AA46B866}" dt="2024-01-30T08:19:02.525" v="1346" actId="700"/>
          <ac:spMkLst>
            <pc:docMk/>
            <pc:sldMk cId="1926228509" sldId="271"/>
            <ac:spMk id="4" creationId="{DEEC4457-E7BC-2922-F5BD-91C98E4C4D02}"/>
          </ac:spMkLst>
        </pc:spChg>
        <pc:spChg chg="add mod ord">
          <ac:chgData name="Whalen, Christopher (NIH/NIAID) [C]" userId="649584ff-66fb-4526-a183-8b88582b3f85" providerId="ADAL" clId="{9C8621F2-62AF-447B-916C-9934AA46B866}" dt="2024-01-30T08:19:48.875" v="1381" actId="27636"/>
          <ac:spMkLst>
            <pc:docMk/>
            <pc:sldMk cId="1926228509" sldId="271"/>
            <ac:spMk id="5" creationId="{450FA8EE-39B9-5F20-7B97-0542283C4AC5}"/>
          </ac:spMkLst>
        </pc:spChg>
      </pc:sldChg>
      <pc:sldChg chg="del">
        <pc:chgData name="Whalen, Christopher (NIH/NIAID) [C]" userId="649584ff-66fb-4526-a183-8b88582b3f85" providerId="ADAL" clId="{9C8621F2-62AF-447B-916C-9934AA46B866}" dt="2024-01-30T08:17:28.929" v="1328" actId="47"/>
        <pc:sldMkLst>
          <pc:docMk/>
          <pc:sldMk cId="2175017918" sldId="272"/>
        </pc:sldMkLst>
      </pc:sldChg>
      <pc:sldChg chg="modSp new mod modClrScheme chgLayout">
        <pc:chgData name="Whalen, Christopher (NIH/NIAID) [C]" userId="649584ff-66fb-4526-a183-8b88582b3f85" providerId="ADAL" clId="{9C8621F2-62AF-447B-916C-9934AA46B866}" dt="2024-01-30T09:07:22.306" v="2002" actId="20577"/>
        <pc:sldMkLst>
          <pc:docMk/>
          <pc:sldMk cId="1008044323" sldId="273"/>
        </pc:sldMkLst>
        <pc:spChg chg="mod ord">
          <ac:chgData name="Whalen, Christopher (NIH/NIAID) [C]" userId="649584ff-66fb-4526-a183-8b88582b3f85" providerId="ADAL" clId="{9C8621F2-62AF-447B-916C-9934AA46B866}" dt="2024-01-30T08:49:14.684" v="1705" actId="700"/>
          <ac:spMkLst>
            <pc:docMk/>
            <pc:sldMk cId="1008044323" sldId="273"/>
            <ac:spMk id="2" creationId="{D62516CC-0BBA-1137-CC66-1B6944183260}"/>
          </ac:spMkLst>
        </pc:spChg>
        <pc:spChg chg="mod ord">
          <ac:chgData name="Whalen, Christopher (NIH/NIAID) [C]" userId="649584ff-66fb-4526-a183-8b88582b3f85" providerId="ADAL" clId="{9C8621F2-62AF-447B-916C-9934AA46B866}" dt="2024-01-30T09:07:22.306" v="2002" actId="20577"/>
          <ac:spMkLst>
            <pc:docMk/>
            <pc:sldMk cId="1008044323" sldId="273"/>
            <ac:spMk id="3" creationId="{C5F4D5DE-07AA-B3E2-99E3-5998947B67A9}"/>
          </ac:spMkLst>
        </pc:spChg>
      </pc:sldChg>
      <pc:sldChg chg="new del">
        <pc:chgData name="Whalen, Christopher (NIH/NIAID) [C]" userId="649584ff-66fb-4526-a183-8b88582b3f85" providerId="ADAL" clId="{9C8621F2-62AF-447B-916C-9934AA46B866}" dt="2024-01-30T07:53:27.076" v="60" actId="47"/>
        <pc:sldMkLst>
          <pc:docMk/>
          <pc:sldMk cId="2634053717" sldId="274"/>
        </pc:sldMkLst>
      </pc:sldChg>
      <pc:sldChg chg="modSp new mod modClrScheme chgLayout">
        <pc:chgData name="Whalen, Christopher (NIH/NIAID) [C]" userId="649584ff-66fb-4526-a183-8b88582b3f85" providerId="ADAL" clId="{9C8621F2-62AF-447B-916C-9934AA46B866}" dt="2024-01-30T08:51:15.290" v="1726" actId="700"/>
        <pc:sldMkLst>
          <pc:docMk/>
          <pc:sldMk cId="114464611" sldId="275"/>
        </pc:sldMkLst>
        <pc:spChg chg="mod ord">
          <ac:chgData name="Whalen, Christopher (NIH/NIAID) [C]" userId="649584ff-66fb-4526-a183-8b88582b3f85" providerId="ADAL" clId="{9C8621F2-62AF-447B-916C-9934AA46B866}" dt="2024-01-30T08:51:15.290" v="1726" actId="700"/>
          <ac:spMkLst>
            <pc:docMk/>
            <pc:sldMk cId="114464611" sldId="275"/>
            <ac:spMk id="2" creationId="{B5B7E74A-E1DB-5060-3BF8-F864A2E9A46D}"/>
          </ac:spMkLst>
        </pc:spChg>
        <pc:spChg chg="mod ord">
          <ac:chgData name="Whalen, Christopher (NIH/NIAID) [C]" userId="649584ff-66fb-4526-a183-8b88582b3f85" providerId="ADAL" clId="{9C8621F2-62AF-447B-916C-9934AA46B866}" dt="2024-01-30T08:51:15.290" v="1726" actId="700"/>
          <ac:spMkLst>
            <pc:docMk/>
            <pc:sldMk cId="114464611" sldId="275"/>
            <ac:spMk id="3" creationId="{13805322-E94B-E0F0-9A7C-1C750BCB504F}"/>
          </ac:spMkLst>
        </pc:spChg>
      </pc:sldChg>
      <pc:sldChg chg="addSp delSp modSp new mod ord setBg">
        <pc:chgData name="Whalen, Christopher (NIH/NIAID) [C]" userId="649584ff-66fb-4526-a183-8b88582b3f85" providerId="ADAL" clId="{9C8621F2-62AF-447B-916C-9934AA46B866}" dt="2024-01-30T08:49:58.187" v="1718"/>
        <pc:sldMkLst>
          <pc:docMk/>
          <pc:sldMk cId="1777966123" sldId="276"/>
        </pc:sldMkLst>
        <pc:spChg chg="mod">
          <ac:chgData name="Whalen, Christopher (NIH/NIAID) [C]" userId="649584ff-66fb-4526-a183-8b88582b3f85" providerId="ADAL" clId="{9C8621F2-62AF-447B-916C-9934AA46B866}" dt="2024-01-30T08:07:21.721" v="817" actId="26606"/>
          <ac:spMkLst>
            <pc:docMk/>
            <pc:sldMk cId="1777966123" sldId="276"/>
            <ac:spMk id="2" creationId="{CD2880C9-49CA-DFF3-434C-882B8968C59A}"/>
          </ac:spMkLst>
        </pc:spChg>
        <pc:spChg chg="add del mod">
          <ac:chgData name="Whalen, Christopher (NIH/NIAID) [C]" userId="649584ff-66fb-4526-a183-8b88582b3f85" providerId="ADAL" clId="{9C8621F2-62AF-447B-916C-9934AA46B866}" dt="2024-01-30T08:07:30.232" v="832" actId="20577"/>
          <ac:spMkLst>
            <pc:docMk/>
            <pc:sldMk cId="1777966123" sldId="276"/>
            <ac:spMk id="3" creationId="{79CDFE02-00E2-E94C-CAB6-546686CBE8C3}"/>
          </ac:spMkLst>
        </pc:spChg>
        <pc:spChg chg="add del">
          <ac:chgData name="Whalen, Christopher (NIH/NIAID) [C]" userId="649584ff-66fb-4526-a183-8b88582b3f85" providerId="ADAL" clId="{9C8621F2-62AF-447B-916C-9934AA46B866}" dt="2024-01-30T08:06:24.080" v="750" actId="22"/>
          <ac:spMkLst>
            <pc:docMk/>
            <pc:sldMk cId="1777966123" sldId="276"/>
            <ac:spMk id="5" creationId="{FFF3FEA0-A7BC-06CC-3964-E65FD2856A56}"/>
          </ac:spMkLst>
        </pc:spChg>
        <pc:spChg chg="add">
          <ac:chgData name="Whalen, Christopher (NIH/NIAID) [C]" userId="649584ff-66fb-4526-a183-8b88582b3f85" providerId="ADAL" clId="{9C8621F2-62AF-447B-916C-9934AA46B866}" dt="2024-01-30T08:07:21.721" v="817" actId="26606"/>
          <ac:spMkLst>
            <pc:docMk/>
            <pc:sldMk cId="1777966123" sldId="276"/>
            <ac:spMk id="11" creationId="{06DA9DF9-31F7-4056-B42E-878CC92417B8}"/>
          </ac:spMkLst>
        </pc:spChg>
        <pc:picChg chg="add mod">
          <ac:chgData name="Whalen, Christopher (NIH/NIAID) [C]" userId="649584ff-66fb-4526-a183-8b88582b3f85" providerId="ADAL" clId="{9C8621F2-62AF-447B-916C-9934AA46B866}" dt="2024-01-30T08:07:21.721" v="817" actId="26606"/>
          <ac:picMkLst>
            <pc:docMk/>
            <pc:sldMk cId="1777966123" sldId="276"/>
            <ac:picMk id="6" creationId="{6F0D29C5-3756-C37C-87F4-75A68F63863B}"/>
          </ac:picMkLst>
        </pc:picChg>
      </pc:sldChg>
      <pc:sldChg chg="modSp new mod ord modClrScheme chgLayout">
        <pc:chgData name="Whalen, Christopher (NIH/NIAID) [C]" userId="649584ff-66fb-4526-a183-8b88582b3f85" providerId="ADAL" clId="{9C8621F2-62AF-447B-916C-9934AA46B866}" dt="2024-01-30T09:03:19.494" v="1973"/>
        <pc:sldMkLst>
          <pc:docMk/>
          <pc:sldMk cId="3917938856" sldId="277"/>
        </pc:sldMkLst>
        <pc:spChg chg="mod ord">
          <ac:chgData name="Whalen, Christopher (NIH/NIAID) [C]" userId="649584ff-66fb-4526-a183-8b88582b3f85" providerId="ADAL" clId="{9C8621F2-62AF-447B-916C-9934AA46B866}" dt="2024-01-30T08:51:36.906" v="1727" actId="700"/>
          <ac:spMkLst>
            <pc:docMk/>
            <pc:sldMk cId="3917938856" sldId="277"/>
            <ac:spMk id="2" creationId="{E32D5763-4925-57B8-6D11-454D95F3DC9F}"/>
          </ac:spMkLst>
        </pc:spChg>
        <pc:spChg chg="mod ord">
          <ac:chgData name="Whalen, Christopher (NIH/NIAID) [C]" userId="649584ff-66fb-4526-a183-8b88582b3f85" providerId="ADAL" clId="{9C8621F2-62AF-447B-916C-9934AA46B866}" dt="2024-01-30T08:51:36.906" v="1727" actId="700"/>
          <ac:spMkLst>
            <pc:docMk/>
            <pc:sldMk cId="3917938856" sldId="277"/>
            <ac:spMk id="3" creationId="{38FF714F-8A21-BF7D-DC86-93D613DBA35D}"/>
          </ac:spMkLst>
        </pc:spChg>
      </pc:sldChg>
      <pc:sldChg chg="modSp new del mod">
        <pc:chgData name="Whalen, Christopher (NIH/NIAID) [C]" userId="649584ff-66fb-4526-a183-8b88582b3f85" providerId="ADAL" clId="{9C8621F2-62AF-447B-916C-9934AA46B866}" dt="2024-01-30T08:21:27.690" v="1472" actId="47"/>
        <pc:sldMkLst>
          <pc:docMk/>
          <pc:sldMk cId="4126913315" sldId="278"/>
        </pc:sldMkLst>
        <pc:spChg chg="mod">
          <ac:chgData name="Whalen, Christopher (NIH/NIAID) [C]" userId="649584ff-66fb-4526-a183-8b88582b3f85" providerId="ADAL" clId="{9C8621F2-62AF-447B-916C-9934AA46B866}" dt="2024-01-30T08:18:21.347" v="1344" actId="20577"/>
          <ac:spMkLst>
            <pc:docMk/>
            <pc:sldMk cId="4126913315" sldId="278"/>
            <ac:spMk id="2" creationId="{79FB738B-FD0E-E9D2-E3A6-1F1196AEEAE0}"/>
          </ac:spMkLst>
        </pc:spChg>
      </pc:sldChg>
      <pc:sldChg chg="modSp new mod ord modClrScheme chgLayout">
        <pc:chgData name="Whalen, Christopher (NIH/NIAID) [C]" userId="649584ff-66fb-4526-a183-8b88582b3f85" providerId="ADAL" clId="{9C8621F2-62AF-447B-916C-9934AA46B866}" dt="2024-01-30T09:01:41.904" v="1941" actId="20577"/>
        <pc:sldMkLst>
          <pc:docMk/>
          <pc:sldMk cId="2405366810" sldId="279"/>
        </pc:sldMkLst>
        <pc:spChg chg="mod ord">
          <ac:chgData name="Whalen, Christopher (NIH/NIAID) [C]" userId="649584ff-66fb-4526-a183-8b88582b3f85" providerId="ADAL" clId="{9C8621F2-62AF-447B-916C-9934AA46B866}" dt="2024-01-30T08:52:40.044" v="1733" actId="700"/>
          <ac:spMkLst>
            <pc:docMk/>
            <pc:sldMk cId="2405366810" sldId="279"/>
            <ac:spMk id="2" creationId="{FF1C66A1-A316-E347-62B0-36AB92331061}"/>
          </ac:spMkLst>
        </pc:spChg>
        <pc:spChg chg="mod ord">
          <ac:chgData name="Whalen, Christopher (NIH/NIAID) [C]" userId="649584ff-66fb-4526-a183-8b88582b3f85" providerId="ADAL" clId="{9C8621F2-62AF-447B-916C-9934AA46B866}" dt="2024-01-30T09:01:41.904" v="1941" actId="20577"/>
          <ac:spMkLst>
            <pc:docMk/>
            <pc:sldMk cId="2405366810" sldId="279"/>
            <ac:spMk id="3" creationId="{1CEC0CE9-26D7-3EB1-1762-DE937F247B07}"/>
          </ac:spMkLst>
        </pc:spChg>
      </pc:sldChg>
      <pc:sldChg chg="add del">
        <pc:chgData name="Whalen, Christopher (NIH/NIAID) [C]" userId="649584ff-66fb-4526-a183-8b88582b3f85" providerId="ADAL" clId="{9C8621F2-62AF-447B-916C-9934AA46B866}" dt="2024-01-30T08:48:27.956" v="1701"/>
        <pc:sldMkLst>
          <pc:docMk/>
          <pc:sldMk cId="0" sldId="282"/>
        </pc:sldMkLst>
      </pc:sldChg>
      <pc:sldChg chg="modSp add del mod">
        <pc:chgData name="Whalen, Christopher (NIH/NIAID) [C]" userId="649584ff-66fb-4526-a183-8b88582b3f85" providerId="ADAL" clId="{9C8621F2-62AF-447B-916C-9934AA46B866}" dt="2024-01-30T08:48:27.956" v="1701"/>
        <pc:sldMkLst>
          <pc:docMk/>
          <pc:sldMk cId="0" sldId="283"/>
        </pc:sldMkLst>
        <pc:spChg chg="mod">
          <ac:chgData name="Whalen, Christopher (NIH/NIAID) [C]" userId="649584ff-66fb-4526-a183-8b88582b3f85" providerId="ADAL" clId="{9C8621F2-62AF-447B-916C-9934AA46B866}" dt="2024-01-30T08:48:22.793" v="1700"/>
          <ac:spMkLst>
            <pc:docMk/>
            <pc:sldMk cId="0" sldId="283"/>
            <ac:spMk id="388" creationId="{00000000-0000-0000-0000-000000000000}"/>
          </ac:spMkLst>
        </pc:spChg>
      </pc:sldChg>
      <pc:sldChg chg="add del ord">
        <pc:chgData name="Whalen, Christopher (NIH/NIAID) [C]" userId="649584ff-66fb-4526-a183-8b88582b3f85" providerId="ADAL" clId="{9C8621F2-62AF-447B-916C-9934AA46B866}" dt="2024-01-30T08:50:08.888" v="1720"/>
        <pc:sldMkLst>
          <pc:docMk/>
          <pc:sldMk cId="0" sldId="287"/>
        </pc:sldMkLst>
      </pc:sldChg>
      <pc:sldChg chg="addSp delSp add del setBg delDesignElem">
        <pc:chgData name="Whalen, Christopher (NIH/NIAID) [C]" userId="649584ff-66fb-4526-a183-8b88582b3f85" providerId="ADAL" clId="{9C8621F2-62AF-447B-916C-9934AA46B866}" dt="2024-01-30T08:48:27.956" v="1701"/>
        <pc:sldMkLst>
          <pc:docMk/>
          <pc:sldMk cId="2024504648" sldId="3485"/>
        </pc:sldMkLst>
        <pc:spChg chg="add del">
          <ac:chgData name="Whalen, Christopher (NIH/NIAID) [C]" userId="649584ff-66fb-4526-a183-8b88582b3f85" providerId="ADAL" clId="{9C8621F2-62AF-447B-916C-9934AA46B866}" dt="2024-01-30T08:48:22.793" v="1700"/>
          <ac:spMkLst>
            <pc:docMk/>
            <pc:sldMk cId="2024504648" sldId="3485"/>
            <ac:spMk id="14" creationId="{2C61293E-6EBE-43EF-A52C-9BEBFD7679D4}"/>
          </ac:spMkLst>
        </pc:spChg>
        <pc:spChg chg="add del">
          <ac:chgData name="Whalen, Christopher (NIH/NIAID) [C]" userId="649584ff-66fb-4526-a183-8b88582b3f85" providerId="ADAL" clId="{9C8621F2-62AF-447B-916C-9934AA46B866}" dt="2024-01-30T08:48:22.793" v="1700"/>
          <ac:spMkLst>
            <pc:docMk/>
            <pc:sldMk cId="2024504648" sldId="3485"/>
            <ac:spMk id="16" creationId="{3FCFB1DE-0B7E-48CC-BA90-B2AB0889F9D6}"/>
          </ac:spMkLst>
        </pc:spChg>
      </pc:sldChg>
      <pc:sldChg chg="add del setBg">
        <pc:chgData name="Whalen, Christopher (NIH/NIAID) [C]" userId="649584ff-66fb-4526-a183-8b88582b3f85" providerId="ADAL" clId="{9C8621F2-62AF-447B-916C-9934AA46B866}" dt="2024-01-30T08:50:28.751" v="1722" actId="47"/>
        <pc:sldMkLst>
          <pc:docMk/>
          <pc:sldMk cId="2185824479" sldId="3486"/>
        </pc:sldMkLst>
      </pc:sldChg>
      <pc:sldChg chg="add del">
        <pc:chgData name="Whalen, Christopher (NIH/NIAID) [C]" userId="649584ff-66fb-4526-a183-8b88582b3f85" providerId="ADAL" clId="{9C8621F2-62AF-447B-916C-9934AA46B866}" dt="2024-01-30T08:50:36.496" v="1723" actId="47"/>
        <pc:sldMkLst>
          <pc:docMk/>
          <pc:sldMk cId="1710914215" sldId="3487"/>
        </pc:sldMkLst>
      </pc:sldChg>
      <pc:sldMasterChg chg="del delSldLayout">
        <pc:chgData name="Whalen, Christopher (NIH/NIAID) [C]" userId="649584ff-66fb-4526-a183-8b88582b3f85" providerId="ADAL" clId="{9C8621F2-62AF-447B-916C-9934AA46B866}" dt="2024-01-30T08:49:20.349" v="1707" actId="47"/>
        <pc:sldMasterMkLst>
          <pc:docMk/>
          <pc:sldMasterMk cId="3288811312" sldId="2147483660"/>
        </pc:sldMasterMkLst>
        <pc:sldLayoutChg chg="del">
          <pc:chgData name="Whalen, Christopher (NIH/NIAID) [C]" userId="649584ff-66fb-4526-a183-8b88582b3f85" providerId="ADAL" clId="{9C8621F2-62AF-447B-916C-9934AA46B866}" dt="2024-01-30T08:49:20.349" v="1707" actId="47"/>
          <pc:sldLayoutMkLst>
            <pc:docMk/>
            <pc:sldMasterMk cId="3288811312" sldId="2147483660"/>
            <pc:sldLayoutMk cId="3946116389" sldId="2147483661"/>
          </pc:sldLayoutMkLst>
        </pc:sldLayoutChg>
        <pc:sldLayoutChg chg="del">
          <pc:chgData name="Whalen, Christopher (NIH/NIAID) [C]" userId="649584ff-66fb-4526-a183-8b88582b3f85" providerId="ADAL" clId="{9C8621F2-62AF-447B-916C-9934AA46B866}" dt="2024-01-30T08:49:20.349" v="1707" actId="47"/>
          <pc:sldLayoutMkLst>
            <pc:docMk/>
            <pc:sldMasterMk cId="3288811312" sldId="2147483660"/>
            <pc:sldLayoutMk cId="3976103279" sldId="2147483662"/>
          </pc:sldLayoutMkLst>
        </pc:sldLayoutChg>
        <pc:sldLayoutChg chg="del">
          <pc:chgData name="Whalen, Christopher (NIH/NIAID) [C]" userId="649584ff-66fb-4526-a183-8b88582b3f85" providerId="ADAL" clId="{9C8621F2-62AF-447B-916C-9934AA46B866}" dt="2024-01-30T08:49:20.349" v="1707" actId="47"/>
          <pc:sldLayoutMkLst>
            <pc:docMk/>
            <pc:sldMasterMk cId="3288811312" sldId="2147483660"/>
            <pc:sldLayoutMk cId="1612860948" sldId="2147483663"/>
          </pc:sldLayoutMkLst>
        </pc:sldLayoutChg>
        <pc:sldLayoutChg chg="del">
          <pc:chgData name="Whalen, Christopher (NIH/NIAID) [C]" userId="649584ff-66fb-4526-a183-8b88582b3f85" providerId="ADAL" clId="{9C8621F2-62AF-447B-916C-9934AA46B866}" dt="2024-01-30T08:49:20.349" v="1707" actId="47"/>
          <pc:sldLayoutMkLst>
            <pc:docMk/>
            <pc:sldMasterMk cId="3288811312" sldId="2147483660"/>
            <pc:sldLayoutMk cId="67422078" sldId="2147483664"/>
          </pc:sldLayoutMkLst>
        </pc:sldLayoutChg>
        <pc:sldLayoutChg chg="del">
          <pc:chgData name="Whalen, Christopher (NIH/NIAID) [C]" userId="649584ff-66fb-4526-a183-8b88582b3f85" providerId="ADAL" clId="{9C8621F2-62AF-447B-916C-9934AA46B866}" dt="2024-01-30T08:49:20.349" v="1707" actId="47"/>
          <pc:sldLayoutMkLst>
            <pc:docMk/>
            <pc:sldMasterMk cId="3288811312" sldId="2147483660"/>
            <pc:sldLayoutMk cId="2090473886" sldId="2147483665"/>
          </pc:sldLayoutMkLst>
        </pc:sldLayoutChg>
        <pc:sldLayoutChg chg="del">
          <pc:chgData name="Whalen, Christopher (NIH/NIAID) [C]" userId="649584ff-66fb-4526-a183-8b88582b3f85" providerId="ADAL" clId="{9C8621F2-62AF-447B-916C-9934AA46B866}" dt="2024-01-30T08:49:20.349" v="1707" actId="47"/>
          <pc:sldLayoutMkLst>
            <pc:docMk/>
            <pc:sldMasterMk cId="3288811312" sldId="2147483660"/>
            <pc:sldLayoutMk cId="3884712745" sldId="2147483666"/>
          </pc:sldLayoutMkLst>
        </pc:sldLayoutChg>
        <pc:sldLayoutChg chg="del">
          <pc:chgData name="Whalen, Christopher (NIH/NIAID) [C]" userId="649584ff-66fb-4526-a183-8b88582b3f85" providerId="ADAL" clId="{9C8621F2-62AF-447B-916C-9934AA46B866}" dt="2024-01-30T08:49:20.349" v="1707" actId="47"/>
          <pc:sldLayoutMkLst>
            <pc:docMk/>
            <pc:sldMasterMk cId="3288811312" sldId="2147483660"/>
            <pc:sldLayoutMk cId="1559927842" sldId="2147483667"/>
          </pc:sldLayoutMkLst>
        </pc:sldLayoutChg>
        <pc:sldLayoutChg chg="del">
          <pc:chgData name="Whalen, Christopher (NIH/NIAID) [C]" userId="649584ff-66fb-4526-a183-8b88582b3f85" providerId="ADAL" clId="{9C8621F2-62AF-447B-916C-9934AA46B866}" dt="2024-01-30T08:49:20.349" v="1707" actId="47"/>
          <pc:sldLayoutMkLst>
            <pc:docMk/>
            <pc:sldMasterMk cId="3288811312" sldId="2147483660"/>
            <pc:sldLayoutMk cId="2931476477" sldId="2147483668"/>
          </pc:sldLayoutMkLst>
        </pc:sldLayoutChg>
        <pc:sldLayoutChg chg="del">
          <pc:chgData name="Whalen, Christopher (NIH/NIAID) [C]" userId="649584ff-66fb-4526-a183-8b88582b3f85" providerId="ADAL" clId="{9C8621F2-62AF-447B-916C-9934AA46B866}" dt="2024-01-30T08:49:20.349" v="1707" actId="47"/>
          <pc:sldLayoutMkLst>
            <pc:docMk/>
            <pc:sldMasterMk cId="3288811312" sldId="2147483660"/>
            <pc:sldLayoutMk cId="3950232033" sldId="2147483669"/>
          </pc:sldLayoutMkLst>
        </pc:sldLayoutChg>
        <pc:sldLayoutChg chg="del">
          <pc:chgData name="Whalen, Christopher (NIH/NIAID) [C]" userId="649584ff-66fb-4526-a183-8b88582b3f85" providerId="ADAL" clId="{9C8621F2-62AF-447B-916C-9934AA46B866}" dt="2024-01-30T08:49:20.349" v="1707" actId="47"/>
          <pc:sldLayoutMkLst>
            <pc:docMk/>
            <pc:sldMasterMk cId="3288811312" sldId="2147483660"/>
            <pc:sldLayoutMk cId="2574744648" sldId="2147483670"/>
          </pc:sldLayoutMkLst>
        </pc:sldLayoutChg>
        <pc:sldLayoutChg chg="del">
          <pc:chgData name="Whalen, Christopher (NIH/NIAID) [C]" userId="649584ff-66fb-4526-a183-8b88582b3f85" providerId="ADAL" clId="{9C8621F2-62AF-447B-916C-9934AA46B866}" dt="2024-01-30T08:49:20.349" v="1707" actId="47"/>
          <pc:sldLayoutMkLst>
            <pc:docMk/>
            <pc:sldMasterMk cId="3288811312" sldId="2147483660"/>
            <pc:sldLayoutMk cId="3688485543" sldId="2147483671"/>
          </pc:sldLayoutMkLst>
        </pc:sldLayoutChg>
        <pc:sldLayoutChg chg="del">
          <pc:chgData name="Whalen, Christopher (NIH/NIAID) [C]" userId="649584ff-66fb-4526-a183-8b88582b3f85" providerId="ADAL" clId="{9C8621F2-62AF-447B-916C-9934AA46B866}" dt="2024-01-30T08:49:20.349" v="1707" actId="47"/>
          <pc:sldLayoutMkLst>
            <pc:docMk/>
            <pc:sldMasterMk cId="3288811312" sldId="2147483660"/>
            <pc:sldLayoutMk cId="2897740314" sldId="214748367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9FD440-E82B-499C-A4BB-1E42B59401FD}" type="datetimeFigureOut">
              <a:rPr lang="en-US" smtClean="0"/>
              <a:t>30-Jan-24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9B4F7A-7473-4627-89CE-D2F2FA7AF897}" type="slidenum">
              <a:rPr lang="en-US" smtClean="0"/>
              <a:t>‹#›</a:t>
            </a:fld>
            <a:endParaRPr lang="en-US"/>
          </a:p>
        </p:txBody>
      </p:sp>
    </p:spTree>
    <p:extLst>
      <p:ext uri="{BB962C8B-B14F-4D97-AF65-F5344CB8AC3E}">
        <p14:creationId xmlns:p14="http://schemas.microsoft.com/office/powerpoint/2010/main" val="887332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The NIAID is unique in that it has a dual mission.  Not only does it have this research mission to conduct basic and applied research into human disease, but also part of what it does is pandemic response.  Its job is to respond to outbreaks when and where they occur.  To accomplish this mission, the NIAID partners with local scientists in disease-endemic countries to expand research capabilities/training of greatest relevance to the local population.  This partnership includes developing laboratory, clinical field site, and information technology infrastructure through these long-term collaborations.  The NIAID currently has </a:t>
            </a:r>
            <a:r>
              <a:rPr lang="en-US" sz="1800" b="0" i="0" u="none" strike="noStrike" dirty="0">
                <a:solidFill>
                  <a:srgbClr val="000000"/>
                </a:solidFill>
                <a:effectLst/>
                <a:latin typeface="Arial" panose="020B0604020202020204" pitchFamily="34" charset="0"/>
              </a:rPr>
              <a:t>90 virtual research organizations with over 4500 scientists and staff at 100 institutions, including 25 active national and international clinical research studies.</a:t>
            </a:r>
            <a:endParaRPr lang="en-US" dirty="0">
              <a:effectLst/>
            </a:endParaRPr>
          </a:p>
        </p:txBody>
      </p:sp>
      <p:sp>
        <p:nvSpPr>
          <p:cNvPr id="4" name="Slide Number Placeholder 3"/>
          <p:cNvSpPr>
            <a:spLocks noGrp="1"/>
          </p:cNvSpPr>
          <p:nvPr>
            <p:ph type="sldNum" sz="quarter" idx="5"/>
          </p:nvPr>
        </p:nvSpPr>
        <p:spPr/>
        <p:txBody>
          <a:bodyPr/>
          <a:lstStyle/>
          <a:p>
            <a:fld id="{0268F494-0C48-417A-A877-0763ACB88C1A}" type="slidenum">
              <a:rPr lang="en-US" smtClean="0"/>
              <a:pPr/>
              <a:t>2</a:t>
            </a:fld>
            <a:endParaRPr lang="en-US"/>
          </a:p>
        </p:txBody>
      </p:sp>
    </p:spTree>
    <p:extLst>
      <p:ext uri="{BB962C8B-B14F-4D97-AF65-F5344CB8AC3E}">
        <p14:creationId xmlns:p14="http://schemas.microsoft.com/office/powerpoint/2010/main" val="4209004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2" name="Google Shape;432;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t>320 Cores in 40 nodes from Stampede cluster – was used in the LIGO discovery of gravitational waves, study of mantle convection, and simulations of P53 protein; delivered over 3 billion core hours and had 10,000s users</a:t>
            </a:r>
            <a:endParaRPr/>
          </a:p>
          <a:p>
            <a:pPr marL="0" marR="0" lvl="0" indent="0" algn="l" rtl="0">
              <a:lnSpc>
                <a:spcPct val="100000"/>
              </a:lnSpc>
              <a:spcBef>
                <a:spcPts val="0"/>
              </a:spcBef>
              <a:spcAft>
                <a:spcPts val="0"/>
              </a:spcAft>
              <a:buClr>
                <a:schemeClr val="dk1"/>
              </a:buClr>
              <a:buSzPts val="1200"/>
              <a:buFont typeface="Calibri"/>
              <a:buNone/>
            </a:pPr>
            <a:endParaRPr sz="1200"/>
          </a:p>
          <a:p>
            <a:pPr marL="0" marR="0" lvl="0" indent="0" algn="l" rtl="0">
              <a:lnSpc>
                <a:spcPct val="100000"/>
              </a:lnSpc>
              <a:spcBef>
                <a:spcPts val="0"/>
              </a:spcBef>
              <a:spcAft>
                <a:spcPts val="0"/>
              </a:spcAft>
              <a:buClr>
                <a:schemeClr val="dk1"/>
              </a:buClr>
              <a:buSzPts val="1200"/>
              <a:buFont typeface="Calibri"/>
              <a:buNone/>
            </a:pPr>
            <a:r>
              <a:rPr lang="en-US" sz="1200"/>
              <a:t>Was most powerful and significant systems in the NSF XSEDE ecosystem</a:t>
            </a:r>
            <a:endParaRPr/>
          </a:p>
          <a:p>
            <a:pPr marL="0" lvl="0" indent="0" algn="l" rtl="0">
              <a:spcBef>
                <a:spcPts val="0"/>
              </a:spcBef>
              <a:spcAft>
                <a:spcPts val="0"/>
              </a:spcAft>
              <a:buNone/>
            </a:pPr>
            <a:endParaRPr/>
          </a:p>
          <a:p>
            <a:pPr marL="0" lvl="0" indent="0" algn="l" rtl="0">
              <a:spcBef>
                <a:spcPts val="0"/>
              </a:spcBef>
              <a:spcAft>
                <a:spcPts val="0"/>
              </a:spcAft>
              <a:buNone/>
            </a:pPr>
            <a:r>
              <a:rPr lang="en-US"/>
              <a:t>Power issues!</a:t>
            </a:r>
            <a:endParaRPr/>
          </a:p>
        </p:txBody>
      </p:sp>
      <p:sp>
        <p:nvSpPr>
          <p:cNvPr id="433" name="Google Shape;433;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5" name="Google Shape;385;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rtl="0">
              <a:spcBef>
                <a:spcPts val="0"/>
              </a:spcBef>
              <a:spcAft>
                <a:spcPts val="0"/>
              </a:spcAft>
            </a:pPr>
            <a:r>
              <a:rPr lang="en-US" sz="1800" b="0" i="0" u="none" strike="noStrike" dirty="0">
                <a:solidFill>
                  <a:srgbClr val="000000"/>
                </a:solidFill>
                <a:effectLst/>
                <a:latin typeface="Calibri" panose="020F0502020204030204" pitchFamily="34" charset="0"/>
              </a:rPr>
              <a:t>The primary objective is to give scientists and clinicians access to all the different tools they use to conduct disease research.  Workflow automation, document management, data transport, metadata-driven EDC, clinical and translational research databases, specimen management, outbreak monitoring, and cloud computing resources.  There's a lot that goes into disease research and outbreak response!  Of key importance is not just the outbreak monitoring tools but also our researchers' ability to monitor trials for serious adverse events because a very important part of our job is to protect the human participants of our research studies.</a:t>
            </a:r>
            <a:endParaRPr lang="en-US" dirty="0">
              <a:effectLst/>
            </a:endParaRPr>
          </a:p>
          <a:p>
            <a:pPr rtl="0">
              <a:spcBef>
                <a:spcPts val="0"/>
              </a:spcBef>
              <a:spcAft>
                <a:spcPts val="0"/>
              </a:spcAft>
            </a:pPr>
            <a:br>
              <a:rPr lang="en-US" dirty="0"/>
            </a:br>
            <a:r>
              <a:rPr lang="en-US" sz="1800" b="0" i="0" u="none" strike="noStrike" dirty="0">
                <a:solidFill>
                  <a:srgbClr val="000000"/>
                </a:solidFill>
                <a:effectLst/>
                <a:latin typeface="Calibri" panose="020F0502020204030204" pitchFamily="34" charset="0"/>
              </a:rPr>
              <a:t>Previously, our customer had external user accounts mixed into their existing directory service, and this was very difficult to support because all of these external user accounts were not just remote.  They were overseas.  And support in that context is very difficult especially around basic stuff like identity proofing and password resets.  So the key insight we had was to transition to campus identities.  Local IT resources were already there.  Someone was already there to get folks credentialed, get authenticators up and supports.  So use those instead of duplicating the effort.</a:t>
            </a:r>
            <a:endParaRPr lang="en-US" dirty="0">
              <a:effectLst/>
            </a:endParaRPr>
          </a:p>
        </p:txBody>
      </p:sp>
      <p:sp>
        <p:nvSpPr>
          <p:cNvPr id="4" name="Slide Number Placeholder 3"/>
          <p:cNvSpPr>
            <a:spLocks noGrp="1"/>
          </p:cNvSpPr>
          <p:nvPr>
            <p:ph type="sldNum" sz="quarter" idx="5"/>
          </p:nvPr>
        </p:nvSpPr>
        <p:spPr/>
        <p:txBody>
          <a:bodyPr/>
          <a:lstStyle/>
          <a:p>
            <a:fld id="{0268F494-0C48-417A-A877-0763ACB88C1A}" type="slidenum">
              <a:rPr lang="en-US" smtClean="0"/>
              <a:pPr/>
              <a:t>10</a:t>
            </a:fld>
            <a:endParaRPr lang="en-US"/>
          </a:p>
        </p:txBody>
      </p:sp>
    </p:spTree>
    <p:extLst>
      <p:ext uri="{BB962C8B-B14F-4D97-AF65-F5344CB8AC3E}">
        <p14:creationId xmlns:p14="http://schemas.microsoft.com/office/powerpoint/2010/main" val="3410204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Dynamic MFA—</a:t>
            </a:r>
            <a:r>
              <a:rPr lang="en-US" dirty="0">
                <a:solidFill>
                  <a:srgbClr val="000000"/>
                </a:solidFill>
                <a:effectLst/>
                <a:latin typeface=".SF NS"/>
              </a:rPr>
              <a:t>Dynamically determine whether to implement step-up MFA on a per-identity basis using free/libre/open source software</a:t>
            </a:r>
          </a:p>
          <a:p>
            <a:pPr>
              <a:defRPr/>
            </a:pPr>
            <a:endParaRPr lang="en-US" dirty="0">
              <a:solidFill>
                <a:srgbClr val="000000"/>
              </a:solidFill>
              <a:latin typeface=".SF NS"/>
            </a:endParaRPr>
          </a:p>
          <a:p>
            <a:pPr>
              <a:defRPr/>
            </a:pPr>
            <a:r>
              <a:rPr lang="en-US" dirty="0">
                <a:solidFill>
                  <a:srgbClr val="000000"/>
                </a:solidFill>
                <a:latin typeface=".SF NS"/>
              </a:rPr>
              <a:t>RAF 1.0 at Mali and Uganda—able to use existing identity proofing process to identity user community's accounts into three levels of identity proofing (IAP Low, Medium, or High), and implemented step-up identity proofing procedures for users needing higher IAPs in order to prep for NIH eventuality of requiring RAF IAPs.</a:t>
            </a:r>
          </a:p>
          <a:p>
            <a:pPr>
              <a:defRPr/>
            </a:pPr>
            <a:endParaRPr lang="en-US" dirty="0">
              <a:solidFill>
                <a:srgbClr val="000000"/>
              </a:solidFill>
              <a:latin typeface=".SF NS"/>
            </a:endParaRPr>
          </a:p>
          <a:p>
            <a:pPr>
              <a:defRPr/>
            </a:pPr>
            <a:r>
              <a:rPr lang="en-US" dirty="0">
                <a:solidFill>
                  <a:srgbClr val="000000"/>
                </a:solidFill>
                <a:latin typeface=".SF NS"/>
              </a:rPr>
              <a:t>RAF 2.0—Our team participated in the RAF 2.0 working group in order to </a:t>
            </a:r>
            <a:r>
              <a:rPr lang="en-US" dirty="0">
                <a:solidFill>
                  <a:srgbClr val="000000"/>
                </a:solidFill>
              </a:rPr>
              <a:t>provide </a:t>
            </a:r>
            <a:r>
              <a:rPr lang="en-US" u="sng" dirty="0">
                <a:solidFill>
                  <a:srgbClr val="000000"/>
                </a:solidFill>
              </a:rPr>
              <a:t>single set of criteria</a:t>
            </a:r>
            <a:r>
              <a:rPr lang="en-US" dirty="0">
                <a:solidFill>
                  <a:srgbClr val="000000"/>
                </a:solidFill>
              </a:rPr>
              <a:t> defining the IAPs low, moderate, and high; avoid need for the CSP to refer to one of several external standards; Reduce ambiguity for RPs’ understanding of what each IAP claim actually means. RAF 2.0 is now published and available.</a:t>
            </a:r>
            <a:endParaRPr lang="en-US" dirty="0">
              <a:solidFill>
                <a:srgbClr val="000000"/>
              </a:solidFill>
              <a:latin typeface=".SF NS"/>
            </a:endParaRPr>
          </a:p>
        </p:txBody>
      </p:sp>
      <p:sp>
        <p:nvSpPr>
          <p:cNvPr id="4" name="Slide Number Placeholder 3"/>
          <p:cNvSpPr>
            <a:spLocks noGrp="1"/>
          </p:cNvSpPr>
          <p:nvPr>
            <p:ph type="sldNum" sz="quarter" idx="5"/>
          </p:nvPr>
        </p:nvSpPr>
        <p:spPr/>
        <p:txBody>
          <a:bodyPr/>
          <a:lstStyle/>
          <a:p>
            <a:fld id="{0268F494-0C48-417A-A877-0763ACB88C1A}" type="slidenum">
              <a:rPr lang="en-US" smtClean="0"/>
              <a:pPr/>
              <a:t>11</a:t>
            </a:fld>
            <a:endParaRPr lang="en-US"/>
          </a:p>
        </p:txBody>
      </p:sp>
    </p:spTree>
    <p:extLst>
      <p:ext uri="{BB962C8B-B14F-4D97-AF65-F5344CB8AC3E}">
        <p14:creationId xmlns:p14="http://schemas.microsoft.com/office/powerpoint/2010/main" val="545005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rtl="0">
              <a:spcBef>
                <a:spcPts val="0"/>
              </a:spcBef>
              <a:spcAft>
                <a:spcPts val="0"/>
              </a:spcAft>
            </a:pPr>
            <a:r>
              <a:rPr lang="en-US" sz="1800" b="0" i="0" u="none" strike="noStrike" dirty="0">
                <a:solidFill>
                  <a:srgbClr val="000000"/>
                </a:solidFill>
                <a:effectLst/>
                <a:latin typeface="Calibri" panose="020F0502020204030204" pitchFamily="34" charset="0"/>
              </a:rPr>
              <a:t>We continue to work around variations in how campus identity and access management systems operate or service providers process authentication and authorization data.  They are all different.  Sometimes the variations are slight, sometimes they're significant, but everyone implements identity federation standards differently, and we had to work around those variations.  A concrete example of a challenge like that is not everybody implements multi-factor authentication today, or if they do, they don't signal it correctly.  We developed a way to dynamically decide whether we would use the MFA signal from the campus IAM system or enroll users in our own MFA.  Another example is that web applications rarely, if ever, implement user provisioning standards like SCIM or group/role data claims like </a:t>
            </a:r>
            <a:r>
              <a:rPr lang="en-US" sz="1800" b="0" i="0" u="none" strike="noStrike" dirty="0" err="1">
                <a:solidFill>
                  <a:srgbClr val="000000"/>
                </a:solidFill>
                <a:effectLst/>
                <a:latin typeface="Calibri" panose="020F0502020204030204" pitchFamily="34" charset="0"/>
              </a:rPr>
              <a:t>eduMember</a:t>
            </a:r>
            <a:r>
              <a:rPr lang="en-US" sz="1800" b="0" i="0" u="none" strike="noStrike" dirty="0">
                <a:solidFill>
                  <a:srgbClr val="000000"/>
                </a:solidFill>
                <a:effectLst/>
                <a:latin typeface="Calibri" panose="020F0502020204030204" pitchFamily="34" charset="0"/>
              </a:rPr>
              <a:t>.  Today, we provision access manually for many applications, which impacts research collaboration scalability as additional services and new studies come online.</a:t>
            </a:r>
          </a:p>
          <a:p>
            <a:pPr rtl="0">
              <a:spcBef>
                <a:spcPts val="0"/>
              </a:spcBef>
              <a:spcAft>
                <a:spcPts val="0"/>
              </a:spcAft>
            </a:pPr>
            <a:endParaRPr lang="en-US" sz="1800" b="0" i="0" u="none" strike="noStrike" dirty="0">
              <a:solidFill>
                <a:srgbClr val="000000"/>
              </a:solidFill>
              <a:effectLst/>
              <a:latin typeface="Calibri" panose="020F0502020204030204" pitchFamily="34" charset="0"/>
            </a:endParaRPr>
          </a:p>
          <a:p>
            <a:pPr rtl="0">
              <a:spcBef>
                <a:spcPts val="0"/>
              </a:spcBef>
              <a:spcAft>
                <a:spcPts val="0"/>
              </a:spcAft>
            </a:pPr>
            <a:r>
              <a:rPr lang="en-US" sz="1800" dirty="0">
                <a:solidFill>
                  <a:srgbClr val="212121"/>
                </a:solidFill>
                <a:effectLst/>
              </a:rPr>
              <a:t>It's really hard for IdP or SP operators who wish to interoperate with the global R&amp;E community to know when they got it right.  Current good federation practice involves an overwhelming variety of expectations, standards, entity categories, frameworks, profiles, and more.  </a:t>
            </a:r>
            <a:r>
              <a:rPr lang="en-US" sz="1800" b="1" dirty="0">
                <a:solidFill>
                  <a:srgbClr val="212121"/>
                </a:solidFill>
                <a:effectLst/>
              </a:rPr>
              <a:t>There exists no single, comprehensive resource for operational guidance and integration testing.</a:t>
            </a:r>
            <a:r>
              <a:rPr lang="en-US" sz="1800" dirty="0">
                <a:solidFill>
                  <a:srgbClr val="212121"/>
                </a:solidFill>
                <a:effectLst/>
              </a:rPr>
              <a:t>  What documentation or test resources exist are difficult to find even for experienced IAM professionals, are typically restricted to federation members, and are focused almost exclusively on IdPs.  And while the decentralized nature of R&amp;E federation allows it to scale far beyond current commercial offerings, that same decentralization makes enacting meaningful change to IdP, SP, or federation operations seemingly impossible.</a:t>
            </a:r>
            <a:endParaRPr lang="en-US" sz="1800" b="0" i="0" u="none" strike="noStrike"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0268F494-0C48-417A-A877-0763ACB88C1A}" type="slidenum">
              <a:rPr lang="en-US" smtClean="0"/>
              <a:pPr/>
              <a:t>12</a:t>
            </a:fld>
            <a:endParaRPr lang="en-US"/>
          </a:p>
        </p:txBody>
      </p:sp>
    </p:spTree>
    <p:extLst>
      <p:ext uri="{BB962C8B-B14F-4D97-AF65-F5344CB8AC3E}">
        <p14:creationId xmlns:p14="http://schemas.microsoft.com/office/powerpoint/2010/main" val="132264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Subject ID makes stronger uniqueness and non-reassignment claims than </a:t>
            </a:r>
            <a:r>
              <a:rPr lang="en-US" dirty="0" err="1"/>
              <a:t>eduPerson</a:t>
            </a:r>
            <a:r>
              <a:rPr lang="en-US" dirty="0"/>
              <a:t> Principal Name.</a:t>
            </a:r>
          </a:p>
          <a:p>
            <a:endParaRPr lang="en-US" dirty="0"/>
          </a:p>
          <a:p>
            <a:r>
              <a:rPr lang="en-US" dirty="0"/>
              <a:t>Pairwise ID has more consistent matching rules than </a:t>
            </a:r>
            <a:r>
              <a:rPr lang="en-US" dirty="0" err="1"/>
              <a:t>eduPerson</a:t>
            </a:r>
            <a:r>
              <a:rPr lang="en-US" dirty="0"/>
              <a:t> Targeted </a:t>
            </a:r>
            <a:r>
              <a:rPr lang="en-US"/>
              <a:t>ID.</a:t>
            </a:r>
            <a:endParaRPr lang="en-US" dirty="0"/>
          </a:p>
        </p:txBody>
      </p:sp>
      <p:sp>
        <p:nvSpPr>
          <p:cNvPr id="4" name="Slide Number Placeholder 3"/>
          <p:cNvSpPr>
            <a:spLocks noGrp="1"/>
          </p:cNvSpPr>
          <p:nvPr>
            <p:ph type="sldNum" sz="quarter" idx="5"/>
          </p:nvPr>
        </p:nvSpPr>
        <p:spPr/>
        <p:txBody>
          <a:bodyPr/>
          <a:lstStyle/>
          <a:p>
            <a:fld id="{0268F494-0C48-417A-A877-0763ACB88C1A}" type="slidenum">
              <a:rPr lang="en-US" smtClean="0"/>
              <a:pPr/>
              <a:t>13</a:t>
            </a:fld>
            <a:endParaRPr lang="en-US"/>
          </a:p>
        </p:txBody>
      </p:sp>
    </p:spTree>
    <p:extLst>
      <p:ext uri="{BB962C8B-B14F-4D97-AF65-F5344CB8AC3E}">
        <p14:creationId xmlns:p14="http://schemas.microsoft.com/office/powerpoint/2010/main" val="2741102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482" name="Google Shape;482;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2DCCD-E0E6-231F-9856-6AC2597AE2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C4EE738-D780-4709-467C-C73D30A2CF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0087966-422A-47A2-046F-6E73F2113903}"/>
              </a:ext>
            </a:extLst>
          </p:cNvPr>
          <p:cNvSpPr>
            <a:spLocks noGrp="1"/>
          </p:cNvSpPr>
          <p:nvPr>
            <p:ph type="dt" sz="half" idx="10"/>
          </p:nvPr>
        </p:nvSpPr>
        <p:spPr/>
        <p:txBody>
          <a:bodyPr/>
          <a:lstStyle/>
          <a:p>
            <a:fld id="{7F5EF4AF-6527-4C53-8A00-D05F63E4A34D}" type="datetimeFigureOut">
              <a:rPr lang="en-US" smtClean="0"/>
              <a:t>30-Jan-24</a:t>
            </a:fld>
            <a:endParaRPr lang="en-US"/>
          </a:p>
        </p:txBody>
      </p:sp>
      <p:sp>
        <p:nvSpPr>
          <p:cNvPr id="5" name="Footer Placeholder 4">
            <a:extLst>
              <a:ext uri="{FF2B5EF4-FFF2-40B4-BE49-F238E27FC236}">
                <a16:creationId xmlns:a16="http://schemas.microsoft.com/office/drawing/2014/main" id="{6CA2A27A-982C-9BC5-139B-EC00308B6B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3C1B29-368A-4DA6-2CCB-BEA74FEC4F1C}"/>
              </a:ext>
            </a:extLst>
          </p:cNvPr>
          <p:cNvSpPr>
            <a:spLocks noGrp="1"/>
          </p:cNvSpPr>
          <p:nvPr>
            <p:ph type="sldNum" sz="quarter" idx="12"/>
          </p:nvPr>
        </p:nvSpPr>
        <p:spPr/>
        <p:txBody>
          <a:bodyPr/>
          <a:lstStyle/>
          <a:p>
            <a:fld id="{230D2ADA-C4B0-4DA5-9BCE-947E3DEAFDEC}" type="slidenum">
              <a:rPr lang="en-US" smtClean="0"/>
              <a:t>‹#›</a:t>
            </a:fld>
            <a:endParaRPr lang="en-US"/>
          </a:p>
        </p:txBody>
      </p:sp>
    </p:spTree>
    <p:extLst>
      <p:ext uri="{BB962C8B-B14F-4D97-AF65-F5344CB8AC3E}">
        <p14:creationId xmlns:p14="http://schemas.microsoft.com/office/powerpoint/2010/main" val="428829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A6B6C-6D58-3420-0C2B-B871C76AD11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CDA7223-5640-4C4C-49D5-EE16898135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449691-5660-2BD3-4B1E-4582593AA7A1}"/>
              </a:ext>
            </a:extLst>
          </p:cNvPr>
          <p:cNvSpPr>
            <a:spLocks noGrp="1"/>
          </p:cNvSpPr>
          <p:nvPr>
            <p:ph type="dt" sz="half" idx="10"/>
          </p:nvPr>
        </p:nvSpPr>
        <p:spPr/>
        <p:txBody>
          <a:bodyPr/>
          <a:lstStyle/>
          <a:p>
            <a:fld id="{7F5EF4AF-6527-4C53-8A00-D05F63E4A34D}" type="datetimeFigureOut">
              <a:rPr lang="en-US" smtClean="0"/>
              <a:t>30-Jan-24</a:t>
            </a:fld>
            <a:endParaRPr lang="en-US"/>
          </a:p>
        </p:txBody>
      </p:sp>
      <p:sp>
        <p:nvSpPr>
          <p:cNvPr id="5" name="Footer Placeholder 4">
            <a:extLst>
              <a:ext uri="{FF2B5EF4-FFF2-40B4-BE49-F238E27FC236}">
                <a16:creationId xmlns:a16="http://schemas.microsoft.com/office/drawing/2014/main" id="{4DFD5A3B-700E-3DEC-8790-B94843E434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A1C477-DC50-66C9-77B1-1BA48AF29299}"/>
              </a:ext>
            </a:extLst>
          </p:cNvPr>
          <p:cNvSpPr>
            <a:spLocks noGrp="1"/>
          </p:cNvSpPr>
          <p:nvPr>
            <p:ph type="sldNum" sz="quarter" idx="12"/>
          </p:nvPr>
        </p:nvSpPr>
        <p:spPr/>
        <p:txBody>
          <a:bodyPr/>
          <a:lstStyle/>
          <a:p>
            <a:fld id="{230D2ADA-C4B0-4DA5-9BCE-947E3DEAFDEC}" type="slidenum">
              <a:rPr lang="en-US" smtClean="0"/>
              <a:t>‹#›</a:t>
            </a:fld>
            <a:endParaRPr lang="en-US"/>
          </a:p>
        </p:txBody>
      </p:sp>
    </p:spTree>
    <p:extLst>
      <p:ext uri="{BB962C8B-B14F-4D97-AF65-F5344CB8AC3E}">
        <p14:creationId xmlns:p14="http://schemas.microsoft.com/office/powerpoint/2010/main" val="2618646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8746EF-7EA8-8A2F-AD90-0408A700E67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48E8F79-F39E-64D2-1FB0-95DFE6732D6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428DD2-BE8A-28C3-C920-4EEEB8362C60}"/>
              </a:ext>
            </a:extLst>
          </p:cNvPr>
          <p:cNvSpPr>
            <a:spLocks noGrp="1"/>
          </p:cNvSpPr>
          <p:nvPr>
            <p:ph type="dt" sz="half" idx="10"/>
          </p:nvPr>
        </p:nvSpPr>
        <p:spPr/>
        <p:txBody>
          <a:bodyPr/>
          <a:lstStyle/>
          <a:p>
            <a:fld id="{7F5EF4AF-6527-4C53-8A00-D05F63E4A34D}" type="datetimeFigureOut">
              <a:rPr lang="en-US" smtClean="0"/>
              <a:t>30-Jan-24</a:t>
            </a:fld>
            <a:endParaRPr lang="en-US"/>
          </a:p>
        </p:txBody>
      </p:sp>
      <p:sp>
        <p:nvSpPr>
          <p:cNvPr id="5" name="Footer Placeholder 4">
            <a:extLst>
              <a:ext uri="{FF2B5EF4-FFF2-40B4-BE49-F238E27FC236}">
                <a16:creationId xmlns:a16="http://schemas.microsoft.com/office/drawing/2014/main" id="{106AC88C-6E3F-2E76-4D63-3AD1272E03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8FF645-2AE9-72BD-929D-DA3A7022DFF5}"/>
              </a:ext>
            </a:extLst>
          </p:cNvPr>
          <p:cNvSpPr>
            <a:spLocks noGrp="1"/>
          </p:cNvSpPr>
          <p:nvPr>
            <p:ph type="sldNum" sz="quarter" idx="12"/>
          </p:nvPr>
        </p:nvSpPr>
        <p:spPr/>
        <p:txBody>
          <a:bodyPr/>
          <a:lstStyle/>
          <a:p>
            <a:fld id="{230D2ADA-C4B0-4DA5-9BCE-947E3DEAFDEC}" type="slidenum">
              <a:rPr lang="en-US" smtClean="0"/>
              <a:t>‹#›</a:t>
            </a:fld>
            <a:endParaRPr lang="en-US"/>
          </a:p>
        </p:txBody>
      </p:sp>
    </p:spTree>
    <p:extLst>
      <p:ext uri="{BB962C8B-B14F-4D97-AF65-F5344CB8AC3E}">
        <p14:creationId xmlns:p14="http://schemas.microsoft.com/office/powerpoint/2010/main" val="616214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Graphic 40">
            <a:extLst>
              <a:ext uri="{FF2B5EF4-FFF2-40B4-BE49-F238E27FC236}">
                <a16:creationId xmlns:a16="http://schemas.microsoft.com/office/drawing/2014/main" id="{3358F1F8-9132-9C0F-E203-4B380D6E7D19}"/>
              </a:ext>
            </a:extLst>
          </p:cNvPr>
          <p:cNvSpPr/>
          <p:nvPr userDrawn="1"/>
        </p:nvSpPr>
        <p:spPr>
          <a:xfrm>
            <a:off x="2337763" y="-1"/>
            <a:ext cx="7438507" cy="4261149"/>
          </a:xfrm>
          <a:custGeom>
            <a:avLst/>
            <a:gdLst>
              <a:gd name="connsiteX0" fmla="*/ 0 w 5547682"/>
              <a:gd name="connsiteY0" fmla="*/ 0 h 3394906"/>
              <a:gd name="connsiteX1" fmla="*/ 0 w 5547682"/>
              <a:gd name="connsiteY1" fmla="*/ 3394906 h 3394906"/>
              <a:gd name="connsiteX2" fmla="*/ 5092960 w 5547682"/>
              <a:gd name="connsiteY2" fmla="*/ 3394906 h 3394906"/>
              <a:gd name="connsiteX3" fmla="*/ 5547682 w 5547682"/>
              <a:gd name="connsiteY3" fmla="*/ 2484515 h 3394906"/>
              <a:gd name="connsiteX4" fmla="*/ 5547682 w 5547682"/>
              <a:gd name="connsiteY4" fmla="*/ 0 h 3394906"/>
              <a:gd name="connsiteX5" fmla="*/ 0 w 5547682"/>
              <a:gd name="connsiteY5" fmla="*/ 0 h 3394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47682" h="3394906">
                <a:moveTo>
                  <a:pt x="0" y="0"/>
                </a:moveTo>
                <a:lnTo>
                  <a:pt x="0" y="3394906"/>
                </a:lnTo>
                <a:lnTo>
                  <a:pt x="5092960" y="3394906"/>
                </a:lnTo>
                <a:lnTo>
                  <a:pt x="5547682" y="2484515"/>
                </a:lnTo>
                <a:lnTo>
                  <a:pt x="5547682" y="0"/>
                </a:lnTo>
                <a:lnTo>
                  <a:pt x="0" y="0"/>
                </a:lnTo>
                <a:close/>
              </a:path>
            </a:pathLst>
          </a:custGeom>
          <a:blipFill>
            <a:blip r:embed="rId2" cstate="screen">
              <a:alphaModFix/>
              <a:extLst>
                <a:ext uri="{28A0092B-C50C-407E-A947-70E740481C1C}">
                  <a14:useLocalDpi xmlns:a14="http://schemas.microsoft.com/office/drawing/2010/main"/>
                </a:ext>
              </a:extLst>
            </a:blip>
            <a:stretch>
              <a:fillRect/>
            </a:stretch>
          </a:blipFill>
          <a:ln w="9525" cap="flat">
            <a:solidFill>
              <a:schemeClr val="tx1"/>
            </a:solid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b="0" i="0" dirty="0">
              <a:latin typeface="Open Sans" panose="020B0606030504020204" pitchFamily="34" charset="0"/>
            </a:endParaRPr>
          </a:p>
        </p:txBody>
      </p:sp>
      <p:pic>
        <p:nvPicPr>
          <p:cNvPr id="8" name="Picture 7">
            <a:extLst>
              <a:ext uri="{FF2B5EF4-FFF2-40B4-BE49-F238E27FC236}">
                <a16:creationId xmlns:a16="http://schemas.microsoft.com/office/drawing/2014/main" id="{3A4BB46D-4C75-2C44-416D-E59BFEFF2065}"/>
              </a:ext>
            </a:extLst>
          </p:cNvPr>
          <p:cNvPicPr>
            <a:picLocks noChangeAspect="1"/>
          </p:cNvPicPr>
          <p:nvPr userDrawn="1"/>
        </p:nvPicPr>
        <p:blipFill>
          <a:blip r:embed="rId3"/>
          <a:stretch>
            <a:fillRect/>
          </a:stretch>
        </p:blipFill>
        <p:spPr>
          <a:xfrm>
            <a:off x="307285" y="257176"/>
            <a:ext cx="1828800" cy="609600"/>
          </a:xfrm>
          <a:prstGeom prst="rect">
            <a:avLst/>
          </a:prstGeom>
        </p:spPr>
      </p:pic>
      <p:sp>
        <p:nvSpPr>
          <p:cNvPr id="10" name="Freeform 9">
            <a:extLst>
              <a:ext uri="{FF2B5EF4-FFF2-40B4-BE49-F238E27FC236}">
                <a16:creationId xmlns:a16="http://schemas.microsoft.com/office/drawing/2014/main" id="{148B3B40-0FB5-7D4E-D6D5-D40522F9909B}"/>
              </a:ext>
            </a:extLst>
          </p:cNvPr>
          <p:cNvSpPr/>
          <p:nvPr userDrawn="1"/>
        </p:nvSpPr>
        <p:spPr>
          <a:xfrm>
            <a:off x="0" y="3517212"/>
            <a:ext cx="12084908" cy="3365500"/>
          </a:xfrm>
          <a:custGeom>
            <a:avLst/>
            <a:gdLst>
              <a:gd name="connsiteX0" fmla="*/ 0 w 5588984"/>
              <a:gd name="connsiteY0" fmla="*/ 0 h 2097325"/>
              <a:gd name="connsiteX1" fmla="*/ 0 w 5588984"/>
              <a:gd name="connsiteY1" fmla="*/ 2097325 h 2097325"/>
              <a:gd name="connsiteX2" fmla="*/ 4525709 w 5588984"/>
              <a:gd name="connsiteY2" fmla="*/ 2097325 h 2097325"/>
              <a:gd name="connsiteX3" fmla="*/ 5588985 w 5588984"/>
              <a:gd name="connsiteY3" fmla="*/ 0 h 2097325"/>
              <a:gd name="connsiteX4" fmla="*/ 0 w 5588984"/>
              <a:gd name="connsiteY4" fmla="*/ 0 h 2097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8984" h="2097325">
                <a:moveTo>
                  <a:pt x="0" y="0"/>
                </a:moveTo>
                <a:lnTo>
                  <a:pt x="0" y="2097325"/>
                </a:lnTo>
                <a:lnTo>
                  <a:pt x="4525709" y="2097325"/>
                </a:lnTo>
                <a:lnTo>
                  <a:pt x="5588985" y="0"/>
                </a:lnTo>
                <a:lnTo>
                  <a:pt x="0" y="0"/>
                </a:lnTo>
                <a:close/>
              </a:path>
            </a:pathLst>
          </a:custGeom>
          <a:solidFill>
            <a:srgbClr val="C00000"/>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b="0" i="0" dirty="0">
              <a:latin typeface="Open Sans" panose="020B0606030504020204" pitchFamily="34" charset="0"/>
            </a:endParaRPr>
          </a:p>
        </p:txBody>
      </p:sp>
      <p:sp>
        <p:nvSpPr>
          <p:cNvPr id="12" name="Freeform 11">
            <a:extLst>
              <a:ext uri="{FF2B5EF4-FFF2-40B4-BE49-F238E27FC236}">
                <a16:creationId xmlns:a16="http://schemas.microsoft.com/office/drawing/2014/main" id="{E8BCF620-A7A3-2C8F-1D99-B668E2977AD4}"/>
              </a:ext>
            </a:extLst>
          </p:cNvPr>
          <p:cNvSpPr/>
          <p:nvPr userDrawn="1"/>
        </p:nvSpPr>
        <p:spPr>
          <a:xfrm>
            <a:off x="11022965" y="4551998"/>
            <a:ext cx="1169035" cy="2331720"/>
          </a:xfrm>
          <a:custGeom>
            <a:avLst/>
            <a:gdLst>
              <a:gd name="connsiteX0" fmla="*/ 0 w 873633"/>
              <a:gd name="connsiteY0" fmla="*/ 1742626 h 1742625"/>
              <a:gd name="connsiteX1" fmla="*/ 873633 w 873633"/>
              <a:gd name="connsiteY1" fmla="*/ 1742626 h 1742625"/>
              <a:gd name="connsiteX2" fmla="*/ 873633 w 873633"/>
              <a:gd name="connsiteY2" fmla="*/ 0 h 1742625"/>
              <a:gd name="connsiteX3" fmla="*/ 0 w 873633"/>
              <a:gd name="connsiteY3" fmla="*/ 1742626 h 1742625"/>
            </a:gdLst>
            <a:ahLst/>
            <a:cxnLst>
              <a:cxn ang="0">
                <a:pos x="connsiteX0" y="connsiteY0"/>
              </a:cxn>
              <a:cxn ang="0">
                <a:pos x="connsiteX1" y="connsiteY1"/>
              </a:cxn>
              <a:cxn ang="0">
                <a:pos x="connsiteX2" y="connsiteY2"/>
              </a:cxn>
              <a:cxn ang="0">
                <a:pos x="connsiteX3" y="connsiteY3"/>
              </a:cxn>
            </a:cxnLst>
            <a:rect l="l" t="t" r="r" b="b"/>
            <a:pathLst>
              <a:path w="873633" h="1742625">
                <a:moveTo>
                  <a:pt x="0" y="1742626"/>
                </a:moveTo>
                <a:lnTo>
                  <a:pt x="873633" y="1742626"/>
                </a:lnTo>
                <a:lnTo>
                  <a:pt x="873633" y="0"/>
                </a:lnTo>
                <a:lnTo>
                  <a:pt x="0" y="1742626"/>
                </a:lnTo>
                <a:close/>
              </a:path>
            </a:pathLst>
          </a:custGeom>
          <a:solidFill>
            <a:srgbClr val="C00000"/>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b="0" i="0" dirty="0">
              <a:latin typeface="Open Sans" panose="020B0606030504020204" pitchFamily="34" charset="0"/>
            </a:endParaRPr>
          </a:p>
        </p:txBody>
      </p:sp>
      <p:sp>
        <p:nvSpPr>
          <p:cNvPr id="11" name="Freeform 10">
            <a:extLst>
              <a:ext uri="{FF2B5EF4-FFF2-40B4-BE49-F238E27FC236}">
                <a16:creationId xmlns:a16="http://schemas.microsoft.com/office/drawing/2014/main" id="{46401E5F-D14E-271F-884B-83886A2512C1}"/>
              </a:ext>
            </a:extLst>
          </p:cNvPr>
          <p:cNvSpPr/>
          <p:nvPr userDrawn="1"/>
        </p:nvSpPr>
        <p:spPr>
          <a:xfrm>
            <a:off x="9776270" y="2137719"/>
            <a:ext cx="2415730" cy="4745999"/>
          </a:xfrm>
          <a:custGeom>
            <a:avLst/>
            <a:gdLst>
              <a:gd name="connsiteX0" fmla="*/ 1759077 w 1759077"/>
              <a:gd name="connsiteY0" fmla="*/ 0 h 3508619"/>
              <a:gd name="connsiteX1" fmla="*/ 0 w 1759077"/>
              <a:gd name="connsiteY1" fmla="*/ 3508620 h 3508619"/>
              <a:gd name="connsiteX2" fmla="*/ 466534 w 1759077"/>
              <a:gd name="connsiteY2" fmla="*/ 3508620 h 3508619"/>
              <a:gd name="connsiteX3" fmla="*/ 1759077 w 1759077"/>
              <a:gd name="connsiteY3" fmla="*/ 930445 h 3508619"/>
              <a:gd name="connsiteX4" fmla="*/ 1759077 w 1759077"/>
              <a:gd name="connsiteY4" fmla="*/ 0 h 3508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9077" h="3508619">
                <a:moveTo>
                  <a:pt x="1759077" y="0"/>
                </a:moveTo>
                <a:lnTo>
                  <a:pt x="0" y="3508620"/>
                </a:lnTo>
                <a:lnTo>
                  <a:pt x="466534" y="3508620"/>
                </a:lnTo>
                <a:lnTo>
                  <a:pt x="1759077" y="930445"/>
                </a:lnTo>
                <a:lnTo>
                  <a:pt x="1759077" y="0"/>
                </a:lnTo>
                <a:close/>
              </a:path>
            </a:pathLst>
          </a:custGeom>
          <a:solidFill>
            <a:srgbClr val="C00000"/>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b="0" i="0" dirty="0">
              <a:latin typeface="Open Sans" panose="020B0606030504020204" pitchFamily="34" charset="0"/>
            </a:endParaRPr>
          </a:p>
        </p:txBody>
      </p:sp>
      <p:sp>
        <p:nvSpPr>
          <p:cNvPr id="2" name="Title 1">
            <a:extLst>
              <a:ext uri="{FF2B5EF4-FFF2-40B4-BE49-F238E27FC236}">
                <a16:creationId xmlns:a16="http://schemas.microsoft.com/office/drawing/2014/main" id="{98AFF1CC-C296-BAEB-99AF-3F4217E54F72}"/>
              </a:ext>
            </a:extLst>
          </p:cNvPr>
          <p:cNvSpPr>
            <a:spLocks noGrp="1"/>
          </p:cNvSpPr>
          <p:nvPr>
            <p:ph type="ctrTitle"/>
          </p:nvPr>
        </p:nvSpPr>
        <p:spPr>
          <a:xfrm>
            <a:off x="1470454" y="3669956"/>
            <a:ext cx="9144000" cy="1346543"/>
          </a:xfrm>
        </p:spPr>
        <p:txBody>
          <a:bodyPr anchor="b">
            <a:normAutofit/>
          </a:bodyPr>
          <a:lstStyle>
            <a:lvl1pPr algn="ctr">
              <a:defRPr sz="4500" b="0" i="0">
                <a:solidFill>
                  <a:schemeClr val="bg1"/>
                </a:solidFill>
                <a:latin typeface="Montserrat Medium" pitchFamily="2" charset="77"/>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067A81E1-6412-D558-C61E-CD6543D4434F}"/>
              </a:ext>
            </a:extLst>
          </p:cNvPr>
          <p:cNvSpPr>
            <a:spLocks noGrp="1"/>
          </p:cNvSpPr>
          <p:nvPr>
            <p:ph type="subTitle" idx="1"/>
          </p:nvPr>
        </p:nvSpPr>
        <p:spPr>
          <a:xfrm>
            <a:off x="1470454" y="5255822"/>
            <a:ext cx="9144000" cy="1655762"/>
          </a:xfrm>
        </p:spPr>
        <p:txBody>
          <a:bodyPr/>
          <a:lstStyle>
            <a:lvl1pPr marL="0" indent="0" algn="ctr">
              <a:buNone/>
              <a:defRPr sz="2400" b="0" i="0">
                <a:solidFill>
                  <a:schemeClr val="bg1"/>
                </a:solidFill>
                <a:latin typeface="Montserrat Ligh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750202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2CD43-E306-9376-2B33-6106BDFFF79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E8C5C61-3815-078B-E4E8-94DE6F6AC5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5431A3EE-9818-4637-85BB-50FB2393B4CA}"/>
              </a:ext>
            </a:extLst>
          </p:cNvPr>
          <p:cNvSpPr>
            <a:spLocks noGrp="1"/>
          </p:cNvSpPr>
          <p:nvPr>
            <p:ph type="sldNum" sz="quarter" idx="12"/>
          </p:nvPr>
        </p:nvSpPr>
        <p:spPr/>
        <p:txBody>
          <a:bodyPr/>
          <a:lstStyle/>
          <a:p>
            <a:fld id="{F2E84334-22E8-CC48-9E52-BB2DE8CF9F3C}" type="slidenum">
              <a:rPr lang="en-US" smtClean="0"/>
              <a:t>‹#›</a:t>
            </a:fld>
            <a:endParaRPr lang="en-US"/>
          </a:p>
        </p:txBody>
      </p:sp>
    </p:spTree>
    <p:extLst>
      <p:ext uri="{BB962C8B-B14F-4D97-AF65-F5344CB8AC3E}">
        <p14:creationId xmlns:p14="http://schemas.microsoft.com/office/powerpoint/2010/main" val="4236711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95EC1-74BA-03AC-D15A-5FCEA2CDE58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354AC00-3BE8-1ECA-862E-3B27292644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E09E816B-D68C-C943-0D52-0C02674A6248}"/>
              </a:ext>
            </a:extLst>
          </p:cNvPr>
          <p:cNvSpPr>
            <a:spLocks noGrp="1"/>
          </p:cNvSpPr>
          <p:nvPr>
            <p:ph type="sldNum" sz="quarter" idx="12"/>
          </p:nvPr>
        </p:nvSpPr>
        <p:spPr/>
        <p:txBody>
          <a:bodyPr/>
          <a:lstStyle/>
          <a:p>
            <a:fld id="{F2E84334-22E8-CC48-9E52-BB2DE8CF9F3C}" type="slidenum">
              <a:rPr lang="en-US" smtClean="0"/>
              <a:t>‹#›</a:t>
            </a:fld>
            <a:endParaRPr lang="en-US"/>
          </a:p>
        </p:txBody>
      </p:sp>
    </p:spTree>
    <p:extLst>
      <p:ext uri="{BB962C8B-B14F-4D97-AF65-F5344CB8AC3E}">
        <p14:creationId xmlns:p14="http://schemas.microsoft.com/office/powerpoint/2010/main" val="3303063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906DB-3CF9-51AC-250D-66C40B4108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9E96F3-B963-20E0-7902-6DEE9E21F1CA}"/>
              </a:ext>
            </a:extLst>
          </p:cNvPr>
          <p:cNvSpPr>
            <a:spLocks noGrp="1"/>
          </p:cNvSpPr>
          <p:nvPr>
            <p:ph sz="half" idx="1"/>
          </p:nvPr>
        </p:nvSpPr>
        <p:spPr>
          <a:xfrm>
            <a:off x="604520" y="1442720"/>
            <a:ext cx="5181600" cy="4745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F937A85F-B647-D1F0-A76B-4B599789B0FC}"/>
              </a:ext>
            </a:extLst>
          </p:cNvPr>
          <p:cNvSpPr>
            <a:spLocks noGrp="1"/>
          </p:cNvSpPr>
          <p:nvPr>
            <p:ph sz="half" idx="2"/>
          </p:nvPr>
        </p:nvSpPr>
        <p:spPr>
          <a:xfrm>
            <a:off x="5938520" y="1442720"/>
            <a:ext cx="5181600" cy="4745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11352D82-0C59-DFA8-ABF8-874EA99F4485}"/>
              </a:ext>
            </a:extLst>
          </p:cNvPr>
          <p:cNvSpPr>
            <a:spLocks noGrp="1"/>
          </p:cNvSpPr>
          <p:nvPr>
            <p:ph type="sldNum" sz="quarter" idx="12"/>
          </p:nvPr>
        </p:nvSpPr>
        <p:spPr/>
        <p:txBody>
          <a:bodyPr/>
          <a:lstStyle/>
          <a:p>
            <a:fld id="{F2E84334-22E8-CC48-9E52-BB2DE8CF9F3C}" type="slidenum">
              <a:rPr lang="en-US" smtClean="0"/>
              <a:t>‹#›</a:t>
            </a:fld>
            <a:endParaRPr lang="en-US"/>
          </a:p>
        </p:txBody>
      </p:sp>
    </p:spTree>
    <p:extLst>
      <p:ext uri="{BB962C8B-B14F-4D97-AF65-F5344CB8AC3E}">
        <p14:creationId xmlns:p14="http://schemas.microsoft.com/office/powerpoint/2010/main" val="38835861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5D12B-13A2-3F69-CEFA-0225CF780983}"/>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494035BD-AD2E-41F0-E5C8-97FB4AC98614}"/>
              </a:ext>
            </a:extLst>
          </p:cNvPr>
          <p:cNvSpPr>
            <a:spLocks noGrp="1"/>
          </p:cNvSpPr>
          <p:nvPr>
            <p:ph type="sldNum" sz="quarter" idx="12"/>
          </p:nvPr>
        </p:nvSpPr>
        <p:spPr/>
        <p:txBody>
          <a:bodyPr/>
          <a:lstStyle/>
          <a:p>
            <a:fld id="{F2E84334-22E8-CC48-9E52-BB2DE8CF9F3C}" type="slidenum">
              <a:rPr lang="en-US" smtClean="0"/>
              <a:t>‹#›</a:t>
            </a:fld>
            <a:endParaRPr lang="en-US"/>
          </a:p>
        </p:txBody>
      </p:sp>
    </p:spTree>
    <p:extLst>
      <p:ext uri="{BB962C8B-B14F-4D97-AF65-F5344CB8AC3E}">
        <p14:creationId xmlns:p14="http://schemas.microsoft.com/office/powerpoint/2010/main" val="39568610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1E1316F-475A-91E8-F956-E813676A2C22}"/>
              </a:ext>
            </a:extLst>
          </p:cNvPr>
          <p:cNvSpPr>
            <a:spLocks noGrp="1"/>
          </p:cNvSpPr>
          <p:nvPr>
            <p:ph type="sldNum" sz="quarter" idx="12"/>
          </p:nvPr>
        </p:nvSpPr>
        <p:spPr/>
        <p:txBody>
          <a:bodyPr/>
          <a:lstStyle/>
          <a:p>
            <a:fld id="{F2E84334-22E8-CC48-9E52-BB2DE8CF9F3C}" type="slidenum">
              <a:rPr lang="en-US" smtClean="0"/>
              <a:t>‹#›</a:t>
            </a:fld>
            <a:endParaRPr lang="en-US"/>
          </a:p>
        </p:txBody>
      </p:sp>
    </p:spTree>
    <p:extLst>
      <p:ext uri="{BB962C8B-B14F-4D97-AF65-F5344CB8AC3E}">
        <p14:creationId xmlns:p14="http://schemas.microsoft.com/office/powerpoint/2010/main" val="20521703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a:spLocks noGrp="1"/>
          </p:cNvSpPr>
          <p:nvPr>
            <p:ph type="pic" idx="2"/>
          </p:nvPr>
        </p:nvSpPr>
        <p:spPr>
          <a:xfrm>
            <a:off x="5183188" y="987425"/>
            <a:ext cx="6172200" cy="4873625"/>
          </a:xfrm>
          <a:prstGeom prst="rect">
            <a:avLst/>
          </a:prstGeom>
          <a:noFill/>
          <a:ln>
            <a:noFill/>
          </a:ln>
        </p:spPr>
      </p:sp>
      <p:sp>
        <p:nvSpPr>
          <p:cNvPr id="52" name="Google Shape;52;p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55776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905932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FE1BC-BA12-C965-1428-A67DB61A7A6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0CC5E8-36BE-5E63-C934-4F6156FDD09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EC351C-B501-9EF5-D862-5870FBC10B57}"/>
              </a:ext>
            </a:extLst>
          </p:cNvPr>
          <p:cNvSpPr>
            <a:spLocks noGrp="1"/>
          </p:cNvSpPr>
          <p:nvPr>
            <p:ph type="dt" sz="half" idx="10"/>
          </p:nvPr>
        </p:nvSpPr>
        <p:spPr/>
        <p:txBody>
          <a:bodyPr/>
          <a:lstStyle/>
          <a:p>
            <a:fld id="{7F5EF4AF-6527-4C53-8A00-D05F63E4A34D}" type="datetimeFigureOut">
              <a:rPr lang="en-US" smtClean="0"/>
              <a:t>30-Jan-24</a:t>
            </a:fld>
            <a:endParaRPr lang="en-US"/>
          </a:p>
        </p:txBody>
      </p:sp>
      <p:sp>
        <p:nvSpPr>
          <p:cNvPr id="5" name="Footer Placeholder 4">
            <a:extLst>
              <a:ext uri="{FF2B5EF4-FFF2-40B4-BE49-F238E27FC236}">
                <a16:creationId xmlns:a16="http://schemas.microsoft.com/office/drawing/2014/main" id="{8B98058F-F80E-F37C-1DEC-0DDD32F905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C1E0B7-0921-7A41-E7A8-827C669B6F36}"/>
              </a:ext>
            </a:extLst>
          </p:cNvPr>
          <p:cNvSpPr>
            <a:spLocks noGrp="1"/>
          </p:cNvSpPr>
          <p:nvPr>
            <p:ph type="sldNum" sz="quarter" idx="12"/>
          </p:nvPr>
        </p:nvSpPr>
        <p:spPr/>
        <p:txBody>
          <a:bodyPr/>
          <a:lstStyle/>
          <a:p>
            <a:fld id="{230D2ADA-C4B0-4DA5-9BCE-947E3DEAFDEC}" type="slidenum">
              <a:rPr lang="en-US" smtClean="0"/>
              <a:t>‹#›</a:t>
            </a:fld>
            <a:endParaRPr lang="en-US"/>
          </a:p>
        </p:txBody>
      </p:sp>
    </p:spTree>
    <p:extLst>
      <p:ext uri="{BB962C8B-B14F-4D97-AF65-F5344CB8AC3E}">
        <p14:creationId xmlns:p14="http://schemas.microsoft.com/office/powerpoint/2010/main" val="39089393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5"/>
        <p:cNvGrpSpPr/>
        <p:nvPr/>
      </p:nvGrpSpPr>
      <p:grpSpPr>
        <a:xfrm>
          <a:off x="0" y="0"/>
          <a:ext cx="0" cy="0"/>
          <a:chOff x="0" y="0"/>
          <a:chExt cx="0" cy="0"/>
        </a:xfrm>
      </p:grpSpPr>
      <p:sp>
        <p:nvSpPr>
          <p:cNvPr id="16" name="Google Shape;16;p2"/>
          <p:cNvSpPr txBox="1">
            <a:spLocks noGrp="1"/>
          </p:cNvSpPr>
          <p:nvPr>
            <p:ph type="subTitle" idx="1"/>
          </p:nvPr>
        </p:nvSpPr>
        <p:spPr>
          <a:xfrm>
            <a:off x="1828800" y="5325556"/>
            <a:ext cx="8534400" cy="1172618"/>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rgbClr val="888888"/>
              </a:buClr>
              <a:buSzPts val="2800"/>
              <a:buNone/>
              <a:defRPr>
                <a:solidFill>
                  <a:srgbClr val="888888"/>
                </a:solidFill>
                <a:latin typeface="Open Sans"/>
                <a:ea typeface="Open Sans"/>
                <a:cs typeface="Open Sans"/>
                <a:sym typeface="Open Sans"/>
              </a:defRPr>
            </a:lvl1pPr>
            <a:lvl2pPr lvl="1" algn="ctr">
              <a:lnSpc>
                <a:spcPct val="90000"/>
              </a:lnSpc>
              <a:spcBef>
                <a:spcPts val="500"/>
              </a:spcBef>
              <a:spcAft>
                <a:spcPts val="0"/>
              </a:spcAft>
              <a:buClr>
                <a:srgbClr val="888888"/>
              </a:buClr>
              <a:buSzPts val="2400"/>
              <a:buNone/>
              <a:defRPr>
                <a:solidFill>
                  <a:srgbClr val="888888"/>
                </a:solidFill>
              </a:defRPr>
            </a:lvl2pPr>
            <a:lvl3pPr lvl="2" algn="ctr">
              <a:lnSpc>
                <a:spcPct val="90000"/>
              </a:lnSpc>
              <a:spcBef>
                <a:spcPts val="500"/>
              </a:spcBef>
              <a:spcAft>
                <a:spcPts val="0"/>
              </a:spcAft>
              <a:buClr>
                <a:srgbClr val="888888"/>
              </a:buClr>
              <a:buSzPts val="2000"/>
              <a:buNone/>
              <a:defRPr>
                <a:solidFill>
                  <a:srgbClr val="888888"/>
                </a:solidFill>
              </a:defRPr>
            </a:lvl3pPr>
            <a:lvl4pPr lvl="3" algn="ctr">
              <a:lnSpc>
                <a:spcPct val="90000"/>
              </a:lnSpc>
              <a:spcBef>
                <a:spcPts val="500"/>
              </a:spcBef>
              <a:spcAft>
                <a:spcPts val="0"/>
              </a:spcAft>
              <a:buClr>
                <a:srgbClr val="888888"/>
              </a:buClr>
              <a:buSzPts val="1800"/>
              <a:buNone/>
              <a:defRPr>
                <a:solidFill>
                  <a:srgbClr val="888888"/>
                </a:solidFill>
              </a:defRPr>
            </a:lvl4pPr>
            <a:lvl5pPr lvl="4" algn="ctr">
              <a:lnSpc>
                <a:spcPct val="90000"/>
              </a:lnSpc>
              <a:spcBef>
                <a:spcPts val="500"/>
              </a:spcBef>
              <a:spcAft>
                <a:spcPts val="0"/>
              </a:spcAft>
              <a:buClr>
                <a:srgbClr val="888888"/>
              </a:buClr>
              <a:buSzPts val="1800"/>
              <a:buNone/>
              <a:defRPr>
                <a:solidFill>
                  <a:srgbClr val="888888"/>
                </a:solidFill>
              </a:defRPr>
            </a:lvl5pPr>
            <a:lvl6pPr lvl="5" algn="ctr">
              <a:lnSpc>
                <a:spcPct val="90000"/>
              </a:lnSpc>
              <a:spcBef>
                <a:spcPts val="500"/>
              </a:spcBef>
              <a:spcAft>
                <a:spcPts val="0"/>
              </a:spcAft>
              <a:buClr>
                <a:srgbClr val="888888"/>
              </a:buClr>
              <a:buSzPts val="1800"/>
              <a:buNone/>
              <a:defRPr>
                <a:solidFill>
                  <a:srgbClr val="888888"/>
                </a:solidFill>
              </a:defRPr>
            </a:lvl6pPr>
            <a:lvl7pPr lvl="6" algn="ctr">
              <a:lnSpc>
                <a:spcPct val="90000"/>
              </a:lnSpc>
              <a:spcBef>
                <a:spcPts val="500"/>
              </a:spcBef>
              <a:spcAft>
                <a:spcPts val="0"/>
              </a:spcAft>
              <a:buClr>
                <a:srgbClr val="888888"/>
              </a:buClr>
              <a:buSzPts val="1800"/>
              <a:buNone/>
              <a:defRPr>
                <a:solidFill>
                  <a:srgbClr val="888888"/>
                </a:solidFill>
              </a:defRPr>
            </a:lvl7pPr>
            <a:lvl8pPr lvl="7" algn="ctr">
              <a:lnSpc>
                <a:spcPct val="90000"/>
              </a:lnSpc>
              <a:spcBef>
                <a:spcPts val="500"/>
              </a:spcBef>
              <a:spcAft>
                <a:spcPts val="0"/>
              </a:spcAft>
              <a:buClr>
                <a:srgbClr val="888888"/>
              </a:buClr>
              <a:buSzPts val="1800"/>
              <a:buNone/>
              <a:defRPr>
                <a:solidFill>
                  <a:srgbClr val="888888"/>
                </a:solidFill>
              </a:defRPr>
            </a:lvl8pPr>
            <a:lvl9pPr lvl="8" algn="ctr">
              <a:lnSpc>
                <a:spcPct val="90000"/>
              </a:lnSpc>
              <a:spcBef>
                <a:spcPts val="500"/>
              </a:spcBef>
              <a:spcAft>
                <a:spcPts val="0"/>
              </a:spcAft>
              <a:buClr>
                <a:srgbClr val="888888"/>
              </a:buClr>
              <a:buSzPts val="1800"/>
              <a:buNone/>
              <a:defRPr>
                <a:solidFill>
                  <a:srgbClr val="888888"/>
                </a:solidFill>
              </a:defRPr>
            </a:lvl9pPr>
          </a:lstStyle>
          <a:p>
            <a:endParaRPr/>
          </a:p>
        </p:txBody>
      </p:sp>
      <p:pic>
        <p:nvPicPr>
          <p:cNvPr id="17" name="Google Shape;17;p2"/>
          <p:cNvPicPr preferRelativeResize="0"/>
          <p:nvPr/>
        </p:nvPicPr>
        <p:blipFill rotWithShape="1">
          <a:blip r:embed="rId2">
            <a:alphaModFix/>
          </a:blip>
          <a:srcRect/>
          <a:stretch/>
        </p:blipFill>
        <p:spPr>
          <a:xfrm>
            <a:off x="3048" y="0"/>
            <a:ext cx="12188952" cy="5285475"/>
          </a:xfrm>
          <a:prstGeom prst="rect">
            <a:avLst/>
          </a:prstGeom>
          <a:noFill/>
          <a:ln>
            <a:noFill/>
          </a:ln>
        </p:spPr>
      </p:pic>
    </p:spTree>
    <p:extLst>
      <p:ext uri="{BB962C8B-B14F-4D97-AF65-F5344CB8AC3E}">
        <p14:creationId xmlns:p14="http://schemas.microsoft.com/office/powerpoint/2010/main" val="10522141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8"/>
        <p:cNvGrpSpPr/>
        <p:nvPr/>
      </p:nvGrpSpPr>
      <p:grpSpPr>
        <a:xfrm>
          <a:off x="0" y="0"/>
          <a:ext cx="0" cy="0"/>
          <a:chOff x="0" y="0"/>
          <a:chExt cx="0" cy="0"/>
        </a:xfrm>
      </p:grpSpPr>
      <p:sp>
        <p:nvSpPr>
          <p:cNvPr id="19" name="Google Shape;19;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8398730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4"/>
        <p:cNvGrpSpPr/>
        <p:nvPr/>
      </p:nvGrpSpPr>
      <p:grpSpPr>
        <a:xfrm>
          <a:off x="0" y="0"/>
          <a:ext cx="0" cy="0"/>
          <a:chOff x="0" y="0"/>
          <a:chExt cx="0" cy="0"/>
        </a:xfrm>
      </p:grpSpPr>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973952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421516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308439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56"/>
        <p:cNvGrpSpPr/>
        <p:nvPr/>
      </p:nvGrpSpPr>
      <p:grpSpPr>
        <a:xfrm>
          <a:off x="0" y="0"/>
          <a:ext cx="0" cy="0"/>
          <a:chOff x="0" y="0"/>
          <a:chExt cx="0" cy="0"/>
        </a:xfrm>
      </p:grpSpPr>
      <p:sp>
        <p:nvSpPr>
          <p:cNvPr id="57" name="Google Shape;57;p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59" name="Google Shape;59;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7250308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62"/>
        <p:cNvGrpSpPr/>
        <p:nvPr/>
      </p:nvGrpSpPr>
      <p:grpSpPr>
        <a:xfrm>
          <a:off x="0" y="0"/>
          <a:ext cx="0" cy="0"/>
          <a:chOff x="0" y="0"/>
          <a:chExt cx="0" cy="0"/>
        </a:xfrm>
      </p:grpSpPr>
      <p:sp>
        <p:nvSpPr>
          <p:cNvPr id="63" name="Google Shape;63;p1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1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65" name="Google Shape;65;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558698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1" name="Google Shape;71;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2" name="Google Shape;72;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5321046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5"/>
        <p:cNvGrpSpPr/>
        <p:nvPr/>
      </p:nvGrpSpPr>
      <p:grpSpPr>
        <a:xfrm>
          <a:off x="0" y="0"/>
          <a:ext cx="0" cy="0"/>
          <a:chOff x="0" y="0"/>
          <a:chExt cx="0" cy="0"/>
        </a:xfrm>
      </p:grpSpPr>
      <p:sp>
        <p:nvSpPr>
          <p:cNvPr id="76" name="Google Shape;76;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1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6451468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81"/>
        <p:cNvGrpSpPr/>
        <p:nvPr/>
      </p:nvGrpSpPr>
      <p:grpSpPr>
        <a:xfrm>
          <a:off x="0" y="0"/>
          <a:ext cx="0" cy="0"/>
          <a:chOff x="0" y="0"/>
          <a:chExt cx="0" cy="0"/>
        </a:xfrm>
      </p:grpSpPr>
      <p:sp>
        <p:nvSpPr>
          <p:cNvPr id="82" name="Google Shape;82;p1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1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08760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7B240-25A4-7397-BBB2-EBDD62883E0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34ECF16-97C5-6892-F770-225682C058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20A87C-38B0-2C08-1203-BDE7BD0CF71A}"/>
              </a:ext>
            </a:extLst>
          </p:cNvPr>
          <p:cNvSpPr>
            <a:spLocks noGrp="1"/>
          </p:cNvSpPr>
          <p:nvPr>
            <p:ph type="dt" sz="half" idx="10"/>
          </p:nvPr>
        </p:nvSpPr>
        <p:spPr/>
        <p:txBody>
          <a:bodyPr/>
          <a:lstStyle/>
          <a:p>
            <a:fld id="{7F5EF4AF-6527-4C53-8A00-D05F63E4A34D}" type="datetimeFigureOut">
              <a:rPr lang="en-US" smtClean="0"/>
              <a:t>30-Jan-24</a:t>
            </a:fld>
            <a:endParaRPr lang="en-US"/>
          </a:p>
        </p:txBody>
      </p:sp>
      <p:sp>
        <p:nvSpPr>
          <p:cNvPr id="5" name="Footer Placeholder 4">
            <a:extLst>
              <a:ext uri="{FF2B5EF4-FFF2-40B4-BE49-F238E27FC236}">
                <a16:creationId xmlns:a16="http://schemas.microsoft.com/office/drawing/2014/main" id="{E39865C2-471B-4D57-AAF4-1DDDC8DDF3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0DF93A-861A-CFEB-6CE7-BF6F364CD45F}"/>
              </a:ext>
            </a:extLst>
          </p:cNvPr>
          <p:cNvSpPr>
            <a:spLocks noGrp="1"/>
          </p:cNvSpPr>
          <p:nvPr>
            <p:ph type="sldNum" sz="quarter" idx="12"/>
          </p:nvPr>
        </p:nvSpPr>
        <p:spPr/>
        <p:txBody>
          <a:bodyPr/>
          <a:lstStyle/>
          <a:p>
            <a:fld id="{230D2ADA-C4B0-4DA5-9BCE-947E3DEAFDEC}" type="slidenum">
              <a:rPr lang="en-US" smtClean="0"/>
              <a:t>‹#›</a:t>
            </a:fld>
            <a:endParaRPr lang="en-US"/>
          </a:p>
        </p:txBody>
      </p:sp>
    </p:spTree>
    <p:extLst>
      <p:ext uri="{BB962C8B-B14F-4D97-AF65-F5344CB8AC3E}">
        <p14:creationId xmlns:p14="http://schemas.microsoft.com/office/powerpoint/2010/main" val="3019190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C0880-A20A-3A61-B040-77F9AF2984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FB7B42-E9AD-1DCC-CAD7-74BB45FF796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DAFD33-1193-F71F-E7F0-F7DD0AEB1A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C41B5BC-90D5-17D3-180E-1DFA14007381}"/>
              </a:ext>
            </a:extLst>
          </p:cNvPr>
          <p:cNvSpPr>
            <a:spLocks noGrp="1"/>
          </p:cNvSpPr>
          <p:nvPr>
            <p:ph type="dt" sz="half" idx="10"/>
          </p:nvPr>
        </p:nvSpPr>
        <p:spPr/>
        <p:txBody>
          <a:bodyPr/>
          <a:lstStyle/>
          <a:p>
            <a:fld id="{7F5EF4AF-6527-4C53-8A00-D05F63E4A34D}" type="datetimeFigureOut">
              <a:rPr lang="en-US" smtClean="0"/>
              <a:t>30-Jan-24</a:t>
            </a:fld>
            <a:endParaRPr lang="en-US"/>
          </a:p>
        </p:txBody>
      </p:sp>
      <p:sp>
        <p:nvSpPr>
          <p:cNvPr id="6" name="Footer Placeholder 5">
            <a:extLst>
              <a:ext uri="{FF2B5EF4-FFF2-40B4-BE49-F238E27FC236}">
                <a16:creationId xmlns:a16="http://schemas.microsoft.com/office/drawing/2014/main" id="{F0503F3B-B067-A6F6-22FE-069968E208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85DCD7-AA4E-085D-9F3E-3B1D761F645E}"/>
              </a:ext>
            </a:extLst>
          </p:cNvPr>
          <p:cNvSpPr>
            <a:spLocks noGrp="1"/>
          </p:cNvSpPr>
          <p:nvPr>
            <p:ph type="sldNum" sz="quarter" idx="12"/>
          </p:nvPr>
        </p:nvSpPr>
        <p:spPr/>
        <p:txBody>
          <a:bodyPr/>
          <a:lstStyle/>
          <a:p>
            <a:fld id="{230D2ADA-C4B0-4DA5-9BCE-947E3DEAFDEC}" type="slidenum">
              <a:rPr lang="en-US" smtClean="0"/>
              <a:t>‹#›</a:t>
            </a:fld>
            <a:endParaRPr lang="en-US"/>
          </a:p>
        </p:txBody>
      </p:sp>
    </p:spTree>
    <p:extLst>
      <p:ext uri="{BB962C8B-B14F-4D97-AF65-F5344CB8AC3E}">
        <p14:creationId xmlns:p14="http://schemas.microsoft.com/office/powerpoint/2010/main" val="618545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84275-62E7-C0E8-77EF-3B9B8B4312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BCBE30-F97F-0B22-3649-63C72F8F92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2A8123B-7EFB-D0C8-6947-4B0F6D38F01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C753B98-F1B3-2A59-1FDA-373C6A0F80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D24609-F88E-B2DE-2C29-70A09E2C53B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D0FA9AE-D5B0-5188-19C9-E48C102978B8}"/>
              </a:ext>
            </a:extLst>
          </p:cNvPr>
          <p:cNvSpPr>
            <a:spLocks noGrp="1"/>
          </p:cNvSpPr>
          <p:nvPr>
            <p:ph type="dt" sz="half" idx="10"/>
          </p:nvPr>
        </p:nvSpPr>
        <p:spPr/>
        <p:txBody>
          <a:bodyPr/>
          <a:lstStyle/>
          <a:p>
            <a:fld id="{7F5EF4AF-6527-4C53-8A00-D05F63E4A34D}" type="datetimeFigureOut">
              <a:rPr lang="en-US" smtClean="0"/>
              <a:t>30-Jan-24</a:t>
            </a:fld>
            <a:endParaRPr lang="en-US"/>
          </a:p>
        </p:txBody>
      </p:sp>
      <p:sp>
        <p:nvSpPr>
          <p:cNvPr id="8" name="Footer Placeholder 7">
            <a:extLst>
              <a:ext uri="{FF2B5EF4-FFF2-40B4-BE49-F238E27FC236}">
                <a16:creationId xmlns:a16="http://schemas.microsoft.com/office/drawing/2014/main" id="{9D99190B-58A3-7AD7-F371-75F8611068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615DF9F-BE22-CF8B-62A0-76B552741DAC}"/>
              </a:ext>
            </a:extLst>
          </p:cNvPr>
          <p:cNvSpPr>
            <a:spLocks noGrp="1"/>
          </p:cNvSpPr>
          <p:nvPr>
            <p:ph type="sldNum" sz="quarter" idx="12"/>
          </p:nvPr>
        </p:nvSpPr>
        <p:spPr/>
        <p:txBody>
          <a:bodyPr/>
          <a:lstStyle/>
          <a:p>
            <a:fld id="{230D2ADA-C4B0-4DA5-9BCE-947E3DEAFDEC}" type="slidenum">
              <a:rPr lang="en-US" smtClean="0"/>
              <a:t>‹#›</a:t>
            </a:fld>
            <a:endParaRPr lang="en-US"/>
          </a:p>
        </p:txBody>
      </p:sp>
    </p:spTree>
    <p:extLst>
      <p:ext uri="{BB962C8B-B14F-4D97-AF65-F5344CB8AC3E}">
        <p14:creationId xmlns:p14="http://schemas.microsoft.com/office/powerpoint/2010/main" val="4123750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CF0AD-C64D-72B3-D1F2-FFF6B24AA6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1A4BD6A-5A9D-1E11-6DDD-C41A7DEB3B19}"/>
              </a:ext>
            </a:extLst>
          </p:cNvPr>
          <p:cNvSpPr>
            <a:spLocks noGrp="1"/>
          </p:cNvSpPr>
          <p:nvPr>
            <p:ph type="dt" sz="half" idx="10"/>
          </p:nvPr>
        </p:nvSpPr>
        <p:spPr/>
        <p:txBody>
          <a:bodyPr/>
          <a:lstStyle/>
          <a:p>
            <a:fld id="{7F5EF4AF-6527-4C53-8A00-D05F63E4A34D}" type="datetimeFigureOut">
              <a:rPr lang="en-US" smtClean="0"/>
              <a:t>30-Jan-24</a:t>
            </a:fld>
            <a:endParaRPr lang="en-US"/>
          </a:p>
        </p:txBody>
      </p:sp>
      <p:sp>
        <p:nvSpPr>
          <p:cNvPr id="4" name="Footer Placeholder 3">
            <a:extLst>
              <a:ext uri="{FF2B5EF4-FFF2-40B4-BE49-F238E27FC236}">
                <a16:creationId xmlns:a16="http://schemas.microsoft.com/office/drawing/2014/main" id="{E8025D14-CF47-9396-8906-58C331BCBEA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41739F-DCB7-A33F-2031-868CE55223CC}"/>
              </a:ext>
            </a:extLst>
          </p:cNvPr>
          <p:cNvSpPr>
            <a:spLocks noGrp="1"/>
          </p:cNvSpPr>
          <p:nvPr>
            <p:ph type="sldNum" sz="quarter" idx="12"/>
          </p:nvPr>
        </p:nvSpPr>
        <p:spPr/>
        <p:txBody>
          <a:bodyPr/>
          <a:lstStyle/>
          <a:p>
            <a:fld id="{230D2ADA-C4B0-4DA5-9BCE-947E3DEAFDEC}" type="slidenum">
              <a:rPr lang="en-US" smtClean="0"/>
              <a:t>‹#›</a:t>
            </a:fld>
            <a:endParaRPr lang="en-US"/>
          </a:p>
        </p:txBody>
      </p:sp>
    </p:spTree>
    <p:extLst>
      <p:ext uri="{BB962C8B-B14F-4D97-AF65-F5344CB8AC3E}">
        <p14:creationId xmlns:p14="http://schemas.microsoft.com/office/powerpoint/2010/main" val="1571555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52D5AB-21B6-E39B-A20D-FFF67239B85A}"/>
              </a:ext>
            </a:extLst>
          </p:cNvPr>
          <p:cNvSpPr>
            <a:spLocks noGrp="1"/>
          </p:cNvSpPr>
          <p:nvPr>
            <p:ph type="dt" sz="half" idx="10"/>
          </p:nvPr>
        </p:nvSpPr>
        <p:spPr/>
        <p:txBody>
          <a:bodyPr/>
          <a:lstStyle/>
          <a:p>
            <a:fld id="{7F5EF4AF-6527-4C53-8A00-D05F63E4A34D}" type="datetimeFigureOut">
              <a:rPr lang="en-US" smtClean="0"/>
              <a:t>30-Jan-24</a:t>
            </a:fld>
            <a:endParaRPr lang="en-US"/>
          </a:p>
        </p:txBody>
      </p:sp>
      <p:sp>
        <p:nvSpPr>
          <p:cNvPr id="3" name="Footer Placeholder 2">
            <a:extLst>
              <a:ext uri="{FF2B5EF4-FFF2-40B4-BE49-F238E27FC236}">
                <a16:creationId xmlns:a16="http://schemas.microsoft.com/office/drawing/2014/main" id="{05838D34-7CC2-E4DE-BFF8-170E66CE996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DC1B48E-DEE2-38C8-88B6-F5282713ACA5}"/>
              </a:ext>
            </a:extLst>
          </p:cNvPr>
          <p:cNvSpPr>
            <a:spLocks noGrp="1"/>
          </p:cNvSpPr>
          <p:nvPr>
            <p:ph type="sldNum" sz="quarter" idx="12"/>
          </p:nvPr>
        </p:nvSpPr>
        <p:spPr/>
        <p:txBody>
          <a:bodyPr/>
          <a:lstStyle/>
          <a:p>
            <a:fld id="{230D2ADA-C4B0-4DA5-9BCE-947E3DEAFDEC}" type="slidenum">
              <a:rPr lang="en-US" smtClean="0"/>
              <a:t>‹#›</a:t>
            </a:fld>
            <a:endParaRPr lang="en-US"/>
          </a:p>
        </p:txBody>
      </p:sp>
    </p:spTree>
    <p:extLst>
      <p:ext uri="{BB962C8B-B14F-4D97-AF65-F5344CB8AC3E}">
        <p14:creationId xmlns:p14="http://schemas.microsoft.com/office/powerpoint/2010/main" val="2149054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01863-1769-B9AC-F413-1B4AC1D82C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4080CAC-21C2-557E-1C2D-F89B732EB4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8A53896-091E-966D-525F-BFB7962720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B2C884-9090-BD3D-CE59-ED2F9E2598CD}"/>
              </a:ext>
            </a:extLst>
          </p:cNvPr>
          <p:cNvSpPr>
            <a:spLocks noGrp="1"/>
          </p:cNvSpPr>
          <p:nvPr>
            <p:ph type="dt" sz="half" idx="10"/>
          </p:nvPr>
        </p:nvSpPr>
        <p:spPr/>
        <p:txBody>
          <a:bodyPr/>
          <a:lstStyle/>
          <a:p>
            <a:fld id="{7F5EF4AF-6527-4C53-8A00-D05F63E4A34D}" type="datetimeFigureOut">
              <a:rPr lang="en-US" smtClean="0"/>
              <a:t>30-Jan-24</a:t>
            </a:fld>
            <a:endParaRPr lang="en-US"/>
          </a:p>
        </p:txBody>
      </p:sp>
      <p:sp>
        <p:nvSpPr>
          <p:cNvPr id="6" name="Footer Placeholder 5">
            <a:extLst>
              <a:ext uri="{FF2B5EF4-FFF2-40B4-BE49-F238E27FC236}">
                <a16:creationId xmlns:a16="http://schemas.microsoft.com/office/drawing/2014/main" id="{960DCDD3-3AE0-CA36-B655-E4C6C5BAEF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108E2F-63FB-1D17-AB54-6A0D990657B8}"/>
              </a:ext>
            </a:extLst>
          </p:cNvPr>
          <p:cNvSpPr>
            <a:spLocks noGrp="1"/>
          </p:cNvSpPr>
          <p:nvPr>
            <p:ph type="sldNum" sz="quarter" idx="12"/>
          </p:nvPr>
        </p:nvSpPr>
        <p:spPr/>
        <p:txBody>
          <a:bodyPr/>
          <a:lstStyle/>
          <a:p>
            <a:fld id="{230D2ADA-C4B0-4DA5-9BCE-947E3DEAFDEC}" type="slidenum">
              <a:rPr lang="en-US" smtClean="0"/>
              <a:t>‹#›</a:t>
            </a:fld>
            <a:endParaRPr lang="en-US"/>
          </a:p>
        </p:txBody>
      </p:sp>
    </p:spTree>
    <p:extLst>
      <p:ext uri="{BB962C8B-B14F-4D97-AF65-F5344CB8AC3E}">
        <p14:creationId xmlns:p14="http://schemas.microsoft.com/office/powerpoint/2010/main" val="1463313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18074-F1EF-0F2E-7AA5-CBDFF04FD1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FBAB992-F375-1771-1DCC-8B64E89045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7DA657F-355C-33F2-E97B-DF156E6156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DC3F9C2-AF19-EF65-44D6-4B3C1DC41220}"/>
              </a:ext>
            </a:extLst>
          </p:cNvPr>
          <p:cNvSpPr>
            <a:spLocks noGrp="1"/>
          </p:cNvSpPr>
          <p:nvPr>
            <p:ph type="dt" sz="half" idx="10"/>
          </p:nvPr>
        </p:nvSpPr>
        <p:spPr/>
        <p:txBody>
          <a:bodyPr/>
          <a:lstStyle/>
          <a:p>
            <a:fld id="{7F5EF4AF-6527-4C53-8A00-D05F63E4A34D}" type="datetimeFigureOut">
              <a:rPr lang="en-US" smtClean="0"/>
              <a:t>30-Jan-24</a:t>
            </a:fld>
            <a:endParaRPr lang="en-US"/>
          </a:p>
        </p:txBody>
      </p:sp>
      <p:sp>
        <p:nvSpPr>
          <p:cNvPr id="6" name="Footer Placeholder 5">
            <a:extLst>
              <a:ext uri="{FF2B5EF4-FFF2-40B4-BE49-F238E27FC236}">
                <a16:creationId xmlns:a16="http://schemas.microsoft.com/office/drawing/2014/main" id="{E3BEA151-BB9D-4884-C640-A84805CCC1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DF351A-CE36-5B82-58B1-9B1417562466}"/>
              </a:ext>
            </a:extLst>
          </p:cNvPr>
          <p:cNvSpPr>
            <a:spLocks noGrp="1"/>
          </p:cNvSpPr>
          <p:nvPr>
            <p:ph type="sldNum" sz="quarter" idx="12"/>
          </p:nvPr>
        </p:nvSpPr>
        <p:spPr/>
        <p:txBody>
          <a:bodyPr/>
          <a:lstStyle/>
          <a:p>
            <a:fld id="{230D2ADA-C4B0-4DA5-9BCE-947E3DEAFDEC}" type="slidenum">
              <a:rPr lang="en-US" smtClean="0"/>
              <a:t>‹#›</a:t>
            </a:fld>
            <a:endParaRPr lang="en-US"/>
          </a:p>
        </p:txBody>
      </p:sp>
    </p:spTree>
    <p:extLst>
      <p:ext uri="{BB962C8B-B14F-4D97-AF65-F5344CB8AC3E}">
        <p14:creationId xmlns:p14="http://schemas.microsoft.com/office/powerpoint/2010/main" val="1031069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14D355-BBF1-FAB8-1392-32E57A3B40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C925C29-1B37-BAFB-DF0A-72918D0D26A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B96A2B-CDEB-51C8-87A1-DA40BB9458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5EF4AF-6527-4C53-8A00-D05F63E4A34D}" type="datetimeFigureOut">
              <a:rPr lang="en-US" smtClean="0"/>
              <a:t>30-Jan-24</a:t>
            </a:fld>
            <a:endParaRPr lang="en-US"/>
          </a:p>
        </p:txBody>
      </p:sp>
      <p:sp>
        <p:nvSpPr>
          <p:cNvPr id="5" name="Footer Placeholder 4">
            <a:extLst>
              <a:ext uri="{FF2B5EF4-FFF2-40B4-BE49-F238E27FC236}">
                <a16:creationId xmlns:a16="http://schemas.microsoft.com/office/drawing/2014/main" id="{E645B9BE-126E-2CD0-E44E-D5615AA097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1B447C6-9F83-9AEC-798A-C73F97DCB7A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0D2ADA-C4B0-4DA5-9BCE-947E3DEAFDEC}" type="slidenum">
              <a:rPr lang="en-US" smtClean="0"/>
              <a:t>‹#›</a:t>
            </a:fld>
            <a:endParaRPr lang="en-US"/>
          </a:p>
        </p:txBody>
      </p:sp>
    </p:spTree>
    <p:extLst>
      <p:ext uri="{BB962C8B-B14F-4D97-AF65-F5344CB8AC3E}">
        <p14:creationId xmlns:p14="http://schemas.microsoft.com/office/powerpoint/2010/main" val="4658751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F5DFE8-DDDD-3BDF-D184-16C928FDFFDC}"/>
              </a:ext>
            </a:extLst>
          </p:cNvPr>
          <p:cNvSpPr>
            <a:spLocks noGrp="1"/>
          </p:cNvSpPr>
          <p:nvPr>
            <p:ph type="title"/>
          </p:nvPr>
        </p:nvSpPr>
        <p:spPr>
          <a:xfrm>
            <a:off x="2265680" y="0"/>
            <a:ext cx="908812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64117AD-64BC-4C6E-D7D1-83F363CB8C1E}"/>
              </a:ext>
            </a:extLst>
          </p:cNvPr>
          <p:cNvSpPr>
            <a:spLocks noGrp="1"/>
          </p:cNvSpPr>
          <p:nvPr>
            <p:ph type="body" idx="1"/>
          </p:nvPr>
        </p:nvSpPr>
        <p:spPr>
          <a:xfrm>
            <a:off x="609600" y="1446476"/>
            <a:ext cx="10744200" cy="474599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reeform 7">
            <a:extLst>
              <a:ext uri="{FF2B5EF4-FFF2-40B4-BE49-F238E27FC236}">
                <a16:creationId xmlns:a16="http://schemas.microsoft.com/office/drawing/2014/main" id="{5E2F995B-6AD1-F91E-0818-C4A3CC636CEA}"/>
              </a:ext>
            </a:extLst>
          </p:cNvPr>
          <p:cNvSpPr/>
          <p:nvPr userDrawn="1"/>
        </p:nvSpPr>
        <p:spPr>
          <a:xfrm>
            <a:off x="11022965" y="4551998"/>
            <a:ext cx="1169035" cy="2331720"/>
          </a:xfrm>
          <a:custGeom>
            <a:avLst/>
            <a:gdLst>
              <a:gd name="connsiteX0" fmla="*/ 0 w 873633"/>
              <a:gd name="connsiteY0" fmla="*/ 1742626 h 1742625"/>
              <a:gd name="connsiteX1" fmla="*/ 873633 w 873633"/>
              <a:gd name="connsiteY1" fmla="*/ 1742626 h 1742625"/>
              <a:gd name="connsiteX2" fmla="*/ 873633 w 873633"/>
              <a:gd name="connsiteY2" fmla="*/ 0 h 1742625"/>
              <a:gd name="connsiteX3" fmla="*/ 0 w 873633"/>
              <a:gd name="connsiteY3" fmla="*/ 1742626 h 1742625"/>
            </a:gdLst>
            <a:ahLst/>
            <a:cxnLst>
              <a:cxn ang="0">
                <a:pos x="connsiteX0" y="connsiteY0"/>
              </a:cxn>
              <a:cxn ang="0">
                <a:pos x="connsiteX1" y="connsiteY1"/>
              </a:cxn>
              <a:cxn ang="0">
                <a:pos x="connsiteX2" y="connsiteY2"/>
              </a:cxn>
              <a:cxn ang="0">
                <a:pos x="connsiteX3" y="connsiteY3"/>
              </a:cxn>
            </a:cxnLst>
            <a:rect l="l" t="t" r="r" b="b"/>
            <a:pathLst>
              <a:path w="873633" h="1742625">
                <a:moveTo>
                  <a:pt x="0" y="1742626"/>
                </a:moveTo>
                <a:lnTo>
                  <a:pt x="873633" y="1742626"/>
                </a:lnTo>
                <a:lnTo>
                  <a:pt x="873633" y="0"/>
                </a:lnTo>
                <a:lnTo>
                  <a:pt x="0" y="1742626"/>
                </a:lnTo>
                <a:close/>
              </a:path>
            </a:pathLst>
          </a:custGeom>
          <a:solidFill>
            <a:srgbClr val="C00000"/>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b="0" i="0" dirty="0">
              <a:latin typeface="Open Sans" panose="020B0606030504020204" pitchFamily="34" charset="0"/>
            </a:endParaRPr>
          </a:p>
        </p:txBody>
      </p:sp>
      <p:sp>
        <p:nvSpPr>
          <p:cNvPr id="9" name="Freeform 8">
            <a:extLst>
              <a:ext uri="{FF2B5EF4-FFF2-40B4-BE49-F238E27FC236}">
                <a16:creationId xmlns:a16="http://schemas.microsoft.com/office/drawing/2014/main" id="{31B11C34-98C2-3DC9-635C-015D23CD3A9C}"/>
              </a:ext>
            </a:extLst>
          </p:cNvPr>
          <p:cNvSpPr/>
          <p:nvPr userDrawn="1"/>
        </p:nvSpPr>
        <p:spPr>
          <a:xfrm>
            <a:off x="9776270" y="2137719"/>
            <a:ext cx="2415730" cy="4745999"/>
          </a:xfrm>
          <a:custGeom>
            <a:avLst/>
            <a:gdLst>
              <a:gd name="connsiteX0" fmla="*/ 1759077 w 1759077"/>
              <a:gd name="connsiteY0" fmla="*/ 0 h 3508619"/>
              <a:gd name="connsiteX1" fmla="*/ 0 w 1759077"/>
              <a:gd name="connsiteY1" fmla="*/ 3508620 h 3508619"/>
              <a:gd name="connsiteX2" fmla="*/ 466534 w 1759077"/>
              <a:gd name="connsiteY2" fmla="*/ 3508620 h 3508619"/>
              <a:gd name="connsiteX3" fmla="*/ 1759077 w 1759077"/>
              <a:gd name="connsiteY3" fmla="*/ 930445 h 3508619"/>
              <a:gd name="connsiteX4" fmla="*/ 1759077 w 1759077"/>
              <a:gd name="connsiteY4" fmla="*/ 0 h 3508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9077" h="3508619">
                <a:moveTo>
                  <a:pt x="1759077" y="0"/>
                </a:moveTo>
                <a:lnTo>
                  <a:pt x="0" y="3508620"/>
                </a:lnTo>
                <a:lnTo>
                  <a:pt x="466534" y="3508620"/>
                </a:lnTo>
                <a:lnTo>
                  <a:pt x="1759077" y="930445"/>
                </a:lnTo>
                <a:lnTo>
                  <a:pt x="1759077" y="0"/>
                </a:lnTo>
                <a:close/>
              </a:path>
            </a:pathLst>
          </a:custGeom>
          <a:solidFill>
            <a:srgbClr val="C00000"/>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b="0" i="0" dirty="0">
              <a:latin typeface="Open Sans" panose="020B0606030504020204" pitchFamily="34" charset="0"/>
            </a:endParaRPr>
          </a:p>
        </p:txBody>
      </p:sp>
      <p:sp>
        <p:nvSpPr>
          <p:cNvPr id="6" name="Slide Number Placeholder 5">
            <a:extLst>
              <a:ext uri="{FF2B5EF4-FFF2-40B4-BE49-F238E27FC236}">
                <a16:creationId xmlns:a16="http://schemas.microsoft.com/office/drawing/2014/main" id="{5AC95E95-8087-2829-6FBD-8C987B215409}"/>
              </a:ext>
            </a:extLst>
          </p:cNvPr>
          <p:cNvSpPr>
            <a:spLocks noGrp="1"/>
          </p:cNvSpPr>
          <p:nvPr>
            <p:ph type="sldNum" sz="quarter" idx="4"/>
          </p:nvPr>
        </p:nvSpPr>
        <p:spPr>
          <a:xfrm>
            <a:off x="9185557" y="6355534"/>
            <a:ext cx="2743200" cy="365125"/>
          </a:xfrm>
          <a:prstGeom prst="rect">
            <a:avLst/>
          </a:prstGeom>
        </p:spPr>
        <p:txBody>
          <a:bodyPr vert="horz" lIns="91440" tIns="45720" rIns="91440" bIns="45720" rtlCol="0" anchor="ctr"/>
          <a:lstStyle>
            <a:lvl1pPr algn="r">
              <a:defRPr sz="1200" b="0" i="0">
                <a:solidFill>
                  <a:schemeClr val="bg1"/>
                </a:solidFill>
                <a:latin typeface="Open Sans" panose="020B0606030504020204" pitchFamily="34" charset="0"/>
              </a:defRPr>
            </a:lvl1pPr>
          </a:lstStyle>
          <a:p>
            <a:fld id="{F2E84334-22E8-CC48-9E52-BB2DE8CF9F3C}" type="slidenum">
              <a:rPr lang="en-US" smtClean="0"/>
              <a:pPr/>
              <a:t>‹#›</a:t>
            </a:fld>
            <a:endParaRPr lang="en-US" dirty="0"/>
          </a:p>
        </p:txBody>
      </p:sp>
      <p:pic>
        <p:nvPicPr>
          <p:cNvPr id="10" name="Picture 9">
            <a:extLst>
              <a:ext uri="{FF2B5EF4-FFF2-40B4-BE49-F238E27FC236}">
                <a16:creationId xmlns:a16="http://schemas.microsoft.com/office/drawing/2014/main" id="{DE793E17-699A-D7B7-C275-543D5874C87F}"/>
              </a:ext>
            </a:extLst>
          </p:cNvPr>
          <p:cNvPicPr>
            <a:picLocks noChangeAspect="1"/>
          </p:cNvPicPr>
          <p:nvPr userDrawn="1"/>
        </p:nvPicPr>
        <p:blipFill>
          <a:blip r:embed="rId10"/>
          <a:stretch>
            <a:fillRect/>
          </a:stretch>
        </p:blipFill>
        <p:spPr>
          <a:xfrm>
            <a:off x="307285" y="257176"/>
            <a:ext cx="1828800" cy="609600"/>
          </a:xfrm>
          <a:prstGeom prst="rect">
            <a:avLst/>
          </a:prstGeom>
        </p:spPr>
      </p:pic>
    </p:spTree>
    <p:extLst>
      <p:ext uri="{BB962C8B-B14F-4D97-AF65-F5344CB8AC3E}">
        <p14:creationId xmlns:p14="http://schemas.microsoft.com/office/powerpoint/2010/main" val="124769857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Lst>
  <p:txStyles>
    <p:titleStyle>
      <a:lvl1pPr algn="l" defTabSz="914400" rtl="0" eaLnBrk="1" latinLnBrk="0" hangingPunct="1">
        <a:lnSpc>
          <a:spcPct val="90000"/>
        </a:lnSpc>
        <a:spcBef>
          <a:spcPct val="0"/>
        </a:spcBef>
        <a:buNone/>
        <a:defRPr sz="44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827416716"/>
      </p:ext>
    </p:extLst>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whalen@researchdata.us" TargetMode="Externa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s://refeds.org/assurance"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jpg"/><Relationship Id="rId26" Type="http://schemas.openxmlformats.org/officeDocument/2006/relationships/image" Target="../media/image37.png"/><Relationship Id="rId3" Type="http://schemas.openxmlformats.org/officeDocument/2006/relationships/image" Target="../media/image14.png"/><Relationship Id="rId21" Type="http://schemas.openxmlformats.org/officeDocument/2006/relationships/image" Target="../media/image32.png"/><Relationship Id="rId7" Type="http://schemas.openxmlformats.org/officeDocument/2006/relationships/image" Target="../media/image18.png"/><Relationship Id="rId12" Type="http://schemas.openxmlformats.org/officeDocument/2006/relationships/image" Target="../media/image23.jpg"/><Relationship Id="rId17" Type="http://schemas.openxmlformats.org/officeDocument/2006/relationships/image" Target="../media/image28.png"/><Relationship Id="rId25" Type="http://schemas.openxmlformats.org/officeDocument/2006/relationships/image" Target="../media/image36.png"/><Relationship Id="rId2" Type="http://schemas.openxmlformats.org/officeDocument/2006/relationships/notesSlide" Target="../notesSlides/notesSlide8.xml"/><Relationship Id="rId16" Type="http://schemas.openxmlformats.org/officeDocument/2006/relationships/image" Target="../media/image27.png"/><Relationship Id="rId20" Type="http://schemas.openxmlformats.org/officeDocument/2006/relationships/image" Target="../media/image31.png"/><Relationship Id="rId29" Type="http://schemas.openxmlformats.org/officeDocument/2006/relationships/image" Target="../media/image40.png"/><Relationship Id="rId1" Type="http://schemas.openxmlformats.org/officeDocument/2006/relationships/slideLayout" Target="../slideLayouts/slideLayout22.xml"/><Relationship Id="rId6" Type="http://schemas.openxmlformats.org/officeDocument/2006/relationships/image" Target="../media/image17.png"/><Relationship Id="rId11" Type="http://schemas.openxmlformats.org/officeDocument/2006/relationships/image" Target="../media/image22.png"/><Relationship Id="rId24" Type="http://schemas.openxmlformats.org/officeDocument/2006/relationships/image" Target="../media/image35.png"/><Relationship Id="rId5" Type="http://schemas.openxmlformats.org/officeDocument/2006/relationships/image" Target="../media/image16.png"/><Relationship Id="rId15" Type="http://schemas.openxmlformats.org/officeDocument/2006/relationships/image" Target="../media/image26.jpg"/><Relationship Id="rId23" Type="http://schemas.openxmlformats.org/officeDocument/2006/relationships/image" Target="../media/image34.jpg"/><Relationship Id="rId28" Type="http://schemas.openxmlformats.org/officeDocument/2006/relationships/image" Target="../media/image39.png"/><Relationship Id="rId10" Type="http://schemas.openxmlformats.org/officeDocument/2006/relationships/image" Target="../media/image21.png"/><Relationship Id="rId19" Type="http://schemas.openxmlformats.org/officeDocument/2006/relationships/image" Target="../media/image30.png"/><Relationship Id="rId31" Type="http://schemas.openxmlformats.org/officeDocument/2006/relationships/image" Target="../media/image42.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 Id="rId22" Type="http://schemas.openxmlformats.org/officeDocument/2006/relationships/image" Target="../media/image33.png"/><Relationship Id="rId27" Type="http://schemas.openxmlformats.org/officeDocument/2006/relationships/image" Target="../media/image38.png"/><Relationship Id="rId30"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jp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8.png"/><Relationship Id="rId5" Type="http://schemas.openxmlformats.org/officeDocument/2006/relationships/image" Target="../media/image7.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516CC-0BBA-1137-CC66-1B6944183260}"/>
              </a:ext>
            </a:extLst>
          </p:cNvPr>
          <p:cNvSpPr>
            <a:spLocks noGrp="1"/>
          </p:cNvSpPr>
          <p:nvPr>
            <p:ph type="title"/>
          </p:nvPr>
        </p:nvSpPr>
        <p:spPr/>
        <p:txBody>
          <a:bodyPr/>
          <a:lstStyle/>
          <a:p>
            <a:r>
              <a:rPr lang="en-US" dirty="0"/>
              <a:t>Building federated research communities</a:t>
            </a:r>
          </a:p>
        </p:txBody>
      </p:sp>
      <p:sp>
        <p:nvSpPr>
          <p:cNvPr id="3" name="Subtitle 2">
            <a:extLst>
              <a:ext uri="{FF2B5EF4-FFF2-40B4-BE49-F238E27FC236}">
                <a16:creationId xmlns:a16="http://schemas.microsoft.com/office/drawing/2014/main" id="{C5F4D5DE-07AA-B3E2-99E3-5998947B67A9}"/>
              </a:ext>
            </a:extLst>
          </p:cNvPr>
          <p:cNvSpPr>
            <a:spLocks noGrp="1"/>
          </p:cNvSpPr>
          <p:nvPr>
            <p:ph type="body" idx="1"/>
          </p:nvPr>
        </p:nvSpPr>
        <p:spPr/>
        <p:txBody>
          <a:bodyPr>
            <a:normAutofit fontScale="92500" lnSpcReduction="20000"/>
          </a:bodyPr>
          <a:lstStyle/>
          <a:p>
            <a:r>
              <a:rPr lang="en-US" dirty="0"/>
              <a:t>Christopher Whalen</a:t>
            </a:r>
          </a:p>
          <a:p>
            <a:r>
              <a:rPr lang="en-US" dirty="0"/>
              <a:t>International Centers of Excellence in Research</a:t>
            </a:r>
          </a:p>
          <a:p>
            <a:r>
              <a:rPr lang="en-US" dirty="0"/>
              <a:t>African Centers of Excellence in Bioinformatics and Data Intensive Science</a:t>
            </a:r>
          </a:p>
          <a:p>
            <a:r>
              <a:rPr lang="en-US" dirty="0">
                <a:hlinkClick r:id="rId2"/>
              </a:rPr>
              <a:t>whalen@researchdata.us</a:t>
            </a:r>
            <a:r>
              <a:rPr lang="en-US" dirty="0"/>
              <a:t> </a:t>
            </a:r>
          </a:p>
        </p:txBody>
      </p:sp>
    </p:spTree>
    <p:extLst>
      <p:ext uri="{BB962C8B-B14F-4D97-AF65-F5344CB8AC3E}">
        <p14:creationId xmlns:p14="http://schemas.microsoft.com/office/powerpoint/2010/main" val="1008044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99D0B7-63BB-C325-FAE2-9C08D2E4C6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9DE069-4104-4738-F350-98F72DFA1CE4}"/>
              </a:ext>
            </a:extLst>
          </p:cNvPr>
          <p:cNvSpPr>
            <a:spLocks noGrp="1"/>
          </p:cNvSpPr>
          <p:nvPr>
            <p:ph type="title"/>
          </p:nvPr>
        </p:nvSpPr>
        <p:spPr/>
        <p:txBody>
          <a:bodyPr vert="horz" lIns="0" tIns="60960" rIns="0" bIns="0" rtlCol="0" anchor="b">
            <a:normAutofit/>
          </a:bodyPr>
          <a:lstStyle/>
          <a:p>
            <a:r>
              <a:rPr lang="en-US" dirty="0"/>
              <a:t>Objective of the NDCP (NIAID VRO)</a:t>
            </a:r>
            <a:endParaRPr lang="en-US" dirty="0">
              <a:cs typeface="Arial"/>
            </a:endParaRPr>
          </a:p>
        </p:txBody>
      </p:sp>
      <p:sp>
        <p:nvSpPr>
          <p:cNvPr id="3" name="Content Placeholder 2">
            <a:extLst>
              <a:ext uri="{FF2B5EF4-FFF2-40B4-BE49-F238E27FC236}">
                <a16:creationId xmlns:a16="http://schemas.microsoft.com/office/drawing/2014/main" id="{CD3F7046-E246-B4A4-A158-FDF93407CAA7}"/>
              </a:ext>
            </a:extLst>
          </p:cNvPr>
          <p:cNvSpPr>
            <a:spLocks noGrp="1"/>
          </p:cNvSpPr>
          <p:nvPr>
            <p:ph idx="1"/>
          </p:nvPr>
        </p:nvSpPr>
        <p:spPr/>
        <p:txBody>
          <a:bodyPr vert="horz" lIns="0" tIns="0" rIns="0" bIns="0" rtlCol="0" anchor="t">
            <a:normAutofit/>
          </a:bodyPr>
          <a:lstStyle/>
          <a:p>
            <a:r>
              <a:rPr lang="en-US" sz="2667" b="1" dirty="0">
                <a:cs typeface="Arial"/>
              </a:rPr>
              <a:t>Researchers need access </a:t>
            </a:r>
            <a:r>
              <a:rPr lang="en-US" sz="2667" dirty="0">
                <a:cs typeface="Arial"/>
              </a:rPr>
              <a:t>to research protocol documentation, clinical information systems, outbreak monitoring tools, and more.</a:t>
            </a:r>
            <a:br>
              <a:rPr lang="en-US" sz="2667" dirty="0">
                <a:cs typeface="Arial"/>
              </a:rPr>
            </a:br>
            <a:endParaRPr lang="en-US" sz="2667" dirty="0">
              <a:cs typeface="Arial"/>
            </a:endParaRPr>
          </a:p>
          <a:p>
            <a:r>
              <a:rPr lang="en-US" sz="2667" dirty="0">
                <a:cs typeface="Arial"/>
              </a:rPr>
              <a:t>External user accounts were extremely difficult to support, particularly in an international operational context (e.g., identity proofing, password resets).</a:t>
            </a:r>
            <a:br>
              <a:rPr lang="en-US" sz="2667" dirty="0">
                <a:cs typeface="Arial"/>
              </a:rPr>
            </a:br>
            <a:endParaRPr lang="en-US" sz="2667" dirty="0">
              <a:cs typeface="Arial"/>
            </a:endParaRPr>
          </a:p>
          <a:p>
            <a:r>
              <a:rPr lang="en-US" sz="2667" b="1" dirty="0">
                <a:cs typeface="Arial"/>
              </a:rPr>
              <a:t>Key insights: </a:t>
            </a:r>
            <a:r>
              <a:rPr lang="en-US" sz="2667" dirty="0">
                <a:cs typeface="Arial"/>
              </a:rPr>
              <a:t>Transition to campus identities, where local IT resources are already in place to handle credentialing and authenticator support.  Decorate campus IDs with authorization data for use by multiple scientific applications.</a:t>
            </a:r>
          </a:p>
          <a:p>
            <a:endParaRPr lang="en-US" sz="2667" dirty="0"/>
          </a:p>
        </p:txBody>
      </p:sp>
      <p:sp>
        <p:nvSpPr>
          <p:cNvPr id="4" name="Slide Number Placeholder 3">
            <a:extLst>
              <a:ext uri="{FF2B5EF4-FFF2-40B4-BE49-F238E27FC236}">
                <a16:creationId xmlns:a16="http://schemas.microsoft.com/office/drawing/2014/main" id="{6D9B95C3-4A90-FC41-641F-2BE09078E049}"/>
              </a:ext>
            </a:extLst>
          </p:cNvPr>
          <p:cNvSpPr>
            <a:spLocks noGrp="1"/>
          </p:cNvSpPr>
          <p:nvPr>
            <p:ph type="sldNum" sz="quarter" idx="12"/>
          </p:nvPr>
        </p:nvSpPr>
        <p:spPr/>
        <p:txBody>
          <a:bodyPr/>
          <a:lstStyle/>
          <a:p>
            <a:fld id="{0235576B-7F3C-4840-ADD7-A9DF1158E3A5}" type="slidenum">
              <a:rPr lang="en-US" smtClean="0"/>
              <a:pPr/>
              <a:t>10</a:t>
            </a:fld>
            <a:endParaRPr lang="en-US"/>
          </a:p>
        </p:txBody>
      </p:sp>
    </p:spTree>
    <p:extLst>
      <p:ext uri="{BB962C8B-B14F-4D97-AF65-F5344CB8AC3E}">
        <p14:creationId xmlns:p14="http://schemas.microsoft.com/office/powerpoint/2010/main" val="127610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B0BB9B-D459-7883-665A-D8ADD615D8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3D17CD-9CBE-D63C-9417-323CD36D48AE}"/>
              </a:ext>
            </a:extLst>
          </p:cNvPr>
          <p:cNvSpPr>
            <a:spLocks noGrp="1"/>
          </p:cNvSpPr>
          <p:nvPr>
            <p:ph type="title"/>
          </p:nvPr>
        </p:nvSpPr>
        <p:spPr/>
        <p:txBody>
          <a:bodyPr vert="horz" lIns="0" tIns="60960" rIns="0" bIns="0" rtlCol="0" anchor="b">
            <a:normAutofit/>
          </a:bodyPr>
          <a:lstStyle/>
          <a:p>
            <a:r>
              <a:rPr lang="en-US" dirty="0"/>
              <a:t>Recent Accomplishments</a:t>
            </a:r>
          </a:p>
        </p:txBody>
      </p:sp>
      <p:sp>
        <p:nvSpPr>
          <p:cNvPr id="3" name="Content Placeholder 2">
            <a:extLst>
              <a:ext uri="{FF2B5EF4-FFF2-40B4-BE49-F238E27FC236}">
                <a16:creationId xmlns:a16="http://schemas.microsoft.com/office/drawing/2014/main" id="{3994C1C6-D644-B90D-30BE-57691C70C7BC}"/>
              </a:ext>
            </a:extLst>
          </p:cNvPr>
          <p:cNvSpPr>
            <a:spLocks noGrp="1"/>
          </p:cNvSpPr>
          <p:nvPr>
            <p:ph idx="1"/>
          </p:nvPr>
        </p:nvSpPr>
        <p:spPr/>
        <p:txBody>
          <a:bodyPr vert="horz" lIns="0" tIns="0" rIns="0" bIns="0" rtlCol="0" anchor="t">
            <a:normAutofit fontScale="92500" lnSpcReduction="10000"/>
          </a:bodyPr>
          <a:lstStyle/>
          <a:p>
            <a:r>
              <a:rPr lang="en-US" dirty="0"/>
              <a:t>Dynamic MFA</a:t>
            </a:r>
            <a:br>
              <a:rPr lang="en-US" dirty="0"/>
            </a:br>
            <a:endParaRPr lang="en-US" dirty="0">
              <a:cs typeface="Arial"/>
            </a:endParaRPr>
          </a:p>
          <a:p>
            <a:r>
              <a:rPr lang="en-US" dirty="0">
                <a:cs typeface="Arial"/>
              </a:rPr>
              <a:t>Implemented RAF 1.0 identity proofing at NIAID ICERs in Uganda, Mali</a:t>
            </a:r>
            <a:br>
              <a:rPr lang="en-US" dirty="0">
                <a:cs typeface="Arial"/>
              </a:rPr>
            </a:br>
            <a:endParaRPr lang="en-US" dirty="0">
              <a:cs typeface="Arial"/>
            </a:endParaRPr>
          </a:p>
          <a:p>
            <a:r>
              <a:rPr lang="en-US" dirty="0">
                <a:cs typeface="Arial"/>
              </a:rPr>
              <a:t>Assisted RAF 2.0 development—international ID proofing framework</a:t>
            </a:r>
            <a:br>
              <a:rPr lang="en-US" dirty="0">
                <a:cs typeface="Arial"/>
              </a:rPr>
            </a:br>
            <a:r>
              <a:rPr lang="en-US" dirty="0">
                <a:cs typeface="Arial"/>
                <a:hlinkClick r:id="rId3"/>
              </a:rPr>
              <a:t>https://</a:t>
            </a:r>
            <a:r>
              <a:rPr lang="en-US" dirty="0" err="1">
                <a:cs typeface="Arial"/>
                <a:hlinkClick r:id="rId3"/>
              </a:rPr>
              <a:t>refeds.org</a:t>
            </a:r>
            <a:r>
              <a:rPr lang="en-US" dirty="0">
                <a:cs typeface="Arial"/>
                <a:hlinkClick r:id="rId3"/>
              </a:rPr>
              <a:t>/assurance</a:t>
            </a:r>
            <a:br>
              <a:rPr lang="en-US" dirty="0">
                <a:cs typeface="Arial"/>
              </a:rPr>
            </a:br>
            <a:endParaRPr lang="en-US" dirty="0">
              <a:cs typeface="Arial"/>
            </a:endParaRPr>
          </a:p>
          <a:p>
            <a:r>
              <a:rPr lang="en-US" dirty="0"/>
              <a:t>Expanded collaborative research services—</a:t>
            </a:r>
            <a:endParaRPr lang="en-US" dirty="0">
              <a:cs typeface="Arial"/>
            </a:endParaRPr>
          </a:p>
          <a:p>
            <a:pPr marL="607045" lvl="1" indent="-302252"/>
            <a:r>
              <a:rPr lang="en-US" dirty="0"/>
              <a:t>Study data visualization (Tableau)</a:t>
            </a:r>
            <a:endParaRPr lang="en-US" dirty="0">
              <a:cs typeface="Arial"/>
            </a:endParaRPr>
          </a:p>
          <a:p>
            <a:pPr marL="607045" lvl="1" indent="-302252"/>
            <a:r>
              <a:rPr lang="en-US" dirty="0"/>
              <a:t>Specimen management (</a:t>
            </a:r>
            <a:r>
              <a:rPr lang="en-US" dirty="0" err="1"/>
              <a:t>FreezerPro</a:t>
            </a:r>
            <a:r>
              <a:rPr lang="en-US" dirty="0"/>
              <a:t>, </a:t>
            </a:r>
            <a:r>
              <a:rPr lang="en-US" dirty="0" err="1"/>
              <a:t>Freezerworks</a:t>
            </a:r>
            <a:r>
              <a:rPr lang="en-US" dirty="0"/>
              <a:t>)</a:t>
            </a:r>
            <a:endParaRPr lang="en-US" dirty="0">
              <a:cs typeface="Arial"/>
            </a:endParaRPr>
          </a:p>
          <a:p>
            <a:pPr marL="607045" lvl="1" indent="-302252"/>
            <a:r>
              <a:rPr lang="en-US" dirty="0"/>
              <a:t>Environmental monitoring (</a:t>
            </a:r>
            <a:r>
              <a:rPr lang="en-US" dirty="0" err="1"/>
              <a:t>DicksonOne</a:t>
            </a:r>
            <a:r>
              <a:rPr lang="en-US" dirty="0"/>
              <a:t>)</a:t>
            </a:r>
            <a:endParaRPr lang="en-US" dirty="0">
              <a:cs typeface="Arial"/>
            </a:endParaRPr>
          </a:p>
          <a:p>
            <a:pPr marL="607045" lvl="1" indent="-302252"/>
            <a:r>
              <a:rPr lang="en-US" dirty="0"/>
              <a:t>ORCID </a:t>
            </a:r>
            <a:r>
              <a:rPr lang="en-US" dirty="0" err="1"/>
              <a:t>iD</a:t>
            </a:r>
            <a:r>
              <a:rPr lang="en-US" dirty="0"/>
              <a:t> integration</a:t>
            </a:r>
            <a:endParaRPr lang="en-US" dirty="0">
              <a:cs typeface="Arial"/>
            </a:endParaRPr>
          </a:p>
        </p:txBody>
      </p:sp>
      <p:sp>
        <p:nvSpPr>
          <p:cNvPr id="4" name="Slide Number Placeholder 3">
            <a:extLst>
              <a:ext uri="{FF2B5EF4-FFF2-40B4-BE49-F238E27FC236}">
                <a16:creationId xmlns:a16="http://schemas.microsoft.com/office/drawing/2014/main" id="{63EE6ECB-1A6D-CEBD-A6FE-9ED7ECA36888}"/>
              </a:ext>
            </a:extLst>
          </p:cNvPr>
          <p:cNvSpPr>
            <a:spLocks noGrp="1"/>
          </p:cNvSpPr>
          <p:nvPr>
            <p:ph type="sldNum" sz="quarter" idx="12"/>
          </p:nvPr>
        </p:nvSpPr>
        <p:spPr/>
        <p:txBody>
          <a:bodyPr/>
          <a:lstStyle/>
          <a:p>
            <a:fld id="{0235576B-7F3C-4840-ADD7-A9DF1158E3A5}" type="slidenum">
              <a:rPr lang="en-US" smtClean="0"/>
              <a:pPr/>
              <a:t>11</a:t>
            </a:fld>
            <a:endParaRPr lang="en-US"/>
          </a:p>
        </p:txBody>
      </p:sp>
    </p:spTree>
    <p:extLst>
      <p:ext uri="{BB962C8B-B14F-4D97-AF65-F5344CB8AC3E}">
        <p14:creationId xmlns:p14="http://schemas.microsoft.com/office/powerpoint/2010/main" val="358490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25CF33-2582-401B-D1A1-CE30927D82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22A85A-217D-CEC7-AE96-8E48AC0D9968}"/>
              </a:ext>
            </a:extLst>
          </p:cNvPr>
          <p:cNvSpPr>
            <a:spLocks noGrp="1"/>
          </p:cNvSpPr>
          <p:nvPr>
            <p:ph type="title"/>
          </p:nvPr>
        </p:nvSpPr>
        <p:spPr/>
        <p:txBody>
          <a:bodyPr vert="horz" lIns="0" tIns="60960" rIns="0" bIns="0" rtlCol="0" anchor="b">
            <a:normAutofit/>
          </a:bodyPr>
          <a:lstStyle/>
          <a:p>
            <a:r>
              <a:rPr lang="en-US"/>
              <a:t>Challenges</a:t>
            </a:r>
          </a:p>
        </p:txBody>
      </p:sp>
      <p:sp>
        <p:nvSpPr>
          <p:cNvPr id="3" name="Content Placeholder 2">
            <a:extLst>
              <a:ext uri="{FF2B5EF4-FFF2-40B4-BE49-F238E27FC236}">
                <a16:creationId xmlns:a16="http://schemas.microsoft.com/office/drawing/2014/main" id="{2BE4A459-7EF2-7B22-3F58-F70AB8D92D7E}"/>
              </a:ext>
            </a:extLst>
          </p:cNvPr>
          <p:cNvSpPr>
            <a:spLocks noGrp="1"/>
          </p:cNvSpPr>
          <p:nvPr>
            <p:ph idx="1"/>
          </p:nvPr>
        </p:nvSpPr>
        <p:spPr/>
        <p:txBody>
          <a:bodyPr vert="horz" lIns="0" tIns="0" rIns="0" bIns="0" rtlCol="0" anchor="t">
            <a:normAutofit lnSpcReduction="10000"/>
          </a:bodyPr>
          <a:lstStyle/>
          <a:p>
            <a:r>
              <a:rPr lang="en-US" b="1" dirty="0"/>
              <a:t>Provision scientists quickly </a:t>
            </a:r>
            <a:r>
              <a:rPr lang="en-US" dirty="0"/>
              <a:t>as part of pandemic response.</a:t>
            </a:r>
            <a:br>
              <a:rPr lang="en-US" dirty="0"/>
            </a:br>
            <a:endParaRPr lang="en-US" dirty="0"/>
          </a:p>
          <a:p>
            <a:r>
              <a:rPr lang="en-US" b="1" dirty="0"/>
              <a:t>Handle variations </a:t>
            </a:r>
            <a:r>
              <a:rPr lang="en-US" dirty="0"/>
              <a:t>in campus IAM standards and practices.</a:t>
            </a:r>
            <a:br>
              <a:rPr lang="en-US" dirty="0"/>
            </a:br>
            <a:endParaRPr lang="en-US" dirty="0"/>
          </a:p>
          <a:p>
            <a:r>
              <a:rPr lang="en-US" b="1" dirty="0"/>
              <a:t>Enroll users in MFA </a:t>
            </a:r>
            <a:r>
              <a:rPr lang="en-US" dirty="0"/>
              <a:t>when not supported by campus IT.</a:t>
            </a:r>
            <a:br>
              <a:rPr lang="en-US" dirty="0"/>
            </a:br>
            <a:endParaRPr lang="en-US" dirty="0"/>
          </a:p>
          <a:p>
            <a:r>
              <a:rPr lang="en-US" b="1" dirty="0"/>
              <a:t>Integrate systems </a:t>
            </a:r>
            <a:r>
              <a:rPr lang="en-US" dirty="0"/>
              <a:t>from a wide variety of vendors.</a:t>
            </a:r>
          </a:p>
          <a:p>
            <a:endParaRPr lang="en-US" dirty="0"/>
          </a:p>
          <a:p>
            <a:pPr>
              <a:lnSpc>
                <a:spcPct val="100000"/>
              </a:lnSpc>
            </a:pPr>
            <a:r>
              <a:rPr lang="en-US" b="1" dirty="0"/>
              <a:t>Building Trust </a:t>
            </a:r>
            <a:r>
              <a:rPr lang="en-US" dirty="0"/>
              <a:t>at the top of the organization</a:t>
            </a:r>
          </a:p>
          <a:p>
            <a:pPr marL="685800" lvl="2">
              <a:lnSpc>
                <a:spcPct val="100000"/>
              </a:lnSpc>
              <a:spcBef>
                <a:spcPts val="1000"/>
              </a:spcBef>
            </a:pPr>
            <a:r>
              <a:rPr lang="en-US" sz="2400" dirty="0"/>
              <a:t>Mapping international standards to the local regulations and bureaucracy </a:t>
            </a:r>
          </a:p>
        </p:txBody>
      </p:sp>
      <p:sp>
        <p:nvSpPr>
          <p:cNvPr id="4" name="Slide Number Placeholder 3">
            <a:extLst>
              <a:ext uri="{FF2B5EF4-FFF2-40B4-BE49-F238E27FC236}">
                <a16:creationId xmlns:a16="http://schemas.microsoft.com/office/drawing/2014/main" id="{08DFD0C7-722E-FD28-0A14-208BFF503DB1}"/>
              </a:ext>
            </a:extLst>
          </p:cNvPr>
          <p:cNvSpPr>
            <a:spLocks noGrp="1"/>
          </p:cNvSpPr>
          <p:nvPr>
            <p:ph type="sldNum" sz="quarter" idx="12"/>
          </p:nvPr>
        </p:nvSpPr>
        <p:spPr/>
        <p:txBody>
          <a:bodyPr/>
          <a:lstStyle/>
          <a:p>
            <a:fld id="{0235576B-7F3C-4840-ADD7-A9DF1158E3A5}" type="slidenum">
              <a:rPr lang="en-US" smtClean="0"/>
              <a:pPr/>
              <a:t>12</a:t>
            </a:fld>
            <a:endParaRPr lang="en-US"/>
          </a:p>
        </p:txBody>
      </p:sp>
    </p:spTree>
    <p:extLst>
      <p:ext uri="{BB962C8B-B14F-4D97-AF65-F5344CB8AC3E}">
        <p14:creationId xmlns:p14="http://schemas.microsoft.com/office/powerpoint/2010/main" val="39077667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79277-A44E-E167-C50A-E96340DDBE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85C74E-470F-DB6A-6FD0-E63D4BC91626}"/>
              </a:ext>
            </a:extLst>
          </p:cNvPr>
          <p:cNvSpPr>
            <a:spLocks noGrp="1"/>
          </p:cNvSpPr>
          <p:nvPr>
            <p:ph type="title"/>
          </p:nvPr>
        </p:nvSpPr>
        <p:spPr>
          <a:xfrm>
            <a:off x="2559294" y="226404"/>
            <a:ext cx="9088120" cy="780275"/>
          </a:xfrm>
        </p:spPr>
        <p:txBody>
          <a:bodyPr vert="horz" lIns="0" tIns="60960" rIns="0" bIns="0" rtlCol="0" anchor="b">
            <a:normAutofit/>
          </a:bodyPr>
          <a:lstStyle/>
          <a:p>
            <a:r>
              <a:rPr lang="en-US" dirty="0"/>
              <a:t>Next Steps</a:t>
            </a:r>
            <a:endParaRPr lang="en-US" dirty="0">
              <a:cs typeface="Arial"/>
            </a:endParaRPr>
          </a:p>
        </p:txBody>
      </p:sp>
      <p:sp>
        <p:nvSpPr>
          <p:cNvPr id="3" name="Content Placeholder 2">
            <a:extLst>
              <a:ext uri="{FF2B5EF4-FFF2-40B4-BE49-F238E27FC236}">
                <a16:creationId xmlns:a16="http://schemas.microsoft.com/office/drawing/2014/main" id="{263EC66D-DB81-DEE7-CB02-87D136F1B6CA}"/>
              </a:ext>
            </a:extLst>
          </p:cNvPr>
          <p:cNvSpPr>
            <a:spLocks noGrp="1"/>
          </p:cNvSpPr>
          <p:nvPr>
            <p:ph idx="1"/>
          </p:nvPr>
        </p:nvSpPr>
        <p:spPr/>
        <p:txBody>
          <a:bodyPr vert="horz" lIns="0" tIns="0" rIns="0" bIns="0" rtlCol="0" anchor="t">
            <a:normAutofit/>
          </a:bodyPr>
          <a:lstStyle/>
          <a:p>
            <a:r>
              <a:rPr lang="en-US" sz="2933" dirty="0"/>
              <a:t>Rebranding after pilot</a:t>
            </a:r>
            <a:br>
              <a:rPr lang="en-US" sz="2933" dirty="0"/>
            </a:br>
            <a:endParaRPr lang="en-US" sz="2933" dirty="0"/>
          </a:p>
          <a:p>
            <a:r>
              <a:rPr lang="en-US" sz="2933" dirty="0"/>
              <a:t>Begin accepting subject ID/pairwise ID and RAF 2.0 IAP High</a:t>
            </a:r>
            <a:br>
              <a:rPr lang="en-US" sz="2933" dirty="0"/>
            </a:br>
            <a:endParaRPr lang="en-US" sz="2933" dirty="0"/>
          </a:p>
          <a:p>
            <a:r>
              <a:rPr lang="en-US" sz="2933" dirty="0"/>
              <a:t>Migrate select SPs from SAML to OIDC</a:t>
            </a:r>
            <a:br>
              <a:rPr lang="en-US" sz="2933" dirty="0"/>
            </a:br>
            <a:endParaRPr lang="en-US" sz="2933" dirty="0"/>
          </a:p>
          <a:p>
            <a:r>
              <a:rPr lang="en-US" sz="2933" dirty="0"/>
              <a:t>Develop automated validation for the NDCP and integrated research applications</a:t>
            </a:r>
          </a:p>
          <a:p>
            <a:r>
              <a:rPr lang="en-US" sz="2933" dirty="0"/>
              <a:t>Install and operate open-on demand for HPC at the centers in Mali and Uganda</a:t>
            </a:r>
          </a:p>
        </p:txBody>
      </p:sp>
      <p:sp>
        <p:nvSpPr>
          <p:cNvPr id="4" name="Slide Number Placeholder 3">
            <a:extLst>
              <a:ext uri="{FF2B5EF4-FFF2-40B4-BE49-F238E27FC236}">
                <a16:creationId xmlns:a16="http://schemas.microsoft.com/office/drawing/2014/main" id="{85ABA8BB-3A75-90BC-E26E-B53B975D0ABB}"/>
              </a:ext>
            </a:extLst>
          </p:cNvPr>
          <p:cNvSpPr>
            <a:spLocks noGrp="1"/>
          </p:cNvSpPr>
          <p:nvPr>
            <p:ph type="sldNum" sz="quarter" idx="12"/>
          </p:nvPr>
        </p:nvSpPr>
        <p:spPr/>
        <p:txBody>
          <a:bodyPr/>
          <a:lstStyle/>
          <a:p>
            <a:fld id="{0235576B-7F3C-4840-ADD7-A9DF1158E3A5}" type="slidenum">
              <a:rPr lang="en-US" smtClean="0"/>
              <a:pPr/>
              <a:t>13</a:t>
            </a:fld>
            <a:endParaRPr lang="en-US"/>
          </a:p>
        </p:txBody>
      </p:sp>
    </p:spTree>
    <p:extLst>
      <p:ext uri="{BB962C8B-B14F-4D97-AF65-F5344CB8AC3E}">
        <p14:creationId xmlns:p14="http://schemas.microsoft.com/office/powerpoint/2010/main" val="4182653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C66A1-A316-E347-62B0-36AB92331061}"/>
              </a:ext>
            </a:extLst>
          </p:cNvPr>
          <p:cNvSpPr>
            <a:spLocks noGrp="1"/>
          </p:cNvSpPr>
          <p:nvPr>
            <p:ph type="title"/>
          </p:nvPr>
        </p:nvSpPr>
        <p:spPr/>
        <p:txBody>
          <a:bodyPr/>
          <a:lstStyle/>
          <a:p>
            <a:r>
              <a:rPr lang="en-US" dirty="0"/>
              <a:t>Building the community requires constant investment</a:t>
            </a:r>
          </a:p>
        </p:txBody>
      </p:sp>
      <p:sp>
        <p:nvSpPr>
          <p:cNvPr id="3" name="Content Placeholder 2">
            <a:extLst>
              <a:ext uri="{FF2B5EF4-FFF2-40B4-BE49-F238E27FC236}">
                <a16:creationId xmlns:a16="http://schemas.microsoft.com/office/drawing/2014/main" id="{1CEC0CE9-26D7-3EB1-1762-DE937F247B07}"/>
              </a:ext>
            </a:extLst>
          </p:cNvPr>
          <p:cNvSpPr>
            <a:spLocks noGrp="1"/>
          </p:cNvSpPr>
          <p:nvPr>
            <p:ph idx="1"/>
          </p:nvPr>
        </p:nvSpPr>
        <p:spPr/>
        <p:txBody>
          <a:bodyPr/>
          <a:lstStyle/>
          <a:p>
            <a:r>
              <a:rPr lang="en-US" dirty="0"/>
              <a:t>RAF Working Group</a:t>
            </a:r>
          </a:p>
          <a:p>
            <a:r>
              <a:rPr lang="en-US" dirty="0"/>
              <a:t>Baseline Expectations 1 &amp; 2</a:t>
            </a:r>
          </a:p>
          <a:p>
            <a:r>
              <a:rPr lang="en-US" dirty="0"/>
              <a:t>CTAB</a:t>
            </a:r>
          </a:p>
          <a:p>
            <a:r>
              <a:rPr lang="en-US" dirty="0"/>
              <a:t>TAC</a:t>
            </a:r>
          </a:p>
          <a:p>
            <a:r>
              <a:rPr lang="en-US" dirty="0"/>
              <a:t>FIM4R</a:t>
            </a:r>
          </a:p>
        </p:txBody>
      </p:sp>
    </p:spTree>
    <p:extLst>
      <p:ext uri="{BB962C8B-B14F-4D97-AF65-F5344CB8AC3E}">
        <p14:creationId xmlns:p14="http://schemas.microsoft.com/office/powerpoint/2010/main" val="2405366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48"/>
          <p:cNvSpPr txBox="1"/>
          <p:nvPr/>
        </p:nvSpPr>
        <p:spPr>
          <a:xfrm>
            <a:off x="4306071" y="36083"/>
            <a:ext cx="3579858" cy="577059"/>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158" b="1" i="0" u="none" strike="noStrike" kern="0" cap="none" spc="0" normalizeH="0" baseline="0" noProof="0">
                <a:ln>
                  <a:noFill/>
                </a:ln>
                <a:solidFill>
                  <a:srgbClr val="000000"/>
                </a:solidFill>
                <a:effectLst/>
                <a:uLnTx/>
                <a:uFillTx/>
                <a:latin typeface="Calibri"/>
                <a:ea typeface="Calibri"/>
                <a:cs typeface="Calibri"/>
                <a:sym typeface="Calibri"/>
              </a:rPr>
              <a:t>Acknowledgements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pic>
        <p:nvPicPr>
          <p:cNvPr id="485" name="Google Shape;485;p48"/>
          <p:cNvPicPr preferRelativeResize="0"/>
          <p:nvPr/>
        </p:nvPicPr>
        <p:blipFill rotWithShape="1">
          <a:blip r:embed="rId3">
            <a:alphaModFix/>
          </a:blip>
          <a:srcRect/>
          <a:stretch/>
        </p:blipFill>
        <p:spPr>
          <a:xfrm>
            <a:off x="419079" y="2858415"/>
            <a:ext cx="1126075" cy="1118618"/>
          </a:xfrm>
          <a:prstGeom prst="rect">
            <a:avLst/>
          </a:prstGeom>
          <a:noFill/>
          <a:ln>
            <a:noFill/>
          </a:ln>
        </p:spPr>
      </p:pic>
      <p:pic>
        <p:nvPicPr>
          <p:cNvPr id="486" name="Google Shape;486;p48"/>
          <p:cNvPicPr preferRelativeResize="0"/>
          <p:nvPr/>
        </p:nvPicPr>
        <p:blipFill rotWithShape="1">
          <a:blip r:embed="rId4">
            <a:alphaModFix/>
          </a:blip>
          <a:srcRect/>
          <a:stretch/>
        </p:blipFill>
        <p:spPr>
          <a:xfrm>
            <a:off x="452450" y="5627032"/>
            <a:ext cx="1705733" cy="570039"/>
          </a:xfrm>
          <a:prstGeom prst="rect">
            <a:avLst/>
          </a:prstGeom>
          <a:noFill/>
          <a:ln>
            <a:noFill/>
          </a:ln>
        </p:spPr>
      </p:pic>
      <p:pic>
        <p:nvPicPr>
          <p:cNvPr id="488" name="Google Shape;488;p48" descr="ogo"/>
          <p:cNvPicPr preferRelativeResize="0"/>
          <p:nvPr/>
        </p:nvPicPr>
        <p:blipFill rotWithShape="1">
          <a:blip r:embed="rId5">
            <a:alphaModFix/>
          </a:blip>
          <a:srcRect/>
          <a:stretch/>
        </p:blipFill>
        <p:spPr>
          <a:xfrm>
            <a:off x="392426" y="1609842"/>
            <a:ext cx="2490821" cy="469966"/>
          </a:xfrm>
          <a:prstGeom prst="rect">
            <a:avLst/>
          </a:prstGeom>
          <a:noFill/>
          <a:ln w="9525" cap="flat" cmpd="sng">
            <a:solidFill>
              <a:schemeClr val="dk1"/>
            </a:solidFill>
            <a:prstDash val="solid"/>
            <a:round/>
            <a:headEnd type="none" w="sm" len="sm"/>
            <a:tailEnd type="none" w="sm" len="sm"/>
          </a:ln>
        </p:spPr>
      </p:pic>
      <p:pic>
        <p:nvPicPr>
          <p:cNvPr id="489" name="Google Shape;489;p48"/>
          <p:cNvPicPr preferRelativeResize="0"/>
          <p:nvPr/>
        </p:nvPicPr>
        <p:blipFill rotWithShape="1">
          <a:blip r:embed="rId6">
            <a:alphaModFix/>
          </a:blip>
          <a:srcRect/>
          <a:stretch/>
        </p:blipFill>
        <p:spPr>
          <a:xfrm>
            <a:off x="3600533" y="1129966"/>
            <a:ext cx="1958776" cy="1958776"/>
          </a:xfrm>
          <a:prstGeom prst="rect">
            <a:avLst/>
          </a:prstGeom>
          <a:noFill/>
          <a:ln>
            <a:noFill/>
          </a:ln>
        </p:spPr>
      </p:pic>
      <p:sp>
        <p:nvSpPr>
          <p:cNvPr id="490" name="Google Shape;490;p48"/>
          <p:cNvSpPr txBox="1"/>
          <p:nvPr/>
        </p:nvSpPr>
        <p:spPr>
          <a:xfrm>
            <a:off x="3348496" y="2602285"/>
            <a:ext cx="2498268" cy="3948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974" b="1" i="0" u="none" strike="noStrike" kern="0" cap="none" spc="0" normalizeH="0" baseline="0" noProof="0" dirty="0">
                <a:ln>
                  <a:noFill/>
                </a:ln>
                <a:solidFill>
                  <a:srgbClr val="000000"/>
                </a:solidFill>
                <a:effectLst/>
                <a:uLnTx/>
                <a:uFillTx/>
                <a:latin typeface="Calibri"/>
                <a:ea typeface="Calibri"/>
                <a:cs typeface="Calibri"/>
                <a:sym typeface="Calibri"/>
              </a:rPr>
              <a:t>Makerere University</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492" name="Google Shape;492;p48"/>
          <p:cNvPicPr preferRelativeResize="0"/>
          <p:nvPr/>
        </p:nvPicPr>
        <p:blipFill rotWithShape="1">
          <a:blip r:embed="rId7">
            <a:alphaModFix/>
          </a:blip>
          <a:srcRect/>
          <a:stretch/>
        </p:blipFill>
        <p:spPr>
          <a:xfrm>
            <a:off x="9601360" y="1391246"/>
            <a:ext cx="2121353" cy="907158"/>
          </a:xfrm>
          <a:prstGeom prst="rect">
            <a:avLst/>
          </a:prstGeom>
          <a:noFill/>
          <a:ln>
            <a:noFill/>
          </a:ln>
        </p:spPr>
      </p:pic>
      <p:pic>
        <p:nvPicPr>
          <p:cNvPr id="493" name="Google Shape;493;p48"/>
          <p:cNvPicPr preferRelativeResize="0"/>
          <p:nvPr/>
        </p:nvPicPr>
        <p:blipFill rotWithShape="1">
          <a:blip r:embed="rId8">
            <a:alphaModFix/>
          </a:blip>
          <a:srcRect/>
          <a:stretch/>
        </p:blipFill>
        <p:spPr>
          <a:xfrm>
            <a:off x="6276596" y="1472980"/>
            <a:ext cx="1099457" cy="1104365"/>
          </a:xfrm>
          <a:prstGeom prst="rect">
            <a:avLst/>
          </a:prstGeom>
          <a:noFill/>
          <a:ln w="9525" cap="flat" cmpd="sng">
            <a:solidFill>
              <a:schemeClr val="dk1"/>
            </a:solidFill>
            <a:prstDash val="solid"/>
            <a:round/>
            <a:headEnd type="none" w="sm" len="sm"/>
            <a:tailEnd type="none" w="sm" len="sm"/>
          </a:ln>
        </p:spPr>
      </p:pic>
      <p:pic>
        <p:nvPicPr>
          <p:cNvPr id="494" name="Google Shape;494;p48"/>
          <p:cNvPicPr preferRelativeResize="0"/>
          <p:nvPr/>
        </p:nvPicPr>
        <p:blipFill rotWithShape="1">
          <a:blip r:embed="rId9">
            <a:alphaModFix/>
          </a:blip>
          <a:srcRect/>
          <a:stretch/>
        </p:blipFill>
        <p:spPr>
          <a:xfrm>
            <a:off x="2525523" y="3770234"/>
            <a:ext cx="1611696" cy="1611696"/>
          </a:xfrm>
          <a:prstGeom prst="rect">
            <a:avLst/>
          </a:prstGeom>
          <a:noFill/>
          <a:ln>
            <a:noFill/>
          </a:ln>
        </p:spPr>
      </p:pic>
      <p:pic>
        <p:nvPicPr>
          <p:cNvPr id="495" name="Google Shape;495;p48"/>
          <p:cNvPicPr preferRelativeResize="0"/>
          <p:nvPr/>
        </p:nvPicPr>
        <p:blipFill rotWithShape="1">
          <a:blip r:embed="rId10">
            <a:alphaModFix/>
          </a:blip>
          <a:srcRect/>
          <a:stretch/>
        </p:blipFill>
        <p:spPr>
          <a:xfrm>
            <a:off x="5491120" y="4067781"/>
            <a:ext cx="1358135" cy="1458738"/>
          </a:xfrm>
          <a:prstGeom prst="rect">
            <a:avLst/>
          </a:prstGeom>
          <a:noFill/>
          <a:ln>
            <a:noFill/>
          </a:ln>
        </p:spPr>
      </p:pic>
      <p:pic>
        <p:nvPicPr>
          <p:cNvPr id="496" name="Google Shape;496;p48"/>
          <p:cNvPicPr preferRelativeResize="0"/>
          <p:nvPr/>
        </p:nvPicPr>
        <p:blipFill rotWithShape="1">
          <a:blip r:embed="rId11">
            <a:alphaModFix/>
          </a:blip>
          <a:srcRect/>
          <a:stretch/>
        </p:blipFill>
        <p:spPr>
          <a:xfrm>
            <a:off x="3826088" y="5564342"/>
            <a:ext cx="1157605" cy="528955"/>
          </a:xfrm>
          <a:prstGeom prst="rect">
            <a:avLst/>
          </a:prstGeom>
          <a:noFill/>
          <a:ln>
            <a:noFill/>
          </a:ln>
        </p:spPr>
      </p:pic>
      <p:pic>
        <p:nvPicPr>
          <p:cNvPr id="497" name="Google Shape;497;p48"/>
          <p:cNvPicPr preferRelativeResize="0"/>
          <p:nvPr/>
        </p:nvPicPr>
        <p:blipFill rotWithShape="1">
          <a:blip r:embed="rId12">
            <a:alphaModFix/>
          </a:blip>
          <a:srcRect/>
          <a:stretch/>
        </p:blipFill>
        <p:spPr>
          <a:xfrm>
            <a:off x="7049589" y="5381738"/>
            <a:ext cx="1247850" cy="719814"/>
          </a:xfrm>
          <a:prstGeom prst="rect">
            <a:avLst/>
          </a:prstGeom>
          <a:noFill/>
          <a:ln>
            <a:noFill/>
          </a:ln>
        </p:spPr>
      </p:pic>
      <p:pic>
        <p:nvPicPr>
          <p:cNvPr id="498" name="Google Shape;498;p48"/>
          <p:cNvPicPr preferRelativeResize="0"/>
          <p:nvPr/>
        </p:nvPicPr>
        <p:blipFill rotWithShape="1">
          <a:blip r:embed="rId13">
            <a:alphaModFix/>
          </a:blip>
          <a:srcRect/>
          <a:stretch/>
        </p:blipFill>
        <p:spPr>
          <a:xfrm>
            <a:off x="6878873" y="4447265"/>
            <a:ext cx="866140" cy="699770"/>
          </a:xfrm>
          <a:prstGeom prst="rect">
            <a:avLst/>
          </a:prstGeom>
          <a:noFill/>
          <a:ln>
            <a:noFill/>
          </a:ln>
        </p:spPr>
      </p:pic>
      <p:pic>
        <p:nvPicPr>
          <p:cNvPr id="499" name="Google Shape;499;p48"/>
          <p:cNvPicPr preferRelativeResize="0"/>
          <p:nvPr/>
        </p:nvPicPr>
        <p:blipFill rotWithShape="1">
          <a:blip r:embed="rId14">
            <a:alphaModFix/>
          </a:blip>
          <a:srcRect/>
          <a:stretch/>
        </p:blipFill>
        <p:spPr>
          <a:xfrm>
            <a:off x="8352304" y="4362086"/>
            <a:ext cx="1372429" cy="1019651"/>
          </a:xfrm>
          <a:prstGeom prst="rect">
            <a:avLst/>
          </a:prstGeom>
          <a:noFill/>
          <a:ln>
            <a:noFill/>
          </a:ln>
        </p:spPr>
      </p:pic>
      <p:pic>
        <p:nvPicPr>
          <p:cNvPr id="500" name="Google Shape;500;p48" descr="BRecA (@BRecAMak) / Twitter"/>
          <p:cNvPicPr preferRelativeResize="0"/>
          <p:nvPr/>
        </p:nvPicPr>
        <p:blipFill rotWithShape="1">
          <a:blip r:embed="rId15">
            <a:alphaModFix/>
          </a:blip>
          <a:srcRect/>
          <a:stretch/>
        </p:blipFill>
        <p:spPr>
          <a:xfrm>
            <a:off x="8112224" y="1155806"/>
            <a:ext cx="1256204" cy="1256204"/>
          </a:xfrm>
          <a:prstGeom prst="rect">
            <a:avLst/>
          </a:prstGeom>
          <a:noFill/>
          <a:ln>
            <a:noFill/>
          </a:ln>
        </p:spPr>
      </p:pic>
      <p:pic>
        <p:nvPicPr>
          <p:cNvPr id="501" name="Google Shape;501;p48"/>
          <p:cNvPicPr preferRelativeResize="0"/>
          <p:nvPr/>
        </p:nvPicPr>
        <p:blipFill rotWithShape="1">
          <a:blip r:embed="rId16">
            <a:alphaModFix/>
          </a:blip>
          <a:srcRect/>
          <a:stretch/>
        </p:blipFill>
        <p:spPr>
          <a:xfrm>
            <a:off x="6520536" y="3111245"/>
            <a:ext cx="1702139" cy="792093"/>
          </a:xfrm>
          <a:prstGeom prst="rect">
            <a:avLst/>
          </a:prstGeom>
          <a:noFill/>
          <a:ln>
            <a:noFill/>
          </a:ln>
        </p:spPr>
      </p:pic>
      <p:pic>
        <p:nvPicPr>
          <p:cNvPr id="502" name="Google Shape;502;p48" descr="Resources | UTakeIt"/>
          <p:cNvPicPr preferRelativeResize="0"/>
          <p:nvPr/>
        </p:nvPicPr>
        <p:blipFill rotWithShape="1">
          <a:blip r:embed="rId17">
            <a:alphaModFix/>
          </a:blip>
          <a:srcRect/>
          <a:stretch/>
        </p:blipFill>
        <p:spPr>
          <a:xfrm>
            <a:off x="3877210" y="3285737"/>
            <a:ext cx="2065872" cy="856745"/>
          </a:xfrm>
          <a:prstGeom prst="rect">
            <a:avLst/>
          </a:prstGeom>
          <a:noFill/>
          <a:ln>
            <a:noFill/>
          </a:ln>
        </p:spPr>
      </p:pic>
      <p:pic>
        <p:nvPicPr>
          <p:cNvPr id="503" name="Google Shape;503;p48" descr="UVRI - H3ABioNet - Pan African Bioinformatics Network"/>
          <p:cNvPicPr preferRelativeResize="0"/>
          <p:nvPr/>
        </p:nvPicPr>
        <p:blipFill rotWithShape="1">
          <a:blip r:embed="rId18">
            <a:alphaModFix/>
          </a:blip>
          <a:srcRect/>
          <a:stretch/>
        </p:blipFill>
        <p:spPr>
          <a:xfrm>
            <a:off x="8669399" y="3297567"/>
            <a:ext cx="1398058" cy="1033813"/>
          </a:xfrm>
          <a:prstGeom prst="rect">
            <a:avLst/>
          </a:prstGeom>
          <a:noFill/>
          <a:ln>
            <a:noFill/>
          </a:ln>
        </p:spPr>
      </p:pic>
      <p:pic>
        <p:nvPicPr>
          <p:cNvPr id="504" name="Google Shape;504;p48" descr="Harnessing Data Science for Health Discovery and Innovation in Africa (DS-I  Africa)"/>
          <p:cNvPicPr preferRelativeResize="0"/>
          <p:nvPr/>
        </p:nvPicPr>
        <p:blipFill rotWithShape="1">
          <a:blip r:embed="rId19">
            <a:alphaModFix/>
          </a:blip>
          <a:srcRect/>
          <a:stretch/>
        </p:blipFill>
        <p:spPr>
          <a:xfrm>
            <a:off x="8481502" y="2550593"/>
            <a:ext cx="1678186" cy="671274"/>
          </a:xfrm>
          <a:prstGeom prst="rect">
            <a:avLst/>
          </a:prstGeom>
          <a:noFill/>
          <a:ln>
            <a:noFill/>
          </a:ln>
        </p:spPr>
      </p:pic>
      <p:pic>
        <p:nvPicPr>
          <p:cNvPr id="505" name="Google Shape;505;p48" descr="LOGO"/>
          <p:cNvPicPr preferRelativeResize="0"/>
          <p:nvPr/>
        </p:nvPicPr>
        <p:blipFill rotWithShape="1">
          <a:blip r:embed="rId20">
            <a:alphaModFix/>
          </a:blip>
          <a:srcRect/>
          <a:stretch/>
        </p:blipFill>
        <p:spPr>
          <a:xfrm>
            <a:off x="884570" y="3981836"/>
            <a:ext cx="1549400" cy="965200"/>
          </a:xfrm>
          <a:prstGeom prst="rect">
            <a:avLst/>
          </a:prstGeom>
          <a:noFill/>
          <a:ln>
            <a:noFill/>
          </a:ln>
        </p:spPr>
      </p:pic>
      <p:pic>
        <p:nvPicPr>
          <p:cNvPr id="506" name="Google Shape;506;p48" descr="International Development Research Centre - Wikipedia"/>
          <p:cNvPicPr preferRelativeResize="0"/>
          <p:nvPr/>
        </p:nvPicPr>
        <p:blipFill rotWithShape="1">
          <a:blip r:embed="rId21">
            <a:alphaModFix/>
          </a:blip>
          <a:srcRect/>
          <a:stretch/>
        </p:blipFill>
        <p:spPr>
          <a:xfrm>
            <a:off x="1872089" y="2407741"/>
            <a:ext cx="1678186" cy="802836"/>
          </a:xfrm>
          <a:prstGeom prst="rect">
            <a:avLst/>
          </a:prstGeom>
          <a:noFill/>
          <a:ln>
            <a:noFill/>
          </a:ln>
        </p:spPr>
      </p:pic>
      <p:pic>
        <p:nvPicPr>
          <p:cNvPr id="507" name="Google Shape;507;p48" descr="logo"/>
          <p:cNvPicPr preferRelativeResize="0"/>
          <p:nvPr/>
        </p:nvPicPr>
        <p:blipFill rotWithShape="1">
          <a:blip r:embed="rId22">
            <a:alphaModFix/>
          </a:blip>
          <a:srcRect/>
          <a:stretch/>
        </p:blipFill>
        <p:spPr>
          <a:xfrm>
            <a:off x="10344472" y="2708920"/>
            <a:ext cx="1118754" cy="955034"/>
          </a:xfrm>
          <a:prstGeom prst="rect">
            <a:avLst/>
          </a:prstGeom>
          <a:noFill/>
          <a:ln>
            <a:noFill/>
          </a:ln>
        </p:spPr>
      </p:pic>
      <p:pic>
        <p:nvPicPr>
          <p:cNvPr id="508" name="Google Shape;508;p48" descr="Grant awardees 2021 | RSTMH"/>
          <p:cNvPicPr preferRelativeResize="0"/>
          <p:nvPr/>
        </p:nvPicPr>
        <p:blipFill rotWithShape="1">
          <a:blip r:embed="rId23">
            <a:alphaModFix/>
          </a:blip>
          <a:srcRect/>
          <a:stretch/>
        </p:blipFill>
        <p:spPr>
          <a:xfrm>
            <a:off x="2453892" y="5609272"/>
            <a:ext cx="1265845" cy="528955"/>
          </a:xfrm>
          <a:prstGeom prst="rect">
            <a:avLst/>
          </a:prstGeom>
          <a:noFill/>
          <a:ln>
            <a:noFill/>
          </a:ln>
        </p:spPr>
      </p:pic>
      <p:pic>
        <p:nvPicPr>
          <p:cNvPr id="509" name="Google Shape;509;p48" descr="Jobs at The Rockefeller Foundation"/>
          <p:cNvPicPr preferRelativeResize="0"/>
          <p:nvPr/>
        </p:nvPicPr>
        <p:blipFill rotWithShape="1">
          <a:blip r:embed="rId24">
            <a:alphaModFix/>
          </a:blip>
          <a:srcRect/>
          <a:stretch/>
        </p:blipFill>
        <p:spPr>
          <a:xfrm>
            <a:off x="5100414" y="5564342"/>
            <a:ext cx="1641491" cy="603359"/>
          </a:xfrm>
          <a:prstGeom prst="rect">
            <a:avLst/>
          </a:prstGeom>
          <a:noFill/>
          <a:ln>
            <a:noFill/>
          </a:ln>
        </p:spPr>
      </p:pic>
      <p:pic>
        <p:nvPicPr>
          <p:cNvPr id="2" name="Picture 1">
            <a:extLst>
              <a:ext uri="{FF2B5EF4-FFF2-40B4-BE49-F238E27FC236}">
                <a16:creationId xmlns:a16="http://schemas.microsoft.com/office/drawing/2014/main" id="{680295AF-22AD-18C2-5CD9-D948EF1C83CC}"/>
              </a:ext>
            </a:extLst>
          </p:cNvPr>
          <p:cNvPicPr>
            <a:picLocks noChangeAspect="1"/>
          </p:cNvPicPr>
          <p:nvPr/>
        </p:nvPicPr>
        <p:blipFill>
          <a:blip r:embed="rId25"/>
          <a:stretch>
            <a:fillRect/>
          </a:stretch>
        </p:blipFill>
        <p:spPr>
          <a:xfrm>
            <a:off x="9800488" y="4097769"/>
            <a:ext cx="2057400" cy="1428750"/>
          </a:xfrm>
          <a:prstGeom prst="rect">
            <a:avLst/>
          </a:prstGeom>
        </p:spPr>
      </p:pic>
      <p:pic>
        <p:nvPicPr>
          <p:cNvPr id="4" name="Picture 3">
            <a:extLst>
              <a:ext uri="{FF2B5EF4-FFF2-40B4-BE49-F238E27FC236}">
                <a16:creationId xmlns:a16="http://schemas.microsoft.com/office/drawing/2014/main" id="{90C0BF56-069D-403C-A8B8-35A72BE797C4}"/>
              </a:ext>
            </a:extLst>
          </p:cNvPr>
          <p:cNvPicPr>
            <a:picLocks noChangeAspect="1"/>
          </p:cNvPicPr>
          <p:nvPr/>
        </p:nvPicPr>
        <p:blipFill>
          <a:blip r:embed="rId26"/>
          <a:stretch>
            <a:fillRect/>
          </a:stretch>
        </p:blipFill>
        <p:spPr>
          <a:xfrm>
            <a:off x="9036723" y="5741645"/>
            <a:ext cx="2028825" cy="590550"/>
          </a:xfrm>
          <a:prstGeom prst="rect">
            <a:avLst/>
          </a:prstGeom>
        </p:spPr>
      </p:pic>
      <p:pic>
        <p:nvPicPr>
          <p:cNvPr id="5" name="Picture 4">
            <a:extLst>
              <a:ext uri="{FF2B5EF4-FFF2-40B4-BE49-F238E27FC236}">
                <a16:creationId xmlns:a16="http://schemas.microsoft.com/office/drawing/2014/main" id="{4E5E1901-32BF-D99D-26F8-D7AC5653B30C}"/>
              </a:ext>
            </a:extLst>
          </p:cNvPr>
          <p:cNvPicPr>
            <a:picLocks noChangeAspect="1"/>
          </p:cNvPicPr>
          <p:nvPr/>
        </p:nvPicPr>
        <p:blipFill>
          <a:blip r:embed="rId27"/>
          <a:stretch>
            <a:fillRect/>
          </a:stretch>
        </p:blipFill>
        <p:spPr>
          <a:xfrm>
            <a:off x="383933" y="6289685"/>
            <a:ext cx="2838506" cy="472345"/>
          </a:xfrm>
          <a:prstGeom prst="rect">
            <a:avLst/>
          </a:prstGeom>
        </p:spPr>
      </p:pic>
      <p:pic>
        <p:nvPicPr>
          <p:cNvPr id="6" name="Picture 5">
            <a:extLst>
              <a:ext uri="{FF2B5EF4-FFF2-40B4-BE49-F238E27FC236}">
                <a16:creationId xmlns:a16="http://schemas.microsoft.com/office/drawing/2014/main" id="{30D9DD85-432F-3037-57B4-8EADBE5EFD64}"/>
              </a:ext>
            </a:extLst>
          </p:cNvPr>
          <p:cNvPicPr>
            <a:picLocks noChangeAspect="1"/>
          </p:cNvPicPr>
          <p:nvPr/>
        </p:nvPicPr>
        <p:blipFill>
          <a:blip r:embed="rId28"/>
          <a:stretch>
            <a:fillRect/>
          </a:stretch>
        </p:blipFill>
        <p:spPr>
          <a:xfrm>
            <a:off x="10104599" y="115154"/>
            <a:ext cx="1356578" cy="1356578"/>
          </a:xfrm>
          <a:prstGeom prst="rect">
            <a:avLst/>
          </a:prstGeom>
        </p:spPr>
      </p:pic>
      <p:pic>
        <p:nvPicPr>
          <p:cNvPr id="2050" name="Picture 2" descr="Flag of Mali">
            <a:extLst>
              <a:ext uri="{FF2B5EF4-FFF2-40B4-BE49-F238E27FC236}">
                <a16:creationId xmlns:a16="http://schemas.microsoft.com/office/drawing/2014/main" id="{0E348575-9281-9AB9-FA5A-507F5E0C1CA4}"/>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354529" y="217854"/>
            <a:ext cx="1190625" cy="79057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0C13BEF3-2700-1ACF-1FAC-2B9942CFBA51}"/>
              </a:ext>
            </a:extLst>
          </p:cNvPr>
          <p:cNvPicPr>
            <a:picLocks noChangeAspect="1"/>
          </p:cNvPicPr>
          <p:nvPr/>
        </p:nvPicPr>
        <p:blipFill>
          <a:blip r:embed="rId30"/>
          <a:stretch>
            <a:fillRect/>
          </a:stretch>
        </p:blipFill>
        <p:spPr>
          <a:xfrm>
            <a:off x="2158183" y="232080"/>
            <a:ext cx="1190625" cy="790575"/>
          </a:xfrm>
          <a:prstGeom prst="rect">
            <a:avLst/>
          </a:prstGeom>
        </p:spPr>
      </p:pic>
      <p:pic>
        <p:nvPicPr>
          <p:cNvPr id="3" name="Picture 2">
            <a:extLst>
              <a:ext uri="{FF2B5EF4-FFF2-40B4-BE49-F238E27FC236}">
                <a16:creationId xmlns:a16="http://schemas.microsoft.com/office/drawing/2014/main" id="{7F262E68-C6B8-E02B-A9AF-B2B9069D9E83}"/>
              </a:ext>
            </a:extLst>
          </p:cNvPr>
          <p:cNvPicPr>
            <a:picLocks noChangeAspect="1"/>
          </p:cNvPicPr>
          <p:nvPr/>
        </p:nvPicPr>
        <p:blipFill>
          <a:blip r:embed="rId31"/>
          <a:stretch>
            <a:fillRect/>
          </a:stretch>
        </p:blipFill>
        <p:spPr>
          <a:xfrm>
            <a:off x="8321846" y="281834"/>
            <a:ext cx="1400175" cy="7143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99D0B7-63BB-C325-FAE2-9C08D2E4C6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9DE069-4104-4738-F350-98F72DFA1CE4}"/>
              </a:ext>
            </a:extLst>
          </p:cNvPr>
          <p:cNvSpPr>
            <a:spLocks noGrp="1"/>
          </p:cNvSpPr>
          <p:nvPr>
            <p:ph type="title"/>
          </p:nvPr>
        </p:nvSpPr>
        <p:spPr/>
        <p:txBody>
          <a:bodyPr vert="horz" lIns="0" tIns="60960" rIns="0" bIns="0" rtlCol="0" anchor="b">
            <a:normAutofit/>
          </a:bodyPr>
          <a:lstStyle/>
          <a:p>
            <a:r>
              <a:rPr lang="en-US" dirty="0"/>
              <a:t>About the NIAID </a:t>
            </a:r>
            <a:br>
              <a:rPr lang="en-US" dirty="0"/>
            </a:br>
            <a:r>
              <a:rPr lang="en-US" dirty="0"/>
              <a:t>International Program</a:t>
            </a:r>
            <a:endParaRPr lang="en-US" dirty="0">
              <a:cs typeface="Arial"/>
            </a:endParaRPr>
          </a:p>
        </p:txBody>
      </p:sp>
      <p:sp>
        <p:nvSpPr>
          <p:cNvPr id="3" name="Content Placeholder 2">
            <a:extLst>
              <a:ext uri="{FF2B5EF4-FFF2-40B4-BE49-F238E27FC236}">
                <a16:creationId xmlns:a16="http://schemas.microsoft.com/office/drawing/2014/main" id="{CD3F7046-E246-B4A4-A158-FDF93407CAA7}"/>
              </a:ext>
            </a:extLst>
          </p:cNvPr>
          <p:cNvSpPr>
            <a:spLocks noGrp="1"/>
          </p:cNvSpPr>
          <p:nvPr>
            <p:ph idx="1"/>
          </p:nvPr>
        </p:nvSpPr>
        <p:spPr/>
        <p:txBody>
          <a:bodyPr vert="horz" lIns="0" tIns="0" rIns="0" bIns="0" rtlCol="0" anchor="t">
            <a:normAutofit fontScale="92500" lnSpcReduction="20000"/>
          </a:bodyPr>
          <a:lstStyle/>
          <a:p>
            <a:r>
              <a:rPr lang="en-US" sz="2667" b="1" dirty="0">
                <a:cs typeface="Arial"/>
              </a:rPr>
              <a:t>Dual mission: </a:t>
            </a:r>
            <a:r>
              <a:rPr lang="en-US" sz="2667" dirty="0">
                <a:cs typeface="Arial"/>
              </a:rPr>
              <a:t>Conduct research into human diseases, and respond to outbreaks when they occur</a:t>
            </a:r>
            <a:br>
              <a:rPr lang="en-US" sz="2667" dirty="0">
                <a:cs typeface="Arial"/>
              </a:rPr>
            </a:br>
            <a:endParaRPr lang="en-US" sz="2667" dirty="0">
              <a:cs typeface="Arial"/>
            </a:endParaRPr>
          </a:p>
          <a:p>
            <a:r>
              <a:rPr lang="en-US" sz="2667" b="1" dirty="0">
                <a:cs typeface="Arial"/>
              </a:rPr>
              <a:t>Partners</a:t>
            </a:r>
            <a:r>
              <a:rPr lang="en-US" sz="2667" dirty="0">
                <a:cs typeface="Arial"/>
              </a:rPr>
              <a:t> with local scientists in disease-endemic countries to expand research capabilities/training of greatest relevance to the local population</a:t>
            </a:r>
            <a:br>
              <a:rPr lang="en-US" sz="2667" dirty="0">
                <a:cs typeface="Arial"/>
              </a:rPr>
            </a:br>
            <a:endParaRPr lang="en-US" sz="2667" dirty="0">
              <a:cs typeface="Arial"/>
            </a:endParaRPr>
          </a:p>
          <a:p>
            <a:r>
              <a:rPr lang="en-US" sz="2667" b="1" dirty="0">
                <a:cs typeface="Arial"/>
              </a:rPr>
              <a:t>Develops</a:t>
            </a:r>
            <a:r>
              <a:rPr lang="en-US" sz="2667" dirty="0">
                <a:cs typeface="Arial"/>
              </a:rPr>
              <a:t> laboratory, clinical field site, and information technology infrastructure through long-term collaborations</a:t>
            </a:r>
            <a:br>
              <a:rPr lang="en-US" sz="2667" dirty="0">
                <a:cs typeface="Arial"/>
              </a:rPr>
            </a:br>
            <a:endParaRPr lang="en-US" sz="2667" dirty="0">
              <a:cs typeface="Arial"/>
            </a:endParaRPr>
          </a:p>
          <a:p>
            <a:r>
              <a:rPr lang="en-US" sz="2667" b="1" dirty="0">
                <a:cs typeface="Arial"/>
              </a:rPr>
              <a:t>Collaborative research programs </a:t>
            </a:r>
            <a:r>
              <a:rPr lang="en-US" sz="2667" dirty="0">
                <a:cs typeface="Arial"/>
              </a:rPr>
              <a:t>underway at multiple national and international sites</a:t>
            </a:r>
          </a:p>
          <a:p>
            <a:pPr marL="0" indent="0">
              <a:buNone/>
            </a:pPr>
            <a:endParaRPr lang="en-US" sz="2667" dirty="0">
              <a:cs typeface="Arial"/>
            </a:endParaRPr>
          </a:p>
          <a:p>
            <a:r>
              <a:rPr lang="en-US" sz="2700" b="1" dirty="0">
                <a:cs typeface="Arial"/>
              </a:rPr>
              <a:t>Operate Research Infrastructure for the International Centers for Excellence in Research</a:t>
            </a:r>
          </a:p>
        </p:txBody>
      </p:sp>
      <p:sp>
        <p:nvSpPr>
          <p:cNvPr id="4" name="Slide Number Placeholder 3">
            <a:extLst>
              <a:ext uri="{FF2B5EF4-FFF2-40B4-BE49-F238E27FC236}">
                <a16:creationId xmlns:a16="http://schemas.microsoft.com/office/drawing/2014/main" id="{6D9B95C3-4A90-FC41-641F-2BE09078E049}"/>
              </a:ext>
            </a:extLst>
          </p:cNvPr>
          <p:cNvSpPr>
            <a:spLocks noGrp="1"/>
          </p:cNvSpPr>
          <p:nvPr>
            <p:ph type="sldNum" sz="quarter" idx="12"/>
          </p:nvPr>
        </p:nvSpPr>
        <p:spPr/>
        <p:txBody>
          <a:bodyPr/>
          <a:lstStyle/>
          <a:p>
            <a:fld id="{0235576B-7F3C-4840-ADD7-A9DF1158E3A5}" type="slidenum">
              <a:rPr lang="en-US" smtClean="0"/>
              <a:pPr/>
              <a:t>2</a:t>
            </a:fld>
            <a:endParaRPr lang="en-US"/>
          </a:p>
        </p:txBody>
      </p:sp>
    </p:spTree>
    <p:extLst>
      <p:ext uri="{BB962C8B-B14F-4D97-AF65-F5344CB8AC3E}">
        <p14:creationId xmlns:p14="http://schemas.microsoft.com/office/powerpoint/2010/main" val="1125031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a:srcRect/>
          <a:stretch>
            <a:fillRect/>
          </a:stretch>
        </p:blipFill>
        <p:spPr bwMode="auto">
          <a:xfrm>
            <a:off x="1145136" y="335571"/>
            <a:ext cx="9144000" cy="6073775"/>
          </a:xfrm>
          <a:prstGeom prst="rect">
            <a:avLst/>
          </a:prstGeom>
          <a:noFill/>
          <a:ln w="9525">
            <a:noFill/>
            <a:round/>
            <a:headEnd/>
            <a:tailEnd/>
          </a:ln>
        </p:spPr>
      </p:pic>
      <p:sp>
        <p:nvSpPr>
          <p:cNvPr id="2" name="Multiplication Sign 1">
            <a:extLst>
              <a:ext uri="{FF2B5EF4-FFF2-40B4-BE49-F238E27FC236}">
                <a16:creationId xmlns:a16="http://schemas.microsoft.com/office/drawing/2014/main" id="{200210EF-CED8-C828-E80E-57433CD1E403}"/>
              </a:ext>
            </a:extLst>
          </p:cNvPr>
          <p:cNvSpPr/>
          <p:nvPr/>
        </p:nvSpPr>
        <p:spPr>
          <a:xfrm>
            <a:off x="3556932" y="3429000"/>
            <a:ext cx="302004" cy="360727"/>
          </a:xfrm>
          <a:prstGeom prst="mathMultiply">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 name="Multiplication Sign 2">
            <a:extLst>
              <a:ext uri="{FF2B5EF4-FFF2-40B4-BE49-F238E27FC236}">
                <a16:creationId xmlns:a16="http://schemas.microsoft.com/office/drawing/2014/main" id="{BCEDF5D1-4B7B-7470-63A8-BD018A27E09A}"/>
              </a:ext>
            </a:extLst>
          </p:cNvPr>
          <p:cNvSpPr/>
          <p:nvPr/>
        </p:nvSpPr>
        <p:spPr>
          <a:xfrm>
            <a:off x="5465466" y="4067961"/>
            <a:ext cx="302004" cy="360727"/>
          </a:xfrm>
          <a:prstGeom prst="mathMultiply">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Multiplication Sign 4">
            <a:extLst>
              <a:ext uri="{FF2B5EF4-FFF2-40B4-BE49-F238E27FC236}">
                <a16:creationId xmlns:a16="http://schemas.microsoft.com/office/drawing/2014/main" id="{FB51F469-055F-6AC8-0F2E-A1FF9CDB3D0B}"/>
              </a:ext>
            </a:extLst>
          </p:cNvPr>
          <p:cNvSpPr/>
          <p:nvPr/>
        </p:nvSpPr>
        <p:spPr>
          <a:xfrm>
            <a:off x="6360253" y="4428688"/>
            <a:ext cx="302004" cy="360727"/>
          </a:xfrm>
          <a:prstGeom prst="mathMultiply">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Multiplication Sign 5">
            <a:extLst>
              <a:ext uri="{FF2B5EF4-FFF2-40B4-BE49-F238E27FC236}">
                <a16:creationId xmlns:a16="http://schemas.microsoft.com/office/drawing/2014/main" id="{7EB9BC8C-3F58-AA9B-1DED-664AECE64590}"/>
              </a:ext>
            </a:extLst>
          </p:cNvPr>
          <p:cNvSpPr/>
          <p:nvPr/>
        </p:nvSpPr>
        <p:spPr>
          <a:xfrm>
            <a:off x="7575297" y="4168629"/>
            <a:ext cx="302004" cy="360727"/>
          </a:xfrm>
          <a:prstGeom prst="mathMultiply">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Multiplication Sign 6">
            <a:extLst>
              <a:ext uri="{FF2B5EF4-FFF2-40B4-BE49-F238E27FC236}">
                <a16:creationId xmlns:a16="http://schemas.microsoft.com/office/drawing/2014/main" id="{79ED46C5-9E23-1A0E-287D-58969EFC613E}"/>
              </a:ext>
            </a:extLst>
          </p:cNvPr>
          <p:cNvSpPr/>
          <p:nvPr/>
        </p:nvSpPr>
        <p:spPr>
          <a:xfrm>
            <a:off x="8319082" y="4168628"/>
            <a:ext cx="302004" cy="360727"/>
          </a:xfrm>
          <a:prstGeom prst="mathMultiply">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88A70F0-DE4C-E458-B502-CDC06855ADA1}"/>
              </a:ext>
            </a:extLst>
          </p:cNvPr>
          <p:cNvSpPr txBox="1"/>
          <p:nvPr/>
        </p:nvSpPr>
        <p:spPr>
          <a:xfrm>
            <a:off x="3808641" y="3424697"/>
            <a:ext cx="2214654" cy="369332"/>
          </a:xfrm>
          <a:prstGeom prst="rect">
            <a:avLst/>
          </a:prstGeom>
          <a:noFill/>
        </p:spPr>
        <p:txBody>
          <a:bodyPr wrap="square" rtlCol="0">
            <a:spAutoFit/>
          </a:bodyPr>
          <a:lstStyle/>
          <a:p>
            <a:r>
              <a:rPr lang="en-US" dirty="0">
                <a:solidFill>
                  <a:srgbClr val="00B050"/>
                </a:solidFill>
              </a:rPr>
              <a:t>NIAID - BETHESDA</a:t>
            </a:r>
          </a:p>
        </p:txBody>
      </p:sp>
      <p:sp>
        <p:nvSpPr>
          <p:cNvPr id="9" name="TextBox 8">
            <a:extLst>
              <a:ext uri="{FF2B5EF4-FFF2-40B4-BE49-F238E27FC236}">
                <a16:creationId xmlns:a16="http://schemas.microsoft.com/office/drawing/2014/main" id="{0CE5151E-FC09-935F-0750-EC5CA52EBC84}"/>
              </a:ext>
            </a:extLst>
          </p:cNvPr>
          <p:cNvSpPr txBox="1"/>
          <p:nvPr/>
        </p:nvSpPr>
        <p:spPr>
          <a:xfrm>
            <a:off x="5685037" y="3979659"/>
            <a:ext cx="1807827" cy="369332"/>
          </a:xfrm>
          <a:prstGeom prst="rect">
            <a:avLst/>
          </a:prstGeom>
          <a:noFill/>
        </p:spPr>
        <p:txBody>
          <a:bodyPr wrap="square" rtlCol="0">
            <a:spAutoFit/>
          </a:bodyPr>
          <a:lstStyle/>
          <a:p>
            <a:r>
              <a:rPr lang="en-US" dirty="0">
                <a:solidFill>
                  <a:srgbClr val="00B050"/>
                </a:solidFill>
              </a:rPr>
              <a:t>NIAID - MALI</a:t>
            </a:r>
          </a:p>
        </p:txBody>
      </p:sp>
      <p:sp>
        <p:nvSpPr>
          <p:cNvPr id="10" name="TextBox 9">
            <a:extLst>
              <a:ext uri="{FF2B5EF4-FFF2-40B4-BE49-F238E27FC236}">
                <a16:creationId xmlns:a16="http://schemas.microsoft.com/office/drawing/2014/main" id="{0329D892-A0BA-A88C-C33B-75752F904ECD}"/>
              </a:ext>
            </a:extLst>
          </p:cNvPr>
          <p:cNvSpPr txBox="1"/>
          <p:nvPr/>
        </p:nvSpPr>
        <p:spPr>
          <a:xfrm>
            <a:off x="6240109" y="4684446"/>
            <a:ext cx="1807827" cy="369332"/>
          </a:xfrm>
          <a:prstGeom prst="rect">
            <a:avLst/>
          </a:prstGeom>
          <a:noFill/>
        </p:spPr>
        <p:txBody>
          <a:bodyPr wrap="square" rtlCol="0">
            <a:spAutoFit/>
          </a:bodyPr>
          <a:lstStyle/>
          <a:p>
            <a:r>
              <a:rPr lang="en-US" dirty="0">
                <a:solidFill>
                  <a:srgbClr val="00B050"/>
                </a:solidFill>
              </a:rPr>
              <a:t>NIAID - UGANDA</a:t>
            </a:r>
          </a:p>
        </p:txBody>
      </p:sp>
      <p:sp>
        <p:nvSpPr>
          <p:cNvPr id="11" name="TextBox 10">
            <a:extLst>
              <a:ext uri="{FF2B5EF4-FFF2-40B4-BE49-F238E27FC236}">
                <a16:creationId xmlns:a16="http://schemas.microsoft.com/office/drawing/2014/main" id="{66169DE2-EAA9-2BF9-7E2D-F9EF2A86917E}"/>
              </a:ext>
            </a:extLst>
          </p:cNvPr>
          <p:cNvSpPr txBox="1"/>
          <p:nvPr/>
        </p:nvSpPr>
        <p:spPr>
          <a:xfrm>
            <a:off x="7712435" y="3631569"/>
            <a:ext cx="2731859" cy="369332"/>
          </a:xfrm>
          <a:prstGeom prst="rect">
            <a:avLst/>
          </a:prstGeom>
          <a:noFill/>
        </p:spPr>
        <p:txBody>
          <a:bodyPr wrap="square" rtlCol="0">
            <a:spAutoFit/>
          </a:bodyPr>
          <a:lstStyle/>
          <a:p>
            <a:r>
              <a:rPr lang="en-US" dirty="0">
                <a:solidFill>
                  <a:srgbClr val="00B050"/>
                </a:solidFill>
              </a:rPr>
              <a:t>NIAID – Chennai, India</a:t>
            </a:r>
          </a:p>
        </p:txBody>
      </p:sp>
      <p:sp>
        <p:nvSpPr>
          <p:cNvPr id="12" name="TextBox 11">
            <a:extLst>
              <a:ext uri="{FF2B5EF4-FFF2-40B4-BE49-F238E27FC236}">
                <a16:creationId xmlns:a16="http://schemas.microsoft.com/office/drawing/2014/main" id="{F27B7779-0344-8BC9-4731-13AD5FD2EF5F}"/>
              </a:ext>
            </a:extLst>
          </p:cNvPr>
          <p:cNvSpPr txBox="1"/>
          <p:nvPr/>
        </p:nvSpPr>
        <p:spPr>
          <a:xfrm>
            <a:off x="8923206" y="4185406"/>
            <a:ext cx="3173757" cy="369332"/>
          </a:xfrm>
          <a:prstGeom prst="rect">
            <a:avLst/>
          </a:prstGeom>
          <a:noFill/>
        </p:spPr>
        <p:txBody>
          <a:bodyPr wrap="square" rtlCol="0">
            <a:spAutoFit/>
          </a:bodyPr>
          <a:lstStyle/>
          <a:p>
            <a:r>
              <a:rPr lang="en-US" dirty="0">
                <a:solidFill>
                  <a:srgbClr val="00B050"/>
                </a:solidFill>
              </a:rPr>
              <a:t>NIAID – Phnom Penh, Cambodia</a:t>
            </a:r>
          </a:p>
        </p:txBody>
      </p:sp>
    </p:spTree>
    <p:extLst>
      <p:ext uri="{BB962C8B-B14F-4D97-AF65-F5344CB8AC3E}">
        <p14:creationId xmlns:p14="http://schemas.microsoft.com/office/powerpoint/2010/main" val="2585167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7E74A-E1DB-5060-3BF8-F864A2E9A46D}"/>
              </a:ext>
            </a:extLst>
          </p:cNvPr>
          <p:cNvSpPr>
            <a:spLocks noGrp="1"/>
          </p:cNvSpPr>
          <p:nvPr>
            <p:ph type="title"/>
          </p:nvPr>
        </p:nvSpPr>
        <p:spPr/>
        <p:txBody>
          <a:bodyPr/>
          <a:lstStyle/>
          <a:p>
            <a:r>
              <a:rPr lang="en-US" dirty="0"/>
              <a:t>International Centers of Excellence in Research - ICERs</a:t>
            </a:r>
          </a:p>
        </p:txBody>
      </p:sp>
      <p:sp>
        <p:nvSpPr>
          <p:cNvPr id="3" name="Content Placeholder 2">
            <a:extLst>
              <a:ext uri="{FF2B5EF4-FFF2-40B4-BE49-F238E27FC236}">
                <a16:creationId xmlns:a16="http://schemas.microsoft.com/office/drawing/2014/main" id="{13805322-E94B-E0F0-9A7C-1C750BCB504F}"/>
              </a:ext>
            </a:extLst>
          </p:cNvPr>
          <p:cNvSpPr>
            <a:spLocks noGrp="1"/>
          </p:cNvSpPr>
          <p:nvPr>
            <p:ph idx="1"/>
          </p:nvPr>
        </p:nvSpPr>
        <p:spPr/>
        <p:txBody>
          <a:bodyPr/>
          <a:lstStyle/>
          <a:p>
            <a:r>
              <a:rPr lang="en-US" dirty="0"/>
              <a:t>Collaborative centers with a host institution</a:t>
            </a:r>
          </a:p>
          <a:p>
            <a:r>
              <a:rPr lang="en-US" dirty="0"/>
              <a:t>NIH Grants have no indirect funding</a:t>
            </a:r>
          </a:p>
          <a:p>
            <a:r>
              <a:rPr lang="en-US" dirty="0"/>
              <a:t>Cyberinfrastructure can’t be built or maintained with direct grant funding</a:t>
            </a:r>
          </a:p>
          <a:p>
            <a:r>
              <a:rPr lang="en-US" dirty="0"/>
              <a:t>~2000 researchers and supporting staff </a:t>
            </a:r>
          </a:p>
        </p:txBody>
      </p:sp>
    </p:spTree>
    <p:extLst>
      <p:ext uri="{BB962C8B-B14F-4D97-AF65-F5344CB8AC3E}">
        <p14:creationId xmlns:p14="http://schemas.microsoft.com/office/powerpoint/2010/main" val="114464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43"/>
          <p:cNvSpPr txBox="1">
            <a:spLocks noGrp="1"/>
          </p:cNvSpPr>
          <p:nvPr>
            <p:ph type="title"/>
          </p:nvPr>
        </p:nvSpPr>
        <p:spPr>
          <a:xfrm>
            <a:off x="4927318" y="5099975"/>
            <a:ext cx="6829520" cy="862031"/>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700"/>
              <a:buFont typeface="Calibri"/>
              <a:buNone/>
            </a:pPr>
            <a:r>
              <a:rPr lang="en-US" sz="3700">
                <a:latin typeface="Calibri"/>
                <a:ea typeface="Calibri"/>
                <a:cs typeface="Calibri"/>
                <a:sym typeface="Calibri"/>
              </a:rPr>
              <a:t>ACE-Uganda Compute Core</a:t>
            </a:r>
            <a:endParaRPr/>
          </a:p>
        </p:txBody>
      </p:sp>
      <p:pic>
        <p:nvPicPr>
          <p:cNvPr id="436" name="Google Shape;436;p43" descr="PHOTO-2020-03-04-12-30-25"/>
          <p:cNvPicPr preferRelativeResize="0"/>
          <p:nvPr/>
        </p:nvPicPr>
        <p:blipFill rotWithShape="1">
          <a:blip r:embed="rId3">
            <a:alphaModFix/>
          </a:blip>
          <a:srcRect t="40134" r="3" b="20160"/>
          <a:stretch/>
        </p:blipFill>
        <p:spPr>
          <a:xfrm>
            <a:off x="317636" y="321734"/>
            <a:ext cx="3797570" cy="2010551"/>
          </a:xfrm>
          <a:prstGeom prst="rect">
            <a:avLst/>
          </a:prstGeom>
          <a:noFill/>
          <a:ln>
            <a:noFill/>
          </a:ln>
        </p:spPr>
      </p:pic>
      <p:pic>
        <p:nvPicPr>
          <p:cNvPr id="437" name="Google Shape;437;p43" descr="IMG-20200527-WA0015"/>
          <p:cNvPicPr preferRelativeResize="0"/>
          <p:nvPr/>
        </p:nvPicPr>
        <p:blipFill rotWithShape="1">
          <a:blip r:embed="rId4">
            <a:alphaModFix/>
          </a:blip>
          <a:srcRect t="5159" r="1" b="13557"/>
          <a:stretch/>
        </p:blipFill>
        <p:spPr>
          <a:xfrm>
            <a:off x="4202549" y="321732"/>
            <a:ext cx="3793472" cy="4111323"/>
          </a:xfrm>
          <a:prstGeom prst="rect">
            <a:avLst/>
          </a:prstGeom>
          <a:noFill/>
          <a:ln>
            <a:noFill/>
          </a:ln>
        </p:spPr>
      </p:pic>
      <p:pic>
        <p:nvPicPr>
          <p:cNvPr id="438" name="Google Shape;438;p43" descr="IMG-20200430-WA0010"/>
          <p:cNvPicPr preferRelativeResize="0"/>
          <p:nvPr/>
        </p:nvPicPr>
        <p:blipFill rotWithShape="1">
          <a:blip r:embed="rId5">
            <a:alphaModFix/>
          </a:blip>
          <a:srcRect t="6875" b="22542"/>
          <a:stretch/>
        </p:blipFill>
        <p:spPr>
          <a:xfrm>
            <a:off x="8086176" y="321733"/>
            <a:ext cx="3797984" cy="2010552"/>
          </a:xfrm>
          <a:prstGeom prst="rect">
            <a:avLst/>
          </a:prstGeom>
          <a:noFill/>
          <a:ln>
            <a:noFill/>
          </a:ln>
        </p:spPr>
      </p:pic>
      <p:pic>
        <p:nvPicPr>
          <p:cNvPr id="439" name="Google Shape;439;p43"/>
          <p:cNvPicPr preferRelativeResize="0">
            <a:picLocks noGrp="1"/>
          </p:cNvPicPr>
          <p:nvPr>
            <p:ph type="body" idx="4294967295"/>
          </p:nvPr>
        </p:nvPicPr>
        <p:blipFill rotWithShape="1">
          <a:blip r:embed="rId6">
            <a:alphaModFix/>
          </a:blip>
          <a:srcRect t="15158" r="1" b="14085"/>
          <a:stretch/>
        </p:blipFill>
        <p:spPr>
          <a:xfrm>
            <a:off x="317634" y="2422097"/>
            <a:ext cx="3794760" cy="2013804"/>
          </a:xfrm>
          <a:prstGeom prst="rect">
            <a:avLst/>
          </a:prstGeom>
          <a:noFill/>
          <a:ln>
            <a:noFill/>
          </a:ln>
        </p:spPr>
      </p:pic>
      <p:pic>
        <p:nvPicPr>
          <p:cNvPr id="440" name="Google Shape;440;p43"/>
          <p:cNvPicPr preferRelativeResize="0"/>
          <p:nvPr/>
        </p:nvPicPr>
        <p:blipFill rotWithShape="1">
          <a:blip r:embed="rId7">
            <a:alphaModFix/>
          </a:blip>
          <a:srcRect t="6917" b="22837"/>
          <a:stretch/>
        </p:blipFill>
        <p:spPr>
          <a:xfrm>
            <a:off x="8082952" y="2431705"/>
            <a:ext cx="3797983" cy="2000947"/>
          </a:xfrm>
          <a:prstGeom prst="rect">
            <a:avLst/>
          </a:prstGeom>
          <a:noFill/>
          <a:ln>
            <a:noFill/>
          </a:ln>
        </p:spPr>
      </p:pic>
      <p:pic>
        <p:nvPicPr>
          <p:cNvPr id="441" name="Google Shape;441;p43" descr="PHOTO-2020-03-04-12-30-54"/>
          <p:cNvPicPr preferRelativeResize="0"/>
          <p:nvPr/>
        </p:nvPicPr>
        <p:blipFill rotWithShape="1">
          <a:blip r:embed="rId8">
            <a:alphaModFix/>
          </a:blip>
          <a:srcRect t="15133" r="-2" b="45129"/>
          <a:stretch/>
        </p:blipFill>
        <p:spPr>
          <a:xfrm>
            <a:off x="317634" y="4525716"/>
            <a:ext cx="3794760" cy="201055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38"/>
          <p:cNvSpPr/>
          <p:nvPr/>
        </p:nvSpPr>
        <p:spPr>
          <a:xfrm>
            <a:off x="0"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Calibri"/>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88" name="Google Shape;388;p38"/>
          <p:cNvSpPr txBox="1">
            <a:spLocks noGrp="1"/>
          </p:cNvSpPr>
          <p:nvPr>
            <p:ph type="title"/>
          </p:nvPr>
        </p:nvSpPr>
        <p:spPr>
          <a:xfrm>
            <a:off x="640080" y="325369"/>
            <a:ext cx="4368602" cy="1956841"/>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chemeClr val="dk1"/>
              </a:buClr>
              <a:buSzPts val="4200"/>
              <a:buFont typeface="Calibri"/>
              <a:buNone/>
            </a:pPr>
            <a:r>
              <a:rPr lang="en-US" sz="4200"/>
              <a:t>One Rack of Stampede Servers from the TACC</a:t>
            </a:r>
            <a:endParaRPr/>
          </a:p>
        </p:txBody>
      </p:sp>
      <p:sp>
        <p:nvSpPr>
          <p:cNvPr id="389" name="Google Shape;389;p38"/>
          <p:cNvSpPr/>
          <p:nvPr/>
        </p:nvSpPr>
        <p:spPr>
          <a:xfrm>
            <a:off x="640080" y="2586994"/>
            <a:ext cx="3474720" cy="18288"/>
          </a:xfrm>
          <a:custGeom>
            <a:avLst/>
            <a:gdLst/>
            <a:ahLst/>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Calibri"/>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90" name="Google Shape;390;p38"/>
          <p:cNvSpPr txBox="1">
            <a:spLocks noGrp="1"/>
          </p:cNvSpPr>
          <p:nvPr>
            <p:ph type="body" idx="1"/>
          </p:nvPr>
        </p:nvSpPr>
        <p:spPr>
          <a:xfrm>
            <a:off x="640080" y="2872899"/>
            <a:ext cx="4243589" cy="3320668"/>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200"/>
              <a:buNone/>
            </a:pPr>
            <a:r>
              <a:rPr lang="en-US" sz="2200"/>
              <a:t>Retired to Sunny Uganda from Austin, Texas</a:t>
            </a:r>
            <a:endParaRPr sz="2200" b="0" i="0"/>
          </a:p>
          <a:p>
            <a:pPr marL="0" lvl="0" indent="139700" algn="l" rtl="0">
              <a:lnSpc>
                <a:spcPct val="90000"/>
              </a:lnSpc>
              <a:spcBef>
                <a:spcPts val="1000"/>
              </a:spcBef>
              <a:spcAft>
                <a:spcPts val="0"/>
              </a:spcAft>
              <a:buClr>
                <a:schemeClr val="dk1"/>
              </a:buClr>
              <a:buSzPts val="2200"/>
              <a:buFont typeface="Arial"/>
              <a:buNone/>
            </a:pPr>
            <a:endParaRPr sz="2200" b="0" i="0"/>
          </a:p>
          <a:p>
            <a:pPr marL="0" lvl="0" indent="0" algn="l" rtl="0">
              <a:lnSpc>
                <a:spcPct val="90000"/>
              </a:lnSpc>
              <a:spcBef>
                <a:spcPts val="1000"/>
              </a:spcBef>
              <a:spcAft>
                <a:spcPts val="0"/>
              </a:spcAft>
              <a:buClr>
                <a:schemeClr val="dk1"/>
              </a:buClr>
              <a:buSzPts val="2200"/>
              <a:buFont typeface="Arial"/>
              <a:buChar char="•"/>
            </a:pPr>
            <a:r>
              <a:rPr lang="en-US" sz="2200" b="0" i="0"/>
              <a:t>40 8-core Xeon E5-2680 servers per rack</a:t>
            </a:r>
            <a:endParaRPr/>
          </a:p>
          <a:p>
            <a:pPr marL="0" lvl="0" indent="0" algn="l" rtl="0">
              <a:lnSpc>
                <a:spcPct val="90000"/>
              </a:lnSpc>
              <a:spcBef>
                <a:spcPts val="1000"/>
              </a:spcBef>
              <a:spcAft>
                <a:spcPts val="0"/>
              </a:spcAft>
              <a:buClr>
                <a:schemeClr val="dk1"/>
              </a:buClr>
              <a:buSzPts val="2200"/>
              <a:buFont typeface="Arial"/>
              <a:buChar char="•"/>
            </a:pPr>
            <a:r>
              <a:rPr lang="en-US" sz="2200"/>
              <a:t>~12 kilowatts of power</a:t>
            </a:r>
            <a:endParaRPr/>
          </a:p>
          <a:p>
            <a:pPr marL="0" lvl="0" indent="0" algn="l" rtl="0">
              <a:lnSpc>
                <a:spcPct val="90000"/>
              </a:lnSpc>
              <a:spcBef>
                <a:spcPts val="1000"/>
              </a:spcBef>
              <a:spcAft>
                <a:spcPts val="0"/>
              </a:spcAft>
              <a:buClr>
                <a:schemeClr val="dk1"/>
              </a:buClr>
              <a:buSzPts val="2200"/>
              <a:buFont typeface="Arial"/>
              <a:buChar char="•"/>
            </a:pPr>
            <a:r>
              <a:rPr lang="en-US" sz="2200"/>
              <a:t>~40,000 BTUs per hour</a:t>
            </a:r>
            <a:endParaRPr/>
          </a:p>
        </p:txBody>
      </p:sp>
      <p:pic>
        <p:nvPicPr>
          <p:cNvPr id="391" name="Google Shape;391;p38"/>
          <p:cNvPicPr preferRelativeResize="0">
            <a:picLocks noGrp="1"/>
          </p:cNvPicPr>
          <p:nvPr>
            <p:ph type="pic" idx="2"/>
          </p:nvPr>
        </p:nvPicPr>
        <p:blipFill rotWithShape="1">
          <a:blip r:embed="rId3">
            <a:alphaModFix/>
          </a:blip>
          <a:srcRect t="5687" r="-1" b="19537"/>
          <a:stretch/>
        </p:blipFill>
        <p:spPr>
          <a:xfrm>
            <a:off x="5311702" y="10"/>
            <a:ext cx="6878775" cy="685799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5" name="Title 4">
            <a:extLst>
              <a:ext uri="{FF2B5EF4-FFF2-40B4-BE49-F238E27FC236}">
                <a16:creationId xmlns:a16="http://schemas.microsoft.com/office/drawing/2014/main" id="{2E0E7EC0-9BA2-D3F2-C14A-372E492FFFDD}"/>
              </a:ext>
            </a:extLst>
          </p:cNvPr>
          <p:cNvSpPr>
            <a:spLocks noGrp="1"/>
          </p:cNvSpPr>
          <p:nvPr>
            <p:ph type="title"/>
          </p:nvPr>
        </p:nvSpPr>
        <p:spPr>
          <a:xfrm>
            <a:off x="4654296" y="329184"/>
            <a:ext cx="6894576" cy="1783080"/>
          </a:xfrm>
        </p:spPr>
        <p:txBody>
          <a:bodyPr vert="horz" lIns="91440" tIns="45720" rIns="91440" bIns="45720" rtlCol="0" anchor="b">
            <a:normAutofit/>
          </a:bodyPr>
          <a:lstStyle/>
          <a:p>
            <a:pPr>
              <a:spcBef>
                <a:spcPct val="0"/>
              </a:spcBef>
            </a:pPr>
            <a:r>
              <a:rPr lang="en-US" sz="5400" kern="1200">
                <a:solidFill>
                  <a:schemeClr val="tx1"/>
                </a:solidFill>
                <a:latin typeface="+mj-lt"/>
                <a:ea typeface="+mj-ea"/>
                <a:cs typeface="+mj-cs"/>
              </a:rPr>
              <a:t>ACE Mali Cluster</a:t>
            </a:r>
          </a:p>
        </p:txBody>
      </p:sp>
      <p:pic>
        <p:nvPicPr>
          <p:cNvPr id="9" name="Picture 8" descr="A picture containing text, computer&#10;&#10;Description automatically generated">
            <a:extLst>
              <a:ext uri="{FF2B5EF4-FFF2-40B4-BE49-F238E27FC236}">
                <a16:creationId xmlns:a16="http://schemas.microsoft.com/office/drawing/2014/main" id="{1864AA74-118C-CF26-1029-8EAACB80CA88}"/>
              </a:ext>
            </a:extLst>
          </p:cNvPr>
          <p:cNvPicPr>
            <a:picLocks noChangeAspect="1"/>
          </p:cNvPicPr>
          <p:nvPr/>
        </p:nvPicPr>
        <p:blipFill rotWithShape="1">
          <a:blip r:embed="rId2"/>
          <a:srcRect r="1514"/>
          <a:stretch/>
        </p:blipFill>
        <p:spPr>
          <a:xfrm>
            <a:off x="20" y="1"/>
            <a:ext cx="4052522" cy="6858000"/>
          </a:xfrm>
          <a:custGeom>
            <a:avLst/>
            <a:gdLst/>
            <a:ahLst/>
            <a:cxnLst/>
            <a:rect l="l" t="t" r="r" b="b"/>
            <a:pathLst>
              <a:path w="4052542" h="6858000">
                <a:moveTo>
                  <a:pt x="0" y="0"/>
                </a:moveTo>
                <a:lnTo>
                  <a:pt x="4020923" y="0"/>
                </a:lnTo>
                <a:lnTo>
                  <a:pt x="4022656" y="14697"/>
                </a:lnTo>
                <a:cubicBezTo>
                  <a:pt x="4037606" y="98462"/>
                  <a:pt x="4035072" y="183369"/>
                  <a:pt x="4039126" y="267642"/>
                </a:cubicBezTo>
                <a:cubicBezTo>
                  <a:pt x="4043941" y="370699"/>
                  <a:pt x="4037860" y="474136"/>
                  <a:pt x="4035579" y="577446"/>
                </a:cubicBezTo>
                <a:cubicBezTo>
                  <a:pt x="4033805" y="665399"/>
                  <a:pt x="4025063" y="753226"/>
                  <a:pt x="4027724" y="841306"/>
                </a:cubicBezTo>
                <a:cubicBezTo>
                  <a:pt x="4027914" y="844352"/>
                  <a:pt x="4027914" y="847398"/>
                  <a:pt x="4027724" y="850444"/>
                </a:cubicBezTo>
                <a:cubicBezTo>
                  <a:pt x="4019615" y="947281"/>
                  <a:pt x="4019615" y="1044626"/>
                  <a:pt x="4027724" y="1141464"/>
                </a:cubicBezTo>
                <a:cubicBezTo>
                  <a:pt x="4030296" y="1181772"/>
                  <a:pt x="4029574" y="1222221"/>
                  <a:pt x="4025570" y="1262415"/>
                </a:cubicBezTo>
                <a:cubicBezTo>
                  <a:pt x="4021769" y="1313563"/>
                  <a:pt x="4009606" y="1365472"/>
                  <a:pt x="4018348" y="1416238"/>
                </a:cubicBezTo>
                <a:cubicBezTo>
                  <a:pt x="4024037" y="1458058"/>
                  <a:pt x="4027166" y="1500194"/>
                  <a:pt x="4027724" y="1542394"/>
                </a:cubicBezTo>
                <a:cubicBezTo>
                  <a:pt x="4032158" y="1636820"/>
                  <a:pt x="4027977" y="1731753"/>
                  <a:pt x="4026330" y="1826433"/>
                </a:cubicBezTo>
                <a:cubicBezTo>
                  <a:pt x="4024556" y="1936724"/>
                  <a:pt x="4027344" y="2047015"/>
                  <a:pt x="4018475" y="2157432"/>
                </a:cubicBezTo>
                <a:cubicBezTo>
                  <a:pt x="4013597" y="2246629"/>
                  <a:pt x="4013597" y="2336029"/>
                  <a:pt x="4018475" y="2425226"/>
                </a:cubicBezTo>
                <a:cubicBezTo>
                  <a:pt x="4020882" y="2506961"/>
                  <a:pt x="4033172" y="2587934"/>
                  <a:pt x="4031145" y="2670557"/>
                </a:cubicBezTo>
                <a:cubicBezTo>
                  <a:pt x="4028737" y="2766886"/>
                  <a:pt x="4017335" y="2862962"/>
                  <a:pt x="4020882" y="2959546"/>
                </a:cubicBezTo>
                <a:cubicBezTo>
                  <a:pt x="4022529" y="3005617"/>
                  <a:pt x="4022656" y="3051688"/>
                  <a:pt x="4023543" y="3097758"/>
                </a:cubicBezTo>
                <a:cubicBezTo>
                  <a:pt x="4024683" y="3153221"/>
                  <a:pt x="4034692" y="3208556"/>
                  <a:pt x="4029117" y="3263892"/>
                </a:cubicBezTo>
                <a:cubicBezTo>
                  <a:pt x="4019869" y="3356161"/>
                  <a:pt x="3995923" y="3446906"/>
                  <a:pt x="4010873" y="3541459"/>
                </a:cubicBezTo>
                <a:cubicBezTo>
                  <a:pt x="4019108" y="3593495"/>
                  <a:pt x="4028357" y="3645658"/>
                  <a:pt x="4033172" y="3698201"/>
                </a:cubicBezTo>
                <a:cubicBezTo>
                  <a:pt x="4037353" y="3745160"/>
                  <a:pt x="4047868" y="3792881"/>
                  <a:pt x="4039886" y="3839586"/>
                </a:cubicBezTo>
                <a:cubicBezTo>
                  <a:pt x="4033045" y="3879565"/>
                  <a:pt x="4036592" y="3919544"/>
                  <a:pt x="4031271" y="3959523"/>
                </a:cubicBezTo>
                <a:cubicBezTo>
                  <a:pt x="4024303" y="4011939"/>
                  <a:pt x="4020629" y="4065244"/>
                  <a:pt x="4015308" y="4118042"/>
                </a:cubicBezTo>
                <a:cubicBezTo>
                  <a:pt x="4010620" y="4165889"/>
                  <a:pt x="4006946" y="4213610"/>
                  <a:pt x="4019615" y="4258539"/>
                </a:cubicBezTo>
                <a:cubicBezTo>
                  <a:pt x="4050656" y="4371622"/>
                  <a:pt x="4033679" y="4484070"/>
                  <a:pt x="4022023" y="4596391"/>
                </a:cubicBezTo>
                <a:cubicBezTo>
                  <a:pt x="4016321" y="4650965"/>
                  <a:pt x="4007959" y="4708712"/>
                  <a:pt x="4020629" y="4758718"/>
                </a:cubicBezTo>
                <a:cubicBezTo>
                  <a:pt x="4043941" y="4847432"/>
                  <a:pt x="4025697" y="4931705"/>
                  <a:pt x="4015561" y="5016866"/>
                </a:cubicBezTo>
                <a:cubicBezTo>
                  <a:pt x="4003335" y="5100174"/>
                  <a:pt x="4005096" y="5184929"/>
                  <a:pt x="4020756" y="5267654"/>
                </a:cubicBezTo>
                <a:cubicBezTo>
                  <a:pt x="4033172" y="5326035"/>
                  <a:pt x="4033172" y="5385432"/>
                  <a:pt x="4034692" y="5444194"/>
                </a:cubicBezTo>
                <a:cubicBezTo>
                  <a:pt x="4035579" y="5481001"/>
                  <a:pt x="4022023" y="5518441"/>
                  <a:pt x="4013027" y="5555120"/>
                </a:cubicBezTo>
                <a:cubicBezTo>
                  <a:pt x="3996937" y="5621371"/>
                  <a:pt x="3991109" y="5688636"/>
                  <a:pt x="4013027" y="5753237"/>
                </a:cubicBezTo>
                <a:cubicBezTo>
                  <a:pt x="4043561" y="5842713"/>
                  <a:pt x="4061045" y="5932189"/>
                  <a:pt x="4048375" y="6026870"/>
                </a:cubicBezTo>
                <a:cubicBezTo>
                  <a:pt x="4041027" y="6085251"/>
                  <a:pt x="4039380" y="6144902"/>
                  <a:pt x="4028357" y="6202522"/>
                </a:cubicBezTo>
                <a:cubicBezTo>
                  <a:pt x="4010240" y="6298091"/>
                  <a:pt x="4016701" y="6393024"/>
                  <a:pt x="4031145" y="6487196"/>
                </a:cubicBezTo>
                <a:cubicBezTo>
                  <a:pt x="4041293" y="6565885"/>
                  <a:pt x="4042395" y="6645474"/>
                  <a:pt x="4034439" y="6724403"/>
                </a:cubicBezTo>
                <a:lnTo>
                  <a:pt x="4025206" y="6858000"/>
                </a:lnTo>
                <a:lnTo>
                  <a:pt x="0" y="6858000"/>
                </a:lnTo>
                <a:close/>
              </a:path>
            </a:pathLst>
          </a:custGeom>
        </p:spPr>
      </p:pic>
      <p:sp>
        <p:nvSpPr>
          <p:cNvPr id="16" name="sketchy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6" name="Content Placeholder 5">
            <a:extLst>
              <a:ext uri="{FF2B5EF4-FFF2-40B4-BE49-F238E27FC236}">
                <a16:creationId xmlns:a16="http://schemas.microsoft.com/office/drawing/2014/main" id="{93BBCB63-631B-75EC-8481-A33C7278E65C}"/>
              </a:ext>
            </a:extLst>
          </p:cNvPr>
          <p:cNvSpPr>
            <a:spLocks noGrp="1"/>
          </p:cNvSpPr>
          <p:nvPr>
            <p:ph type="body" idx="1"/>
          </p:nvPr>
        </p:nvSpPr>
        <p:spPr>
          <a:xfrm>
            <a:off x="4654296" y="2706624"/>
            <a:ext cx="6894576" cy="3483864"/>
          </a:xfrm>
        </p:spPr>
        <p:txBody>
          <a:bodyPr vert="horz" lIns="91440" tIns="45720" rIns="91440" bIns="45720" rtlCol="0">
            <a:normAutofit/>
          </a:bodyPr>
          <a:lstStyle/>
          <a:p>
            <a:pPr indent="-228600">
              <a:buFont typeface="Arial" panose="020B0604020202020204" pitchFamily="34" charset="0"/>
              <a:buChar char="•"/>
            </a:pPr>
            <a:r>
              <a:rPr lang="en-US" sz="2200" b="0" i="0" kern="1200">
                <a:solidFill>
                  <a:schemeClr val="tx1"/>
                </a:solidFill>
                <a:effectLst/>
                <a:latin typeface="+mn-lt"/>
                <a:ea typeface="+mn-ea"/>
                <a:cs typeface="+mn-cs"/>
              </a:rPr>
              <a:t>Combination of Proxmox for virtual machines and HPC for analysis</a:t>
            </a:r>
          </a:p>
          <a:p>
            <a:pPr indent="-228600">
              <a:buFont typeface="Arial" panose="020B0604020202020204" pitchFamily="34" charset="0"/>
              <a:buChar char="•"/>
            </a:pPr>
            <a:r>
              <a:rPr lang="en-US" sz="2200" kern="1200">
                <a:solidFill>
                  <a:schemeClr val="tx1"/>
                </a:solidFill>
                <a:latin typeface="+mn-lt"/>
                <a:ea typeface="+mn-ea"/>
                <a:cs typeface="+mn-cs"/>
              </a:rPr>
              <a:t>20 Server Nodes</a:t>
            </a:r>
            <a:endParaRPr lang="en-US" sz="2200" b="0" i="0" kern="1200">
              <a:solidFill>
                <a:schemeClr val="tx1"/>
              </a:solidFill>
              <a:effectLst/>
              <a:latin typeface="+mn-lt"/>
              <a:ea typeface="+mn-ea"/>
              <a:cs typeface="+mn-cs"/>
            </a:endParaRPr>
          </a:p>
          <a:p>
            <a:pPr indent="-228600">
              <a:buFont typeface="Arial" panose="020B0604020202020204" pitchFamily="34" charset="0"/>
              <a:buChar char="•"/>
            </a:pPr>
            <a:r>
              <a:rPr lang="en-US" sz="2200" b="0" i="0" kern="1200">
                <a:solidFill>
                  <a:schemeClr val="tx1"/>
                </a:solidFill>
                <a:effectLst/>
                <a:latin typeface="+mn-lt"/>
                <a:ea typeface="+mn-ea"/>
                <a:cs typeface="+mn-cs"/>
              </a:rPr>
              <a:t>HPC - 696 total cores - 2028 GB RAM total</a:t>
            </a:r>
          </a:p>
          <a:p>
            <a:pPr indent="-228600">
              <a:buFont typeface="Arial" panose="020B0604020202020204" pitchFamily="34" charset="0"/>
              <a:buChar char="•"/>
            </a:pPr>
            <a:r>
              <a:rPr lang="en-US" sz="2200" kern="1200">
                <a:solidFill>
                  <a:schemeClr val="tx1"/>
                </a:solidFill>
                <a:latin typeface="+mn-lt"/>
                <a:ea typeface="+mn-ea"/>
                <a:cs typeface="+mn-cs"/>
              </a:rPr>
              <a:t>Synology Storage Array - 150 TB </a:t>
            </a:r>
          </a:p>
          <a:p>
            <a:pPr indent="-228600">
              <a:buFont typeface="Arial" panose="020B0604020202020204" pitchFamily="34" charset="0"/>
              <a:buChar char="•"/>
            </a:pPr>
            <a:r>
              <a:rPr lang="en-US" sz="2200" kern="1200">
                <a:solidFill>
                  <a:schemeClr val="tx1"/>
                </a:solidFill>
                <a:latin typeface="+mn-lt"/>
                <a:ea typeface="+mn-ea"/>
                <a:cs typeface="+mn-cs"/>
              </a:rPr>
              <a:t>Vmware platform: elwazi Gen3 platform funded by the NIH Data Science in Africa grants</a:t>
            </a:r>
          </a:p>
          <a:p>
            <a:pPr indent="-228600">
              <a:buFont typeface="Arial" panose="020B0604020202020204" pitchFamily="34" charset="0"/>
              <a:buChar char="•"/>
            </a:pPr>
            <a:endParaRPr lang="en-US" sz="2200" kern="1200">
              <a:solidFill>
                <a:schemeClr val="tx1"/>
              </a:solidFill>
              <a:latin typeface="+mn-lt"/>
              <a:ea typeface="+mn-ea"/>
              <a:cs typeface="+mn-cs"/>
            </a:endParaRPr>
          </a:p>
        </p:txBody>
      </p:sp>
    </p:spTree>
    <p:extLst>
      <p:ext uri="{BB962C8B-B14F-4D97-AF65-F5344CB8AC3E}">
        <p14:creationId xmlns:p14="http://schemas.microsoft.com/office/powerpoint/2010/main" val="2024504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2880C9-49CA-DFF3-434C-882B8968C59A}"/>
              </a:ext>
            </a:extLst>
          </p:cNvPr>
          <p:cNvSpPr>
            <a:spLocks noGrp="1"/>
          </p:cNvSpPr>
          <p:nvPr>
            <p:ph type="title"/>
          </p:nvPr>
        </p:nvSpPr>
        <p:spPr>
          <a:xfrm>
            <a:off x="643468" y="643467"/>
            <a:ext cx="4620584" cy="4567137"/>
          </a:xfrm>
        </p:spPr>
        <p:txBody>
          <a:bodyPr vert="horz" lIns="91440" tIns="45720" rIns="91440" bIns="45720" rtlCol="0" anchor="b">
            <a:normAutofit/>
          </a:bodyPr>
          <a:lstStyle/>
          <a:p>
            <a:r>
              <a:rPr lang="en-US" dirty="0"/>
              <a:t>Collaboration</a:t>
            </a:r>
          </a:p>
        </p:txBody>
      </p:sp>
      <p:sp>
        <p:nvSpPr>
          <p:cNvPr id="3" name="Content Placeholder 2">
            <a:extLst>
              <a:ext uri="{FF2B5EF4-FFF2-40B4-BE49-F238E27FC236}">
                <a16:creationId xmlns:a16="http://schemas.microsoft.com/office/drawing/2014/main" id="{79CDFE02-00E2-E94C-CAB6-546686CBE8C3}"/>
              </a:ext>
            </a:extLst>
          </p:cNvPr>
          <p:cNvSpPr>
            <a:spLocks noGrp="1"/>
          </p:cNvSpPr>
          <p:nvPr>
            <p:ph idx="1"/>
          </p:nvPr>
        </p:nvSpPr>
        <p:spPr>
          <a:xfrm>
            <a:off x="643467" y="5277684"/>
            <a:ext cx="4620584" cy="775494"/>
          </a:xfrm>
        </p:spPr>
        <p:txBody>
          <a:bodyPr vert="horz" lIns="91440" tIns="45720" rIns="91440" bIns="45720" rtlCol="0">
            <a:normAutofit/>
          </a:bodyPr>
          <a:lstStyle/>
          <a:p>
            <a:pPr marL="0" indent="0">
              <a:buNone/>
            </a:pPr>
            <a:r>
              <a:rPr lang="en-US" sz="2400" dirty="0"/>
              <a:t>Are you sharing data with a dog or a scientist?</a:t>
            </a:r>
          </a:p>
        </p:txBody>
      </p:sp>
      <p:pic>
        <p:nvPicPr>
          <p:cNvPr id="6" name="Picture 5">
            <a:extLst>
              <a:ext uri="{FF2B5EF4-FFF2-40B4-BE49-F238E27FC236}">
                <a16:creationId xmlns:a16="http://schemas.microsoft.com/office/drawing/2014/main" id="{6F0D29C5-3756-C37C-87F4-75A68F63863B}"/>
              </a:ext>
            </a:extLst>
          </p:cNvPr>
          <p:cNvPicPr>
            <a:picLocks noChangeAspect="1"/>
          </p:cNvPicPr>
          <p:nvPr/>
        </p:nvPicPr>
        <p:blipFill rotWithShape="1">
          <a:blip r:embed="rId2"/>
          <a:srcRect b="13740"/>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777966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D5763-4925-57B8-6D11-454D95F3DC9F}"/>
              </a:ext>
            </a:extLst>
          </p:cNvPr>
          <p:cNvSpPr>
            <a:spLocks noGrp="1"/>
          </p:cNvSpPr>
          <p:nvPr>
            <p:ph type="title"/>
          </p:nvPr>
        </p:nvSpPr>
        <p:spPr/>
        <p:txBody>
          <a:bodyPr/>
          <a:lstStyle/>
          <a:p>
            <a:r>
              <a:rPr lang="en-US" dirty="0"/>
              <a:t>All ICERs - </a:t>
            </a:r>
          </a:p>
        </p:txBody>
      </p:sp>
      <p:sp>
        <p:nvSpPr>
          <p:cNvPr id="3" name="Content Placeholder 2">
            <a:extLst>
              <a:ext uri="{FF2B5EF4-FFF2-40B4-BE49-F238E27FC236}">
                <a16:creationId xmlns:a16="http://schemas.microsoft.com/office/drawing/2014/main" id="{38FF714F-8A21-BF7D-DC86-93D613DBA35D}"/>
              </a:ext>
            </a:extLst>
          </p:cNvPr>
          <p:cNvSpPr>
            <a:spLocks noGrp="1"/>
          </p:cNvSpPr>
          <p:nvPr>
            <p:ph idx="1"/>
          </p:nvPr>
        </p:nvSpPr>
        <p:spPr/>
        <p:txBody>
          <a:bodyPr/>
          <a:lstStyle/>
          <a:p>
            <a:r>
              <a:rPr lang="en-US" dirty="0"/>
              <a:t>Built authentication infrastructure</a:t>
            </a:r>
          </a:p>
          <a:p>
            <a:r>
              <a:rPr lang="en-US" dirty="0"/>
              <a:t>Established identity assurance</a:t>
            </a:r>
          </a:p>
          <a:p>
            <a:r>
              <a:rPr lang="en-US" dirty="0"/>
              <a:t>Multi-factor authentication</a:t>
            </a:r>
          </a:p>
          <a:p>
            <a:r>
              <a:rPr lang="en-US" dirty="0"/>
              <a:t>Providing those to the federations</a:t>
            </a:r>
          </a:p>
          <a:p>
            <a:r>
              <a:rPr lang="en-US" dirty="0"/>
              <a:t>Encouraged building of Federation in Uganda</a:t>
            </a:r>
          </a:p>
          <a:p>
            <a:r>
              <a:rPr lang="en-US" dirty="0"/>
              <a:t>Encouraged building eduroam at the centers</a:t>
            </a:r>
          </a:p>
          <a:p>
            <a:r>
              <a:rPr lang="en-US" dirty="0"/>
              <a:t>Encouraged use of the R&amp;S Profile in India</a:t>
            </a:r>
          </a:p>
        </p:txBody>
      </p:sp>
    </p:spTree>
    <p:extLst>
      <p:ext uri="{BB962C8B-B14F-4D97-AF65-F5344CB8AC3E}">
        <p14:creationId xmlns:p14="http://schemas.microsoft.com/office/powerpoint/2010/main" val="39179388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ACE Red">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BF0000"/>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ACE Consortium Template" id="{68D52814-BE62-C54B-98ED-BB8D1CBA621D}" vid="{D101C95F-08D7-2946-87E3-7E7E4C1E2161}"/>
    </a:ext>
  </a:extLst>
</a:theme>
</file>

<file path=ppt/theme/theme3.xml><?xml version="1.0" encoding="utf-8"?>
<a:theme xmlns:a="http://schemas.openxmlformats.org/drawingml/2006/main" name="3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14b77578-9773-42d5-8507-251ca2dc2b06}" enabled="0" method="" siteId="{14b77578-9773-42d5-8507-251ca2dc2b06}" removed="1"/>
</clbl:labelList>
</file>

<file path=docProps/app.xml><?xml version="1.0" encoding="utf-8"?>
<Properties xmlns="http://schemas.openxmlformats.org/officeDocument/2006/extended-properties" xmlns:vt="http://schemas.openxmlformats.org/officeDocument/2006/docPropsVTypes">
  <TotalTime>71</TotalTime>
  <Words>1443</Words>
  <Application>Microsoft Office PowerPoint</Application>
  <PresentationFormat>Widescreen</PresentationFormat>
  <Paragraphs>110</Paragraphs>
  <Slides>15</Slides>
  <Notes>8</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15</vt:i4>
      </vt:variant>
    </vt:vector>
  </HeadingPairs>
  <TitlesOfParts>
    <vt:vector size="26" baseType="lpstr">
      <vt:lpstr>.SF NS</vt:lpstr>
      <vt:lpstr>Arial</vt:lpstr>
      <vt:lpstr>Calibri</vt:lpstr>
      <vt:lpstr>Calibri Light</vt:lpstr>
      <vt:lpstr>Montserrat Light</vt:lpstr>
      <vt:lpstr>Montserrat Medium</vt:lpstr>
      <vt:lpstr>Open Sans</vt:lpstr>
      <vt:lpstr>Open Sans SemiBold</vt:lpstr>
      <vt:lpstr>Office Theme</vt:lpstr>
      <vt:lpstr>2_Office Theme</vt:lpstr>
      <vt:lpstr>3_Office Theme</vt:lpstr>
      <vt:lpstr>Building federated research communities</vt:lpstr>
      <vt:lpstr>About the NIAID  International Program</vt:lpstr>
      <vt:lpstr>PowerPoint Presentation</vt:lpstr>
      <vt:lpstr>International Centers of Excellence in Research - ICERs</vt:lpstr>
      <vt:lpstr>ACE-Uganda Compute Core</vt:lpstr>
      <vt:lpstr>One Rack of Stampede Servers from the TACC</vt:lpstr>
      <vt:lpstr>ACE Mali Cluster</vt:lpstr>
      <vt:lpstr>Collaboration</vt:lpstr>
      <vt:lpstr>All ICERs - </vt:lpstr>
      <vt:lpstr>Objective of the NDCP (NIAID VRO)</vt:lpstr>
      <vt:lpstr>Recent Accomplishments</vt:lpstr>
      <vt:lpstr>Challenges</vt:lpstr>
      <vt:lpstr>Next Steps</vt:lpstr>
      <vt:lpstr>Building the community requires constant investment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dc:title>
  <dc:creator>Whalen, Christopher (NIH/NIAID) [C]</dc:creator>
  <cp:lastModifiedBy>Whalen, Christopher (NIH/NIAID) [C]</cp:lastModifiedBy>
  <cp:revision>1</cp:revision>
  <dcterms:created xsi:type="dcterms:W3CDTF">2024-01-30T07:48:30Z</dcterms:created>
  <dcterms:modified xsi:type="dcterms:W3CDTF">2024-01-30T09:07:29Z</dcterms:modified>
</cp:coreProperties>
</file>