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0080625" cy="5670550"/>
  <p:notesSz cx="7772400" cy="100584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5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CFA18D69-59F6-4D59-B5B4-5FCE468051AA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Nimbus Sans" pitchFamily="2"/>
              <a:cs typeface="FreeSans" pitchFamily="2"/>
            </a:endParaRP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0ABD2884-3036-4762-B66D-411BC5956021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Nimbus Sans" pitchFamily="2"/>
              <a:cs typeface="FreeSans" pitchFamily="2"/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49923B8-95CD-475E-B244-A06F9B9562FE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Nimbus Sans" pitchFamily="2"/>
              <a:cs typeface="FreeSans" pitchFamily="2"/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D5F604A-B5B2-4828-9832-FC813FBB8A20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F575CAB8-2112-4AC0-857E-05AAA5F28AC3}" type="slidenum">
              <a:t>‹#›</a:t>
            </a:fld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Nimbus Sans" pitchFamily="2"/>
              <a:cs typeface="Free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646204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A7755F87-EC6C-4692-80E5-4950F4B0D7E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0092917A-5195-4537-A7C0-2E4ACB0E61C5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777239" y="4777560"/>
            <a:ext cx="6217560" cy="4525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altLang="zh-CN"/>
          </a:p>
        </p:txBody>
      </p:sp>
      <p:sp>
        <p:nvSpPr>
          <p:cNvPr id="4" name="页眉占位符 3">
            <a:extLst>
              <a:ext uri="{FF2B5EF4-FFF2-40B4-BE49-F238E27FC236}">
                <a16:creationId xmlns:a16="http://schemas.microsoft.com/office/drawing/2014/main" id="{C8F4F718-8F67-44BD-B332-D4D6F2A3BDB4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Nimbus Sans" pitchFamily="2"/>
                <a:cs typeface="Nimbus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AE3A18E-5053-4FD0-A3D1-A4C6091CDDE0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Nimbus Sans" pitchFamily="2"/>
                <a:cs typeface="Nimbus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FF3CA31-1588-4FAC-9B72-47A8EA7913BF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b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Nimbus Sans" pitchFamily="2"/>
                <a:cs typeface="Nimbus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8657D63-2FE8-4DDB-A5DB-94DA261E357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Nimbus Sans" pitchFamily="2"/>
                <a:cs typeface="Nimbus Sans" pitchFamily="2"/>
              </a:defRPr>
            </a:lvl1pPr>
          </a:lstStyle>
          <a:p>
            <a:pPr lvl="0"/>
            <a:fld id="{CD258DA0-4BD2-4D06-BB46-684FAD3D721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359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hangingPunct="0">
      <a:tabLst/>
      <a:defRPr lang="en-US" altLang="zh-CN" sz="2000" b="0" i="0" u="none" strike="noStrike" kern="1200" cap="none">
        <a:ln>
          <a:noFill/>
        </a:ln>
        <a:highlight>
          <a:scrgbClr r="0" g="0" b="0">
            <a:alpha val="0"/>
          </a:scrgbClr>
        </a:highlight>
        <a:latin typeface="Liberation Sans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1D6CD0B-5156-4F2B-BDE8-558986FEC92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2D287902-F3B6-4756-92DE-E3A5FF997D2F}" type="slidenum">
              <a:t>1</a:t>
            </a:fld>
            <a:endParaRPr lang="en-US"/>
          </a:p>
        </p:txBody>
      </p:sp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DF24F947-4E50-4AD5-8FB1-5B623D57255D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CFA6078E-EFD9-4378-926F-58EC392A1CD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pPr rtl="0"/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D87C4F-BC98-4558-90D4-67803DFF9E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928688"/>
            <a:ext cx="7559675" cy="197326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FAB0269-E968-4ACB-98E9-69BD293249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2978150"/>
            <a:ext cx="7559675" cy="137001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43A8944-E031-468B-98DA-0D220979B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AB12D42-BE49-4E73-A437-383F61EE4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9EF9600-11ED-4A95-BF9C-1A40D56E4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1F46268-98A8-4AB9-B7F1-388E2A800DC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618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911C888-E16C-4F0D-BEF6-0368E38ED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E5C41AE-6871-43DA-B85A-B8B955754E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3538C0C-EED3-402C-8996-702D52F7B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437C0E4-3B1F-4599-BF5B-5102C7BF0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2162702-AD5D-45EB-8E9F-1CC4739E9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754A565-BE50-4CF2-AAAE-3354741974F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668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C73E829B-4A59-4C27-B77B-5A455DD224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08850" y="225425"/>
            <a:ext cx="2266950" cy="43894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A1551F6-0AC1-46A5-90E4-63AC41AC23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238" y="225425"/>
            <a:ext cx="6653212" cy="43894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A4CE6CC-D7E9-4128-ABA8-3CBA64D19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A644527-0C55-429D-883C-C1404F7F8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2179EC2-0442-4318-BAC1-80A955ACA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45BB766-787F-45FD-B554-C1B5BAEA770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50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7813311-BF9F-4346-9F5B-34A49B075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7E62892-1D7D-456C-8B03-702196726B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20DA5FC-AC53-44F9-A50B-77F11918A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8496B17-D878-4E82-A5D0-5628A607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055992F-280B-4EED-9E84-0D2778F09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DE61EBA-0AE2-43DB-A4A7-0A8B40B4E4C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074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594479E-0EBC-4127-BEA7-3558975AF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414463"/>
            <a:ext cx="8694737" cy="23574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B2AE5B0-8F3A-41E9-A638-153F1053F4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3794125"/>
            <a:ext cx="8694737" cy="124142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E74724B-1C82-424D-8054-996CA14D8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1D0E2D9-D4E4-45F7-9990-43E8F5419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DBC4E5B-79CB-4C2C-95A7-A402AB6F0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E8F3AAC-FC44-4630-9E50-1BF8BB1795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803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68EC6AF-86C2-48BE-910B-DCD8136EF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C7A10FB-7306-422E-BD11-73E64C636E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1325563"/>
            <a:ext cx="4459287" cy="3289300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5948FE1-001B-476E-9C92-EEE9555F48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4925" y="1325563"/>
            <a:ext cx="4460875" cy="3289300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AAA712F-7527-4580-B93F-6CBB02C74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1A29201-49FF-49E3-90D4-25234E833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68A1CAD-4F52-4B74-8321-BC5B0B642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8AF5139-3AD4-4C0A-A006-B7C5FAA5A8D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091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D290546-DAE7-4AB7-9A2A-D4E71A07A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01625"/>
            <a:ext cx="8694737" cy="10969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8278244-8719-4AD6-82F4-D844264B3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390650"/>
            <a:ext cx="426561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3551E40-3D55-4DD7-9341-55753F90A6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071688"/>
            <a:ext cx="4265612" cy="304641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2293098-E77A-4107-841F-67C82FC649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390650"/>
            <a:ext cx="428466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FFEFAAE-B6B0-4ECE-B4B9-3F7A99BD72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071688"/>
            <a:ext cx="4284662" cy="304641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4AB18138-C436-4885-B5A7-AD0A001EE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CFAFE25-D1CA-4ACE-97E3-BE70C30B4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B5D6FA5A-1BC2-43B8-907F-8BFCDF9D6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2305281-0A27-48FC-BE29-A965873404B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32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8A64124-C444-4D62-83C5-F8495A8E8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5D3503A-5BB0-4C72-8B27-01FA5C617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6F7867FA-E6BE-47DE-A4BA-4BFA15E31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706F179-F42A-43D8-AD63-B43ECF078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2D06165-BE54-4B1D-A464-9BF47B2F1B6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611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FC27989F-41B2-4C58-8F74-5D5F4F449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D02BB97-2C4F-4416-9B19-534777E5C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965A35F-F9CA-4FAB-8A39-8524AC15A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B049577-CCDC-479B-A63B-07A4E41D8F7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095494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E4E1638-EC0F-4277-B50A-4E1E8B40C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F8F67C2-0FF1-4198-B27B-05E2E11242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DCE12A1-D96A-46A4-9A96-ED1485067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6D0D9D4-347F-47EC-A98F-53714F8C5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364B58B-00EB-4136-B376-0191A9907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99A92C0-9468-46D9-B6C5-00C98872E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80E4DB8-CF36-454D-BBFF-AFB1E036D50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027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8742AA-500D-4EDE-93DF-A50718E91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AB38FA3-DC44-471F-9045-0493D3888F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324B54F-84D6-4F34-9A43-BFFB41AFA3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446F466-5A53-485A-B378-20655B039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5691206-D0ED-4ADE-8317-1E1629DAB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655DF16-EB19-4358-8B0C-FD2ACA283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0A2578C-7223-4A75-B862-3432695DEDB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49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E4A311A3-16BD-43D3-89A1-2F8CD633212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3999" y="226080"/>
            <a:ext cx="9071640" cy="9460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US" altLang="zh-CN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DF81E93-B17C-4176-B2B8-267AC929567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03999" y="1326240"/>
            <a:ext cx="9071640" cy="32882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altLang="zh-CN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6264984-5252-431E-888C-71B4E62CA366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503999" y="516492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Nimbus Sans" pitchFamily="2"/>
                <a:cs typeface="Nimbus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9709992-B73D-4606-B013-E93EFA2444B9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447360" y="516492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ctr" rtl="0" hangingPunct="0">
              <a:buNone/>
              <a:tabLst/>
              <a:defRPr lang="en-US" sz="1400" kern="1200">
                <a:latin typeface="Liberation Serif" pitchFamily="18"/>
                <a:ea typeface="Nimbus Sans" pitchFamily="2"/>
                <a:cs typeface="Nimbus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CE13C81-C976-45CA-A496-F9CD8F63E5D1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7227360" y="516492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Nimbus Sans" pitchFamily="2"/>
                <a:cs typeface="Nimbus Sans" pitchFamily="2"/>
              </a:defRPr>
            </a:lvl1pPr>
          </a:lstStyle>
          <a:p>
            <a:pPr lvl="0"/>
            <a:fld id="{E573246D-9EE7-46E5-85D5-9F372C73307C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hangingPunct="0">
        <a:tabLst/>
        <a:defRPr lang="en-US" altLang="zh-CN" sz="44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</a:defRPr>
      </a:lvl1pPr>
    </p:titleStyle>
    <p:bodyStyle>
      <a:lvl1pPr marL="0" marR="0" indent="0" hangingPunct="0">
        <a:spcBef>
          <a:spcPts val="1414"/>
        </a:spcBef>
        <a:spcAft>
          <a:spcPts val="0"/>
        </a:spcAft>
        <a:tabLst/>
        <a:defRPr lang="en-US" altLang="zh-CN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F60E0B6-85E9-410F-817C-EDE9E7E738A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>
            <a:spAutoFit/>
          </a:bodyPr>
          <a:lstStyle/>
          <a:p>
            <a:pPr lvl="0" rtl="0"/>
            <a:r>
              <a:rPr lang="en-US"/>
              <a:t>HERD ion run requests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B3C01F0A-9528-48F9-91F8-667DD4CE2462}"/>
              </a:ext>
            </a:extLst>
          </p:cNvPr>
          <p:cNvSpPr txBox="1"/>
          <p:nvPr/>
        </p:nvSpPr>
        <p:spPr>
          <a:xfrm>
            <a:off x="365760" y="1463039"/>
            <a:ext cx="9622547" cy="3541824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Nimbus Sans" pitchFamily="2"/>
                <a:cs typeface="FreeSans" pitchFamily="2"/>
              </a:rPr>
              <a:t>Beam requests: same beams used in 2022</a:t>
            </a:r>
          </a:p>
          <a:p>
            <a:pPr marL="457200" lvl="2" hangingPunct="0">
              <a:buSzPct val="45000"/>
              <a:buFont typeface="StarSymbol"/>
              <a:buChar char="●"/>
            </a:pPr>
            <a:r>
              <a:rPr lang="en-US" b="0" i="0" u="none" strike="noStrike" kern="1200" cap="none" dirty="0">
                <a:ln>
                  <a:noFill/>
                </a:ln>
                <a:latin typeface="Liberation Sans" pitchFamily="18"/>
                <a:ea typeface="Nimbus Sans" pitchFamily="2"/>
                <a:cs typeface="FreeSans" pitchFamily="2"/>
              </a:rPr>
              <a:t>Fragmented beam</a:t>
            </a:r>
          </a:p>
          <a:p>
            <a:pPr marL="457200" lvl="2" hangingPunct="0">
              <a:buSzPct val="45000"/>
              <a:buFont typeface="StarSymbol"/>
              <a:buChar char="●"/>
            </a:pPr>
            <a:r>
              <a:rPr lang="en-US" b="0" i="0" u="none" strike="noStrike" kern="1200" cap="none" dirty="0">
                <a:ln>
                  <a:noFill/>
                </a:ln>
                <a:latin typeface="Liberation Sans" pitchFamily="18"/>
                <a:ea typeface="Nimbus Sans" pitchFamily="2"/>
                <a:cs typeface="FreeSans" pitchFamily="2"/>
              </a:rPr>
              <a:t>A/Z = 2 and 2.2</a:t>
            </a:r>
          </a:p>
          <a:p>
            <a:pPr marL="914400" lvl="3" hangingPunct="0">
              <a:buSzPct val="45000"/>
              <a:buFont typeface="StarSymbol"/>
              <a:buChar char="●"/>
            </a:pPr>
            <a:r>
              <a:rPr lang="en-US" dirty="0">
                <a:latin typeface="Liberation Sans" pitchFamily="18"/>
                <a:ea typeface="Nimbus Sans" pitchFamily="2"/>
                <a:cs typeface="FreeSans" pitchFamily="2"/>
              </a:rPr>
              <a:t>Deuterium included</a:t>
            </a:r>
            <a:endParaRPr lang="en-US" b="0" i="0" u="none" strike="noStrike" kern="1200" cap="none" dirty="0">
              <a:ln>
                <a:noFill/>
              </a:ln>
              <a:latin typeface="Liberation Sans" pitchFamily="18"/>
              <a:ea typeface="Nimbus Sans" pitchFamily="2"/>
              <a:cs typeface="FreeSans" pitchFamily="2"/>
            </a:endParaRPr>
          </a:p>
          <a:p>
            <a:pPr marL="457200" lvl="2" hangingPunct="0">
              <a:buSzPct val="45000"/>
              <a:buFont typeface="StarSymbol"/>
              <a:buChar char="●"/>
            </a:pPr>
            <a:r>
              <a:rPr lang="en-US" b="0" i="0" u="none" strike="noStrike" kern="1200" cap="none" dirty="0">
                <a:ln>
                  <a:noFill/>
                </a:ln>
                <a:latin typeface="Liberation Sans" pitchFamily="18"/>
                <a:ea typeface="Nimbus Sans" pitchFamily="2"/>
                <a:cs typeface="FreeSans" pitchFamily="2"/>
              </a:rPr>
              <a:t>Energy as high as possible (150 GeV/n)</a:t>
            </a:r>
          </a:p>
          <a:p>
            <a:pPr marL="457200" lvl="2" hangingPunct="0">
              <a:buSzPct val="45000"/>
              <a:buFont typeface="StarSymbol"/>
              <a:buChar char="●"/>
            </a:pPr>
            <a:r>
              <a:rPr lang="en-US" b="0" i="0" u="none" strike="noStrike" kern="1200" cap="none" dirty="0">
                <a:ln>
                  <a:noFill/>
                </a:ln>
                <a:latin typeface="Liberation Sans" pitchFamily="18"/>
                <a:ea typeface="Nimbus Sans" pitchFamily="2"/>
                <a:cs typeface="FreeSans" pitchFamily="2"/>
              </a:rPr>
              <a:t>1</a:t>
            </a:r>
            <a:r>
              <a:rPr lang="en-US" altLang="zh-CN" b="0" i="0" u="none" strike="noStrike" kern="1200" cap="none" dirty="0">
                <a:ln>
                  <a:noFill/>
                </a:ln>
                <a:latin typeface="Liberation Sans" pitchFamily="18"/>
                <a:ea typeface="Nimbus Sans" pitchFamily="2"/>
                <a:cs typeface="FreeSans" pitchFamily="2"/>
              </a:rPr>
              <a:t>~2</a:t>
            </a:r>
            <a:r>
              <a:rPr lang="en-US" altLang="zh-CN" dirty="0">
                <a:latin typeface="Liberation Sans" pitchFamily="18"/>
                <a:ea typeface="Nimbus Sans" pitchFamily="2"/>
                <a:cs typeface="FreeSans" pitchFamily="2"/>
              </a:rPr>
              <a:t>k</a:t>
            </a:r>
            <a:r>
              <a:rPr lang="zh-CN" altLang="en-US" dirty="0">
                <a:latin typeface="Liberation Sans" pitchFamily="18"/>
                <a:ea typeface="Nimbus Sans" pitchFamily="2"/>
                <a:cs typeface="FreeSans" pitchFamily="2"/>
              </a:rPr>
              <a:t> </a:t>
            </a:r>
            <a:r>
              <a:rPr lang="en-US" altLang="zh-CN" dirty="0">
                <a:latin typeface="Liberation Sans" pitchFamily="18"/>
                <a:ea typeface="Nimbus Sans" pitchFamily="2"/>
                <a:cs typeface="FreeSans" pitchFamily="2"/>
              </a:rPr>
              <a:t>particles/spill</a:t>
            </a:r>
            <a:br>
              <a:rPr lang="en-US" b="0" i="0" u="none" strike="noStrike" kern="1200" cap="none" dirty="0">
                <a:ln>
                  <a:noFill/>
                </a:ln>
                <a:latin typeface="Liberation Sans" pitchFamily="18"/>
                <a:ea typeface="Nimbus Sans" pitchFamily="2"/>
                <a:cs typeface="FreeSans" pitchFamily="2"/>
              </a:rPr>
            </a:br>
            <a:endParaRPr lang="en-US" b="0" i="0" u="none" strike="noStrike" kern="1200" cap="none" dirty="0">
              <a:ln>
                <a:noFill/>
              </a:ln>
              <a:latin typeface="Liberation Sans" pitchFamily="18"/>
              <a:ea typeface="Nimbus Sans" pitchFamily="2"/>
              <a:cs typeface="FreeSans" pitchFamily="2"/>
            </a:endParaRPr>
          </a:p>
          <a:p>
            <a:pPr marL="0" marR="0" lvl="1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</a:pPr>
            <a:endParaRPr lang="en-US" dirty="0">
              <a:latin typeface="Liberation Sans" pitchFamily="18"/>
              <a:ea typeface="Nimbus Sans" pitchFamily="2"/>
              <a:cs typeface="FreeSans" pitchFamily="2"/>
            </a:endParaRPr>
          </a:p>
          <a:p>
            <a:pPr marL="0" marR="0" lvl="1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Nimbus Sans" pitchFamily="2"/>
              <a:cs typeface="FreeSans" pitchFamily="2"/>
            </a:endParaRPr>
          </a:p>
          <a:p>
            <a:pPr marL="0" marR="0" lvl="1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Nimbus Sans" pitchFamily="2"/>
              <a:cs typeface="FreeSan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Nimbus Sans" pitchFamily="2"/>
                <a:cs typeface="FreeSans" pitchFamily="2"/>
              </a:rPr>
              <a:t>Beam line:</a:t>
            </a:r>
          </a:p>
          <a:p>
            <a:pPr marL="457200" lvl="2" hangingPunct="0">
              <a:buSzPct val="45000"/>
              <a:buFont typeface="StarSymbol"/>
              <a:buChar char="●"/>
            </a:pPr>
            <a:r>
              <a:rPr lang="en-US" b="0" i="0" u="none" strike="noStrike" kern="1200" cap="none" dirty="0">
                <a:ln>
                  <a:noFill/>
                </a:ln>
                <a:latin typeface="Liberation Sans" pitchFamily="18"/>
                <a:ea typeface="Nimbus Sans" pitchFamily="2"/>
                <a:cs typeface="FreeSans" pitchFamily="2"/>
              </a:rPr>
              <a:t>Parasite run with PAN in CW 40, PAN on Goliath table → beam pipe down to Goliath</a:t>
            </a:r>
          </a:p>
          <a:p>
            <a:pPr marL="457200" lvl="2" hangingPunct="0">
              <a:buSzPct val="45000"/>
              <a:buFont typeface="StarSymbol"/>
              <a:buChar char="●"/>
            </a:pPr>
            <a:r>
              <a:rPr lang="en-US" b="0" i="0" u="none" strike="noStrike" kern="1200" cap="none" dirty="0">
                <a:ln>
                  <a:noFill/>
                </a:ln>
                <a:latin typeface="Liberation Sans" pitchFamily="18"/>
                <a:ea typeface="Nimbus Sans" pitchFamily="2"/>
                <a:cs typeface="FreeSans" pitchFamily="2"/>
              </a:rPr>
              <a:t>HERD run in CW 41 → beam pipe down to the detector (just downstream Goliath table)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E417D5F-01F4-421E-84B2-B35FA176B151}"/>
              </a:ext>
            </a:extLst>
          </p:cNvPr>
          <p:cNvSpPr txBox="1"/>
          <p:nvPr/>
        </p:nvSpPr>
        <p:spPr>
          <a:xfrm>
            <a:off x="5159954" y="1459762"/>
            <a:ext cx="4583815" cy="2479994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</a:pPr>
            <a:r>
              <a:rPr lang="en-US" sz="1800" b="0" i="0" u="none" strike="noStrike" kern="1200" cap="none" dirty="0">
                <a:ln>
                  <a:noFill/>
                </a:ln>
                <a:latin typeface="Liberation Sans" pitchFamily="18"/>
                <a:ea typeface="Nimbus Sans" pitchFamily="2"/>
                <a:cs typeface="FreeSans" pitchFamily="2"/>
              </a:rPr>
              <a:t>Other requirements:</a:t>
            </a:r>
          </a:p>
          <a:p>
            <a:pPr marL="457200" lvl="2" hangingPunct="0">
              <a:buSzPct val="45000"/>
              <a:buFont typeface="StarSymbol"/>
              <a:buChar char="●"/>
            </a:pPr>
            <a:r>
              <a:rPr lang="en-US" b="0" i="0" u="none" strike="noStrike" kern="1200" cap="none" dirty="0">
                <a:ln>
                  <a:noFill/>
                </a:ln>
                <a:latin typeface="Liberation Sans" pitchFamily="18"/>
                <a:ea typeface="Nimbus Sans" pitchFamily="2"/>
                <a:cs typeface="FreeSans" pitchFamily="2"/>
              </a:rPr>
              <a:t>2 XCSA tables already booked for TRD and trigger</a:t>
            </a:r>
          </a:p>
          <a:p>
            <a:pPr marL="457200" lvl="2" hangingPunct="0">
              <a:buSzPct val="45000"/>
              <a:buFont typeface="StarSymbol"/>
              <a:buChar char="●"/>
            </a:pPr>
            <a:r>
              <a:rPr lang="en-US" b="0" i="0" u="none" strike="noStrike" kern="1200" cap="none" dirty="0">
                <a:ln>
                  <a:noFill/>
                </a:ln>
                <a:latin typeface="Liberation Sans" pitchFamily="18"/>
                <a:ea typeface="Nimbus Sans" pitchFamily="2"/>
                <a:cs typeface="FreeSans" pitchFamily="2"/>
              </a:rPr>
              <a:t>Trigger has now its own table, so just 1 XCSA is needed (with remote control)</a:t>
            </a:r>
          </a:p>
          <a:p>
            <a:pPr marL="457200" lvl="2" hangingPunct="0">
              <a:buSzPct val="45000"/>
              <a:buFont typeface="StarSymbol"/>
              <a:buChar char="●"/>
            </a:pPr>
            <a:r>
              <a:rPr lang="en-US" b="0" i="0" u="none" strike="noStrike" kern="1200" cap="none" dirty="0">
                <a:ln>
                  <a:noFill/>
                </a:ln>
                <a:latin typeface="Liberation Sans" pitchFamily="18"/>
                <a:ea typeface="Nimbus Sans" pitchFamily="2"/>
                <a:cs typeface="FreeSans" pitchFamily="2"/>
              </a:rPr>
              <a:t>Rack in beam area</a:t>
            </a:r>
          </a:p>
          <a:p>
            <a:pPr marL="457200" lvl="2" hangingPunct="0">
              <a:buSzPct val="45000"/>
              <a:buFont typeface="StarSymbol"/>
              <a:buChar char="●"/>
            </a:pPr>
            <a:r>
              <a:rPr lang="en-US" b="0" i="0" u="none" strike="noStrike" kern="1200" cap="none" dirty="0">
                <a:ln>
                  <a:noFill/>
                </a:ln>
                <a:latin typeface="Liberation Sans" pitchFamily="18"/>
                <a:ea typeface="Nimbus Sans" pitchFamily="2"/>
                <a:cs typeface="FreeSans" pitchFamily="2"/>
              </a:rPr>
              <a:t>6-7 tables in the experimental area for PCs, power supply units etc.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87</Words>
  <Application>Microsoft Office PowerPoint</Application>
  <PresentationFormat>宽屏</PresentationFormat>
  <Paragraphs>19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FreeSans</vt:lpstr>
      <vt:lpstr>Liberation Sans</vt:lpstr>
      <vt:lpstr>Liberation Serif</vt:lpstr>
      <vt:lpstr>Nimbus Sans</vt:lpstr>
      <vt:lpstr>StarSymbol</vt:lpstr>
      <vt:lpstr>等线</vt:lpstr>
      <vt:lpstr>Arial</vt:lpstr>
      <vt:lpstr>Default</vt:lpstr>
      <vt:lpstr>HERD ion run requests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Blank template 16:9</dc:title>
  <dc:creator>westung</dc:creator>
  <cp:lastModifiedBy>westung</cp:lastModifiedBy>
  <cp:revision>11</cp:revision>
  <dcterms:created xsi:type="dcterms:W3CDTF">2023-09-19T16:00:45Z</dcterms:created>
  <dcterms:modified xsi:type="dcterms:W3CDTF">2023-09-21T00:28:59Z</dcterms:modified>
</cp:coreProperties>
</file>