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7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3"/>
    <p:sldMasterId id="2147483732" r:id="rId4"/>
    <p:sldMasterId id="2147483762" r:id="rId5"/>
    <p:sldMasterId id="2147483777" r:id="rId6"/>
    <p:sldMasterId id="2147483792" r:id="rId7"/>
    <p:sldMasterId id="2147483807" r:id="rId8"/>
    <p:sldMasterId id="2147483824" r:id="rId9"/>
    <p:sldMasterId id="2147483848" r:id="rId10"/>
  </p:sldMasterIdLst>
  <p:notesMasterIdLst>
    <p:notesMasterId r:id="rId28"/>
  </p:notesMasterIdLst>
  <p:sldIdLst>
    <p:sldId id="584" r:id="rId11"/>
    <p:sldId id="359" r:id="rId12"/>
    <p:sldId id="1674" r:id="rId13"/>
    <p:sldId id="1655" r:id="rId14"/>
    <p:sldId id="258" r:id="rId15"/>
    <p:sldId id="1662" r:id="rId16"/>
    <p:sldId id="256" r:id="rId17"/>
    <p:sldId id="257" r:id="rId18"/>
    <p:sldId id="1675" r:id="rId19"/>
    <p:sldId id="269" r:id="rId20"/>
    <p:sldId id="268" r:id="rId21"/>
    <p:sldId id="262" r:id="rId22"/>
    <p:sldId id="265" r:id="rId23"/>
    <p:sldId id="273" r:id="rId24"/>
    <p:sldId id="1659" r:id="rId25"/>
    <p:sldId id="376" r:id="rId26"/>
    <p:sldId id="16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6DEACA-F800-42E6-951C-ED5BA06F84F1}" name="Edvards Francis Kuks" initials="EFK" userId="S::EdvardsFrancis.Kuks@izm.gov.lv::28e73f3a-b33d-497a-bcd0-2db89053af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8DB"/>
    <a:srgbClr val="A191E8"/>
    <a:srgbClr val="F2F2F2"/>
    <a:srgbClr val="FDD741"/>
    <a:srgbClr val="2024DF"/>
    <a:srgbClr val="EDEDFA"/>
    <a:srgbClr val="0000B3"/>
    <a:srgbClr val="7030A0"/>
    <a:srgbClr val="CCB8FE"/>
    <a:srgbClr val="B07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viewProps" Target="viewProps.xml"/><Relationship Id="rId8" Type="http://schemas.openxmlformats.org/officeDocument/2006/relationships/slideMaster" Target="slideMasters/slideMaster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60AE8-09ED-4499-945C-FBB87C830AB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47E4D3-7F36-44C9-8452-065E1D2474E0}">
      <dgm:prSet custT="1"/>
      <dgm:spPr/>
      <dgm:t>
        <a:bodyPr/>
        <a:lstStyle/>
        <a:p>
          <a:r>
            <a:rPr lang="en-GB" sz="2800" b="1"/>
            <a:t>Jēgpilni </a:t>
          </a:r>
          <a:endParaRPr lang="en-US" sz="2800" b="1" dirty="0"/>
        </a:p>
      </dgm:t>
    </dgm:pt>
    <dgm:pt modelId="{52D90A65-D845-4B1C-8273-B0312AB16DDB}" type="parTrans" cxnId="{31EE0B27-6503-459F-91D8-C217AA2F8F28}">
      <dgm:prSet/>
      <dgm:spPr/>
      <dgm:t>
        <a:bodyPr/>
        <a:lstStyle/>
        <a:p>
          <a:endParaRPr lang="en-US"/>
        </a:p>
      </dgm:t>
    </dgm:pt>
    <dgm:pt modelId="{DA11CF4A-93DA-4634-8CB7-97FE550C1A56}" type="sibTrans" cxnId="{31EE0B27-6503-459F-91D8-C217AA2F8F28}">
      <dgm:prSet/>
      <dgm:spPr/>
      <dgm:t>
        <a:bodyPr/>
        <a:lstStyle/>
        <a:p>
          <a:endParaRPr lang="en-US"/>
        </a:p>
      </dgm:t>
    </dgm:pt>
    <dgm:pt modelId="{C063163D-E964-4E85-9A87-4300B3513EEC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GB" b="0" dirty="0"/>
            <a:t> </a:t>
          </a:r>
          <a:r>
            <a:rPr lang="en-GB" b="1" dirty="0" err="1"/>
            <a:t>Sniegt</a:t>
          </a:r>
          <a:r>
            <a:rPr lang="en-GB" dirty="0"/>
            <a:t> </a:t>
          </a:r>
          <a:r>
            <a:rPr lang="en-GB" dirty="0" err="1"/>
            <a:t>ilgtspējīgu</a:t>
          </a:r>
          <a:r>
            <a:rPr lang="en-GB" dirty="0"/>
            <a:t> </a:t>
          </a:r>
          <a:r>
            <a:rPr lang="en-GB" b="1" dirty="0" err="1"/>
            <a:t>pienesumu</a:t>
          </a:r>
          <a:r>
            <a:rPr lang="en-GB" dirty="0"/>
            <a:t> </a:t>
          </a:r>
          <a:r>
            <a:rPr lang="en-GB" dirty="0" err="1"/>
            <a:t>valsts</a:t>
          </a:r>
          <a:r>
            <a:rPr lang="en-GB" dirty="0"/>
            <a:t> </a:t>
          </a:r>
          <a:r>
            <a:rPr lang="en-GB" dirty="0" err="1"/>
            <a:t>noteikto</a:t>
          </a:r>
          <a:r>
            <a:rPr lang="en-GB" dirty="0"/>
            <a:t> </a:t>
          </a:r>
          <a:r>
            <a:rPr lang="en-GB" b="1" dirty="0" err="1"/>
            <a:t>prioritāšu</a:t>
          </a:r>
          <a:r>
            <a:rPr lang="en-GB" b="1" dirty="0"/>
            <a:t> </a:t>
          </a:r>
          <a:r>
            <a:rPr lang="en-GB" b="1" dirty="0" err="1"/>
            <a:t>izpildei</a:t>
          </a:r>
          <a:r>
            <a:rPr lang="en-GB" b="1" dirty="0"/>
            <a:t> </a:t>
          </a:r>
          <a:r>
            <a:rPr lang="en-GB" dirty="0" err="1"/>
            <a:t>izglītības</a:t>
          </a:r>
          <a:r>
            <a:rPr lang="en-GB" dirty="0"/>
            <a:t>, </a:t>
          </a:r>
          <a:r>
            <a:rPr lang="en-GB" dirty="0" err="1"/>
            <a:t>zinātnes</a:t>
          </a:r>
          <a:r>
            <a:rPr lang="en-GB" dirty="0"/>
            <a:t>, </a:t>
          </a:r>
          <a:r>
            <a:rPr lang="en-GB" dirty="0" err="1"/>
            <a:t>ekonomikas</a:t>
          </a:r>
          <a:r>
            <a:rPr lang="en-GB" dirty="0"/>
            <a:t> </a:t>
          </a:r>
          <a:r>
            <a:rPr lang="en-GB" dirty="0" err="1"/>
            <a:t>izaugsmes</a:t>
          </a:r>
          <a:r>
            <a:rPr lang="en-GB" dirty="0"/>
            <a:t>, </a:t>
          </a:r>
          <a:r>
            <a:rPr lang="en-GB" dirty="0" err="1"/>
            <a:t>kā</a:t>
          </a:r>
          <a:r>
            <a:rPr lang="en-GB" dirty="0"/>
            <a:t> </a:t>
          </a:r>
          <a:r>
            <a:rPr lang="en-GB" dirty="0" err="1"/>
            <a:t>arī</a:t>
          </a:r>
          <a:r>
            <a:rPr lang="en-GB" dirty="0"/>
            <a:t> P&amp;I </a:t>
          </a:r>
          <a:r>
            <a:rPr lang="en-GB" dirty="0" err="1"/>
            <a:t>jomās</a:t>
          </a:r>
          <a:endParaRPr lang="en-US" dirty="0"/>
        </a:p>
      </dgm:t>
    </dgm:pt>
    <dgm:pt modelId="{B36277A7-CFDC-4095-AAAB-4F542B8B788A}" type="parTrans" cxnId="{9332FDDF-E715-40F0-8193-1AAB1AF67C43}">
      <dgm:prSet/>
      <dgm:spPr/>
      <dgm:t>
        <a:bodyPr/>
        <a:lstStyle/>
        <a:p>
          <a:endParaRPr lang="en-US"/>
        </a:p>
      </dgm:t>
    </dgm:pt>
    <dgm:pt modelId="{D6FDF114-437F-4017-91F2-8AE141338A07}" type="sibTrans" cxnId="{9332FDDF-E715-40F0-8193-1AAB1AF67C43}">
      <dgm:prSet/>
      <dgm:spPr/>
      <dgm:t>
        <a:bodyPr/>
        <a:lstStyle/>
        <a:p>
          <a:endParaRPr lang="en-US"/>
        </a:p>
      </dgm:t>
    </dgm:pt>
    <dgm:pt modelId="{D7F3D65B-8158-4C62-A968-406CAC6DFE4B}">
      <dgm:prSet custT="1"/>
      <dgm:spPr/>
      <dgm:t>
        <a:bodyPr/>
        <a:lstStyle/>
        <a:p>
          <a:r>
            <a:rPr lang="en-GB" sz="2800" b="1" dirty="0" err="1"/>
            <a:t>Koordinēti</a:t>
          </a:r>
          <a:r>
            <a:rPr lang="en-GB" sz="2800" dirty="0"/>
            <a:t> </a:t>
          </a:r>
          <a:endParaRPr lang="en-US" sz="2800" dirty="0"/>
        </a:p>
      </dgm:t>
    </dgm:pt>
    <dgm:pt modelId="{BCE0A849-2CB9-42F6-AFF3-5149056879A0}" type="parTrans" cxnId="{7424D7A3-209D-4589-A25C-624043A3A6F9}">
      <dgm:prSet/>
      <dgm:spPr/>
      <dgm:t>
        <a:bodyPr/>
        <a:lstStyle/>
        <a:p>
          <a:endParaRPr lang="en-US"/>
        </a:p>
      </dgm:t>
    </dgm:pt>
    <dgm:pt modelId="{493A0BA1-4143-40AE-8437-B24BAB112A15}" type="sibTrans" cxnId="{7424D7A3-209D-4589-A25C-624043A3A6F9}">
      <dgm:prSet/>
      <dgm:spPr/>
      <dgm:t>
        <a:bodyPr/>
        <a:lstStyle/>
        <a:p>
          <a:endParaRPr lang="en-US"/>
        </a:p>
      </dgm:t>
    </dgm:pt>
    <dgm:pt modelId="{BF788765-3487-4FEA-91B0-2C1A4AEB9342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4"/>
          </a:pPr>
          <a:r>
            <a:rPr lang="en-GB" b="0" kern="1200" dirty="0"/>
            <a:t> </a:t>
          </a:r>
          <a:r>
            <a:rPr lang="en-GB" b="1" kern="1200" dirty="0" err="1"/>
            <a:t>Koncentrēt</a:t>
          </a:r>
          <a:r>
            <a:rPr lang="en-GB" kern="1200" dirty="0"/>
            <a:t> </a:t>
          </a:r>
          <a:r>
            <a:rPr lang="en-GB" kern="1200" dirty="0" err="1"/>
            <a:t>pieejamos</a:t>
          </a:r>
          <a:r>
            <a:rPr lang="en-GB" kern="1200" dirty="0"/>
            <a:t> un </a:t>
          </a:r>
          <a:r>
            <a:rPr lang="en-GB" kern="1200" dirty="0" err="1"/>
            <a:t>piesaistīt</a:t>
          </a:r>
          <a:r>
            <a:rPr lang="en-GB" kern="1200" dirty="0"/>
            <a:t> </a:t>
          </a:r>
          <a:r>
            <a:rPr lang="en-GB" kern="1200" dirty="0" err="1"/>
            <a:t>jaunus</a:t>
          </a:r>
          <a:r>
            <a:rPr lang="en-GB" kern="1200" dirty="0"/>
            <a:t> </a:t>
          </a:r>
          <a:r>
            <a:rPr lang="en-GB" b="1" kern="1200" dirty="0" err="1"/>
            <a:t>cilvēkresursus</a:t>
          </a:r>
          <a:r>
            <a:rPr lang="en-GB" b="0" kern="1200" dirty="0"/>
            <a:t>, </a:t>
          </a:r>
          <a:r>
            <a:rPr lang="en-GB" b="0" kern="1200" dirty="0" err="1"/>
            <a:t>kā</a:t>
          </a:r>
          <a:r>
            <a:rPr lang="en-GB" b="0" kern="1200" dirty="0"/>
            <a:t> </a:t>
          </a:r>
          <a:r>
            <a:rPr lang="en-GB" b="0" kern="1200" dirty="0" err="1"/>
            <a:t>arī</a:t>
          </a:r>
          <a:r>
            <a:rPr lang="en-GB" b="0" kern="1200" dirty="0"/>
            <a:t> </a:t>
          </a:r>
          <a:r>
            <a:rPr lang="en-GB" kern="1200" dirty="0" err="1"/>
            <a:t>pārdomāti</a:t>
          </a:r>
          <a:r>
            <a:rPr lang="en-GB" kern="1200" dirty="0"/>
            <a:t> </a:t>
          </a:r>
          <a:r>
            <a:rPr lang="en-GB" kern="1200" dirty="0" err="1"/>
            <a:t>pielietot</a:t>
          </a:r>
          <a:r>
            <a:rPr lang="en-GB" kern="1200" dirty="0"/>
            <a:t> </a:t>
          </a:r>
          <a:r>
            <a:rPr lang="en-GB" kern="1200" dirty="0" err="1"/>
            <a:t>finašu</a:t>
          </a:r>
          <a:r>
            <a:rPr lang="en-GB" kern="1200" dirty="0"/>
            <a:t> </a:t>
          </a:r>
          <a:r>
            <a:rPr lang="en-GB" kern="1200" dirty="0" err="1"/>
            <a:t>instrumentus</a:t>
          </a:r>
          <a:endParaRPr lang="en-US" kern="1200" dirty="0"/>
        </a:p>
      </dgm:t>
    </dgm:pt>
    <dgm:pt modelId="{71FBF57F-99AA-4B30-BFAE-6F925F590EF2}" type="parTrans" cxnId="{5C43011D-830E-43C2-9FED-AA9EA6FEEEE2}">
      <dgm:prSet/>
      <dgm:spPr/>
      <dgm:t>
        <a:bodyPr/>
        <a:lstStyle/>
        <a:p>
          <a:endParaRPr lang="en-US"/>
        </a:p>
      </dgm:t>
    </dgm:pt>
    <dgm:pt modelId="{DE9DCA2B-82C2-431C-A9FF-8B49208BE4A1}" type="sibTrans" cxnId="{5C43011D-830E-43C2-9FED-AA9EA6FEEEE2}">
      <dgm:prSet/>
      <dgm:spPr/>
      <dgm:t>
        <a:bodyPr/>
        <a:lstStyle/>
        <a:p>
          <a:endParaRPr lang="en-US"/>
        </a:p>
      </dgm:t>
    </dgm:pt>
    <dgm:pt modelId="{AE77F582-5D9B-49F8-93AF-1A6B62E5D00C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4"/>
          </a:pPr>
          <a:r>
            <a:rPr lang="en-GB" kern="1200" dirty="0"/>
            <a:t> </a:t>
          </a:r>
          <a:r>
            <a:rPr lang="en-GB" kern="1200" dirty="0" err="1"/>
            <a:t>Tuvāko</a:t>
          </a:r>
          <a:r>
            <a:rPr lang="en-GB" kern="1200" dirty="0"/>
            <a:t> </a:t>
          </a:r>
          <a:r>
            <a:rPr lang="en-GB" kern="1200" dirty="0" err="1"/>
            <a:t>gadu</a:t>
          </a:r>
          <a:r>
            <a:rPr lang="en-GB" kern="1200" dirty="0"/>
            <a:t> </a:t>
          </a:r>
          <a:r>
            <a:rPr lang="en-GB" kern="1200" dirty="0" err="1"/>
            <a:t>laikā</a:t>
          </a:r>
          <a:r>
            <a:rPr lang="en-GB" kern="1200" dirty="0"/>
            <a:t> </a:t>
          </a:r>
          <a:r>
            <a:rPr lang="en-GB" kern="1200" dirty="0" err="1"/>
            <a:t>nodrošināt</a:t>
          </a:r>
          <a:r>
            <a:rPr lang="en-GB" kern="1200" dirty="0"/>
            <a:t> </a:t>
          </a:r>
          <a:r>
            <a:rPr lang="en-GB" kern="1200" dirty="0" err="1"/>
            <a:t>Latvijai</a:t>
          </a:r>
          <a:r>
            <a:rPr lang="en-GB" kern="1200" dirty="0"/>
            <a:t> “</a:t>
          </a:r>
          <a:r>
            <a:rPr lang="en-GB" b="1" i="1" kern="1200" dirty="0"/>
            <a:t>well balanced country</a:t>
          </a:r>
          <a:r>
            <a:rPr lang="en-GB" kern="1200" dirty="0"/>
            <a:t>” </a:t>
          </a:r>
          <a:r>
            <a:rPr lang="en-GB" kern="1200" dirty="0" err="1"/>
            <a:t>statusu</a:t>
          </a:r>
          <a:r>
            <a:rPr lang="en-GB" kern="1200" dirty="0"/>
            <a:t>, </a:t>
          </a:r>
          <a:r>
            <a:rPr lang="en-GB" kern="1200" dirty="0" err="1"/>
            <a:t>ievērojot</a:t>
          </a:r>
          <a:r>
            <a:rPr lang="en-GB" kern="1200" dirty="0"/>
            <a:t> 60/40 </a:t>
          </a:r>
          <a:r>
            <a:rPr lang="en-GB" kern="1200" dirty="0" err="1"/>
            <a:t>proporcijas</a:t>
          </a:r>
          <a:r>
            <a:rPr lang="en-GB" kern="1200" dirty="0"/>
            <a:t> </a:t>
          </a:r>
          <a:r>
            <a:rPr lang="en-GB" kern="1200" dirty="0" err="1"/>
            <a:t>principu</a:t>
          </a:r>
          <a:endParaRPr lang="en-US" kern="1200" dirty="0"/>
        </a:p>
      </dgm:t>
    </dgm:pt>
    <dgm:pt modelId="{D3488FD1-3EF7-4345-9A49-B51407C7B86A}" type="parTrans" cxnId="{5405DD53-FAA2-48B6-AB37-B1F0E4145A05}">
      <dgm:prSet/>
      <dgm:spPr/>
      <dgm:t>
        <a:bodyPr/>
        <a:lstStyle/>
        <a:p>
          <a:endParaRPr lang="en-US"/>
        </a:p>
      </dgm:t>
    </dgm:pt>
    <dgm:pt modelId="{7052F5AB-E21B-4FBD-881B-4D07B17758F7}" type="sibTrans" cxnId="{5405DD53-FAA2-48B6-AB37-B1F0E4145A05}">
      <dgm:prSet/>
      <dgm:spPr/>
      <dgm:t>
        <a:bodyPr/>
        <a:lstStyle/>
        <a:p>
          <a:endParaRPr lang="en-US"/>
        </a:p>
      </dgm:t>
    </dgm:pt>
    <dgm:pt modelId="{942B6A0D-874C-9843-93D2-51B3A834CD0C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dirty="0"/>
            <a:t> </a:t>
          </a:r>
          <a:r>
            <a:rPr lang="en-US" dirty="0" err="1"/>
            <a:t>Optimāli</a:t>
          </a:r>
          <a:r>
            <a:rPr lang="en-US" dirty="0"/>
            <a:t> un </a:t>
          </a:r>
          <a:r>
            <a:rPr lang="en-US" dirty="0" err="1"/>
            <a:t>visos</a:t>
          </a:r>
          <a:r>
            <a:rPr lang="en-US" dirty="0"/>
            <a:t> </a:t>
          </a:r>
          <a:r>
            <a:rPr lang="en-US" dirty="0" err="1"/>
            <a:t>līmeņos</a:t>
          </a:r>
          <a:r>
            <a:rPr lang="en-US" dirty="0"/>
            <a:t> </a:t>
          </a:r>
          <a:r>
            <a:rPr lang="en-US" b="1" dirty="0" err="1"/>
            <a:t>izmantot</a:t>
          </a:r>
          <a:r>
            <a:rPr lang="en-US" dirty="0"/>
            <a:t> CERN </a:t>
          </a:r>
          <a:r>
            <a:rPr lang="en-US" dirty="0" err="1"/>
            <a:t>sniegtās</a:t>
          </a:r>
          <a:r>
            <a:rPr lang="en-US" dirty="0"/>
            <a:t> </a:t>
          </a:r>
          <a:r>
            <a:rPr lang="en-US" b="1" dirty="0" err="1"/>
            <a:t>iespējas</a:t>
          </a:r>
          <a:endParaRPr lang="en-US" b="1" dirty="0"/>
        </a:p>
      </dgm:t>
    </dgm:pt>
    <dgm:pt modelId="{F3CE1CF1-BDF9-8B44-95C3-109F26555A04}" type="parTrans" cxnId="{86F66C8B-93D2-984C-B873-2836FD14E4EE}">
      <dgm:prSet/>
      <dgm:spPr/>
      <dgm:t>
        <a:bodyPr/>
        <a:lstStyle/>
        <a:p>
          <a:endParaRPr lang="en-GB"/>
        </a:p>
      </dgm:t>
    </dgm:pt>
    <dgm:pt modelId="{BA07D776-A279-894E-B8A7-7CE54DC96A4E}" type="sibTrans" cxnId="{86F66C8B-93D2-984C-B873-2836FD14E4EE}">
      <dgm:prSet/>
      <dgm:spPr/>
      <dgm:t>
        <a:bodyPr/>
        <a:lstStyle/>
        <a:p>
          <a:endParaRPr lang="en-GB"/>
        </a:p>
      </dgm:t>
    </dgm:pt>
    <dgm:pt modelId="{7D772F80-6B10-C844-BBCE-8E39FC9FDC52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4"/>
          </a:pPr>
          <a:r>
            <a:rPr lang="en-GB" b="0" kern="1200" dirty="0"/>
            <a:t> </a:t>
          </a:r>
          <a:r>
            <a:rPr lang="en-GB" b="0" kern="1200" dirty="0" err="1"/>
            <a:t>Veicināt</a:t>
          </a:r>
          <a:r>
            <a:rPr lang="en-GB" b="1" kern="1200" dirty="0"/>
            <a:t> </a:t>
          </a:r>
          <a:r>
            <a:rPr lang="en-GB" b="1" kern="1200" dirty="0" err="1"/>
            <a:t>sadarbību</a:t>
          </a:r>
          <a:r>
            <a:rPr lang="en-GB" b="1" kern="1200" dirty="0"/>
            <a:t> </a:t>
          </a:r>
          <a:r>
            <a:rPr lang="en-GB" kern="1200" dirty="0" err="1"/>
            <a:t>starp</a:t>
          </a:r>
          <a:r>
            <a:rPr lang="en-GB" kern="1200" dirty="0"/>
            <a:t> </a:t>
          </a:r>
          <a:r>
            <a:rPr lang="en-GB" kern="1200" dirty="0" err="1"/>
            <a:t>Latviju</a:t>
          </a:r>
          <a:r>
            <a:rPr lang="en-GB" kern="1200" dirty="0"/>
            <a:t> un CERN, </a:t>
          </a:r>
          <a:r>
            <a:rPr lang="en-GB" kern="1200" dirty="0" err="1">
              <a:latin typeface="Neue Haas Grotesk Text Pro"/>
              <a:ea typeface="+mn-ea"/>
              <a:cs typeface="+mn-cs"/>
            </a:rPr>
            <a:t>starp</a:t>
          </a:r>
          <a:r>
            <a:rPr lang="en-GB" kern="1200" dirty="0"/>
            <a:t> </a:t>
          </a:r>
          <a:r>
            <a:rPr lang="en-GB" kern="1200" dirty="0" err="1"/>
            <a:t>zinātniskajām</a:t>
          </a:r>
          <a:r>
            <a:rPr lang="en-GB" kern="1200" dirty="0"/>
            <a:t> </a:t>
          </a:r>
          <a:r>
            <a:rPr lang="en-GB" kern="1200" dirty="0" err="1"/>
            <a:t>grupām</a:t>
          </a:r>
          <a:r>
            <a:rPr lang="en-GB" kern="1200" dirty="0"/>
            <a:t> un </a:t>
          </a:r>
          <a:r>
            <a:rPr lang="en-GB" kern="1200" dirty="0" err="1"/>
            <a:t>uzņēmējiem</a:t>
          </a:r>
          <a:endParaRPr lang="en-US" kern="1200" dirty="0"/>
        </a:p>
      </dgm:t>
    </dgm:pt>
    <dgm:pt modelId="{1BE21B53-E7E1-CF43-B054-8FD8510A784E}" type="parTrans" cxnId="{6DB98191-577B-334B-84C6-1B2B3B679ACE}">
      <dgm:prSet/>
      <dgm:spPr/>
      <dgm:t>
        <a:bodyPr/>
        <a:lstStyle/>
        <a:p>
          <a:endParaRPr lang="en-GB"/>
        </a:p>
      </dgm:t>
    </dgm:pt>
    <dgm:pt modelId="{15689F9F-DFD4-7D46-839D-2B251A8EE4CE}" type="sibTrans" cxnId="{6DB98191-577B-334B-84C6-1B2B3B679ACE}">
      <dgm:prSet/>
      <dgm:spPr/>
      <dgm:t>
        <a:bodyPr/>
        <a:lstStyle/>
        <a:p>
          <a:endParaRPr lang="en-GB"/>
        </a:p>
      </dgm:t>
    </dgm:pt>
    <dgm:pt modelId="{4FDD26B8-D00F-5F48-B310-7E53BC43F345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dirty="0"/>
            <a:t> </a:t>
          </a:r>
          <a:r>
            <a:rPr lang="en-CH" dirty="0"/>
            <a:t>Atbalstīt </a:t>
          </a:r>
          <a:r>
            <a:rPr lang="en-CH" b="1" dirty="0"/>
            <a:t>zinātniskās izcilības vides </a:t>
          </a:r>
          <a:r>
            <a:rPr lang="en-CH" dirty="0"/>
            <a:t>veidošanos</a:t>
          </a:r>
          <a:endParaRPr lang="en-US" b="1" dirty="0"/>
        </a:p>
      </dgm:t>
    </dgm:pt>
    <dgm:pt modelId="{E15E45AA-BBAF-984D-8396-4A8652681949}" type="parTrans" cxnId="{0C517D29-8941-9D41-985F-D7008DF55D97}">
      <dgm:prSet/>
      <dgm:spPr/>
      <dgm:t>
        <a:bodyPr/>
        <a:lstStyle/>
        <a:p>
          <a:endParaRPr lang="en-GB"/>
        </a:p>
      </dgm:t>
    </dgm:pt>
    <dgm:pt modelId="{70EBA542-19D3-B14D-9BC4-579637908A2D}" type="sibTrans" cxnId="{0C517D29-8941-9D41-985F-D7008DF55D97}">
      <dgm:prSet/>
      <dgm:spPr/>
      <dgm:t>
        <a:bodyPr/>
        <a:lstStyle/>
        <a:p>
          <a:endParaRPr lang="en-GB"/>
        </a:p>
      </dgm:t>
    </dgm:pt>
    <dgm:pt modelId="{8AAC32A2-49B3-8646-8FAE-955AEBD49ED4}" type="pres">
      <dgm:prSet presAssocID="{13460AE8-09ED-4499-945C-FBB87C830ABE}" presName="linear" presStyleCnt="0">
        <dgm:presLayoutVars>
          <dgm:dir/>
          <dgm:animLvl val="lvl"/>
          <dgm:resizeHandles val="exact"/>
        </dgm:presLayoutVars>
      </dgm:prSet>
      <dgm:spPr/>
    </dgm:pt>
    <dgm:pt modelId="{980266BC-8B72-4044-A126-644F8AC13886}" type="pres">
      <dgm:prSet presAssocID="{8447E4D3-7F36-44C9-8452-065E1D2474E0}" presName="parentLin" presStyleCnt="0"/>
      <dgm:spPr/>
    </dgm:pt>
    <dgm:pt modelId="{E2E36B71-1DF0-9F46-B456-6AAF472E7C11}" type="pres">
      <dgm:prSet presAssocID="{8447E4D3-7F36-44C9-8452-065E1D2474E0}" presName="parentLeftMargin" presStyleLbl="node1" presStyleIdx="0" presStyleCnt="2"/>
      <dgm:spPr/>
    </dgm:pt>
    <dgm:pt modelId="{F1DB7604-8FD6-524D-9833-34752B734C5E}" type="pres">
      <dgm:prSet presAssocID="{8447E4D3-7F36-44C9-8452-065E1D2474E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D421CA8-8456-064C-870D-5DA8A2392D24}" type="pres">
      <dgm:prSet presAssocID="{8447E4D3-7F36-44C9-8452-065E1D2474E0}" presName="negativeSpace" presStyleCnt="0"/>
      <dgm:spPr/>
    </dgm:pt>
    <dgm:pt modelId="{A162C952-A121-274E-B4C0-130000820BEC}" type="pres">
      <dgm:prSet presAssocID="{8447E4D3-7F36-44C9-8452-065E1D2474E0}" presName="childText" presStyleLbl="conFgAcc1" presStyleIdx="0" presStyleCnt="2">
        <dgm:presLayoutVars>
          <dgm:bulletEnabled val="1"/>
        </dgm:presLayoutVars>
      </dgm:prSet>
      <dgm:spPr/>
    </dgm:pt>
    <dgm:pt modelId="{BDFD3D27-C75C-1B40-9E7E-C8BD91C638BC}" type="pres">
      <dgm:prSet presAssocID="{DA11CF4A-93DA-4634-8CB7-97FE550C1A56}" presName="spaceBetweenRectangles" presStyleCnt="0"/>
      <dgm:spPr/>
    </dgm:pt>
    <dgm:pt modelId="{D2AB19BB-3AFF-4948-B0C4-403F73C3520D}" type="pres">
      <dgm:prSet presAssocID="{D7F3D65B-8158-4C62-A968-406CAC6DFE4B}" presName="parentLin" presStyleCnt="0"/>
      <dgm:spPr/>
    </dgm:pt>
    <dgm:pt modelId="{BC07F8CC-297B-0B49-8A72-2FF2316593F0}" type="pres">
      <dgm:prSet presAssocID="{D7F3D65B-8158-4C62-A968-406CAC6DFE4B}" presName="parentLeftMargin" presStyleLbl="node1" presStyleIdx="0" presStyleCnt="2"/>
      <dgm:spPr/>
    </dgm:pt>
    <dgm:pt modelId="{70136985-86AB-2A42-B729-F883F8DF4B99}" type="pres">
      <dgm:prSet presAssocID="{D7F3D65B-8158-4C62-A968-406CAC6DFE4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898E828-61B7-C84E-BA51-84296EB337C7}" type="pres">
      <dgm:prSet presAssocID="{D7F3D65B-8158-4C62-A968-406CAC6DFE4B}" presName="negativeSpace" presStyleCnt="0"/>
      <dgm:spPr/>
    </dgm:pt>
    <dgm:pt modelId="{0DEED5A4-FEAE-3C40-BDD5-B3B8B6BC502A}" type="pres">
      <dgm:prSet presAssocID="{D7F3D65B-8158-4C62-A968-406CAC6DFE4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C43011D-830E-43C2-9FED-AA9EA6FEEEE2}" srcId="{D7F3D65B-8158-4C62-A968-406CAC6DFE4B}" destId="{BF788765-3487-4FEA-91B0-2C1A4AEB9342}" srcOrd="1" destOrd="0" parTransId="{71FBF57F-99AA-4B30-BFAE-6F925F590EF2}" sibTransId="{DE9DCA2B-82C2-431C-A9FF-8B49208BE4A1}"/>
    <dgm:cxn modelId="{31EE0B27-6503-459F-91D8-C217AA2F8F28}" srcId="{13460AE8-09ED-4499-945C-FBB87C830ABE}" destId="{8447E4D3-7F36-44C9-8452-065E1D2474E0}" srcOrd="0" destOrd="0" parTransId="{52D90A65-D845-4B1C-8273-B0312AB16DDB}" sibTransId="{DA11CF4A-93DA-4634-8CB7-97FE550C1A56}"/>
    <dgm:cxn modelId="{0C517D29-8941-9D41-985F-D7008DF55D97}" srcId="{8447E4D3-7F36-44C9-8452-065E1D2474E0}" destId="{4FDD26B8-D00F-5F48-B310-7E53BC43F345}" srcOrd="2" destOrd="0" parTransId="{E15E45AA-BBAF-984D-8396-4A8652681949}" sibTransId="{70EBA542-19D3-B14D-9BC4-579637908A2D}"/>
    <dgm:cxn modelId="{5405DD53-FAA2-48B6-AB37-B1F0E4145A05}" srcId="{D7F3D65B-8158-4C62-A968-406CAC6DFE4B}" destId="{AE77F582-5D9B-49F8-93AF-1A6B62E5D00C}" srcOrd="2" destOrd="0" parTransId="{D3488FD1-3EF7-4345-9A49-B51407C7B86A}" sibTransId="{7052F5AB-E21B-4FBD-881B-4D07B17758F7}"/>
    <dgm:cxn modelId="{711EDA5C-1901-5140-B25C-F1475957BD77}" type="presOf" srcId="{942B6A0D-874C-9843-93D2-51B3A834CD0C}" destId="{A162C952-A121-274E-B4C0-130000820BEC}" srcOrd="0" destOrd="0" presId="urn:microsoft.com/office/officeart/2005/8/layout/list1"/>
    <dgm:cxn modelId="{EF6D537D-5D27-2A4F-B9BF-456FB2F25FF9}" type="presOf" srcId="{C063163D-E964-4E85-9A87-4300B3513EEC}" destId="{A162C952-A121-274E-B4C0-130000820BEC}" srcOrd="0" destOrd="1" presId="urn:microsoft.com/office/officeart/2005/8/layout/list1"/>
    <dgm:cxn modelId="{232D3682-DB01-C94D-B470-E5E142F87162}" type="presOf" srcId="{D7F3D65B-8158-4C62-A968-406CAC6DFE4B}" destId="{70136985-86AB-2A42-B729-F883F8DF4B99}" srcOrd="1" destOrd="0" presId="urn:microsoft.com/office/officeart/2005/8/layout/list1"/>
    <dgm:cxn modelId="{AC40CE83-756D-7443-ADFD-C35565905F86}" type="presOf" srcId="{D7F3D65B-8158-4C62-A968-406CAC6DFE4B}" destId="{BC07F8CC-297B-0B49-8A72-2FF2316593F0}" srcOrd="0" destOrd="0" presId="urn:microsoft.com/office/officeart/2005/8/layout/list1"/>
    <dgm:cxn modelId="{86F66C8B-93D2-984C-B873-2836FD14E4EE}" srcId="{8447E4D3-7F36-44C9-8452-065E1D2474E0}" destId="{942B6A0D-874C-9843-93D2-51B3A834CD0C}" srcOrd="0" destOrd="0" parTransId="{F3CE1CF1-BDF9-8B44-95C3-109F26555A04}" sibTransId="{BA07D776-A279-894E-B8A7-7CE54DC96A4E}"/>
    <dgm:cxn modelId="{6DB98191-577B-334B-84C6-1B2B3B679ACE}" srcId="{D7F3D65B-8158-4C62-A968-406CAC6DFE4B}" destId="{7D772F80-6B10-C844-BBCE-8E39FC9FDC52}" srcOrd="0" destOrd="0" parTransId="{1BE21B53-E7E1-CF43-B054-8FD8510A784E}" sibTransId="{15689F9F-DFD4-7D46-839D-2B251A8EE4CE}"/>
    <dgm:cxn modelId="{7424D7A3-209D-4589-A25C-624043A3A6F9}" srcId="{13460AE8-09ED-4499-945C-FBB87C830ABE}" destId="{D7F3D65B-8158-4C62-A968-406CAC6DFE4B}" srcOrd="1" destOrd="0" parTransId="{BCE0A849-2CB9-42F6-AFF3-5149056879A0}" sibTransId="{493A0BA1-4143-40AE-8437-B24BAB112A15}"/>
    <dgm:cxn modelId="{EBF6AFBA-2302-C947-A686-11CF9E1728B4}" type="presOf" srcId="{13460AE8-09ED-4499-945C-FBB87C830ABE}" destId="{8AAC32A2-49B3-8646-8FAE-955AEBD49ED4}" srcOrd="0" destOrd="0" presId="urn:microsoft.com/office/officeart/2005/8/layout/list1"/>
    <dgm:cxn modelId="{519F6CC1-8C96-5F42-9B89-29BBEDB8A54F}" type="presOf" srcId="{4FDD26B8-D00F-5F48-B310-7E53BC43F345}" destId="{A162C952-A121-274E-B4C0-130000820BEC}" srcOrd="0" destOrd="2" presId="urn:microsoft.com/office/officeart/2005/8/layout/list1"/>
    <dgm:cxn modelId="{8AF9FFC5-6F36-1145-AC7B-F6A0EA94C965}" type="presOf" srcId="{8447E4D3-7F36-44C9-8452-065E1D2474E0}" destId="{F1DB7604-8FD6-524D-9833-34752B734C5E}" srcOrd="1" destOrd="0" presId="urn:microsoft.com/office/officeart/2005/8/layout/list1"/>
    <dgm:cxn modelId="{1FC176DA-AF16-D945-8A36-E6E9ADC47B88}" type="presOf" srcId="{BF788765-3487-4FEA-91B0-2C1A4AEB9342}" destId="{0DEED5A4-FEAE-3C40-BDD5-B3B8B6BC502A}" srcOrd="0" destOrd="1" presId="urn:microsoft.com/office/officeart/2005/8/layout/list1"/>
    <dgm:cxn modelId="{9B3CBEDA-129A-8D49-904E-A1E59194C82F}" type="presOf" srcId="{AE77F582-5D9B-49F8-93AF-1A6B62E5D00C}" destId="{0DEED5A4-FEAE-3C40-BDD5-B3B8B6BC502A}" srcOrd="0" destOrd="2" presId="urn:microsoft.com/office/officeart/2005/8/layout/list1"/>
    <dgm:cxn modelId="{9332FDDF-E715-40F0-8193-1AAB1AF67C43}" srcId="{8447E4D3-7F36-44C9-8452-065E1D2474E0}" destId="{C063163D-E964-4E85-9A87-4300B3513EEC}" srcOrd="1" destOrd="0" parTransId="{B36277A7-CFDC-4095-AAAB-4F542B8B788A}" sibTransId="{D6FDF114-437F-4017-91F2-8AE141338A07}"/>
    <dgm:cxn modelId="{9393F4E8-2EB5-B646-A74A-FBF7653E7E4E}" type="presOf" srcId="{7D772F80-6B10-C844-BBCE-8E39FC9FDC52}" destId="{0DEED5A4-FEAE-3C40-BDD5-B3B8B6BC502A}" srcOrd="0" destOrd="0" presId="urn:microsoft.com/office/officeart/2005/8/layout/list1"/>
    <dgm:cxn modelId="{35D8F4F6-9F78-184A-A527-D8174A23D74E}" type="presOf" srcId="{8447E4D3-7F36-44C9-8452-065E1D2474E0}" destId="{E2E36B71-1DF0-9F46-B456-6AAF472E7C11}" srcOrd="0" destOrd="0" presId="urn:microsoft.com/office/officeart/2005/8/layout/list1"/>
    <dgm:cxn modelId="{18316F11-347A-284F-9870-55B6E885F365}" type="presParOf" srcId="{8AAC32A2-49B3-8646-8FAE-955AEBD49ED4}" destId="{980266BC-8B72-4044-A126-644F8AC13886}" srcOrd="0" destOrd="0" presId="urn:microsoft.com/office/officeart/2005/8/layout/list1"/>
    <dgm:cxn modelId="{8AE1075A-285F-0640-BD1D-9231D47BA310}" type="presParOf" srcId="{980266BC-8B72-4044-A126-644F8AC13886}" destId="{E2E36B71-1DF0-9F46-B456-6AAF472E7C11}" srcOrd="0" destOrd="0" presId="urn:microsoft.com/office/officeart/2005/8/layout/list1"/>
    <dgm:cxn modelId="{6310625F-653C-3942-8189-97EEA01C8553}" type="presParOf" srcId="{980266BC-8B72-4044-A126-644F8AC13886}" destId="{F1DB7604-8FD6-524D-9833-34752B734C5E}" srcOrd="1" destOrd="0" presId="urn:microsoft.com/office/officeart/2005/8/layout/list1"/>
    <dgm:cxn modelId="{C9BF873A-1B80-FE48-B801-79892CEC7E13}" type="presParOf" srcId="{8AAC32A2-49B3-8646-8FAE-955AEBD49ED4}" destId="{7D421CA8-8456-064C-870D-5DA8A2392D24}" srcOrd="1" destOrd="0" presId="urn:microsoft.com/office/officeart/2005/8/layout/list1"/>
    <dgm:cxn modelId="{D737C3BA-BF14-C545-8C02-C069F509EDB3}" type="presParOf" srcId="{8AAC32A2-49B3-8646-8FAE-955AEBD49ED4}" destId="{A162C952-A121-274E-B4C0-130000820BEC}" srcOrd="2" destOrd="0" presId="urn:microsoft.com/office/officeart/2005/8/layout/list1"/>
    <dgm:cxn modelId="{9BF651E9-7E32-044B-858D-0BEBB7EE9CDE}" type="presParOf" srcId="{8AAC32A2-49B3-8646-8FAE-955AEBD49ED4}" destId="{BDFD3D27-C75C-1B40-9E7E-C8BD91C638BC}" srcOrd="3" destOrd="0" presId="urn:microsoft.com/office/officeart/2005/8/layout/list1"/>
    <dgm:cxn modelId="{C4C01126-9266-2141-B420-CC697D25D6B9}" type="presParOf" srcId="{8AAC32A2-49B3-8646-8FAE-955AEBD49ED4}" destId="{D2AB19BB-3AFF-4948-B0C4-403F73C3520D}" srcOrd="4" destOrd="0" presId="urn:microsoft.com/office/officeart/2005/8/layout/list1"/>
    <dgm:cxn modelId="{7CDA72E5-922B-3144-84C0-6DCBA48D70CE}" type="presParOf" srcId="{D2AB19BB-3AFF-4948-B0C4-403F73C3520D}" destId="{BC07F8CC-297B-0B49-8A72-2FF2316593F0}" srcOrd="0" destOrd="0" presId="urn:microsoft.com/office/officeart/2005/8/layout/list1"/>
    <dgm:cxn modelId="{318A8C2E-0CF6-1B43-B033-6C9577C682C7}" type="presParOf" srcId="{D2AB19BB-3AFF-4948-B0C4-403F73C3520D}" destId="{70136985-86AB-2A42-B729-F883F8DF4B99}" srcOrd="1" destOrd="0" presId="urn:microsoft.com/office/officeart/2005/8/layout/list1"/>
    <dgm:cxn modelId="{7CF1F18B-2D8C-6E4F-8A09-634114E0F77F}" type="presParOf" srcId="{8AAC32A2-49B3-8646-8FAE-955AEBD49ED4}" destId="{5898E828-61B7-C84E-BA51-84296EB337C7}" srcOrd="5" destOrd="0" presId="urn:microsoft.com/office/officeart/2005/8/layout/list1"/>
    <dgm:cxn modelId="{2FC6AA49-3BE1-3841-A54F-8DFE2FA0D8EA}" type="presParOf" srcId="{8AAC32A2-49B3-8646-8FAE-955AEBD49ED4}" destId="{0DEED5A4-FEAE-3C40-BDD5-B3B8B6BC502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460AE8-09ED-4499-945C-FBB87C830ABE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447E4D3-7F36-44C9-8452-065E1D2474E0}">
      <dgm:prSet custT="1"/>
      <dgm:spPr/>
      <dgm:t>
        <a:bodyPr/>
        <a:lstStyle/>
        <a:p>
          <a:r>
            <a:rPr lang="en-GB" sz="2400" b="1" dirty="0" err="1"/>
            <a:t>Lēmumu</a:t>
          </a:r>
          <a:r>
            <a:rPr lang="en-GB" sz="2400" b="1" dirty="0"/>
            <a:t> </a:t>
          </a:r>
          <a:r>
            <a:rPr lang="en-GB" sz="2400" b="1" dirty="0" err="1"/>
            <a:t>pieņēmēju</a:t>
          </a:r>
          <a:r>
            <a:rPr lang="en-GB" sz="2400" b="1" dirty="0"/>
            <a:t> un </a:t>
          </a:r>
          <a:r>
            <a:rPr lang="en-GB" sz="2400" b="1" dirty="0" err="1"/>
            <a:t>partneru</a:t>
          </a:r>
          <a:r>
            <a:rPr lang="en-GB" sz="2400" b="1" dirty="0"/>
            <a:t> </a:t>
          </a:r>
          <a:r>
            <a:rPr lang="en-GB" sz="2400" b="1" dirty="0" err="1"/>
            <a:t>iesaiste</a:t>
          </a:r>
          <a:r>
            <a:rPr lang="en-GB" sz="2400" b="1" dirty="0"/>
            <a:t> </a:t>
          </a:r>
          <a:endParaRPr lang="en-US" sz="2400" b="1" dirty="0"/>
        </a:p>
      </dgm:t>
    </dgm:pt>
    <dgm:pt modelId="{52D90A65-D845-4B1C-8273-B0312AB16DDB}" type="parTrans" cxnId="{31EE0B27-6503-459F-91D8-C217AA2F8F28}">
      <dgm:prSet/>
      <dgm:spPr/>
      <dgm:t>
        <a:bodyPr/>
        <a:lstStyle/>
        <a:p>
          <a:endParaRPr lang="en-US"/>
        </a:p>
      </dgm:t>
    </dgm:pt>
    <dgm:pt modelId="{DA11CF4A-93DA-4634-8CB7-97FE550C1A56}" type="sibTrans" cxnId="{31EE0B27-6503-459F-91D8-C217AA2F8F28}">
      <dgm:prSet/>
      <dgm:spPr/>
      <dgm:t>
        <a:bodyPr/>
        <a:lstStyle/>
        <a:p>
          <a:endParaRPr lang="en-US"/>
        </a:p>
      </dgm:t>
    </dgm:pt>
    <dgm:pt modelId="{D7F3D65B-8158-4C62-A968-406CAC6DFE4B}">
      <dgm:prSet custT="1"/>
      <dgm:spPr/>
      <dgm:t>
        <a:bodyPr/>
        <a:lstStyle/>
        <a:p>
          <a:r>
            <a:rPr lang="en-GB" sz="2400" b="1" dirty="0" err="1"/>
            <a:t>Zinātniskie</a:t>
          </a:r>
          <a:r>
            <a:rPr lang="en-GB" sz="2400" b="1" dirty="0"/>
            <a:t> un </a:t>
          </a:r>
          <a:r>
            <a:rPr lang="en-GB" sz="2400" b="1" dirty="0" err="1"/>
            <a:t>tehniskie</a:t>
          </a:r>
          <a:r>
            <a:rPr lang="en-GB" sz="2400" b="1" dirty="0"/>
            <a:t> </a:t>
          </a:r>
          <a:r>
            <a:rPr lang="en-GB" sz="2400" b="1" dirty="0" err="1"/>
            <a:t>pasākumi</a:t>
          </a:r>
          <a:endParaRPr lang="en-US" sz="2400" b="1" dirty="0"/>
        </a:p>
      </dgm:t>
    </dgm:pt>
    <dgm:pt modelId="{BCE0A849-2CB9-42F6-AFF3-5149056879A0}" type="parTrans" cxnId="{7424D7A3-209D-4589-A25C-624043A3A6F9}">
      <dgm:prSet/>
      <dgm:spPr/>
      <dgm:t>
        <a:bodyPr/>
        <a:lstStyle/>
        <a:p>
          <a:endParaRPr lang="en-US"/>
        </a:p>
      </dgm:t>
    </dgm:pt>
    <dgm:pt modelId="{493A0BA1-4143-40AE-8437-B24BAB112A15}" type="sibTrans" cxnId="{7424D7A3-209D-4589-A25C-624043A3A6F9}">
      <dgm:prSet/>
      <dgm:spPr/>
      <dgm:t>
        <a:bodyPr/>
        <a:lstStyle/>
        <a:p>
          <a:endParaRPr lang="en-US"/>
        </a:p>
      </dgm:t>
    </dgm:pt>
    <dgm:pt modelId="{942B6A0D-874C-9843-93D2-51B3A834CD0C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dirty="0"/>
            <a:t> </a:t>
          </a:r>
          <a:r>
            <a:rPr lang="en-US" dirty="0" err="1"/>
            <a:t>Nodrošināt</a:t>
          </a:r>
          <a:r>
            <a:rPr lang="en-US" dirty="0"/>
            <a:t> CERN </a:t>
          </a:r>
          <a:r>
            <a:rPr lang="en-US" dirty="0" err="1"/>
            <a:t>vadības</a:t>
          </a:r>
          <a:r>
            <a:rPr lang="en-US" dirty="0"/>
            <a:t> un </a:t>
          </a:r>
          <a:r>
            <a:rPr lang="en-US" dirty="0" err="1"/>
            <a:t>dalībvalstu</a:t>
          </a:r>
          <a:r>
            <a:rPr lang="en-US" dirty="0"/>
            <a:t> </a:t>
          </a:r>
          <a:r>
            <a:rPr lang="en-US" dirty="0" err="1"/>
            <a:t>atbalstu</a:t>
          </a:r>
          <a:endParaRPr lang="en-US" b="1" dirty="0"/>
        </a:p>
      </dgm:t>
    </dgm:pt>
    <dgm:pt modelId="{F3CE1CF1-BDF9-8B44-95C3-109F26555A04}" type="parTrans" cxnId="{86F66C8B-93D2-984C-B873-2836FD14E4EE}">
      <dgm:prSet/>
      <dgm:spPr/>
      <dgm:t>
        <a:bodyPr/>
        <a:lstStyle/>
        <a:p>
          <a:endParaRPr lang="en-GB"/>
        </a:p>
      </dgm:t>
    </dgm:pt>
    <dgm:pt modelId="{BA07D776-A279-894E-B8A7-7CE54DC96A4E}" type="sibTrans" cxnId="{86F66C8B-93D2-984C-B873-2836FD14E4EE}">
      <dgm:prSet/>
      <dgm:spPr/>
      <dgm:t>
        <a:bodyPr/>
        <a:lstStyle/>
        <a:p>
          <a:endParaRPr lang="en-GB"/>
        </a:p>
      </dgm:t>
    </dgm:pt>
    <dgm:pt modelId="{7D772F80-6B10-C844-BBCE-8E39FC9FDC52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7"/>
          </a:pPr>
          <a:r>
            <a:rPr lang="en-GB" b="0" kern="1200" dirty="0"/>
            <a:t> </a:t>
          </a:r>
          <a:r>
            <a:rPr lang="en-GB" b="0" kern="1200" dirty="0" err="1"/>
            <a:t>Nodrošināt</a:t>
          </a:r>
          <a:r>
            <a:rPr lang="en-GB" b="0" kern="1200" dirty="0"/>
            <a:t> </a:t>
          </a:r>
          <a:r>
            <a:rPr lang="en-GB" b="0" kern="1200" dirty="0" err="1"/>
            <a:t>stabilu</a:t>
          </a:r>
          <a:r>
            <a:rPr lang="en-GB" b="0" kern="1200" dirty="0"/>
            <a:t> </a:t>
          </a:r>
          <a:r>
            <a:rPr lang="en-GB" b="0" kern="1200" dirty="0" err="1"/>
            <a:t>valsts</a:t>
          </a:r>
          <a:r>
            <a:rPr lang="en-GB" b="0" kern="1200" dirty="0"/>
            <a:t> </a:t>
          </a:r>
          <a:r>
            <a:rPr lang="en-GB" b="0" kern="1200" dirty="0" err="1"/>
            <a:t>finansējumu</a:t>
          </a:r>
          <a:r>
            <a:rPr lang="en-GB" b="0" kern="1200" dirty="0"/>
            <a:t> CERN </a:t>
          </a:r>
          <a:r>
            <a:rPr lang="en-GB" b="0" kern="1200" dirty="0" err="1"/>
            <a:t>aktivitātēm</a:t>
          </a:r>
          <a:r>
            <a:rPr lang="en-GB" b="0" kern="1200" dirty="0"/>
            <a:t> </a:t>
          </a:r>
          <a:r>
            <a:rPr lang="en-GB" b="0" kern="1200" dirty="0" err="1"/>
            <a:t>Latvijā</a:t>
          </a:r>
          <a:endParaRPr lang="en-US" kern="1200" dirty="0"/>
        </a:p>
      </dgm:t>
    </dgm:pt>
    <dgm:pt modelId="{1BE21B53-E7E1-CF43-B054-8FD8510A784E}" type="parTrans" cxnId="{6DB98191-577B-334B-84C6-1B2B3B679ACE}">
      <dgm:prSet/>
      <dgm:spPr/>
      <dgm:t>
        <a:bodyPr/>
        <a:lstStyle/>
        <a:p>
          <a:endParaRPr lang="en-GB"/>
        </a:p>
      </dgm:t>
    </dgm:pt>
    <dgm:pt modelId="{15689F9F-DFD4-7D46-839D-2B251A8EE4CE}" type="sibTrans" cxnId="{6DB98191-577B-334B-84C6-1B2B3B679ACE}">
      <dgm:prSet/>
      <dgm:spPr/>
      <dgm:t>
        <a:bodyPr/>
        <a:lstStyle/>
        <a:p>
          <a:endParaRPr lang="en-GB"/>
        </a:p>
      </dgm:t>
    </dgm:pt>
    <dgm:pt modelId="{7143E11B-6553-1B40-9975-12D72ADB7ADD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b="0" dirty="0"/>
            <a:t> </a:t>
          </a:r>
          <a:r>
            <a:rPr lang="en-US" b="0" dirty="0" err="1"/>
            <a:t>Veicināt</a:t>
          </a:r>
          <a:r>
            <a:rPr lang="en-US" b="0" dirty="0"/>
            <a:t> </a:t>
          </a:r>
          <a:r>
            <a:rPr lang="en-US" b="0" dirty="0" err="1"/>
            <a:t>koordināciju</a:t>
          </a:r>
          <a:r>
            <a:rPr lang="en-US" b="0" dirty="0"/>
            <a:t> </a:t>
          </a:r>
          <a:r>
            <a:rPr lang="en-US" b="0" dirty="0" err="1"/>
            <a:t>Baltijas</a:t>
          </a:r>
          <a:r>
            <a:rPr lang="en-US" b="0" dirty="0"/>
            <a:t> </a:t>
          </a:r>
          <a:r>
            <a:rPr lang="en-US" b="0" dirty="0" err="1"/>
            <a:t>līmenī</a:t>
          </a:r>
          <a:r>
            <a:rPr lang="en-US" b="0" dirty="0"/>
            <a:t>: CERN </a:t>
          </a:r>
          <a:r>
            <a:rPr lang="en-US" b="0" dirty="0" err="1"/>
            <a:t>Baltijas</a:t>
          </a:r>
          <a:r>
            <a:rPr lang="en-US" b="0" dirty="0"/>
            <a:t> </a:t>
          </a:r>
          <a:r>
            <a:rPr lang="en-US" b="0" dirty="0" err="1"/>
            <a:t>Grupas</a:t>
          </a:r>
          <a:r>
            <a:rPr lang="en-US" b="0" dirty="0"/>
            <a:t> un </a:t>
          </a:r>
          <a:r>
            <a:rPr lang="en-US" b="0" dirty="0" err="1"/>
            <a:t>Baltijas</a:t>
          </a:r>
          <a:r>
            <a:rPr lang="en-US" b="0" dirty="0"/>
            <a:t> </a:t>
          </a:r>
          <a:r>
            <a:rPr lang="en-US" b="0" dirty="0" err="1"/>
            <a:t>Asamblejas</a:t>
          </a:r>
          <a:r>
            <a:rPr lang="en-US" b="0" dirty="0"/>
            <a:t> </a:t>
          </a:r>
          <a:r>
            <a:rPr lang="en-US" b="0" dirty="0" err="1"/>
            <a:t>līmenī</a:t>
          </a:r>
          <a:r>
            <a:rPr lang="en-US" b="0" dirty="0"/>
            <a:t>, </a:t>
          </a:r>
          <a:r>
            <a:rPr lang="en-US" b="0" dirty="0" err="1"/>
            <a:t>veidot</a:t>
          </a:r>
          <a:r>
            <a:rPr lang="en-US" b="0" dirty="0"/>
            <a:t> </a:t>
          </a:r>
          <a:r>
            <a:rPr lang="en-US" b="0" dirty="0" err="1"/>
            <a:t>vienotu</a:t>
          </a:r>
          <a:r>
            <a:rPr lang="en-US" b="0" dirty="0"/>
            <a:t> </a:t>
          </a:r>
          <a:r>
            <a:rPr lang="en-US" b="0" dirty="0" err="1"/>
            <a:t>nostāju</a:t>
          </a:r>
          <a:r>
            <a:rPr lang="en-US" b="0" dirty="0"/>
            <a:t> CERN </a:t>
          </a:r>
          <a:r>
            <a:rPr lang="en-US" b="0" dirty="0" err="1"/>
            <a:t>kontekstā</a:t>
          </a:r>
          <a:endParaRPr lang="en-US" b="0" dirty="0"/>
        </a:p>
      </dgm:t>
    </dgm:pt>
    <dgm:pt modelId="{11334387-A422-0C4A-B6EA-73E256E60E2D}" type="parTrans" cxnId="{49432152-8C84-124D-B8A3-9F88AACEEAFC}">
      <dgm:prSet/>
      <dgm:spPr/>
      <dgm:t>
        <a:bodyPr/>
        <a:lstStyle/>
        <a:p>
          <a:endParaRPr lang="en-GB"/>
        </a:p>
      </dgm:t>
    </dgm:pt>
    <dgm:pt modelId="{83900C98-E575-7548-84CD-7086CDCE5545}" type="sibTrans" cxnId="{49432152-8C84-124D-B8A3-9F88AACEEAFC}">
      <dgm:prSet/>
      <dgm:spPr/>
      <dgm:t>
        <a:bodyPr/>
        <a:lstStyle/>
        <a:p>
          <a:endParaRPr lang="en-GB"/>
        </a:p>
      </dgm:t>
    </dgm:pt>
    <dgm:pt modelId="{42FEAC97-0C8C-2047-9714-CD60532D5D35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b="0" dirty="0"/>
            <a:t> </a:t>
          </a:r>
          <a:r>
            <a:rPr lang="en-US" b="0" dirty="0" err="1"/>
            <a:t>Nodrošināt</a:t>
          </a:r>
          <a:r>
            <a:rPr lang="en-US" b="0" dirty="0"/>
            <a:t> </a:t>
          </a:r>
          <a:r>
            <a:rPr lang="en-US" b="0" dirty="0" err="1"/>
            <a:t>nemainīgu</a:t>
          </a:r>
          <a:r>
            <a:rPr lang="en-US" b="0" dirty="0"/>
            <a:t> </a:t>
          </a:r>
          <a:r>
            <a:rPr lang="en-US" b="0" dirty="0" err="1"/>
            <a:t>Latvijas</a:t>
          </a:r>
          <a:r>
            <a:rPr lang="en-US" b="0" dirty="0"/>
            <a:t> </a:t>
          </a:r>
          <a:r>
            <a:rPr lang="en-US" b="0" dirty="0" err="1"/>
            <a:t>valdības</a:t>
          </a:r>
          <a:r>
            <a:rPr lang="en-US" b="0" dirty="0"/>
            <a:t>, </a:t>
          </a:r>
          <a:r>
            <a:rPr lang="en-US" b="0" dirty="0" err="1"/>
            <a:t>Saeimas</a:t>
          </a:r>
          <a:r>
            <a:rPr lang="en-US" b="0" dirty="0"/>
            <a:t>, </a:t>
          </a:r>
          <a:r>
            <a:rPr lang="en-US" b="0" dirty="0" err="1"/>
            <a:t>zinātniskās</a:t>
          </a:r>
          <a:r>
            <a:rPr lang="en-US" b="0" dirty="0"/>
            <a:t> </a:t>
          </a:r>
          <a:r>
            <a:rPr lang="en-US" b="0" dirty="0" err="1"/>
            <a:t>kopienas</a:t>
          </a:r>
          <a:r>
            <a:rPr lang="en-US" b="0" dirty="0"/>
            <a:t>, </a:t>
          </a:r>
          <a:r>
            <a:rPr lang="en-US" b="0" dirty="0" err="1"/>
            <a:t>uzņēmēju</a:t>
          </a:r>
          <a:r>
            <a:rPr lang="en-US" b="0" dirty="0"/>
            <a:t> un </a:t>
          </a:r>
          <a:r>
            <a:rPr lang="en-US" b="0" dirty="0" err="1"/>
            <a:t>sociālo</a:t>
          </a:r>
          <a:r>
            <a:rPr lang="en-US" b="0" dirty="0"/>
            <a:t> </a:t>
          </a:r>
          <a:r>
            <a:rPr lang="en-US" b="0" dirty="0" err="1"/>
            <a:t>partneru</a:t>
          </a:r>
          <a:r>
            <a:rPr lang="en-US" b="0" dirty="0"/>
            <a:t> </a:t>
          </a:r>
          <a:r>
            <a:rPr lang="en-US" b="0" dirty="0" err="1"/>
            <a:t>atbalstu</a:t>
          </a:r>
          <a:r>
            <a:rPr lang="en-US" b="0" dirty="0"/>
            <a:t> </a:t>
          </a:r>
        </a:p>
      </dgm:t>
    </dgm:pt>
    <dgm:pt modelId="{EA4C1207-5F78-6C45-8775-B59158CF5899}" type="parTrans" cxnId="{26CABD45-777D-4C47-8BB8-6A5D4A534CBF}">
      <dgm:prSet/>
      <dgm:spPr/>
      <dgm:t>
        <a:bodyPr/>
        <a:lstStyle/>
        <a:p>
          <a:endParaRPr lang="en-GB"/>
        </a:p>
      </dgm:t>
    </dgm:pt>
    <dgm:pt modelId="{C78E6801-A05E-D447-B0CB-EA544AD783FB}" type="sibTrans" cxnId="{26CABD45-777D-4C47-8BB8-6A5D4A534CBF}">
      <dgm:prSet/>
      <dgm:spPr/>
      <dgm:t>
        <a:bodyPr/>
        <a:lstStyle/>
        <a:p>
          <a:endParaRPr lang="en-GB"/>
        </a:p>
      </dgm:t>
    </dgm:pt>
    <dgm:pt modelId="{BA274170-1C34-C341-BBCC-4323F6CB5AA1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b="0" dirty="0"/>
            <a:t> </a:t>
          </a:r>
          <a:r>
            <a:rPr lang="en-US" b="0" dirty="0" err="1"/>
            <a:t>Veicināt</a:t>
          </a:r>
          <a:r>
            <a:rPr lang="en-US" b="0" dirty="0"/>
            <a:t> </a:t>
          </a:r>
          <a:r>
            <a:rPr lang="en-US" b="0" dirty="0" err="1"/>
            <a:t>Eiropas</a:t>
          </a:r>
          <a:r>
            <a:rPr lang="en-US" b="0" dirty="0"/>
            <a:t> </a:t>
          </a:r>
          <a:r>
            <a:rPr lang="en-US" b="0" dirty="0" err="1"/>
            <a:t>Komisijas</a:t>
          </a:r>
          <a:r>
            <a:rPr lang="en-US" b="0" dirty="0"/>
            <a:t> </a:t>
          </a:r>
          <a:r>
            <a:rPr lang="en-US" b="0" dirty="0" err="1"/>
            <a:t>netiešu</a:t>
          </a:r>
          <a:r>
            <a:rPr lang="en-US" b="0" dirty="0"/>
            <a:t> </a:t>
          </a:r>
          <a:r>
            <a:rPr lang="en-US" b="0" dirty="0" err="1"/>
            <a:t>atbalstu</a:t>
          </a:r>
          <a:endParaRPr lang="en-US" b="0" dirty="0"/>
        </a:p>
      </dgm:t>
    </dgm:pt>
    <dgm:pt modelId="{D53F5572-C735-2749-BF5F-581CBA3628E8}" type="parTrans" cxnId="{39C4107A-8C93-6F46-9BFA-1F969E6A6B11}">
      <dgm:prSet/>
      <dgm:spPr/>
      <dgm:t>
        <a:bodyPr/>
        <a:lstStyle/>
        <a:p>
          <a:endParaRPr lang="en-GB"/>
        </a:p>
      </dgm:t>
    </dgm:pt>
    <dgm:pt modelId="{EEBEF2FA-53E0-964E-A293-44BACA0CD67B}" type="sibTrans" cxnId="{39C4107A-8C93-6F46-9BFA-1F969E6A6B11}">
      <dgm:prSet/>
      <dgm:spPr/>
      <dgm:t>
        <a:bodyPr/>
        <a:lstStyle/>
        <a:p>
          <a:endParaRPr lang="en-GB"/>
        </a:p>
      </dgm:t>
    </dgm:pt>
    <dgm:pt modelId="{A3C3244D-E8E7-6548-97AB-A6E04652E9FD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US" b="0" dirty="0"/>
            <a:t> </a:t>
          </a:r>
          <a:r>
            <a:rPr lang="en-US" b="0" dirty="0" err="1"/>
            <a:t>Aktīvi</a:t>
          </a:r>
          <a:r>
            <a:rPr lang="en-US" b="0" dirty="0"/>
            <a:t> </a:t>
          </a:r>
          <a:r>
            <a:rPr lang="en-US" b="0" dirty="0" err="1"/>
            <a:t>piedalīties</a:t>
          </a:r>
          <a:r>
            <a:rPr lang="en-US" b="0" dirty="0"/>
            <a:t> CERN </a:t>
          </a:r>
          <a:r>
            <a:rPr lang="en-US" b="0" dirty="0" err="1"/>
            <a:t>Padomes</a:t>
          </a:r>
          <a:r>
            <a:rPr lang="en-US" b="0" dirty="0"/>
            <a:t> un </a:t>
          </a:r>
          <a:r>
            <a:rPr lang="en-US" b="0" dirty="0" err="1"/>
            <a:t>komiteju</a:t>
          </a:r>
          <a:r>
            <a:rPr lang="en-US" b="0" dirty="0"/>
            <a:t> </a:t>
          </a:r>
          <a:r>
            <a:rPr lang="en-US" b="0" dirty="0" err="1"/>
            <a:t>darbā</a:t>
          </a:r>
          <a:r>
            <a:rPr lang="en-US" b="0" dirty="0"/>
            <a:t> – </a:t>
          </a:r>
          <a:r>
            <a:rPr lang="en-US" b="0" dirty="0" err="1"/>
            <a:t>veidojot</a:t>
          </a:r>
          <a:r>
            <a:rPr lang="en-US" b="0" dirty="0"/>
            <a:t> </a:t>
          </a:r>
          <a:r>
            <a:rPr lang="en-US" b="0" dirty="0" err="1"/>
            <a:t>pozitīvu</a:t>
          </a:r>
          <a:r>
            <a:rPr lang="en-US" b="0" dirty="0"/>
            <a:t> </a:t>
          </a:r>
          <a:r>
            <a:rPr lang="en-US" b="0" dirty="0" err="1"/>
            <a:t>viedokli</a:t>
          </a:r>
          <a:r>
            <a:rPr lang="en-US" b="0" dirty="0"/>
            <a:t> par </a:t>
          </a:r>
          <a:r>
            <a:rPr lang="en-US" b="0" dirty="0" err="1"/>
            <a:t>Latvijas</a:t>
          </a:r>
          <a:r>
            <a:rPr lang="en-US" b="0" dirty="0"/>
            <a:t> </a:t>
          </a:r>
          <a:r>
            <a:rPr lang="en-US" b="0" dirty="0" err="1"/>
            <a:t>atbilstību</a:t>
          </a:r>
          <a:r>
            <a:rPr lang="en-US" b="0" dirty="0"/>
            <a:t> </a:t>
          </a:r>
          <a:r>
            <a:rPr lang="en-US" b="0" dirty="0" err="1"/>
            <a:t>pilntiesīgas</a:t>
          </a:r>
          <a:r>
            <a:rPr lang="en-US" b="0" dirty="0"/>
            <a:t> DV </a:t>
          </a:r>
          <a:r>
            <a:rPr lang="en-US" b="0" dirty="0" err="1"/>
            <a:t>statusa</a:t>
          </a:r>
          <a:endParaRPr lang="en-US" b="0" dirty="0"/>
        </a:p>
      </dgm:t>
    </dgm:pt>
    <dgm:pt modelId="{4CAAC8EB-410E-5A4C-B749-096B2B65B197}" type="parTrans" cxnId="{9DABF577-8610-C943-B8A5-99EDD35366AA}">
      <dgm:prSet/>
      <dgm:spPr/>
      <dgm:t>
        <a:bodyPr/>
        <a:lstStyle/>
        <a:p>
          <a:endParaRPr lang="en-GB"/>
        </a:p>
      </dgm:t>
    </dgm:pt>
    <dgm:pt modelId="{299905C1-0FB0-9C49-BC86-B517B27E97BF}" type="sibTrans" cxnId="{9DABF577-8610-C943-B8A5-99EDD35366AA}">
      <dgm:prSet/>
      <dgm:spPr/>
      <dgm:t>
        <a:bodyPr/>
        <a:lstStyle/>
        <a:p>
          <a:endParaRPr lang="en-GB"/>
        </a:p>
      </dgm:t>
    </dgm:pt>
    <dgm:pt modelId="{416A5EF5-9CBC-5C48-BE51-27DD28CF6926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/>
          </a:pPr>
          <a:r>
            <a:rPr lang="en-CH" dirty="0"/>
            <a:t> Koordinēt </a:t>
          </a:r>
          <a:r>
            <a:rPr lang="lv-LV" dirty="0"/>
            <a:t>Latvijas </a:t>
          </a:r>
          <a:r>
            <a:rPr lang="en-CH" dirty="0"/>
            <a:t>dalību CERN Padomē un tās komiteju darbā</a:t>
          </a:r>
          <a:endParaRPr lang="en-US" b="0" dirty="0"/>
        </a:p>
      </dgm:t>
    </dgm:pt>
    <dgm:pt modelId="{F8F692DA-1EF8-AE48-A33E-AA504E921A47}" type="parTrans" cxnId="{F237A388-F060-1840-95E1-195A7E5A1C7A}">
      <dgm:prSet/>
      <dgm:spPr/>
      <dgm:t>
        <a:bodyPr/>
        <a:lstStyle/>
        <a:p>
          <a:endParaRPr lang="en-GB"/>
        </a:p>
      </dgm:t>
    </dgm:pt>
    <dgm:pt modelId="{06AB7975-6F96-874F-9671-2635D4B6585D}" type="sibTrans" cxnId="{F237A388-F060-1840-95E1-195A7E5A1C7A}">
      <dgm:prSet/>
      <dgm:spPr/>
      <dgm:t>
        <a:bodyPr/>
        <a:lstStyle/>
        <a:p>
          <a:endParaRPr lang="en-GB"/>
        </a:p>
      </dgm:t>
    </dgm:pt>
    <dgm:pt modelId="{4456FF13-617C-CB47-BB1E-D460860EF5CD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7"/>
          </a:pPr>
          <a:r>
            <a:rPr lang="en-GB" b="0" kern="1200" dirty="0"/>
            <a:t> </a:t>
          </a:r>
          <a:r>
            <a:rPr lang="en-GB" b="0" kern="1200" dirty="0" err="1"/>
            <a:t>Audzēt</a:t>
          </a:r>
          <a:r>
            <a:rPr lang="en-GB" b="0" kern="1200" dirty="0"/>
            <a:t> </a:t>
          </a:r>
          <a:r>
            <a:rPr lang="en-GB" b="0" kern="1200" dirty="0" err="1"/>
            <a:t>kapacitāti</a:t>
          </a:r>
          <a:r>
            <a:rPr lang="en-GB" b="0" kern="1200" dirty="0"/>
            <a:t> un </a:t>
          </a:r>
          <a:r>
            <a:rPr lang="en-GB" b="0" kern="1200" dirty="0" err="1"/>
            <a:t>kompetenci</a:t>
          </a:r>
          <a:r>
            <a:rPr lang="en-GB" b="0" kern="1200" dirty="0"/>
            <a:t> </a:t>
          </a:r>
          <a:r>
            <a:rPr lang="en-GB" b="0" kern="1200" dirty="0" err="1"/>
            <a:t>Augstas</a:t>
          </a:r>
          <a:r>
            <a:rPr lang="en-GB" b="0" kern="1200" dirty="0"/>
            <a:t> </a:t>
          </a:r>
          <a:r>
            <a:rPr lang="en-GB" b="0" kern="1200" dirty="0" err="1"/>
            <a:t>enerģijas</a:t>
          </a:r>
          <a:r>
            <a:rPr lang="en-GB" b="0" kern="1200" dirty="0"/>
            <a:t> </a:t>
          </a:r>
          <a:r>
            <a:rPr lang="en-GB" b="0" kern="1200" dirty="0" err="1"/>
            <a:t>fizikas</a:t>
          </a:r>
          <a:r>
            <a:rPr lang="en-GB" b="0" kern="1200" dirty="0"/>
            <a:t> un </a:t>
          </a:r>
          <a:r>
            <a:rPr lang="en-GB" b="0" kern="1200" dirty="0" err="1"/>
            <a:t>paātrinātāju</a:t>
          </a:r>
          <a:r>
            <a:rPr lang="en-GB" b="0" kern="1200" dirty="0"/>
            <a:t> </a:t>
          </a:r>
          <a:r>
            <a:rPr lang="en-GB" b="0" kern="1200" dirty="0" err="1"/>
            <a:t>tehnoloģiju</a:t>
          </a:r>
          <a:r>
            <a:rPr lang="en-GB" b="0" kern="1200" dirty="0"/>
            <a:t> </a:t>
          </a:r>
          <a:r>
            <a:rPr lang="en-GB" b="0" kern="1200" dirty="0" err="1"/>
            <a:t>jomā</a:t>
          </a:r>
          <a:r>
            <a:rPr lang="en-GB" b="0" kern="1200" dirty="0"/>
            <a:t> - v</a:t>
          </a:r>
          <a:r>
            <a:rPr lang="en-US" kern="1200" dirty="0" err="1"/>
            <a:t>eidot</a:t>
          </a:r>
          <a:r>
            <a:rPr lang="en-US" kern="1200" dirty="0"/>
            <a:t> </a:t>
          </a:r>
          <a:r>
            <a:rPr lang="en-US" kern="1200" dirty="0" err="1"/>
            <a:t>spēcīgu</a:t>
          </a:r>
          <a:r>
            <a:rPr lang="en-US" kern="1200" dirty="0"/>
            <a:t> </a:t>
          </a:r>
          <a:r>
            <a:rPr lang="en-US" kern="1200" dirty="0" err="1"/>
            <a:t>ar</a:t>
          </a:r>
          <a:r>
            <a:rPr lang="en-US" kern="1200" dirty="0"/>
            <a:t> CERN </a:t>
          </a:r>
          <a:r>
            <a:rPr lang="en-US" kern="1200" dirty="0" err="1"/>
            <a:t>saistītu</a:t>
          </a:r>
          <a:r>
            <a:rPr lang="en-US" kern="1200" dirty="0"/>
            <a:t> </a:t>
          </a:r>
          <a:r>
            <a:rPr lang="en-US" kern="1200" dirty="0" err="1"/>
            <a:t>zinātnieku</a:t>
          </a:r>
          <a:r>
            <a:rPr lang="en-US" kern="1200" dirty="0"/>
            <a:t> </a:t>
          </a:r>
          <a:r>
            <a:rPr lang="en-US" kern="1200" dirty="0" err="1"/>
            <a:t>grupu</a:t>
          </a:r>
          <a:r>
            <a:rPr lang="en-US" kern="1200" dirty="0"/>
            <a:t> </a:t>
          </a:r>
          <a:r>
            <a:rPr lang="en-US" kern="1200" dirty="0" err="1"/>
            <a:t>Latvijā</a:t>
          </a:r>
          <a:r>
            <a:rPr lang="en-US" kern="1200" dirty="0"/>
            <a:t> un </a:t>
          </a:r>
          <a:r>
            <a:rPr lang="en-US" kern="1200" dirty="0" err="1"/>
            <a:t>stabilu</a:t>
          </a:r>
          <a:r>
            <a:rPr lang="en-US" kern="1200" dirty="0"/>
            <a:t> </a:t>
          </a:r>
          <a:r>
            <a:rPr lang="en-US" kern="1200" dirty="0" err="1"/>
            <a:t>zinātnieku</a:t>
          </a:r>
          <a:r>
            <a:rPr lang="en-US" kern="1200" dirty="0"/>
            <a:t> </a:t>
          </a:r>
          <a:r>
            <a:rPr lang="en-US" kern="1200" dirty="0" err="1"/>
            <a:t>komandu</a:t>
          </a:r>
          <a:r>
            <a:rPr lang="en-US" kern="1200" dirty="0"/>
            <a:t> CERN</a:t>
          </a:r>
        </a:p>
      </dgm:t>
    </dgm:pt>
    <dgm:pt modelId="{A9A476FF-8D84-064D-A8AF-0722C7AB8431}" type="parTrans" cxnId="{DBE152C0-1139-FB41-9270-30F976EB1D3C}">
      <dgm:prSet/>
      <dgm:spPr/>
    </dgm:pt>
    <dgm:pt modelId="{3D8C1FEF-7ACB-2048-A85B-2520785982B0}" type="sibTrans" cxnId="{DBE152C0-1139-FB41-9270-30F976EB1D3C}">
      <dgm:prSet/>
      <dgm:spPr/>
    </dgm:pt>
    <dgm:pt modelId="{13AA5221-4597-FE4D-8463-515AD39650ED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7"/>
          </a:pPr>
          <a:r>
            <a:rPr lang="en-GB" b="0" kern="1200" dirty="0"/>
            <a:t> </a:t>
          </a:r>
          <a:r>
            <a:rPr lang="en-GB" b="0" kern="1200" dirty="0" err="1"/>
            <a:t>Sekmēt</a:t>
          </a:r>
          <a:r>
            <a:rPr lang="en-GB" b="0" kern="1200" dirty="0"/>
            <a:t> CERN </a:t>
          </a:r>
          <a:r>
            <a:rPr lang="en-GB" b="0" kern="1200" dirty="0" err="1"/>
            <a:t>industriālo</a:t>
          </a:r>
          <a:r>
            <a:rPr lang="en-GB" b="0" kern="1200" dirty="0"/>
            <a:t> </a:t>
          </a:r>
          <a:r>
            <a:rPr lang="en-GB" b="0" kern="1200" dirty="0" err="1"/>
            <a:t>pasūtījumu</a:t>
          </a:r>
          <a:r>
            <a:rPr lang="en-GB" b="0" kern="1200" dirty="0"/>
            <a:t> </a:t>
          </a:r>
          <a:r>
            <a:rPr lang="en-GB" b="0" kern="1200" dirty="0" err="1"/>
            <a:t>iegūšanu</a:t>
          </a:r>
          <a:endParaRPr lang="en-US" kern="1200" dirty="0"/>
        </a:p>
      </dgm:t>
    </dgm:pt>
    <dgm:pt modelId="{78FEB5EF-E5A6-6540-912B-CC77C85120C7}" type="parTrans" cxnId="{A3815A8B-BDB2-A740-B7BA-FFFFB073193C}">
      <dgm:prSet/>
      <dgm:spPr/>
    </dgm:pt>
    <dgm:pt modelId="{78568C2D-8FD4-2046-85C3-0E304800197A}" type="sibTrans" cxnId="{A3815A8B-BDB2-A740-B7BA-FFFFB073193C}">
      <dgm:prSet/>
      <dgm:spPr/>
    </dgm:pt>
    <dgm:pt modelId="{2C2802C2-7F4E-7649-8045-8C49248AE8F4}">
      <dgm:prSet/>
      <dgm:spPr/>
      <dgm:t>
        <a:bodyPr/>
        <a:lstStyle/>
        <a:p>
          <a:pPr>
            <a:spcAft>
              <a:spcPts val="1014"/>
            </a:spcAft>
            <a:buFont typeface="+mj-lt"/>
            <a:buAutoNum type="arabicPeriod" startAt="7"/>
          </a:pPr>
          <a:r>
            <a:rPr lang="en-GB" b="0" kern="1200" dirty="0" err="1"/>
            <a:t>Veidot</a:t>
          </a:r>
          <a:r>
            <a:rPr lang="en-GB" b="0" kern="1200" dirty="0"/>
            <a:t> </a:t>
          </a:r>
          <a:r>
            <a:rPr lang="en-GB" b="0" kern="1200" dirty="0" err="1"/>
            <a:t>pozitīvu</a:t>
          </a:r>
          <a:r>
            <a:rPr lang="en-GB" b="0" kern="1200" dirty="0"/>
            <a:t> </a:t>
          </a:r>
          <a:r>
            <a:rPr lang="en-GB" b="0" kern="1200" dirty="0" err="1"/>
            <a:t>sadarbības</a:t>
          </a:r>
          <a:r>
            <a:rPr lang="en-GB" b="0" kern="1200" dirty="0"/>
            <a:t> </a:t>
          </a:r>
          <a:r>
            <a:rPr lang="en-GB" b="0" kern="1200" dirty="0" err="1"/>
            <a:t>ar</a:t>
          </a:r>
          <a:r>
            <a:rPr lang="en-GB" b="0" kern="1200" dirty="0"/>
            <a:t> CERN </a:t>
          </a:r>
          <a:r>
            <a:rPr lang="en-GB" b="0" kern="1200" dirty="0" err="1"/>
            <a:t>tēlu</a:t>
          </a:r>
          <a:r>
            <a:rPr lang="en-GB" b="0" kern="1200" dirty="0"/>
            <a:t> </a:t>
          </a:r>
          <a:r>
            <a:rPr lang="en-GB" b="0" kern="1200" dirty="0" err="1"/>
            <a:t>Latvijā</a:t>
          </a:r>
          <a:r>
            <a:rPr lang="en-GB" b="0" kern="1200" dirty="0"/>
            <a:t> </a:t>
          </a:r>
          <a:r>
            <a:rPr lang="en-GB" b="0" i="1" u="none" kern="1200" dirty="0"/>
            <a:t>#</a:t>
          </a:r>
          <a:r>
            <a:rPr lang="en-GB" b="0" i="1" u="none" kern="1200" dirty="0" err="1"/>
            <a:t>LatvijaCERN</a:t>
          </a:r>
          <a:r>
            <a:rPr lang="en-US" kern="1200" dirty="0"/>
            <a:t> </a:t>
          </a:r>
        </a:p>
      </dgm:t>
    </dgm:pt>
    <dgm:pt modelId="{A777EE9A-4FC4-FB4D-80CC-76A01F4C690B}" type="parTrans" cxnId="{250B9942-B385-8E48-99A7-AAE1B7BB29BE}">
      <dgm:prSet/>
      <dgm:spPr/>
    </dgm:pt>
    <dgm:pt modelId="{9F404667-B9CA-4B49-9CA7-01B677C055C8}" type="sibTrans" cxnId="{250B9942-B385-8E48-99A7-AAE1B7BB29BE}">
      <dgm:prSet/>
      <dgm:spPr/>
    </dgm:pt>
    <dgm:pt modelId="{1D4B5196-DA37-B247-BCBA-E2CB8C06146E}" type="pres">
      <dgm:prSet presAssocID="{13460AE8-09ED-4499-945C-FBB87C830ABE}" presName="linear" presStyleCnt="0">
        <dgm:presLayoutVars>
          <dgm:dir/>
          <dgm:animLvl val="lvl"/>
          <dgm:resizeHandles val="exact"/>
        </dgm:presLayoutVars>
      </dgm:prSet>
      <dgm:spPr/>
    </dgm:pt>
    <dgm:pt modelId="{EA735247-B985-7445-AF61-9455399C10A7}" type="pres">
      <dgm:prSet presAssocID="{8447E4D3-7F36-44C9-8452-065E1D2474E0}" presName="parentLin" presStyleCnt="0"/>
      <dgm:spPr/>
    </dgm:pt>
    <dgm:pt modelId="{A9B6723D-AD62-984A-B66C-582AEE510443}" type="pres">
      <dgm:prSet presAssocID="{8447E4D3-7F36-44C9-8452-065E1D2474E0}" presName="parentLeftMargin" presStyleLbl="node1" presStyleIdx="0" presStyleCnt="2"/>
      <dgm:spPr/>
    </dgm:pt>
    <dgm:pt modelId="{BB40C4B4-E9F7-1742-AE85-4228BFEEB73C}" type="pres">
      <dgm:prSet presAssocID="{8447E4D3-7F36-44C9-8452-065E1D2474E0}" presName="parentText" presStyleLbl="node1" presStyleIdx="0" presStyleCnt="2" custScaleX="142857">
        <dgm:presLayoutVars>
          <dgm:chMax val="0"/>
          <dgm:bulletEnabled val="1"/>
        </dgm:presLayoutVars>
      </dgm:prSet>
      <dgm:spPr/>
    </dgm:pt>
    <dgm:pt modelId="{946C6938-F4DD-B649-9799-FCF157C3DE5D}" type="pres">
      <dgm:prSet presAssocID="{8447E4D3-7F36-44C9-8452-065E1D2474E0}" presName="negativeSpace" presStyleCnt="0"/>
      <dgm:spPr/>
    </dgm:pt>
    <dgm:pt modelId="{0C271621-3B24-7248-81F3-A23DE3E4DBBE}" type="pres">
      <dgm:prSet presAssocID="{8447E4D3-7F36-44C9-8452-065E1D2474E0}" presName="childText" presStyleLbl="conFgAcc1" presStyleIdx="0" presStyleCnt="2">
        <dgm:presLayoutVars>
          <dgm:bulletEnabled val="1"/>
        </dgm:presLayoutVars>
      </dgm:prSet>
      <dgm:spPr/>
    </dgm:pt>
    <dgm:pt modelId="{0D9B6979-BCDE-E540-9D3F-CC36D3574FB4}" type="pres">
      <dgm:prSet presAssocID="{DA11CF4A-93DA-4634-8CB7-97FE550C1A56}" presName="spaceBetweenRectangles" presStyleCnt="0"/>
      <dgm:spPr/>
    </dgm:pt>
    <dgm:pt modelId="{33E40CC5-434C-1149-83F3-D407A282A3F5}" type="pres">
      <dgm:prSet presAssocID="{D7F3D65B-8158-4C62-A968-406CAC6DFE4B}" presName="parentLin" presStyleCnt="0"/>
      <dgm:spPr/>
    </dgm:pt>
    <dgm:pt modelId="{276DAB5F-F7AF-E04B-BCCE-8C2A2C487A78}" type="pres">
      <dgm:prSet presAssocID="{D7F3D65B-8158-4C62-A968-406CAC6DFE4B}" presName="parentLeftMargin" presStyleLbl="node1" presStyleIdx="0" presStyleCnt="2"/>
      <dgm:spPr/>
    </dgm:pt>
    <dgm:pt modelId="{9676248F-1F2F-274E-AD38-8FC46BACDA7D}" type="pres">
      <dgm:prSet presAssocID="{D7F3D65B-8158-4C62-A968-406CAC6DFE4B}" presName="parentText" presStyleLbl="node1" presStyleIdx="1" presStyleCnt="2" custScaleX="142857">
        <dgm:presLayoutVars>
          <dgm:chMax val="0"/>
          <dgm:bulletEnabled val="1"/>
        </dgm:presLayoutVars>
      </dgm:prSet>
      <dgm:spPr/>
    </dgm:pt>
    <dgm:pt modelId="{5A74444C-343C-234D-B2EC-E59BF128C5BC}" type="pres">
      <dgm:prSet presAssocID="{D7F3D65B-8158-4C62-A968-406CAC6DFE4B}" presName="negativeSpace" presStyleCnt="0"/>
      <dgm:spPr/>
    </dgm:pt>
    <dgm:pt modelId="{EBA01BD7-B84C-3541-91EB-75D036797339}" type="pres">
      <dgm:prSet presAssocID="{D7F3D65B-8158-4C62-A968-406CAC6DFE4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C0E130C-EDAD-9243-88D7-CC26611B8350}" type="presOf" srcId="{13460AE8-09ED-4499-945C-FBB87C830ABE}" destId="{1D4B5196-DA37-B247-BCBA-E2CB8C06146E}" srcOrd="0" destOrd="0" presId="urn:microsoft.com/office/officeart/2005/8/layout/list1"/>
    <dgm:cxn modelId="{EA4FA121-8A0D-1D42-A7D8-631E9C17A808}" type="presOf" srcId="{2C2802C2-7F4E-7649-8045-8C49248AE8F4}" destId="{EBA01BD7-B84C-3541-91EB-75D036797339}" srcOrd="0" destOrd="3" presId="urn:microsoft.com/office/officeart/2005/8/layout/list1"/>
    <dgm:cxn modelId="{D4F24524-0CD3-9B4E-93ED-6AA5C165EC84}" type="presOf" srcId="{8447E4D3-7F36-44C9-8452-065E1D2474E0}" destId="{A9B6723D-AD62-984A-B66C-582AEE510443}" srcOrd="0" destOrd="0" presId="urn:microsoft.com/office/officeart/2005/8/layout/list1"/>
    <dgm:cxn modelId="{31EE0B27-6503-459F-91D8-C217AA2F8F28}" srcId="{13460AE8-09ED-4499-945C-FBB87C830ABE}" destId="{8447E4D3-7F36-44C9-8452-065E1D2474E0}" srcOrd="0" destOrd="0" parTransId="{52D90A65-D845-4B1C-8273-B0312AB16DDB}" sibTransId="{DA11CF4A-93DA-4634-8CB7-97FE550C1A56}"/>
    <dgm:cxn modelId="{250B9942-B385-8E48-99A7-AAE1B7BB29BE}" srcId="{D7F3D65B-8158-4C62-A968-406CAC6DFE4B}" destId="{2C2802C2-7F4E-7649-8045-8C49248AE8F4}" srcOrd="3" destOrd="0" parTransId="{A777EE9A-4FC4-FB4D-80CC-76A01F4C690B}" sibTransId="{9F404667-B9CA-4B49-9CA7-01B677C055C8}"/>
    <dgm:cxn modelId="{26CABD45-777D-4C47-8BB8-6A5D4A534CBF}" srcId="{8447E4D3-7F36-44C9-8452-065E1D2474E0}" destId="{42FEAC97-0C8C-2047-9714-CD60532D5D35}" srcOrd="4" destOrd="0" parTransId="{EA4C1207-5F78-6C45-8775-B59158CF5899}" sibTransId="{C78E6801-A05E-D447-B0CB-EA544AD783FB}"/>
    <dgm:cxn modelId="{49432152-8C84-124D-B8A3-9F88AACEEAFC}" srcId="{8447E4D3-7F36-44C9-8452-065E1D2474E0}" destId="{7143E11B-6553-1B40-9975-12D72ADB7ADD}" srcOrd="3" destOrd="0" parTransId="{11334387-A422-0C4A-B6EA-73E256E60E2D}" sibTransId="{83900C98-E575-7548-84CD-7086CDCE5545}"/>
    <dgm:cxn modelId="{CC8D1856-83D0-FE4C-BC8E-72135DA609F7}" type="presOf" srcId="{942B6A0D-874C-9843-93D2-51B3A834CD0C}" destId="{0C271621-3B24-7248-81F3-A23DE3E4DBBE}" srcOrd="0" destOrd="0" presId="urn:microsoft.com/office/officeart/2005/8/layout/list1"/>
    <dgm:cxn modelId="{784D535B-5B86-C14A-B2FC-281518A62699}" type="presOf" srcId="{7D772F80-6B10-C844-BBCE-8E39FC9FDC52}" destId="{EBA01BD7-B84C-3541-91EB-75D036797339}" srcOrd="0" destOrd="0" presId="urn:microsoft.com/office/officeart/2005/8/layout/list1"/>
    <dgm:cxn modelId="{DB8CE773-9428-8E41-B1B7-4EBB1DB3845D}" type="presOf" srcId="{D7F3D65B-8158-4C62-A968-406CAC6DFE4B}" destId="{276DAB5F-F7AF-E04B-BCCE-8C2A2C487A78}" srcOrd="0" destOrd="0" presId="urn:microsoft.com/office/officeart/2005/8/layout/list1"/>
    <dgm:cxn modelId="{9DABF577-8610-C943-B8A5-99EDD35366AA}" srcId="{8447E4D3-7F36-44C9-8452-065E1D2474E0}" destId="{A3C3244D-E8E7-6548-97AB-A6E04652E9FD}" srcOrd="1" destOrd="0" parTransId="{4CAAC8EB-410E-5A4C-B749-096B2B65B197}" sibTransId="{299905C1-0FB0-9C49-BC86-B517B27E97BF}"/>
    <dgm:cxn modelId="{39C4107A-8C93-6F46-9BFA-1F969E6A6B11}" srcId="{8447E4D3-7F36-44C9-8452-065E1D2474E0}" destId="{BA274170-1C34-C341-BBCC-4323F6CB5AA1}" srcOrd="5" destOrd="0" parTransId="{D53F5572-C735-2749-BF5F-581CBA3628E8}" sibTransId="{EEBEF2FA-53E0-964E-A293-44BACA0CD67B}"/>
    <dgm:cxn modelId="{4B0F447A-A335-0649-832D-13D915F5834A}" type="presOf" srcId="{13AA5221-4597-FE4D-8463-515AD39650ED}" destId="{EBA01BD7-B84C-3541-91EB-75D036797339}" srcOrd="0" destOrd="2" presId="urn:microsoft.com/office/officeart/2005/8/layout/list1"/>
    <dgm:cxn modelId="{F237A388-F060-1840-95E1-195A7E5A1C7A}" srcId="{8447E4D3-7F36-44C9-8452-065E1D2474E0}" destId="{416A5EF5-9CBC-5C48-BE51-27DD28CF6926}" srcOrd="2" destOrd="0" parTransId="{F8F692DA-1EF8-AE48-A33E-AA504E921A47}" sibTransId="{06AB7975-6F96-874F-9671-2635D4B6585D}"/>
    <dgm:cxn modelId="{A3815A8B-BDB2-A740-B7BA-FFFFB073193C}" srcId="{D7F3D65B-8158-4C62-A968-406CAC6DFE4B}" destId="{13AA5221-4597-FE4D-8463-515AD39650ED}" srcOrd="2" destOrd="0" parTransId="{78FEB5EF-E5A6-6540-912B-CC77C85120C7}" sibTransId="{78568C2D-8FD4-2046-85C3-0E304800197A}"/>
    <dgm:cxn modelId="{86F66C8B-93D2-984C-B873-2836FD14E4EE}" srcId="{8447E4D3-7F36-44C9-8452-065E1D2474E0}" destId="{942B6A0D-874C-9843-93D2-51B3A834CD0C}" srcOrd="0" destOrd="0" parTransId="{F3CE1CF1-BDF9-8B44-95C3-109F26555A04}" sibTransId="{BA07D776-A279-894E-B8A7-7CE54DC96A4E}"/>
    <dgm:cxn modelId="{6DB98191-577B-334B-84C6-1B2B3B679ACE}" srcId="{D7F3D65B-8158-4C62-A968-406CAC6DFE4B}" destId="{7D772F80-6B10-C844-BBCE-8E39FC9FDC52}" srcOrd="0" destOrd="0" parTransId="{1BE21B53-E7E1-CF43-B054-8FD8510A784E}" sibTransId="{15689F9F-DFD4-7D46-839D-2B251A8EE4CE}"/>
    <dgm:cxn modelId="{2F12BCA1-2D87-B344-9E7D-72E7C18D27F6}" type="presOf" srcId="{A3C3244D-E8E7-6548-97AB-A6E04652E9FD}" destId="{0C271621-3B24-7248-81F3-A23DE3E4DBBE}" srcOrd="0" destOrd="1" presId="urn:microsoft.com/office/officeart/2005/8/layout/list1"/>
    <dgm:cxn modelId="{7424D7A3-209D-4589-A25C-624043A3A6F9}" srcId="{13460AE8-09ED-4499-945C-FBB87C830ABE}" destId="{D7F3D65B-8158-4C62-A968-406CAC6DFE4B}" srcOrd="1" destOrd="0" parTransId="{BCE0A849-2CB9-42F6-AFF3-5149056879A0}" sibTransId="{493A0BA1-4143-40AE-8437-B24BAB112A15}"/>
    <dgm:cxn modelId="{6BD9ADBA-8F8E-5C4F-BE42-04C3006B228E}" type="presOf" srcId="{8447E4D3-7F36-44C9-8452-065E1D2474E0}" destId="{BB40C4B4-E9F7-1742-AE85-4228BFEEB73C}" srcOrd="1" destOrd="0" presId="urn:microsoft.com/office/officeart/2005/8/layout/list1"/>
    <dgm:cxn modelId="{DBE152C0-1139-FB41-9270-30F976EB1D3C}" srcId="{D7F3D65B-8158-4C62-A968-406CAC6DFE4B}" destId="{4456FF13-617C-CB47-BB1E-D460860EF5CD}" srcOrd="1" destOrd="0" parTransId="{A9A476FF-8D84-064D-A8AF-0722C7AB8431}" sibTransId="{3D8C1FEF-7ACB-2048-A85B-2520785982B0}"/>
    <dgm:cxn modelId="{AB26A9C3-6886-5F44-A074-718B75CDA1B2}" type="presOf" srcId="{D7F3D65B-8158-4C62-A968-406CAC6DFE4B}" destId="{9676248F-1F2F-274E-AD38-8FC46BACDA7D}" srcOrd="1" destOrd="0" presId="urn:microsoft.com/office/officeart/2005/8/layout/list1"/>
    <dgm:cxn modelId="{83CAE3DB-2416-EB4D-9571-060E6E4AA804}" type="presOf" srcId="{42FEAC97-0C8C-2047-9714-CD60532D5D35}" destId="{0C271621-3B24-7248-81F3-A23DE3E4DBBE}" srcOrd="0" destOrd="4" presId="urn:microsoft.com/office/officeart/2005/8/layout/list1"/>
    <dgm:cxn modelId="{872A44E4-6AA3-794A-8029-449AD00A05AC}" type="presOf" srcId="{7143E11B-6553-1B40-9975-12D72ADB7ADD}" destId="{0C271621-3B24-7248-81F3-A23DE3E4DBBE}" srcOrd="0" destOrd="3" presId="urn:microsoft.com/office/officeart/2005/8/layout/list1"/>
    <dgm:cxn modelId="{2377ADF2-A9DE-5742-A16E-BB923D2A708D}" type="presOf" srcId="{416A5EF5-9CBC-5C48-BE51-27DD28CF6926}" destId="{0C271621-3B24-7248-81F3-A23DE3E4DBBE}" srcOrd="0" destOrd="2" presId="urn:microsoft.com/office/officeart/2005/8/layout/list1"/>
    <dgm:cxn modelId="{7659B7FC-075F-144D-87FE-76F65F8E05B3}" type="presOf" srcId="{4456FF13-617C-CB47-BB1E-D460860EF5CD}" destId="{EBA01BD7-B84C-3541-91EB-75D036797339}" srcOrd="0" destOrd="1" presId="urn:microsoft.com/office/officeart/2005/8/layout/list1"/>
    <dgm:cxn modelId="{6A83D8FD-C7C9-6A47-BE94-A1B3876330D3}" type="presOf" srcId="{BA274170-1C34-C341-BBCC-4323F6CB5AA1}" destId="{0C271621-3B24-7248-81F3-A23DE3E4DBBE}" srcOrd="0" destOrd="5" presId="urn:microsoft.com/office/officeart/2005/8/layout/list1"/>
    <dgm:cxn modelId="{83DBD45C-7D99-F947-B511-3D252D80CBC7}" type="presParOf" srcId="{1D4B5196-DA37-B247-BCBA-E2CB8C06146E}" destId="{EA735247-B985-7445-AF61-9455399C10A7}" srcOrd="0" destOrd="0" presId="urn:microsoft.com/office/officeart/2005/8/layout/list1"/>
    <dgm:cxn modelId="{458A9F45-8C36-E240-AD9F-B3537C8A8C3E}" type="presParOf" srcId="{EA735247-B985-7445-AF61-9455399C10A7}" destId="{A9B6723D-AD62-984A-B66C-582AEE510443}" srcOrd="0" destOrd="0" presId="urn:microsoft.com/office/officeart/2005/8/layout/list1"/>
    <dgm:cxn modelId="{6468B690-0B96-6B48-AFFD-CED1EB6C079F}" type="presParOf" srcId="{EA735247-B985-7445-AF61-9455399C10A7}" destId="{BB40C4B4-E9F7-1742-AE85-4228BFEEB73C}" srcOrd="1" destOrd="0" presId="urn:microsoft.com/office/officeart/2005/8/layout/list1"/>
    <dgm:cxn modelId="{989BFFDA-DA51-5D49-AB63-A0C5D7531116}" type="presParOf" srcId="{1D4B5196-DA37-B247-BCBA-E2CB8C06146E}" destId="{946C6938-F4DD-B649-9799-FCF157C3DE5D}" srcOrd="1" destOrd="0" presId="urn:microsoft.com/office/officeart/2005/8/layout/list1"/>
    <dgm:cxn modelId="{7E62096B-CA85-1147-B9B9-0741CBA6E084}" type="presParOf" srcId="{1D4B5196-DA37-B247-BCBA-E2CB8C06146E}" destId="{0C271621-3B24-7248-81F3-A23DE3E4DBBE}" srcOrd="2" destOrd="0" presId="urn:microsoft.com/office/officeart/2005/8/layout/list1"/>
    <dgm:cxn modelId="{BE0E8414-3BAC-A94A-ACE1-A826F2F642BD}" type="presParOf" srcId="{1D4B5196-DA37-B247-BCBA-E2CB8C06146E}" destId="{0D9B6979-BCDE-E540-9D3F-CC36D3574FB4}" srcOrd="3" destOrd="0" presId="urn:microsoft.com/office/officeart/2005/8/layout/list1"/>
    <dgm:cxn modelId="{AABCB1C4-9AFF-6F45-B019-0F44D1EDEFFA}" type="presParOf" srcId="{1D4B5196-DA37-B247-BCBA-E2CB8C06146E}" destId="{33E40CC5-434C-1149-83F3-D407A282A3F5}" srcOrd="4" destOrd="0" presId="urn:microsoft.com/office/officeart/2005/8/layout/list1"/>
    <dgm:cxn modelId="{7F1B4053-28DF-5F46-B38C-3F958D266DC1}" type="presParOf" srcId="{33E40CC5-434C-1149-83F3-D407A282A3F5}" destId="{276DAB5F-F7AF-E04B-BCCE-8C2A2C487A78}" srcOrd="0" destOrd="0" presId="urn:microsoft.com/office/officeart/2005/8/layout/list1"/>
    <dgm:cxn modelId="{5A166266-AC0F-624D-93A6-6AEFA3F33E83}" type="presParOf" srcId="{33E40CC5-434C-1149-83F3-D407A282A3F5}" destId="{9676248F-1F2F-274E-AD38-8FC46BACDA7D}" srcOrd="1" destOrd="0" presId="urn:microsoft.com/office/officeart/2005/8/layout/list1"/>
    <dgm:cxn modelId="{4E197575-822B-0E4B-B65B-562402E89309}" type="presParOf" srcId="{1D4B5196-DA37-B247-BCBA-E2CB8C06146E}" destId="{5A74444C-343C-234D-B2EC-E59BF128C5BC}" srcOrd="5" destOrd="0" presId="urn:microsoft.com/office/officeart/2005/8/layout/list1"/>
    <dgm:cxn modelId="{BF6B639C-C6BA-AE46-ABC9-D267F4CBDDF1}" type="presParOf" srcId="{1D4B5196-DA37-B247-BCBA-E2CB8C06146E}" destId="{EBA01BD7-B84C-3541-91EB-75D03679733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0F0283-9048-4599-BB24-8B191E8AE256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9483823-ABFB-45AE-9B74-74AF85A04A1B}">
      <dgm:prSet custT="1"/>
      <dgm:spPr/>
      <dgm:t>
        <a:bodyPr/>
        <a:lstStyle/>
        <a:p>
          <a:pPr algn="ctr">
            <a:spcAft>
              <a:spcPct val="35000"/>
            </a:spcAft>
          </a:pPr>
          <a:endParaRPr lang="en-US" sz="900" kern="1200" dirty="0"/>
        </a:p>
      </dgm:t>
    </dgm:pt>
    <dgm:pt modelId="{561A8978-05C4-4E0E-80C8-9455E89871CA}" type="parTrans" cxnId="{7667A2F9-4F76-455B-B15A-1A43932F4250}">
      <dgm:prSet/>
      <dgm:spPr/>
      <dgm:t>
        <a:bodyPr/>
        <a:lstStyle/>
        <a:p>
          <a:endParaRPr lang="en-US"/>
        </a:p>
      </dgm:t>
    </dgm:pt>
    <dgm:pt modelId="{03B7C695-C2BC-4379-A294-48A07B6901AA}" type="sibTrans" cxnId="{7667A2F9-4F76-455B-B15A-1A43932F4250}">
      <dgm:prSet/>
      <dgm:spPr/>
      <dgm:t>
        <a:bodyPr/>
        <a:lstStyle/>
        <a:p>
          <a:endParaRPr lang="en-US"/>
        </a:p>
      </dgm:t>
    </dgm:pt>
    <dgm:pt modelId="{EBABAAF5-841B-4A9A-999E-88A7A8964DB6}">
      <dgm:prSet custT="1"/>
      <dgm:spPr/>
      <dgm:t>
        <a:bodyPr/>
        <a:lstStyle/>
        <a:p>
          <a:pPr algn="ctr">
            <a:spcAft>
              <a:spcPts val="600"/>
            </a:spcAft>
          </a:pPr>
          <a:endParaRPr lang="en-US" sz="700" dirty="0"/>
        </a:p>
      </dgm:t>
    </dgm:pt>
    <dgm:pt modelId="{2BDC4C33-57B3-4388-9602-AC46FAEEA2AA}" type="parTrans" cxnId="{253DC00A-6337-4433-8E80-06AE83002A6C}">
      <dgm:prSet/>
      <dgm:spPr/>
      <dgm:t>
        <a:bodyPr/>
        <a:lstStyle/>
        <a:p>
          <a:endParaRPr lang="en-US"/>
        </a:p>
      </dgm:t>
    </dgm:pt>
    <dgm:pt modelId="{E026447C-4AAE-4A7C-981F-75534939A22A}" type="sibTrans" cxnId="{253DC00A-6337-4433-8E80-06AE83002A6C}">
      <dgm:prSet/>
      <dgm:spPr/>
      <dgm:t>
        <a:bodyPr/>
        <a:lstStyle/>
        <a:p>
          <a:endParaRPr lang="en-US"/>
        </a:p>
      </dgm:t>
    </dgm:pt>
    <dgm:pt modelId="{D4820145-DDFD-4049-9AF5-DF288690EC30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dirty="0"/>
            <a:t>CERN </a:t>
          </a:r>
          <a:r>
            <a:rPr lang="en-US" sz="1600" b="1" dirty="0" err="1"/>
            <a:t>vieslektori</a:t>
          </a:r>
          <a:r>
            <a:rPr lang="en-US" sz="1600" b="1" dirty="0"/>
            <a:t> </a:t>
          </a:r>
          <a:r>
            <a:rPr lang="en-US" sz="1600" dirty="0"/>
            <a:t>un </a:t>
          </a:r>
          <a:r>
            <a:rPr lang="en-US" sz="1600" dirty="0" err="1"/>
            <a:t>eksperti</a:t>
          </a:r>
          <a:r>
            <a:rPr lang="en-US" sz="1600" dirty="0"/>
            <a:t> </a:t>
          </a:r>
          <a:r>
            <a:rPr lang="en-US" sz="1600" dirty="0" err="1"/>
            <a:t>Latvijā</a:t>
          </a:r>
          <a:endParaRPr lang="en-US" sz="1600" dirty="0"/>
        </a:p>
      </dgm:t>
    </dgm:pt>
    <dgm:pt modelId="{D898618D-B6CE-4F47-8A5C-B75CC5DA82FF}" type="parTrans" cxnId="{1680BAD6-2C40-8C4A-A136-15C138B6126E}">
      <dgm:prSet/>
      <dgm:spPr/>
      <dgm:t>
        <a:bodyPr/>
        <a:lstStyle/>
        <a:p>
          <a:endParaRPr lang="en-GB"/>
        </a:p>
      </dgm:t>
    </dgm:pt>
    <dgm:pt modelId="{E218CAA8-1441-FF44-9BBF-8C03A6C61A62}" type="sibTrans" cxnId="{1680BAD6-2C40-8C4A-A136-15C138B6126E}">
      <dgm:prSet/>
      <dgm:spPr/>
      <dgm:t>
        <a:bodyPr/>
        <a:lstStyle/>
        <a:p>
          <a:endParaRPr lang="en-GB"/>
        </a:p>
      </dgm:t>
    </dgm:pt>
    <dgm:pt modelId="{13B23B5B-FE61-DF4B-B19F-E1D29965A90A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b="1" dirty="0" err="1"/>
            <a:t>Skolēnu</a:t>
          </a:r>
          <a:r>
            <a:rPr lang="en-US" sz="1600" dirty="0"/>
            <a:t> </a:t>
          </a:r>
          <a:r>
            <a:rPr lang="en-US" sz="1600" dirty="0" err="1"/>
            <a:t>populār-zinātniskās</a:t>
          </a:r>
          <a:r>
            <a:rPr lang="en-US" sz="1600" dirty="0"/>
            <a:t> </a:t>
          </a:r>
          <a:r>
            <a:rPr lang="en-US" sz="1600" dirty="0" err="1"/>
            <a:t>vizītes</a:t>
          </a:r>
          <a:endParaRPr lang="en-US" sz="1600" dirty="0"/>
        </a:p>
      </dgm:t>
    </dgm:pt>
    <dgm:pt modelId="{0E42C6B0-4830-B246-8028-94DD2EFA72F9}" type="parTrans" cxnId="{70C5164F-0498-8642-AC3F-CCE0895430A9}">
      <dgm:prSet/>
      <dgm:spPr/>
      <dgm:t>
        <a:bodyPr/>
        <a:lstStyle/>
        <a:p>
          <a:endParaRPr lang="en-GB"/>
        </a:p>
      </dgm:t>
    </dgm:pt>
    <dgm:pt modelId="{3000E32E-C10B-7E47-B319-610ADAFD57E3}" type="sibTrans" cxnId="{70C5164F-0498-8642-AC3F-CCE0895430A9}">
      <dgm:prSet/>
      <dgm:spPr/>
      <dgm:t>
        <a:bodyPr/>
        <a:lstStyle/>
        <a:p>
          <a:endParaRPr lang="en-GB"/>
        </a:p>
      </dgm:t>
    </dgm:pt>
    <dgm:pt modelId="{565365F0-1F94-4540-BDAC-74DF3716B950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dirty="0" err="1"/>
            <a:t>Fizikas</a:t>
          </a:r>
          <a:r>
            <a:rPr lang="en-US" sz="1600" dirty="0"/>
            <a:t> un </a:t>
          </a:r>
          <a:r>
            <a:rPr lang="en-US" sz="1600" dirty="0" err="1"/>
            <a:t>matemātikas</a:t>
          </a:r>
          <a:r>
            <a:rPr lang="en-US" sz="1600" dirty="0"/>
            <a:t> </a:t>
          </a:r>
          <a:r>
            <a:rPr lang="en-US" sz="1600" b="1" dirty="0" err="1"/>
            <a:t>skolotāju</a:t>
          </a:r>
          <a:r>
            <a:rPr lang="en-US" sz="1600" b="1" dirty="0"/>
            <a:t> </a:t>
          </a:r>
          <a:r>
            <a:rPr lang="en-US" sz="1600" dirty="0" err="1"/>
            <a:t>vizītes</a:t>
          </a:r>
          <a:endParaRPr lang="en-US" sz="1600" dirty="0"/>
        </a:p>
      </dgm:t>
    </dgm:pt>
    <dgm:pt modelId="{2B66DDAA-C5BF-8D49-8E9D-30EAC4A84BE8}" type="parTrans" cxnId="{E4830BE3-0525-1741-B15E-673F2A449BE0}">
      <dgm:prSet/>
      <dgm:spPr/>
      <dgm:t>
        <a:bodyPr/>
        <a:lstStyle/>
        <a:p>
          <a:endParaRPr lang="en-GB"/>
        </a:p>
      </dgm:t>
    </dgm:pt>
    <dgm:pt modelId="{B1B581CF-6805-AE4C-B635-7C68AFFE2607}" type="sibTrans" cxnId="{E4830BE3-0525-1741-B15E-673F2A449BE0}">
      <dgm:prSet/>
      <dgm:spPr/>
      <dgm:t>
        <a:bodyPr/>
        <a:lstStyle/>
        <a:p>
          <a:endParaRPr lang="en-GB"/>
        </a:p>
      </dgm:t>
    </dgm:pt>
    <dgm:pt modelId="{AFD9ECF4-E9FB-D149-8854-797F5DD61CC1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b="1" dirty="0" err="1"/>
            <a:t>Industrijas</a:t>
          </a:r>
          <a:r>
            <a:rPr lang="en-US" sz="1600" dirty="0"/>
            <a:t> </a:t>
          </a:r>
          <a:r>
            <a:rPr lang="en-US" sz="1600" dirty="0" err="1"/>
            <a:t>iesaiste</a:t>
          </a:r>
          <a:r>
            <a:rPr lang="en-US" sz="1600" dirty="0"/>
            <a:t> – </a:t>
          </a:r>
          <a:r>
            <a:rPr lang="en-US" sz="1600" dirty="0" err="1"/>
            <a:t>pasūtījumi</a:t>
          </a:r>
          <a:r>
            <a:rPr lang="en-US" sz="1600" dirty="0"/>
            <a:t> - ILO</a:t>
          </a:r>
        </a:p>
      </dgm:t>
    </dgm:pt>
    <dgm:pt modelId="{88129B5C-7081-8547-88BC-EEBB586021DC}" type="parTrans" cxnId="{A80E1EEB-952E-F749-A006-9CB6A3629DE4}">
      <dgm:prSet/>
      <dgm:spPr/>
      <dgm:t>
        <a:bodyPr/>
        <a:lstStyle/>
        <a:p>
          <a:endParaRPr lang="en-GB"/>
        </a:p>
      </dgm:t>
    </dgm:pt>
    <dgm:pt modelId="{1A3C0CF8-269D-0F47-BA84-B07440E3B310}" type="sibTrans" cxnId="{A80E1EEB-952E-F749-A006-9CB6A3629DE4}">
      <dgm:prSet/>
      <dgm:spPr/>
      <dgm:t>
        <a:bodyPr/>
        <a:lstStyle/>
        <a:p>
          <a:endParaRPr lang="en-GB"/>
        </a:p>
      </dgm:t>
    </dgm:pt>
    <dgm:pt modelId="{DAAA5AA0-DB2E-A24E-84A5-716B959A9D99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b="1" dirty="0" err="1"/>
            <a:t>Doktorantu</a:t>
          </a:r>
          <a:r>
            <a:rPr lang="en-US" sz="1600" dirty="0"/>
            <a:t> </a:t>
          </a:r>
          <a:r>
            <a:rPr lang="en-US" sz="1600" dirty="0" err="1"/>
            <a:t>programmas</a:t>
          </a:r>
          <a:endParaRPr lang="en-US" sz="1600" dirty="0"/>
        </a:p>
      </dgm:t>
    </dgm:pt>
    <dgm:pt modelId="{FA842894-E08C-5141-BFBB-31FA9DE4825E}" type="parTrans" cxnId="{BC3F5C54-1C04-9F4D-BA09-A5334F661390}">
      <dgm:prSet/>
      <dgm:spPr/>
      <dgm:t>
        <a:bodyPr/>
        <a:lstStyle/>
        <a:p>
          <a:endParaRPr lang="en-GB"/>
        </a:p>
      </dgm:t>
    </dgm:pt>
    <dgm:pt modelId="{1DBBF6C8-D4B1-D543-92F4-8810BA901A19}" type="sibTrans" cxnId="{BC3F5C54-1C04-9F4D-BA09-A5334F661390}">
      <dgm:prSet/>
      <dgm:spPr/>
      <dgm:t>
        <a:bodyPr/>
        <a:lstStyle/>
        <a:p>
          <a:endParaRPr lang="en-GB"/>
        </a:p>
      </dgm:t>
    </dgm:pt>
    <dgm:pt modelId="{5B7350BD-465D-0644-927C-E2E4F13904DA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b="1" dirty="0" err="1"/>
            <a:t>Pētnieku</a:t>
          </a:r>
          <a:r>
            <a:rPr lang="en-US" sz="1600" dirty="0"/>
            <a:t> un </a:t>
          </a:r>
          <a:r>
            <a:rPr lang="en-US" sz="1600" dirty="0" err="1"/>
            <a:t>inženieru</a:t>
          </a:r>
          <a:r>
            <a:rPr lang="en-US" sz="1600" dirty="0"/>
            <a:t> </a:t>
          </a:r>
          <a:r>
            <a:rPr lang="en-US" sz="1600" dirty="0" err="1"/>
            <a:t>darbs</a:t>
          </a:r>
          <a:r>
            <a:rPr lang="en-US" sz="1600" dirty="0"/>
            <a:t> CERN </a:t>
          </a:r>
          <a:r>
            <a:rPr lang="en-US" sz="1600" dirty="0" err="1"/>
            <a:t>asociētā</a:t>
          </a:r>
          <a:r>
            <a:rPr lang="en-US" sz="1600" dirty="0"/>
            <a:t> </a:t>
          </a:r>
          <a:r>
            <a:rPr lang="en-US" sz="1600" dirty="0" err="1"/>
            <a:t>personāla</a:t>
          </a:r>
          <a:r>
            <a:rPr lang="en-US" sz="1600" dirty="0"/>
            <a:t> </a:t>
          </a:r>
          <a:r>
            <a:rPr lang="en-US" sz="1600" dirty="0" err="1"/>
            <a:t>statusā</a:t>
          </a:r>
          <a:endParaRPr lang="en-US" sz="1600" dirty="0"/>
        </a:p>
      </dgm:t>
    </dgm:pt>
    <dgm:pt modelId="{99314F1F-CDC0-1A4C-A56E-F6E41D60BFFE}" type="parTrans" cxnId="{91631DCE-B032-EF44-A626-2C7565FCC27E}">
      <dgm:prSet/>
      <dgm:spPr/>
      <dgm:t>
        <a:bodyPr/>
        <a:lstStyle/>
        <a:p>
          <a:endParaRPr lang="en-GB"/>
        </a:p>
      </dgm:t>
    </dgm:pt>
    <dgm:pt modelId="{D5475745-7060-3F43-A012-902A65FA5398}" type="sibTrans" cxnId="{91631DCE-B032-EF44-A626-2C7565FCC27E}">
      <dgm:prSet/>
      <dgm:spPr/>
      <dgm:t>
        <a:bodyPr/>
        <a:lstStyle/>
        <a:p>
          <a:endParaRPr lang="en-GB"/>
        </a:p>
      </dgm:t>
    </dgm:pt>
    <dgm:pt modelId="{CF4AD966-4751-4A60-BE35-17E7AC12D5F8}">
      <dgm:prSet custT="1"/>
      <dgm:spPr/>
      <dgm:t>
        <a:bodyPr/>
        <a:lstStyle/>
        <a:p>
          <a:pPr algn="l">
            <a:spcAft>
              <a:spcPts val="888"/>
            </a:spcAft>
          </a:pPr>
          <a:r>
            <a:rPr lang="en-US" sz="1600" b="1" kern="1200" dirty="0" err="1"/>
            <a:t>Jāstiprina</a:t>
          </a:r>
          <a:r>
            <a:rPr lang="en-US" sz="1600" kern="1200" dirty="0"/>
            <a:t> </a:t>
          </a:r>
          <a:r>
            <a:rPr lang="en-US" sz="1600" kern="1200" dirty="0" err="1"/>
            <a:t>augstas</a:t>
          </a:r>
          <a:r>
            <a:rPr lang="en-US" sz="1600" kern="1200" dirty="0"/>
            <a:t> </a:t>
          </a:r>
          <a:r>
            <a:rPr lang="en-US" sz="1600" kern="1200" dirty="0" err="1"/>
            <a:t>enerģijas</a:t>
          </a:r>
          <a:r>
            <a:rPr lang="en-US" sz="1600" kern="1200" dirty="0"/>
            <a:t> </a:t>
          </a:r>
          <a:r>
            <a:rPr lang="en-US" sz="1600" kern="1200" dirty="0" err="1"/>
            <a:t>fizikas</a:t>
          </a:r>
          <a:r>
            <a:rPr lang="en-US" sz="1600" kern="1200" dirty="0"/>
            <a:t> un </a:t>
          </a:r>
          <a:r>
            <a:rPr lang="en-US" sz="1600" kern="1200" dirty="0" err="1"/>
            <a:t>paātrinātāju</a:t>
          </a:r>
          <a:r>
            <a:rPr lang="en-US" sz="1600" kern="1200" dirty="0"/>
            <a:t> </a:t>
          </a:r>
          <a:r>
            <a:rPr lang="en-US" sz="1600" kern="1200" dirty="0" err="1"/>
            <a:t>tehnoloģiju</a:t>
          </a:r>
          <a:r>
            <a:rPr lang="en-US" sz="1600" kern="1200" dirty="0"/>
            <a:t> </a:t>
          </a:r>
          <a:r>
            <a:rPr lang="en-US" sz="1600" b="1" kern="1200" dirty="0" err="1"/>
            <a:t>kapacitāte</a:t>
          </a:r>
          <a:r>
            <a:rPr lang="en-US" sz="1600" kern="1200" dirty="0"/>
            <a:t> un </a:t>
          </a:r>
          <a:r>
            <a:rPr lang="en-US" sz="1600" b="1" kern="1200" dirty="0" err="1"/>
            <a:t>jāpadziļina</a:t>
          </a:r>
          <a:r>
            <a:rPr lang="en-US" sz="1600" kern="1200" dirty="0"/>
            <a:t> </a:t>
          </a:r>
          <a:r>
            <a:rPr lang="en-US" sz="1600" kern="1200" dirty="0" err="1"/>
            <a:t>Latvijas</a:t>
          </a:r>
          <a:r>
            <a:rPr lang="en-US" sz="1600" kern="1200" dirty="0"/>
            <a:t> </a:t>
          </a:r>
          <a:r>
            <a:rPr lang="en-US" sz="1600" kern="1200" dirty="0" err="1"/>
            <a:t>pētnieku</a:t>
          </a:r>
          <a:r>
            <a:rPr lang="en-US" sz="1600" kern="1200" dirty="0"/>
            <a:t> un </a:t>
          </a:r>
          <a:r>
            <a:rPr lang="en-US" sz="1600" kern="1200" dirty="0" err="1"/>
            <a:t>studentu</a:t>
          </a:r>
          <a:r>
            <a:rPr lang="en-US" sz="1600" kern="1200" dirty="0"/>
            <a:t> </a:t>
          </a:r>
          <a:r>
            <a:rPr lang="en-US" sz="1600" kern="1200" dirty="0" err="1"/>
            <a:t>koordinēta</a:t>
          </a:r>
          <a:r>
            <a:rPr lang="en-US" sz="1600" kern="1200" dirty="0"/>
            <a:t> </a:t>
          </a:r>
          <a:r>
            <a:rPr lang="en-US" sz="1600" b="1" kern="1200" dirty="0" err="1"/>
            <a:t>iesaiste</a:t>
          </a:r>
          <a:r>
            <a:rPr lang="en-US" sz="1600" b="1" kern="1200" dirty="0"/>
            <a:t> </a:t>
          </a:r>
          <a:r>
            <a:rPr lang="en-US" sz="1600" kern="1200" dirty="0" err="1"/>
            <a:t>minētajos</a:t>
          </a:r>
          <a:endParaRPr lang="en-US" sz="1600" kern="1200" dirty="0"/>
        </a:p>
      </dgm:t>
    </dgm:pt>
    <dgm:pt modelId="{731C29E6-3AEE-4676-A812-9389CAABC1FB}" type="sibTrans" cxnId="{2DD89EA9-9CE3-4D57-B3EB-C60201D3C6DC}">
      <dgm:prSet/>
      <dgm:spPr/>
      <dgm:t>
        <a:bodyPr/>
        <a:lstStyle/>
        <a:p>
          <a:endParaRPr lang="en-US"/>
        </a:p>
      </dgm:t>
    </dgm:pt>
    <dgm:pt modelId="{FE71E82B-EA00-47CC-97AB-8D2470763E7D}" type="parTrans" cxnId="{2DD89EA9-9CE3-4D57-B3EB-C60201D3C6DC}">
      <dgm:prSet/>
      <dgm:spPr/>
      <dgm:t>
        <a:bodyPr/>
        <a:lstStyle/>
        <a:p>
          <a:endParaRPr lang="en-US"/>
        </a:p>
      </dgm:t>
    </dgm:pt>
    <dgm:pt modelId="{68E1F86D-BE7E-B843-8A2D-731CE24400BC}">
      <dgm:prSet custT="1"/>
      <dgm:spPr/>
      <dgm:t>
        <a:bodyPr/>
        <a:lstStyle/>
        <a:p>
          <a:pPr algn="l">
            <a:spcAft>
              <a:spcPts val="888"/>
            </a:spcAft>
          </a:pPr>
          <a:r>
            <a:rPr lang="en-US" sz="1600" kern="1200" dirty="0" err="1"/>
            <a:t>Ir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Neue Haas Grotesk Text Pro"/>
              <a:ea typeface="+mn-ea"/>
              <a:cs typeface="+mn-cs"/>
            </a:rPr>
            <a:t>sasniegta</a:t>
          </a:r>
          <a:r>
            <a:rPr lang="en-US" sz="1600" kern="1200" dirty="0"/>
            <a:t> </a:t>
          </a:r>
          <a:r>
            <a:rPr lang="en-US" sz="1600" kern="1200" dirty="0" err="1"/>
            <a:t>vēlamā</a:t>
          </a:r>
          <a:r>
            <a:rPr lang="en-US" sz="1600" kern="1200" dirty="0"/>
            <a:t> </a:t>
          </a:r>
          <a:r>
            <a:rPr lang="en-US" sz="1600" kern="1200" dirty="0" err="1"/>
            <a:t>zinātniskā</a:t>
          </a:r>
          <a:r>
            <a:rPr lang="en-US" sz="1600" kern="1200" dirty="0"/>
            <a:t> un </a:t>
          </a:r>
          <a:r>
            <a:rPr lang="en-US" sz="1600" kern="1200" dirty="0" err="1"/>
            <a:t>tehnoloģiskā</a:t>
          </a:r>
          <a:r>
            <a:rPr lang="en-US" sz="1600" kern="1200" dirty="0"/>
            <a:t> </a:t>
          </a:r>
          <a:r>
            <a:rPr lang="en-US" sz="1600" kern="1200" dirty="0" err="1"/>
            <a:t>dalība</a:t>
          </a:r>
          <a:r>
            <a:rPr lang="en-US" sz="1600" kern="1200" dirty="0"/>
            <a:t> CERN: </a:t>
          </a:r>
          <a:r>
            <a:rPr lang="en-US" sz="1600" kern="1200" dirty="0" err="1"/>
            <a:t>paātrinātāju</a:t>
          </a:r>
          <a:r>
            <a:rPr lang="en-US" sz="1600" kern="1200" dirty="0"/>
            <a:t> </a:t>
          </a:r>
          <a:r>
            <a:rPr lang="en-US" sz="1600" kern="1200" dirty="0" err="1"/>
            <a:t>tehnoloģiju</a:t>
          </a:r>
          <a:r>
            <a:rPr lang="en-US" sz="1600" kern="1200" dirty="0"/>
            <a:t> </a:t>
          </a:r>
          <a:r>
            <a:rPr lang="en-US" sz="1600" kern="1200" dirty="0" err="1"/>
            <a:t>projekti</a:t>
          </a:r>
          <a:r>
            <a:rPr lang="en-US" sz="1600" kern="1200" dirty="0"/>
            <a:t>, CMS, MEDICIS, </a:t>
          </a:r>
          <a:r>
            <a:rPr lang="en-US" sz="1600" kern="1200" dirty="0" err="1"/>
            <a:t>u.c.</a:t>
          </a:r>
          <a:endParaRPr lang="en-US" sz="1600" kern="1200" dirty="0"/>
        </a:p>
      </dgm:t>
    </dgm:pt>
    <dgm:pt modelId="{D4ABC7E1-1BD8-5946-9DC8-E26D5ADB8266}" type="sibTrans" cxnId="{219CA74D-C1D5-7947-88EC-03B7203C169E}">
      <dgm:prSet/>
      <dgm:spPr/>
      <dgm:t>
        <a:bodyPr/>
        <a:lstStyle/>
        <a:p>
          <a:endParaRPr lang="en-GB"/>
        </a:p>
      </dgm:t>
    </dgm:pt>
    <dgm:pt modelId="{DB51D01D-D11C-EF46-A34C-0235CBA5154E}" type="parTrans" cxnId="{219CA74D-C1D5-7947-88EC-03B7203C169E}">
      <dgm:prSet/>
      <dgm:spPr/>
      <dgm:t>
        <a:bodyPr/>
        <a:lstStyle/>
        <a:p>
          <a:endParaRPr lang="en-GB"/>
        </a:p>
      </dgm:t>
    </dgm:pt>
    <dgm:pt modelId="{E418A44F-EA87-C347-A1AC-FA8DF3568583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US" sz="1600" b="1" dirty="0" err="1"/>
            <a:t>Studentu</a:t>
          </a:r>
          <a:r>
            <a:rPr lang="en-US" sz="1600" dirty="0"/>
            <a:t> </a:t>
          </a:r>
          <a:r>
            <a:rPr lang="en-US" sz="1600" dirty="0" err="1"/>
            <a:t>programmas</a:t>
          </a:r>
          <a:r>
            <a:rPr lang="en-US" sz="1600" dirty="0"/>
            <a:t> un </a:t>
          </a:r>
          <a:r>
            <a:rPr lang="en-US" sz="1600" dirty="0" err="1"/>
            <a:t>vasaras</a:t>
          </a:r>
          <a:r>
            <a:rPr lang="en-US" sz="1600" dirty="0"/>
            <a:t> </a:t>
          </a:r>
          <a:r>
            <a:rPr lang="en-US" sz="1600" dirty="0" err="1"/>
            <a:t>skolas</a:t>
          </a:r>
          <a:endParaRPr lang="en-US" sz="1600" dirty="0"/>
        </a:p>
      </dgm:t>
    </dgm:pt>
    <dgm:pt modelId="{C9016017-7535-3D4A-BEAE-E8DC1C0BC1A8}" type="parTrans" cxnId="{773DE897-9B55-C249-9700-AE081EE74CBF}">
      <dgm:prSet/>
      <dgm:spPr/>
      <dgm:t>
        <a:bodyPr/>
        <a:lstStyle/>
        <a:p>
          <a:endParaRPr lang="en-GB"/>
        </a:p>
      </dgm:t>
    </dgm:pt>
    <dgm:pt modelId="{9EA40176-6B35-9B41-B51E-EC791F686440}" type="sibTrans" cxnId="{773DE897-9B55-C249-9700-AE081EE74CBF}">
      <dgm:prSet/>
      <dgm:spPr/>
      <dgm:t>
        <a:bodyPr/>
        <a:lstStyle/>
        <a:p>
          <a:endParaRPr lang="en-GB"/>
        </a:p>
      </dgm:t>
    </dgm:pt>
    <dgm:pt modelId="{AD62ADC4-9B20-C14B-A4EA-4E047BE8489F}">
      <dgm:prSet custT="1"/>
      <dgm:spPr/>
      <dgm:t>
        <a:bodyPr/>
        <a:lstStyle/>
        <a:p>
          <a:pPr algn="l">
            <a:spcAft>
              <a:spcPts val="888"/>
            </a:spcAft>
          </a:pPr>
          <a:r>
            <a:rPr lang="en-US" sz="1600" kern="1200" dirty="0" err="1"/>
            <a:t>Ir</a:t>
          </a:r>
          <a:r>
            <a:rPr lang="en-US" sz="1600" kern="1200" dirty="0"/>
            <a:t> </a:t>
          </a:r>
          <a:r>
            <a:rPr lang="en-US" sz="1600" kern="1200" dirty="0" err="1"/>
            <a:t>jāveido</a:t>
          </a:r>
          <a:r>
            <a:rPr lang="en-US" sz="1600" kern="1200" dirty="0"/>
            <a:t> </a:t>
          </a:r>
          <a:r>
            <a:rPr lang="en-US" sz="1600" kern="1200" dirty="0" err="1"/>
            <a:t>Baltijas</a:t>
          </a:r>
          <a:r>
            <a:rPr lang="en-US" sz="1600" kern="1200" dirty="0"/>
            <a:t> </a:t>
          </a:r>
          <a:r>
            <a:rPr lang="en-US" sz="1600" kern="1200" dirty="0" err="1"/>
            <a:t>līmeņa</a:t>
          </a:r>
          <a:r>
            <a:rPr lang="en-US" sz="1600" kern="1200" dirty="0"/>
            <a:t> </a:t>
          </a:r>
          <a:r>
            <a:rPr lang="en-US" sz="1600" i="1" kern="1200" dirty="0"/>
            <a:t>Flagship </a:t>
          </a:r>
          <a:r>
            <a:rPr lang="en-US" sz="1600" i="0" kern="1200" dirty="0" err="1"/>
            <a:t>projekti</a:t>
          </a:r>
          <a:endParaRPr lang="en-US" sz="1600" kern="1200" dirty="0"/>
        </a:p>
      </dgm:t>
    </dgm:pt>
    <dgm:pt modelId="{A50C7914-5177-884D-8C7D-D9A03F2EB5A0}" type="sibTrans" cxnId="{CCE09B94-9DEB-E842-B10B-142DFC871B5F}">
      <dgm:prSet/>
      <dgm:spPr/>
      <dgm:t>
        <a:bodyPr/>
        <a:lstStyle/>
        <a:p>
          <a:endParaRPr lang="en-GB"/>
        </a:p>
      </dgm:t>
    </dgm:pt>
    <dgm:pt modelId="{69462FF2-9368-7944-9B1C-0187E119BCF3}" type="parTrans" cxnId="{CCE09B94-9DEB-E842-B10B-142DFC871B5F}">
      <dgm:prSet/>
      <dgm:spPr/>
      <dgm:t>
        <a:bodyPr/>
        <a:lstStyle/>
        <a:p>
          <a:endParaRPr lang="en-GB"/>
        </a:p>
      </dgm:t>
    </dgm:pt>
    <dgm:pt modelId="{2E14AAF6-44CA-724B-B37D-7F22F478839D}" type="pres">
      <dgm:prSet presAssocID="{D30F0283-9048-4599-BB24-8B191E8AE256}" presName="cycle" presStyleCnt="0">
        <dgm:presLayoutVars>
          <dgm:dir/>
          <dgm:resizeHandles val="exact"/>
        </dgm:presLayoutVars>
      </dgm:prSet>
      <dgm:spPr/>
    </dgm:pt>
    <dgm:pt modelId="{C2069D40-4272-6642-A4E2-4FF25B73C372}" type="pres">
      <dgm:prSet presAssocID="{E9483823-ABFB-45AE-9B74-74AF85A04A1B}" presName="dummy" presStyleCnt="0"/>
      <dgm:spPr/>
    </dgm:pt>
    <dgm:pt modelId="{AF459D3B-38E6-E648-A0C1-FFD55AA805DE}" type="pres">
      <dgm:prSet presAssocID="{E9483823-ABFB-45AE-9B74-74AF85A04A1B}" presName="node" presStyleLbl="revTx" presStyleIdx="0" presStyleCnt="2" custScaleX="159070" custScaleY="102073" custRadScaleRad="98891" custRadScaleInc="-4216">
        <dgm:presLayoutVars>
          <dgm:bulletEnabled val="1"/>
        </dgm:presLayoutVars>
      </dgm:prSet>
      <dgm:spPr/>
    </dgm:pt>
    <dgm:pt modelId="{00F91F28-6AE7-3948-B70A-A888DA44DA60}" type="pres">
      <dgm:prSet presAssocID="{03B7C695-C2BC-4379-A294-48A07B6901AA}" presName="sibTrans" presStyleLbl="node1" presStyleIdx="0" presStyleCnt="2" custScaleX="107816"/>
      <dgm:spPr/>
    </dgm:pt>
    <dgm:pt modelId="{F9C3B648-B904-B147-BAF6-3F088E760AB0}" type="pres">
      <dgm:prSet presAssocID="{EBABAAF5-841B-4A9A-999E-88A7A8964DB6}" presName="dummy" presStyleCnt="0"/>
      <dgm:spPr/>
    </dgm:pt>
    <dgm:pt modelId="{10A647C9-2EEE-8645-A915-6947F313EF23}" type="pres">
      <dgm:prSet presAssocID="{EBABAAF5-841B-4A9A-999E-88A7A8964DB6}" presName="node" presStyleLbl="revTx" presStyleIdx="1" presStyleCnt="2" custScaleX="160235" custScaleY="111170">
        <dgm:presLayoutVars>
          <dgm:bulletEnabled val="1"/>
        </dgm:presLayoutVars>
      </dgm:prSet>
      <dgm:spPr/>
    </dgm:pt>
    <dgm:pt modelId="{A1CF4429-D478-834F-A1F9-097913A23B72}" type="pres">
      <dgm:prSet presAssocID="{E026447C-4AAE-4A7C-981F-75534939A22A}" presName="sibTrans" presStyleLbl="node1" presStyleIdx="1" presStyleCnt="2"/>
      <dgm:spPr/>
    </dgm:pt>
  </dgm:ptLst>
  <dgm:cxnLst>
    <dgm:cxn modelId="{253DC00A-6337-4433-8E80-06AE83002A6C}" srcId="{D30F0283-9048-4599-BB24-8B191E8AE256}" destId="{EBABAAF5-841B-4A9A-999E-88A7A8964DB6}" srcOrd="1" destOrd="0" parTransId="{2BDC4C33-57B3-4388-9602-AC46FAEEA2AA}" sibTransId="{E026447C-4AAE-4A7C-981F-75534939A22A}"/>
    <dgm:cxn modelId="{8067220F-C93A-CE44-A2BC-6DACC173F320}" type="presOf" srcId="{5B7350BD-465D-0644-927C-E2E4F13904DA}" destId="{10A647C9-2EEE-8645-A915-6947F313EF23}" srcOrd="0" destOrd="5" presId="urn:microsoft.com/office/officeart/2005/8/layout/cycle1"/>
    <dgm:cxn modelId="{0DAFF418-2022-364D-8CC0-62E3657F664B}" type="presOf" srcId="{565365F0-1F94-4540-BDAC-74DF3716B950}" destId="{10A647C9-2EEE-8645-A915-6947F313EF23}" srcOrd="0" destOrd="2" presId="urn:microsoft.com/office/officeart/2005/8/layout/cycle1"/>
    <dgm:cxn modelId="{A8DDF126-9EDF-E34A-8816-EA41717B24FA}" type="presOf" srcId="{68E1F86D-BE7E-B843-8A2D-731CE24400BC}" destId="{AF459D3B-38E6-E648-A0C1-FFD55AA805DE}" srcOrd="0" destOrd="1" presId="urn:microsoft.com/office/officeart/2005/8/layout/cycle1"/>
    <dgm:cxn modelId="{7D620239-F4D6-C047-9C5C-88F9A0F284E6}" type="presOf" srcId="{CF4AD966-4751-4A60-BE35-17E7AC12D5F8}" destId="{AF459D3B-38E6-E648-A0C1-FFD55AA805DE}" srcOrd="0" destOrd="2" presId="urn:microsoft.com/office/officeart/2005/8/layout/cycle1"/>
    <dgm:cxn modelId="{B2DE593E-85A1-3746-AAEB-71BA4D97BD63}" type="presOf" srcId="{EBABAAF5-841B-4A9A-999E-88A7A8964DB6}" destId="{10A647C9-2EEE-8645-A915-6947F313EF23}" srcOrd="0" destOrd="0" presId="urn:microsoft.com/office/officeart/2005/8/layout/cycle1"/>
    <dgm:cxn modelId="{6E6B1F48-11CC-9549-A21D-82A973086AB2}" type="presOf" srcId="{D4820145-DDFD-4049-9AF5-DF288690EC30}" destId="{10A647C9-2EEE-8645-A915-6947F313EF23}" srcOrd="0" destOrd="7" presId="urn:microsoft.com/office/officeart/2005/8/layout/cycle1"/>
    <dgm:cxn modelId="{219CA74D-C1D5-7947-88EC-03B7203C169E}" srcId="{E9483823-ABFB-45AE-9B74-74AF85A04A1B}" destId="{68E1F86D-BE7E-B843-8A2D-731CE24400BC}" srcOrd="0" destOrd="0" parTransId="{DB51D01D-D11C-EF46-A34C-0235CBA5154E}" sibTransId="{D4ABC7E1-1BD8-5946-9DC8-E26D5ADB8266}"/>
    <dgm:cxn modelId="{70C5164F-0498-8642-AC3F-CCE0895430A9}" srcId="{EBABAAF5-841B-4A9A-999E-88A7A8964DB6}" destId="{13B23B5B-FE61-DF4B-B19F-E1D29965A90A}" srcOrd="0" destOrd="0" parTransId="{0E42C6B0-4830-B246-8028-94DD2EFA72F9}" sibTransId="{3000E32E-C10B-7E47-B319-610ADAFD57E3}"/>
    <dgm:cxn modelId="{BC3F5C54-1C04-9F4D-BA09-A5334F661390}" srcId="{EBABAAF5-841B-4A9A-999E-88A7A8964DB6}" destId="{DAAA5AA0-DB2E-A24E-84A5-716B959A9D99}" srcOrd="3" destOrd="0" parTransId="{FA842894-E08C-5141-BFBB-31FA9DE4825E}" sibTransId="{1DBBF6C8-D4B1-D543-92F4-8810BA901A19}"/>
    <dgm:cxn modelId="{7F6CA078-688C-FB45-AD47-32A6485BBB5F}" type="presOf" srcId="{E418A44F-EA87-C347-A1AC-FA8DF3568583}" destId="{10A647C9-2EEE-8645-A915-6947F313EF23}" srcOrd="0" destOrd="3" presId="urn:microsoft.com/office/officeart/2005/8/layout/cycle1"/>
    <dgm:cxn modelId="{1460947D-05CA-2D42-A916-6CA3AD720EBA}" type="presOf" srcId="{D30F0283-9048-4599-BB24-8B191E8AE256}" destId="{2E14AAF6-44CA-724B-B37D-7F22F478839D}" srcOrd="0" destOrd="0" presId="urn:microsoft.com/office/officeart/2005/8/layout/cycle1"/>
    <dgm:cxn modelId="{04402086-43EE-7844-AF59-2675F0B96DA7}" type="presOf" srcId="{E9483823-ABFB-45AE-9B74-74AF85A04A1B}" destId="{AF459D3B-38E6-E648-A0C1-FFD55AA805DE}" srcOrd="0" destOrd="0" presId="urn:microsoft.com/office/officeart/2005/8/layout/cycle1"/>
    <dgm:cxn modelId="{D81FF78F-09DB-5248-A9FB-A023C9D11DE3}" type="presOf" srcId="{DAAA5AA0-DB2E-A24E-84A5-716B959A9D99}" destId="{10A647C9-2EEE-8645-A915-6947F313EF23}" srcOrd="0" destOrd="4" presId="urn:microsoft.com/office/officeart/2005/8/layout/cycle1"/>
    <dgm:cxn modelId="{CCE09B94-9DEB-E842-B10B-142DFC871B5F}" srcId="{E9483823-ABFB-45AE-9B74-74AF85A04A1B}" destId="{AD62ADC4-9B20-C14B-A4EA-4E047BE8489F}" srcOrd="2" destOrd="0" parTransId="{69462FF2-9368-7944-9B1C-0187E119BCF3}" sibTransId="{A50C7914-5177-884D-8C7D-D9A03F2EB5A0}"/>
    <dgm:cxn modelId="{773DE897-9B55-C249-9700-AE081EE74CBF}" srcId="{EBABAAF5-841B-4A9A-999E-88A7A8964DB6}" destId="{E418A44F-EA87-C347-A1AC-FA8DF3568583}" srcOrd="2" destOrd="0" parTransId="{C9016017-7535-3D4A-BEAE-E8DC1C0BC1A8}" sibTransId="{9EA40176-6B35-9B41-B51E-EC791F686440}"/>
    <dgm:cxn modelId="{405862A9-5020-F949-8165-0146F40AD45D}" type="presOf" srcId="{13B23B5B-FE61-DF4B-B19F-E1D29965A90A}" destId="{10A647C9-2EEE-8645-A915-6947F313EF23}" srcOrd="0" destOrd="1" presId="urn:microsoft.com/office/officeart/2005/8/layout/cycle1"/>
    <dgm:cxn modelId="{2DD89EA9-9CE3-4D57-B3EB-C60201D3C6DC}" srcId="{E9483823-ABFB-45AE-9B74-74AF85A04A1B}" destId="{CF4AD966-4751-4A60-BE35-17E7AC12D5F8}" srcOrd="1" destOrd="0" parTransId="{FE71E82B-EA00-47CC-97AB-8D2470763E7D}" sibTransId="{731C29E6-3AEE-4676-A812-9389CAABC1FB}"/>
    <dgm:cxn modelId="{F5779CC9-6611-6E42-92DB-DABB803E09FC}" type="presOf" srcId="{AD62ADC4-9B20-C14B-A4EA-4E047BE8489F}" destId="{AF459D3B-38E6-E648-A0C1-FFD55AA805DE}" srcOrd="0" destOrd="3" presId="urn:microsoft.com/office/officeart/2005/8/layout/cycle1"/>
    <dgm:cxn modelId="{AB32E4C9-B5C4-994A-A21E-2CAD713AE7B8}" type="presOf" srcId="{AFD9ECF4-E9FB-D149-8854-797F5DD61CC1}" destId="{10A647C9-2EEE-8645-A915-6947F313EF23}" srcOrd="0" destOrd="6" presId="urn:microsoft.com/office/officeart/2005/8/layout/cycle1"/>
    <dgm:cxn modelId="{91631DCE-B032-EF44-A626-2C7565FCC27E}" srcId="{EBABAAF5-841B-4A9A-999E-88A7A8964DB6}" destId="{5B7350BD-465D-0644-927C-E2E4F13904DA}" srcOrd="4" destOrd="0" parTransId="{99314F1F-CDC0-1A4C-A56E-F6E41D60BFFE}" sibTransId="{D5475745-7060-3F43-A012-902A65FA5398}"/>
    <dgm:cxn modelId="{1680BAD6-2C40-8C4A-A136-15C138B6126E}" srcId="{EBABAAF5-841B-4A9A-999E-88A7A8964DB6}" destId="{D4820145-DDFD-4049-9AF5-DF288690EC30}" srcOrd="6" destOrd="0" parTransId="{D898618D-B6CE-4F47-8A5C-B75CC5DA82FF}" sibTransId="{E218CAA8-1441-FF44-9BBF-8C03A6C61A62}"/>
    <dgm:cxn modelId="{E4830BE3-0525-1741-B15E-673F2A449BE0}" srcId="{EBABAAF5-841B-4A9A-999E-88A7A8964DB6}" destId="{565365F0-1F94-4540-BDAC-74DF3716B950}" srcOrd="1" destOrd="0" parTransId="{2B66DDAA-C5BF-8D49-8E9D-30EAC4A84BE8}" sibTransId="{B1B581CF-6805-AE4C-B635-7C68AFFE2607}"/>
    <dgm:cxn modelId="{A0759DE3-2F35-6D45-9697-AA7CFDCDDFFB}" type="presOf" srcId="{E026447C-4AAE-4A7C-981F-75534939A22A}" destId="{A1CF4429-D478-834F-A1F9-097913A23B72}" srcOrd="0" destOrd="0" presId="urn:microsoft.com/office/officeart/2005/8/layout/cycle1"/>
    <dgm:cxn modelId="{DF96EBE8-C040-FA46-8E30-0332EE54FB3A}" type="presOf" srcId="{03B7C695-C2BC-4379-A294-48A07B6901AA}" destId="{00F91F28-6AE7-3948-B70A-A888DA44DA60}" srcOrd="0" destOrd="0" presId="urn:microsoft.com/office/officeart/2005/8/layout/cycle1"/>
    <dgm:cxn modelId="{A80E1EEB-952E-F749-A006-9CB6A3629DE4}" srcId="{EBABAAF5-841B-4A9A-999E-88A7A8964DB6}" destId="{AFD9ECF4-E9FB-D149-8854-797F5DD61CC1}" srcOrd="5" destOrd="0" parTransId="{88129B5C-7081-8547-88BC-EEBB586021DC}" sibTransId="{1A3C0CF8-269D-0F47-BA84-B07440E3B310}"/>
    <dgm:cxn modelId="{7667A2F9-4F76-455B-B15A-1A43932F4250}" srcId="{D30F0283-9048-4599-BB24-8B191E8AE256}" destId="{E9483823-ABFB-45AE-9B74-74AF85A04A1B}" srcOrd="0" destOrd="0" parTransId="{561A8978-05C4-4E0E-80C8-9455E89871CA}" sibTransId="{03B7C695-C2BC-4379-A294-48A07B6901AA}"/>
    <dgm:cxn modelId="{668529C5-5B20-5D43-A3FF-A3A4EAAE0BDC}" type="presParOf" srcId="{2E14AAF6-44CA-724B-B37D-7F22F478839D}" destId="{C2069D40-4272-6642-A4E2-4FF25B73C372}" srcOrd="0" destOrd="0" presId="urn:microsoft.com/office/officeart/2005/8/layout/cycle1"/>
    <dgm:cxn modelId="{B61C5BD5-CF6C-064A-8D95-156EF9F4C9E0}" type="presParOf" srcId="{2E14AAF6-44CA-724B-B37D-7F22F478839D}" destId="{AF459D3B-38E6-E648-A0C1-FFD55AA805DE}" srcOrd="1" destOrd="0" presId="urn:microsoft.com/office/officeart/2005/8/layout/cycle1"/>
    <dgm:cxn modelId="{552E0BD2-AAC1-7541-A578-EA74B043FF9A}" type="presParOf" srcId="{2E14AAF6-44CA-724B-B37D-7F22F478839D}" destId="{00F91F28-6AE7-3948-B70A-A888DA44DA60}" srcOrd="2" destOrd="0" presId="urn:microsoft.com/office/officeart/2005/8/layout/cycle1"/>
    <dgm:cxn modelId="{ED3D1FD6-89D2-8140-A941-AAAF6A72C562}" type="presParOf" srcId="{2E14AAF6-44CA-724B-B37D-7F22F478839D}" destId="{F9C3B648-B904-B147-BAF6-3F088E760AB0}" srcOrd="3" destOrd="0" presId="urn:microsoft.com/office/officeart/2005/8/layout/cycle1"/>
    <dgm:cxn modelId="{00B89FBB-E131-7944-90F6-10C70A0EA0C3}" type="presParOf" srcId="{2E14AAF6-44CA-724B-B37D-7F22F478839D}" destId="{10A647C9-2EEE-8645-A915-6947F313EF23}" srcOrd="4" destOrd="0" presId="urn:microsoft.com/office/officeart/2005/8/layout/cycle1"/>
    <dgm:cxn modelId="{639D43E0-C067-F342-9556-19157B5E3CC5}" type="presParOf" srcId="{2E14AAF6-44CA-724B-B37D-7F22F478839D}" destId="{A1CF4429-D478-834F-A1F9-097913A23B72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A02AE1-4800-40CA-9554-4B111A3723CA}" type="doc">
      <dgm:prSet loTypeId="urn:microsoft.com/office/officeart/2005/8/layout/cycle1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061D696E-7960-4454-9C14-FB78CB42AC93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dirty="0" err="1"/>
            <a:t>Sniegt</a:t>
          </a:r>
          <a:r>
            <a:rPr lang="en-GB" sz="1600" dirty="0"/>
            <a:t> </a:t>
          </a:r>
          <a:r>
            <a:rPr lang="en-GB" sz="1600" b="1" dirty="0" err="1"/>
            <a:t>unikālas</a:t>
          </a:r>
          <a:r>
            <a:rPr lang="en-GB" sz="1600" b="1" dirty="0"/>
            <a:t> </a:t>
          </a:r>
          <a:r>
            <a:rPr lang="en-GB" sz="1600" b="1" dirty="0" err="1"/>
            <a:t>studiju</a:t>
          </a:r>
          <a:r>
            <a:rPr lang="en-GB" sz="1600" b="1" dirty="0"/>
            <a:t> un </a:t>
          </a:r>
          <a:r>
            <a:rPr lang="en-GB" sz="1600" b="1" dirty="0" err="1"/>
            <a:t>pētnieciskā</a:t>
          </a:r>
          <a:r>
            <a:rPr lang="en-GB" sz="1600" b="1" dirty="0"/>
            <a:t> </a:t>
          </a:r>
          <a:r>
            <a:rPr lang="en-GB" sz="1600" b="1" dirty="0" err="1"/>
            <a:t>darba</a:t>
          </a:r>
          <a:r>
            <a:rPr lang="en-GB" sz="1600" b="1" dirty="0"/>
            <a:t> </a:t>
          </a:r>
          <a:r>
            <a:rPr lang="en-GB" sz="1600" b="1" dirty="0" err="1"/>
            <a:t>iespējas</a:t>
          </a:r>
          <a:r>
            <a:rPr lang="en-GB" sz="1600" dirty="0"/>
            <a:t> </a:t>
          </a:r>
          <a:r>
            <a:rPr lang="en-GB" sz="1600" dirty="0" err="1"/>
            <a:t>pasaules</a:t>
          </a:r>
          <a:r>
            <a:rPr lang="en-GB" sz="1600" dirty="0"/>
            <a:t> </a:t>
          </a:r>
          <a:r>
            <a:rPr lang="en-GB" sz="1600" dirty="0" err="1"/>
            <a:t>klases</a:t>
          </a:r>
          <a:r>
            <a:rPr lang="en-GB" sz="1600" dirty="0"/>
            <a:t> </a:t>
          </a:r>
          <a:r>
            <a:rPr lang="en-GB" sz="1600" dirty="0" err="1"/>
            <a:t>zinātniskajā</a:t>
          </a:r>
          <a:r>
            <a:rPr lang="en-GB" sz="1600" dirty="0"/>
            <a:t> </a:t>
          </a:r>
          <a:r>
            <a:rPr lang="en-GB" sz="1600" dirty="0" err="1"/>
            <a:t>centrā</a:t>
          </a:r>
          <a:endParaRPr lang="en-US" sz="1600" dirty="0"/>
        </a:p>
      </dgm:t>
    </dgm:pt>
    <dgm:pt modelId="{2ED5BD15-2290-493C-A8AB-7E7D48C0A563}" type="parTrans" cxnId="{A4B44CA7-F731-4604-BE56-2099F2031327}">
      <dgm:prSet/>
      <dgm:spPr/>
      <dgm:t>
        <a:bodyPr/>
        <a:lstStyle/>
        <a:p>
          <a:endParaRPr lang="en-US"/>
        </a:p>
      </dgm:t>
    </dgm:pt>
    <dgm:pt modelId="{AF30AA74-A8D0-45A9-8618-DB592248B584}" type="sibTrans" cxnId="{A4B44CA7-F731-4604-BE56-2099F2031327}">
      <dgm:prSet/>
      <dgm:spPr/>
      <dgm:t>
        <a:bodyPr/>
        <a:lstStyle/>
        <a:p>
          <a:endParaRPr lang="en-US"/>
        </a:p>
      </dgm:t>
    </dgm:pt>
    <dgm:pt modelId="{134159C8-59A1-4C01-B947-87183900BAB3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dirty="0" err="1"/>
            <a:t>Sniegt</a:t>
          </a:r>
          <a:r>
            <a:rPr lang="en-GB" sz="1600" dirty="0"/>
            <a:t> </a:t>
          </a:r>
          <a:r>
            <a:rPr lang="en-GB" sz="1600" b="1" dirty="0" err="1"/>
            <a:t>iespēju</a:t>
          </a:r>
          <a:r>
            <a:rPr lang="en-GB" sz="1600" b="1" dirty="0"/>
            <a:t> </a:t>
          </a:r>
          <a:r>
            <a:rPr lang="en-GB" sz="1600" b="1" dirty="0" err="1"/>
            <a:t>Latvijā</a:t>
          </a:r>
          <a:r>
            <a:rPr lang="en-GB" sz="1600" b="1" dirty="0"/>
            <a:t> </a:t>
          </a:r>
          <a:r>
            <a:rPr lang="en-GB" sz="1600" b="1" dirty="0" err="1"/>
            <a:t>studēt</a:t>
          </a:r>
          <a:r>
            <a:rPr lang="en-GB" sz="1600" dirty="0"/>
            <a:t> </a:t>
          </a:r>
          <a:r>
            <a:rPr lang="en-GB" sz="1600" dirty="0" err="1"/>
            <a:t>augstākās</a:t>
          </a:r>
          <a:r>
            <a:rPr lang="en-GB" sz="1600" dirty="0"/>
            <a:t> </a:t>
          </a:r>
          <a:r>
            <a:rPr lang="en-GB" sz="1600" dirty="0" err="1"/>
            <a:t>raudzes</a:t>
          </a:r>
          <a:r>
            <a:rPr lang="en-GB" sz="1600" dirty="0"/>
            <a:t> </a:t>
          </a:r>
          <a:r>
            <a:rPr lang="en-GB" sz="1600" dirty="0" err="1"/>
            <a:t>maģistratūras</a:t>
          </a:r>
          <a:r>
            <a:rPr lang="en-GB" sz="1600" dirty="0"/>
            <a:t> un </a:t>
          </a:r>
          <a:r>
            <a:rPr lang="en-GB" sz="1600" dirty="0" err="1"/>
            <a:t>doktorontūras</a:t>
          </a:r>
          <a:r>
            <a:rPr lang="en-GB" sz="1600" dirty="0"/>
            <a:t> </a:t>
          </a:r>
          <a:r>
            <a:rPr lang="en-GB" sz="1600" dirty="0" err="1"/>
            <a:t>programmmās</a:t>
          </a:r>
          <a:r>
            <a:rPr lang="en-GB" sz="1600" dirty="0"/>
            <a:t> </a:t>
          </a:r>
          <a:r>
            <a:rPr lang="en-GB" sz="1600" b="1" dirty="0" err="1"/>
            <a:t>ar</a:t>
          </a:r>
          <a:r>
            <a:rPr lang="en-GB" sz="1600" b="1" dirty="0"/>
            <a:t> </a:t>
          </a:r>
          <a:r>
            <a:rPr lang="en-GB" sz="1600" b="1" dirty="0" err="1"/>
            <a:t>prakstiskā</a:t>
          </a:r>
          <a:r>
            <a:rPr lang="en-GB" sz="1600" b="1" dirty="0"/>
            <a:t> </a:t>
          </a:r>
          <a:r>
            <a:rPr lang="en-GB" sz="1600" b="1" dirty="0" err="1"/>
            <a:t>darba</a:t>
          </a:r>
          <a:r>
            <a:rPr lang="en-GB" sz="1600" b="1" dirty="0"/>
            <a:t> </a:t>
          </a:r>
          <a:r>
            <a:rPr lang="en-GB" sz="1600" b="1" dirty="0" err="1"/>
            <a:t>vietu</a:t>
          </a:r>
          <a:r>
            <a:rPr lang="en-GB" sz="1600" b="1" dirty="0"/>
            <a:t> CERN</a:t>
          </a:r>
          <a:r>
            <a:rPr lang="en-GB" sz="1600" dirty="0"/>
            <a:t> + CERN </a:t>
          </a:r>
          <a:r>
            <a:rPr lang="en-GB" sz="1600" dirty="0" err="1"/>
            <a:t>zinātniskajiem</a:t>
          </a:r>
          <a:r>
            <a:rPr lang="en-GB" sz="1600" dirty="0"/>
            <a:t> </a:t>
          </a:r>
          <a:r>
            <a:rPr lang="en-GB" sz="1600" dirty="0" err="1"/>
            <a:t>vadītājiem</a:t>
          </a:r>
          <a:r>
            <a:rPr lang="en-GB" sz="1600" dirty="0"/>
            <a:t> </a:t>
          </a:r>
          <a:endParaRPr lang="en-US" sz="1600" dirty="0"/>
        </a:p>
      </dgm:t>
    </dgm:pt>
    <dgm:pt modelId="{57AA716F-AF0D-44F0-ADE1-9177DD3FC698}" type="parTrans" cxnId="{D41FCE60-829F-4A8F-AF3C-0E6DCC877488}">
      <dgm:prSet/>
      <dgm:spPr/>
      <dgm:t>
        <a:bodyPr/>
        <a:lstStyle/>
        <a:p>
          <a:endParaRPr lang="en-US"/>
        </a:p>
      </dgm:t>
    </dgm:pt>
    <dgm:pt modelId="{313707E2-0FA9-4F48-A1AC-DD1A7917A4EB}" type="sibTrans" cxnId="{D41FCE60-829F-4A8F-AF3C-0E6DCC877488}">
      <dgm:prSet/>
      <dgm:spPr/>
      <dgm:t>
        <a:bodyPr/>
        <a:lstStyle/>
        <a:p>
          <a:endParaRPr lang="en-US"/>
        </a:p>
      </dgm:t>
    </dgm:pt>
    <dgm:pt modelId="{0E6A8090-5015-4207-BC6C-05AA36293336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dirty="0" err="1"/>
            <a:t>Veidot</a:t>
          </a:r>
          <a:r>
            <a:rPr lang="en-GB" sz="1600" dirty="0"/>
            <a:t> </a:t>
          </a:r>
          <a:r>
            <a:rPr lang="en-GB" sz="1600" dirty="0" err="1"/>
            <a:t>vispārīgu</a:t>
          </a:r>
          <a:r>
            <a:rPr lang="en-GB" sz="1600" dirty="0"/>
            <a:t> </a:t>
          </a:r>
          <a:r>
            <a:rPr lang="en-GB" sz="1600" dirty="0" err="1"/>
            <a:t>sapratni</a:t>
          </a:r>
          <a:r>
            <a:rPr lang="en-GB" sz="1600" dirty="0"/>
            <a:t>: “CERN </a:t>
          </a:r>
          <a:r>
            <a:rPr lang="en-GB" sz="1600" dirty="0" err="1"/>
            <a:t>ir</a:t>
          </a:r>
          <a:r>
            <a:rPr lang="en-GB" sz="1600" dirty="0"/>
            <a:t> </a:t>
          </a:r>
          <a:r>
            <a:rPr lang="en-GB" sz="1600" dirty="0" err="1"/>
            <a:t>arī</a:t>
          </a:r>
          <a:r>
            <a:rPr lang="en-GB" sz="1600" dirty="0"/>
            <a:t> </a:t>
          </a:r>
          <a:r>
            <a:rPr lang="en-GB" sz="1600" dirty="0" err="1"/>
            <a:t>Latvijas</a:t>
          </a:r>
          <a:r>
            <a:rPr lang="en-GB" sz="1600" dirty="0"/>
            <a:t> </a:t>
          </a:r>
          <a:r>
            <a:rPr lang="en-GB" sz="1600" dirty="0" err="1"/>
            <a:t>laboratorija</a:t>
          </a:r>
          <a:r>
            <a:rPr lang="en-GB" sz="1600" dirty="0"/>
            <a:t>. CERN </a:t>
          </a:r>
          <a:r>
            <a:rPr lang="en-GB" sz="1600" dirty="0" err="1"/>
            <a:t>ir</a:t>
          </a:r>
          <a:r>
            <a:rPr lang="en-GB" sz="1600" dirty="0"/>
            <a:t> </a:t>
          </a:r>
          <a:r>
            <a:rPr lang="en-GB" sz="1600" dirty="0" err="1"/>
            <a:t>mūsu</a:t>
          </a:r>
          <a:r>
            <a:rPr lang="en-GB" sz="1600" dirty="0"/>
            <a:t>. </a:t>
          </a:r>
          <a:r>
            <a:rPr lang="en-GB" sz="1600" dirty="0" err="1"/>
            <a:t>Mēs</a:t>
          </a:r>
          <a:r>
            <a:rPr lang="en-GB" sz="1600" dirty="0"/>
            <a:t> tur </a:t>
          </a:r>
          <a:r>
            <a:rPr lang="en-GB" sz="1600" dirty="0" err="1"/>
            <a:t>veiksmīgi</a:t>
          </a:r>
          <a:r>
            <a:rPr lang="en-GB" sz="1600" dirty="0"/>
            <a:t> </a:t>
          </a:r>
          <a:r>
            <a:rPr lang="en-GB" sz="1600" dirty="0" err="1"/>
            <a:t>darbojamies</a:t>
          </a:r>
          <a:r>
            <a:rPr lang="en-GB" sz="1600" dirty="0"/>
            <a:t>. </a:t>
          </a:r>
          <a:r>
            <a:rPr lang="en-GB" sz="1600" b="1" dirty="0"/>
            <a:t>CERN </a:t>
          </a:r>
          <a:r>
            <a:rPr lang="en-GB" sz="1600" b="1" dirty="0" err="1"/>
            <a:t>ir</a:t>
          </a:r>
          <a:r>
            <a:rPr lang="en-GB" sz="1600" b="1" dirty="0"/>
            <a:t> </a:t>
          </a:r>
          <a:r>
            <a:rPr lang="en-GB" sz="1600" b="1" dirty="0" err="1"/>
            <a:t>reāli</a:t>
          </a:r>
          <a:r>
            <a:rPr lang="en-GB" sz="1600" b="1" dirty="0"/>
            <a:t> </a:t>
          </a:r>
          <a:r>
            <a:rPr lang="en-GB" sz="1600" b="1" dirty="0" err="1"/>
            <a:t>sasniedzams</a:t>
          </a:r>
          <a:r>
            <a:rPr lang="en-GB" sz="1600" b="1" dirty="0"/>
            <a:t> </a:t>
          </a:r>
          <a:r>
            <a:rPr lang="en-GB" sz="1600" b="1" dirty="0" err="1"/>
            <a:t>arī</a:t>
          </a:r>
          <a:r>
            <a:rPr lang="en-GB" sz="1600" b="1" dirty="0"/>
            <a:t> </a:t>
          </a:r>
          <a:r>
            <a:rPr lang="en-GB" sz="1600" b="1" dirty="0" err="1"/>
            <a:t>Tev</a:t>
          </a:r>
          <a:r>
            <a:rPr lang="en-GB" sz="1600" dirty="0"/>
            <a:t>!”</a:t>
          </a:r>
          <a:endParaRPr lang="en-US" sz="1600" dirty="0"/>
        </a:p>
      </dgm:t>
    </dgm:pt>
    <dgm:pt modelId="{9EE32B3A-A4BB-4608-8535-342DC8CAF078}" type="parTrans" cxnId="{2D8D28C6-FAF2-4160-83A0-7200775BEFA5}">
      <dgm:prSet/>
      <dgm:spPr/>
      <dgm:t>
        <a:bodyPr/>
        <a:lstStyle/>
        <a:p>
          <a:endParaRPr lang="en-US"/>
        </a:p>
      </dgm:t>
    </dgm:pt>
    <dgm:pt modelId="{2AA214AF-B343-4D59-949A-E1B2E90AC442}" type="sibTrans" cxnId="{2D8D28C6-FAF2-4160-83A0-7200775BEFA5}">
      <dgm:prSet/>
      <dgm:spPr/>
      <dgm:t>
        <a:bodyPr/>
        <a:lstStyle/>
        <a:p>
          <a:endParaRPr lang="en-US"/>
        </a:p>
      </dgm:t>
    </dgm:pt>
    <dgm:pt modelId="{B9A1ABFE-386A-429A-A458-4133DEB8914C}">
      <dgm:prSet custT="1"/>
      <dgm:spPr/>
      <dgm:t>
        <a:bodyPr/>
        <a:lstStyle/>
        <a:p>
          <a:pPr>
            <a:spcAft>
              <a:spcPct val="35000"/>
            </a:spcAft>
          </a:pPr>
          <a:endParaRPr lang="en-US" sz="1100" dirty="0"/>
        </a:p>
      </dgm:t>
    </dgm:pt>
    <dgm:pt modelId="{AA11058F-0A42-4A6F-AF8A-8622A08D370F}" type="parTrans" cxnId="{CD4ADFC0-CAC4-41F5-A8D6-7BB619695FCE}">
      <dgm:prSet/>
      <dgm:spPr/>
      <dgm:t>
        <a:bodyPr/>
        <a:lstStyle/>
        <a:p>
          <a:endParaRPr lang="en-US"/>
        </a:p>
      </dgm:t>
    </dgm:pt>
    <dgm:pt modelId="{70F90F96-5DA3-471E-A717-8BFDB219BDD2}" type="sibTrans" cxnId="{CD4ADFC0-CAC4-41F5-A8D6-7BB619695FCE}">
      <dgm:prSet/>
      <dgm:spPr/>
      <dgm:t>
        <a:bodyPr/>
        <a:lstStyle/>
        <a:p>
          <a:endParaRPr lang="en-US"/>
        </a:p>
      </dgm:t>
    </dgm:pt>
    <dgm:pt modelId="{875F3895-F7DB-4343-B830-B789DA5FB8B1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b="1" dirty="0" err="1"/>
            <a:t>Sagatavot</a:t>
          </a:r>
          <a:r>
            <a:rPr lang="en-GB" sz="1600" dirty="0"/>
            <a:t> </a:t>
          </a:r>
          <a:r>
            <a:rPr lang="en-GB" sz="1600" dirty="0" err="1"/>
            <a:t>augstākās</a:t>
          </a:r>
          <a:r>
            <a:rPr lang="en-GB" sz="1600" dirty="0"/>
            <a:t> </a:t>
          </a:r>
          <a:r>
            <a:rPr lang="en-GB" sz="1600" dirty="0" err="1"/>
            <a:t>klases</a:t>
          </a:r>
          <a:r>
            <a:rPr lang="en-GB" sz="1600" dirty="0"/>
            <a:t> </a:t>
          </a:r>
          <a:r>
            <a:rPr lang="en-GB" sz="1600" dirty="0" err="1"/>
            <a:t>tehniskos</a:t>
          </a:r>
          <a:r>
            <a:rPr lang="en-GB" sz="1600" dirty="0"/>
            <a:t> un </a:t>
          </a:r>
          <a:r>
            <a:rPr lang="en-GB" sz="1600" dirty="0" err="1"/>
            <a:t>zinātniskos</a:t>
          </a:r>
          <a:r>
            <a:rPr lang="en-GB" sz="1600" dirty="0"/>
            <a:t> </a:t>
          </a:r>
          <a:r>
            <a:rPr lang="en-GB" sz="1600" b="1" dirty="0" err="1"/>
            <a:t>speciālistus</a:t>
          </a:r>
          <a:r>
            <a:rPr lang="en-GB" sz="1600" dirty="0"/>
            <a:t> </a:t>
          </a:r>
          <a:r>
            <a:rPr lang="en-GB" sz="1600" dirty="0" err="1"/>
            <a:t>Latvijas</a:t>
          </a:r>
          <a:r>
            <a:rPr lang="en-GB" sz="1600" dirty="0"/>
            <a:t> </a:t>
          </a:r>
          <a:r>
            <a:rPr lang="en-GB" sz="1600" dirty="0" err="1"/>
            <a:t>uzņēmumiem</a:t>
          </a:r>
          <a:r>
            <a:rPr lang="en-GB" sz="1600" dirty="0"/>
            <a:t> - </a:t>
          </a:r>
          <a:r>
            <a:rPr lang="en-GB" sz="1600" dirty="0" err="1"/>
            <a:t>ar</a:t>
          </a:r>
          <a:r>
            <a:rPr lang="en-GB" sz="1600" dirty="0"/>
            <a:t> </a:t>
          </a:r>
          <a:r>
            <a:rPr lang="en-GB" sz="1600" dirty="0" err="1"/>
            <a:t>plašu</a:t>
          </a:r>
          <a:r>
            <a:rPr lang="en-GB" sz="1600" dirty="0"/>
            <a:t> </a:t>
          </a:r>
          <a:r>
            <a:rPr lang="en-GB" sz="1600" dirty="0" err="1"/>
            <a:t>starptautiskās</a:t>
          </a:r>
          <a:r>
            <a:rPr lang="en-GB" sz="1600" dirty="0"/>
            <a:t> </a:t>
          </a:r>
          <a:r>
            <a:rPr lang="en-GB" sz="1600" dirty="0" err="1"/>
            <a:t>sadarbības</a:t>
          </a:r>
          <a:r>
            <a:rPr lang="en-GB" sz="1600" dirty="0"/>
            <a:t> </a:t>
          </a:r>
          <a:r>
            <a:rPr lang="en-GB" sz="1600" dirty="0" err="1"/>
            <a:t>pieredzi</a:t>
          </a:r>
          <a:r>
            <a:rPr lang="en-GB" sz="1600" dirty="0"/>
            <a:t> un </a:t>
          </a:r>
          <a:r>
            <a:rPr lang="en-GB" sz="1600" dirty="0" err="1"/>
            <a:t>kontaktiem</a:t>
          </a:r>
          <a:r>
            <a:rPr lang="en-GB" sz="1600" dirty="0"/>
            <a:t> </a:t>
          </a:r>
          <a:r>
            <a:rPr lang="en-GB" sz="1600" dirty="0" err="1"/>
            <a:t>augstas</a:t>
          </a:r>
          <a:r>
            <a:rPr lang="en-GB" sz="1600" dirty="0"/>
            <a:t> </a:t>
          </a:r>
          <a:r>
            <a:rPr lang="en-GB" sz="1600" dirty="0" err="1"/>
            <a:t>enerģijas</a:t>
          </a:r>
          <a:r>
            <a:rPr lang="en-GB" sz="1600" dirty="0"/>
            <a:t> </a:t>
          </a:r>
          <a:r>
            <a:rPr lang="en-GB" sz="1600" dirty="0" err="1"/>
            <a:t>fizikas</a:t>
          </a:r>
          <a:r>
            <a:rPr lang="en-GB" sz="1600" dirty="0"/>
            <a:t> un </a:t>
          </a:r>
          <a:r>
            <a:rPr lang="en-GB" sz="1600" dirty="0" err="1"/>
            <a:t>paātrinātāju</a:t>
          </a:r>
          <a:r>
            <a:rPr lang="en-GB" sz="1600" dirty="0"/>
            <a:t> </a:t>
          </a:r>
          <a:r>
            <a:rPr lang="en-GB" sz="1600" dirty="0" err="1"/>
            <a:t>tehnoloģiju</a:t>
          </a:r>
          <a:r>
            <a:rPr lang="en-GB" sz="1600" dirty="0"/>
            <a:t> </a:t>
          </a:r>
          <a:r>
            <a:rPr lang="en-GB" sz="1600" dirty="0" err="1"/>
            <a:t>kopienā</a:t>
          </a:r>
          <a:endParaRPr lang="en-US" sz="1600" dirty="0"/>
        </a:p>
      </dgm:t>
    </dgm:pt>
    <dgm:pt modelId="{810EFBE2-D41A-458A-894F-E2B77655A193}" type="parTrans" cxnId="{DB242C33-B48F-4A67-B8F5-D9146060A207}">
      <dgm:prSet/>
      <dgm:spPr/>
      <dgm:t>
        <a:bodyPr/>
        <a:lstStyle/>
        <a:p>
          <a:endParaRPr lang="en-US"/>
        </a:p>
      </dgm:t>
    </dgm:pt>
    <dgm:pt modelId="{9EA85C44-C64B-426D-9C7A-0D35AE8ACC96}" type="sibTrans" cxnId="{DB242C33-B48F-4A67-B8F5-D9146060A207}">
      <dgm:prSet/>
      <dgm:spPr/>
      <dgm:t>
        <a:bodyPr/>
        <a:lstStyle/>
        <a:p>
          <a:endParaRPr lang="en-US"/>
        </a:p>
      </dgm:t>
    </dgm:pt>
    <dgm:pt modelId="{C1C2705C-C617-497A-AB08-7EE754DFD005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dirty="0" err="1"/>
            <a:t>Uzņēmumiem</a:t>
          </a:r>
          <a:r>
            <a:rPr lang="en-GB" sz="1600" dirty="0"/>
            <a:t> </a:t>
          </a:r>
          <a:r>
            <a:rPr lang="en-GB" sz="1600" b="1" dirty="0" err="1"/>
            <a:t>piekļuve</a:t>
          </a:r>
          <a:r>
            <a:rPr lang="en-GB" sz="1600" dirty="0"/>
            <a:t> CERN </a:t>
          </a:r>
          <a:r>
            <a:rPr lang="en-GB" sz="1600" b="1" i="1" dirty="0"/>
            <a:t>know-how</a:t>
          </a:r>
          <a:r>
            <a:rPr lang="en-GB" sz="1600" i="1" dirty="0"/>
            <a:t> </a:t>
          </a:r>
          <a:r>
            <a:rPr lang="en-GB" sz="1600" dirty="0"/>
            <a:t>un </a:t>
          </a:r>
          <a:r>
            <a:rPr lang="en-GB" sz="1600" dirty="0" err="1"/>
            <a:t>iespēja</a:t>
          </a:r>
          <a:r>
            <a:rPr lang="en-GB" sz="1600" dirty="0"/>
            <a:t> </a:t>
          </a:r>
          <a:r>
            <a:rPr lang="en-GB" sz="1600" dirty="0" err="1"/>
            <a:t>paaugstināt</a:t>
          </a:r>
          <a:r>
            <a:rPr lang="en-GB" sz="1600" dirty="0"/>
            <a:t> </a:t>
          </a:r>
          <a:r>
            <a:rPr lang="en-GB" sz="1600" dirty="0" err="1"/>
            <a:t>savu</a:t>
          </a:r>
          <a:r>
            <a:rPr lang="en-GB" sz="1600" dirty="0"/>
            <a:t> </a:t>
          </a:r>
          <a:r>
            <a:rPr lang="en-GB" sz="1600" dirty="0" err="1"/>
            <a:t>tehnoloģisko</a:t>
          </a:r>
          <a:r>
            <a:rPr lang="en-GB" sz="1600" dirty="0"/>
            <a:t> </a:t>
          </a:r>
          <a:r>
            <a:rPr lang="en-GB" sz="1600" dirty="0" err="1"/>
            <a:t>potenciālu</a:t>
          </a:r>
          <a:r>
            <a:rPr lang="en-GB" sz="1600" dirty="0"/>
            <a:t> un </a:t>
          </a:r>
          <a:r>
            <a:rPr lang="en-GB" sz="1600" dirty="0" err="1"/>
            <a:t>pakalpojumu</a:t>
          </a:r>
          <a:r>
            <a:rPr lang="en-GB" sz="1600" dirty="0"/>
            <a:t> </a:t>
          </a:r>
          <a:r>
            <a:rPr lang="en-GB" sz="1600" dirty="0" err="1"/>
            <a:t>portfeli</a:t>
          </a:r>
          <a:endParaRPr lang="en-US" sz="1600" dirty="0"/>
        </a:p>
      </dgm:t>
    </dgm:pt>
    <dgm:pt modelId="{1F30C1C6-3EE6-4836-860D-4A4656EC7174}" type="parTrans" cxnId="{F6F90C83-ADF9-416E-928F-D37BA877CEB8}">
      <dgm:prSet/>
      <dgm:spPr/>
      <dgm:t>
        <a:bodyPr/>
        <a:lstStyle/>
        <a:p>
          <a:endParaRPr lang="en-US"/>
        </a:p>
      </dgm:t>
    </dgm:pt>
    <dgm:pt modelId="{EE4F48E4-8D17-44E1-B5AE-FD9902D54686}" type="sibTrans" cxnId="{F6F90C83-ADF9-416E-928F-D37BA877CEB8}">
      <dgm:prSet/>
      <dgm:spPr/>
      <dgm:t>
        <a:bodyPr/>
        <a:lstStyle/>
        <a:p>
          <a:endParaRPr lang="en-US"/>
        </a:p>
      </dgm:t>
    </dgm:pt>
    <dgm:pt modelId="{D9965311-C471-44B7-8FA6-8832A9105EB1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b="1" dirty="0" err="1"/>
            <a:t>Zināšanu</a:t>
          </a:r>
          <a:r>
            <a:rPr lang="en-GB" sz="1600" b="1" dirty="0"/>
            <a:t> </a:t>
          </a:r>
          <a:r>
            <a:rPr lang="en-GB" sz="1600" b="1" dirty="0" err="1"/>
            <a:t>pārnese</a:t>
          </a:r>
          <a:r>
            <a:rPr lang="en-GB" sz="1600" b="1" dirty="0"/>
            <a:t> </a:t>
          </a:r>
          <a:r>
            <a:rPr lang="en-GB" sz="1600" dirty="0"/>
            <a:t>no CERN </a:t>
          </a:r>
          <a:r>
            <a:rPr lang="en-GB" sz="1600" dirty="0" err="1"/>
            <a:t>uz</a:t>
          </a:r>
          <a:r>
            <a:rPr lang="en-GB" sz="1600" dirty="0"/>
            <a:t> </a:t>
          </a:r>
          <a:r>
            <a:rPr lang="en-GB" sz="1600" dirty="0" err="1"/>
            <a:t>Latvijas</a:t>
          </a:r>
          <a:r>
            <a:rPr lang="en-GB" sz="1600" dirty="0"/>
            <a:t> </a:t>
          </a:r>
          <a:r>
            <a:rPr lang="en-GB" sz="1600" dirty="0" err="1"/>
            <a:t>ražošanu</a:t>
          </a:r>
          <a:endParaRPr lang="en-US" sz="1600" dirty="0"/>
        </a:p>
      </dgm:t>
    </dgm:pt>
    <dgm:pt modelId="{36ACD2B8-C67C-420A-B88B-712FF3E7ABC1}" type="parTrans" cxnId="{C4574457-562D-42A2-BD3E-B794C167C76D}">
      <dgm:prSet/>
      <dgm:spPr/>
      <dgm:t>
        <a:bodyPr/>
        <a:lstStyle/>
        <a:p>
          <a:endParaRPr lang="en-US"/>
        </a:p>
      </dgm:t>
    </dgm:pt>
    <dgm:pt modelId="{B5388D1F-F2B7-4264-97CB-B4D0DA12C500}" type="sibTrans" cxnId="{C4574457-562D-42A2-BD3E-B794C167C76D}">
      <dgm:prSet/>
      <dgm:spPr/>
      <dgm:t>
        <a:bodyPr/>
        <a:lstStyle/>
        <a:p>
          <a:endParaRPr lang="en-US"/>
        </a:p>
      </dgm:t>
    </dgm:pt>
    <dgm:pt modelId="{D872C35C-B2D4-491F-9207-2C3C2ED767B5}">
      <dgm:prSet custT="1"/>
      <dgm:spPr/>
      <dgm:t>
        <a:bodyPr/>
        <a:lstStyle/>
        <a:p>
          <a:pPr>
            <a:spcAft>
              <a:spcPct val="35000"/>
            </a:spcAft>
          </a:pPr>
          <a:endParaRPr lang="en-US" sz="1600" dirty="0"/>
        </a:p>
      </dgm:t>
    </dgm:pt>
    <dgm:pt modelId="{E5AF5B31-90B0-491B-8C7A-ABEAAA23F79E}" type="sibTrans" cxnId="{A821745B-99C9-47FF-A28C-2E838A0D72C1}">
      <dgm:prSet/>
      <dgm:spPr/>
      <dgm:t>
        <a:bodyPr/>
        <a:lstStyle/>
        <a:p>
          <a:endParaRPr lang="en-US"/>
        </a:p>
      </dgm:t>
    </dgm:pt>
    <dgm:pt modelId="{FF16FE07-7617-472B-A712-DE4D12EF2105}" type="parTrans" cxnId="{A821745B-99C9-47FF-A28C-2E838A0D72C1}">
      <dgm:prSet/>
      <dgm:spPr/>
      <dgm:t>
        <a:bodyPr/>
        <a:lstStyle/>
        <a:p>
          <a:endParaRPr lang="en-US"/>
        </a:p>
      </dgm:t>
    </dgm:pt>
    <dgm:pt modelId="{14C2C7F5-B220-48DB-ADC8-BA44FB9DDED4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b="1" dirty="0" err="1"/>
            <a:t>Paaugstināt</a:t>
          </a:r>
          <a:r>
            <a:rPr lang="en-GB" sz="1600" dirty="0"/>
            <a:t> </a:t>
          </a:r>
          <a:r>
            <a:rPr lang="en-GB" sz="1600" dirty="0" err="1"/>
            <a:t>Latvijas</a:t>
          </a:r>
          <a:r>
            <a:rPr lang="en-GB" sz="1600" dirty="0"/>
            <a:t> </a:t>
          </a:r>
          <a:r>
            <a:rPr lang="en-GB" sz="1600" dirty="0" err="1"/>
            <a:t>skolēnu</a:t>
          </a:r>
          <a:r>
            <a:rPr lang="en-GB" sz="1600" dirty="0"/>
            <a:t> un </a:t>
          </a:r>
          <a:r>
            <a:rPr lang="en-GB" sz="1600" dirty="0" err="1"/>
            <a:t>studējošo</a:t>
          </a:r>
          <a:r>
            <a:rPr lang="en-GB" sz="1600" dirty="0"/>
            <a:t> </a:t>
          </a:r>
          <a:r>
            <a:rPr lang="en-GB" sz="1600" dirty="0" err="1"/>
            <a:t>visparīgu</a:t>
          </a:r>
          <a:r>
            <a:rPr lang="en-GB" sz="1600" dirty="0"/>
            <a:t> </a:t>
          </a:r>
          <a:r>
            <a:rPr lang="en-GB" sz="1600" b="1" dirty="0" err="1"/>
            <a:t>interesi</a:t>
          </a:r>
          <a:r>
            <a:rPr lang="en-GB" sz="1600" b="1" dirty="0"/>
            <a:t> par STEM </a:t>
          </a:r>
          <a:r>
            <a:rPr lang="en-GB" sz="1600" dirty="0"/>
            <a:t>un </a:t>
          </a:r>
          <a:r>
            <a:rPr lang="en-GB" sz="1600" dirty="0" err="1"/>
            <a:t>vēlmi</a:t>
          </a:r>
          <a:r>
            <a:rPr lang="en-GB" sz="1600" dirty="0"/>
            <a:t> </a:t>
          </a:r>
          <a:r>
            <a:rPr lang="en-GB" sz="1600" dirty="0" err="1"/>
            <a:t>studēt</a:t>
          </a:r>
          <a:r>
            <a:rPr lang="en-GB" sz="1600" dirty="0"/>
            <a:t> </a:t>
          </a:r>
          <a:r>
            <a:rPr lang="en-GB" sz="1600" dirty="0" err="1"/>
            <a:t>šajā</a:t>
          </a:r>
          <a:r>
            <a:rPr lang="en-GB" sz="1600" dirty="0"/>
            <a:t> </a:t>
          </a:r>
          <a:r>
            <a:rPr lang="en-GB" sz="1600" dirty="0" err="1"/>
            <a:t>virzienā</a:t>
          </a:r>
          <a:r>
            <a:rPr lang="en-GB" sz="1600" dirty="0"/>
            <a:t> </a:t>
          </a:r>
          <a:endParaRPr lang="en-US" sz="1600" dirty="0"/>
        </a:p>
      </dgm:t>
    </dgm:pt>
    <dgm:pt modelId="{D9C7EA56-6E8D-4C06-95D5-AA8E99830342}" type="sibTrans" cxnId="{D98FA29D-7059-4616-9C16-2E7FA8DDE223}">
      <dgm:prSet/>
      <dgm:spPr/>
      <dgm:t>
        <a:bodyPr/>
        <a:lstStyle/>
        <a:p>
          <a:endParaRPr lang="en-US"/>
        </a:p>
      </dgm:t>
    </dgm:pt>
    <dgm:pt modelId="{32286BA7-5DD8-45B2-A1E4-E99CE5E0CDCA}" type="parTrans" cxnId="{D98FA29D-7059-4616-9C16-2E7FA8DDE223}">
      <dgm:prSet/>
      <dgm:spPr/>
      <dgm:t>
        <a:bodyPr/>
        <a:lstStyle/>
        <a:p>
          <a:endParaRPr lang="en-US"/>
        </a:p>
      </dgm:t>
    </dgm:pt>
    <dgm:pt modelId="{9BE96565-4A7D-234C-BABC-436C9F527980}">
      <dgm:prSet custT="1"/>
      <dgm:spPr/>
      <dgm:t>
        <a:bodyPr/>
        <a:lstStyle/>
        <a:p>
          <a:pPr>
            <a:spcAft>
              <a:spcPts val="888"/>
            </a:spcAft>
          </a:pPr>
          <a:r>
            <a:rPr lang="en-GB" sz="1600" b="0" dirty="0" err="1"/>
            <a:t>Palīdz</a:t>
          </a:r>
          <a:r>
            <a:rPr lang="en-GB" sz="1600" b="0" dirty="0"/>
            <a:t> </a:t>
          </a:r>
          <a:r>
            <a:rPr lang="en-GB" sz="1600" b="1" dirty="0" err="1"/>
            <a:t>novērst</a:t>
          </a:r>
          <a:r>
            <a:rPr lang="en-GB" sz="1600" b="1" dirty="0"/>
            <a:t> </a:t>
          </a:r>
          <a:r>
            <a:rPr lang="en-GB" sz="1600" b="0" dirty="0"/>
            <a:t>STEM </a:t>
          </a:r>
          <a:r>
            <a:rPr lang="en-GB" sz="1600" b="1" dirty="0" err="1"/>
            <a:t>smadzeņu</a:t>
          </a:r>
          <a:r>
            <a:rPr lang="en-GB" sz="1600" b="1" dirty="0"/>
            <a:t> </a:t>
          </a:r>
          <a:r>
            <a:rPr lang="en-GB" sz="1600" b="1" dirty="0" err="1"/>
            <a:t>aizplūšanu</a:t>
          </a:r>
          <a:endParaRPr lang="en-US" sz="1600" b="1" dirty="0"/>
        </a:p>
      </dgm:t>
    </dgm:pt>
    <dgm:pt modelId="{AC066223-FAC1-F743-97C4-3633742F158E}" type="parTrans" cxnId="{9C8525C8-5D3A-3B4B-AAC1-28D516F913FA}">
      <dgm:prSet/>
      <dgm:spPr/>
      <dgm:t>
        <a:bodyPr/>
        <a:lstStyle/>
        <a:p>
          <a:endParaRPr lang="en-GB"/>
        </a:p>
      </dgm:t>
    </dgm:pt>
    <dgm:pt modelId="{2060FCED-18F5-BF4E-B04A-C746F31297F1}" type="sibTrans" cxnId="{9C8525C8-5D3A-3B4B-AAC1-28D516F913FA}">
      <dgm:prSet/>
      <dgm:spPr/>
      <dgm:t>
        <a:bodyPr/>
        <a:lstStyle/>
        <a:p>
          <a:endParaRPr lang="en-GB"/>
        </a:p>
      </dgm:t>
    </dgm:pt>
    <dgm:pt modelId="{296FD174-63AC-8A4D-A087-DC11B13630B4}" type="pres">
      <dgm:prSet presAssocID="{2FA02AE1-4800-40CA-9554-4B111A3723CA}" presName="cycle" presStyleCnt="0">
        <dgm:presLayoutVars>
          <dgm:dir/>
          <dgm:resizeHandles val="exact"/>
        </dgm:presLayoutVars>
      </dgm:prSet>
      <dgm:spPr/>
    </dgm:pt>
    <dgm:pt modelId="{BE2A2111-5A26-8D48-AF46-B9368E90E735}" type="pres">
      <dgm:prSet presAssocID="{D872C35C-B2D4-491F-9207-2C3C2ED767B5}" presName="dummy" presStyleCnt="0"/>
      <dgm:spPr/>
    </dgm:pt>
    <dgm:pt modelId="{A7DC0D75-C3BF-0045-BC5E-9ED10B84B97D}" type="pres">
      <dgm:prSet presAssocID="{D872C35C-B2D4-491F-9207-2C3C2ED767B5}" presName="node" presStyleLbl="revTx" presStyleIdx="0" presStyleCnt="2" custScaleX="152773">
        <dgm:presLayoutVars>
          <dgm:bulletEnabled val="1"/>
        </dgm:presLayoutVars>
      </dgm:prSet>
      <dgm:spPr/>
    </dgm:pt>
    <dgm:pt modelId="{6572EF1C-4FFC-4448-B7B8-FD7DFAD5835B}" type="pres">
      <dgm:prSet presAssocID="{E5AF5B31-90B0-491B-8C7A-ABEAAA23F79E}" presName="sibTrans" presStyleLbl="node1" presStyleIdx="0" presStyleCnt="2" custScaleX="110525" custLinFactNeighborX="-5960" custLinFactNeighborY="10772"/>
      <dgm:spPr/>
    </dgm:pt>
    <dgm:pt modelId="{D4BCCC56-C961-D643-A656-B379C0005A1E}" type="pres">
      <dgm:prSet presAssocID="{B9A1ABFE-386A-429A-A458-4133DEB8914C}" presName="dummy" presStyleCnt="0"/>
      <dgm:spPr/>
    </dgm:pt>
    <dgm:pt modelId="{2628E483-2CA8-DF46-A065-2A77BCBD87F7}" type="pres">
      <dgm:prSet presAssocID="{B9A1ABFE-386A-429A-A458-4133DEB8914C}" presName="node" presStyleLbl="revTx" presStyleIdx="1" presStyleCnt="2" custScaleX="136145" custRadScaleRad="86837" custRadScaleInc="-275">
        <dgm:presLayoutVars>
          <dgm:bulletEnabled val="1"/>
        </dgm:presLayoutVars>
      </dgm:prSet>
      <dgm:spPr/>
    </dgm:pt>
    <dgm:pt modelId="{D8B0708E-370D-D648-AE9A-158B423090C1}" type="pres">
      <dgm:prSet presAssocID="{70F90F96-5DA3-471E-A717-8BFDB219BDD2}" presName="sibTrans" presStyleLbl="node1" presStyleIdx="1" presStyleCnt="2" custLinFactNeighborX="-6171" custLinFactNeighborY="-8227"/>
      <dgm:spPr/>
    </dgm:pt>
  </dgm:ptLst>
  <dgm:cxnLst>
    <dgm:cxn modelId="{4BD7E626-CFA3-FD4B-B384-EC687367AF36}" type="presOf" srcId="{C1C2705C-C617-497A-AB08-7EE754DFD005}" destId="{2628E483-2CA8-DF46-A065-2A77BCBD87F7}" srcOrd="0" destOrd="2" presId="urn:microsoft.com/office/officeart/2005/8/layout/cycle1"/>
    <dgm:cxn modelId="{0A6A1632-65B6-A647-8C4D-154F376B5E33}" type="presOf" srcId="{134159C8-59A1-4C01-B947-87183900BAB3}" destId="{A7DC0D75-C3BF-0045-BC5E-9ED10B84B97D}" srcOrd="0" destOrd="3" presId="urn:microsoft.com/office/officeart/2005/8/layout/cycle1"/>
    <dgm:cxn modelId="{DB242C33-B48F-4A67-B8F5-D9146060A207}" srcId="{B9A1ABFE-386A-429A-A458-4133DEB8914C}" destId="{875F3895-F7DB-4343-B830-B789DA5FB8B1}" srcOrd="0" destOrd="0" parTransId="{810EFBE2-D41A-458A-894F-E2B77655A193}" sibTransId="{9EA85C44-C64B-426D-9C7A-0D35AE8ACC96}"/>
    <dgm:cxn modelId="{BBFC3346-0ABB-D149-AA1D-6EAAC30914D7}" type="presOf" srcId="{D9965311-C471-44B7-8FA6-8832A9105EB1}" destId="{2628E483-2CA8-DF46-A065-2A77BCBD87F7}" srcOrd="0" destOrd="3" presId="urn:microsoft.com/office/officeart/2005/8/layout/cycle1"/>
    <dgm:cxn modelId="{A1013F4B-BD36-3446-AB6F-4576F5CC0CD1}" type="presOf" srcId="{B9A1ABFE-386A-429A-A458-4133DEB8914C}" destId="{2628E483-2CA8-DF46-A065-2A77BCBD87F7}" srcOrd="0" destOrd="0" presId="urn:microsoft.com/office/officeart/2005/8/layout/cycle1"/>
    <dgm:cxn modelId="{C4574457-562D-42A2-BD3E-B794C167C76D}" srcId="{B9A1ABFE-386A-429A-A458-4133DEB8914C}" destId="{D9965311-C471-44B7-8FA6-8832A9105EB1}" srcOrd="2" destOrd="0" parTransId="{36ACD2B8-C67C-420A-B88B-712FF3E7ABC1}" sibTransId="{B5388D1F-F2B7-4264-97CB-B4D0DA12C500}"/>
    <dgm:cxn modelId="{A821745B-99C9-47FF-A28C-2E838A0D72C1}" srcId="{2FA02AE1-4800-40CA-9554-4B111A3723CA}" destId="{D872C35C-B2D4-491F-9207-2C3C2ED767B5}" srcOrd="0" destOrd="0" parTransId="{FF16FE07-7617-472B-A712-DE4D12EF2105}" sibTransId="{E5AF5B31-90B0-491B-8C7A-ABEAAA23F79E}"/>
    <dgm:cxn modelId="{254A7E5C-54F0-BF45-95EA-BC4D6B461BA3}" type="presOf" srcId="{0E6A8090-5015-4207-BC6C-05AA36293336}" destId="{A7DC0D75-C3BF-0045-BC5E-9ED10B84B97D}" srcOrd="0" destOrd="4" presId="urn:microsoft.com/office/officeart/2005/8/layout/cycle1"/>
    <dgm:cxn modelId="{D41FCE60-829F-4A8F-AF3C-0E6DCC877488}" srcId="{D872C35C-B2D4-491F-9207-2C3C2ED767B5}" destId="{134159C8-59A1-4C01-B947-87183900BAB3}" srcOrd="2" destOrd="0" parTransId="{57AA716F-AF0D-44F0-ADE1-9177DD3FC698}" sibTransId="{313707E2-0FA9-4F48-A1AC-DD1A7917A4EB}"/>
    <dgm:cxn modelId="{68254379-1ED0-CC40-AA36-9FAD23430DD6}" type="presOf" srcId="{9BE96565-4A7D-234C-BABC-436C9F527980}" destId="{2628E483-2CA8-DF46-A065-2A77BCBD87F7}" srcOrd="0" destOrd="4" presId="urn:microsoft.com/office/officeart/2005/8/layout/cycle1"/>
    <dgm:cxn modelId="{2564F67D-94A5-934F-98AF-FBE88E0943DD}" type="presOf" srcId="{2FA02AE1-4800-40CA-9554-4B111A3723CA}" destId="{296FD174-63AC-8A4D-A087-DC11B13630B4}" srcOrd="0" destOrd="0" presId="urn:microsoft.com/office/officeart/2005/8/layout/cycle1"/>
    <dgm:cxn modelId="{F6F90C83-ADF9-416E-928F-D37BA877CEB8}" srcId="{B9A1ABFE-386A-429A-A458-4133DEB8914C}" destId="{C1C2705C-C617-497A-AB08-7EE754DFD005}" srcOrd="1" destOrd="0" parTransId="{1F30C1C6-3EE6-4836-860D-4A4656EC7174}" sibTransId="{EE4F48E4-8D17-44E1-B5AE-FD9902D54686}"/>
    <dgm:cxn modelId="{E2501685-75AB-CF47-BE03-0C82E3E73277}" type="presOf" srcId="{14C2C7F5-B220-48DB-ADC8-BA44FB9DDED4}" destId="{A7DC0D75-C3BF-0045-BC5E-9ED10B84B97D}" srcOrd="0" destOrd="1" presId="urn:microsoft.com/office/officeart/2005/8/layout/cycle1"/>
    <dgm:cxn modelId="{5EB07F97-4FCF-4D43-B4B0-77989CE3B54A}" type="presOf" srcId="{E5AF5B31-90B0-491B-8C7A-ABEAAA23F79E}" destId="{6572EF1C-4FFC-4448-B7B8-FD7DFAD5835B}" srcOrd="0" destOrd="0" presId="urn:microsoft.com/office/officeart/2005/8/layout/cycle1"/>
    <dgm:cxn modelId="{27A89497-2644-7F42-8C8F-83172F48BF0D}" type="presOf" srcId="{875F3895-F7DB-4343-B830-B789DA5FB8B1}" destId="{2628E483-2CA8-DF46-A065-2A77BCBD87F7}" srcOrd="0" destOrd="1" presId="urn:microsoft.com/office/officeart/2005/8/layout/cycle1"/>
    <dgm:cxn modelId="{D98FA29D-7059-4616-9C16-2E7FA8DDE223}" srcId="{D872C35C-B2D4-491F-9207-2C3C2ED767B5}" destId="{14C2C7F5-B220-48DB-ADC8-BA44FB9DDED4}" srcOrd="0" destOrd="0" parTransId="{32286BA7-5DD8-45B2-A1E4-E99CE5E0CDCA}" sibTransId="{D9C7EA56-6E8D-4C06-95D5-AA8E99830342}"/>
    <dgm:cxn modelId="{A4B44CA7-F731-4604-BE56-2099F2031327}" srcId="{D872C35C-B2D4-491F-9207-2C3C2ED767B5}" destId="{061D696E-7960-4454-9C14-FB78CB42AC93}" srcOrd="1" destOrd="0" parTransId="{2ED5BD15-2290-493C-A8AB-7E7D48C0A563}" sibTransId="{AF30AA74-A8D0-45A9-8618-DB592248B584}"/>
    <dgm:cxn modelId="{F5E88EBE-89BD-8F45-A176-BBBDDAA00FAA}" type="presOf" srcId="{D872C35C-B2D4-491F-9207-2C3C2ED767B5}" destId="{A7DC0D75-C3BF-0045-BC5E-9ED10B84B97D}" srcOrd="0" destOrd="0" presId="urn:microsoft.com/office/officeart/2005/8/layout/cycle1"/>
    <dgm:cxn modelId="{CD4ADFC0-CAC4-41F5-A8D6-7BB619695FCE}" srcId="{2FA02AE1-4800-40CA-9554-4B111A3723CA}" destId="{B9A1ABFE-386A-429A-A458-4133DEB8914C}" srcOrd="1" destOrd="0" parTransId="{AA11058F-0A42-4A6F-AF8A-8622A08D370F}" sibTransId="{70F90F96-5DA3-471E-A717-8BFDB219BDD2}"/>
    <dgm:cxn modelId="{2D8D28C6-FAF2-4160-83A0-7200775BEFA5}" srcId="{D872C35C-B2D4-491F-9207-2C3C2ED767B5}" destId="{0E6A8090-5015-4207-BC6C-05AA36293336}" srcOrd="3" destOrd="0" parTransId="{9EE32B3A-A4BB-4608-8535-342DC8CAF078}" sibTransId="{2AA214AF-B343-4D59-949A-E1B2E90AC442}"/>
    <dgm:cxn modelId="{9C8525C8-5D3A-3B4B-AAC1-28D516F913FA}" srcId="{B9A1ABFE-386A-429A-A458-4133DEB8914C}" destId="{9BE96565-4A7D-234C-BABC-436C9F527980}" srcOrd="3" destOrd="0" parTransId="{AC066223-FAC1-F743-97C4-3633742F158E}" sibTransId="{2060FCED-18F5-BF4E-B04A-C746F31297F1}"/>
    <dgm:cxn modelId="{C02A2BD3-98AB-E14E-BD5F-4A0EFE89A3A4}" type="presOf" srcId="{061D696E-7960-4454-9C14-FB78CB42AC93}" destId="{A7DC0D75-C3BF-0045-BC5E-9ED10B84B97D}" srcOrd="0" destOrd="2" presId="urn:microsoft.com/office/officeart/2005/8/layout/cycle1"/>
    <dgm:cxn modelId="{37F489F7-ABFD-DA4C-A138-93381FB7608D}" type="presOf" srcId="{70F90F96-5DA3-471E-A717-8BFDB219BDD2}" destId="{D8B0708E-370D-D648-AE9A-158B423090C1}" srcOrd="0" destOrd="0" presId="urn:microsoft.com/office/officeart/2005/8/layout/cycle1"/>
    <dgm:cxn modelId="{EF8B57CB-C02E-FA4D-A1A6-BA09E750457E}" type="presParOf" srcId="{296FD174-63AC-8A4D-A087-DC11B13630B4}" destId="{BE2A2111-5A26-8D48-AF46-B9368E90E735}" srcOrd="0" destOrd="0" presId="urn:microsoft.com/office/officeart/2005/8/layout/cycle1"/>
    <dgm:cxn modelId="{F6374E7F-27AC-FC49-8D90-30B36ADC51B8}" type="presParOf" srcId="{296FD174-63AC-8A4D-A087-DC11B13630B4}" destId="{A7DC0D75-C3BF-0045-BC5E-9ED10B84B97D}" srcOrd="1" destOrd="0" presId="urn:microsoft.com/office/officeart/2005/8/layout/cycle1"/>
    <dgm:cxn modelId="{1C1FFEAE-221F-2643-8D48-44FD8193D525}" type="presParOf" srcId="{296FD174-63AC-8A4D-A087-DC11B13630B4}" destId="{6572EF1C-4FFC-4448-B7B8-FD7DFAD5835B}" srcOrd="2" destOrd="0" presId="urn:microsoft.com/office/officeart/2005/8/layout/cycle1"/>
    <dgm:cxn modelId="{17524EDB-2E9D-E145-B93B-C6272C033CC0}" type="presParOf" srcId="{296FD174-63AC-8A4D-A087-DC11B13630B4}" destId="{D4BCCC56-C961-D643-A656-B379C0005A1E}" srcOrd="3" destOrd="0" presId="urn:microsoft.com/office/officeart/2005/8/layout/cycle1"/>
    <dgm:cxn modelId="{08285B29-4A75-0140-9AD3-0AC3821DEB62}" type="presParOf" srcId="{296FD174-63AC-8A4D-A087-DC11B13630B4}" destId="{2628E483-2CA8-DF46-A065-2A77BCBD87F7}" srcOrd="4" destOrd="0" presId="urn:microsoft.com/office/officeart/2005/8/layout/cycle1"/>
    <dgm:cxn modelId="{906303FF-0269-A24F-9078-25AB99A284BA}" type="presParOf" srcId="{296FD174-63AC-8A4D-A087-DC11B13630B4}" destId="{D8B0708E-370D-D648-AE9A-158B423090C1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78F30F-9253-7B4B-A861-1305C09716D4}" type="doc">
      <dgm:prSet loTypeId="urn:microsoft.com/office/officeart/2005/8/layout/cycle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7CB8F51F-8699-394F-B8E6-244EDF79BDEF}">
      <dgm:prSet phldrT="[Text]"/>
      <dgm:spPr/>
      <dgm:t>
        <a:bodyPr/>
        <a:lstStyle/>
        <a:p>
          <a:r>
            <a:rPr lang="en-GB" sz="1900" b="1" dirty="0" err="1"/>
            <a:t>Latvija</a:t>
          </a:r>
          <a:r>
            <a:rPr lang="en-GB" sz="1900" b="1" dirty="0"/>
            <a:t> -&gt; CERN</a:t>
          </a:r>
        </a:p>
      </dgm:t>
    </dgm:pt>
    <dgm:pt modelId="{106F4128-DA86-0848-A6CD-332FDB943314}" type="parTrans" cxnId="{D717BA2B-2A56-D842-B0FA-B16718DB0882}">
      <dgm:prSet/>
      <dgm:spPr/>
      <dgm:t>
        <a:bodyPr/>
        <a:lstStyle/>
        <a:p>
          <a:endParaRPr lang="en-GB"/>
        </a:p>
      </dgm:t>
    </dgm:pt>
    <dgm:pt modelId="{3480D85D-E584-6644-8C60-2335F5A4337D}" type="sibTrans" cxnId="{D717BA2B-2A56-D842-B0FA-B16718DB0882}">
      <dgm:prSet/>
      <dgm:spPr>
        <a:ln w="114300">
          <a:solidFill>
            <a:schemeClr val="accent3"/>
          </a:solidFill>
        </a:ln>
      </dgm:spPr>
      <dgm:t>
        <a:bodyPr/>
        <a:lstStyle/>
        <a:p>
          <a:endParaRPr lang="en-GB"/>
        </a:p>
      </dgm:t>
    </dgm:pt>
    <dgm:pt modelId="{7536EDCB-E3BB-7947-B33F-3A15FF2B26C7}">
      <dgm:prSet phldrT="[Text]" custT="1"/>
      <dgm:spPr/>
      <dgm:t>
        <a:bodyPr/>
        <a:lstStyle/>
        <a:p>
          <a:r>
            <a:rPr lang="en-GB" sz="1800" dirty="0" err="1"/>
            <a:t>Studentu</a:t>
          </a:r>
          <a:r>
            <a:rPr lang="en-GB" sz="1800" dirty="0"/>
            <a:t> un </a:t>
          </a:r>
          <a:r>
            <a:rPr lang="en-GB" sz="1800" dirty="0" err="1"/>
            <a:t>pētnieku</a:t>
          </a:r>
          <a:r>
            <a:rPr lang="en-GB" sz="1800" dirty="0"/>
            <a:t> </a:t>
          </a:r>
          <a:r>
            <a:rPr lang="en-GB" sz="1800" dirty="0" err="1"/>
            <a:t>iesaiste</a:t>
          </a:r>
          <a:r>
            <a:rPr lang="en-GB" sz="1800" dirty="0"/>
            <a:t> CERN </a:t>
          </a:r>
          <a:r>
            <a:rPr lang="en-GB" sz="1800" dirty="0" err="1"/>
            <a:t>grupās</a:t>
          </a:r>
          <a:r>
            <a:rPr lang="en-GB" sz="1800" dirty="0"/>
            <a:t> un </a:t>
          </a:r>
          <a:r>
            <a:rPr lang="en-GB" sz="1800" dirty="0" err="1"/>
            <a:t>eksperimentos</a:t>
          </a:r>
          <a:r>
            <a:rPr lang="en-GB" sz="1800" dirty="0"/>
            <a:t>  </a:t>
          </a:r>
        </a:p>
      </dgm:t>
    </dgm:pt>
    <dgm:pt modelId="{B4416500-EC84-674F-90C6-B4539BE353A9}" type="parTrans" cxnId="{ABCA8D5E-187D-A243-914B-0C7BED500DE5}">
      <dgm:prSet/>
      <dgm:spPr/>
      <dgm:t>
        <a:bodyPr/>
        <a:lstStyle/>
        <a:p>
          <a:endParaRPr lang="en-GB"/>
        </a:p>
      </dgm:t>
    </dgm:pt>
    <dgm:pt modelId="{F6614E0C-8DBE-624A-A855-696EAE1EDF06}" type="sibTrans" cxnId="{ABCA8D5E-187D-A243-914B-0C7BED500DE5}">
      <dgm:prSet/>
      <dgm:spPr/>
      <dgm:t>
        <a:bodyPr/>
        <a:lstStyle/>
        <a:p>
          <a:endParaRPr lang="en-GB"/>
        </a:p>
      </dgm:t>
    </dgm:pt>
    <dgm:pt modelId="{7ABF3F1A-4A63-8E40-B7BF-5464E288C45B}">
      <dgm:prSet phldrT="[Text]" custT="1"/>
      <dgm:spPr/>
      <dgm:t>
        <a:bodyPr/>
        <a:lstStyle/>
        <a:p>
          <a:r>
            <a:rPr lang="en-GB" sz="1800" dirty="0" err="1"/>
            <a:t>Latvijas</a:t>
          </a:r>
          <a:r>
            <a:rPr lang="en-GB" sz="1800" dirty="0"/>
            <a:t> </a:t>
          </a:r>
          <a:r>
            <a:rPr lang="en-GB" sz="1800" dirty="0" err="1"/>
            <a:t>dalība</a:t>
          </a:r>
          <a:r>
            <a:rPr lang="en-GB" sz="1800" dirty="0"/>
            <a:t> </a:t>
          </a:r>
          <a:r>
            <a:rPr lang="en-GB" sz="1800" dirty="0" err="1"/>
            <a:t>stratēģiskos</a:t>
          </a:r>
          <a:r>
            <a:rPr lang="en-GB" sz="1800" dirty="0"/>
            <a:t> CERN </a:t>
          </a:r>
          <a:r>
            <a:rPr lang="en-GB" sz="1800" dirty="0" err="1"/>
            <a:t>koordinētajos</a:t>
          </a:r>
          <a:r>
            <a:rPr lang="en-GB" sz="1800" dirty="0"/>
            <a:t> </a:t>
          </a:r>
          <a:r>
            <a:rPr lang="en-GB" sz="1800" dirty="0" err="1"/>
            <a:t>projektos</a:t>
          </a:r>
          <a:r>
            <a:rPr lang="en-GB" sz="1800" dirty="0"/>
            <a:t> un </a:t>
          </a:r>
          <a:r>
            <a:rPr lang="en-GB" sz="1800" dirty="0" err="1"/>
            <a:t>kolaborācijās</a:t>
          </a:r>
          <a:r>
            <a:rPr lang="en-GB" sz="1800" dirty="0"/>
            <a:t> (</a:t>
          </a:r>
          <a:r>
            <a:rPr lang="en-GB" sz="1800" dirty="0" err="1"/>
            <a:t>t.sk</a:t>
          </a:r>
          <a:r>
            <a:rPr lang="en-GB" sz="1800" dirty="0"/>
            <a:t>. ES </a:t>
          </a:r>
          <a:r>
            <a:rPr lang="en-GB" sz="1800" dirty="0" err="1"/>
            <a:t>projektos</a:t>
          </a:r>
          <a:r>
            <a:rPr lang="en-GB" sz="1800" dirty="0"/>
            <a:t>)</a:t>
          </a:r>
        </a:p>
      </dgm:t>
    </dgm:pt>
    <dgm:pt modelId="{654A9D2C-429C-974D-A4FD-95E8B68244A0}" type="parTrans" cxnId="{1732AE41-861A-8B41-A56F-BA3595C73861}">
      <dgm:prSet/>
      <dgm:spPr/>
      <dgm:t>
        <a:bodyPr/>
        <a:lstStyle/>
        <a:p>
          <a:endParaRPr lang="en-GB"/>
        </a:p>
      </dgm:t>
    </dgm:pt>
    <dgm:pt modelId="{931FEE8F-45F3-5243-8710-61D7B338F908}" type="sibTrans" cxnId="{1732AE41-861A-8B41-A56F-BA3595C73861}">
      <dgm:prSet/>
      <dgm:spPr/>
      <dgm:t>
        <a:bodyPr/>
        <a:lstStyle/>
        <a:p>
          <a:endParaRPr lang="en-GB"/>
        </a:p>
      </dgm:t>
    </dgm:pt>
    <dgm:pt modelId="{A52BB2D8-EEBE-CB47-95AD-1F5866B3621D}">
      <dgm:prSet phldrT="[Text]"/>
      <dgm:spPr/>
      <dgm:t>
        <a:bodyPr/>
        <a:lstStyle/>
        <a:p>
          <a:r>
            <a:rPr lang="en-GB" sz="1900" b="1" dirty="0"/>
            <a:t>CERN -&gt; </a:t>
          </a:r>
          <a:r>
            <a:rPr lang="en-GB" sz="1900" b="1" dirty="0" err="1"/>
            <a:t>Latvija</a:t>
          </a:r>
          <a:endParaRPr lang="en-GB" sz="1900" b="1" dirty="0"/>
        </a:p>
      </dgm:t>
    </dgm:pt>
    <dgm:pt modelId="{CC648DF9-2337-F343-8672-BCD3001CF5E7}" type="parTrans" cxnId="{FF6FAB23-FF18-FC42-8E39-25AE4CF9C0C3}">
      <dgm:prSet/>
      <dgm:spPr/>
      <dgm:t>
        <a:bodyPr/>
        <a:lstStyle/>
        <a:p>
          <a:endParaRPr lang="en-GB"/>
        </a:p>
      </dgm:t>
    </dgm:pt>
    <dgm:pt modelId="{EBAB390A-F259-0C43-A6AE-50F33E43406F}" type="sibTrans" cxnId="{FF6FAB23-FF18-FC42-8E39-25AE4CF9C0C3}">
      <dgm:prSet/>
      <dgm:spPr>
        <a:ln w="11430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GB"/>
        </a:p>
      </dgm:t>
    </dgm:pt>
    <dgm:pt modelId="{473CFE25-BA71-8B40-B103-D9359887A75E}">
      <dgm:prSet phldrT="[Text]" custT="1"/>
      <dgm:spPr/>
      <dgm:t>
        <a:bodyPr/>
        <a:lstStyle/>
        <a:p>
          <a:r>
            <a:rPr lang="en-GB" sz="1800" dirty="0"/>
            <a:t>CERN </a:t>
          </a:r>
          <a:r>
            <a:rPr lang="en-GB" sz="1800" dirty="0" err="1"/>
            <a:t>lektoru</a:t>
          </a:r>
          <a:r>
            <a:rPr lang="en-GB" sz="1800" dirty="0"/>
            <a:t> </a:t>
          </a:r>
          <a:r>
            <a:rPr lang="en-GB" sz="1800" dirty="0" err="1"/>
            <a:t>iesaiste</a:t>
          </a:r>
          <a:r>
            <a:rPr lang="en-GB" sz="1800" dirty="0"/>
            <a:t> </a:t>
          </a:r>
          <a:r>
            <a:rPr lang="en-GB" sz="1800" dirty="0" err="1"/>
            <a:t>Latvijas</a:t>
          </a:r>
          <a:r>
            <a:rPr lang="en-GB" sz="1800" dirty="0"/>
            <a:t> </a:t>
          </a:r>
          <a:r>
            <a:rPr lang="en-GB" sz="1800" dirty="0" err="1"/>
            <a:t>studiju</a:t>
          </a:r>
          <a:r>
            <a:rPr lang="en-GB" sz="1800" dirty="0"/>
            <a:t> </a:t>
          </a:r>
          <a:r>
            <a:rPr lang="en-GB" sz="1800" dirty="0" err="1"/>
            <a:t>programmās</a:t>
          </a:r>
          <a:endParaRPr lang="en-GB" sz="1800" dirty="0"/>
        </a:p>
      </dgm:t>
    </dgm:pt>
    <dgm:pt modelId="{CD694A0C-786A-764E-A5D1-BBDC9FF4D1F9}" type="parTrans" cxnId="{BFF56718-BF69-1C47-9F51-5607476F1618}">
      <dgm:prSet/>
      <dgm:spPr/>
      <dgm:t>
        <a:bodyPr/>
        <a:lstStyle/>
        <a:p>
          <a:endParaRPr lang="en-GB"/>
        </a:p>
      </dgm:t>
    </dgm:pt>
    <dgm:pt modelId="{501DE2F3-BF8E-AA48-B22D-5D89127D8562}" type="sibTrans" cxnId="{BFF56718-BF69-1C47-9F51-5607476F1618}">
      <dgm:prSet/>
      <dgm:spPr/>
      <dgm:t>
        <a:bodyPr/>
        <a:lstStyle/>
        <a:p>
          <a:endParaRPr lang="en-GB"/>
        </a:p>
      </dgm:t>
    </dgm:pt>
    <dgm:pt modelId="{5A5BA5F1-3F12-8A47-9456-250FB1932995}">
      <dgm:prSet phldrT="[Text]" custT="1"/>
      <dgm:spPr/>
      <dgm:t>
        <a:bodyPr/>
        <a:lstStyle/>
        <a:p>
          <a:r>
            <a:rPr lang="en-GB" sz="1800" dirty="0" err="1"/>
            <a:t>Pasākumu</a:t>
          </a:r>
          <a:r>
            <a:rPr lang="en-GB" sz="1800" dirty="0"/>
            <a:t> </a:t>
          </a:r>
          <a:r>
            <a:rPr lang="en-GB" sz="1800" dirty="0" err="1"/>
            <a:t>organizēšana</a:t>
          </a:r>
          <a:r>
            <a:rPr lang="en-GB" sz="1800" dirty="0"/>
            <a:t> </a:t>
          </a:r>
          <a:r>
            <a:rPr lang="en-GB" sz="1800" dirty="0" err="1"/>
            <a:t>Latvijā</a:t>
          </a:r>
          <a:endParaRPr lang="en-GB" sz="1800" dirty="0"/>
        </a:p>
      </dgm:t>
    </dgm:pt>
    <dgm:pt modelId="{99CF9237-79EB-9741-9819-A216CCE71C2E}" type="parTrans" cxnId="{1167EBF8-100D-6B4E-B7A9-E1DFB5FCBF06}">
      <dgm:prSet/>
      <dgm:spPr/>
      <dgm:t>
        <a:bodyPr/>
        <a:lstStyle/>
        <a:p>
          <a:endParaRPr lang="en-GB"/>
        </a:p>
      </dgm:t>
    </dgm:pt>
    <dgm:pt modelId="{684BB200-91D5-CF4C-9814-8F4524BCE1FE}" type="sibTrans" cxnId="{1167EBF8-100D-6B4E-B7A9-E1DFB5FCBF06}">
      <dgm:prSet/>
      <dgm:spPr/>
      <dgm:t>
        <a:bodyPr/>
        <a:lstStyle/>
        <a:p>
          <a:endParaRPr lang="en-GB"/>
        </a:p>
      </dgm:t>
    </dgm:pt>
    <dgm:pt modelId="{37D65386-5107-D941-80EA-2A82F9B50909}">
      <dgm:prSet phldrT="[Text]"/>
      <dgm:spPr/>
      <dgm:t>
        <a:bodyPr/>
        <a:lstStyle/>
        <a:p>
          <a:r>
            <a:rPr lang="en-GB" sz="1900" b="1" dirty="0" err="1"/>
            <a:t>Uzņēmēji</a:t>
          </a:r>
          <a:r>
            <a:rPr lang="en-GB" sz="1900" b="1" dirty="0"/>
            <a:t> -&gt; CERN</a:t>
          </a:r>
        </a:p>
      </dgm:t>
    </dgm:pt>
    <dgm:pt modelId="{B74E9C3C-C625-A948-8304-ADB704153ECA}" type="parTrans" cxnId="{DAD73A29-0CC7-D34F-9B4C-7D7398B74960}">
      <dgm:prSet/>
      <dgm:spPr/>
      <dgm:t>
        <a:bodyPr/>
        <a:lstStyle/>
        <a:p>
          <a:endParaRPr lang="en-GB"/>
        </a:p>
      </dgm:t>
    </dgm:pt>
    <dgm:pt modelId="{75BDE1F4-8474-E74F-A7C6-AEFB352763B6}" type="sibTrans" cxnId="{DAD73A29-0CC7-D34F-9B4C-7D7398B74960}">
      <dgm:prSet/>
      <dgm:spPr>
        <a:solidFill>
          <a:schemeClr val="accent3">
            <a:hueOff val="1514165"/>
            <a:satOff val="7149"/>
            <a:lumOff val="-5490"/>
          </a:schemeClr>
        </a:solidFill>
        <a:ln w="114300">
          <a:solidFill>
            <a:schemeClr val="accent4"/>
          </a:solidFill>
        </a:ln>
      </dgm:spPr>
      <dgm:t>
        <a:bodyPr/>
        <a:lstStyle/>
        <a:p>
          <a:endParaRPr lang="en-GB"/>
        </a:p>
      </dgm:t>
    </dgm:pt>
    <dgm:pt modelId="{0A242F0C-011B-6540-B6F4-DF4C450D7FE8}">
      <dgm:prSet phldrT="[Text]" custT="1"/>
      <dgm:spPr/>
      <dgm:t>
        <a:bodyPr/>
        <a:lstStyle/>
        <a:p>
          <a:r>
            <a:rPr lang="en-GB" sz="1800" dirty="0" err="1"/>
            <a:t>Uzņēmēju</a:t>
          </a:r>
          <a:r>
            <a:rPr lang="en-GB" sz="1800" dirty="0"/>
            <a:t> </a:t>
          </a:r>
          <a:r>
            <a:rPr lang="en-GB" sz="1800" dirty="0" err="1"/>
            <a:t>iesaiste</a:t>
          </a:r>
          <a:r>
            <a:rPr lang="en-GB" sz="1800" dirty="0"/>
            <a:t> CERN R&amp;D </a:t>
          </a:r>
          <a:r>
            <a:rPr lang="en-GB" sz="1800" dirty="0" err="1"/>
            <a:t>projektos</a:t>
          </a:r>
          <a:endParaRPr lang="en-GB" sz="1800" dirty="0"/>
        </a:p>
      </dgm:t>
    </dgm:pt>
    <dgm:pt modelId="{DF765E3E-A43D-9745-BBB2-21DB68C195F8}" type="parTrans" cxnId="{3344A260-2207-4A4B-97D2-4FFBB70E318C}">
      <dgm:prSet/>
      <dgm:spPr/>
      <dgm:t>
        <a:bodyPr/>
        <a:lstStyle/>
        <a:p>
          <a:endParaRPr lang="en-GB"/>
        </a:p>
      </dgm:t>
    </dgm:pt>
    <dgm:pt modelId="{58AC3EF6-C347-134F-B6DB-CD9A12AC940A}" type="sibTrans" cxnId="{3344A260-2207-4A4B-97D2-4FFBB70E318C}">
      <dgm:prSet/>
      <dgm:spPr/>
      <dgm:t>
        <a:bodyPr/>
        <a:lstStyle/>
        <a:p>
          <a:endParaRPr lang="en-GB"/>
        </a:p>
      </dgm:t>
    </dgm:pt>
    <dgm:pt modelId="{C8D4CAE8-A43F-7A45-AE00-B807551CC363}">
      <dgm:prSet phldrT="[Text]" custT="1"/>
      <dgm:spPr/>
      <dgm:t>
        <a:bodyPr/>
        <a:lstStyle/>
        <a:p>
          <a:r>
            <a:rPr lang="en-GB" sz="1800" dirty="0" err="1"/>
            <a:t>Uzticēšanās</a:t>
          </a:r>
          <a:r>
            <a:rPr lang="en-GB" sz="1800" dirty="0"/>
            <a:t> un </a:t>
          </a:r>
          <a:r>
            <a:rPr lang="en-GB" sz="1800" dirty="0" err="1"/>
            <a:t>sadarbības</a:t>
          </a:r>
          <a:r>
            <a:rPr lang="en-GB" sz="1800" dirty="0"/>
            <a:t> </a:t>
          </a:r>
          <a:r>
            <a:rPr lang="en-GB" sz="1800" dirty="0" err="1"/>
            <a:t>veidošana</a:t>
          </a:r>
          <a:r>
            <a:rPr lang="en-GB" sz="1800" dirty="0"/>
            <a:t> </a:t>
          </a:r>
          <a:r>
            <a:rPr lang="en-GB" sz="1800" dirty="0" err="1"/>
            <a:t>ar</a:t>
          </a:r>
          <a:r>
            <a:rPr lang="en-GB" sz="1800" dirty="0"/>
            <a:t> </a:t>
          </a:r>
          <a:r>
            <a:rPr lang="en-GB" sz="1800" dirty="0" err="1"/>
            <a:t>Latvijas</a:t>
          </a:r>
          <a:r>
            <a:rPr lang="en-GB" sz="1800" dirty="0"/>
            <a:t> </a:t>
          </a:r>
          <a:r>
            <a:rPr lang="en-GB" sz="1800" dirty="0" err="1"/>
            <a:t>zinātniekiem</a:t>
          </a:r>
          <a:endParaRPr lang="en-GB" sz="1800" dirty="0"/>
        </a:p>
      </dgm:t>
    </dgm:pt>
    <dgm:pt modelId="{5B90E901-127E-D14A-A362-62662FA7962D}" type="parTrans" cxnId="{D9C75468-DF98-D143-9C7F-A5F86DE91ABD}">
      <dgm:prSet/>
      <dgm:spPr/>
      <dgm:t>
        <a:bodyPr/>
        <a:lstStyle/>
        <a:p>
          <a:endParaRPr lang="en-GB"/>
        </a:p>
      </dgm:t>
    </dgm:pt>
    <dgm:pt modelId="{64B20C80-D7EF-AB45-BE81-226F3761511B}" type="sibTrans" cxnId="{D9C75468-DF98-D143-9C7F-A5F86DE91ABD}">
      <dgm:prSet/>
      <dgm:spPr/>
      <dgm:t>
        <a:bodyPr/>
        <a:lstStyle/>
        <a:p>
          <a:endParaRPr lang="en-GB"/>
        </a:p>
      </dgm:t>
    </dgm:pt>
    <dgm:pt modelId="{638D209C-0074-244E-9ECC-EA522E446A99}">
      <dgm:prSet phldrT="[Text]" custT="1"/>
      <dgm:spPr/>
      <dgm:t>
        <a:bodyPr/>
        <a:lstStyle/>
        <a:p>
          <a:r>
            <a:rPr lang="en-GB" sz="1800" dirty="0"/>
            <a:t>CERN </a:t>
          </a:r>
          <a:r>
            <a:rPr lang="en-GB" sz="1800" dirty="0" err="1"/>
            <a:t>tehniskās</a:t>
          </a:r>
          <a:r>
            <a:rPr lang="en-GB" sz="1800" dirty="0"/>
            <a:t> un </a:t>
          </a:r>
          <a:r>
            <a:rPr lang="en-GB" sz="1800" dirty="0" err="1"/>
            <a:t>eksperimentālās</a:t>
          </a:r>
          <a:r>
            <a:rPr lang="en-GB" sz="1800" dirty="0"/>
            <a:t> </a:t>
          </a:r>
          <a:r>
            <a:rPr lang="en-GB" sz="1800" dirty="0" err="1"/>
            <a:t>bāzes</a:t>
          </a:r>
          <a:r>
            <a:rPr lang="en-GB" sz="1800" dirty="0"/>
            <a:t> </a:t>
          </a:r>
          <a:r>
            <a:rPr lang="en-GB" sz="1800" dirty="0" err="1"/>
            <a:t>izmantošana</a:t>
          </a:r>
          <a:r>
            <a:rPr lang="en-GB" sz="1800" dirty="0"/>
            <a:t>  </a:t>
          </a:r>
        </a:p>
      </dgm:t>
    </dgm:pt>
    <dgm:pt modelId="{8DE919B2-78F1-4647-889F-3CE9A6AB7670}" type="parTrans" cxnId="{3D26732F-F5C1-194B-8F3F-6F74F0FE6B3F}">
      <dgm:prSet/>
      <dgm:spPr/>
      <dgm:t>
        <a:bodyPr/>
        <a:lstStyle/>
        <a:p>
          <a:endParaRPr lang="en-GB"/>
        </a:p>
      </dgm:t>
    </dgm:pt>
    <dgm:pt modelId="{5350A000-850A-8045-A904-93400B388832}" type="sibTrans" cxnId="{3D26732F-F5C1-194B-8F3F-6F74F0FE6B3F}">
      <dgm:prSet/>
      <dgm:spPr/>
      <dgm:t>
        <a:bodyPr/>
        <a:lstStyle/>
        <a:p>
          <a:endParaRPr lang="en-GB"/>
        </a:p>
      </dgm:t>
    </dgm:pt>
    <dgm:pt modelId="{B2AC399B-F968-B342-B4FC-E684E2A94355}">
      <dgm:prSet phldrT="[Text]" custT="1"/>
      <dgm:spPr/>
      <dgm:t>
        <a:bodyPr/>
        <a:lstStyle/>
        <a:p>
          <a:r>
            <a:rPr lang="en-GB" sz="1800" dirty="0" err="1"/>
            <a:t>pasūtījumu</a:t>
          </a:r>
          <a:r>
            <a:rPr lang="en-GB" sz="1800" dirty="0"/>
            <a:t> </a:t>
          </a:r>
          <a:r>
            <a:rPr lang="en-GB" sz="1800" dirty="0" err="1"/>
            <a:t>iegūšana</a:t>
          </a:r>
          <a:endParaRPr lang="en-GB" sz="1800" dirty="0"/>
        </a:p>
      </dgm:t>
    </dgm:pt>
    <dgm:pt modelId="{4BABE9ED-C4B7-C245-9BAC-1FF0924CFFCE}" type="parTrans" cxnId="{809BB1E2-B1B0-E84B-A1FB-8AE14867F293}">
      <dgm:prSet/>
      <dgm:spPr/>
      <dgm:t>
        <a:bodyPr/>
        <a:lstStyle/>
        <a:p>
          <a:endParaRPr lang="en-GB"/>
        </a:p>
      </dgm:t>
    </dgm:pt>
    <dgm:pt modelId="{BEA93DD0-B7DB-224B-B8B2-124D6E43BA3A}" type="sibTrans" cxnId="{809BB1E2-B1B0-E84B-A1FB-8AE14867F293}">
      <dgm:prSet/>
      <dgm:spPr/>
      <dgm:t>
        <a:bodyPr/>
        <a:lstStyle/>
        <a:p>
          <a:endParaRPr lang="en-GB"/>
        </a:p>
      </dgm:t>
    </dgm:pt>
    <dgm:pt modelId="{AEA61F98-CA7D-064D-A485-FBD3BDC34F6D}">
      <dgm:prSet phldrT="[Text]" custT="1"/>
      <dgm:spPr/>
      <dgm:t>
        <a:bodyPr/>
        <a:lstStyle/>
        <a:p>
          <a:r>
            <a:rPr lang="en-GB" sz="1800" dirty="0" err="1"/>
            <a:t>Lekcijas</a:t>
          </a:r>
          <a:r>
            <a:rPr lang="en-GB" sz="1800" dirty="0"/>
            <a:t> un </a:t>
          </a:r>
          <a:r>
            <a:rPr lang="en-GB" sz="1800" dirty="0" err="1"/>
            <a:t>dalība</a:t>
          </a:r>
          <a:r>
            <a:rPr lang="en-GB" sz="1800" dirty="0"/>
            <a:t> </a:t>
          </a:r>
          <a:r>
            <a:rPr lang="en-GB" sz="1800" dirty="0" err="1"/>
            <a:t>pasākumos</a:t>
          </a:r>
          <a:r>
            <a:rPr lang="en-GB" sz="1800" dirty="0"/>
            <a:t> </a:t>
          </a:r>
          <a:r>
            <a:rPr lang="en-GB" sz="1800" dirty="0" err="1"/>
            <a:t>Latvijā</a:t>
          </a:r>
          <a:endParaRPr lang="en-GB" sz="1800" dirty="0"/>
        </a:p>
      </dgm:t>
    </dgm:pt>
    <dgm:pt modelId="{9EB35852-FC07-474E-824A-CED0DB96F72F}" type="parTrans" cxnId="{D2E0C82D-8D01-0545-93C9-082CE7CB94A8}">
      <dgm:prSet/>
      <dgm:spPr/>
    </dgm:pt>
    <dgm:pt modelId="{1D6ECA23-E697-3540-A273-F15BEFB1479E}" type="sibTrans" cxnId="{D2E0C82D-8D01-0545-93C9-082CE7CB94A8}">
      <dgm:prSet/>
      <dgm:spPr/>
    </dgm:pt>
    <dgm:pt modelId="{562C0637-D401-5B42-9818-7C242B434317}" type="pres">
      <dgm:prSet presAssocID="{7778F30F-9253-7B4B-A861-1305C09716D4}" presName="cycle" presStyleCnt="0">
        <dgm:presLayoutVars>
          <dgm:dir/>
          <dgm:resizeHandles val="exact"/>
        </dgm:presLayoutVars>
      </dgm:prSet>
      <dgm:spPr/>
    </dgm:pt>
    <dgm:pt modelId="{C0D358C1-3056-F045-9A10-F5451FA4B56C}" type="pres">
      <dgm:prSet presAssocID="{7CB8F51F-8699-394F-B8E6-244EDF79BDEF}" presName="node" presStyleLbl="node1" presStyleIdx="0" presStyleCnt="3" custScaleX="249559">
        <dgm:presLayoutVars>
          <dgm:bulletEnabled val="1"/>
        </dgm:presLayoutVars>
      </dgm:prSet>
      <dgm:spPr/>
    </dgm:pt>
    <dgm:pt modelId="{FABB03A9-2C84-024E-ADF9-5619954A175E}" type="pres">
      <dgm:prSet presAssocID="{7CB8F51F-8699-394F-B8E6-244EDF79BDEF}" presName="spNode" presStyleCnt="0"/>
      <dgm:spPr/>
    </dgm:pt>
    <dgm:pt modelId="{17704063-7C14-084E-807D-DEB310C86BE6}" type="pres">
      <dgm:prSet presAssocID="{3480D85D-E584-6644-8C60-2335F5A4337D}" presName="sibTrans" presStyleLbl="sibTrans1D1" presStyleIdx="0" presStyleCnt="3"/>
      <dgm:spPr/>
    </dgm:pt>
    <dgm:pt modelId="{2A80CF0A-889F-DE42-B2A1-DA4E6745C2EE}" type="pres">
      <dgm:prSet presAssocID="{A52BB2D8-EEBE-CB47-95AD-1F5866B3621D}" presName="node" presStyleLbl="node1" presStyleIdx="1" presStyleCnt="3" custScaleX="142899" custScaleY="115645" custRadScaleRad="96018" custRadScaleInc="-12551">
        <dgm:presLayoutVars>
          <dgm:bulletEnabled val="1"/>
        </dgm:presLayoutVars>
      </dgm:prSet>
      <dgm:spPr/>
    </dgm:pt>
    <dgm:pt modelId="{5879BD08-4CD5-FC44-A39F-FA65ACB73901}" type="pres">
      <dgm:prSet presAssocID="{A52BB2D8-EEBE-CB47-95AD-1F5866B3621D}" presName="spNode" presStyleCnt="0"/>
      <dgm:spPr/>
    </dgm:pt>
    <dgm:pt modelId="{418BFABC-06C9-6F4B-92C9-81B67327285F}" type="pres">
      <dgm:prSet presAssocID="{EBAB390A-F259-0C43-A6AE-50F33E43406F}" presName="sibTrans" presStyleLbl="sibTrans1D1" presStyleIdx="1" presStyleCnt="3"/>
      <dgm:spPr/>
    </dgm:pt>
    <dgm:pt modelId="{F005A4C3-0BB5-7B49-9063-7BAC99AEF98F}" type="pres">
      <dgm:prSet presAssocID="{37D65386-5107-D941-80EA-2A82F9B50909}" presName="node" presStyleLbl="node1" presStyleIdx="2" presStyleCnt="3" custScaleX="150736" custScaleY="115645" custRadScaleRad="94892" custRadScaleInc="11759">
        <dgm:presLayoutVars>
          <dgm:bulletEnabled val="1"/>
        </dgm:presLayoutVars>
      </dgm:prSet>
      <dgm:spPr/>
    </dgm:pt>
    <dgm:pt modelId="{F9C26C79-F3DD-DA40-A3DC-745AB4B4AFFB}" type="pres">
      <dgm:prSet presAssocID="{37D65386-5107-D941-80EA-2A82F9B50909}" presName="spNode" presStyleCnt="0"/>
      <dgm:spPr/>
    </dgm:pt>
    <dgm:pt modelId="{4B43DAD1-0BFB-3E4C-9B02-D9F0F745DFA8}" type="pres">
      <dgm:prSet presAssocID="{75BDE1F4-8474-E74F-A7C6-AEFB352763B6}" presName="sibTrans" presStyleLbl="sibTrans1D1" presStyleIdx="2" presStyleCnt="3"/>
      <dgm:spPr/>
    </dgm:pt>
  </dgm:ptLst>
  <dgm:cxnLst>
    <dgm:cxn modelId="{BFF56718-BF69-1C47-9F51-5607476F1618}" srcId="{A52BB2D8-EEBE-CB47-95AD-1F5866B3621D}" destId="{473CFE25-BA71-8B40-B103-D9359887A75E}" srcOrd="0" destOrd="0" parTransId="{CD694A0C-786A-764E-A5D1-BBDC9FF4D1F9}" sibTransId="{501DE2F3-BF8E-AA48-B22D-5D89127D8562}"/>
    <dgm:cxn modelId="{15B6B81A-D06D-634D-8498-39BDB5314E03}" type="presOf" srcId="{C8D4CAE8-A43F-7A45-AE00-B807551CC363}" destId="{F005A4C3-0BB5-7B49-9063-7BAC99AEF98F}" srcOrd="0" destOrd="3" presId="urn:microsoft.com/office/officeart/2005/8/layout/cycle5"/>
    <dgm:cxn modelId="{C59E951E-484B-F34C-A5EB-D6B134793934}" type="presOf" srcId="{3480D85D-E584-6644-8C60-2335F5A4337D}" destId="{17704063-7C14-084E-807D-DEB310C86BE6}" srcOrd="0" destOrd="0" presId="urn:microsoft.com/office/officeart/2005/8/layout/cycle5"/>
    <dgm:cxn modelId="{FF6FAB23-FF18-FC42-8E39-25AE4CF9C0C3}" srcId="{7778F30F-9253-7B4B-A861-1305C09716D4}" destId="{A52BB2D8-EEBE-CB47-95AD-1F5866B3621D}" srcOrd="1" destOrd="0" parTransId="{CC648DF9-2337-F343-8672-BCD3001CF5E7}" sibTransId="{EBAB390A-F259-0C43-A6AE-50F33E43406F}"/>
    <dgm:cxn modelId="{DAD73A29-0CC7-D34F-9B4C-7D7398B74960}" srcId="{7778F30F-9253-7B4B-A861-1305C09716D4}" destId="{37D65386-5107-D941-80EA-2A82F9B50909}" srcOrd="2" destOrd="0" parTransId="{B74E9C3C-C625-A948-8304-ADB704153ECA}" sibTransId="{75BDE1F4-8474-E74F-A7C6-AEFB352763B6}"/>
    <dgm:cxn modelId="{D717BA2B-2A56-D842-B0FA-B16718DB0882}" srcId="{7778F30F-9253-7B4B-A861-1305C09716D4}" destId="{7CB8F51F-8699-394F-B8E6-244EDF79BDEF}" srcOrd="0" destOrd="0" parTransId="{106F4128-DA86-0848-A6CD-332FDB943314}" sibTransId="{3480D85D-E584-6644-8C60-2335F5A4337D}"/>
    <dgm:cxn modelId="{D2E0C82D-8D01-0545-93C9-082CE7CB94A8}" srcId="{A52BB2D8-EEBE-CB47-95AD-1F5866B3621D}" destId="{AEA61F98-CA7D-064D-A485-FBD3BDC34F6D}" srcOrd="2" destOrd="0" parTransId="{9EB35852-FC07-474E-824A-CED0DB96F72F}" sibTransId="{1D6ECA23-E697-3540-A273-F15BEFB1479E}"/>
    <dgm:cxn modelId="{3D26732F-F5C1-194B-8F3F-6F74F0FE6B3F}" srcId="{7CB8F51F-8699-394F-B8E6-244EDF79BDEF}" destId="{638D209C-0074-244E-9ECC-EA522E446A99}" srcOrd="2" destOrd="0" parTransId="{8DE919B2-78F1-4647-889F-3CE9A6AB7670}" sibTransId="{5350A000-850A-8045-A904-93400B388832}"/>
    <dgm:cxn modelId="{DFFDDE3D-545E-0045-8793-1414DE586EA6}" type="presOf" srcId="{A52BB2D8-EEBE-CB47-95AD-1F5866B3621D}" destId="{2A80CF0A-889F-DE42-B2A1-DA4E6745C2EE}" srcOrd="0" destOrd="0" presId="urn:microsoft.com/office/officeart/2005/8/layout/cycle5"/>
    <dgm:cxn modelId="{1732AE41-861A-8B41-A56F-BA3595C73861}" srcId="{7CB8F51F-8699-394F-B8E6-244EDF79BDEF}" destId="{7ABF3F1A-4A63-8E40-B7BF-5464E288C45B}" srcOrd="1" destOrd="0" parTransId="{654A9D2C-429C-974D-A4FD-95E8B68244A0}" sibTransId="{931FEE8F-45F3-5243-8710-61D7B338F908}"/>
    <dgm:cxn modelId="{79974744-7A9E-F842-885F-446C90C2EB5E}" type="presOf" srcId="{473CFE25-BA71-8B40-B103-D9359887A75E}" destId="{2A80CF0A-889F-DE42-B2A1-DA4E6745C2EE}" srcOrd="0" destOrd="1" presId="urn:microsoft.com/office/officeart/2005/8/layout/cycle5"/>
    <dgm:cxn modelId="{47EB9147-F805-B148-B727-8732288B5BBE}" type="presOf" srcId="{AEA61F98-CA7D-064D-A485-FBD3BDC34F6D}" destId="{2A80CF0A-889F-DE42-B2A1-DA4E6745C2EE}" srcOrd="0" destOrd="3" presId="urn:microsoft.com/office/officeart/2005/8/layout/cycle5"/>
    <dgm:cxn modelId="{B9A1644F-7B13-784C-B675-7F17577F2E17}" type="presOf" srcId="{638D209C-0074-244E-9ECC-EA522E446A99}" destId="{C0D358C1-3056-F045-9A10-F5451FA4B56C}" srcOrd="0" destOrd="3" presId="urn:microsoft.com/office/officeart/2005/8/layout/cycle5"/>
    <dgm:cxn modelId="{ABCA8D5E-187D-A243-914B-0C7BED500DE5}" srcId="{7CB8F51F-8699-394F-B8E6-244EDF79BDEF}" destId="{7536EDCB-E3BB-7947-B33F-3A15FF2B26C7}" srcOrd="0" destOrd="0" parTransId="{B4416500-EC84-674F-90C6-B4539BE353A9}" sibTransId="{F6614E0C-8DBE-624A-A855-696EAE1EDF06}"/>
    <dgm:cxn modelId="{3344A260-2207-4A4B-97D2-4FFBB70E318C}" srcId="{37D65386-5107-D941-80EA-2A82F9B50909}" destId="{0A242F0C-011B-6540-B6F4-DF4C450D7FE8}" srcOrd="0" destOrd="0" parTransId="{DF765E3E-A43D-9745-BBB2-21DB68C195F8}" sibTransId="{58AC3EF6-C347-134F-B6DB-CD9A12AC940A}"/>
    <dgm:cxn modelId="{530F2662-84C2-E44F-AB5B-659B82D3E185}" type="presOf" srcId="{0A242F0C-011B-6540-B6F4-DF4C450D7FE8}" destId="{F005A4C3-0BB5-7B49-9063-7BAC99AEF98F}" srcOrd="0" destOrd="1" presId="urn:microsoft.com/office/officeart/2005/8/layout/cycle5"/>
    <dgm:cxn modelId="{D9C75468-DF98-D143-9C7F-A5F86DE91ABD}" srcId="{37D65386-5107-D941-80EA-2A82F9B50909}" destId="{C8D4CAE8-A43F-7A45-AE00-B807551CC363}" srcOrd="2" destOrd="0" parTransId="{5B90E901-127E-D14A-A362-62662FA7962D}" sibTransId="{64B20C80-D7EF-AB45-BE81-226F3761511B}"/>
    <dgm:cxn modelId="{41FABF72-5BE7-794A-BC35-C96B74208BB8}" type="presOf" srcId="{B2AC399B-F968-B342-B4FC-E684E2A94355}" destId="{F005A4C3-0BB5-7B49-9063-7BAC99AEF98F}" srcOrd="0" destOrd="2" presId="urn:microsoft.com/office/officeart/2005/8/layout/cycle5"/>
    <dgm:cxn modelId="{1569EE74-1C71-084D-89BE-36AF1F6B488B}" type="presOf" srcId="{EBAB390A-F259-0C43-A6AE-50F33E43406F}" destId="{418BFABC-06C9-6F4B-92C9-81B67327285F}" srcOrd="0" destOrd="0" presId="urn:microsoft.com/office/officeart/2005/8/layout/cycle5"/>
    <dgm:cxn modelId="{297FD479-85E2-7945-BAC4-7B5C2D86AABF}" type="presOf" srcId="{5A5BA5F1-3F12-8A47-9456-250FB1932995}" destId="{2A80CF0A-889F-DE42-B2A1-DA4E6745C2EE}" srcOrd="0" destOrd="2" presId="urn:microsoft.com/office/officeart/2005/8/layout/cycle5"/>
    <dgm:cxn modelId="{D6768FA1-70C5-B742-86B9-2CD0A1F172F5}" type="presOf" srcId="{75BDE1F4-8474-E74F-A7C6-AEFB352763B6}" destId="{4B43DAD1-0BFB-3E4C-9B02-D9F0F745DFA8}" srcOrd="0" destOrd="0" presId="urn:microsoft.com/office/officeart/2005/8/layout/cycle5"/>
    <dgm:cxn modelId="{2D8011A9-1F16-8C4B-9AD5-4DE4F2A9F0B4}" type="presOf" srcId="{7536EDCB-E3BB-7947-B33F-3A15FF2B26C7}" destId="{C0D358C1-3056-F045-9A10-F5451FA4B56C}" srcOrd="0" destOrd="1" presId="urn:microsoft.com/office/officeart/2005/8/layout/cycle5"/>
    <dgm:cxn modelId="{49FD16B4-9F71-3346-822F-AA3FD0ECEBC2}" type="presOf" srcId="{37D65386-5107-D941-80EA-2A82F9B50909}" destId="{F005A4C3-0BB5-7B49-9063-7BAC99AEF98F}" srcOrd="0" destOrd="0" presId="urn:microsoft.com/office/officeart/2005/8/layout/cycle5"/>
    <dgm:cxn modelId="{541182CA-44A4-1B4F-9DCC-289C30A23A06}" type="presOf" srcId="{7778F30F-9253-7B4B-A861-1305C09716D4}" destId="{562C0637-D401-5B42-9818-7C242B434317}" srcOrd="0" destOrd="0" presId="urn:microsoft.com/office/officeart/2005/8/layout/cycle5"/>
    <dgm:cxn modelId="{1B3E12D5-BC0B-0D41-9088-30CACD2415CF}" type="presOf" srcId="{7ABF3F1A-4A63-8E40-B7BF-5464E288C45B}" destId="{C0D358C1-3056-F045-9A10-F5451FA4B56C}" srcOrd="0" destOrd="2" presId="urn:microsoft.com/office/officeart/2005/8/layout/cycle5"/>
    <dgm:cxn modelId="{809BB1E2-B1B0-E84B-A1FB-8AE14867F293}" srcId="{37D65386-5107-D941-80EA-2A82F9B50909}" destId="{B2AC399B-F968-B342-B4FC-E684E2A94355}" srcOrd="1" destOrd="0" parTransId="{4BABE9ED-C4B7-C245-9BAC-1FF0924CFFCE}" sibTransId="{BEA93DD0-B7DB-224B-B8B2-124D6E43BA3A}"/>
    <dgm:cxn modelId="{B0FBFAF4-B0F2-A54B-BE33-56FEF24F4C31}" type="presOf" srcId="{7CB8F51F-8699-394F-B8E6-244EDF79BDEF}" destId="{C0D358C1-3056-F045-9A10-F5451FA4B56C}" srcOrd="0" destOrd="0" presId="urn:microsoft.com/office/officeart/2005/8/layout/cycle5"/>
    <dgm:cxn modelId="{1167EBF8-100D-6B4E-B7A9-E1DFB5FCBF06}" srcId="{A52BB2D8-EEBE-CB47-95AD-1F5866B3621D}" destId="{5A5BA5F1-3F12-8A47-9456-250FB1932995}" srcOrd="1" destOrd="0" parTransId="{99CF9237-79EB-9741-9819-A216CCE71C2E}" sibTransId="{684BB200-91D5-CF4C-9814-8F4524BCE1FE}"/>
    <dgm:cxn modelId="{DFE6C3C1-23F9-3840-9A97-AC595041737F}" type="presParOf" srcId="{562C0637-D401-5B42-9818-7C242B434317}" destId="{C0D358C1-3056-F045-9A10-F5451FA4B56C}" srcOrd="0" destOrd="0" presId="urn:microsoft.com/office/officeart/2005/8/layout/cycle5"/>
    <dgm:cxn modelId="{864A543A-A9F7-EB4E-8C5D-7A04D3EADBF8}" type="presParOf" srcId="{562C0637-D401-5B42-9818-7C242B434317}" destId="{FABB03A9-2C84-024E-ADF9-5619954A175E}" srcOrd="1" destOrd="0" presId="urn:microsoft.com/office/officeart/2005/8/layout/cycle5"/>
    <dgm:cxn modelId="{4B19A3D8-5211-B24C-B565-3A3A5CEF525A}" type="presParOf" srcId="{562C0637-D401-5B42-9818-7C242B434317}" destId="{17704063-7C14-084E-807D-DEB310C86BE6}" srcOrd="2" destOrd="0" presId="urn:microsoft.com/office/officeart/2005/8/layout/cycle5"/>
    <dgm:cxn modelId="{EC15CA21-7A4B-2948-A7F8-709E632ACCE1}" type="presParOf" srcId="{562C0637-D401-5B42-9818-7C242B434317}" destId="{2A80CF0A-889F-DE42-B2A1-DA4E6745C2EE}" srcOrd="3" destOrd="0" presId="urn:microsoft.com/office/officeart/2005/8/layout/cycle5"/>
    <dgm:cxn modelId="{429B776D-F2D0-1D48-A6FB-4A042B5064B5}" type="presParOf" srcId="{562C0637-D401-5B42-9818-7C242B434317}" destId="{5879BD08-4CD5-FC44-A39F-FA65ACB73901}" srcOrd="4" destOrd="0" presId="urn:microsoft.com/office/officeart/2005/8/layout/cycle5"/>
    <dgm:cxn modelId="{1F5B0750-B868-BA4A-8F39-82AB91FCBA3B}" type="presParOf" srcId="{562C0637-D401-5B42-9818-7C242B434317}" destId="{418BFABC-06C9-6F4B-92C9-81B67327285F}" srcOrd="5" destOrd="0" presId="urn:microsoft.com/office/officeart/2005/8/layout/cycle5"/>
    <dgm:cxn modelId="{25A9B852-379D-CE41-9E48-0F577C4295E7}" type="presParOf" srcId="{562C0637-D401-5B42-9818-7C242B434317}" destId="{F005A4C3-0BB5-7B49-9063-7BAC99AEF98F}" srcOrd="6" destOrd="0" presId="urn:microsoft.com/office/officeart/2005/8/layout/cycle5"/>
    <dgm:cxn modelId="{7D104D44-6B58-C247-A78F-9E1CEE77E797}" type="presParOf" srcId="{562C0637-D401-5B42-9818-7C242B434317}" destId="{F9C26C79-F3DD-DA40-A3DC-745AB4B4AFFB}" srcOrd="7" destOrd="0" presId="urn:microsoft.com/office/officeart/2005/8/layout/cycle5"/>
    <dgm:cxn modelId="{93B65E9C-A040-8744-BD41-C8C8AB41CADF}" type="presParOf" srcId="{562C0637-D401-5B42-9818-7C242B434317}" destId="{4B43DAD1-0BFB-3E4C-9B02-D9F0F745DFA8}" srcOrd="8" destOrd="0" presId="urn:microsoft.com/office/officeart/2005/8/layout/cycle5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2C952-A121-274E-B4C0-130000820BEC}">
      <dsp:nvSpPr>
        <dsp:cNvPr id="0" name=""/>
        <dsp:cNvSpPr/>
      </dsp:nvSpPr>
      <dsp:spPr>
        <a:xfrm>
          <a:off x="0" y="273869"/>
          <a:ext cx="6967728" cy="2324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374904" rIns="54077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800" kern="1200" dirty="0"/>
            <a:t> </a:t>
          </a:r>
          <a:r>
            <a:rPr lang="en-US" sz="1800" kern="1200" dirty="0" err="1"/>
            <a:t>Optimāli</a:t>
          </a:r>
          <a:r>
            <a:rPr lang="en-US" sz="1800" kern="1200" dirty="0"/>
            <a:t> un </a:t>
          </a:r>
          <a:r>
            <a:rPr lang="en-US" sz="1800" kern="1200" dirty="0" err="1"/>
            <a:t>visos</a:t>
          </a:r>
          <a:r>
            <a:rPr lang="en-US" sz="1800" kern="1200" dirty="0"/>
            <a:t> </a:t>
          </a:r>
          <a:r>
            <a:rPr lang="en-US" sz="1800" kern="1200" dirty="0" err="1"/>
            <a:t>līmeņos</a:t>
          </a:r>
          <a:r>
            <a:rPr lang="en-US" sz="1800" kern="1200" dirty="0"/>
            <a:t> </a:t>
          </a:r>
          <a:r>
            <a:rPr lang="en-US" sz="1800" b="1" kern="1200" dirty="0" err="1"/>
            <a:t>izmantot</a:t>
          </a:r>
          <a:r>
            <a:rPr lang="en-US" sz="1800" kern="1200" dirty="0"/>
            <a:t> CERN </a:t>
          </a:r>
          <a:r>
            <a:rPr lang="en-US" sz="1800" kern="1200" dirty="0" err="1"/>
            <a:t>sniegtās</a:t>
          </a:r>
          <a:r>
            <a:rPr lang="en-US" sz="1800" kern="1200" dirty="0"/>
            <a:t> </a:t>
          </a:r>
          <a:r>
            <a:rPr lang="en-US" sz="1800" b="1" kern="1200" dirty="0" err="1"/>
            <a:t>iespējas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GB" sz="1800" b="0" kern="1200" dirty="0"/>
            <a:t> </a:t>
          </a:r>
          <a:r>
            <a:rPr lang="en-GB" sz="1800" b="1" kern="1200" dirty="0" err="1"/>
            <a:t>Sniegt</a:t>
          </a:r>
          <a:r>
            <a:rPr lang="en-GB" sz="1800" kern="1200" dirty="0"/>
            <a:t> </a:t>
          </a:r>
          <a:r>
            <a:rPr lang="en-GB" sz="1800" kern="1200" dirty="0" err="1"/>
            <a:t>ilgtspējīgu</a:t>
          </a:r>
          <a:r>
            <a:rPr lang="en-GB" sz="1800" kern="1200" dirty="0"/>
            <a:t> </a:t>
          </a:r>
          <a:r>
            <a:rPr lang="en-GB" sz="1800" b="1" kern="1200" dirty="0" err="1"/>
            <a:t>pienesumu</a:t>
          </a:r>
          <a:r>
            <a:rPr lang="en-GB" sz="1800" kern="1200" dirty="0"/>
            <a:t> </a:t>
          </a:r>
          <a:r>
            <a:rPr lang="en-GB" sz="1800" kern="1200" dirty="0" err="1"/>
            <a:t>valsts</a:t>
          </a:r>
          <a:r>
            <a:rPr lang="en-GB" sz="1800" kern="1200" dirty="0"/>
            <a:t> </a:t>
          </a:r>
          <a:r>
            <a:rPr lang="en-GB" sz="1800" kern="1200" dirty="0" err="1"/>
            <a:t>noteikto</a:t>
          </a:r>
          <a:r>
            <a:rPr lang="en-GB" sz="1800" kern="1200" dirty="0"/>
            <a:t> </a:t>
          </a:r>
          <a:r>
            <a:rPr lang="en-GB" sz="1800" b="1" kern="1200" dirty="0" err="1"/>
            <a:t>prioritāšu</a:t>
          </a:r>
          <a:r>
            <a:rPr lang="en-GB" sz="1800" b="1" kern="1200" dirty="0"/>
            <a:t> </a:t>
          </a:r>
          <a:r>
            <a:rPr lang="en-GB" sz="1800" b="1" kern="1200" dirty="0" err="1"/>
            <a:t>izpildei</a:t>
          </a:r>
          <a:r>
            <a:rPr lang="en-GB" sz="1800" b="1" kern="1200" dirty="0"/>
            <a:t> </a:t>
          </a:r>
          <a:r>
            <a:rPr lang="en-GB" sz="1800" kern="1200" dirty="0" err="1"/>
            <a:t>izglītības</a:t>
          </a:r>
          <a:r>
            <a:rPr lang="en-GB" sz="1800" kern="1200" dirty="0"/>
            <a:t>, </a:t>
          </a:r>
          <a:r>
            <a:rPr lang="en-GB" sz="1800" kern="1200" dirty="0" err="1"/>
            <a:t>zinātnes</a:t>
          </a:r>
          <a:r>
            <a:rPr lang="en-GB" sz="1800" kern="1200" dirty="0"/>
            <a:t>, </a:t>
          </a:r>
          <a:r>
            <a:rPr lang="en-GB" sz="1800" kern="1200" dirty="0" err="1"/>
            <a:t>ekonomikas</a:t>
          </a:r>
          <a:r>
            <a:rPr lang="en-GB" sz="1800" kern="1200" dirty="0"/>
            <a:t> </a:t>
          </a:r>
          <a:r>
            <a:rPr lang="en-GB" sz="1800" kern="1200" dirty="0" err="1"/>
            <a:t>izaugsmes</a:t>
          </a:r>
          <a:r>
            <a:rPr lang="en-GB" sz="1800" kern="1200" dirty="0"/>
            <a:t>, </a:t>
          </a:r>
          <a:r>
            <a:rPr lang="en-GB" sz="1800" kern="1200" dirty="0" err="1"/>
            <a:t>kā</a:t>
          </a:r>
          <a:r>
            <a:rPr lang="en-GB" sz="1800" kern="1200" dirty="0"/>
            <a:t> </a:t>
          </a:r>
          <a:r>
            <a:rPr lang="en-GB" sz="1800" kern="1200" dirty="0" err="1"/>
            <a:t>arī</a:t>
          </a:r>
          <a:r>
            <a:rPr lang="en-GB" sz="1800" kern="1200" dirty="0"/>
            <a:t> P&amp;I </a:t>
          </a:r>
          <a:r>
            <a:rPr lang="en-GB" sz="1800" kern="1200" dirty="0" err="1"/>
            <a:t>jomās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800" kern="1200" dirty="0"/>
            <a:t> </a:t>
          </a:r>
          <a:r>
            <a:rPr lang="en-CH" sz="1800" kern="1200" dirty="0"/>
            <a:t>Atbalstīt </a:t>
          </a:r>
          <a:r>
            <a:rPr lang="en-CH" sz="1800" b="1" kern="1200" dirty="0"/>
            <a:t>zinātniskās izcilības vides </a:t>
          </a:r>
          <a:r>
            <a:rPr lang="en-CH" sz="1800" kern="1200" dirty="0"/>
            <a:t>veidošanos</a:t>
          </a:r>
          <a:endParaRPr lang="en-US" sz="1800" b="1" kern="1200" dirty="0"/>
        </a:p>
      </dsp:txBody>
      <dsp:txXfrm>
        <a:off x="0" y="273869"/>
        <a:ext cx="6967728" cy="2324699"/>
      </dsp:txXfrm>
    </dsp:sp>
    <dsp:sp modelId="{F1DB7604-8FD6-524D-9833-34752B734C5E}">
      <dsp:nvSpPr>
        <dsp:cNvPr id="0" name=""/>
        <dsp:cNvSpPr/>
      </dsp:nvSpPr>
      <dsp:spPr>
        <a:xfrm>
          <a:off x="348386" y="8189"/>
          <a:ext cx="4877409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/>
            <a:t>Jēgpilni </a:t>
          </a:r>
          <a:endParaRPr lang="en-US" sz="2800" b="1" kern="1200" dirty="0"/>
        </a:p>
      </dsp:txBody>
      <dsp:txXfrm>
        <a:off x="374325" y="34128"/>
        <a:ext cx="4825531" cy="479482"/>
      </dsp:txXfrm>
    </dsp:sp>
    <dsp:sp modelId="{0DEED5A4-FEAE-3C40-BDD5-B3B8B6BC502A}">
      <dsp:nvSpPr>
        <dsp:cNvPr id="0" name=""/>
        <dsp:cNvSpPr/>
      </dsp:nvSpPr>
      <dsp:spPr>
        <a:xfrm>
          <a:off x="0" y="2961449"/>
          <a:ext cx="6967728" cy="2608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374904" rIns="54077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4"/>
          </a:pPr>
          <a:r>
            <a:rPr lang="en-GB" sz="1800" b="0" kern="1200" dirty="0"/>
            <a:t> </a:t>
          </a:r>
          <a:r>
            <a:rPr lang="en-GB" sz="1800" b="0" kern="1200" dirty="0" err="1"/>
            <a:t>Veicināt</a:t>
          </a:r>
          <a:r>
            <a:rPr lang="en-GB" sz="1800" b="1" kern="1200" dirty="0"/>
            <a:t> </a:t>
          </a:r>
          <a:r>
            <a:rPr lang="en-GB" sz="1800" b="1" kern="1200" dirty="0" err="1"/>
            <a:t>sadarbību</a:t>
          </a:r>
          <a:r>
            <a:rPr lang="en-GB" sz="1800" b="1" kern="1200" dirty="0"/>
            <a:t> </a:t>
          </a:r>
          <a:r>
            <a:rPr lang="en-GB" sz="1800" kern="1200" dirty="0" err="1"/>
            <a:t>starp</a:t>
          </a:r>
          <a:r>
            <a:rPr lang="en-GB" sz="1800" kern="1200" dirty="0"/>
            <a:t> </a:t>
          </a:r>
          <a:r>
            <a:rPr lang="en-GB" sz="1800" kern="1200" dirty="0" err="1"/>
            <a:t>Latviju</a:t>
          </a:r>
          <a:r>
            <a:rPr lang="en-GB" sz="1800" kern="1200" dirty="0"/>
            <a:t> un CERN, </a:t>
          </a:r>
          <a:r>
            <a:rPr lang="en-GB" sz="1800" kern="1200" dirty="0" err="1">
              <a:latin typeface="Neue Haas Grotesk Text Pro"/>
              <a:ea typeface="+mn-ea"/>
              <a:cs typeface="+mn-cs"/>
            </a:rPr>
            <a:t>starp</a:t>
          </a:r>
          <a:r>
            <a:rPr lang="en-GB" sz="1800" kern="1200" dirty="0"/>
            <a:t> </a:t>
          </a:r>
          <a:r>
            <a:rPr lang="en-GB" sz="1800" kern="1200" dirty="0" err="1"/>
            <a:t>zinātniskajām</a:t>
          </a:r>
          <a:r>
            <a:rPr lang="en-GB" sz="1800" kern="1200" dirty="0"/>
            <a:t> </a:t>
          </a:r>
          <a:r>
            <a:rPr lang="en-GB" sz="1800" kern="1200" dirty="0" err="1"/>
            <a:t>grupām</a:t>
          </a:r>
          <a:r>
            <a:rPr lang="en-GB" sz="1800" kern="1200" dirty="0"/>
            <a:t> un </a:t>
          </a:r>
          <a:r>
            <a:rPr lang="en-GB" sz="1800" kern="1200" dirty="0" err="1"/>
            <a:t>uzņēmējiem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4"/>
          </a:pPr>
          <a:r>
            <a:rPr lang="en-GB" sz="1800" b="0" kern="1200" dirty="0"/>
            <a:t> </a:t>
          </a:r>
          <a:r>
            <a:rPr lang="en-GB" sz="1800" b="1" kern="1200" dirty="0" err="1"/>
            <a:t>Koncentrēt</a:t>
          </a:r>
          <a:r>
            <a:rPr lang="en-GB" sz="1800" kern="1200" dirty="0"/>
            <a:t> </a:t>
          </a:r>
          <a:r>
            <a:rPr lang="en-GB" sz="1800" kern="1200" dirty="0" err="1"/>
            <a:t>pieejamos</a:t>
          </a:r>
          <a:r>
            <a:rPr lang="en-GB" sz="1800" kern="1200" dirty="0"/>
            <a:t> un </a:t>
          </a:r>
          <a:r>
            <a:rPr lang="en-GB" sz="1800" kern="1200" dirty="0" err="1"/>
            <a:t>piesaistīt</a:t>
          </a:r>
          <a:r>
            <a:rPr lang="en-GB" sz="1800" kern="1200" dirty="0"/>
            <a:t> </a:t>
          </a:r>
          <a:r>
            <a:rPr lang="en-GB" sz="1800" kern="1200" dirty="0" err="1"/>
            <a:t>jaunus</a:t>
          </a:r>
          <a:r>
            <a:rPr lang="en-GB" sz="1800" kern="1200" dirty="0"/>
            <a:t> </a:t>
          </a:r>
          <a:r>
            <a:rPr lang="en-GB" sz="1800" b="1" kern="1200" dirty="0" err="1"/>
            <a:t>cilvēkresursus</a:t>
          </a:r>
          <a:r>
            <a:rPr lang="en-GB" sz="1800" b="0" kern="1200" dirty="0"/>
            <a:t>, </a:t>
          </a:r>
          <a:r>
            <a:rPr lang="en-GB" sz="1800" b="0" kern="1200" dirty="0" err="1"/>
            <a:t>kā</a:t>
          </a:r>
          <a:r>
            <a:rPr lang="en-GB" sz="1800" b="0" kern="1200" dirty="0"/>
            <a:t> </a:t>
          </a:r>
          <a:r>
            <a:rPr lang="en-GB" sz="1800" b="0" kern="1200" dirty="0" err="1"/>
            <a:t>arī</a:t>
          </a:r>
          <a:r>
            <a:rPr lang="en-GB" sz="1800" b="0" kern="1200" dirty="0"/>
            <a:t> </a:t>
          </a:r>
          <a:r>
            <a:rPr lang="en-GB" sz="1800" kern="1200" dirty="0" err="1"/>
            <a:t>pārdomāti</a:t>
          </a:r>
          <a:r>
            <a:rPr lang="en-GB" sz="1800" kern="1200" dirty="0"/>
            <a:t> </a:t>
          </a:r>
          <a:r>
            <a:rPr lang="en-GB" sz="1800" kern="1200" dirty="0" err="1"/>
            <a:t>pielietot</a:t>
          </a:r>
          <a:r>
            <a:rPr lang="en-GB" sz="1800" kern="1200" dirty="0"/>
            <a:t> </a:t>
          </a:r>
          <a:r>
            <a:rPr lang="en-GB" sz="1800" kern="1200" dirty="0" err="1"/>
            <a:t>finašu</a:t>
          </a:r>
          <a:r>
            <a:rPr lang="en-GB" sz="1800" kern="1200" dirty="0"/>
            <a:t> </a:t>
          </a:r>
          <a:r>
            <a:rPr lang="en-GB" sz="1800" kern="1200" dirty="0" err="1"/>
            <a:t>instrumentus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4"/>
          </a:pPr>
          <a:r>
            <a:rPr lang="en-GB" sz="1800" kern="1200" dirty="0"/>
            <a:t> </a:t>
          </a:r>
          <a:r>
            <a:rPr lang="en-GB" sz="1800" kern="1200" dirty="0" err="1"/>
            <a:t>Tuvāko</a:t>
          </a:r>
          <a:r>
            <a:rPr lang="en-GB" sz="1800" kern="1200" dirty="0"/>
            <a:t> </a:t>
          </a:r>
          <a:r>
            <a:rPr lang="en-GB" sz="1800" kern="1200" dirty="0" err="1"/>
            <a:t>gadu</a:t>
          </a:r>
          <a:r>
            <a:rPr lang="en-GB" sz="1800" kern="1200" dirty="0"/>
            <a:t> </a:t>
          </a:r>
          <a:r>
            <a:rPr lang="en-GB" sz="1800" kern="1200" dirty="0" err="1"/>
            <a:t>laikā</a:t>
          </a:r>
          <a:r>
            <a:rPr lang="en-GB" sz="1800" kern="1200" dirty="0"/>
            <a:t> </a:t>
          </a:r>
          <a:r>
            <a:rPr lang="en-GB" sz="1800" kern="1200" dirty="0" err="1"/>
            <a:t>nodrošināt</a:t>
          </a:r>
          <a:r>
            <a:rPr lang="en-GB" sz="1800" kern="1200" dirty="0"/>
            <a:t> </a:t>
          </a:r>
          <a:r>
            <a:rPr lang="en-GB" sz="1800" kern="1200" dirty="0" err="1"/>
            <a:t>Latvijai</a:t>
          </a:r>
          <a:r>
            <a:rPr lang="en-GB" sz="1800" kern="1200" dirty="0"/>
            <a:t> “</a:t>
          </a:r>
          <a:r>
            <a:rPr lang="en-GB" sz="1800" b="1" i="1" kern="1200" dirty="0"/>
            <a:t>well balanced country</a:t>
          </a:r>
          <a:r>
            <a:rPr lang="en-GB" sz="1800" kern="1200" dirty="0"/>
            <a:t>” </a:t>
          </a:r>
          <a:r>
            <a:rPr lang="en-GB" sz="1800" kern="1200" dirty="0" err="1"/>
            <a:t>statusu</a:t>
          </a:r>
          <a:r>
            <a:rPr lang="en-GB" sz="1800" kern="1200" dirty="0"/>
            <a:t>, </a:t>
          </a:r>
          <a:r>
            <a:rPr lang="en-GB" sz="1800" kern="1200" dirty="0" err="1"/>
            <a:t>ievērojot</a:t>
          </a:r>
          <a:r>
            <a:rPr lang="en-GB" sz="1800" kern="1200" dirty="0"/>
            <a:t> 60/40 </a:t>
          </a:r>
          <a:r>
            <a:rPr lang="en-GB" sz="1800" kern="1200" dirty="0" err="1"/>
            <a:t>proporcijas</a:t>
          </a:r>
          <a:r>
            <a:rPr lang="en-GB" sz="1800" kern="1200" dirty="0"/>
            <a:t> </a:t>
          </a:r>
          <a:r>
            <a:rPr lang="en-GB" sz="1800" kern="1200" dirty="0" err="1"/>
            <a:t>principu</a:t>
          </a:r>
          <a:endParaRPr lang="en-US" sz="1800" kern="1200" dirty="0"/>
        </a:p>
      </dsp:txBody>
      <dsp:txXfrm>
        <a:off x="0" y="2961449"/>
        <a:ext cx="6967728" cy="2608200"/>
      </dsp:txXfrm>
    </dsp:sp>
    <dsp:sp modelId="{70136985-86AB-2A42-B729-F883F8DF4B99}">
      <dsp:nvSpPr>
        <dsp:cNvPr id="0" name=""/>
        <dsp:cNvSpPr/>
      </dsp:nvSpPr>
      <dsp:spPr>
        <a:xfrm>
          <a:off x="348386" y="2695769"/>
          <a:ext cx="4877409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 err="1"/>
            <a:t>Koordinēti</a:t>
          </a:r>
          <a:r>
            <a:rPr lang="en-GB" sz="2800" kern="1200" dirty="0"/>
            <a:t> </a:t>
          </a:r>
          <a:endParaRPr lang="en-US" sz="2800" kern="1200" dirty="0"/>
        </a:p>
      </dsp:txBody>
      <dsp:txXfrm>
        <a:off x="374325" y="2721708"/>
        <a:ext cx="4825531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71621-3B24-7248-81F3-A23DE3E4DBBE}">
      <dsp:nvSpPr>
        <dsp:cNvPr id="0" name=""/>
        <dsp:cNvSpPr/>
      </dsp:nvSpPr>
      <dsp:spPr>
        <a:xfrm>
          <a:off x="0" y="329382"/>
          <a:ext cx="6812280" cy="2822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09" tIns="291592" rIns="528709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400" kern="1200" dirty="0"/>
            <a:t> </a:t>
          </a:r>
          <a:r>
            <a:rPr lang="en-US" sz="1400" kern="1200" dirty="0" err="1"/>
            <a:t>Nodrošināt</a:t>
          </a:r>
          <a:r>
            <a:rPr lang="en-US" sz="1400" kern="1200" dirty="0"/>
            <a:t> CERN </a:t>
          </a:r>
          <a:r>
            <a:rPr lang="en-US" sz="1400" kern="1200" dirty="0" err="1"/>
            <a:t>vadības</a:t>
          </a:r>
          <a:r>
            <a:rPr lang="en-US" sz="1400" kern="1200" dirty="0"/>
            <a:t> un </a:t>
          </a:r>
          <a:r>
            <a:rPr lang="en-US" sz="1400" kern="1200" dirty="0" err="1"/>
            <a:t>dalībvalstu</a:t>
          </a:r>
          <a:r>
            <a:rPr lang="en-US" sz="1400" kern="1200" dirty="0"/>
            <a:t> </a:t>
          </a:r>
          <a:r>
            <a:rPr lang="en-US" sz="1400" kern="1200" dirty="0" err="1"/>
            <a:t>atbalstu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400" b="0" kern="1200" dirty="0"/>
            <a:t> </a:t>
          </a:r>
          <a:r>
            <a:rPr lang="en-US" sz="1400" b="0" kern="1200" dirty="0" err="1"/>
            <a:t>Aktīvi</a:t>
          </a:r>
          <a:r>
            <a:rPr lang="en-US" sz="1400" b="0" kern="1200" dirty="0"/>
            <a:t> </a:t>
          </a:r>
          <a:r>
            <a:rPr lang="en-US" sz="1400" b="0" kern="1200" dirty="0" err="1"/>
            <a:t>piedalīties</a:t>
          </a:r>
          <a:r>
            <a:rPr lang="en-US" sz="1400" b="0" kern="1200" dirty="0"/>
            <a:t> CERN </a:t>
          </a:r>
          <a:r>
            <a:rPr lang="en-US" sz="1400" b="0" kern="1200" dirty="0" err="1"/>
            <a:t>Padomes</a:t>
          </a:r>
          <a:r>
            <a:rPr lang="en-US" sz="1400" b="0" kern="1200" dirty="0"/>
            <a:t> un </a:t>
          </a:r>
          <a:r>
            <a:rPr lang="en-US" sz="1400" b="0" kern="1200" dirty="0" err="1"/>
            <a:t>komiteju</a:t>
          </a:r>
          <a:r>
            <a:rPr lang="en-US" sz="1400" b="0" kern="1200" dirty="0"/>
            <a:t> </a:t>
          </a:r>
          <a:r>
            <a:rPr lang="en-US" sz="1400" b="0" kern="1200" dirty="0" err="1"/>
            <a:t>darbā</a:t>
          </a:r>
          <a:r>
            <a:rPr lang="en-US" sz="1400" b="0" kern="1200" dirty="0"/>
            <a:t> – </a:t>
          </a:r>
          <a:r>
            <a:rPr lang="en-US" sz="1400" b="0" kern="1200" dirty="0" err="1"/>
            <a:t>veidojot</a:t>
          </a:r>
          <a:r>
            <a:rPr lang="en-US" sz="1400" b="0" kern="1200" dirty="0"/>
            <a:t> </a:t>
          </a:r>
          <a:r>
            <a:rPr lang="en-US" sz="1400" b="0" kern="1200" dirty="0" err="1"/>
            <a:t>pozitīvu</a:t>
          </a:r>
          <a:r>
            <a:rPr lang="en-US" sz="1400" b="0" kern="1200" dirty="0"/>
            <a:t> </a:t>
          </a:r>
          <a:r>
            <a:rPr lang="en-US" sz="1400" b="0" kern="1200" dirty="0" err="1"/>
            <a:t>viedokli</a:t>
          </a:r>
          <a:r>
            <a:rPr lang="en-US" sz="1400" b="0" kern="1200" dirty="0"/>
            <a:t> par </a:t>
          </a:r>
          <a:r>
            <a:rPr lang="en-US" sz="1400" b="0" kern="1200" dirty="0" err="1"/>
            <a:t>Latvijas</a:t>
          </a:r>
          <a:r>
            <a:rPr lang="en-US" sz="1400" b="0" kern="1200" dirty="0"/>
            <a:t> </a:t>
          </a:r>
          <a:r>
            <a:rPr lang="en-US" sz="1400" b="0" kern="1200" dirty="0" err="1"/>
            <a:t>atbilstību</a:t>
          </a:r>
          <a:r>
            <a:rPr lang="en-US" sz="1400" b="0" kern="1200" dirty="0"/>
            <a:t> </a:t>
          </a:r>
          <a:r>
            <a:rPr lang="en-US" sz="1400" b="0" kern="1200" dirty="0" err="1"/>
            <a:t>pilntiesīgas</a:t>
          </a:r>
          <a:r>
            <a:rPr lang="en-US" sz="1400" b="0" kern="1200" dirty="0"/>
            <a:t> DV </a:t>
          </a:r>
          <a:r>
            <a:rPr lang="en-US" sz="1400" b="0" kern="1200" dirty="0" err="1"/>
            <a:t>statusa</a:t>
          </a:r>
          <a:endParaRPr lang="en-US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CH" sz="1400" kern="1200" dirty="0"/>
            <a:t> Koordinēt </a:t>
          </a:r>
          <a:r>
            <a:rPr lang="lv-LV" sz="1400" kern="1200" dirty="0"/>
            <a:t>Latvijas </a:t>
          </a:r>
          <a:r>
            <a:rPr lang="en-CH" sz="1400" kern="1200" dirty="0"/>
            <a:t>dalību CERN Padomē un tās komiteju darbā</a:t>
          </a:r>
          <a:endParaRPr lang="en-US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400" b="0" kern="1200" dirty="0"/>
            <a:t> </a:t>
          </a:r>
          <a:r>
            <a:rPr lang="en-US" sz="1400" b="0" kern="1200" dirty="0" err="1"/>
            <a:t>Veicināt</a:t>
          </a:r>
          <a:r>
            <a:rPr lang="en-US" sz="1400" b="0" kern="1200" dirty="0"/>
            <a:t> </a:t>
          </a:r>
          <a:r>
            <a:rPr lang="en-US" sz="1400" b="0" kern="1200" dirty="0" err="1"/>
            <a:t>koordināciju</a:t>
          </a:r>
          <a:r>
            <a:rPr lang="en-US" sz="1400" b="0" kern="1200" dirty="0"/>
            <a:t> </a:t>
          </a:r>
          <a:r>
            <a:rPr lang="en-US" sz="1400" b="0" kern="1200" dirty="0" err="1"/>
            <a:t>Baltijas</a:t>
          </a:r>
          <a:r>
            <a:rPr lang="en-US" sz="1400" b="0" kern="1200" dirty="0"/>
            <a:t> </a:t>
          </a:r>
          <a:r>
            <a:rPr lang="en-US" sz="1400" b="0" kern="1200" dirty="0" err="1"/>
            <a:t>līmenī</a:t>
          </a:r>
          <a:r>
            <a:rPr lang="en-US" sz="1400" b="0" kern="1200" dirty="0"/>
            <a:t>: CERN </a:t>
          </a:r>
          <a:r>
            <a:rPr lang="en-US" sz="1400" b="0" kern="1200" dirty="0" err="1"/>
            <a:t>Baltijas</a:t>
          </a:r>
          <a:r>
            <a:rPr lang="en-US" sz="1400" b="0" kern="1200" dirty="0"/>
            <a:t> </a:t>
          </a:r>
          <a:r>
            <a:rPr lang="en-US" sz="1400" b="0" kern="1200" dirty="0" err="1"/>
            <a:t>Grupas</a:t>
          </a:r>
          <a:r>
            <a:rPr lang="en-US" sz="1400" b="0" kern="1200" dirty="0"/>
            <a:t> un </a:t>
          </a:r>
          <a:r>
            <a:rPr lang="en-US" sz="1400" b="0" kern="1200" dirty="0" err="1"/>
            <a:t>Baltijas</a:t>
          </a:r>
          <a:r>
            <a:rPr lang="en-US" sz="1400" b="0" kern="1200" dirty="0"/>
            <a:t> </a:t>
          </a:r>
          <a:r>
            <a:rPr lang="en-US" sz="1400" b="0" kern="1200" dirty="0" err="1"/>
            <a:t>Asamblejas</a:t>
          </a:r>
          <a:r>
            <a:rPr lang="en-US" sz="1400" b="0" kern="1200" dirty="0"/>
            <a:t> </a:t>
          </a:r>
          <a:r>
            <a:rPr lang="en-US" sz="1400" b="0" kern="1200" dirty="0" err="1"/>
            <a:t>līmenī</a:t>
          </a:r>
          <a:r>
            <a:rPr lang="en-US" sz="1400" b="0" kern="1200" dirty="0"/>
            <a:t>, </a:t>
          </a:r>
          <a:r>
            <a:rPr lang="en-US" sz="1400" b="0" kern="1200" dirty="0" err="1"/>
            <a:t>veidot</a:t>
          </a:r>
          <a:r>
            <a:rPr lang="en-US" sz="1400" b="0" kern="1200" dirty="0"/>
            <a:t> </a:t>
          </a:r>
          <a:r>
            <a:rPr lang="en-US" sz="1400" b="0" kern="1200" dirty="0" err="1"/>
            <a:t>vienotu</a:t>
          </a:r>
          <a:r>
            <a:rPr lang="en-US" sz="1400" b="0" kern="1200" dirty="0"/>
            <a:t> </a:t>
          </a:r>
          <a:r>
            <a:rPr lang="en-US" sz="1400" b="0" kern="1200" dirty="0" err="1"/>
            <a:t>nostāju</a:t>
          </a:r>
          <a:r>
            <a:rPr lang="en-US" sz="1400" b="0" kern="1200" dirty="0"/>
            <a:t> CERN </a:t>
          </a:r>
          <a:r>
            <a:rPr lang="en-US" sz="1400" b="0" kern="1200" dirty="0" err="1"/>
            <a:t>kontekstā</a:t>
          </a:r>
          <a:endParaRPr lang="en-US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400" b="0" kern="1200" dirty="0"/>
            <a:t> </a:t>
          </a:r>
          <a:r>
            <a:rPr lang="en-US" sz="1400" b="0" kern="1200" dirty="0" err="1"/>
            <a:t>Nodrošināt</a:t>
          </a:r>
          <a:r>
            <a:rPr lang="en-US" sz="1400" b="0" kern="1200" dirty="0"/>
            <a:t> </a:t>
          </a:r>
          <a:r>
            <a:rPr lang="en-US" sz="1400" b="0" kern="1200" dirty="0" err="1"/>
            <a:t>nemainīgu</a:t>
          </a:r>
          <a:r>
            <a:rPr lang="en-US" sz="1400" b="0" kern="1200" dirty="0"/>
            <a:t> </a:t>
          </a:r>
          <a:r>
            <a:rPr lang="en-US" sz="1400" b="0" kern="1200" dirty="0" err="1"/>
            <a:t>Latvijas</a:t>
          </a:r>
          <a:r>
            <a:rPr lang="en-US" sz="1400" b="0" kern="1200" dirty="0"/>
            <a:t> </a:t>
          </a:r>
          <a:r>
            <a:rPr lang="en-US" sz="1400" b="0" kern="1200" dirty="0" err="1"/>
            <a:t>valdības</a:t>
          </a:r>
          <a:r>
            <a:rPr lang="en-US" sz="1400" b="0" kern="1200" dirty="0"/>
            <a:t>, </a:t>
          </a:r>
          <a:r>
            <a:rPr lang="en-US" sz="1400" b="0" kern="1200" dirty="0" err="1"/>
            <a:t>Saeimas</a:t>
          </a:r>
          <a:r>
            <a:rPr lang="en-US" sz="1400" b="0" kern="1200" dirty="0"/>
            <a:t>, </a:t>
          </a:r>
          <a:r>
            <a:rPr lang="en-US" sz="1400" b="0" kern="1200" dirty="0" err="1"/>
            <a:t>zinātniskās</a:t>
          </a:r>
          <a:r>
            <a:rPr lang="en-US" sz="1400" b="0" kern="1200" dirty="0"/>
            <a:t> </a:t>
          </a:r>
          <a:r>
            <a:rPr lang="en-US" sz="1400" b="0" kern="1200" dirty="0" err="1"/>
            <a:t>kopienas</a:t>
          </a:r>
          <a:r>
            <a:rPr lang="en-US" sz="1400" b="0" kern="1200" dirty="0"/>
            <a:t>, </a:t>
          </a:r>
          <a:r>
            <a:rPr lang="en-US" sz="1400" b="0" kern="1200" dirty="0" err="1"/>
            <a:t>uzņēmēju</a:t>
          </a:r>
          <a:r>
            <a:rPr lang="en-US" sz="1400" b="0" kern="1200" dirty="0"/>
            <a:t> un </a:t>
          </a:r>
          <a:r>
            <a:rPr lang="en-US" sz="1400" b="0" kern="1200" dirty="0" err="1"/>
            <a:t>sociālo</a:t>
          </a:r>
          <a:r>
            <a:rPr lang="en-US" sz="1400" b="0" kern="1200" dirty="0"/>
            <a:t> </a:t>
          </a:r>
          <a:r>
            <a:rPr lang="en-US" sz="1400" b="0" kern="1200" dirty="0" err="1"/>
            <a:t>partneru</a:t>
          </a:r>
          <a:r>
            <a:rPr lang="en-US" sz="1400" b="0" kern="1200" dirty="0"/>
            <a:t> </a:t>
          </a:r>
          <a:r>
            <a:rPr lang="en-US" sz="1400" b="0" kern="1200" dirty="0" err="1"/>
            <a:t>atbalstu</a:t>
          </a:r>
          <a:r>
            <a:rPr lang="en-US" sz="1400" b="0" kern="1200" dirty="0"/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/>
          </a:pPr>
          <a:r>
            <a:rPr lang="en-US" sz="1400" b="0" kern="1200" dirty="0"/>
            <a:t> </a:t>
          </a:r>
          <a:r>
            <a:rPr lang="en-US" sz="1400" b="0" kern="1200" dirty="0" err="1"/>
            <a:t>Veicināt</a:t>
          </a:r>
          <a:r>
            <a:rPr lang="en-US" sz="1400" b="0" kern="1200" dirty="0"/>
            <a:t> </a:t>
          </a:r>
          <a:r>
            <a:rPr lang="en-US" sz="1400" b="0" kern="1200" dirty="0" err="1"/>
            <a:t>Eiropas</a:t>
          </a:r>
          <a:r>
            <a:rPr lang="en-US" sz="1400" b="0" kern="1200" dirty="0"/>
            <a:t> </a:t>
          </a:r>
          <a:r>
            <a:rPr lang="en-US" sz="1400" b="0" kern="1200" dirty="0" err="1"/>
            <a:t>Komisijas</a:t>
          </a:r>
          <a:r>
            <a:rPr lang="en-US" sz="1400" b="0" kern="1200" dirty="0"/>
            <a:t> </a:t>
          </a:r>
          <a:r>
            <a:rPr lang="en-US" sz="1400" b="0" kern="1200" dirty="0" err="1"/>
            <a:t>netiešu</a:t>
          </a:r>
          <a:r>
            <a:rPr lang="en-US" sz="1400" b="0" kern="1200" dirty="0"/>
            <a:t> </a:t>
          </a:r>
          <a:r>
            <a:rPr lang="en-US" sz="1400" b="0" kern="1200" dirty="0" err="1"/>
            <a:t>atbalstu</a:t>
          </a:r>
          <a:endParaRPr lang="en-US" sz="1400" b="0" kern="1200" dirty="0"/>
        </a:p>
      </dsp:txBody>
      <dsp:txXfrm>
        <a:off x="0" y="329382"/>
        <a:ext cx="6812280" cy="2822399"/>
      </dsp:txXfrm>
    </dsp:sp>
    <dsp:sp modelId="{BB40C4B4-E9F7-1742-AE85-4228BFEEB73C}">
      <dsp:nvSpPr>
        <dsp:cNvPr id="0" name=""/>
        <dsp:cNvSpPr/>
      </dsp:nvSpPr>
      <dsp:spPr>
        <a:xfrm>
          <a:off x="324315" y="122742"/>
          <a:ext cx="6486295" cy="4132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42" tIns="0" rIns="18024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 err="1"/>
            <a:t>Lēmumu</a:t>
          </a:r>
          <a:r>
            <a:rPr lang="en-GB" sz="2400" b="1" kern="1200" dirty="0"/>
            <a:t> </a:t>
          </a:r>
          <a:r>
            <a:rPr lang="en-GB" sz="2400" b="1" kern="1200" dirty="0" err="1"/>
            <a:t>pieņēmēju</a:t>
          </a:r>
          <a:r>
            <a:rPr lang="en-GB" sz="2400" b="1" kern="1200" dirty="0"/>
            <a:t> un </a:t>
          </a:r>
          <a:r>
            <a:rPr lang="en-GB" sz="2400" b="1" kern="1200" dirty="0" err="1"/>
            <a:t>partneru</a:t>
          </a:r>
          <a:r>
            <a:rPr lang="en-GB" sz="2400" b="1" kern="1200" dirty="0"/>
            <a:t> </a:t>
          </a:r>
          <a:r>
            <a:rPr lang="en-GB" sz="2400" b="1" kern="1200" dirty="0" err="1"/>
            <a:t>iesaiste</a:t>
          </a:r>
          <a:r>
            <a:rPr lang="en-GB" sz="2400" b="1" kern="1200" dirty="0"/>
            <a:t> </a:t>
          </a:r>
          <a:endParaRPr lang="en-US" sz="2400" b="1" kern="1200" dirty="0"/>
        </a:p>
      </dsp:txBody>
      <dsp:txXfrm>
        <a:off x="344490" y="142917"/>
        <a:ext cx="6445945" cy="372929"/>
      </dsp:txXfrm>
    </dsp:sp>
    <dsp:sp modelId="{EBA01BD7-B84C-3541-91EB-75D036797339}">
      <dsp:nvSpPr>
        <dsp:cNvPr id="0" name=""/>
        <dsp:cNvSpPr/>
      </dsp:nvSpPr>
      <dsp:spPr>
        <a:xfrm>
          <a:off x="0" y="3434022"/>
          <a:ext cx="6812280" cy="198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502078"/>
              <a:satOff val="7173"/>
              <a:lumOff val="-117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09" tIns="291592" rIns="528709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7"/>
          </a:pPr>
          <a:r>
            <a:rPr lang="en-GB" sz="1400" b="0" kern="1200" dirty="0"/>
            <a:t> </a:t>
          </a:r>
          <a:r>
            <a:rPr lang="en-GB" sz="1400" b="0" kern="1200" dirty="0" err="1"/>
            <a:t>Nodrošināt</a:t>
          </a:r>
          <a:r>
            <a:rPr lang="en-GB" sz="1400" b="0" kern="1200" dirty="0"/>
            <a:t> </a:t>
          </a:r>
          <a:r>
            <a:rPr lang="en-GB" sz="1400" b="0" kern="1200" dirty="0" err="1"/>
            <a:t>stabilu</a:t>
          </a:r>
          <a:r>
            <a:rPr lang="en-GB" sz="1400" b="0" kern="1200" dirty="0"/>
            <a:t> </a:t>
          </a:r>
          <a:r>
            <a:rPr lang="en-GB" sz="1400" b="0" kern="1200" dirty="0" err="1"/>
            <a:t>valsts</a:t>
          </a:r>
          <a:r>
            <a:rPr lang="en-GB" sz="1400" b="0" kern="1200" dirty="0"/>
            <a:t> </a:t>
          </a:r>
          <a:r>
            <a:rPr lang="en-GB" sz="1400" b="0" kern="1200" dirty="0" err="1"/>
            <a:t>finansējumu</a:t>
          </a:r>
          <a:r>
            <a:rPr lang="en-GB" sz="1400" b="0" kern="1200" dirty="0"/>
            <a:t> CERN </a:t>
          </a:r>
          <a:r>
            <a:rPr lang="en-GB" sz="1400" b="0" kern="1200" dirty="0" err="1"/>
            <a:t>aktivitātēm</a:t>
          </a:r>
          <a:r>
            <a:rPr lang="en-GB" sz="1400" b="0" kern="1200" dirty="0"/>
            <a:t> </a:t>
          </a:r>
          <a:r>
            <a:rPr lang="en-GB" sz="1400" b="0" kern="1200" dirty="0" err="1"/>
            <a:t>Latvijā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7"/>
          </a:pPr>
          <a:r>
            <a:rPr lang="en-GB" sz="1400" b="0" kern="1200" dirty="0"/>
            <a:t> </a:t>
          </a:r>
          <a:r>
            <a:rPr lang="en-GB" sz="1400" b="0" kern="1200" dirty="0" err="1"/>
            <a:t>Audzēt</a:t>
          </a:r>
          <a:r>
            <a:rPr lang="en-GB" sz="1400" b="0" kern="1200" dirty="0"/>
            <a:t> </a:t>
          </a:r>
          <a:r>
            <a:rPr lang="en-GB" sz="1400" b="0" kern="1200" dirty="0" err="1"/>
            <a:t>kapacitāti</a:t>
          </a:r>
          <a:r>
            <a:rPr lang="en-GB" sz="1400" b="0" kern="1200" dirty="0"/>
            <a:t> un </a:t>
          </a:r>
          <a:r>
            <a:rPr lang="en-GB" sz="1400" b="0" kern="1200" dirty="0" err="1"/>
            <a:t>kompetenci</a:t>
          </a:r>
          <a:r>
            <a:rPr lang="en-GB" sz="1400" b="0" kern="1200" dirty="0"/>
            <a:t> </a:t>
          </a:r>
          <a:r>
            <a:rPr lang="en-GB" sz="1400" b="0" kern="1200" dirty="0" err="1"/>
            <a:t>Augstas</a:t>
          </a:r>
          <a:r>
            <a:rPr lang="en-GB" sz="1400" b="0" kern="1200" dirty="0"/>
            <a:t> </a:t>
          </a:r>
          <a:r>
            <a:rPr lang="en-GB" sz="1400" b="0" kern="1200" dirty="0" err="1"/>
            <a:t>enerģijas</a:t>
          </a:r>
          <a:r>
            <a:rPr lang="en-GB" sz="1400" b="0" kern="1200" dirty="0"/>
            <a:t> </a:t>
          </a:r>
          <a:r>
            <a:rPr lang="en-GB" sz="1400" b="0" kern="1200" dirty="0" err="1"/>
            <a:t>fizikas</a:t>
          </a:r>
          <a:r>
            <a:rPr lang="en-GB" sz="1400" b="0" kern="1200" dirty="0"/>
            <a:t> un </a:t>
          </a:r>
          <a:r>
            <a:rPr lang="en-GB" sz="1400" b="0" kern="1200" dirty="0" err="1"/>
            <a:t>paātrinātāju</a:t>
          </a:r>
          <a:r>
            <a:rPr lang="en-GB" sz="1400" b="0" kern="1200" dirty="0"/>
            <a:t> </a:t>
          </a:r>
          <a:r>
            <a:rPr lang="en-GB" sz="1400" b="0" kern="1200" dirty="0" err="1"/>
            <a:t>tehnoloģiju</a:t>
          </a:r>
          <a:r>
            <a:rPr lang="en-GB" sz="1400" b="0" kern="1200" dirty="0"/>
            <a:t> </a:t>
          </a:r>
          <a:r>
            <a:rPr lang="en-GB" sz="1400" b="0" kern="1200" dirty="0" err="1"/>
            <a:t>jomā</a:t>
          </a:r>
          <a:r>
            <a:rPr lang="en-GB" sz="1400" b="0" kern="1200" dirty="0"/>
            <a:t> - v</a:t>
          </a:r>
          <a:r>
            <a:rPr lang="en-US" sz="1400" kern="1200" dirty="0" err="1"/>
            <a:t>eidot</a:t>
          </a:r>
          <a:r>
            <a:rPr lang="en-US" sz="1400" kern="1200" dirty="0"/>
            <a:t> </a:t>
          </a:r>
          <a:r>
            <a:rPr lang="en-US" sz="1400" kern="1200" dirty="0" err="1"/>
            <a:t>spēcīgu</a:t>
          </a:r>
          <a:r>
            <a:rPr lang="en-US" sz="1400" kern="1200" dirty="0"/>
            <a:t> </a:t>
          </a:r>
          <a:r>
            <a:rPr lang="en-US" sz="1400" kern="1200" dirty="0" err="1"/>
            <a:t>ar</a:t>
          </a:r>
          <a:r>
            <a:rPr lang="en-US" sz="1400" kern="1200" dirty="0"/>
            <a:t> CERN </a:t>
          </a:r>
          <a:r>
            <a:rPr lang="en-US" sz="1400" kern="1200" dirty="0" err="1"/>
            <a:t>saistītu</a:t>
          </a:r>
          <a:r>
            <a:rPr lang="en-US" sz="1400" kern="1200" dirty="0"/>
            <a:t> </a:t>
          </a:r>
          <a:r>
            <a:rPr lang="en-US" sz="1400" kern="1200" dirty="0" err="1"/>
            <a:t>zinātnieku</a:t>
          </a:r>
          <a:r>
            <a:rPr lang="en-US" sz="1400" kern="1200" dirty="0"/>
            <a:t> </a:t>
          </a:r>
          <a:r>
            <a:rPr lang="en-US" sz="1400" kern="1200" dirty="0" err="1"/>
            <a:t>grupu</a:t>
          </a:r>
          <a:r>
            <a:rPr lang="en-US" sz="1400" kern="1200" dirty="0"/>
            <a:t> </a:t>
          </a:r>
          <a:r>
            <a:rPr lang="en-US" sz="1400" kern="1200" dirty="0" err="1"/>
            <a:t>Latvijā</a:t>
          </a:r>
          <a:r>
            <a:rPr lang="en-US" sz="1400" kern="1200" dirty="0"/>
            <a:t> un </a:t>
          </a:r>
          <a:r>
            <a:rPr lang="en-US" sz="1400" kern="1200" dirty="0" err="1"/>
            <a:t>stabilu</a:t>
          </a:r>
          <a:r>
            <a:rPr lang="en-US" sz="1400" kern="1200" dirty="0"/>
            <a:t> </a:t>
          </a:r>
          <a:r>
            <a:rPr lang="en-US" sz="1400" kern="1200" dirty="0" err="1"/>
            <a:t>zinātnieku</a:t>
          </a:r>
          <a:r>
            <a:rPr lang="en-US" sz="1400" kern="1200" dirty="0"/>
            <a:t> </a:t>
          </a:r>
          <a:r>
            <a:rPr lang="en-US" sz="1400" kern="1200" dirty="0" err="1"/>
            <a:t>komandu</a:t>
          </a:r>
          <a:r>
            <a:rPr lang="en-US" sz="1400" kern="1200" dirty="0"/>
            <a:t> CERN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7"/>
          </a:pPr>
          <a:r>
            <a:rPr lang="en-GB" sz="1400" b="0" kern="1200" dirty="0"/>
            <a:t> </a:t>
          </a:r>
          <a:r>
            <a:rPr lang="en-GB" sz="1400" b="0" kern="1200" dirty="0" err="1"/>
            <a:t>Sekmēt</a:t>
          </a:r>
          <a:r>
            <a:rPr lang="en-GB" sz="1400" b="0" kern="1200" dirty="0"/>
            <a:t> CERN </a:t>
          </a:r>
          <a:r>
            <a:rPr lang="en-GB" sz="1400" b="0" kern="1200" dirty="0" err="1"/>
            <a:t>industriālo</a:t>
          </a:r>
          <a:r>
            <a:rPr lang="en-GB" sz="1400" b="0" kern="1200" dirty="0"/>
            <a:t> </a:t>
          </a:r>
          <a:r>
            <a:rPr lang="en-GB" sz="1400" b="0" kern="1200" dirty="0" err="1"/>
            <a:t>pasūtījumu</a:t>
          </a:r>
          <a:r>
            <a:rPr lang="en-GB" sz="1400" b="0" kern="1200" dirty="0"/>
            <a:t> </a:t>
          </a:r>
          <a:r>
            <a:rPr lang="en-GB" sz="1400" b="0" kern="1200" dirty="0" err="1"/>
            <a:t>iegūšanu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+mj-lt"/>
            <a:buAutoNum type="arabicPeriod" startAt="7"/>
          </a:pPr>
          <a:r>
            <a:rPr lang="en-GB" sz="1400" b="0" kern="1200" dirty="0" err="1"/>
            <a:t>Veidot</a:t>
          </a:r>
          <a:r>
            <a:rPr lang="en-GB" sz="1400" b="0" kern="1200" dirty="0"/>
            <a:t> </a:t>
          </a:r>
          <a:r>
            <a:rPr lang="en-GB" sz="1400" b="0" kern="1200" dirty="0" err="1"/>
            <a:t>pozitīvu</a:t>
          </a:r>
          <a:r>
            <a:rPr lang="en-GB" sz="1400" b="0" kern="1200" dirty="0"/>
            <a:t> </a:t>
          </a:r>
          <a:r>
            <a:rPr lang="en-GB" sz="1400" b="0" kern="1200" dirty="0" err="1"/>
            <a:t>sadarbības</a:t>
          </a:r>
          <a:r>
            <a:rPr lang="en-GB" sz="1400" b="0" kern="1200" dirty="0"/>
            <a:t> </a:t>
          </a:r>
          <a:r>
            <a:rPr lang="en-GB" sz="1400" b="0" kern="1200" dirty="0" err="1"/>
            <a:t>ar</a:t>
          </a:r>
          <a:r>
            <a:rPr lang="en-GB" sz="1400" b="0" kern="1200" dirty="0"/>
            <a:t> CERN </a:t>
          </a:r>
          <a:r>
            <a:rPr lang="en-GB" sz="1400" b="0" kern="1200" dirty="0" err="1"/>
            <a:t>tēlu</a:t>
          </a:r>
          <a:r>
            <a:rPr lang="en-GB" sz="1400" b="0" kern="1200" dirty="0"/>
            <a:t> </a:t>
          </a:r>
          <a:r>
            <a:rPr lang="en-GB" sz="1400" b="0" kern="1200" dirty="0" err="1"/>
            <a:t>Latvijā</a:t>
          </a:r>
          <a:r>
            <a:rPr lang="en-GB" sz="1400" b="0" kern="1200" dirty="0"/>
            <a:t> </a:t>
          </a:r>
          <a:r>
            <a:rPr lang="en-GB" sz="1400" b="0" i="1" u="none" kern="1200" dirty="0"/>
            <a:t>#</a:t>
          </a:r>
          <a:r>
            <a:rPr lang="en-GB" sz="1400" b="0" i="1" u="none" kern="1200" dirty="0" err="1"/>
            <a:t>LatvijaCERN</a:t>
          </a:r>
          <a:r>
            <a:rPr lang="en-US" sz="1400" kern="1200" dirty="0"/>
            <a:t> </a:t>
          </a:r>
        </a:p>
      </dsp:txBody>
      <dsp:txXfrm>
        <a:off x="0" y="3434022"/>
        <a:ext cx="6812280" cy="1984500"/>
      </dsp:txXfrm>
    </dsp:sp>
    <dsp:sp modelId="{9676248F-1F2F-274E-AD38-8FC46BACDA7D}">
      <dsp:nvSpPr>
        <dsp:cNvPr id="0" name=""/>
        <dsp:cNvSpPr/>
      </dsp:nvSpPr>
      <dsp:spPr>
        <a:xfrm>
          <a:off x="324315" y="3227381"/>
          <a:ext cx="6486295" cy="413279"/>
        </a:xfrm>
        <a:prstGeom prst="roundRect">
          <a:avLst/>
        </a:prstGeom>
        <a:solidFill>
          <a:schemeClr val="accent5">
            <a:hueOff val="1502078"/>
            <a:satOff val="7173"/>
            <a:lumOff val="-11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42" tIns="0" rIns="18024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 err="1"/>
            <a:t>Zinātniskie</a:t>
          </a:r>
          <a:r>
            <a:rPr lang="en-GB" sz="2400" b="1" kern="1200" dirty="0"/>
            <a:t> un </a:t>
          </a:r>
          <a:r>
            <a:rPr lang="en-GB" sz="2400" b="1" kern="1200" dirty="0" err="1"/>
            <a:t>tehniskie</a:t>
          </a:r>
          <a:r>
            <a:rPr lang="en-GB" sz="2400" b="1" kern="1200" dirty="0"/>
            <a:t> </a:t>
          </a:r>
          <a:r>
            <a:rPr lang="en-GB" sz="2400" b="1" kern="1200" dirty="0" err="1"/>
            <a:t>pasākumi</a:t>
          </a:r>
          <a:endParaRPr lang="en-US" sz="2400" b="1" kern="1200" dirty="0"/>
        </a:p>
      </dsp:txBody>
      <dsp:txXfrm>
        <a:off x="344490" y="3247556"/>
        <a:ext cx="6445945" cy="3729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59D3B-38E6-E648-A0C1-FFD55AA805DE}">
      <dsp:nvSpPr>
        <dsp:cNvPr id="0" name=""/>
        <dsp:cNvSpPr/>
      </dsp:nvSpPr>
      <dsp:spPr>
        <a:xfrm>
          <a:off x="3661819" y="1299478"/>
          <a:ext cx="4285614" cy="2750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US" sz="1600" kern="1200" dirty="0" err="1"/>
            <a:t>Ir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Neue Haas Grotesk Text Pro"/>
              <a:ea typeface="+mn-ea"/>
              <a:cs typeface="+mn-cs"/>
            </a:rPr>
            <a:t>sasniegta</a:t>
          </a:r>
          <a:r>
            <a:rPr lang="en-US" sz="1600" kern="1200" dirty="0"/>
            <a:t> </a:t>
          </a:r>
          <a:r>
            <a:rPr lang="en-US" sz="1600" kern="1200" dirty="0" err="1"/>
            <a:t>vēlamā</a:t>
          </a:r>
          <a:r>
            <a:rPr lang="en-US" sz="1600" kern="1200" dirty="0"/>
            <a:t> </a:t>
          </a:r>
          <a:r>
            <a:rPr lang="en-US" sz="1600" kern="1200" dirty="0" err="1"/>
            <a:t>zinātniskā</a:t>
          </a:r>
          <a:r>
            <a:rPr lang="en-US" sz="1600" kern="1200" dirty="0"/>
            <a:t> un </a:t>
          </a:r>
          <a:r>
            <a:rPr lang="en-US" sz="1600" kern="1200" dirty="0" err="1"/>
            <a:t>tehnoloģiskā</a:t>
          </a:r>
          <a:r>
            <a:rPr lang="en-US" sz="1600" kern="1200" dirty="0"/>
            <a:t> </a:t>
          </a:r>
          <a:r>
            <a:rPr lang="en-US" sz="1600" kern="1200" dirty="0" err="1"/>
            <a:t>dalība</a:t>
          </a:r>
          <a:r>
            <a:rPr lang="en-US" sz="1600" kern="1200" dirty="0"/>
            <a:t> CERN: </a:t>
          </a:r>
          <a:r>
            <a:rPr lang="en-US" sz="1600" kern="1200" dirty="0" err="1"/>
            <a:t>paātrinātāju</a:t>
          </a:r>
          <a:r>
            <a:rPr lang="en-US" sz="1600" kern="1200" dirty="0"/>
            <a:t> </a:t>
          </a:r>
          <a:r>
            <a:rPr lang="en-US" sz="1600" kern="1200" dirty="0" err="1"/>
            <a:t>tehnoloģiju</a:t>
          </a:r>
          <a:r>
            <a:rPr lang="en-US" sz="1600" kern="1200" dirty="0"/>
            <a:t> </a:t>
          </a:r>
          <a:r>
            <a:rPr lang="en-US" sz="1600" kern="1200" dirty="0" err="1"/>
            <a:t>projekti</a:t>
          </a:r>
          <a:r>
            <a:rPr lang="en-US" sz="1600" kern="1200" dirty="0"/>
            <a:t>, CMS, MEDICIS, </a:t>
          </a:r>
          <a:r>
            <a:rPr lang="en-US" sz="1600" kern="1200" dirty="0" err="1"/>
            <a:t>u.c.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US" sz="1600" b="1" kern="1200" dirty="0" err="1"/>
            <a:t>Jāstiprina</a:t>
          </a:r>
          <a:r>
            <a:rPr lang="en-US" sz="1600" kern="1200" dirty="0"/>
            <a:t> </a:t>
          </a:r>
          <a:r>
            <a:rPr lang="en-US" sz="1600" kern="1200" dirty="0" err="1"/>
            <a:t>augstas</a:t>
          </a:r>
          <a:r>
            <a:rPr lang="en-US" sz="1600" kern="1200" dirty="0"/>
            <a:t> </a:t>
          </a:r>
          <a:r>
            <a:rPr lang="en-US" sz="1600" kern="1200" dirty="0" err="1"/>
            <a:t>enerģijas</a:t>
          </a:r>
          <a:r>
            <a:rPr lang="en-US" sz="1600" kern="1200" dirty="0"/>
            <a:t> </a:t>
          </a:r>
          <a:r>
            <a:rPr lang="en-US" sz="1600" kern="1200" dirty="0" err="1"/>
            <a:t>fizikas</a:t>
          </a:r>
          <a:r>
            <a:rPr lang="en-US" sz="1600" kern="1200" dirty="0"/>
            <a:t> un </a:t>
          </a:r>
          <a:r>
            <a:rPr lang="en-US" sz="1600" kern="1200" dirty="0" err="1"/>
            <a:t>paātrinātāju</a:t>
          </a:r>
          <a:r>
            <a:rPr lang="en-US" sz="1600" kern="1200" dirty="0"/>
            <a:t> </a:t>
          </a:r>
          <a:r>
            <a:rPr lang="en-US" sz="1600" kern="1200" dirty="0" err="1"/>
            <a:t>tehnoloģiju</a:t>
          </a:r>
          <a:r>
            <a:rPr lang="en-US" sz="1600" kern="1200" dirty="0"/>
            <a:t> </a:t>
          </a:r>
          <a:r>
            <a:rPr lang="en-US" sz="1600" b="1" kern="1200" dirty="0" err="1"/>
            <a:t>kapacitāte</a:t>
          </a:r>
          <a:r>
            <a:rPr lang="en-US" sz="1600" kern="1200" dirty="0"/>
            <a:t> un </a:t>
          </a:r>
          <a:r>
            <a:rPr lang="en-US" sz="1600" b="1" kern="1200" dirty="0" err="1"/>
            <a:t>jāpadziļina</a:t>
          </a:r>
          <a:r>
            <a:rPr lang="en-US" sz="1600" kern="1200" dirty="0"/>
            <a:t> </a:t>
          </a:r>
          <a:r>
            <a:rPr lang="en-US" sz="1600" kern="1200" dirty="0" err="1"/>
            <a:t>Latvijas</a:t>
          </a:r>
          <a:r>
            <a:rPr lang="en-US" sz="1600" kern="1200" dirty="0"/>
            <a:t> </a:t>
          </a:r>
          <a:r>
            <a:rPr lang="en-US" sz="1600" kern="1200" dirty="0" err="1"/>
            <a:t>pētnieku</a:t>
          </a:r>
          <a:r>
            <a:rPr lang="en-US" sz="1600" kern="1200" dirty="0"/>
            <a:t> un </a:t>
          </a:r>
          <a:r>
            <a:rPr lang="en-US" sz="1600" kern="1200" dirty="0" err="1"/>
            <a:t>studentu</a:t>
          </a:r>
          <a:r>
            <a:rPr lang="en-US" sz="1600" kern="1200" dirty="0"/>
            <a:t> </a:t>
          </a:r>
          <a:r>
            <a:rPr lang="en-US" sz="1600" kern="1200" dirty="0" err="1"/>
            <a:t>koordinēta</a:t>
          </a:r>
          <a:r>
            <a:rPr lang="en-US" sz="1600" kern="1200" dirty="0"/>
            <a:t> </a:t>
          </a:r>
          <a:r>
            <a:rPr lang="en-US" sz="1600" b="1" kern="1200" dirty="0" err="1"/>
            <a:t>iesaiste</a:t>
          </a:r>
          <a:r>
            <a:rPr lang="en-US" sz="1600" b="1" kern="1200" dirty="0"/>
            <a:t> </a:t>
          </a:r>
          <a:r>
            <a:rPr lang="en-US" sz="1600" kern="1200" dirty="0" err="1"/>
            <a:t>minētajos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US" sz="1600" kern="1200" dirty="0" err="1"/>
            <a:t>Ir</a:t>
          </a:r>
          <a:r>
            <a:rPr lang="en-US" sz="1600" kern="1200" dirty="0"/>
            <a:t> </a:t>
          </a:r>
          <a:r>
            <a:rPr lang="en-US" sz="1600" kern="1200" dirty="0" err="1"/>
            <a:t>jāveido</a:t>
          </a:r>
          <a:r>
            <a:rPr lang="en-US" sz="1600" kern="1200" dirty="0"/>
            <a:t> </a:t>
          </a:r>
          <a:r>
            <a:rPr lang="en-US" sz="1600" kern="1200" dirty="0" err="1"/>
            <a:t>Baltijas</a:t>
          </a:r>
          <a:r>
            <a:rPr lang="en-US" sz="1600" kern="1200" dirty="0"/>
            <a:t> </a:t>
          </a:r>
          <a:r>
            <a:rPr lang="en-US" sz="1600" kern="1200" dirty="0" err="1"/>
            <a:t>līmeņa</a:t>
          </a:r>
          <a:r>
            <a:rPr lang="en-US" sz="1600" kern="1200" dirty="0"/>
            <a:t> </a:t>
          </a:r>
          <a:r>
            <a:rPr lang="en-US" sz="1600" i="1" kern="1200" dirty="0"/>
            <a:t>Flagship </a:t>
          </a:r>
          <a:r>
            <a:rPr lang="en-US" sz="1600" i="0" kern="1200" dirty="0" err="1"/>
            <a:t>projekti</a:t>
          </a:r>
          <a:endParaRPr lang="en-US" sz="1600" kern="1200" dirty="0"/>
        </a:p>
      </dsp:txBody>
      <dsp:txXfrm>
        <a:off x="3661819" y="1299478"/>
        <a:ext cx="4285614" cy="2750019"/>
      </dsp:txXfrm>
    </dsp:sp>
    <dsp:sp modelId="{00F91F28-6AE7-3948-B70A-A888DA44DA60}">
      <dsp:nvSpPr>
        <dsp:cNvPr id="0" name=""/>
        <dsp:cNvSpPr/>
      </dsp:nvSpPr>
      <dsp:spPr>
        <a:xfrm>
          <a:off x="622723" y="-19477"/>
          <a:ext cx="5977242" cy="5543929"/>
        </a:xfrm>
        <a:prstGeom prst="circularArrow">
          <a:avLst>
            <a:gd name="adj1" fmla="val 9476"/>
            <a:gd name="adj2" fmla="val 684369"/>
            <a:gd name="adj3" fmla="val 7506972"/>
            <a:gd name="adj4" fmla="val 2164292"/>
            <a:gd name="adj5" fmla="val 1105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647C9-2EEE-8645-A915-6947F313EF23}">
      <dsp:nvSpPr>
        <dsp:cNvPr id="0" name=""/>
        <dsp:cNvSpPr/>
      </dsp:nvSpPr>
      <dsp:spPr>
        <a:xfrm>
          <a:off x="-732965" y="1273078"/>
          <a:ext cx="4317001" cy="2995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endParaRPr lang="en-US" sz="7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b="1" kern="1200" dirty="0" err="1"/>
            <a:t>Skolēnu</a:t>
          </a:r>
          <a:r>
            <a:rPr lang="en-US" sz="1600" kern="1200" dirty="0"/>
            <a:t> </a:t>
          </a:r>
          <a:r>
            <a:rPr lang="en-US" sz="1600" kern="1200" dirty="0" err="1"/>
            <a:t>populār-zinātniskās</a:t>
          </a:r>
          <a:r>
            <a:rPr lang="en-US" sz="1600" kern="1200" dirty="0"/>
            <a:t> </a:t>
          </a:r>
          <a:r>
            <a:rPr lang="en-US" sz="1600" kern="1200" dirty="0" err="1"/>
            <a:t>vizītes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kern="1200" dirty="0" err="1"/>
            <a:t>Fizikas</a:t>
          </a:r>
          <a:r>
            <a:rPr lang="en-US" sz="1600" kern="1200" dirty="0"/>
            <a:t> un </a:t>
          </a:r>
          <a:r>
            <a:rPr lang="en-US" sz="1600" kern="1200" dirty="0" err="1"/>
            <a:t>matemātikas</a:t>
          </a:r>
          <a:r>
            <a:rPr lang="en-US" sz="1600" kern="1200" dirty="0"/>
            <a:t> </a:t>
          </a:r>
          <a:r>
            <a:rPr lang="en-US" sz="1600" b="1" kern="1200" dirty="0" err="1"/>
            <a:t>skolotāju</a:t>
          </a:r>
          <a:r>
            <a:rPr lang="en-US" sz="1600" b="1" kern="1200" dirty="0"/>
            <a:t> </a:t>
          </a:r>
          <a:r>
            <a:rPr lang="en-US" sz="1600" kern="1200" dirty="0" err="1"/>
            <a:t>vizītes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b="1" kern="1200" dirty="0" err="1"/>
            <a:t>Studentu</a:t>
          </a:r>
          <a:r>
            <a:rPr lang="en-US" sz="1600" kern="1200" dirty="0"/>
            <a:t> </a:t>
          </a:r>
          <a:r>
            <a:rPr lang="en-US" sz="1600" kern="1200" dirty="0" err="1"/>
            <a:t>programmas</a:t>
          </a:r>
          <a:r>
            <a:rPr lang="en-US" sz="1600" kern="1200" dirty="0"/>
            <a:t> un </a:t>
          </a:r>
          <a:r>
            <a:rPr lang="en-US" sz="1600" kern="1200" dirty="0" err="1"/>
            <a:t>vasaras</a:t>
          </a:r>
          <a:r>
            <a:rPr lang="en-US" sz="1600" kern="1200" dirty="0"/>
            <a:t> </a:t>
          </a:r>
          <a:r>
            <a:rPr lang="en-US" sz="1600" kern="1200" dirty="0" err="1"/>
            <a:t>skolas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b="1" kern="1200" dirty="0" err="1"/>
            <a:t>Doktorantu</a:t>
          </a:r>
          <a:r>
            <a:rPr lang="en-US" sz="1600" kern="1200" dirty="0"/>
            <a:t> </a:t>
          </a:r>
          <a:r>
            <a:rPr lang="en-US" sz="1600" kern="1200" dirty="0" err="1"/>
            <a:t>programmas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b="1" kern="1200" dirty="0" err="1"/>
            <a:t>Pētnieku</a:t>
          </a:r>
          <a:r>
            <a:rPr lang="en-US" sz="1600" kern="1200" dirty="0"/>
            <a:t> un </a:t>
          </a:r>
          <a:r>
            <a:rPr lang="en-US" sz="1600" kern="1200" dirty="0" err="1"/>
            <a:t>inženieru</a:t>
          </a:r>
          <a:r>
            <a:rPr lang="en-US" sz="1600" kern="1200" dirty="0"/>
            <a:t> </a:t>
          </a:r>
          <a:r>
            <a:rPr lang="en-US" sz="1600" kern="1200" dirty="0" err="1"/>
            <a:t>darbs</a:t>
          </a:r>
          <a:r>
            <a:rPr lang="en-US" sz="1600" kern="1200" dirty="0"/>
            <a:t> CERN </a:t>
          </a:r>
          <a:r>
            <a:rPr lang="en-US" sz="1600" kern="1200" dirty="0" err="1"/>
            <a:t>asociētā</a:t>
          </a:r>
          <a:r>
            <a:rPr lang="en-US" sz="1600" kern="1200" dirty="0"/>
            <a:t> </a:t>
          </a:r>
          <a:r>
            <a:rPr lang="en-US" sz="1600" kern="1200" dirty="0" err="1"/>
            <a:t>personāla</a:t>
          </a:r>
          <a:r>
            <a:rPr lang="en-US" sz="1600" kern="1200" dirty="0"/>
            <a:t> </a:t>
          </a:r>
          <a:r>
            <a:rPr lang="en-US" sz="1600" kern="1200" dirty="0" err="1"/>
            <a:t>statusā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b="1" kern="1200" dirty="0" err="1"/>
            <a:t>Industrijas</a:t>
          </a:r>
          <a:r>
            <a:rPr lang="en-US" sz="1600" kern="1200" dirty="0"/>
            <a:t> </a:t>
          </a:r>
          <a:r>
            <a:rPr lang="en-US" sz="1600" kern="1200" dirty="0" err="1"/>
            <a:t>iesaiste</a:t>
          </a:r>
          <a:r>
            <a:rPr lang="en-US" sz="1600" kern="1200" dirty="0"/>
            <a:t> – </a:t>
          </a:r>
          <a:r>
            <a:rPr lang="en-US" sz="1600" kern="1200" dirty="0" err="1"/>
            <a:t>pasūtījumi</a:t>
          </a:r>
          <a:r>
            <a:rPr lang="en-US" sz="1600" kern="1200" dirty="0"/>
            <a:t> - ILO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600" kern="1200" dirty="0"/>
            <a:t>CERN </a:t>
          </a:r>
          <a:r>
            <a:rPr lang="en-US" sz="1600" b="1" kern="1200" dirty="0" err="1"/>
            <a:t>vieslektori</a:t>
          </a:r>
          <a:r>
            <a:rPr lang="en-US" sz="1600" b="1" kern="1200" dirty="0"/>
            <a:t> </a:t>
          </a:r>
          <a:r>
            <a:rPr lang="en-US" sz="1600" kern="1200" dirty="0"/>
            <a:t>un </a:t>
          </a:r>
          <a:r>
            <a:rPr lang="en-US" sz="1600" kern="1200" dirty="0" err="1"/>
            <a:t>eksperti</a:t>
          </a:r>
          <a:r>
            <a:rPr lang="en-US" sz="1600" kern="1200" dirty="0"/>
            <a:t> </a:t>
          </a:r>
          <a:r>
            <a:rPr lang="en-US" sz="1600" kern="1200" dirty="0" err="1"/>
            <a:t>Latvijā</a:t>
          </a:r>
          <a:endParaRPr lang="en-US" sz="1600" kern="1200" dirty="0"/>
        </a:p>
      </dsp:txBody>
      <dsp:txXfrm>
        <a:off x="-732965" y="1273078"/>
        <a:ext cx="4317001" cy="2995107"/>
      </dsp:txXfrm>
    </dsp:sp>
    <dsp:sp modelId="{A1CF4429-D478-834F-A1F9-097913A23B72}">
      <dsp:nvSpPr>
        <dsp:cNvPr id="0" name=""/>
        <dsp:cNvSpPr/>
      </dsp:nvSpPr>
      <dsp:spPr>
        <a:xfrm>
          <a:off x="839637" y="16541"/>
          <a:ext cx="5543929" cy="5543929"/>
        </a:xfrm>
        <a:prstGeom prst="circularArrow">
          <a:avLst>
            <a:gd name="adj1" fmla="val 9476"/>
            <a:gd name="adj2" fmla="val 684369"/>
            <a:gd name="adj3" fmla="val 18363887"/>
            <a:gd name="adj4" fmla="val 13408077"/>
            <a:gd name="adj5" fmla="val 1105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DC0D75-C3BF-0045-BC5E-9ED10B84B97D}">
      <dsp:nvSpPr>
        <dsp:cNvPr id="0" name=""/>
        <dsp:cNvSpPr/>
      </dsp:nvSpPr>
      <dsp:spPr>
        <a:xfrm>
          <a:off x="4050695" y="1461494"/>
          <a:ext cx="4233119" cy="2770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b="1" kern="1200" dirty="0" err="1"/>
            <a:t>Paaugstināt</a:t>
          </a:r>
          <a:r>
            <a:rPr lang="en-GB" sz="1600" kern="1200" dirty="0"/>
            <a:t> </a:t>
          </a:r>
          <a:r>
            <a:rPr lang="en-GB" sz="1600" kern="1200" dirty="0" err="1"/>
            <a:t>Latvijas</a:t>
          </a:r>
          <a:r>
            <a:rPr lang="en-GB" sz="1600" kern="1200" dirty="0"/>
            <a:t> </a:t>
          </a:r>
          <a:r>
            <a:rPr lang="en-GB" sz="1600" kern="1200" dirty="0" err="1"/>
            <a:t>skolēnu</a:t>
          </a:r>
          <a:r>
            <a:rPr lang="en-GB" sz="1600" kern="1200" dirty="0"/>
            <a:t> un </a:t>
          </a:r>
          <a:r>
            <a:rPr lang="en-GB" sz="1600" kern="1200" dirty="0" err="1"/>
            <a:t>studējošo</a:t>
          </a:r>
          <a:r>
            <a:rPr lang="en-GB" sz="1600" kern="1200" dirty="0"/>
            <a:t> </a:t>
          </a:r>
          <a:r>
            <a:rPr lang="en-GB" sz="1600" kern="1200" dirty="0" err="1"/>
            <a:t>visparīgu</a:t>
          </a:r>
          <a:r>
            <a:rPr lang="en-GB" sz="1600" kern="1200" dirty="0"/>
            <a:t> </a:t>
          </a:r>
          <a:r>
            <a:rPr lang="en-GB" sz="1600" b="1" kern="1200" dirty="0" err="1"/>
            <a:t>interesi</a:t>
          </a:r>
          <a:r>
            <a:rPr lang="en-GB" sz="1600" b="1" kern="1200" dirty="0"/>
            <a:t> par STEM </a:t>
          </a:r>
          <a:r>
            <a:rPr lang="en-GB" sz="1600" kern="1200" dirty="0"/>
            <a:t>un </a:t>
          </a:r>
          <a:r>
            <a:rPr lang="en-GB" sz="1600" kern="1200" dirty="0" err="1"/>
            <a:t>vēlmi</a:t>
          </a:r>
          <a:r>
            <a:rPr lang="en-GB" sz="1600" kern="1200" dirty="0"/>
            <a:t> </a:t>
          </a:r>
          <a:r>
            <a:rPr lang="en-GB" sz="1600" kern="1200" dirty="0" err="1"/>
            <a:t>studēt</a:t>
          </a:r>
          <a:r>
            <a:rPr lang="en-GB" sz="1600" kern="1200" dirty="0"/>
            <a:t> </a:t>
          </a:r>
          <a:r>
            <a:rPr lang="en-GB" sz="1600" kern="1200" dirty="0" err="1"/>
            <a:t>šajā</a:t>
          </a:r>
          <a:r>
            <a:rPr lang="en-GB" sz="1600" kern="1200" dirty="0"/>
            <a:t> </a:t>
          </a:r>
          <a:r>
            <a:rPr lang="en-GB" sz="1600" kern="1200" dirty="0" err="1"/>
            <a:t>virzienā</a:t>
          </a:r>
          <a:r>
            <a:rPr lang="en-GB" sz="1600" kern="1200" dirty="0"/>
            <a:t>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kern="1200" dirty="0" err="1"/>
            <a:t>Sniegt</a:t>
          </a:r>
          <a:r>
            <a:rPr lang="en-GB" sz="1600" kern="1200" dirty="0"/>
            <a:t> </a:t>
          </a:r>
          <a:r>
            <a:rPr lang="en-GB" sz="1600" b="1" kern="1200" dirty="0" err="1"/>
            <a:t>unikālas</a:t>
          </a:r>
          <a:r>
            <a:rPr lang="en-GB" sz="1600" b="1" kern="1200" dirty="0"/>
            <a:t> </a:t>
          </a:r>
          <a:r>
            <a:rPr lang="en-GB" sz="1600" b="1" kern="1200" dirty="0" err="1"/>
            <a:t>studiju</a:t>
          </a:r>
          <a:r>
            <a:rPr lang="en-GB" sz="1600" b="1" kern="1200" dirty="0"/>
            <a:t> un </a:t>
          </a:r>
          <a:r>
            <a:rPr lang="en-GB" sz="1600" b="1" kern="1200" dirty="0" err="1"/>
            <a:t>pētnieciskā</a:t>
          </a:r>
          <a:r>
            <a:rPr lang="en-GB" sz="1600" b="1" kern="1200" dirty="0"/>
            <a:t> </a:t>
          </a:r>
          <a:r>
            <a:rPr lang="en-GB" sz="1600" b="1" kern="1200" dirty="0" err="1"/>
            <a:t>darba</a:t>
          </a:r>
          <a:r>
            <a:rPr lang="en-GB" sz="1600" b="1" kern="1200" dirty="0"/>
            <a:t> </a:t>
          </a:r>
          <a:r>
            <a:rPr lang="en-GB" sz="1600" b="1" kern="1200" dirty="0" err="1"/>
            <a:t>iespējas</a:t>
          </a:r>
          <a:r>
            <a:rPr lang="en-GB" sz="1600" kern="1200" dirty="0"/>
            <a:t> </a:t>
          </a:r>
          <a:r>
            <a:rPr lang="en-GB" sz="1600" kern="1200" dirty="0" err="1"/>
            <a:t>pasaules</a:t>
          </a:r>
          <a:r>
            <a:rPr lang="en-GB" sz="1600" kern="1200" dirty="0"/>
            <a:t> </a:t>
          </a:r>
          <a:r>
            <a:rPr lang="en-GB" sz="1600" kern="1200" dirty="0" err="1"/>
            <a:t>klases</a:t>
          </a:r>
          <a:r>
            <a:rPr lang="en-GB" sz="1600" kern="1200" dirty="0"/>
            <a:t> </a:t>
          </a:r>
          <a:r>
            <a:rPr lang="en-GB" sz="1600" kern="1200" dirty="0" err="1"/>
            <a:t>zinātniskajā</a:t>
          </a:r>
          <a:r>
            <a:rPr lang="en-GB" sz="1600" kern="1200" dirty="0"/>
            <a:t> </a:t>
          </a:r>
          <a:r>
            <a:rPr lang="en-GB" sz="1600" kern="1200" dirty="0" err="1"/>
            <a:t>centrā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kern="1200" dirty="0" err="1"/>
            <a:t>Sniegt</a:t>
          </a:r>
          <a:r>
            <a:rPr lang="en-GB" sz="1600" kern="1200" dirty="0"/>
            <a:t> </a:t>
          </a:r>
          <a:r>
            <a:rPr lang="en-GB" sz="1600" b="1" kern="1200" dirty="0" err="1"/>
            <a:t>iespēju</a:t>
          </a:r>
          <a:r>
            <a:rPr lang="en-GB" sz="1600" b="1" kern="1200" dirty="0"/>
            <a:t> </a:t>
          </a:r>
          <a:r>
            <a:rPr lang="en-GB" sz="1600" b="1" kern="1200" dirty="0" err="1"/>
            <a:t>Latvijā</a:t>
          </a:r>
          <a:r>
            <a:rPr lang="en-GB" sz="1600" b="1" kern="1200" dirty="0"/>
            <a:t> </a:t>
          </a:r>
          <a:r>
            <a:rPr lang="en-GB" sz="1600" b="1" kern="1200" dirty="0" err="1"/>
            <a:t>studēt</a:t>
          </a:r>
          <a:r>
            <a:rPr lang="en-GB" sz="1600" kern="1200" dirty="0"/>
            <a:t> </a:t>
          </a:r>
          <a:r>
            <a:rPr lang="en-GB" sz="1600" kern="1200" dirty="0" err="1"/>
            <a:t>augstākās</a:t>
          </a:r>
          <a:r>
            <a:rPr lang="en-GB" sz="1600" kern="1200" dirty="0"/>
            <a:t> </a:t>
          </a:r>
          <a:r>
            <a:rPr lang="en-GB" sz="1600" kern="1200" dirty="0" err="1"/>
            <a:t>raudzes</a:t>
          </a:r>
          <a:r>
            <a:rPr lang="en-GB" sz="1600" kern="1200" dirty="0"/>
            <a:t> </a:t>
          </a:r>
          <a:r>
            <a:rPr lang="en-GB" sz="1600" kern="1200" dirty="0" err="1"/>
            <a:t>maģistratūras</a:t>
          </a:r>
          <a:r>
            <a:rPr lang="en-GB" sz="1600" kern="1200" dirty="0"/>
            <a:t> un </a:t>
          </a:r>
          <a:r>
            <a:rPr lang="en-GB" sz="1600" kern="1200" dirty="0" err="1"/>
            <a:t>doktorontūras</a:t>
          </a:r>
          <a:r>
            <a:rPr lang="en-GB" sz="1600" kern="1200" dirty="0"/>
            <a:t> </a:t>
          </a:r>
          <a:r>
            <a:rPr lang="en-GB" sz="1600" kern="1200" dirty="0" err="1"/>
            <a:t>programmmās</a:t>
          </a:r>
          <a:r>
            <a:rPr lang="en-GB" sz="1600" kern="1200" dirty="0"/>
            <a:t> </a:t>
          </a:r>
          <a:r>
            <a:rPr lang="en-GB" sz="1600" b="1" kern="1200" dirty="0" err="1"/>
            <a:t>ar</a:t>
          </a:r>
          <a:r>
            <a:rPr lang="en-GB" sz="1600" b="1" kern="1200" dirty="0"/>
            <a:t> </a:t>
          </a:r>
          <a:r>
            <a:rPr lang="en-GB" sz="1600" b="1" kern="1200" dirty="0" err="1"/>
            <a:t>prakstiskā</a:t>
          </a:r>
          <a:r>
            <a:rPr lang="en-GB" sz="1600" b="1" kern="1200" dirty="0"/>
            <a:t> </a:t>
          </a:r>
          <a:r>
            <a:rPr lang="en-GB" sz="1600" b="1" kern="1200" dirty="0" err="1"/>
            <a:t>darba</a:t>
          </a:r>
          <a:r>
            <a:rPr lang="en-GB" sz="1600" b="1" kern="1200" dirty="0"/>
            <a:t> </a:t>
          </a:r>
          <a:r>
            <a:rPr lang="en-GB" sz="1600" b="1" kern="1200" dirty="0" err="1"/>
            <a:t>vietu</a:t>
          </a:r>
          <a:r>
            <a:rPr lang="en-GB" sz="1600" b="1" kern="1200" dirty="0"/>
            <a:t> CERN</a:t>
          </a:r>
          <a:r>
            <a:rPr lang="en-GB" sz="1600" kern="1200" dirty="0"/>
            <a:t> + CERN </a:t>
          </a:r>
          <a:r>
            <a:rPr lang="en-GB" sz="1600" kern="1200" dirty="0" err="1"/>
            <a:t>zinātniskajiem</a:t>
          </a:r>
          <a:r>
            <a:rPr lang="en-GB" sz="1600" kern="1200" dirty="0"/>
            <a:t> </a:t>
          </a:r>
          <a:r>
            <a:rPr lang="en-GB" sz="1600" kern="1200" dirty="0" err="1"/>
            <a:t>vadītājiem</a:t>
          </a:r>
          <a:r>
            <a:rPr lang="en-GB" sz="1600" kern="1200" dirty="0"/>
            <a:t>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kern="1200" dirty="0" err="1"/>
            <a:t>Veidot</a:t>
          </a:r>
          <a:r>
            <a:rPr lang="en-GB" sz="1600" kern="1200" dirty="0"/>
            <a:t> </a:t>
          </a:r>
          <a:r>
            <a:rPr lang="en-GB" sz="1600" kern="1200" dirty="0" err="1"/>
            <a:t>vispārīgu</a:t>
          </a:r>
          <a:r>
            <a:rPr lang="en-GB" sz="1600" kern="1200" dirty="0"/>
            <a:t> </a:t>
          </a:r>
          <a:r>
            <a:rPr lang="en-GB" sz="1600" kern="1200" dirty="0" err="1"/>
            <a:t>sapratni</a:t>
          </a:r>
          <a:r>
            <a:rPr lang="en-GB" sz="1600" kern="1200" dirty="0"/>
            <a:t>: “CERN </a:t>
          </a:r>
          <a:r>
            <a:rPr lang="en-GB" sz="1600" kern="1200" dirty="0" err="1"/>
            <a:t>ir</a:t>
          </a:r>
          <a:r>
            <a:rPr lang="en-GB" sz="1600" kern="1200" dirty="0"/>
            <a:t> </a:t>
          </a:r>
          <a:r>
            <a:rPr lang="en-GB" sz="1600" kern="1200" dirty="0" err="1"/>
            <a:t>arī</a:t>
          </a:r>
          <a:r>
            <a:rPr lang="en-GB" sz="1600" kern="1200" dirty="0"/>
            <a:t> </a:t>
          </a:r>
          <a:r>
            <a:rPr lang="en-GB" sz="1600" kern="1200" dirty="0" err="1"/>
            <a:t>Latvijas</a:t>
          </a:r>
          <a:r>
            <a:rPr lang="en-GB" sz="1600" kern="1200" dirty="0"/>
            <a:t> </a:t>
          </a:r>
          <a:r>
            <a:rPr lang="en-GB" sz="1600" kern="1200" dirty="0" err="1"/>
            <a:t>laboratorija</a:t>
          </a:r>
          <a:r>
            <a:rPr lang="en-GB" sz="1600" kern="1200" dirty="0"/>
            <a:t>. CERN </a:t>
          </a:r>
          <a:r>
            <a:rPr lang="en-GB" sz="1600" kern="1200" dirty="0" err="1"/>
            <a:t>ir</a:t>
          </a:r>
          <a:r>
            <a:rPr lang="en-GB" sz="1600" kern="1200" dirty="0"/>
            <a:t> </a:t>
          </a:r>
          <a:r>
            <a:rPr lang="en-GB" sz="1600" kern="1200" dirty="0" err="1"/>
            <a:t>mūsu</a:t>
          </a:r>
          <a:r>
            <a:rPr lang="en-GB" sz="1600" kern="1200" dirty="0"/>
            <a:t>. </a:t>
          </a:r>
          <a:r>
            <a:rPr lang="en-GB" sz="1600" kern="1200" dirty="0" err="1"/>
            <a:t>Mēs</a:t>
          </a:r>
          <a:r>
            <a:rPr lang="en-GB" sz="1600" kern="1200" dirty="0"/>
            <a:t> tur </a:t>
          </a:r>
          <a:r>
            <a:rPr lang="en-GB" sz="1600" kern="1200" dirty="0" err="1"/>
            <a:t>veiksmīgi</a:t>
          </a:r>
          <a:r>
            <a:rPr lang="en-GB" sz="1600" kern="1200" dirty="0"/>
            <a:t> </a:t>
          </a:r>
          <a:r>
            <a:rPr lang="en-GB" sz="1600" kern="1200" dirty="0" err="1"/>
            <a:t>darbojamies</a:t>
          </a:r>
          <a:r>
            <a:rPr lang="en-GB" sz="1600" kern="1200" dirty="0"/>
            <a:t>. </a:t>
          </a:r>
          <a:r>
            <a:rPr lang="en-GB" sz="1600" b="1" kern="1200" dirty="0"/>
            <a:t>CERN </a:t>
          </a:r>
          <a:r>
            <a:rPr lang="en-GB" sz="1600" b="1" kern="1200" dirty="0" err="1"/>
            <a:t>ir</a:t>
          </a:r>
          <a:r>
            <a:rPr lang="en-GB" sz="1600" b="1" kern="1200" dirty="0"/>
            <a:t> </a:t>
          </a:r>
          <a:r>
            <a:rPr lang="en-GB" sz="1600" b="1" kern="1200" dirty="0" err="1"/>
            <a:t>reāli</a:t>
          </a:r>
          <a:r>
            <a:rPr lang="en-GB" sz="1600" b="1" kern="1200" dirty="0"/>
            <a:t> </a:t>
          </a:r>
          <a:r>
            <a:rPr lang="en-GB" sz="1600" b="1" kern="1200" dirty="0" err="1"/>
            <a:t>sasniedzams</a:t>
          </a:r>
          <a:r>
            <a:rPr lang="en-GB" sz="1600" b="1" kern="1200" dirty="0"/>
            <a:t> </a:t>
          </a:r>
          <a:r>
            <a:rPr lang="en-GB" sz="1600" b="1" kern="1200" dirty="0" err="1"/>
            <a:t>arī</a:t>
          </a:r>
          <a:r>
            <a:rPr lang="en-GB" sz="1600" b="1" kern="1200" dirty="0"/>
            <a:t> </a:t>
          </a:r>
          <a:r>
            <a:rPr lang="en-GB" sz="1600" b="1" kern="1200" dirty="0" err="1"/>
            <a:t>Tev</a:t>
          </a:r>
          <a:r>
            <a:rPr lang="en-GB" sz="1600" kern="1200" dirty="0"/>
            <a:t>!”</a:t>
          </a:r>
          <a:endParaRPr lang="en-US" sz="1600" kern="1200" dirty="0"/>
        </a:p>
      </dsp:txBody>
      <dsp:txXfrm>
        <a:off x="4050695" y="1461494"/>
        <a:ext cx="4233119" cy="2770855"/>
      </dsp:txXfrm>
    </dsp:sp>
    <dsp:sp modelId="{6572EF1C-4FFC-4448-B7B8-FD7DFAD5835B}">
      <dsp:nvSpPr>
        <dsp:cNvPr id="0" name=""/>
        <dsp:cNvSpPr/>
      </dsp:nvSpPr>
      <dsp:spPr>
        <a:xfrm>
          <a:off x="613247" y="388384"/>
          <a:ext cx="6297416" cy="5697730"/>
        </a:xfrm>
        <a:prstGeom prst="circularArrow">
          <a:avLst>
            <a:gd name="adj1" fmla="val 9483"/>
            <a:gd name="adj2" fmla="val 684976"/>
            <a:gd name="adj3" fmla="val 7384888"/>
            <a:gd name="adj4" fmla="val 2717893"/>
            <a:gd name="adj5" fmla="val 11064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28E483-2CA8-DF46-A065-2A77BCBD87F7}">
      <dsp:nvSpPr>
        <dsp:cNvPr id="0" name=""/>
        <dsp:cNvSpPr/>
      </dsp:nvSpPr>
      <dsp:spPr>
        <a:xfrm>
          <a:off x="51976" y="1467155"/>
          <a:ext cx="3772381" cy="2770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b="1" kern="1200" dirty="0" err="1"/>
            <a:t>Sagatavot</a:t>
          </a:r>
          <a:r>
            <a:rPr lang="en-GB" sz="1600" kern="1200" dirty="0"/>
            <a:t> </a:t>
          </a:r>
          <a:r>
            <a:rPr lang="en-GB" sz="1600" kern="1200" dirty="0" err="1"/>
            <a:t>augstākās</a:t>
          </a:r>
          <a:r>
            <a:rPr lang="en-GB" sz="1600" kern="1200" dirty="0"/>
            <a:t> </a:t>
          </a:r>
          <a:r>
            <a:rPr lang="en-GB" sz="1600" kern="1200" dirty="0" err="1"/>
            <a:t>klases</a:t>
          </a:r>
          <a:r>
            <a:rPr lang="en-GB" sz="1600" kern="1200" dirty="0"/>
            <a:t> </a:t>
          </a:r>
          <a:r>
            <a:rPr lang="en-GB" sz="1600" kern="1200" dirty="0" err="1"/>
            <a:t>tehniskos</a:t>
          </a:r>
          <a:r>
            <a:rPr lang="en-GB" sz="1600" kern="1200" dirty="0"/>
            <a:t> un </a:t>
          </a:r>
          <a:r>
            <a:rPr lang="en-GB" sz="1600" kern="1200" dirty="0" err="1"/>
            <a:t>zinātniskos</a:t>
          </a:r>
          <a:r>
            <a:rPr lang="en-GB" sz="1600" kern="1200" dirty="0"/>
            <a:t> </a:t>
          </a:r>
          <a:r>
            <a:rPr lang="en-GB" sz="1600" b="1" kern="1200" dirty="0" err="1"/>
            <a:t>speciālistus</a:t>
          </a:r>
          <a:r>
            <a:rPr lang="en-GB" sz="1600" kern="1200" dirty="0"/>
            <a:t> </a:t>
          </a:r>
          <a:r>
            <a:rPr lang="en-GB" sz="1600" kern="1200" dirty="0" err="1"/>
            <a:t>Latvijas</a:t>
          </a:r>
          <a:r>
            <a:rPr lang="en-GB" sz="1600" kern="1200" dirty="0"/>
            <a:t> </a:t>
          </a:r>
          <a:r>
            <a:rPr lang="en-GB" sz="1600" kern="1200" dirty="0" err="1"/>
            <a:t>uzņēmumiem</a:t>
          </a:r>
          <a:r>
            <a:rPr lang="en-GB" sz="1600" kern="1200" dirty="0"/>
            <a:t> - </a:t>
          </a:r>
          <a:r>
            <a:rPr lang="en-GB" sz="1600" kern="1200" dirty="0" err="1"/>
            <a:t>ar</a:t>
          </a:r>
          <a:r>
            <a:rPr lang="en-GB" sz="1600" kern="1200" dirty="0"/>
            <a:t> </a:t>
          </a:r>
          <a:r>
            <a:rPr lang="en-GB" sz="1600" kern="1200" dirty="0" err="1"/>
            <a:t>plašu</a:t>
          </a:r>
          <a:r>
            <a:rPr lang="en-GB" sz="1600" kern="1200" dirty="0"/>
            <a:t> </a:t>
          </a:r>
          <a:r>
            <a:rPr lang="en-GB" sz="1600" kern="1200" dirty="0" err="1"/>
            <a:t>starptautiskās</a:t>
          </a:r>
          <a:r>
            <a:rPr lang="en-GB" sz="1600" kern="1200" dirty="0"/>
            <a:t> </a:t>
          </a:r>
          <a:r>
            <a:rPr lang="en-GB" sz="1600" kern="1200" dirty="0" err="1"/>
            <a:t>sadarbības</a:t>
          </a:r>
          <a:r>
            <a:rPr lang="en-GB" sz="1600" kern="1200" dirty="0"/>
            <a:t> </a:t>
          </a:r>
          <a:r>
            <a:rPr lang="en-GB" sz="1600" kern="1200" dirty="0" err="1"/>
            <a:t>pieredzi</a:t>
          </a:r>
          <a:r>
            <a:rPr lang="en-GB" sz="1600" kern="1200" dirty="0"/>
            <a:t> un </a:t>
          </a:r>
          <a:r>
            <a:rPr lang="en-GB" sz="1600" kern="1200" dirty="0" err="1"/>
            <a:t>kontaktiem</a:t>
          </a:r>
          <a:r>
            <a:rPr lang="en-GB" sz="1600" kern="1200" dirty="0"/>
            <a:t> </a:t>
          </a:r>
          <a:r>
            <a:rPr lang="en-GB" sz="1600" kern="1200" dirty="0" err="1"/>
            <a:t>augstas</a:t>
          </a:r>
          <a:r>
            <a:rPr lang="en-GB" sz="1600" kern="1200" dirty="0"/>
            <a:t> </a:t>
          </a:r>
          <a:r>
            <a:rPr lang="en-GB" sz="1600" kern="1200" dirty="0" err="1"/>
            <a:t>enerģijas</a:t>
          </a:r>
          <a:r>
            <a:rPr lang="en-GB" sz="1600" kern="1200" dirty="0"/>
            <a:t> </a:t>
          </a:r>
          <a:r>
            <a:rPr lang="en-GB" sz="1600" kern="1200" dirty="0" err="1"/>
            <a:t>fizikas</a:t>
          </a:r>
          <a:r>
            <a:rPr lang="en-GB" sz="1600" kern="1200" dirty="0"/>
            <a:t> un </a:t>
          </a:r>
          <a:r>
            <a:rPr lang="en-GB" sz="1600" kern="1200" dirty="0" err="1"/>
            <a:t>paātrinātāju</a:t>
          </a:r>
          <a:r>
            <a:rPr lang="en-GB" sz="1600" kern="1200" dirty="0"/>
            <a:t> </a:t>
          </a:r>
          <a:r>
            <a:rPr lang="en-GB" sz="1600" kern="1200" dirty="0" err="1"/>
            <a:t>tehnoloģiju</a:t>
          </a:r>
          <a:r>
            <a:rPr lang="en-GB" sz="1600" kern="1200" dirty="0"/>
            <a:t> </a:t>
          </a:r>
          <a:r>
            <a:rPr lang="en-GB" sz="1600" kern="1200" dirty="0" err="1"/>
            <a:t>kopienā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kern="1200" dirty="0" err="1"/>
            <a:t>Uzņēmumiem</a:t>
          </a:r>
          <a:r>
            <a:rPr lang="en-GB" sz="1600" kern="1200" dirty="0"/>
            <a:t> </a:t>
          </a:r>
          <a:r>
            <a:rPr lang="en-GB" sz="1600" b="1" kern="1200" dirty="0" err="1"/>
            <a:t>piekļuve</a:t>
          </a:r>
          <a:r>
            <a:rPr lang="en-GB" sz="1600" kern="1200" dirty="0"/>
            <a:t> CERN </a:t>
          </a:r>
          <a:r>
            <a:rPr lang="en-GB" sz="1600" b="1" i="1" kern="1200" dirty="0"/>
            <a:t>know-how</a:t>
          </a:r>
          <a:r>
            <a:rPr lang="en-GB" sz="1600" i="1" kern="1200" dirty="0"/>
            <a:t> </a:t>
          </a:r>
          <a:r>
            <a:rPr lang="en-GB" sz="1600" kern="1200" dirty="0"/>
            <a:t>un </a:t>
          </a:r>
          <a:r>
            <a:rPr lang="en-GB" sz="1600" kern="1200" dirty="0" err="1"/>
            <a:t>iespēja</a:t>
          </a:r>
          <a:r>
            <a:rPr lang="en-GB" sz="1600" kern="1200" dirty="0"/>
            <a:t> </a:t>
          </a:r>
          <a:r>
            <a:rPr lang="en-GB" sz="1600" kern="1200" dirty="0" err="1"/>
            <a:t>paaugstināt</a:t>
          </a:r>
          <a:r>
            <a:rPr lang="en-GB" sz="1600" kern="1200" dirty="0"/>
            <a:t> </a:t>
          </a:r>
          <a:r>
            <a:rPr lang="en-GB" sz="1600" kern="1200" dirty="0" err="1"/>
            <a:t>savu</a:t>
          </a:r>
          <a:r>
            <a:rPr lang="en-GB" sz="1600" kern="1200" dirty="0"/>
            <a:t> </a:t>
          </a:r>
          <a:r>
            <a:rPr lang="en-GB" sz="1600" kern="1200" dirty="0" err="1"/>
            <a:t>tehnoloģisko</a:t>
          </a:r>
          <a:r>
            <a:rPr lang="en-GB" sz="1600" kern="1200" dirty="0"/>
            <a:t> </a:t>
          </a:r>
          <a:r>
            <a:rPr lang="en-GB" sz="1600" kern="1200" dirty="0" err="1"/>
            <a:t>potenciālu</a:t>
          </a:r>
          <a:r>
            <a:rPr lang="en-GB" sz="1600" kern="1200" dirty="0"/>
            <a:t> un </a:t>
          </a:r>
          <a:r>
            <a:rPr lang="en-GB" sz="1600" kern="1200" dirty="0" err="1"/>
            <a:t>pakalpojumu</a:t>
          </a:r>
          <a:r>
            <a:rPr lang="en-GB" sz="1600" kern="1200" dirty="0"/>
            <a:t> </a:t>
          </a:r>
          <a:r>
            <a:rPr lang="en-GB" sz="1600" kern="1200" dirty="0" err="1"/>
            <a:t>portfeli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b="1" kern="1200" dirty="0" err="1"/>
            <a:t>Zināšanu</a:t>
          </a:r>
          <a:r>
            <a:rPr lang="en-GB" sz="1600" b="1" kern="1200" dirty="0"/>
            <a:t> </a:t>
          </a:r>
          <a:r>
            <a:rPr lang="en-GB" sz="1600" b="1" kern="1200" dirty="0" err="1"/>
            <a:t>pārnese</a:t>
          </a:r>
          <a:r>
            <a:rPr lang="en-GB" sz="1600" b="1" kern="1200" dirty="0"/>
            <a:t> </a:t>
          </a:r>
          <a:r>
            <a:rPr lang="en-GB" sz="1600" kern="1200" dirty="0"/>
            <a:t>no CERN </a:t>
          </a:r>
          <a:r>
            <a:rPr lang="en-GB" sz="1600" kern="1200" dirty="0" err="1"/>
            <a:t>uz</a:t>
          </a:r>
          <a:r>
            <a:rPr lang="en-GB" sz="1600" kern="1200" dirty="0"/>
            <a:t> </a:t>
          </a:r>
          <a:r>
            <a:rPr lang="en-GB" sz="1600" kern="1200" dirty="0" err="1"/>
            <a:t>Latvijas</a:t>
          </a:r>
          <a:r>
            <a:rPr lang="en-GB" sz="1600" kern="1200" dirty="0"/>
            <a:t> </a:t>
          </a:r>
          <a:r>
            <a:rPr lang="en-GB" sz="1600" kern="1200" dirty="0" err="1"/>
            <a:t>ražošanu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88"/>
            </a:spcAft>
            <a:buChar char="•"/>
          </a:pPr>
          <a:r>
            <a:rPr lang="en-GB" sz="1600" b="0" kern="1200" dirty="0" err="1"/>
            <a:t>Palīdz</a:t>
          </a:r>
          <a:r>
            <a:rPr lang="en-GB" sz="1600" b="0" kern="1200" dirty="0"/>
            <a:t> </a:t>
          </a:r>
          <a:r>
            <a:rPr lang="en-GB" sz="1600" b="1" kern="1200" dirty="0" err="1"/>
            <a:t>novērst</a:t>
          </a:r>
          <a:r>
            <a:rPr lang="en-GB" sz="1600" b="1" kern="1200" dirty="0"/>
            <a:t> </a:t>
          </a:r>
          <a:r>
            <a:rPr lang="en-GB" sz="1600" b="0" kern="1200" dirty="0"/>
            <a:t>STEM </a:t>
          </a:r>
          <a:r>
            <a:rPr lang="en-GB" sz="1600" b="1" kern="1200" dirty="0" err="1"/>
            <a:t>smadzeņu</a:t>
          </a:r>
          <a:r>
            <a:rPr lang="en-GB" sz="1600" b="1" kern="1200" dirty="0"/>
            <a:t> </a:t>
          </a:r>
          <a:r>
            <a:rPr lang="en-GB" sz="1600" b="1" kern="1200" dirty="0" err="1"/>
            <a:t>aizplūšanu</a:t>
          </a:r>
          <a:endParaRPr lang="en-US" sz="1600" b="1" kern="1200" dirty="0"/>
        </a:p>
      </dsp:txBody>
      <dsp:txXfrm>
        <a:off x="51976" y="1467155"/>
        <a:ext cx="3772381" cy="2770855"/>
      </dsp:txXfrm>
    </dsp:sp>
    <dsp:sp modelId="{D8B0708E-370D-D648-AE9A-158B423090C1}">
      <dsp:nvSpPr>
        <dsp:cNvPr id="0" name=""/>
        <dsp:cNvSpPr/>
      </dsp:nvSpPr>
      <dsp:spPr>
        <a:xfrm>
          <a:off x="901163" y="-247167"/>
          <a:ext cx="5697730" cy="5697730"/>
        </a:xfrm>
        <a:prstGeom prst="circularArrow">
          <a:avLst>
            <a:gd name="adj1" fmla="val 9483"/>
            <a:gd name="adj2" fmla="val 684976"/>
            <a:gd name="adj3" fmla="val 18196927"/>
            <a:gd name="adj4" fmla="val 13505897"/>
            <a:gd name="adj5" fmla="val 11064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358C1-3056-F045-9A10-F5451FA4B56C}">
      <dsp:nvSpPr>
        <dsp:cNvPr id="0" name=""/>
        <dsp:cNvSpPr/>
      </dsp:nvSpPr>
      <dsp:spPr>
        <a:xfrm>
          <a:off x="660431" y="2721"/>
          <a:ext cx="7086816" cy="184582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Latvija</a:t>
          </a:r>
          <a:r>
            <a:rPr lang="en-GB" sz="1900" b="1" kern="1200" dirty="0"/>
            <a:t> -&gt; CERN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Studentu</a:t>
          </a:r>
          <a:r>
            <a:rPr lang="en-GB" sz="1800" kern="1200" dirty="0"/>
            <a:t> un </a:t>
          </a:r>
          <a:r>
            <a:rPr lang="en-GB" sz="1800" kern="1200" dirty="0" err="1"/>
            <a:t>pētnieku</a:t>
          </a:r>
          <a:r>
            <a:rPr lang="en-GB" sz="1800" kern="1200" dirty="0"/>
            <a:t> </a:t>
          </a:r>
          <a:r>
            <a:rPr lang="en-GB" sz="1800" kern="1200" dirty="0" err="1"/>
            <a:t>iesaiste</a:t>
          </a:r>
          <a:r>
            <a:rPr lang="en-GB" sz="1800" kern="1200" dirty="0"/>
            <a:t> CERN </a:t>
          </a:r>
          <a:r>
            <a:rPr lang="en-GB" sz="1800" kern="1200" dirty="0" err="1"/>
            <a:t>grupās</a:t>
          </a:r>
          <a:r>
            <a:rPr lang="en-GB" sz="1800" kern="1200" dirty="0"/>
            <a:t> un </a:t>
          </a:r>
          <a:r>
            <a:rPr lang="en-GB" sz="1800" kern="1200" dirty="0" err="1"/>
            <a:t>eksperimentos</a:t>
          </a:r>
          <a:r>
            <a:rPr lang="en-GB" sz="1800" kern="1200" dirty="0"/>
            <a:t> 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Latvijas</a:t>
          </a:r>
          <a:r>
            <a:rPr lang="en-GB" sz="1800" kern="1200" dirty="0"/>
            <a:t> </a:t>
          </a:r>
          <a:r>
            <a:rPr lang="en-GB" sz="1800" kern="1200" dirty="0" err="1"/>
            <a:t>dalība</a:t>
          </a:r>
          <a:r>
            <a:rPr lang="en-GB" sz="1800" kern="1200" dirty="0"/>
            <a:t> </a:t>
          </a:r>
          <a:r>
            <a:rPr lang="en-GB" sz="1800" kern="1200" dirty="0" err="1"/>
            <a:t>stratēģiskos</a:t>
          </a:r>
          <a:r>
            <a:rPr lang="en-GB" sz="1800" kern="1200" dirty="0"/>
            <a:t> CERN </a:t>
          </a:r>
          <a:r>
            <a:rPr lang="en-GB" sz="1800" kern="1200" dirty="0" err="1"/>
            <a:t>koordinētajos</a:t>
          </a:r>
          <a:r>
            <a:rPr lang="en-GB" sz="1800" kern="1200" dirty="0"/>
            <a:t> </a:t>
          </a:r>
          <a:r>
            <a:rPr lang="en-GB" sz="1800" kern="1200" dirty="0" err="1"/>
            <a:t>projektos</a:t>
          </a:r>
          <a:r>
            <a:rPr lang="en-GB" sz="1800" kern="1200" dirty="0"/>
            <a:t> un </a:t>
          </a:r>
          <a:r>
            <a:rPr lang="en-GB" sz="1800" kern="1200" dirty="0" err="1"/>
            <a:t>kolaborācijās</a:t>
          </a:r>
          <a:r>
            <a:rPr lang="en-GB" sz="1800" kern="1200" dirty="0"/>
            <a:t> (</a:t>
          </a:r>
          <a:r>
            <a:rPr lang="en-GB" sz="1800" kern="1200" dirty="0" err="1"/>
            <a:t>t.sk</a:t>
          </a:r>
          <a:r>
            <a:rPr lang="en-GB" sz="1800" kern="1200" dirty="0"/>
            <a:t>. ES </a:t>
          </a:r>
          <a:r>
            <a:rPr lang="en-GB" sz="1800" kern="1200" dirty="0" err="1"/>
            <a:t>projektos</a:t>
          </a:r>
          <a:r>
            <a:rPr lang="en-GB" sz="1800" kern="1200" dirty="0"/>
            <a:t>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CERN </a:t>
          </a:r>
          <a:r>
            <a:rPr lang="en-GB" sz="1800" kern="1200" dirty="0" err="1"/>
            <a:t>tehniskās</a:t>
          </a:r>
          <a:r>
            <a:rPr lang="en-GB" sz="1800" kern="1200" dirty="0"/>
            <a:t> un </a:t>
          </a:r>
          <a:r>
            <a:rPr lang="en-GB" sz="1800" kern="1200" dirty="0" err="1"/>
            <a:t>eksperimentālās</a:t>
          </a:r>
          <a:r>
            <a:rPr lang="en-GB" sz="1800" kern="1200" dirty="0"/>
            <a:t> </a:t>
          </a:r>
          <a:r>
            <a:rPr lang="en-GB" sz="1800" kern="1200" dirty="0" err="1"/>
            <a:t>bāzes</a:t>
          </a:r>
          <a:r>
            <a:rPr lang="en-GB" sz="1800" kern="1200" dirty="0"/>
            <a:t> </a:t>
          </a:r>
          <a:r>
            <a:rPr lang="en-GB" sz="1800" kern="1200" dirty="0" err="1"/>
            <a:t>izmantošana</a:t>
          </a:r>
          <a:r>
            <a:rPr lang="en-GB" sz="1800" kern="1200" dirty="0"/>
            <a:t>  </a:t>
          </a:r>
        </a:p>
      </dsp:txBody>
      <dsp:txXfrm>
        <a:off x="750537" y="92827"/>
        <a:ext cx="6906604" cy="1665616"/>
      </dsp:txXfrm>
    </dsp:sp>
    <dsp:sp modelId="{17704063-7C14-084E-807D-DEB310C86BE6}">
      <dsp:nvSpPr>
        <dsp:cNvPr id="0" name=""/>
        <dsp:cNvSpPr/>
      </dsp:nvSpPr>
      <dsp:spPr>
        <a:xfrm>
          <a:off x="800556" y="1331097"/>
          <a:ext cx="4923905" cy="4923905"/>
        </a:xfrm>
        <a:custGeom>
          <a:avLst/>
          <a:gdLst/>
          <a:ahLst/>
          <a:cxnLst/>
          <a:rect l="0" t="0" r="0" b="0"/>
          <a:pathLst>
            <a:path>
              <a:moveTo>
                <a:pt x="4228989" y="747662"/>
              </a:moveTo>
              <a:arcTo wR="2461952" hR="2461952" stAng="18952082" swAng="1498982"/>
            </a:path>
          </a:pathLst>
        </a:custGeom>
        <a:noFill/>
        <a:ln w="114300" cap="flat" cmpd="sng" algn="ctr">
          <a:solidFill>
            <a:schemeClr val="accent3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80CF0A-889F-DE42-B2A1-DA4E6745C2EE}">
      <dsp:nvSpPr>
        <dsp:cNvPr id="0" name=""/>
        <dsp:cNvSpPr/>
      </dsp:nvSpPr>
      <dsp:spPr>
        <a:xfrm>
          <a:off x="4306975" y="3318556"/>
          <a:ext cx="4057954" cy="2134608"/>
        </a:xfrm>
        <a:prstGeom prst="roundRect">
          <a:avLst/>
        </a:prstGeom>
        <a:solidFill>
          <a:schemeClr val="accent3">
            <a:hueOff val="757083"/>
            <a:satOff val="3575"/>
            <a:lumOff val="-27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/>
            <a:t>CERN -&gt; </a:t>
          </a:r>
          <a:r>
            <a:rPr lang="en-GB" sz="1900" b="1" kern="1200" dirty="0" err="1"/>
            <a:t>Latvija</a:t>
          </a:r>
          <a:endParaRPr lang="en-GB" sz="19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CERN </a:t>
          </a:r>
          <a:r>
            <a:rPr lang="en-GB" sz="1800" kern="1200" dirty="0" err="1"/>
            <a:t>lektoru</a:t>
          </a:r>
          <a:r>
            <a:rPr lang="en-GB" sz="1800" kern="1200" dirty="0"/>
            <a:t> </a:t>
          </a:r>
          <a:r>
            <a:rPr lang="en-GB" sz="1800" kern="1200" dirty="0" err="1"/>
            <a:t>iesaiste</a:t>
          </a:r>
          <a:r>
            <a:rPr lang="en-GB" sz="1800" kern="1200" dirty="0"/>
            <a:t> </a:t>
          </a:r>
          <a:r>
            <a:rPr lang="en-GB" sz="1800" kern="1200" dirty="0" err="1"/>
            <a:t>Latvijas</a:t>
          </a:r>
          <a:r>
            <a:rPr lang="en-GB" sz="1800" kern="1200" dirty="0"/>
            <a:t> </a:t>
          </a:r>
          <a:r>
            <a:rPr lang="en-GB" sz="1800" kern="1200" dirty="0" err="1"/>
            <a:t>studiju</a:t>
          </a:r>
          <a:r>
            <a:rPr lang="en-GB" sz="1800" kern="1200" dirty="0"/>
            <a:t> </a:t>
          </a:r>
          <a:r>
            <a:rPr lang="en-GB" sz="1800" kern="1200" dirty="0" err="1"/>
            <a:t>programmās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Pasākumu</a:t>
          </a:r>
          <a:r>
            <a:rPr lang="en-GB" sz="1800" kern="1200" dirty="0"/>
            <a:t> </a:t>
          </a:r>
          <a:r>
            <a:rPr lang="en-GB" sz="1800" kern="1200" dirty="0" err="1"/>
            <a:t>organizēšana</a:t>
          </a:r>
          <a:r>
            <a:rPr lang="en-GB" sz="1800" kern="1200" dirty="0"/>
            <a:t> </a:t>
          </a:r>
          <a:r>
            <a:rPr lang="en-GB" sz="1800" kern="1200" dirty="0" err="1"/>
            <a:t>Latvijā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Lekcijas</a:t>
          </a:r>
          <a:r>
            <a:rPr lang="en-GB" sz="1800" kern="1200" dirty="0"/>
            <a:t> un </a:t>
          </a:r>
          <a:r>
            <a:rPr lang="en-GB" sz="1800" kern="1200" dirty="0" err="1"/>
            <a:t>dalība</a:t>
          </a:r>
          <a:r>
            <a:rPr lang="en-GB" sz="1800" kern="1200" dirty="0"/>
            <a:t> </a:t>
          </a:r>
          <a:r>
            <a:rPr lang="en-GB" sz="1800" kern="1200" dirty="0" err="1"/>
            <a:t>pasākumos</a:t>
          </a:r>
          <a:r>
            <a:rPr lang="en-GB" sz="1800" kern="1200" dirty="0"/>
            <a:t> </a:t>
          </a:r>
          <a:r>
            <a:rPr lang="en-GB" sz="1800" kern="1200" dirty="0" err="1"/>
            <a:t>Latvijā</a:t>
          </a:r>
          <a:endParaRPr lang="en-GB" sz="1800" kern="1200" dirty="0"/>
        </a:p>
      </dsp:txBody>
      <dsp:txXfrm>
        <a:off x="4411178" y="3422759"/>
        <a:ext cx="3849548" cy="1926202"/>
      </dsp:txXfrm>
    </dsp:sp>
    <dsp:sp modelId="{418BFABC-06C9-6F4B-92C9-81B67327285F}">
      <dsp:nvSpPr>
        <dsp:cNvPr id="0" name=""/>
        <dsp:cNvSpPr/>
      </dsp:nvSpPr>
      <dsp:spPr>
        <a:xfrm>
          <a:off x="1760942" y="793930"/>
          <a:ext cx="4923905" cy="4923905"/>
        </a:xfrm>
        <a:custGeom>
          <a:avLst/>
          <a:gdLst/>
          <a:ahLst/>
          <a:cxnLst/>
          <a:rect l="0" t="0" r="0" b="0"/>
          <a:pathLst>
            <a:path>
              <a:moveTo>
                <a:pt x="3160110" y="4822839"/>
              </a:moveTo>
              <a:arcTo wR="2461952" hR="2461952" stAng="4411565" swAng="1976910"/>
            </a:path>
          </a:pathLst>
        </a:custGeom>
        <a:noFill/>
        <a:ln w="114300" cap="flat" cmpd="sng" algn="ctr">
          <a:solidFill>
            <a:schemeClr val="accent4">
              <a:lumMod val="7500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5A4C3-0BB5-7B49-9063-7BAC99AEF98F}">
      <dsp:nvSpPr>
        <dsp:cNvPr id="0" name=""/>
        <dsp:cNvSpPr/>
      </dsp:nvSpPr>
      <dsp:spPr>
        <a:xfrm>
          <a:off x="-48589" y="3318543"/>
          <a:ext cx="4280504" cy="2134608"/>
        </a:xfrm>
        <a:prstGeom prst="roundRect">
          <a:avLst/>
        </a:prstGeom>
        <a:solidFill>
          <a:schemeClr val="accent3">
            <a:hueOff val="1514165"/>
            <a:satOff val="7149"/>
            <a:lumOff val="-5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Uzņēmēji</a:t>
          </a:r>
          <a:r>
            <a:rPr lang="en-GB" sz="1900" b="1" kern="1200" dirty="0"/>
            <a:t> -&gt; CERN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Uzņēmēju</a:t>
          </a:r>
          <a:r>
            <a:rPr lang="en-GB" sz="1800" kern="1200" dirty="0"/>
            <a:t> </a:t>
          </a:r>
          <a:r>
            <a:rPr lang="en-GB" sz="1800" kern="1200" dirty="0" err="1"/>
            <a:t>iesaiste</a:t>
          </a:r>
          <a:r>
            <a:rPr lang="en-GB" sz="1800" kern="1200" dirty="0"/>
            <a:t> CERN R&amp;D </a:t>
          </a:r>
          <a:r>
            <a:rPr lang="en-GB" sz="1800" kern="1200" dirty="0" err="1"/>
            <a:t>projektos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pasūtījumu</a:t>
          </a:r>
          <a:r>
            <a:rPr lang="en-GB" sz="1800" kern="1200" dirty="0"/>
            <a:t> </a:t>
          </a:r>
          <a:r>
            <a:rPr lang="en-GB" sz="1800" kern="1200" dirty="0" err="1"/>
            <a:t>iegūšana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Uzticēšanās</a:t>
          </a:r>
          <a:r>
            <a:rPr lang="en-GB" sz="1800" kern="1200" dirty="0"/>
            <a:t> un </a:t>
          </a:r>
          <a:r>
            <a:rPr lang="en-GB" sz="1800" kern="1200" dirty="0" err="1"/>
            <a:t>sadarbības</a:t>
          </a:r>
          <a:r>
            <a:rPr lang="en-GB" sz="1800" kern="1200" dirty="0"/>
            <a:t> </a:t>
          </a:r>
          <a:r>
            <a:rPr lang="en-GB" sz="1800" kern="1200" dirty="0" err="1"/>
            <a:t>veidošana</a:t>
          </a:r>
          <a:r>
            <a:rPr lang="en-GB" sz="1800" kern="1200" dirty="0"/>
            <a:t> </a:t>
          </a:r>
          <a:r>
            <a:rPr lang="en-GB" sz="1800" kern="1200" dirty="0" err="1"/>
            <a:t>ar</a:t>
          </a:r>
          <a:r>
            <a:rPr lang="en-GB" sz="1800" kern="1200" dirty="0"/>
            <a:t> </a:t>
          </a:r>
          <a:r>
            <a:rPr lang="en-GB" sz="1800" kern="1200" dirty="0" err="1"/>
            <a:t>Latvijas</a:t>
          </a:r>
          <a:r>
            <a:rPr lang="en-GB" sz="1800" kern="1200" dirty="0"/>
            <a:t> </a:t>
          </a:r>
          <a:r>
            <a:rPr lang="en-GB" sz="1800" kern="1200" dirty="0" err="1"/>
            <a:t>zinātniekiem</a:t>
          </a:r>
          <a:endParaRPr lang="en-GB" sz="1800" kern="1200" dirty="0"/>
        </a:p>
      </dsp:txBody>
      <dsp:txXfrm>
        <a:off x="55614" y="3422746"/>
        <a:ext cx="4072098" cy="1926202"/>
      </dsp:txXfrm>
    </dsp:sp>
    <dsp:sp modelId="{4B43DAD1-0BFB-3E4C-9B02-D9F0F745DFA8}">
      <dsp:nvSpPr>
        <dsp:cNvPr id="0" name=""/>
        <dsp:cNvSpPr/>
      </dsp:nvSpPr>
      <dsp:spPr>
        <a:xfrm>
          <a:off x="2698523" y="1323297"/>
          <a:ext cx="4923905" cy="4923905"/>
        </a:xfrm>
        <a:custGeom>
          <a:avLst/>
          <a:gdLst/>
          <a:ahLst/>
          <a:cxnLst/>
          <a:rect l="0" t="0" r="0" b="0"/>
          <a:pathLst>
            <a:path>
              <a:moveTo>
                <a:pt x="133343" y="1662709"/>
              </a:moveTo>
              <a:arcTo wR="2461952" hR="2461952" stAng="11936619" swAng="1494842"/>
            </a:path>
          </a:pathLst>
        </a:custGeom>
        <a:noFill/>
        <a:ln w="11430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31C42-9B51-42DA-B7BA-C9040E2B82D6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0E445-8024-4917-8AFA-FF8A49DC9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8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449327-3B2F-EA4B-902F-85ED6D917E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50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4.wdp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pn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4" Type="http://schemas.microsoft.com/office/2007/relationships/hdphoto" Target="../media/hdphoto2.wdp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01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7"/>
          <p:cNvSpPr txBox="1">
            <a:spLocks/>
          </p:cNvSpPr>
          <p:nvPr userDrawn="1"/>
        </p:nvSpPr>
        <p:spPr>
          <a:xfrm>
            <a:off x="1540871" y="0"/>
            <a:ext cx="9923340" cy="4737370"/>
          </a:xfrm>
          <a:custGeom>
            <a:avLst/>
            <a:gdLst>
              <a:gd name="connsiteX0" fmla="*/ 269459 w 10787364"/>
              <a:gd name="connsiteY0" fmla="*/ 0 h 5149852"/>
              <a:gd name="connsiteX1" fmla="*/ 10787364 w 10787364"/>
              <a:gd name="connsiteY1" fmla="*/ 0 h 5149852"/>
              <a:gd name="connsiteX2" fmla="*/ 9587675 w 10787364"/>
              <a:gd name="connsiteY2" fmla="*/ 3851503 h 5149852"/>
              <a:gd name="connsiteX3" fmla="*/ 3982321 w 10787364"/>
              <a:gd name="connsiteY3" fmla="*/ 5149852 h 5149852"/>
              <a:gd name="connsiteX4" fmla="*/ 0 w 10787364"/>
              <a:gd name="connsiteY4" fmla="*/ 865076 h 51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7364" h="5149852">
                <a:moveTo>
                  <a:pt x="269459" y="0"/>
                </a:moveTo>
                <a:lnTo>
                  <a:pt x="10787364" y="0"/>
                </a:lnTo>
                <a:lnTo>
                  <a:pt x="9587675" y="3851503"/>
                </a:lnTo>
                <a:lnTo>
                  <a:pt x="3982321" y="5149852"/>
                </a:lnTo>
                <a:lnTo>
                  <a:pt x="0" y="865076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 userDrawn="1"/>
        </p:nvGrpSpPr>
        <p:grpSpPr bwMode="auto">
          <a:xfrm rot="20761722">
            <a:off x="358739" y="1004167"/>
            <a:ext cx="2058911" cy="2526544"/>
            <a:chOff x="2751" y="823"/>
            <a:chExt cx="2175" cy="2669"/>
          </a:xfrm>
          <a:noFill/>
        </p:grpSpPr>
        <p:sp>
          <p:nvSpPr>
            <p:cNvPr id="3" name="Freeform 273"/>
            <p:cNvSpPr>
              <a:spLocks/>
            </p:cNvSpPr>
            <p:nvPr/>
          </p:nvSpPr>
          <p:spPr bwMode="auto">
            <a:xfrm>
              <a:off x="3194" y="2595"/>
              <a:ext cx="1289" cy="897"/>
            </a:xfrm>
            <a:custGeom>
              <a:avLst/>
              <a:gdLst>
                <a:gd name="T0" fmla="*/ 1289 w 1289"/>
                <a:gd name="T1" fmla="*/ 0 h 897"/>
                <a:gd name="T2" fmla="*/ 645 w 1289"/>
                <a:gd name="T3" fmla="*/ 897 h 897"/>
                <a:gd name="T4" fmla="*/ 0 w 1289"/>
                <a:gd name="T5" fmla="*/ 0 h 897"/>
                <a:gd name="T6" fmla="*/ 1289 w 1289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897">
                  <a:moveTo>
                    <a:pt x="1289" y="0"/>
                  </a:moveTo>
                  <a:lnTo>
                    <a:pt x="645" y="897"/>
                  </a:lnTo>
                  <a:lnTo>
                    <a:pt x="0" y="0"/>
                  </a:lnTo>
                  <a:lnTo>
                    <a:pt x="1289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74"/>
            <p:cNvSpPr>
              <a:spLocks/>
            </p:cNvSpPr>
            <p:nvPr/>
          </p:nvSpPr>
          <p:spPr bwMode="auto">
            <a:xfrm>
              <a:off x="3839" y="2595"/>
              <a:ext cx="1087" cy="897"/>
            </a:xfrm>
            <a:custGeom>
              <a:avLst/>
              <a:gdLst>
                <a:gd name="T0" fmla="*/ 0 w 1087"/>
                <a:gd name="T1" fmla="*/ 897 h 897"/>
                <a:gd name="T2" fmla="*/ 1087 w 1087"/>
                <a:gd name="T3" fmla="*/ 206 h 897"/>
                <a:gd name="T4" fmla="*/ 644 w 1087"/>
                <a:gd name="T5" fmla="*/ 0 h 897"/>
                <a:gd name="T6" fmla="*/ 0 w 1087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7" h="897">
                  <a:moveTo>
                    <a:pt x="0" y="897"/>
                  </a:moveTo>
                  <a:lnTo>
                    <a:pt x="1087" y="206"/>
                  </a:lnTo>
                  <a:lnTo>
                    <a:pt x="644" y="0"/>
                  </a:lnTo>
                  <a:lnTo>
                    <a:pt x="0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751" y="2595"/>
              <a:ext cx="1088" cy="897"/>
            </a:xfrm>
            <a:custGeom>
              <a:avLst/>
              <a:gdLst>
                <a:gd name="T0" fmla="*/ 1088 w 1088"/>
                <a:gd name="T1" fmla="*/ 897 h 897"/>
                <a:gd name="T2" fmla="*/ 0 w 1088"/>
                <a:gd name="T3" fmla="*/ 206 h 897"/>
                <a:gd name="T4" fmla="*/ 443 w 1088"/>
                <a:gd name="T5" fmla="*/ 0 h 897"/>
                <a:gd name="T6" fmla="*/ 1088 w 1088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897">
                  <a:moveTo>
                    <a:pt x="1088" y="897"/>
                  </a:moveTo>
                  <a:lnTo>
                    <a:pt x="0" y="206"/>
                  </a:lnTo>
                  <a:lnTo>
                    <a:pt x="443" y="0"/>
                  </a:lnTo>
                  <a:lnTo>
                    <a:pt x="1088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4483" y="1493"/>
              <a:ext cx="443" cy="1308"/>
            </a:xfrm>
            <a:custGeom>
              <a:avLst/>
              <a:gdLst>
                <a:gd name="T0" fmla="*/ 443 w 443"/>
                <a:gd name="T1" fmla="*/ 1308 h 1308"/>
                <a:gd name="T2" fmla="*/ 443 w 443"/>
                <a:gd name="T3" fmla="*/ 0 h 1308"/>
                <a:gd name="T4" fmla="*/ 0 w 443"/>
                <a:gd name="T5" fmla="*/ 1102 h 1308"/>
                <a:gd name="T6" fmla="*/ 443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443" y="1308"/>
                  </a:moveTo>
                  <a:lnTo>
                    <a:pt x="443" y="0"/>
                  </a:lnTo>
                  <a:lnTo>
                    <a:pt x="0" y="1102"/>
                  </a:lnTo>
                  <a:lnTo>
                    <a:pt x="443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2751" y="1493"/>
              <a:ext cx="443" cy="1308"/>
            </a:xfrm>
            <a:custGeom>
              <a:avLst/>
              <a:gdLst>
                <a:gd name="T0" fmla="*/ 0 w 443"/>
                <a:gd name="T1" fmla="*/ 1308 h 1308"/>
                <a:gd name="T2" fmla="*/ 3 w 443"/>
                <a:gd name="T3" fmla="*/ 0 h 1308"/>
                <a:gd name="T4" fmla="*/ 443 w 443"/>
                <a:gd name="T5" fmla="*/ 1102 h 1308"/>
                <a:gd name="T6" fmla="*/ 0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0" y="1308"/>
                  </a:moveTo>
                  <a:lnTo>
                    <a:pt x="3" y="0"/>
                  </a:lnTo>
                  <a:lnTo>
                    <a:pt x="443" y="1102"/>
                  </a:lnTo>
                  <a:lnTo>
                    <a:pt x="0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3194" y="1446"/>
              <a:ext cx="1289" cy="1149"/>
            </a:xfrm>
            <a:custGeom>
              <a:avLst/>
              <a:gdLst>
                <a:gd name="T0" fmla="*/ 1289 w 1289"/>
                <a:gd name="T1" fmla="*/ 1149 h 1149"/>
                <a:gd name="T2" fmla="*/ 0 w 1289"/>
                <a:gd name="T3" fmla="*/ 1149 h 1149"/>
                <a:gd name="T4" fmla="*/ 628 w 1289"/>
                <a:gd name="T5" fmla="*/ 0 h 1149"/>
                <a:gd name="T6" fmla="*/ 1289 w 1289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1149">
                  <a:moveTo>
                    <a:pt x="1289" y="1149"/>
                  </a:moveTo>
                  <a:lnTo>
                    <a:pt x="0" y="1149"/>
                  </a:lnTo>
                  <a:lnTo>
                    <a:pt x="628" y="0"/>
                  </a:lnTo>
                  <a:lnTo>
                    <a:pt x="1289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9"/>
            <p:cNvSpPr>
              <a:spLocks/>
            </p:cNvSpPr>
            <p:nvPr/>
          </p:nvSpPr>
          <p:spPr bwMode="auto">
            <a:xfrm>
              <a:off x="3822" y="1446"/>
              <a:ext cx="1104" cy="1149"/>
            </a:xfrm>
            <a:custGeom>
              <a:avLst/>
              <a:gdLst>
                <a:gd name="T0" fmla="*/ 661 w 1104"/>
                <a:gd name="T1" fmla="*/ 1149 h 1149"/>
                <a:gd name="T2" fmla="*/ 1104 w 1104"/>
                <a:gd name="T3" fmla="*/ 47 h 1149"/>
                <a:gd name="T4" fmla="*/ 0 w 1104"/>
                <a:gd name="T5" fmla="*/ 0 h 1149"/>
                <a:gd name="T6" fmla="*/ 661 w 1104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4" h="1149">
                  <a:moveTo>
                    <a:pt x="661" y="1149"/>
                  </a:moveTo>
                  <a:lnTo>
                    <a:pt x="1104" y="47"/>
                  </a:lnTo>
                  <a:lnTo>
                    <a:pt x="0" y="0"/>
                  </a:lnTo>
                  <a:lnTo>
                    <a:pt x="661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0"/>
            <p:cNvSpPr>
              <a:spLocks/>
            </p:cNvSpPr>
            <p:nvPr/>
          </p:nvSpPr>
          <p:spPr bwMode="auto">
            <a:xfrm>
              <a:off x="2751" y="1446"/>
              <a:ext cx="1071" cy="1149"/>
            </a:xfrm>
            <a:custGeom>
              <a:avLst/>
              <a:gdLst>
                <a:gd name="T0" fmla="*/ 443 w 1071"/>
                <a:gd name="T1" fmla="*/ 1149 h 1149"/>
                <a:gd name="T2" fmla="*/ 0 w 1071"/>
                <a:gd name="T3" fmla="*/ 47 h 1149"/>
                <a:gd name="T4" fmla="*/ 1071 w 1071"/>
                <a:gd name="T5" fmla="*/ 0 h 1149"/>
                <a:gd name="T6" fmla="*/ 443 w 1071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1149">
                  <a:moveTo>
                    <a:pt x="443" y="1149"/>
                  </a:moveTo>
                  <a:lnTo>
                    <a:pt x="0" y="47"/>
                  </a:lnTo>
                  <a:lnTo>
                    <a:pt x="1071" y="0"/>
                  </a:lnTo>
                  <a:lnTo>
                    <a:pt x="443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81"/>
            <p:cNvSpPr>
              <a:spLocks/>
            </p:cNvSpPr>
            <p:nvPr/>
          </p:nvSpPr>
          <p:spPr bwMode="auto">
            <a:xfrm>
              <a:off x="2751" y="823"/>
              <a:ext cx="1071" cy="670"/>
            </a:xfrm>
            <a:custGeom>
              <a:avLst/>
              <a:gdLst>
                <a:gd name="T0" fmla="*/ 1071 w 1071"/>
                <a:gd name="T1" fmla="*/ 623 h 670"/>
                <a:gd name="T2" fmla="*/ 1071 w 1071"/>
                <a:gd name="T3" fmla="*/ 0 h 670"/>
                <a:gd name="T4" fmla="*/ 0 w 1071"/>
                <a:gd name="T5" fmla="*/ 670 h 670"/>
                <a:gd name="T6" fmla="*/ 1071 w 1071"/>
                <a:gd name="T7" fmla="*/ 623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670">
                  <a:moveTo>
                    <a:pt x="1071" y="623"/>
                  </a:moveTo>
                  <a:lnTo>
                    <a:pt x="1071" y="0"/>
                  </a:lnTo>
                  <a:lnTo>
                    <a:pt x="0" y="670"/>
                  </a:lnTo>
                  <a:lnTo>
                    <a:pt x="1071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2"/>
            <p:cNvSpPr>
              <a:spLocks/>
            </p:cNvSpPr>
            <p:nvPr/>
          </p:nvSpPr>
          <p:spPr bwMode="auto">
            <a:xfrm>
              <a:off x="3822" y="823"/>
              <a:ext cx="1102" cy="673"/>
            </a:xfrm>
            <a:custGeom>
              <a:avLst/>
              <a:gdLst>
                <a:gd name="T0" fmla="*/ 0 w 1102"/>
                <a:gd name="T1" fmla="*/ 623 h 673"/>
                <a:gd name="T2" fmla="*/ 0 w 1102"/>
                <a:gd name="T3" fmla="*/ 0 h 673"/>
                <a:gd name="T4" fmla="*/ 1102 w 1102"/>
                <a:gd name="T5" fmla="*/ 673 h 673"/>
                <a:gd name="T6" fmla="*/ 0 w 1102"/>
                <a:gd name="T7" fmla="*/ 62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2" h="673">
                  <a:moveTo>
                    <a:pt x="0" y="623"/>
                  </a:moveTo>
                  <a:lnTo>
                    <a:pt x="0" y="0"/>
                  </a:lnTo>
                  <a:lnTo>
                    <a:pt x="1102" y="673"/>
                  </a:lnTo>
                  <a:lnTo>
                    <a:pt x="0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7"/>
          <p:cNvSpPr txBox="1">
            <a:spLocks/>
          </p:cNvSpPr>
          <p:nvPr userDrawn="1"/>
        </p:nvSpPr>
        <p:spPr>
          <a:xfrm rot="20298230">
            <a:off x="9804694" y="2792393"/>
            <a:ext cx="1627438" cy="1847461"/>
          </a:xfrm>
          <a:custGeom>
            <a:avLst/>
            <a:gdLst>
              <a:gd name="connsiteX0" fmla="*/ 809474 w 1610511"/>
              <a:gd name="connsiteY0" fmla="*/ 0 h 1847461"/>
              <a:gd name="connsiteX1" fmla="*/ 1610511 w 1610511"/>
              <a:gd name="connsiteY1" fmla="*/ 466908 h 1847461"/>
              <a:gd name="connsiteX2" fmla="*/ 1610511 w 1610511"/>
              <a:gd name="connsiteY2" fmla="*/ 1381309 h 1847461"/>
              <a:gd name="connsiteX3" fmla="*/ 814139 w 1610511"/>
              <a:gd name="connsiteY3" fmla="*/ 1847461 h 1847461"/>
              <a:gd name="connsiteX4" fmla="*/ 0 w 1610511"/>
              <a:gd name="connsiteY4" fmla="*/ 1381309 h 1847461"/>
              <a:gd name="connsiteX5" fmla="*/ 0 w 1610511"/>
              <a:gd name="connsiteY5" fmla="*/ 466908 h 18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0511" h="1847461">
                <a:moveTo>
                  <a:pt x="809474" y="0"/>
                </a:moveTo>
                <a:lnTo>
                  <a:pt x="1610511" y="466908"/>
                </a:lnTo>
                <a:lnTo>
                  <a:pt x="1610511" y="1381309"/>
                </a:lnTo>
                <a:lnTo>
                  <a:pt x="814139" y="1847461"/>
                </a:lnTo>
                <a:lnTo>
                  <a:pt x="0" y="1381309"/>
                </a:lnTo>
                <a:lnTo>
                  <a:pt x="0" y="466908"/>
                </a:lnTo>
                <a:close/>
              </a:path>
            </a:pathLst>
          </a:custGeom>
          <a:gradFill>
            <a:gsLst>
              <a:gs pos="30000">
                <a:schemeClr val="accent1">
                  <a:lumMod val="74000"/>
                  <a:alpha val="41000"/>
                </a:schemeClr>
              </a:gs>
              <a:gs pos="100000">
                <a:schemeClr val="bg2"/>
              </a:gs>
            </a:gsLst>
            <a:lin ang="2700000" scaled="1"/>
          </a:gra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7631" y="5636653"/>
            <a:ext cx="968344" cy="8973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120" y="5674827"/>
            <a:ext cx="1557549" cy="82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17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6" name="Picture 305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929" t="-1" r="-1780" b="30234"/>
          <a:stretch/>
        </p:blipFill>
        <p:spPr>
          <a:xfrm flipV="1">
            <a:off x="114" y="-338"/>
            <a:ext cx="3570475" cy="2360014"/>
          </a:xfrm>
          <a:prstGeom prst="rect">
            <a:avLst/>
          </a:prstGeom>
        </p:spPr>
      </p:pic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3" name="Snip Diagonal Corner Rectangle 2"/>
          <p:cNvSpPr/>
          <p:nvPr userDrawn="1"/>
        </p:nvSpPr>
        <p:spPr bwMode="auto">
          <a:xfrm>
            <a:off x="9292897" y="675665"/>
            <a:ext cx="4806653" cy="5505991"/>
          </a:xfrm>
          <a:custGeom>
            <a:avLst/>
            <a:gdLst>
              <a:gd name="connsiteX0" fmla="*/ 0 w 1434353"/>
              <a:gd name="connsiteY0" fmla="*/ 0 h 1183341"/>
              <a:gd name="connsiteX1" fmla="*/ 1237126 w 1434353"/>
              <a:gd name="connsiteY1" fmla="*/ 0 h 1183341"/>
              <a:gd name="connsiteX2" fmla="*/ 1434353 w 1434353"/>
              <a:gd name="connsiteY2" fmla="*/ 197227 h 1183341"/>
              <a:gd name="connsiteX3" fmla="*/ 1434353 w 1434353"/>
              <a:gd name="connsiteY3" fmla="*/ 1183341 h 1183341"/>
              <a:gd name="connsiteX4" fmla="*/ 1434353 w 1434353"/>
              <a:gd name="connsiteY4" fmla="*/ 1183341 h 1183341"/>
              <a:gd name="connsiteX5" fmla="*/ 197227 w 1434353"/>
              <a:gd name="connsiteY5" fmla="*/ 1183341 h 1183341"/>
              <a:gd name="connsiteX6" fmla="*/ 0 w 1434353"/>
              <a:gd name="connsiteY6" fmla="*/ 986114 h 1183341"/>
              <a:gd name="connsiteX7" fmla="*/ 0 w 1434353"/>
              <a:gd name="connsiteY7" fmla="*/ 0 h 1183341"/>
              <a:gd name="connsiteX0" fmla="*/ 705305 w 1434353"/>
              <a:gd name="connsiteY0" fmla="*/ 0 h 1280086"/>
              <a:gd name="connsiteX1" fmla="*/ 1237126 w 1434353"/>
              <a:gd name="connsiteY1" fmla="*/ 96745 h 1280086"/>
              <a:gd name="connsiteX2" fmla="*/ 1434353 w 1434353"/>
              <a:gd name="connsiteY2" fmla="*/ 293972 h 1280086"/>
              <a:gd name="connsiteX3" fmla="*/ 1434353 w 1434353"/>
              <a:gd name="connsiteY3" fmla="*/ 1280086 h 1280086"/>
              <a:gd name="connsiteX4" fmla="*/ 1434353 w 1434353"/>
              <a:gd name="connsiteY4" fmla="*/ 1280086 h 1280086"/>
              <a:gd name="connsiteX5" fmla="*/ 197227 w 1434353"/>
              <a:gd name="connsiteY5" fmla="*/ 1280086 h 1280086"/>
              <a:gd name="connsiteX6" fmla="*/ 0 w 1434353"/>
              <a:gd name="connsiteY6" fmla="*/ 1082859 h 1280086"/>
              <a:gd name="connsiteX7" fmla="*/ 705305 w 1434353"/>
              <a:gd name="connsiteY7" fmla="*/ 0 h 1280086"/>
              <a:gd name="connsiteX0" fmla="*/ 574231 w 1303279"/>
              <a:gd name="connsiteY0" fmla="*/ 0 h 1280086"/>
              <a:gd name="connsiteX1" fmla="*/ 1106052 w 1303279"/>
              <a:gd name="connsiteY1" fmla="*/ 96745 h 1280086"/>
              <a:gd name="connsiteX2" fmla="*/ 1303279 w 1303279"/>
              <a:gd name="connsiteY2" fmla="*/ 293972 h 1280086"/>
              <a:gd name="connsiteX3" fmla="*/ 1303279 w 1303279"/>
              <a:gd name="connsiteY3" fmla="*/ 1280086 h 1280086"/>
              <a:gd name="connsiteX4" fmla="*/ 1303279 w 1303279"/>
              <a:gd name="connsiteY4" fmla="*/ 1280086 h 1280086"/>
              <a:gd name="connsiteX5" fmla="*/ 66153 w 1303279"/>
              <a:gd name="connsiteY5" fmla="*/ 1280086 h 1280086"/>
              <a:gd name="connsiteX6" fmla="*/ 0 w 1303279"/>
              <a:gd name="connsiteY6" fmla="*/ 336983 h 1280086"/>
              <a:gd name="connsiteX7" fmla="*/ 574231 w 1303279"/>
              <a:gd name="connsiteY7" fmla="*/ 0 h 1280086"/>
              <a:gd name="connsiteX0" fmla="*/ 574231 w 1303279"/>
              <a:gd name="connsiteY0" fmla="*/ 0 h 1280086"/>
              <a:gd name="connsiteX1" fmla="*/ 1106052 w 1303279"/>
              <a:gd name="connsiteY1" fmla="*/ 96745 h 1280086"/>
              <a:gd name="connsiteX2" fmla="*/ 1303279 w 1303279"/>
              <a:gd name="connsiteY2" fmla="*/ 293972 h 1280086"/>
              <a:gd name="connsiteX3" fmla="*/ 1303279 w 1303279"/>
              <a:gd name="connsiteY3" fmla="*/ 1280086 h 1280086"/>
              <a:gd name="connsiteX4" fmla="*/ 1303279 w 1303279"/>
              <a:gd name="connsiteY4" fmla="*/ 1280086 h 1280086"/>
              <a:gd name="connsiteX5" fmla="*/ 616 w 1303279"/>
              <a:gd name="connsiteY5" fmla="*/ 1021058 h 1280086"/>
              <a:gd name="connsiteX6" fmla="*/ 0 w 1303279"/>
              <a:gd name="connsiteY6" fmla="*/ 336983 h 1280086"/>
              <a:gd name="connsiteX7" fmla="*/ 574231 w 1303279"/>
              <a:gd name="connsiteY7" fmla="*/ 0 h 1280086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303279 w 1303279"/>
              <a:gd name="connsiteY3" fmla="*/ 128008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175326 w 1303279"/>
              <a:gd name="connsiteY3" fmla="*/ 97736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156601 w 1303279"/>
              <a:gd name="connsiteY3" fmla="*/ 101481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156601"/>
              <a:gd name="connsiteY0" fmla="*/ 0 h 1345623"/>
              <a:gd name="connsiteX1" fmla="*/ 1106052 w 1156601"/>
              <a:gd name="connsiteY1" fmla="*/ 96745 h 1345623"/>
              <a:gd name="connsiteX2" fmla="*/ 744652 w 1156601"/>
              <a:gd name="connsiteY2" fmla="*/ 450012 h 1345623"/>
              <a:gd name="connsiteX3" fmla="*/ 1156601 w 1156601"/>
              <a:gd name="connsiteY3" fmla="*/ 1014816 h 1345623"/>
              <a:gd name="connsiteX4" fmla="*/ 569887 w 1156601"/>
              <a:gd name="connsiteY4" fmla="*/ 1345623 h 1345623"/>
              <a:gd name="connsiteX5" fmla="*/ 616 w 1156601"/>
              <a:gd name="connsiteY5" fmla="*/ 1021058 h 1345623"/>
              <a:gd name="connsiteX6" fmla="*/ 0 w 1156601"/>
              <a:gd name="connsiteY6" fmla="*/ 336983 h 1345623"/>
              <a:gd name="connsiteX7" fmla="*/ 574231 w 1156601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744652 w 1174710"/>
              <a:gd name="connsiteY2" fmla="*/ 450012 h 1345623"/>
              <a:gd name="connsiteX3" fmla="*/ 1156601 w 1174710"/>
              <a:gd name="connsiteY3" fmla="*/ 1014816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59721 w 1174710"/>
              <a:gd name="connsiteY2" fmla="*/ 634140 h 1345623"/>
              <a:gd name="connsiteX3" fmla="*/ 1156601 w 1174710"/>
              <a:gd name="connsiteY3" fmla="*/ 1014816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59721 w 1174710"/>
              <a:gd name="connsiteY2" fmla="*/ 634140 h 1345623"/>
              <a:gd name="connsiteX3" fmla="*/ 1165963 w 1174710"/>
              <a:gd name="connsiteY3" fmla="*/ 1011695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72204 w 1174710"/>
              <a:gd name="connsiteY2" fmla="*/ 659107 h 1345623"/>
              <a:gd name="connsiteX3" fmla="*/ 1165963 w 1174710"/>
              <a:gd name="connsiteY3" fmla="*/ 1011695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4710" h="1345623">
                <a:moveTo>
                  <a:pt x="574231" y="0"/>
                </a:moveTo>
                <a:lnTo>
                  <a:pt x="1174710" y="340169"/>
                </a:lnTo>
                <a:cubicBezTo>
                  <a:pt x="1173875" y="446482"/>
                  <a:pt x="1173039" y="552794"/>
                  <a:pt x="1172204" y="659107"/>
                </a:cubicBezTo>
                <a:lnTo>
                  <a:pt x="1165963" y="1011695"/>
                </a:lnTo>
                <a:lnTo>
                  <a:pt x="569887" y="1345623"/>
                </a:lnTo>
                <a:lnTo>
                  <a:pt x="616" y="1021058"/>
                </a:lnTo>
                <a:cubicBezTo>
                  <a:pt x="411" y="793033"/>
                  <a:pt x="205" y="565008"/>
                  <a:pt x="0" y="336983"/>
                </a:cubicBezTo>
                <a:lnTo>
                  <a:pt x="57423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352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81234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-923606" y="841716"/>
            <a:ext cx="3470275" cy="4003676"/>
            <a:chOff x="4364038" y="1717675"/>
            <a:chExt cx="3470275" cy="40036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085013" y="2503488"/>
              <a:ext cx="749300" cy="433388"/>
            </a:xfrm>
            <a:custGeom>
              <a:avLst/>
              <a:gdLst>
                <a:gd name="T0" fmla="*/ 236 w 472"/>
                <a:gd name="T1" fmla="*/ 273 h 273"/>
                <a:gd name="T2" fmla="*/ 0 w 472"/>
                <a:gd name="T3" fmla="*/ 134 h 273"/>
                <a:gd name="T4" fmla="*/ 236 w 472"/>
                <a:gd name="T5" fmla="*/ 0 h 273"/>
                <a:gd name="T6" fmla="*/ 472 w 472"/>
                <a:gd name="T7" fmla="*/ 134 h 273"/>
                <a:gd name="T8" fmla="*/ 236 w 4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273">
                  <a:moveTo>
                    <a:pt x="236" y="273"/>
                  </a:moveTo>
                  <a:lnTo>
                    <a:pt x="0" y="134"/>
                  </a:lnTo>
                  <a:lnTo>
                    <a:pt x="236" y="0"/>
                  </a:lnTo>
                  <a:lnTo>
                    <a:pt x="472" y="134"/>
                  </a:lnTo>
                  <a:lnTo>
                    <a:pt x="236" y="27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085013" y="2716213"/>
              <a:ext cx="382588" cy="1785938"/>
            </a:xfrm>
            <a:custGeom>
              <a:avLst/>
              <a:gdLst>
                <a:gd name="T0" fmla="*/ 236 w 241"/>
                <a:gd name="T1" fmla="*/ 408 h 1125"/>
                <a:gd name="T2" fmla="*/ 236 w 241"/>
                <a:gd name="T3" fmla="*/ 139 h 1125"/>
                <a:gd name="T4" fmla="*/ 0 w 241"/>
                <a:gd name="T5" fmla="*/ 0 h 1125"/>
                <a:gd name="T6" fmla="*/ 5 w 241"/>
                <a:gd name="T7" fmla="*/ 273 h 1125"/>
                <a:gd name="T8" fmla="*/ 5 w 241"/>
                <a:gd name="T9" fmla="*/ 991 h 1125"/>
                <a:gd name="T10" fmla="*/ 241 w 241"/>
                <a:gd name="T11" fmla="*/ 1125 h 1125"/>
                <a:gd name="T12" fmla="*/ 236 w 241"/>
                <a:gd name="T13" fmla="*/ 408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125">
                  <a:moveTo>
                    <a:pt x="236" y="408"/>
                  </a:moveTo>
                  <a:lnTo>
                    <a:pt x="236" y="139"/>
                  </a:lnTo>
                  <a:lnTo>
                    <a:pt x="0" y="0"/>
                  </a:lnTo>
                  <a:lnTo>
                    <a:pt x="5" y="273"/>
                  </a:lnTo>
                  <a:lnTo>
                    <a:pt x="5" y="991"/>
                  </a:lnTo>
                  <a:lnTo>
                    <a:pt x="241" y="1125"/>
                  </a:lnTo>
                  <a:lnTo>
                    <a:pt x="236" y="40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475413" y="2716213"/>
              <a:ext cx="1358900" cy="2786063"/>
            </a:xfrm>
            <a:custGeom>
              <a:avLst/>
              <a:gdLst>
                <a:gd name="T0" fmla="*/ 856 w 856"/>
                <a:gd name="T1" fmla="*/ 273 h 1755"/>
                <a:gd name="T2" fmla="*/ 856 w 856"/>
                <a:gd name="T3" fmla="*/ 273 h 1755"/>
                <a:gd name="T4" fmla="*/ 856 w 856"/>
                <a:gd name="T5" fmla="*/ 0 h 1755"/>
                <a:gd name="T6" fmla="*/ 856 w 856"/>
                <a:gd name="T7" fmla="*/ 0 h 1755"/>
                <a:gd name="T8" fmla="*/ 856 w 856"/>
                <a:gd name="T9" fmla="*/ 0 h 1755"/>
                <a:gd name="T10" fmla="*/ 620 w 856"/>
                <a:gd name="T11" fmla="*/ 139 h 1755"/>
                <a:gd name="T12" fmla="*/ 625 w 856"/>
                <a:gd name="T13" fmla="*/ 1125 h 1755"/>
                <a:gd name="T14" fmla="*/ 0 w 856"/>
                <a:gd name="T15" fmla="*/ 1486 h 1755"/>
                <a:gd name="T16" fmla="*/ 0 w 856"/>
                <a:gd name="T17" fmla="*/ 1755 h 1755"/>
                <a:gd name="T18" fmla="*/ 856 w 856"/>
                <a:gd name="T19" fmla="*/ 1259 h 1755"/>
                <a:gd name="T20" fmla="*/ 856 w 856"/>
                <a:gd name="T21" fmla="*/ 273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6" h="1755">
                  <a:moveTo>
                    <a:pt x="856" y="273"/>
                  </a:moveTo>
                  <a:lnTo>
                    <a:pt x="856" y="273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620" y="139"/>
                  </a:lnTo>
                  <a:lnTo>
                    <a:pt x="625" y="1125"/>
                  </a:lnTo>
                  <a:lnTo>
                    <a:pt x="0" y="1486"/>
                  </a:lnTo>
                  <a:lnTo>
                    <a:pt x="0" y="1755"/>
                  </a:lnTo>
                  <a:lnTo>
                    <a:pt x="856" y="1259"/>
                  </a:lnTo>
                  <a:lnTo>
                    <a:pt x="856" y="2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099176" y="4289425"/>
              <a:ext cx="1368425" cy="785813"/>
            </a:xfrm>
            <a:custGeom>
              <a:avLst/>
              <a:gdLst>
                <a:gd name="T0" fmla="*/ 626 w 862"/>
                <a:gd name="T1" fmla="*/ 0 h 495"/>
                <a:gd name="T2" fmla="*/ 0 w 862"/>
                <a:gd name="T3" fmla="*/ 356 h 495"/>
                <a:gd name="T4" fmla="*/ 237 w 862"/>
                <a:gd name="T5" fmla="*/ 495 h 495"/>
                <a:gd name="T6" fmla="*/ 237 w 862"/>
                <a:gd name="T7" fmla="*/ 495 h 495"/>
                <a:gd name="T8" fmla="*/ 84 w 862"/>
                <a:gd name="T9" fmla="*/ 407 h 495"/>
                <a:gd name="T10" fmla="*/ 237 w 862"/>
                <a:gd name="T11" fmla="*/ 495 h 495"/>
                <a:gd name="T12" fmla="*/ 862 w 862"/>
                <a:gd name="T13" fmla="*/ 134 h 495"/>
                <a:gd name="T14" fmla="*/ 626 w 862"/>
                <a:gd name="T1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495">
                  <a:moveTo>
                    <a:pt x="626" y="0"/>
                  </a:moveTo>
                  <a:lnTo>
                    <a:pt x="0" y="356"/>
                  </a:lnTo>
                  <a:lnTo>
                    <a:pt x="237" y="495"/>
                  </a:lnTo>
                  <a:lnTo>
                    <a:pt x="237" y="495"/>
                  </a:lnTo>
                  <a:lnTo>
                    <a:pt x="84" y="407"/>
                  </a:lnTo>
                  <a:lnTo>
                    <a:pt x="237" y="495"/>
                  </a:lnTo>
                  <a:lnTo>
                    <a:pt x="862" y="134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364038" y="2716213"/>
              <a:ext cx="374650" cy="647700"/>
            </a:xfrm>
            <a:custGeom>
              <a:avLst/>
              <a:gdLst>
                <a:gd name="T0" fmla="*/ 236 w 236"/>
                <a:gd name="T1" fmla="*/ 139 h 408"/>
                <a:gd name="T2" fmla="*/ 236 w 236"/>
                <a:gd name="T3" fmla="*/ 408 h 408"/>
                <a:gd name="T4" fmla="*/ 0 w 236"/>
                <a:gd name="T5" fmla="*/ 273 h 408"/>
                <a:gd name="T6" fmla="*/ 5 w 236"/>
                <a:gd name="T7" fmla="*/ 0 h 408"/>
                <a:gd name="T8" fmla="*/ 236 w 236"/>
                <a:gd name="T9" fmla="*/ 13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408">
                  <a:moveTo>
                    <a:pt x="236" y="139"/>
                  </a:moveTo>
                  <a:lnTo>
                    <a:pt x="236" y="408"/>
                  </a:lnTo>
                  <a:lnTo>
                    <a:pt x="0" y="273"/>
                  </a:lnTo>
                  <a:lnTo>
                    <a:pt x="5" y="0"/>
                  </a:lnTo>
                  <a:lnTo>
                    <a:pt x="236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38688" y="2151063"/>
              <a:ext cx="1360488" cy="1212850"/>
            </a:xfrm>
            <a:custGeom>
              <a:avLst/>
              <a:gdLst>
                <a:gd name="T0" fmla="*/ 237 w 857"/>
                <a:gd name="T1" fmla="*/ 356 h 764"/>
                <a:gd name="T2" fmla="*/ 0 w 857"/>
                <a:gd name="T3" fmla="*/ 495 h 764"/>
                <a:gd name="T4" fmla="*/ 0 w 857"/>
                <a:gd name="T5" fmla="*/ 764 h 764"/>
                <a:gd name="T6" fmla="*/ 237 w 857"/>
                <a:gd name="T7" fmla="*/ 629 h 764"/>
                <a:gd name="T8" fmla="*/ 857 w 857"/>
                <a:gd name="T9" fmla="*/ 268 h 764"/>
                <a:gd name="T10" fmla="*/ 857 w 857"/>
                <a:gd name="T11" fmla="*/ 0 h 764"/>
                <a:gd name="T12" fmla="*/ 237 w 857"/>
                <a:gd name="T13" fmla="*/ 356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7" h="764">
                  <a:moveTo>
                    <a:pt x="237" y="356"/>
                  </a:moveTo>
                  <a:lnTo>
                    <a:pt x="0" y="495"/>
                  </a:lnTo>
                  <a:lnTo>
                    <a:pt x="0" y="764"/>
                  </a:lnTo>
                  <a:lnTo>
                    <a:pt x="237" y="629"/>
                  </a:lnTo>
                  <a:lnTo>
                    <a:pt x="857" y="268"/>
                  </a:lnTo>
                  <a:lnTo>
                    <a:pt x="857" y="0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371976" y="1717675"/>
              <a:ext cx="3087688" cy="1219200"/>
            </a:xfrm>
            <a:custGeom>
              <a:avLst/>
              <a:gdLst>
                <a:gd name="T0" fmla="*/ 231 w 1945"/>
                <a:gd name="T1" fmla="*/ 495 h 768"/>
                <a:gd name="T2" fmla="*/ 231 w 1945"/>
                <a:gd name="T3" fmla="*/ 495 h 768"/>
                <a:gd name="T4" fmla="*/ 0 w 1945"/>
                <a:gd name="T5" fmla="*/ 629 h 768"/>
                <a:gd name="T6" fmla="*/ 0 w 1945"/>
                <a:gd name="T7" fmla="*/ 629 h 768"/>
                <a:gd name="T8" fmla="*/ 0 w 1945"/>
                <a:gd name="T9" fmla="*/ 629 h 768"/>
                <a:gd name="T10" fmla="*/ 231 w 1945"/>
                <a:gd name="T11" fmla="*/ 768 h 768"/>
                <a:gd name="T12" fmla="*/ 1088 w 1945"/>
                <a:gd name="T13" fmla="*/ 273 h 768"/>
                <a:gd name="T14" fmla="*/ 1709 w 1945"/>
                <a:gd name="T15" fmla="*/ 629 h 768"/>
                <a:gd name="T16" fmla="*/ 1945 w 1945"/>
                <a:gd name="T17" fmla="*/ 495 h 768"/>
                <a:gd name="T18" fmla="*/ 1084 w 1945"/>
                <a:gd name="T19" fmla="*/ 0 h 768"/>
                <a:gd name="T20" fmla="*/ 231 w 1945"/>
                <a:gd name="T21" fmla="*/ 4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5" h="768">
                  <a:moveTo>
                    <a:pt x="231" y="495"/>
                  </a:moveTo>
                  <a:lnTo>
                    <a:pt x="231" y="495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231" y="768"/>
                  </a:lnTo>
                  <a:lnTo>
                    <a:pt x="1088" y="273"/>
                  </a:lnTo>
                  <a:lnTo>
                    <a:pt x="1709" y="629"/>
                  </a:lnTo>
                  <a:lnTo>
                    <a:pt x="1945" y="495"/>
                  </a:lnTo>
                  <a:lnTo>
                    <a:pt x="1084" y="0"/>
                  </a:lnTo>
                  <a:lnTo>
                    <a:pt x="231" y="4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9176" y="2151063"/>
              <a:ext cx="985838" cy="998538"/>
            </a:xfrm>
            <a:custGeom>
              <a:avLst/>
              <a:gdLst>
                <a:gd name="T0" fmla="*/ 0 w 621"/>
                <a:gd name="T1" fmla="*/ 268 h 629"/>
                <a:gd name="T2" fmla="*/ 621 w 621"/>
                <a:gd name="T3" fmla="*/ 629 h 629"/>
                <a:gd name="T4" fmla="*/ 621 w 621"/>
                <a:gd name="T5" fmla="*/ 356 h 629"/>
                <a:gd name="T6" fmla="*/ 621 w 621"/>
                <a:gd name="T7" fmla="*/ 356 h 629"/>
                <a:gd name="T8" fmla="*/ 621 w 621"/>
                <a:gd name="T9" fmla="*/ 532 h 629"/>
                <a:gd name="T10" fmla="*/ 621 w 621"/>
                <a:gd name="T11" fmla="*/ 356 h 629"/>
                <a:gd name="T12" fmla="*/ 0 w 621"/>
                <a:gd name="T13" fmla="*/ 0 h 629"/>
                <a:gd name="T14" fmla="*/ 0 w 621"/>
                <a:gd name="T15" fmla="*/ 26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1" h="629">
                  <a:moveTo>
                    <a:pt x="0" y="268"/>
                  </a:moveTo>
                  <a:lnTo>
                    <a:pt x="621" y="629"/>
                  </a:lnTo>
                  <a:lnTo>
                    <a:pt x="621" y="356"/>
                  </a:lnTo>
                  <a:lnTo>
                    <a:pt x="621" y="356"/>
                  </a:lnTo>
                  <a:lnTo>
                    <a:pt x="621" y="532"/>
                  </a:lnTo>
                  <a:lnTo>
                    <a:pt x="621" y="356"/>
                  </a:lnTo>
                  <a:lnTo>
                    <a:pt x="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9176" y="5075238"/>
              <a:ext cx="376238" cy="646113"/>
            </a:xfrm>
            <a:custGeom>
              <a:avLst/>
              <a:gdLst>
                <a:gd name="T0" fmla="*/ 0 w 237"/>
                <a:gd name="T1" fmla="*/ 134 h 407"/>
                <a:gd name="T2" fmla="*/ 237 w 237"/>
                <a:gd name="T3" fmla="*/ 0 h 407"/>
                <a:gd name="T4" fmla="*/ 237 w 237"/>
                <a:gd name="T5" fmla="*/ 269 h 407"/>
                <a:gd name="T6" fmla="*/ 0 w 237"/>
                <a:gd name="T7" fmla="*/ 407 h 407"/>
                <a:gd name="T8" fmla="*/ 0 w 237"/>
                <a:gd name="T9" fmla="*/ 1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7">
                  <a:moveTo>
                    <a:pt x="0" y="134"/>
                  </a:moveTo>
                  <a:lnTo>
                    <a:pt x="237" y="0"/>
                  </a:lnTo>
                  <a:lnTo>
                    <a:pt x="237" y="269"/>
                  </a:lnTo>
                  <a:lnTo>
                    <a:pt x="0" y="407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38688" y="4295775"/>
              <a:ext cx="1736725" cy="992188"/>
            </a:xfrm>
            <a:custGeom>
              <a:avLst/>
              <a:gdLst>
                <a:gd name="T0" fmla="*/ 626 w 1094"/>
                <a:gd name="T1" fmla="*/ 491 h 625"/>
                <a:gd name="T2" fmla="*/ 857 w 1094"/>
                <a:gd name="T3" fmla="*/ 625 h 625"/>
                <a:gd name="T4" fmla="*/ 1094 w 1094"/>
                <a:gd name="T5" fmla="*/ 491 h 625"/>
                <a:gd name="T6" fmla="*/ 857 w 1094"/>
                <a:gd name="T7" fmla="*/ 357 h 625"/>
                <a:gd name="T8" fmla="*/ 237 w 1094"/>
                <a:gd name="T9" fmla="*/ 0 h 625"/>
                <a:gd name="T10" fmla="*/ 0 w 1094"/>
                <a:gd name="T11" fmla="*/ 135 h 625"/>
                <a:gd name="T12" fmla="*/ 626 w 1094"/>
                <a:gd name="T13" fmla="*/ 49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25">
                  <a:moveTo>
                    <a:pt x="626" y="491"/>
                  </a:moveTo>
                  <a:lnTo>
                    <a:pt x="857" y="625"/>
                  </a:lnTo>
                  <a:lnTo>
                    <a:pt x="1094" y="491"/>
                  </a:lnTo>
                  <a:lnTo>
                    <a:pt x="857" y="357"/>
                  </a:lnTo>
                  <a:lnTo>
                    <a:pt x="237" y="0"/>
                  </a:lnTo>
                  <a:lnTo>
                    <a:pt x="0" y="135"/>
                  </a:lnTo>
                  <a:lnTo>
                    <a:pt x="626" y="49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371976" y="3149600"/>
              <a:ext cx="1727200" cy="2571750"/>
            </a:xfrm>
            <a:custGeom>
              <a:avLst/>
              <a:gdLst>
                <a:gd name="T0" fmla="*/ 852 w 1088"/>
                <a:gd name="T1" fmla="*/ 1482 h 1620"/>
                <a:gd name="T2" fmla="*/ 852 w 1088"/>
                <a:gd name="T3" fmla="*/ 1482 h 1620"/>
                <a:gd name="T4" fmla="*/ 1088 w 1088"/>
                <a:gd name="T5" fmla="*/ 1620 h 1620"/>
                <a:gd name="T6" fmla="*/ 1088 w 1088"/>
                <a:gd name="T7" fmla="*/ 1620 h 1620"/>
                <a:gd name="T8" fmla="*/ 1088 w 1088"/>
                <a:gd name="T9" fmla="*/ 1620 h 1620"/>
                <a:gd name="T10" fmla="*/ 1088 w 1088"/>
                <a:gd name="T11" fmla="*/ 1347 h 1620"/>
                <a:gd name="T12" fmla="*/ 231 w 1088"/>
                <a:gd name="T13" fmla="*/ 857 h 1620"/>
                <a:gd name="T14" fmla="*/ 231 w 1088"/>
                <a:gd name="T15" fmla="*/ 135 h 1620"/>
                <a:gd name="T16" fmla="*/ 0 w 1088"/>
                <a:gd name="T17" fmla="*/ 0 h 1620"/>
                <a:gd name="T18" fmla="*/ 0 w 1088"/>
                <a:gd name="T19" fmla="*/ 991 h 1620"/>
                <a:gd name="T20" fmla="*/ 852 w 1088"/>
                <a:gd name="T21" fmla="*/ 1482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620">
                  <a:moveTo>
                    <a:pt x="852" y="1482"/>
                  </a:moveTo>
                  <a:lnTo>
                    <a:pt x="852" y="1482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347"/>
                  </a:lnTo>
                  <a:lnTo>
                    <a:pt x="231" y="857"/>
                  </a:lnTo>
                  <a:lnTo>
                    <a:pt x="231" y="135"/>
                  </a:lnTo>
                  <a:lnTo>
                    <a:pt x="0" y="0"/>
                  </a:lnTo>
                  <a:lnTo>
                    <a:pt x="0" y="991"/>
                  </a:lnTo>
                  <a:lnTo>
                    <a:pt x="852" y="148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738688" y="3149600"/>
              <a:ext cx="376238" cy="1360488"/>
            </a:xfrm>
            <a:custGeom>
              <a:avLst/>
              <a:gdLst>
                <a:gd name="T0" fmla="*/ 237 w 237"/>
                <a:gd name="T1" fmla="*/ 722 h 857"/>
                <a:gd name="T2" fmla="*/ 237 w 237"/>
                <a:gd name="T3" fmla="*/ 0 h 857"/>
                <a:gd name="T4" fmla="*/ 0 w 237"/>
                <a:gd name="T5" fmla="*/ 135 h 857"/>
                <a:gd name="T6" fmla="*/ 0 w 237"/>
                <a:gd name="T7" fmla="*/ 135 h 857"/>
                <a:gd name="T8" fmla="*/ 153 w 237"/>
                <a:gd name="T9" fmla="*/ 47 h 857"/>
                <a:gd name="T10" fmla="*/ 0 w 237"/>
                <a:gd name="T11" fmla="*/ 135 h 857"/>
                <a:gd name="T12" fmla="*/ 0 w 237"/>
                <a:gd name="T13" fmla="*/ 857 h 857"/>
                <a:gd name="T14" fmla="*/ 237 w 237"/>
                <a:gd name="T15" fmla="*/ 722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857">
                  <a:moveTo>
                    <a:pt x="237" y="722"/>
                  </a:moveTo>
                  <a:lnTo>
                    <a:pt x="237" y="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153" y="47"/>
                  </a:lnTo>
                  <a:lnTo>
                    <a:pt x="0" y="135"/>
                  </a:lnTo>
                  <a:lnTo>
                    <a:pt x="0" y="857"/>
                  </a:lnTo>
                  <a:lnTo>
                    <a:pt x="237" y="7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681544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5891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22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8025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0791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F53FB-7CD0-5156-003F-95C877A2E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516C6-F948-288F-E0D8-6EFBA82A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35B124-6EE7-07C9-C96F-88158FF15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D2B8B-12C1-B377-3722-FBF4FE9C1B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380237-FC2E-8F4A-B69C-9282F793E0E4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756340-889D-0F14-4EB7-EE886DEE1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9276D-39EB-8198-5810-46760635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E7E8C7-7722-144E-BACC-FC98A9D5C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1949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F5A8-AF98-C91E-4B1E-4224C43C5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9EC03-5845-45DB-21CD-6DD39B314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4EE2B-53EA-1845-B457-5A111A19F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91099F-5AE7-7C3F-E40A-8DB29126B5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380237-FC2E-8F4A-B69C-9282F793E0E4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71ABC7-0A78-7651-84E9-B3FDC8BF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EEC8C-E398-F5A5-238E-CFC630B02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E7E8C7-7722-144E-BACC-FC98A9D5C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68179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60937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76197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17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04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3521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2493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361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4390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84421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98591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61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7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43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-923606" y="841716"/>
            <a:ext cx="3470275" cy="4003676"/>
            <a:chOff x="4364038" y="1717675"/>
            <a:chExt cx="3470275" cy="40036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085013" y="2503488"/>
              <a:ext cx="749300" cy="433388"/>
            </a:xfrm>
            <a:custGeom>
              <a:avLst/>
              <a:gdLst>
                <a:gd name="T0" fmla="*/ 236 w 472"/>
                <a:gd name="T1" fmla="*/ 273 h 273"/>
                <a:gd name="T2" fmla="*/ 0 w 472"/>
                <a:gd name="T3" fmla="*/ 134 h 273"/>
                <a:gd name="T4" fmla="*/ 236 w 472"/>
                <a:gd name="T5" fmla="*/ 0 h 273"/>
                <a:gd name="T6" fmla="*/ 472 w 472"/>
                <a:gd name="T7" fmla="*/ 134 h 273"/>
                <a:gd name="T8" fmla="*/ 236 w 4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273">
                  <a:moveTo>
                    <a:pt x="236" y="273"/>
                  </a:moveTo>
                  <a:lnTo>
                    <a:pt x="0" y="134"/>
                  </a:lnTo>
                  <a:lnTo>
                    <a:pt x="236" y="0"/>
                  </a:lnTo>
                  <a:lnTo>
                    <a:pt x="472" y="134"/>
                  </a:lnTo>
                  <a:lnTo>
                    <a:pt x="236" y="27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085013" y="2716213"/>
              <a:ext cx="382588" cy="1785938"/>
            </a:xfrm>
            <a:custGeom>
              <a:avLst/>
              <a:gdLst>
                <a:gd name="T0" fmla="*/ 236 w 241"/>
                <a:gd name="T1" fmla="*/ 408 h 1125"/>
                <a:gd name="T2" fmla="*/ 236 w 241"/>
                <a:gd name="T3" fmla="*/ 139 h 1125"/>
                <a:gd name="T4" fmla="*/ 0 w 241"/>
                <a:gd name="T5" fmla="*/ 0 h 1125"/>
                <a:gd name="T6" fmla="*/ 5 w 241"/>
                <a:gd name="T7" fmla="*/ 273 h 1125"/>
                <a:gd name="T8" fmla="*/ 5 w 241"/>
                <a:gd name="T9" fmla="*/ 991 h 1125"/>
                <a:gd name="T10" fmla="*/ 241 w 241"/>
                <a:gd name="T11" fmla="*/ 1125 h 1125"/>
                <a:gd name="T12" fmla="*/ 236 w 241"/>
                <a:gd name="T13" fmla="*/ 408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125">
                  <a:moveTo>
                    <a:pt x="236" y="408"/>
                  </a:moveTo>
                  <a:lnTo>
                    <a:pt x="236" y="139"/>
                  </a:lnTo>
                  <a:lnTo>
                    <a:pt x="0" y="0"/>
                  </a:lnTo>
                  <a:lnTo>
                    <a:pt x="5" y="273"/>
                  </a:lnTo>
                  <a:lnTo>
                    <a:pt x="5" y="991"/>
                  </a:lnTo>
                  <a:lnTo>
                    <a:pt x="241" y="1125"/>
                  </a:lnTo>
                  <a:lnTo>
                    <a:pt x="236" y="40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475413" y="2716213"/>
              <a:ext cx="1358900" cy="2786063"/>
            </a:xfrm>
            <a:custGeom>
              <a:avLst/>
              <a:gdLst>
                <a:gd name="T0" fmla="*/ 856 w 856"/>
                <a:gd name="T1" fmla="*/ 273 h 1755"/>
                <a:gd name="T2" fmla="*/ 856 w 856"/>
                <a:gd name="T3" fmla="*/ 273 h 1755"/>
                <a:gd name="T4" fmla="*/ 856 w 856"/>
                <a:gd name="T5" fmla="*/ 0 h 1755"/>
                <a:gd name="T6" fmla="*/ 856 w 856"/>
                <a:gd name="T7" fmla="*/ 0 h 1755"/>
                <a:gd name="T8" fmla="*/ 856 w 856"/>
                <a:gd name="T9" fmla="*/ 0 h 1755"/>
                <a:gd name="T10" fmla="*/ 620 w 856"/>
                <a:gd name="T11" fmla="*/ 139 h 1755"/>
                <a:gd name="T12" fmla="*/ 625 w 856"/>
                <a:gd name="T13" fmla="*/ 1125 h 1755"/>
                <a:gd name="T14" fmla="*/ 0 w 856"/>
                <a:gd name="T15" fmla="*/ 1486 h 1755"/>
                <a:gd name="T16" fmla="*/ 0 w 856"/>
                <a:gd name="T17" fmla="*/ 1755 h 1755"/>
                <a:gd name="T18" fmla="*/ 856 w 856"/>
                <a:gd name="T19" fmla="*/ 1259 h 1755"/>
                <a:gd name="T20" fmla="*/ 856 w 856"/>
                <a:gd name="T21" fmla="*/ 273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6" h="1755">
                  <a:moveTo>
                    <a:pt x="856" y="273"/>
                  </a:moveTo>
                  <a:lnTo>
                    <a:pt x="856" y="273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620" y="139"/>
                  </a:lnTo>
                  <a:lnTo>
                    <a:pt x="625" y="1125"/>
                  </a:lnTo>
                  <a:lnTo>
                    <a:pt x="0" y="1486"/>
                  </a:lnTo>
                  <a:lnTo>
                    <a:pt x="0" y="1755"/>
                  </a:lnTo>
                  <a:lnTo>
                    <a:pt x="856" y="1259"/>
                  </a:lnTo>
                  <a:lnTo>
                    <a:pt x="856" y="2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099176" y="4289425"/>
              <a:ext cx="1368425" cy="785813"/>
            </a:xfrm>
            <a:custGeom>
              <a:avLst/>
              <a:gdLst>
                <a:gd name="T0" fmla="*/ 626 w 862"/>
                <a:gd name="T1" fmla="*/ 0 h 495"/>
                <a:gd name="T2" fmla="*/ 0 w 862"/>
                <a:gd name="T3" fmla="*/ 356 h 495"/>
                <a:gd name="T4" fmla="*/ 237 w 862"/>
                <a:gd name="T5" fmla="*/ 495 h 495"/>
                <a:gd name="T6" fmla="*/ 237 w 862"/>
                <a:gd name="T7" fmla="*/ 495 h 495"/>
                <a:gd name="T8" fmla="*/ 84 w 862"/>
                <a:gd name="T9" fmla="*/ 407 h 495"/>
                <a:gd name="T10" fmla="*/ 237 w 862"/>
                <a:gd name="T11" fmla="*/ 495 h 495"/>
                <a:gd name="T12" fmla="*/ 862 w 862"/>
                <a:gd name="T13" fmla="*/ 134 h 495"/>
                <a:gd name="T14" fmla="*/ 626 w 862"/>
                <a:gd name="T1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495">
                  <a:moveTo>
                    <a:pt x="626" y="0"/>
                  </a:moveTo>
                  <a:lnTo>
                    <a:pt x="0" y="356"/>
                  </a:lnTo>
                  <a:lnTo>
                    <a:pt x="237" y="495"/>
                  </a:lnTo>
                  <a:lnTo>
                    <a:pt x="237" y="495"/>
                  </a:lnTo>
                  <a:lnTo>
                    <a:pt x="84" y="407"/>
                  </a:lnTo>
                  <a:lnTo>
                    <a:pt x="237" y="495"/>
                  </a:lnTo>
                  <a:lnTo>
                    <a:pt x="862" y="134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364038" y="2716213"/>
              <a:ext cx="374650" cy="647700"/>
            </a:xfrm>
            <a:custGeom>
              <a:avLst/>
              <a:gdLst>
                <a:gd name="T0" fmla="*/ 236 w 236"/>
                <a:gd name="T1" fmla="*/ 139 h 408"/>
                <a:gd name="T2" fmla="*/ 236 w 236"/>
                <a:gd name="T3" fmla="*/ 408 h 408"/>
                <a:gd name="T4" fmla="*/ 0 w 236"/>
                <a:gd name="T5" fmla="*/ 273 h 408"/>
                <a:gd name="T6" fmla="*/ 5 w 236"/>
                <a:gd name="T7" fmla="*/ 0 h 408"/>
                <a:gd name="T8" fmla="*/ 236 w 236"/>
                <a:gd name="T9" fmla="*/ 13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408">
                  <a:moveTo>
                    <a:pt x="236" y="139"/>
                  </a:moveTo>
                  <a:lnTo>
                    <a:pt x="236" y="408"/>
                  </a:lnTo>
                  <a:lnTo>
                    <a:pt x="0" y="273"/>
                  </a:lnTo>
                  <a:lnTo>
                    <a:pt x="5" y="0"/>
                  </a:lnTo>
                  <a:lnTo>
                    <a:pt x="236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38688" y="2151063"/>
              <a:ext cx="1360488" cy="1212850"/>
            </a:xfrm>
            <a:custGeom>
              <a:avLst/>
              <a:gdLst>
                <a:gd name="T0" fmla="*/ 237 w 857"/>
                <a:gd name="T1" fmla="*/ 356 h 764"/>
                <a:gd name="T2" fmla="*/ 0 w 857"/>
                <a:gd name="T3" fmla="*/ 495 h 764"/>
                <a:gd name="T4" fmla="*/ 0 w 857"/>
                <a:gd name="T5" fmla="*/ 764 h 764"/>
                <a:gd name="T6" fmla="*/ 237 w 857"/>
                <a:gd name="T7" fmla="*/ 629 h 764"/>
                <a:gd name="T8" fmla="*/ 857 w 857"/>
                <a:gd name="T9" fmla="*/ 268 h 764"/>
                <a:gd name="T10" fmla="*/ 857 w 857"/>
                <a:gd name="T11" fmla="*/ 0 h 764"/>
                <a:gd name="T12" fmla="*/ 237 w 857"/>
                <a:gd name="T13" fmla="*/ 356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7" h="764">
                  <a:moveTo>
                    <a:pt x="237" y="356"/>
                  </a:moveTo>
                  <a:lnTo>
                    <a:pt x="0" y="495"/>
                  </a:lnTo>
                  <a:lnTo>
                    <a:pt x="0" y="764"/>
                  </a:lnTo>
                  <a:lnTo>
                    <a:pt x="237" y="629"/>
                  </a:lnTo>
                  <a:lnTo>
                    <a:pt x="857" y="268"/>
                  </a:lnTo>
                  <a:lnTo>
                    <a:pt x="857" y="0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371976" y="1717675"/>
              <a:ext cx="3087688" cy="1219200"/>
            </a:xfrm>
            <a:custGeom>
              <a:avLst/>
              <a:gdLst>
                <a:gd name="T0" fmla="*/ 231 w 1945"/>
                <a:gd name="T1" fmla="*/ 495 h 768"/>
                <a:gd name="T2" fmla="*/ 231 w 1945"/>
                <a:gd name="T3" fmla="*/ 495 h 768"/>
                <a:gd name="T4" fmla="*/ 0 w 1945"/>
                <a:gd name="T5" fmla="*/ 629 h 768"/>
                <a:gd name="T6" fmla="*/ 0 w 1945"/>
                <a:gd name="T7" fmla="*/ 629 h 768"/>
                <a:gd name="T8" fmla="*/ 0 w 1945"/>
                <a:gd name="T9" fmla="*/ 629 h 768"/>
                <a:gd name="T10" fmla="*/ 231 w 1945"/>
                <a:gd name="T11" fmla="*/ 768 h 768"/>
                <a:gd name="T12" fmla="*/ 1088 w 1945"/>
                <a:gd name="T13" fmla="*/ 273 h 768"/>
                <a:gd name="T14" fmla="*/ 1709 w 1945"/>
                <a:gd name="T15" fmla="*/ 629 h 768"/>
                <a:gd name="T16" fmla="*/ 1945 w 1945"/>
                <a:gd name="T17" fmla="*/ 495 h 768"/>
                <a:gd name="T18" fmla="*/ 1084 w 1945"/>
                <a:gd name="T19" fmla="*/ 0 h 768"/>
                <a:gd name="T20" fmla="*/ 231 w 1945"/>
                <a:gd name="T21" fmla="*/ 4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5" h="768">
                  <a:moveTo>
                    <a:pt x="231" y="495"/>
                  </a:moveTo>
                  <a:lnTo>
                    <a:pt x="231" y="495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231" y="768"/>
                  </a:lnTo>
                  <a:lnTo>
                    <a:pt x="1088" y="273"/>
                  </a:lnTo>
                  <a:lnTo>
                    <a:pt x="1709" y="629"/>
                  </a:lnTo>
                  <a:lnTo>
                    <a:pt x="1945" y="495"/>
                  </a:lnTo>
                  <a:lnTo>
                    <a:pt x="1084" y="0"/>
                  </a:lnTo>
                  <a:lnTo>
                    <a:pt x="231" y="4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9176" y="2151063"/>
              <a:ext cx="985838" cy="998538"/>
            </a:xfrm>
            <a:custGeom>
              <a:avLst/>
              <a:gdLst>
                <a:gd name="T0" fmla="*/ 0 w 621"/>
                <a:gd name="T1" fmla="*/ 268 h 629"/>
                <a:gd name="T2" fmla="*/ 621 w 621"/>
                <a:gd name="T3" fmla="*/ 629 h 629"/>
                <a:gd name="T4" fmla="*/ 621 w 621"/>
                <a:gd name="T5" fmla="*/ 356 h 629"/>
                <a:gd name="T6" fmla="*/ 621 w 621"/>
                <a:gd name="T7" fmla="*/ 356 h 629"/>
                <a:gd name="T8" fmla="*/ 621 w 621"/>
                <a:gd name="T9" fmla="*/ 532 h 629"/>
                <a:gd name="T10" fmla="*/ 621 w 621"/>
                <a:gd name="T11" fmla="*/ 356 h 629"/>
                <a:gd name="T12" fmla="*/ 0 w 621"/>
                <a:gd name="T13" fmla="*/ 0 h 629"/>
                <a:gd name="T14" fmla="*/ 0 w 621"/>
                <a:gd name="T15" fmla="*/ 26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1" h="629">
                  <a:moveTo>
                    <a:pt x="0" y="268"/>
                  </a:moveTo>
                  <a:lnTo>
                    <a:pt x="621" y="629"/>
                  </a:lnTo>
                  <a:lnTo>
                    <a:pt x="621" y="356"/>
                  </a:lnTo>
                  <a:lnTo>
                    <a:pt x="621" y="356"/>
                  </a:lnTo>
                  <a:lnTo>
                    <a:pt x="621" y="532"/>
                  </a:lnTo>
                  <a:lnTo>
                    <a:pt x="621" y="356"/>
                  </a:lnTo>
                  <a:lnTo>
                    <a:pt x="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9176" y="5075238"/>
              <a:ext cx="376238" cy="646113"/>
            </a:xfrm>
            <a:custGeom>
              <a:avLst/>
              <a:gdLst>
                <a:gd name="T0" fmla="*/ 0 w 237"/>
                <a:gd name="T1" fmla="*/ 134 h 407"/>
                <a:gd name="T2" fmla="*/ 237 w 237"/>
                <a:gd name="T3" fmla="*/ 0 h 407"/>
                <a:gd name="T4" fmla="*/ 237 w 237"/>
                <a:gd name="T5" fmla="*/ 269 h 407"/>
                <a:gd name="T6" fmla="*/ 0 w 237"/>
                <a:gd name="T7" fmla="*/ 407 h 407"/>
                <a:gd name="T8" fmla="*/ 0 w 237"/>
                <a:gd name="T9" fmla="*/ 1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7">
                  <a:moveTo>
                    <a:pt x="0" y="134"/>
                  </a:moveTo>
                  <a:lnTo>
                    <a:pt x="237" y="0"/>
                  </a:lnTo>
                  <a:lnTo>
                    <a:pt x="237" y="269"/>
                  </a:lnTo>
                  <a:lnTo>
                    <a:pt x="0" y="407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38688" y="4295775"/>
              <a:ext cx="1736725" cy="992188"/>
            </a:xfrm>
            <a:custGeom>
              <a:avLst/>
              <a:gdLst>
                <a:gd name="T0" fmla="*/ 626 w 1094"/>
                <a:gd name="T1" fmla="*/ 491 h 625"/>
                <a:gd name="T2" fmla="*/ 857 w 1094"/>
                <a:gd name="T3" fmla="*/ 625 h 625"/>
                <a:gd name="T4" fmla="*/ 1094 w 1094"/>
                <a:gd name="T5" fmla="*/ 491 h 625"/>
                <a:gd name="T6" fmla="*/ 857 w 1094"/>
                <a:gd name="T7" fmla="*/ 357 h 625"/>
                <a:gd name="T8" fmla="*/ 237 w 1094"/>
                <a:gd name="T9" fmla="*/ 0 h 625"/>
                <a:gd name="T10" fmla="*/ 0 w 1094"/>
                <a:gd name="T11" fmla="*/ 135 h 625"/>
                <a:gd name="T12" fmla="*/ 626 w 1094"/>
                <a:gd name="T13" fmla="*/ 49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25">
                  <a:moveTo>
                    <a:pt x="626" y="491"/>
                  </a:moveTo>
                  <a:lnTo>
                    <a:pt x="857" y="625"/>
                  </a:lnTo>
                  <a:lnTo>
                    <a:pt x="1094" y="491"/>
                  </a:lnTo>
                  <a:lnTo>
                    <a:pt x="857" y="357"/>
                  </a:lnTo>
                  <a:lnTo>
                    <a:pt x="237" y="0"/>
                  </a:lnTo>
                  <a:lnTo>
                    <a:pt x="0" y="135"/>
                  </a:lnTo>
                  <a:lnTo>
                    <a:pt x="626" y="49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371976" y="3149600"/>
              <a:ext cx="1727200" cy="2571750"/>
            </a:xfrm>
            <a:custGeom>
              <a:avLst/>
              <a:gdLst>
                <a:gd name="T0" fmla="*/ 852 w 1088"/>
                <a:gd name="T1" fmla="*/ 1482 h 1620"/>
                <a:gd name="T2" fmla="*/ 852 w 1088"/>
                <a:gd name="T3" fmla="*/ 1482 h 1620"/>
                <a:gd name="T4" fmla="*/ 1088 w 1088"/>
                <a:gd name="T5" fmla="*/ 1620 h 1620"/>
                <a:gd name="T6" fmla="*/ 1088 w 1088"/>
                <a:gd name="T7" fmla="*/ 1620 h 1620"/>
                <a:gd name="T8" fmla="*/ 1088 w 1088"/>
                <a:gd name="T9" fmla="*/ 1620 h 1620"/>
                <a:gd name="T10" fmla="*/ 1088 w 1088"/>
                <a:gd name="T11" fmla="*/ 1347 h 1620"/>
                <a:gd name="T12" fmla="*/ 231 w 1088"/>
                <a:gd name="T13" fmla="*/ 857 h 1620"/>
                <a:gd name="T14" fmla="*/ 231 w 1088"/>
                <a:gd name="T15" fmla="*/ 135 h 1620"/>
                <a:gd name="T16" fmla="*/ 0 w 1088"/>
                <a:gd name="T17" fmla="*/ 0 h 1620"/>
                <a:gd name="T18" fmla="*/ 0 w 1088"/>
                <a:gd name="T19" fmla="*/ 991 h 1620"/>
                <a:gd name="T20" fmla="*/ 852 w 1088"/>
                <a:gd name="T21" fmla="*/ 1482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620">
                  <a:moveTo>
                    <a:pt x="852" y="1482"/>
                  </a:moveTo>
                  <a:lnTo>
                    <a:pt x="852" y="1482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347"/>
                  </a:lnTo>
                  <a:lnTo>
                    <a:pt x="231" y="857"/>
                  </a:lnTo>
                  <a:lnTo>
                    <a:pt x="231" y="135"/>
                  </a:lnTo>
                  <a:lnTo>
                    <a:pt x="0" y="0"/>
                  </a:lnTo>
                  <a:lnTo>
                    <a:pt x="0" y="991"/>
                  </a:lnTo>
                  <a:lnTo>
                    <a:pt x="852" y="148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738688" y="3149600"/>
              <a:ext cx="376238" cy="1360488"/>
            </a:xfrm>
            <a:custGeom>
              <a:avLst/>
              <a:gdLst>
                <a:gd name="T0" fmla="*/ 237 w 237"/>
                <a:gd name="T1" fmla="*/ 722 h 857"/>
                <a:gd name="T2" fmla="*/ 237 w 237"/>
                <a:gd name="T3" fmla="*/ 0 h 857"/>
                <a:gd name="T4" fmla="*/ 0 w 237"/>
                <a:gd name="T5" fmla="*/ 135 h 857"/>
                <a:gd name="T6" fmla="*/ 0 w 237"/>
                <a:gd name="T7" fmla="*/ 135 h 857"/>
                <a:gd name="T8" fmla="*/ 153 w 237"/>
                <a:gd name="T9" fmla="*/ 47 h 857"/>
                <a:gd name="T10" fmla="*/ 0 w 237"/>
                <a:gd name="T11" fmla="*/ 135 h 857"/>
                <a:gd name="T12" fmla="*/ 0 w 237"/>
                <a:gd name="T13" fmla="*/ 857 h 857"/>
                <a:gd name="T14" fmla="*/ 237 w 237"/>
                <a:gd name="T15" fmla="*/ 722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857">
                  <a:moveTo>
                    <a:pt x="237" y="722"/>
                  </a:moveTo>
                  <a:lnTo>
                    <a:pt x="237" y="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153" y="47"/>
                  </a:lnTo>
                  <a:lnTo>
                    <a:pt x="0" y="135"/>
                  </a:lnTo>
                  <a:lnTo>
                    <a:pt x="0" y="857"/>
                  </a:lnTo>
                  <a:lnTo>
                    <a:pt x="237" y="7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136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66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0113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>
                <a:solidFill>
                  <a:srgbClr val="2802CA"/>
                </a:solidFill>
              </a:rPr>
              <a:t>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 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</a:t>
            </a:r>
            <a:endParaRPr lang="lv-LV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69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69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8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3316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66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875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3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178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325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9468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3117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363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4018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3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5411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123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920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17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695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20797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</p:spTree>
    <p:extLst>
      <p:ext uri="{BB962C8B-B14F-4D97-AF65-F5344CB8AC3E}">
        <p14:creationId xmlns:p14="http://schemas.microsoft.com/office/powerpoint/2010/main" val="13145204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7773702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428665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5768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1044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9" y="371788"/>
            <a:ext cx="11448422" cy="6486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44054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644539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646541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2158399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917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4826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3034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22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0025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548557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52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549"/>
          <a:stretch/>
        </p:blipFill>
        <p:spPr>
          <a:xfrm>
            <a:off x="5044862" y="3533991"/>
            <a:ext cx="6427322" cy="3324008"/>
          </a:xfrm>
          <a:prstGeom prst="rect">
            <a:avLst/>
          </a:prstGeom>
        </p:spPr>
      </p:pic>
      <p:sp>
        <p:nvSpPr>
          <p:cNvPr id="7" name="Hexagon 6"/>
          <p:cNvSpPr/>
          <p:nvPr userDrawn="1"/>
        </p:nvSpPr>
        <p:spPr bwMode="auto">
          <a:xfrm rot="5400000">
            <a:off x="8335791" y="1646089"/>
            <a:ext cx="3368718" cy="2904067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22120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370992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51025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5780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04079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9815403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56658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3934787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2002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794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43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2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1620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7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5657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984538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</p:spTree>
    <p:extLst>
      <p:ext uri="{BB962C8B-B14F-4D97-AF65-F5344CB8AC3E}">
        <p14:creationId xmlns:p14="http://schemas.microsoft.com/office/powerpoint/2010/main" val="40215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5882880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129669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65539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528119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798433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0634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 userDrawn="1"/>
        </p:nvSpPr>
        <p:spPr bwMode="auto">
          <a:xfrm rot="5400000">
            <a:off x="6844758" y="1538631"/>
            <a:ext cx="5129300" cy="4421810"/>
          </a:xfrm>
          <a:prstGeom prst="hexagon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198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  <p:grpSp>
        <p:nvGrpSpPr>
          <p:cNvPr id="7" name="Group 6998"/>
          <p:cNvGrpSpPr>
            <a:grpSpLocks noChangeAspect="1"/>
          </p:cNvGrpSpPr>
          <p:nvPr userDrawn="1"/>
        </p:nvGrpSpPr>
        <p:grpSpPr bwMode="auto">
          <a:xfrm>
            <a:off x="5447061" y="74492"/>
            <a:ext cx="6708807" cy="6708801"/>
            <a:chOff x="3847" y="1762"/>
            <a:chExt cx="3428" cy="3428"/>
          </a:xfrm>
          <a:solidFill>
            <a:schemeClr val="tx1">
              <a:alpha val="30000"/>
            </a:schemeClr>
          </a:solidFill>
        </p:grpSpPr>
        <p:grpSp>
          <p:nvGrpSpPr>
            <p:cNvPr id="8" name="Group 7199"/>
            <p:cNvGrpSpPr>
              <a:grpSpLocks/>
            </p:cNvGrpSpPr>
            <p:nvPr/>
          </p:nvGrpSpPr>
          <p:grpSpPr bwMode="auto">
            <a:xfrm>
              <a:off x="3847" y="1901"/>
              <a:ext cx="3422" cy="3281"/>
              <a:chOff x="3847" y="1901"/>
              <a:chExt cx="3422" cy="3281"/>
            </a:xfrm>
            <a:grpFill/>
          </p:grpSpPr>
          <p:sp>
            <p:nvSpPr>
              <p:cNvPr id="105" name="Freeform 6999"/>
              <p:cNvSpPr>
                <a:spLocks/>
              </p:cNvSpPr>
              <p:nvPr/>
            </p:nvSpPr>
            <p:spPr bwMode="auto">
              <a:xfrm>
                <a:off x="6840" y="3749"/>
                <a:ext cx="270" cy="85"/>
              </a:xfrm>
              <a:custGeom>
                <a:avLst/>
                <a:gdLst>
                  <a:gd name="T0" fmla="*/ 0 w 270"/>
                  <a:gd name="T1" fmla="*/ 85 h 85"/>
                  <a:gd name="T2" fmla="*/ 270 w 270"/>
                  <a:gd name="T3" fmla="*/ 0 h 85"/>
                  <a:gd name="T4" fmla="*/ 0 w 270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85">
                    <a:moveTo>
                      <a:pt x="0" y="85"/>
                    </a:moveTo>
                    <a:lnTo>
                      <a:pt x="270" y="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7000"/>
              <p:cNvSpPr>
                <a:spLocks noChangeShapeType="1"/>
              </p:cNvSpPr>
              <p:nvPr/>
            </p:nvSpPr>
            <p:spPr bwMode="auto">
              <a:xfrm flipV="1">
                <a:off x="6840" y="3749"/>
                <a:ext cx="270" cy="8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1"/>
              <p:cNvSpPr>
                <a:spLocks/>
              </p:cNvSpPr>
              <p:nvPr/>
            </p:nvSpPr>
            <p:spPr bwMode="auto">
              <a:xfrm>
                <a:off x="7087" y="3729"/>
                <a:ext cx="41" cy="40"/>
              </a:xfrm>
              <a:custGeom>
                <a:avLst/>
                <a:gdLst>
                  <a:gd name="T0" fmla="*/ 31 w 35"/>
                  <a:gd name="T1" fmla="*/ 11 h 34"/>
                  <a:gd name="T2" fmla="*/ 24 w 35"/>
                  <a:gd name="T3" fmla="*/ 31 h 34"/>
                  <a:gd name="T4" fmla="*/ 3 w 35"/>
                  <a:gd name="T5" fmla="*/ 23 h 34"/>
                  <a:gd name="T6" fmla="*/ 11 w 35"/>
                  <a:gd name="T7" fmla="*/ 3 h 34"/>
                  <a:gd name="T8" fmla="*/ 31 w 35"/>
                  <a:gd name="T9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4">
                    <a:moveTo>
                      <a:pt x="31" y="11"/>
                    </a:moveTo>
                    <a:cubicBezTo>
                      <a:pt x="35" y="18"/>
                      <a:pt x="31" y="27"/>
                      <a:pt x="24" y="31"/>
                    </a:cubicBezTo>
                    <a:cubicBezTo>
                      <a:pt x="16" y="34"/>
                      <a:pt x="7" y="31"/>
                      <a:pt x="3" y="23"/>
                    </a:cubicBezTo>
                    <a:cubicBezTo>
                      <a:pt x="0" y="16"/>
                      <a:pt x="3" y="7"/>
                      <a:pt x="11" y="3"/>
                    </a:cubicBezTo>
                    <a:cubicBezTo>
                      <a:pt x="19" y="0"/>
                      <a:pt x="28" y="3"/>
                      <a:pt x="31" y="11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02"/>
              <p:cNvSpPr>
                <a:spLocks/>
              </p:cNvSpPr>
              <p:nvPr/>
            </p:nvSpPr>
            <p:spPr bwMode="auto">
              <a:xfrm>
                <a:off x="4016" y="4478"/>
                <a:ext cx="1112" cy="681"/>
              </a:xfrm>
              <a:custGeom>
                <a:avLst/>
                <a:gdLst>
                  <a:gd name="T0" fmla="*/ 0 w 1112"/>
                  <a:gd name="T1" fmla="*/ 681 h 681"/>
                  <a:gd name="T2" fmla="*/ 1112 w 1112"/>
                  <a:gd name="T3" fmla="*/ 0 h 681"/>
                  <a:gd name="T4" fmla="*/ 0 w 1112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2" h="681">
                    <a:moveTo>
                      <a:pt x="0" y="681"/>
                    </a:moveTo>
                    <a:lnTo>
                      <a:pt x="1112" y="0"/>
                    </a:lnTo>
                    <a:lnTo>
                      <a:pt x="0" y="68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Line 7003"/>
              <p:cNvSpPr>
                <a:spLocks noChangeShapeType="1"/>
              </p:cNvSpPr>
              <p:nvPr/>
            </p:nvSpPr>
            <p:spPr bwMode="auto">
              <a:xfrm flipV="1">
                <a:off x="4016" y="4478"/>
                <a:ext cx="1112" cy="68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7004"/>
              <p:cNvSpPr>
                <a:spLocks/>
              </p:cNvSpPr>
              <p:nvPr/>
            </p:nvSpPr>
            <p:spPr bwMode="auto">
              <a:xfrm>
                <a:off x="4034" y="4547"/>
                <a:ext cx="636" cy="616"/>
              </a:xfrm>
              <a:custGeom>
                <a:avLst/>
                <a:gdLst>
                  <a:gd name="T0" fmla="*/ 0 w 636"/>
                  <a:gd name="T1" fmla="*/ 616 h 616"/>
                  <a:gd name="T2" fmla="*/ 636 w 636"/>
                  <a:gd name="T3" fmla="*/ 0 h 616"/>
                  <a:gd name="T4" fmla="*/ 0 w 636"/>
                  <a:gd name="T5" fmla="*/ 616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6" h="616">
                    <a:moveTo>
                      <a:pt x="0" y="616"/>
                    </a:moveTo>
                    <a:lnTo>
                      <a:pt x="636" y="0"/>
                    </a:lnTo>
                    <a:lnTo>
                      <a:pt x="0" y="61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7005"/>
              <p:cNvSpPr>
                <a:spLocks noChangeShapeType="1"/>
              </p:cNvSpPr>
              <p:nvPr/>
            </p:nvSpPr>
            <p:spPr bwMode="auto">
              <a:xfrm flipV="1">
                <a:off x="4034" y="4547"/>
                <a:ext cx="636" cy="61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7006"/>
              <p:cNvSpPr>
                <a:spLocks/>
              </p:cNvSpPr>
              <p:nvPr/>
            </p:nvSpPr>
            <p:spPr bwMode="auto">
              <a:xfrm>
                <a:off x="4030" y="4076"/>
                <a:ext cx="406" cy="1105"/>
              </a:xfrm>
              <a:custGeom>
                <a:avLst/>
                <a:gdLst>
                  <a:gd name="T0" fmla="*/ 0 w 406"/>
                  <a:gd name="T1" fmla="*/ 1105 h 1105"/>
                  <a:gd name="T2" fmla="*/ 406 w 406"/>
                  <a:gd name="T3" fmla="*/ 0 h 1105"/>
                  <a:gd name="T4" fmla="*/ 0 w 406"/>
                  <a:gd name="T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6" h="1105">
                    <a:moveTo>
                      <a:pt x="0" y="1105"/>
                    </a:moveTo>
                    <a:lnTo>
                      <a:pt x="406" y="0"/>
                    </a:lnTo>
                    <a:lnTo>
                      <a:pt x="0" y="110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7007"/>
              <p:cNvSpPr>
                <a:spLocks noChangeShapeType="1"/>
              </p:cNvSpPr>
              <p:nvPr/>
            </p:nvSpPr>
            <p:spPr bwMode="auto">
              <a:xfrm flipV="1">
                <a:off x="4030" y="4076"/>
                <a:ext cx="406" cy="110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008"/>
              <p:cNvSpPr>
                <a:spLocks/>
              </p:cNvSpPr>
              <p:nvPr/>
            </p:nvSpPr>
            <p:spPr bwMode="auto">
              <a:xfrm>
                <a:off x="4030" y="3440"/>
                <a:ext cx="371" cy="1741"/>
              </a:xfrm>
              <a:custGeom>
                <a:avLst/>
                <a:gdLst>
                  <a:gd name="T0" fmla="*/ 0 w 371"/>
                  <a:gd name="T1" fmla="*/ 1741 h 1741"/>
                  <a:gd name="T2" fmla="*/ 371 w 371"/>
                  <a:gd name="T3" fmla="*/ 0 h 1741"/>
                  <a:gd name="T4" fmla="*/ 0 w 371"/>
                  <a:gd name="T5" fmla="*/ 1741 h 1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1" h="1741">
                    <a:moveTo>
                      <a:pt x="0" y="1741"/>
                    </a:moveTo>
                    <a:lnTo>
                      <a:pt x="371" y="0"/>
                    </a:lnTo>
                    <a:lnTo>
                      <a:pt x="0" y="174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7009"/>
              <p:cNvSpPr>
                <a:spLocks noChangeShapeType="1"/>
              </p:cNvSpPr>
              <p:nvPr/>
            </p:nvSpPr>
            <p:spPr bwMode="auto">
              <a:xfrm flipV="1">
                <a:off x="4030" y="3440"/>
                <a:ext cx="371" cy="174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7010"/>
              <p:cNvSpPr>
                <a:spLocks/>
              </p:cNvSpPr>
              <p:nvPr/>
            </p:nvSpPr>
            <p:spPr bwMode="auto">
              <a:xfrm>
                <a:off x="4034" y="4062"/>
                <a:ext cx="630" cy="1101"/>
              </a:xfrm>
              <a:custGeom>
                <a:avLst/>
                <a:gdLst>
                  <a:gd name="T0" fmla="*/ 0 w 630"/>
                  <a:gd name="T1" fmla="*/ 1101 h 1101"/>
                  <a:gd name="T2" fmla="*/ 630 w 630"/>
                  <a:gd name="T3" fmla="*/ 0 h 1101"/>
                  <a:gd name="T4" fmla="*/ 0 w 630"/>
                  <a:gd name="T5" fmla="*/ 1101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0" h="1101">
                    <a:moveTo>
                      <a:pt x="0" y="1101"/>
                    </a:moveTo>
                    <a:lnTo>
                      <a:pt x="630" y="0"/>
                    </a:lnTo>
                    <a:lnTo>
                      <a:pt x="0" y="110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7011"/>
              <p:cNvSpPr>
                <a:spLocks noChangeShapeType="1"/>
              </p:cNvSpPr>
              <p:nvPr/>
            </p:nvSpPr>
            <p:spPr bwMode="auto">
              <a:xfrm flipV="1">
                <a:off x="4034" y="4062"/>
                <a:ext cx="630" cy="110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7012"/>
              <p:cNvSpPr>
                <a:spLocks/>
              </p:cNvSpPr>
              <p:nvPr/>
            </p:nvSpPr>
            <p:spPr bwMode="auto">
              <a:xfrm>
                <a:off x="4034" y="4748"/>
                <a:ext cx="1334" cy="415"/>
              </a:xfrm>
              <a:custGeom>
                <a:avLst/>
                <a:gdLst>
                  <a:gd name="T0" fmla="*/ 0 w 1334"/>
                  <a:gd name="T1" fmla="*/ 415 h 415"/>
                  <a:gd name="T2" fmla="*/ 1334 w 1334"/>
                  <a:gd name="T3" fmla="*/ 0 h 415"/>
                  <a:gd name="T4" fmla="*/ 0 w 1334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4" h="415">
                    <a:moveTo>
                      <a:pt x="0" y="415"/>
                    </a:moveTo>
                    <a:lnTo>
                      <a:pt x="1334" y="0"/>
                    </a:lnTo>
                    <a:lnTo>
                      <a:pt x="0" y="41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7013"/>
              <p:cNvSpPr>
                <a:spLocks noChangeShapeType="1"/>
              </p:cNvSpPr>
              <p:nvPr/>
            </p:nvSpPr>
            <p:spPr bwMode="auto">
              <a:xfrm flipV="1">
                <a:off x="4034" y="4748"/>
                <a:ext cx="1334" cy="4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7014"/>
              <p:cNvSpPr>
                <a:spLocks/>
              </p:cNvSpPr>
              <p:nvPr/>
            </p:nvSpPr>
            <p:spPr bwMode="auto">
              <a:xfrm>
                <a:off x="4015" y="5143"/>
                <a:ext cx="39" cy="39"/>
              </a:xfrm>
              <a:custGeom>
                <a:avLst/>
                <a:gdLst>
                  <a:gd name="T0" fmla="*/ 19 w 33"/>
                  <a:gd name="T1" fmla="*/ 2 h 33"/>
                  <a:gd name="T2" fmla="*/ 31 w 33"/>
                  <a:gd name="T3" fmla="*/ 20 h 33"/>
                  <a:gd name="T4" fmla="*/ 13 w 33"/>
                  <a:gd name="T5" fmla="*/ 32 h 33"/>
                  <a:gd name="T6" fmla="*/ 1 w 33"/>
                  <a:gd name="T7" fmla="*/ 14 h 33"/>
                  <a:gd name="T8" fmla="*/ 19 w 33"/>
                  <a:gd name="T9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19" y="2"/>
                    </a:moveTo>
                    <a:cubicBezTo>
                      <a:pt x="27" y="3"/>
                      <a:pt x="33" y="11"/>
                      <a:pt x="31" y="20"/>
                    </a:cubicBezTo>
                    <a:cubicBezTo>
                      <a:pt x="29" y="28"/>
                      <a:pt x="21" y="33"/>
                      <a:pt x="13" y="32"/>
                    </a:cubicBezTo>
                    <a:cubicBezTo>
                      <a:pt x="5" y="30"/>
                      <a:pt x="0" y="22"/>
                      <a:pt x="1" y="14"/>
                    </a:cubicBezTo>
                    <a:cubicBezTo>
                      <a:pt x="3" y="6"/>
                      <a:pt x="11" y="0"/>
                      <a:pt x="19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7015"/>
              <p:cNvSpPr>
                <a:spLocks/>
              </p:cNvSpPr>
              <p:nvPr/>
            </p:nvSpPr>
            <p:spPr bwMode="auto">
              <a:xfrm>
                <a:off x="4007" y="3062"/>
                <a:ext cx="311" cy="222"/>
              </a:xfrm>
              <a:custGeom>
                <a:avLst/>
                <a:gdLst>
                  <a:gd name="T0" fmla="*/ 0 w 311"/>
                  <a:gd name="T1" fmla="*/ 0 h 222"/>
                  <a:gd name="T2" fmla="*/ 311 w 311"/>
                  <a:gd name="T3" fmla="*/ 222 h 222"/>
                  <a:gd name="T4" fmla="*/ 0 w 311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" h="222">
                    <a:moveTo>
                      <a:pt x="0" y="0"/>
                    </a:moveTo>
                    <a:lnTo>
                      <a:pt x="311" y="2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7016"/>
              <p:cNvSpPr>
                <a:spLocks noChangeShapeType="1"/>
              </p:cNvSpPr>
              <p:nvPr/>
            </p:nvSpPr>
            <p:spPr bwMode="auto">
              <a:xfrm>
                <a:off x="4007" y="3062"/>
                <a:ext cx="311" cy="22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7017"/>
              <p:cNvSpPr>
                <a:spLocks/>
              </p:cNvSpPr>
              <p:nvPr/>
            </p:nvSpPr>
            <p:spPr bwMode="auto">
              <a:xfrm>
                <a:off x="3936" y="2694"/>
                <a:ext cx="71" cy="368"/>
              </a:xfrm>
              <a:custGeom>
                <a:avLst/>
                <a:gdLst>
                  <a:gd name="T0" fmla="*/ 71 w 71"/>
                  <a:gd name="T1" fmla="*/ 368 h 368"/>
                  <a:gd name="T2" fmla="*/ 0 w 71"/>
                  <a:gd name="T3" fmla="*/ 0 h 368"/>
                  <a:gd name="T4" fmla="*/ 71 w 71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368">
                    <a:moveTo>
                      <a:pt x="71" y="368"/>
                    </a:moveTo>
                    <a:lnTo>
                      <a:pt x="0" y="0"/>
                    </a:lnTo>
                    <a:lnTo>
                      <a:pt x="71" y="36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7018"/>
              <p:cNvSpPr>
                <a:spLocks noChangeShapeType="1"/>
              </p:cNvSpPr>
              <p:nvPr/>
            </p:nvSpPr>
            <p:spPr bwMode="auto">
              <a:xfrm flipH="1" flipV="1">
                <a:off x="3936" y="2694"/>
                <a:ext cx="71" cy="36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019"/>
              <p:cNvSpPr>
                <a:spLocks/>
              </p:cNvSpPr>
              <p:nvPr/>
            </p:nvSpPr>
            <p:spPr bwMode="auto">
              <a:xfrm>
                <a:off x="3987" y="3042"/>
                <a:ext cx="40" cy="40"/>
              </a:xfrm>
              <a:custGeom>
                <a:avLst/>
                <a:gdLst>
                  <a:gd name="T0" fmla="*/ 13 w 34"/>
                  <a:gd name="T1" fmla="*/ 2 h 34"/>
                  <a:gd name="T2" fmla="*/ 32 w 34"/>
                  <a:gd name="T3" fmla="*/ 13 h 34"/>
                  <a:gd name="T4" fmla="*/ 22 w 34"/>
                  <a:gd name="T5" fmla="*/ 32 h 34"/>
                  <a:gd name="T6" fmla="*/ 3 w 34"/>
                  <a:gd name="T7" fmla="*/ 21 h 34"/>
                  <a:gd name="T8" fmla="*/ 13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3" y="2"/>
                    </a:moveTo>
                    <a:cubicBezTo>
                      <a:pt x="21" y="0"/>
                      <a:pt x="29" y="4"/>
                      <a:pt x="32" y="13"/>
                    </a:cubicBezTo>
                    <a:cubicBezTo>
                      <a:pt x="34" y="21"/>
                      <a:pt x="30" y="29"/>
                      <a:pt x="22" y="32"/>
                    </a:cubicBezTo>
                    <a:cubicBezTo>
                      <a:pt x="14" y="34"/>
                      <a:pt x="5" y="29"/>
                      <a:pt x="3" y="21"/>
                    </a:cubicBezTo>
                    <a:cubicBezTo>
                      <a:pt x="0" y="13"/>
                      <a:pt x="5" y="5"/>
                      <a:pt x="13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020"/>
              <p:cNvSpPr>
                <a:spLocks/>
              </p:cNvSpPr>
              <p:nvPr/>
            </p:nvSpPr>
            <p:spPr bwMode="auto">
              <a:xfrm>
                <a:off x="3922" y="2674"/>
                <a:ext cx="40" cy="40"/>
              </a:xfrm>
              <a:custGeom>
                <a:avLst/>
                <a:gdLst>
                  <a:gd name="T0" fmla="*/ 12 w 34"/>
                  <a:gd name="T1" fmla="*/ 2 h 34"/>
                  <a:gd name="T2" fmla="*/ 31 w 34"/>
                  <a:gd name="T3" fmla="*/ 12 h 34"/>
                  <a:gd name="T4" fmla="*/ 21 w 34"/>
                  <a:gd name="T5" fmla="*/ 31 h 34"/>
                  <a:gd name="T6" fmla="*/ 2 w 34"/>
                  <a:gd name="T7" fmla="*/ 21 h 34"/>
                  <a:gd name="T8" fmla="*/ 12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2" y="2"/>
                    </a:moveTo>
                    <a:cubicBezTo>
                      <a:pt x="20" y="0"/>
                      <a:pt x="29" y="4"/>
                      <a:pt x="31" y="12"/>
                    </a:cubicBezTo>
                    <a:cubicBezTo>
                      <a:pt x="34" y="20"/>
                      <a:pt x="29" y="29"/>
                      <a:pt x="21" y="31"/>
                    </a:cubicBezTo>
                    <a:cubicBezTo>
                      <a:pt x="13" y="34"/>
                      <a:pt x="5" y="29"/>
                      <a:pt x="2" y="21"/>
                    </a:cubicBezTo>
                    <a:cubicBezTo>
                      <a:pt x="0" y="13"/>
                      <a:pt x="4" y="4"/>
                      <a:pt x="12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021"/>
              <p:cNvSpPr>
                <a:spLocks/>
              </p:cNvSpPr>
              <p:nvPr/>
            </p:nvSpPr>
            <p:spPr bwMode="auto">
              <a:xfrm>
                <a:off x="5021" y="2000"/>
                <a:ext cx="70" cy="368"/>
              </a:xfrm>
              <a:custGeom>
                <a:avLst/>
                <a:gdLst>
                  <a:gd name="T0" fmla="*/ 70 w 70"/>
                  <a:gd name="T1" fmla="*/ 368 h 368"/>
                  <a:gd name="T2" fmla="*/ 0 w 70"/>
                  <a:gd name="T3" fmla="*/ 0 h 368"/>
                  <a:gd name="T4" fmla="*/ 70 w 70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68">
                    <a:moveTo>
                      <a:pt x="70" y="368"/>
                    </a:moveTo>
                    <a:lnTo>
                      <a:pt x="0" y="0"/>
                    </a:lnTo>
                    <a:lnTo>
                      <a:pt x="70" y="36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022"/>
              <p:cNvSpPr>
                <a:spLocks noChangeShapeType="1"/>
              </p:cNvSpPr>
              <p:nvPr/>
            </p:nvSpPr>
            <p:spPr bwMode="auto">
              <a:xfrm flipH="1" flipV="1">
                <a:off x="5021" y="2000"/>
                <a:ext cx="70" cy="36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023"/>
              <p:cNvSpPr>
                <a:spLocks/>
              </p:cNvSpPr>
              <p:nvPr/>
            </p:nvSpPr>
            <p:spPr bwMode="auto">
              <a:xfrm>
                <a:off x="5007" y="1980"/>
                <a:ext cx="40" cy="40"/>
              </a:xfrm>
              <a:custGeom>
                <a:avLst/>
                <a:gdLst>
                  <a:gd name="T0" fmla="*/ 12 w 34"/>
                  <a:gd name="T1" fmla="*/ 2 h 34"/>
                  <a:gd name="T2" fmla="*/ 31 w 34"/>
                  <a:gd name="T3" fmla="*/ 13 h 34"/>
                  <a:gd name="T4" fmla="*/ 21 w 34"/>
                  <a:gd name="T5" fmla="*/ 32 h 34"/>
                  <a:gd name="T6" fmla="*/ 2 w 34"/>
                  <a:gd name="T7" fmla="*/ 21 h 34"/>
                  <a:gd name="T8" fmla="*/ 12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2" y="2"/>
                    </a:moveTo>
                    <a:cubicBezTo>
                      <a:pt x="20" y="0"/>
                      <a:pt x="29" y="5"/>
                      <a:pt x="31" y="13"/>
                    </a:cubicBezTo>
                    <a:cubicBezTo>
                      <a:pt x="34" y="21"/>
                      <a:pt x="29" y="29"/>
                      <a:pt x="21" y="32"/>
                    </a:cubicBezTo>
                    <a:cubicBezTo>
                      <a:pt x="13" y="34"/>
                      <a:pt x="4" y="29"/>
                      <a:pt x="2" y="21"/>
                    </a:cubicBezTo>
                    <a:cubicBezTo>
                      <a:pt x="0" y="13"/>
                      <a:pt x="4" y="5"/>
                      <a:pt x="12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024"/>
              <p:cNvSpPr>
                <a:spLocks/>
              </p:cNvSpPr>
              <p:nvPr/>
            </p:nvSpPr>
            <p:spPr bwMode="auto">
              <a:xfrm>
                <a:off x="4705" y="3422"/>
                <a:ext cx="165" cy="282"/>
              </a:xfrm>
              <a:custGeom>
                <a:avLst/>
                <a:gdLst>
                  <a:gd name="T0" fmla="*/ 2 w 140"/>
                  <a:gd name="T1" fmla="*/ 0 h 240"/>
                  <a:gd name="T2" fmla="*/ 0 w 140"/>
                  <a:gd name="T3" fmla="*/ 0 h 240"/>
                  <a:gd name="T4" fmla="*/ 139 w 140"/>
                  <a:gd name="T5" fmla="*/ 240 h 240"/>
                  <a:gd name="T6" fmla="*/ 140 w 140"/>
                  <a:gd name="T7" fmla="*/ 240 h 240"/>
                  <a:gd name="T8" fmla="*/ 2 w 140"/>
                  <a:gd name="T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240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39" y="240"/>
                      <a:pt x="139" y="240"/>
                      <a:pt x="139" y="240"/>
                    </a:cubicBezTo>
                    <a:cubicBezTo>
                      <a:pt x="139" y="240"/>
                      <a:pt x="140" y="240"/>
                      <a:pt x="140" y="24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025"/>
              <p:cNvSpPr>
                <a:spLocks/>
              </p:cNvSpPr>
              <p:nvPr/>
            </p:nvSpPr>
            <p:spPr bwMode="auto">
              <a:xfrm>
                <a:off x="4357" y="3731"/>
                <a:ext cx="504" cy="585"/>
              </a:xfrm>
              <a:custGeom>
                <a:avLst/>
                <a:gdLst>
                  <a:gd name="T0" fmla="*/ 0 w 428"/>
                  <a:gd name="T1" fmla="*/ 496 h 497"/>
                  <a:gd name="T2" fmla="*/ 1 w 428"/>
                  <a:gd name="T3" fmla="*/ 497 h 497"/>
                  <a:gd name="T4" fmla="*/ 428 w 428"/>
                  <a:gd name="T5" fmla="*/ 0 h 497"/>
                  <a:gd name="T6" fmla="*/ 427 w 428"/>
                  <a:gd name="T7" fmla="*/ 0 h 497"/>
                  <a:gd name="T8" fmla="*/ 0 w 428"/>
                  <a:gd name="T9" fmla="*/ 496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497">
                    <a:moveTo>
                      <a:pt x="0" y="496"/>
                    </a:moveTo>
                    <a:cubicBezTo>
                      <a:pt x="0" y="497"/>
                      <a:pt x="1" y="497"/>
                      <a:pt x="1" y="497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0"/>
                      <a:pt x="427" y="0"/>
                      <a:pt x="427" y="0"/>
                    </a:cubicBezTo>
                    <a:lnTo>
                      <a:pt x="0" y="49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026"/>
              <p:cNvSpPr>
                <a:spLocks/>
              </p:cNvSpPr>
              <p:nvPr/>
            </p:nvSpPr>
            <p:spPr bwMode="auto">
              <a:xfrm>
                <a:off x="4356" y="4338"/>
                <a:ext cx="146" cy="54"/>
              </a:xfrm>
              <a:custGeom>
                <a:avLst/>
                <a:gdLst>
                  <a:gd name="T0" fmla="*/ 124 w 124"/>
                  <a:gd name="T1" fmla="*/ 46 h 46"/>
                  <a:gd name="T2" fmla="*/ 124 w 124"/>
                  <a:gd name="T3" fmla="*/ 45 h 46"/>
                  <a:gd name="T4" fmla="*/ 1 w 124"/>
                  <a:gd name="T5" fmla="*/ 0 h 46"/>
                  <a:gd name="T6" fmla="*/ 0 w 124"/>
                  <a:gd name="T7" fmla="*/ 2 h 46"/>
                  <a:gd name="T8" fmla="*/ 124 w 12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46">
                    <a:moveTo>
                      <a:pt x="124" y="46"/>
                    </a:moveTo>
                    <a:cubicBezTo>
                      <a:pt x="124" y="46"/>
                      <a:pt x="124" y="46"/>
                      <a:pt x="124" y="4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lnTo>
                      <a:pt x="124" y="4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027"/>
              <p:cNvSpPr>
                <a:spLocks/>
              </p:cNvSpPr>
              <p:nvPr/>
            </p:nvSpPr>
            <p:spPr bwMode="auto">
              <a:xfrm>
                <a:off x="4377" y="4410"/>
                <a:ext cx="136" cy="481"/>
              </a:xfrm>
              <a:custGeom>
                <a:avLst/>
                <a:gdLst>
                  <a:gd name="T0" fmla="*/ 113 w 115"/>
                  <a:gd name="T1" fmla="*/ 0 h 409"/>
                  <a:gd name="T2" fmla="*/ 0 w 115"/>
                  <a:gd name="T3" fmla="*/ 409 h 409"/>
                  <a:gd name="T4" fmla="*/ 2 w 115"/>
                  <a:gd name="T5" fmla="*/ 408 h 409"/>
                  <a:gd name="T6" fmla="*/ 115 w 115"/>
                  <a:gd name="T7" fmla="*/ 1 h 409"/>
                  <a:gd name="T8" fmla="*/ 114 w 115"/>
                  <a:gd name="T9" fmla="*/ 1 h 409"/>
                  <a:gd name="T10" fmla="*/ 113 w 115"/>
                  <a:gd name="T11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409">
                    <a:moveTo>
                      <a:pt x="113" y="0"/>
                    </a:moveTo>
                    <a:cubicBezTo>
                      <a:pt x="0" y="409"/>
                      <a:pt x="0" y="409"/>
                      <a:pt x="0" y="409"/>
                    </a:cubicBezTo>
                    <a:cubicBezTo>
                      <a:pt x="1" y="409"/>
                      <a:pt x="2" y="409"/>
                      <a:pt x="2" y="408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5" y="1"/>
                      <a:pt x="115" y="1"/>
                      <a:pt x="114" y="1"/>
                    </a:cubicBezTo>
                    <a:cubicBezTo>
                      <a:pt x="114" y="1"/>
                      <a:pt x="114" y="1"/>
                      <a:pt x="113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028"/>
              <p:cNvSpPr>
                <a:spLocks/>
              </p:cNvSpPr>
              <p:nvPr/>
            </p:nvSpPr>
            <p:spPr bwMode="auto">
              <a:xfrm>
                <a:off x="4689" y="3388"/>
                <a:ext cx="35" cy="34"/>
              </a:xfrm>
              <a:custGeom>
                <a:avLst/>
                <a:gdLst>
                  <a:gd name="T0" fmla="*/ 27 w 30"/>
                  <a:gd name="T1" fmla="*/ 20 h 29"/>
                  <a:gd name="T2" fmla="*/ 19 w 30"/>
                  <a:gd name="T3" fmla="*/ 3 h 29"/>
                  <a:gd name="T4" fmla="*/ 2 w 30"/>
                  <a:gd name="T5" fmla="*/ 11 h 29"/>
                  <a:gd name="T6" fmla="*/ 10 w 30"/>
                  <a:gd name="T7" fmla="*/ 28 h 29"/>
                  <a:gd name="T8" fmla="*/ 14 w 30"/>
                  <a:gd name="T9" fmla="*/ 29 h 29"/>
                  <a:gd name="T10" fmla="*/ 16 w 30"/>
                  <a:gd name="T11" fmla="*/ 29 h 29"/>
                  <a:gd name="T12" fmla="*/ 27 w 30"/>
                  <a:gd name="T13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7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2" y="0"/>
                      <a:pt x="5" y="4"/>
                      <a:pt x="2" y="11"/>
                    </a:cubicBezTo>
                    <a:cubicBezTo>
                      <a:pt x="0" y="18"/>
                      <a:pt x="3" y="25"/>
                      <a:pt x="10" y="28"/>
                    </a:cubicBezTo>
                    <a:cubicBezTo>
                      <a:pt x="12" y="28"/>
                      <a:pt x="13" y="29"/>
                      <a:pt x="14" y="29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21" y="28"/>
                      <a:pt x="25" y="25"/>
                      <a:pt x="27" y="2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029"/>
              <p:cNvSpPr>
                <a:spLocks/>
              </p:cNvSpPr>
              <p:nvPr/>
            </p:nvSpPr>
            <p:spPr bwMode="auto">
              <a:xfrm>
                <a:off x="4853" y="3704"/>
                <a:ext cx="35" cy="33"/>
              </a:xfrm>
              <a:custGeom>
                <a:avLst/>
                <a:gdLst>
                  <a:gd name="T0" fmla="*/ 19 w 30"/>
                  <a:gd name="T1" fmla="*/ 0 h 28"/>
                  <a:gd name="T2" fmla="*/ 15 w 30"/>
                  <a:gd name="T3" fmla="*/ 0 h 28"/>
                  <a:gd name="T4" fmla="*/ 14 w 30"/>
                  <a:gd name="T5" fmla="*/ 0 h 28"/>
                  <a:gd name="T6" fmla="*/ 2 w 30"/>
                  <a:gd name="T7" fmla="*/ 8 h 28"/>
                  <a:gd name="T8" fmla="*/ 6 w 30"/>
                  <a:gd name="T9" fmla="*/ 23 h 28"/>
                  <a:gd name="T10" fmla="*/ 7 w 30"/>
                  <a:gd name="T11" fmla="*/ 23 h 28"/>
                  <a:gd name="T12" fmla="*/ 10 w 30"/>
                  <a:gd name="T13" fmla="*/ 25 h 28"/>
                  <a:gd name="T14" fmla="*/ 27 w 30"/>
                  <a:gd name="T15" fmla="*/ 17 h 28"/>
                  <a:gd name="T16" fmla="*/ 19 w 30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8">
                    <a:moveTo>
                      <a:pt x="19" y="0"/>
                    </a:moveTo>
                    <a:cubicBezTo>
                      <a:pt x="18" y="0"/>
                      <a:pt x="17" y="0"/>
                      <a:pt x="15" y="0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2" y="19"/>
                      <a:pt x="6" y="23"/>
                    </a:cubicBezTo>
                    <a:cubicBezTo>
                      <a:pt x="6" y="23"/>
                      <a:pt x="6" y="23"/>
                      <a:pt x="7" y="23"/>
                    </a:cubicBezTo>
                    <a:cubicBezTo>
                      <a:pt x="8" y="24"/>
                      <a:pt x="9" y="25"/>
                      <a:pt x="10" y="25"/>
                    </a:cubicBezTo>
                    <a:cubicBezTo>
                      <a:pt x="17" y="28"/>
                      <a:pt x="25" y="24"/>
                      <a:pt x="27" y="17"/>
                    </a:cubicBezTo>
                    <a:cubicBezTo>
                      <a:pt x="30" y="11"/>
                      <a:pt x="26" y="3"/>
                      <a:pt x="19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030"/>
              <p:cNvSpPr>
                <a:spLocks/>
              </p:cNvSpPr>
              <p:nvPr/>
            </p:nvSpPr>
            <p:spPr bwMode="auto">
              <a:xfrm>
                <a:off x="4329" y="4310"/>
                <a:ext cx="35" cy="34"/>
              </a:xfrm>
              <a:custGeom>
                <a:avLst/>
                <a:gdLst>
                  <a:gd name="T0" fmla="*/ 20 w 30"/>
                  <a:gd name="T1" fmla="*/ 2 h 29"/>
                  <a:gd name="T2" fmla="*/ 3 w 30"/>
                  <a:gd name="T3" fmla="*/ 10 h 29"/>
                  <a:gd name="T4" fmla="*/ 11 w 30"/>
                  <a:gd name="T5" fmla="*/ 27 h 29"/>
                  <a:gd name="T6" fmla="*/ 23 w 30"/>
                  <a:gd name="T7" fmla="*/ 26 h 29"/>
                  <a:gd name="T8" fmla="*/ 24 w 30"/>
                  <a:gd name="T9" fmla="*/ 24 h 29"/>
                  <a:gd name="T10" fmla="*/ 28 w 30"/>
                  <a:gd name="T11" fmla="*/ 19 h 29"/>
                  <a:gd name="T12" fmla="*/ 25 w 30"/>
                  <a:gd name="T13" fmla="*/ 5 h 29"/>
                  <a:gd name="T14" fmla="*/ 24 w 30"/>
                  <a:gd name="T15" fmla="*/ 4 h 29"/>
                  <a:gd name="T16" fmla="*/ 20 w 30"/>
                  <a:gd name="T17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9">
                    <a:moveTo>
                      <a:pt x="20" y="2"/>
                    </a:moveTo>
                    <a:cubicBezTo>
                      <a:pt x="13" y="0"/>
                      <a:pt x="5" y="3"/>
                      <a:pt x="3" y="10"/>
                    </a:cubicBezTo>
                    <a:cubicBezTo>
                      <a:pt x="0" y="17"/>
                      <a:pt x="4" y="25"/>
                      <a:pt x="11" y="27"/>
                    </a:cubicBezTo>
                    <a:cubicBezTo>
                      <a:pt x="15" y="29"/>
                      <a:pt x="20" y="28"/>
                      <a:pt x="23" y="26"/>
                    </a:cubicBezTo>
                    <a:cubicBezTo>
                      <a:pt x="24" y="25"/>
                      <a:pt x="24" y="25"/>
                      <a:pt x="24" y="24"/>
                    </a:cubicBezTo>
                    <a:cubicBezTo>
                      <a:pt x="26" y="23"/>
                      <a:pt x="27" y="21"/>
                      <a:pt x="28" y="19"/>
                    </a:cubicBezTo>
                    <a:cubicBezTo>
                      <a:pt x="30" y="14"/>
                      <a:pt x="28" y="9"/>
                      <a:pt x="25" y="5"/>
                    </a:cubicBezTo>
                    <a:cubicBezTo>
                      <a:pt x="25" y="5"/>
                      <a:pt x="24" y="5"/>
                      <a:pt x="24" y="4"/>
                    </a:cubicBezTo>
                    <a:cubicBezTo>
                      <a:pt x="23" y="3"/>
                      <a:pt x="21" y="3"/>
                      <a:pt x="20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31"/>
              <p:cNvSpPr>
                <a:spLocks/>
              </p:cNvSpPr>
              <p:nvPr/>
            </p:nvSpPr>
            <p:spPr bwMode="auto">
              <a:xfrm>
                <a:off x="4501" y="4378"/>
                <a:ext cx="34" cy="36"/>
              </a:xfrm>
              <a:custGeom>
                <a:avLst/>
                <a:gdLst>
                  <a:gd name="T0" fmla="*/ 8 w 29"/>
                  <a:gd name="T1" fmla="*/ 27 h 30"/>
                  <a:gd name="T2" fmla="*/ 9 w 29"/>
                  <a:gd name="T3" fmla="*/ 28 h 30"/>
                  <a:gd name="T4" fmla="*/ 10 w 29"/>
                  <a:gd name="T5" fmla="*/ 28 h 30"/>
                  <a:gd name="T6" fmla="*/ 27 w 29"/>
                  <a:gd name="T7" fmla="*/ 20 h 30"/>
                  <a:gd name="T8" fmla="*/ 19 w 29"/>
                  <a:gd name="T9" fmla="*/ 3 h 30"/>
                  <a:gd name="T10" fmla="*/ 1 w 29"/>
                  <a:gd name="T11" fmla="*/ 11 h 30"/>
                  <a:gd name="T12" fmla="*/ 1 w 29"/>
                  <a:gd name="T13" fmla="*/ 11 h 30"/>
                  <a:gd name="T14" fmla="*/ 1 w 29"/>
                  <a:gd name="T15" fmla="*/ 12 h 30"/>
                  <a:gd name="T16" fmla="*/ 8 w 29"/>
                  <a:gd name="T17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0">
                    <a:moveTo>
                      <a:pt x="8" y="27"/>
                    </a:moveTo>
                    <a:cubicBezTo>
                      <a:pt x="9" y="28"/>
                      <a:pt x="9" y="28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7" y="30"/>
                      <a:pt x="24" y="27"/>
                      <a:pt x="27" y="20"/>
                    </a:cubicBezTo>
                    <a:cubicBezTo>
                      <a:pt x="29" y="13"/>
                      <a:pt x="26" y="5"/>
                      <a:pt x="19" y="3"/>
                    </a:cubicBezTo>
                    <a:cubicBezTo>
                      <a:pt x="12" y="0"/>
                      <a:pt x="4" y="4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9"/>
                      <a:pt x="3" y="25"/>
                      <a:pt x="8" y="27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032"/>
              <p:cNvSpPr>
                <a:spLocks/>
              </p:cNvSpPr>
              <p:nvPr/>
            </p:nvSpPr>
            <p:spPr bwMode="auto">
              <a:xfrm>
                <a:off x="4367" y="4889"/>
                <a:ext cx="35" cy="34"/>
              </a:xfrm>
              <a:custGeom>
                <a:avLst/>
                <a:gdLst>
                  <a:gd name="T0" fmla="*/ 9 w 30"/>
                  <a:gd name="T1" fmla="*/ 2 h 29"/>
                  <a:gd name="T2" fmla="*/ 3 w 30"/>
                  <a:gd name="T3" fmla="*/ 9 h 29"/>
                  <a:gd name="T4" fmla="*/ 11 w 30"/>
                  <a:gd name="T5" fmla="*/ 27 h 29"/>
                  <a:gd name="T6" fmla="*/ 28 w 30"/>
                  <a:gd name="T7" fmla="*/ 19 h 29"/>
                  <a:gd name="T8" fmla="*/ 20 w 30"/>
                  <a:gd name="T9" fmla="*/ 1 h 29"/>
                  <a:gd name="T10" fmla="*/ 11 w 30"/>
                  <a:gd name="T11" fmla="*/ 1 h 29"/>
                  <a:gd name="T12" fmla="*/ 9 w 30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9" y="2"/>
                    </a:moveTo>
                    <a:cubicBezTo>
                      <a:pt x="6" y="3"/>
                      <a:pt x="4" y="6"/>
                      <a:pt x="3" y="9"/>
                    </a:cubicBezTo>
                    <a:cubicBezTo>
                      <a:pt x="0" y="16"/>
                      <a:pt x="4" y="24"/>
                      <a:pt x="11" y="27"/>
                    </a:cubicBezTo>
                    <a:cubicBezTo>
                      <a:pt x="18" y="29"/>
                      <a:pt x="25" y="25"/>
                      <a:pt x="28" y="19"/>
                    </a:cubicBezTo>
                    <a:cubicBezTo>
                      <a:pt x="30" y="12"/>
                      <a:pt x="27" y="4"/>
                      <a:pt x="20" y="1"/>
                    </a:cubicBezTo>
                    <a:cubicBezTo>
                      <a:pt x="17" y="0"/>
                      <a:pt x="14" y="0"/>
                      <a:pt x="11" y="1"/>
                    </a:cubicBezTo>
                    <a:cubicBezTo>
                      <a:pt x="11" y="2"/>
                      <a:pt x="10" y="2"/>
                      <a:pt x="9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033"/>
              <p:cNvSpPr>
                <a:spLocks/>
              </p:cNvSpPr>
              <p:nvPr/>
            </p:nvSpPr>
            <p:spPr bwMode="auto">
              <a:xfrm>
                <a:off x="7177" y="2874"/>
                <a:ext cx="41" cy="323"/>
              </a:xfrm>
              <a:custGeom>
                <a:avLst/>
                <a:gdLst>
                  <a:gd name="T0" fmla="*/ 2 w 35"/>
                  <a:gd name="T1" fmla="*/ 0 h 275"/>
                  <a:gd name="T2" fmla="*/ 0 w 35"/>
                  <a:gd name="T3" fmla="*/ 0 h 275"/>
                  <a:gd name="T4" fmla="*/ 34 w 35"/>
                  <a:gd name="T5" fmla="*/ 275 h 275"/>
                  <a:gd name="T6" fmla="*/ 35 w 35"/>
                  <a:gd name="T7" fmla="*/ 275 h 275"/>
                  <a:gd name="T8" fmla="*/ 2 w 35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75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34" y="275"/>
                      <a:pt x="34" y="275"/>
                      <a:pt x="34" y="275"/>
                    </a:cubicBezTo>
                    <a:cubicBezTo>
                      <a:pt x="34" y="275"/>
                      <a:pt x="35" y="275"/>
                      <a:pt x="35" y="275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034"/>
              <p:cNvSpPr>
                <a:spLocks/>
              </p:cNvSpPr>
              <p:nvPr/>
            </p:nvSpPr>
            <p:spPr bwMode="auto">
              <a:xfrm>
                <a:off x="6507" y="3218"/>
                <a:ext cx="691" cy="343"/>
              </a:xfrm>
              <a:custGeom>
                <a:avLst/>
                <a:gdLst>
                  <a:gd name="T0" fmla="*/ 0 w 588"/>
                  <a:gd name="T1" fmla="*/ 289 h 291"/>
                  <a:gd name="T2" fmla="*/ 0 w 588"/>
                  <a:gd name="T3" fmla="*/ 291 h 291"/>
                  <a:gd name="T4" fmla="*/ 588 w 588"/>
                  <a:gd name="T5" fmla="*/ 1 h 291"/>
                  <a:gd name="T6" fmla="*/ 587 w 588"/>
                  <a:gd name="T7" fmla="*/ 0 h 291"/>
                  <a:gd name="T8" fmla="*/ 0 w 588"/>
                  <a:gd name="T9" fmla="*/ 289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8" h="291">
                    <a:moveTo>
                      <a:pt x="0" y="289"/>
                    </a:moveTo>
                    <a:cubicBezTo>
                      <a:pt x="0" y="290"/>
                      <a:pt x="0" y="290"/>
                      <a:pt x="0" y="291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88" y="1"/>
                      <a:pt x="588" y="0"/>
                      <a:pt x="587" y="0"/>
                    </a:cubicBezTo>
                    <a:lnTo>
                      <a:pt x="0" y="289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035"/>
              <p:cNvSpPr>
                <a:spLocks/>
              </p:cNvSpPr>
              <p:nvPr/>
            </p:nvSpPr>
            <p:spPr bwMode="auto">
              <a:xfrm>
                <a:off x="6496" y="3581"/>
                <a:ext cx="114" cy="107"/>
              </a:xfrm>
              <a:custGeom>
                <a:avLst/>
                <a:gdLst>
                  <a:gd name="T0" fmla="*/ 96 w 97"/>
                  <a:gd name="T1" fmla="*/ 91 h 91"/>
                  <a:gd name="T2" fmla="*/ 97 w 97"/>
                  <a:gd name="T3" fmla="*/ 89 h 91"/>
                  <a:gd name="T4" fmla="*/ 2 w 97"/>
                  <a:gd name="T5" fmla="*/ 0 h 91"/>
                  <a:gd name="T6" fmla="*/ 0 w 97"/>
                  <a:gd name="T7" fmla="*/ 1 h 91"/>
                  <a:gd name="T8" fmla="*/ 96 w 97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96" y="91"/>
                    </a:moveTo>
                    <a:cubicBezTo>
                      <a:pt x="97" y="90"/>
                      <a:pt x="97" y="90"/>
                      <a:pt x="97" y="8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lnTo>
                      <a:pt x="96" y="9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036"/>
              <p:cNvSpPr>
                <a:spLocks/>
              </p:cNvSpPr>
              <p:nvPr/>
            </p:nvSpPr>
            <p:spPr bwMode="auto">
              <a:xfrm>
                <a:off x="6300" y="3707"/>
                <a:ext cx="311" cy="390"/>
              </a:xfrm>
              <a:custGeom>
                <a:avLst/>
                <a:gdLst>
                  <a:gd name="T0" fmla="*/ 264 w 265"/>
                  <a:gd name="T1" fmla="*/ 0 h 332"/>
                  <a:gd name="T2" fmla="*/ 0 w 265"/>
                  <a:gd name="T3" fmla="*/ 332 h 332"/>
                  <a:gd name="T4" fmla="*/ 2 w 265"/>
                  <a:gd name="T5" fmla="*/ 332 h 332"/>
                  <a:gd name="T6" fmla="*/ 265 w 265"/>
                  <a:gd name="T7" fmla="*/ 1 h 332"/>
                  <a:gd name="T8" fmla="*/ 265 w 265"/>
                  <a:gd name="T9" fmla="*/ 1 h 332"/>
                  <a:gd name="T10" fmla="*/ 264 w 265"/>
                  <a:gd name="T1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332">
                    <a:moveTo>
                      <a:pt x="264" y="0"/>
                    </a:moveTo>
                    <a:cubicBezTo>
                      <a:pt x="0" y="332"/>
                      <a:pt x="0" y="332"/>
                      <a:pt x="0" y="332"/>
                    </a:cubicBezTo>
                    <a:cubicBezTo>
                      <a:pt x="1" y="332"/>
                      <a:pt x="1" y="332"/>
                      <a:pt x="2" y="332"/>
                    </a:cubicBezTo>
                    <a:cubicBezTo>
                      <a:pt x="265" y="1"/>
                      <a:pt x="265" y="1"/>
                      <a:pt x="265" y="1"/>
                    </a:cubicBezTo>
                    <a:cubicBezTo>
                      <a:pt x="265" y="1"/>
                      <a:pt x="265" y="1"/>
                      <a:pt x="265" y="1"/>
                    </a:cubicBezTo>
                    <a:cubicBezTo>
                      <a:pt x="265" y="1"/>
                      <a:pt x="264" y="0"/>
                      <a:pt x="26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037"/>
              <p:cNvSpPr>
                <a:spLocks/>
              </p:cNvSpPr>
              <p:nvPr/>
            </p:nvSpPr>
            <p:spPr bwMode="auto">
              <a:xfrm>
                <a:off x="7167" y="2842"/>
                <a:ext cx="35" cy="34"/>
              </a:xfrm>
              <a:custGeom>
                <a:avLst/>
                <a:gdLst>
                  <a:gd name="T0" fmla="*/ 25 w 30"/>
                  <a:gd name="T1" fmla="*/ 24 h 29"/>
                  <a:gd name="T2" fmla="*/ 24 w 30"/>
                  <a:gd name="T3" fmla="*/ 5 h 29"/>
                  <a:gd name="T4" fmla="*/ 5 w 30"/>
                  <a:gd name="T5" fmla="*/ 6 h 29"/>
                  <a:gd name="T6" fmla="*/ 6 w 30"/>
                  <a:gd name="T7" fmla="*/ 25 h 29"/>
                  <a:gd name="T8" fmla="*/ 9 w 30"/>
                  <a:gd name="T9" fmla="*/ 27 h 29"/>
                  <a:gd name="T10" fmla="*/ 11 w 30"/>
                  <a:gd name="T11" fmla="*/ 27 h 29"/>
                  <a:gd name="T12" fmla="*/ 25 w 30"/>
                  <a:gd name="T13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9"/>
                      <a:pt x="30" y="10"/>
                      <a:pt x="24" y="5"/>
                    </a:cubicBezTo>
                    <a:cubicBezTo>
                      <a:pt x="19" y="0"/>
                      <a:pt x="10" y="0"/>
                      <a:pt x="5" y="6"/>
                    </a:cubicBezTo>
                    <a:cubicBezTo>
                      <a:pt x="0" y="11"/>
                      <a:pt x="1" y="20"/>
                      <a:pt x="6" y="25"/>
                    </a:cubicBezTo>
                    <a:cubicBezTo>
                      <a:pt x="7" y="26"/>
                      <a:pt x="8" y="26"/>
                      <a:pt x="9" y="27"/>
                    </a:cubicBezTo>
                    <a:cubicBezTo>
                      <a:pt x="10" y="27"/>
                      <a:pt x="10" y="27"/>
                      <a:pt x="11" y="27"/>
                    </a:cubicBezTo>
                    <a:cubicBezTo>
                      <a:pt x="16" y="29"/>
                      <a:pt x="21" y="28"/>
                      <a:pt x="25" y="2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038"/>
              <p:cNvSpPr>
                <a:spLocks/>
              </p:cNvSpPr>
              <p:nvPr/>
            </p:nvSpPr>
            <p:spPr bwMode="auto">
              <a:xfrm>
                <a:off x="7195" y="3195"/>
                <a:ext cx="34" cy="34"/>
              </a:xfrm>
              <a:custGeom>
                <a:avLst/>
                <a:gdLst>
                  <a:gd name="T0" fmla="*/ 24 w 29"/>
                  <a:gd name="T1" fmla="*/ 5 h 29"/>
                  <a:gd name="T2" fmla="*/ 20 w 29"/>
                  <a:gd name="T3" fmla="*/ 2 h 29"/>
                  <a:gd name="T4" fmla="*/ 19 w 29"/>
                  <a:gd name="T5" fmla="*/ 2 h 29"/>
                  <a:gd name="T6" fmla="*/ 5 w 29"/>
                  <a:gd name="T7" fmla="*/ 5 h 29"/>
                  <a:gd name="T8" fmla="*/ 2 w 29"/>
                  <a:gd name="T9" fmla="*/ 20 h 29"/>
                  <a:gd name="T10" fmla="*/ 3 w 29"/>
                  <a:gd name="T11" fmla="*/ 21 h 29"/>
                  <a:gd name="T12" fmla="*/ 5 w 29"/>
                  <a:gd name="T13" fmla="*/ 24 h 29"/>
                  <a:gd name="T14" fmla="*/ 24 w 29"/>
                  <a:gd name="T15" fmla="*/ 24 h 29"/>
                  <a:gd name="T16" fmla="*/ 24 w 29"/>
                  <a:gd name="T17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24" y="5"/>
                    </a:moveTo>
                    <a:cubicBezTo>
                      <a:pt x="23" y="4"/>
                      <a:pt x="21" y="3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4" y="0"/>
                      <a:pt x="9" y="1"/>
                      <a:pt x="5" y="5"/>
                    </a:cubicBezTo>
                    <a:cubicBezTo>
                      <a:pt x="1" y="9"/>
                      <a:pt x="0" y="15"/>
                      <a:pt x="2" y="20"/>
                    </a:cubicBezTo>
                    <a:cubicBezTo>
                      <a:pt x="3" y="20"/>
                      <a:pt x="3" y="21"/>
                      <a:pt x="3" y="21"/>
                    </a:cubicBezTo>
                    <a:cubicBezTo>
                      <a:pt x="4" y="22"/>
                      <a:pt x="4" y="23"/>
                      <a:pt x="5" y="24"/>
                    </a:cubicBezTo>
                    <a:cubicBezTo>
                      <a:pt x="11" y="29"/>
                      <a:pt x="19" y="29"/>
                      <a:pt x="24" y="24"/>
                    </a:cubicBezTo>
                    <a:cubicBezTo>
                      <a:pt x="29" y="18"/>
                      <a:pt x="29" y="10"/>
                      <a:pt x="24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039"/>
              <p:cNvSpPr>
                <a:spLocks/>
              </p:cNvSpPr>
              <p:nvPr/>
            </p:nvSpPr>
            <p:spPr bwMode="auto">
              <a:xfrm>
                <a:off x="6475" y="3549"/>
                <a:ext cx="34" cy="34"/>
              </a:xfrm>
              <a:custGeom>
                <a:avLst/>
                <a:gdLst>
                  <a:gd name="T0" fmla="*/ 24 w 29"/>
                  <a:gd name="T1" fmla="*/ 5 h 29"/>
                  <a:gd name="T2" fmla="*/ 5 w 29"/>
                  <a:gd name="T3" fmla="*/ 5 h 29"/>
                  <a:gd name="T4" fmla="*/ 6 w 29"/>
                  <a:gd name="T5" fmla="*/ 24 h 29"/>
                  <a:gd name="T6" fmla="*/ 18 w 29"/>
                  <a:gd name="T7" fmla="*/ 28 h 29"/>
                  <a:gd name="T8" fmla="*/ 20 w 29"/>
                  <a:gd name="T9" fmla="*/ 27 h 29"/>
                  <a:gd name="T10" fmla="*/ 25 w 29"/>
                  <a:gd name="T11" fmla="*/ 24 h 29"/>
                  <a:gd name="T12" fmla="*/ 27 w 29"/>
                  <a:gd name="T13" fmla="*/ 10 h 29"/>
                  <a:gd name="T14" fmla="*/ 27 w 29"/>
                  <a:gd name="T15" fmla="*/ 8 h 29"/>
                  <a:gd name="T16" fmla="*/ 24 w 29"/>
                  <a:gd name="T17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24" y="5"/>
                    </a:moveTo>
                    <a:cubicBezTo>
                      <a:pt x="19" y="0"/>
                      <a:pt x="10" y="0"/>
                      <a:pt x="5" y="5"/>
                    </a:cubicBezTo>
                    <a:cubicBezTo>
                      <a:pt x="0" y="11"/>
                      <a:pt x="1" y="19"/>
                      <a:pt x="6" y="24"/>
                    </a:cubicBezTo>
                    <a:cubicBezTo>
                      <a:pt x="9" y="27"/>
                      <a:pt x="14" y="29"/>
                      <a:pt x="18" y="28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1" y="26"/>
                      <a:pt x="23" y="25"/>
                      <a:pt x="25" y="24"/>
                    </a:cubicBezTo>
                    <a:cubicBezTo>
                      <a:pt x="28" y="20"/>
                      <a:pt x="29" y="14"/>
                      <a:pt x="27" y="10"/>
                    </a:cubicBezTo>
                    <a:cubicBezTo>
                      <a:pt x="27" y="9"/>
                      <a:pt x="27" y="9"/>
                      <a:pt x="27" y="8"/>
                    </a:cubicBezTo>
                    <a:cubicBezTo>
                      <a:pt x="26" y="7"/>
                      <a:pt x="25" y="6"/>
                      <a:pt x="24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040"/>
              <p:cNvSpPr>
                <a:spLocks/>
              </p:cNvSpPr>
              <p:nvPr/>
            </p:nvSpPr>
            <p:spPr bwMode="auto">
              <a:xfrm>
                <a:off x="6605" y="3680"/>
                <a:ext cx="35" cy="34"/>
              </a:xfrm>
              <a:custGeom>
                <a:avLst/>
                <a:gdLst>
                  <a:gd name="T0" fmla="*/ 4 w 29"/>
                  <a:gd name="T1" fmla="*/ 23 h 29"/>
                  <a:gd name="T2" fmla="*/ 5 w 29"/>
                  <a:gd name="T3" fmla="*/ 24 h 29"/>
                  <a:gd name="T4" fmla="*/ 5 w 29"/>
                  <a:gd name="T5" fmla="*/ 24 h 29"/>
                  <a:gd name="T6" fmla="*/ 24 w 29"/>
                  <a:gd name="T7" fmla="*/ 23 h 29"/>
                  <a:gd name="T8" fmla="*/ 23 w 29"/>
                  <a:gd name="T9" fmla="*/ 5 h 29"/>
                  <a:gd name="T10" fmla="*/ 4 w 29"/>
                  <a:gd name="T11" fmla="*/ 5 h 29"/>
                  <a:gd name="T12" fmla="*/ 4 w 29"/>
                  <a:gd name="T13" fmla="*/ 5 h 29"/>
                  <a:gd name="T14" fmla="*/ 3 w 29"/>
                  <a:gd name="T15" fmla="*/ 7 h 29"/>
                  <a:gd name="T16" fmla="*/ 4 w 29"/>
                  <a:gd name="T17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4" y="23"/>
                    </a:moveTo>
                    <a:cubicBezTo>
                      <a:pt x="4" y="23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1" y="29"/>
                      <a:pt x="19" y="29"/>
                      <a:pt x="24" y="23"/>
                    </a:cubicBezTo>
                    <a:cubicBezTo>
                      <a:pt x="29" y="18"/>
                      <a:pt x="29" y="10"/>
                      <a:pt x="23" y="5"/>
                    </a:cubicBezTo>
                    <a:cubicBezTo>
                      <a:pt x="18" y="0"/>
                      <a:pt x="9" y="0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0" y="12"/>
                      <a:pt x="0" y="19"/>
                      <a:pt x="4" y="2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7041"/>
              <p:cNvSpPr>
                <a:spLocks/>
              </p:cNvSpPr>
              <p:nvPr/>
            </p:nvSpPr>
            <p:spPr bwMode="auto">
              <a:xfrm>
                <a:off x="6283" y="4097"/>
                <a:ext cx="34" cy="33"/>
              </a:xfrm>
              <a:custGeom>
                <a:avLst/>
                <a:gdLst>
                  <a:gd name="T0" fmla="*/ 14 w 29"/>
                  <a:gd name="T1" fmla="*/ 0 h 28"/>
                  <a:gd name="T2" fmla="*/ 5 w 29"/>
                  <a:gd name="T3" fmla="*/ 4 h 28"/>
                  <a:gd name="T4" fmla="*/ 5 w 29"/>
                  <a:gd name="T5" fmla="*/ 23 h 28"/>
                  <a:gd name="T6" fmla="*/ 24 w 29"/>
                  <a:gd name="T7" fmla="*/ 22 h 28"/>
                  <a:gd name="T8" fmla="*/ 24 w 29"/>
                  <a:gd name="T9" fmla="*/ 3 h 28"/>
                  <a:gd name="T10" fmla="*/ 16 w 29"/>
                  <a:gd name="T11" fmla="*/ 0 h 28"/>
                  <a:gd name="T12" fmla="*/ 14 w 29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4" y="0"/>
                    </a:moveTo>
                    <a:cubicBezTo>
                      <a:pt x="11" y="0"/>
                      <a:pt x="7" y="1"/>
                      <a:pt x="5" y="4"/>
                    </a:cubicBezTo>
                    <a:cubicBezTo>
                      <a:pt x="0" y="9"/>
                      <a:pt x="0" y="18"/>
                      <a:pt x="5" y="23"/>
                    </a:cubicBezTo>
                    <a:cubicBezTo>
                      <a:pt x="11" y="28"/>
                      <a:pt x="19" y="27"/>
                      <a:pt x="24" y="22"/>
                    </a:cubicBezTo>
                    <a:cubicBezTo>
                      <a:pt x="29" y="17"/>
                      <a:pt x="29" y="8"/>
                      <a:pt x="24" y="3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7042"/>
              <p:cNvSpPr>
                <a:spLocks/>
              </p:cNvSpPr>
              <p:nvPr/>
            </p:nvSpPr>
            <p:spPr bwMode="auto">
              <a:xfrm>
                <a:off x="6082" y="4265"/>
                <a:ext cx="576" cy="44"/>
              </a:xfrm>
              <a:custGeom>
                <a:avLst/>
                <a:gdLst>
                  <a:gd name="T0" fmla="*/ 490 w 490"/>
                  <a:gd name="T1" fmla="*/ 1 h 37"/>
                  <a:gd name="T2" fmla="*/ 490 w 490"/>
                  <a:gd name="T3" fmla="*/ 0 h 37"/>
                  <a:gd name="T4" fmla="*/ 0 w 490"/>
                  <a:gd name="T5" fmla="*/ 36 h 37"/>
                  <a:gd name="T6" fmla="*/ 0 w 490"/>
                  <a:gd name="T7" fmla="*/ 37 h 37"/>
                  <a:gd name="T8" fmla="*/ 490 w 490"/>
                  <a:gd name="T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" h="37">
                    <a:moveTo>
                      <a:pt x="490" y="1"/>
                    </a:moveTo>
                    <a:cubicBezTo>
                      <a:pt x="490" y="1"/>
                      <a:pt x="490" y="1"/>
                      <a:pt x="490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7"/>
                    </a:cubicBezTo>
                    <a:lnTo>
                      <a:pt x="490" y="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7043"/>
              <p:cNvSpPr>
                <a:spLocks/>
              </p:cNvSpPr>
              <p:nvPr/>
            </p:nvSpPr>
            <p:spPr bwMode="auto">
              <a:xfrm>
                <a:off x="6334" y="4279"/>
                <a:ext cx="333" cy="463"/>
              </a:xfrm>
              <a:custGeom>
                <a:avLst/>
                <a:gdLst>
                  <a:gd name="T0" fmla="*/ 0 w 283"/>
                  <a:gd name="T1" fmla="*/ 392 h 393"/>
                  <a:gd name="T2" fmla="*/ 1 w 283"/>
                  <a:gd name="T3" fmla="*/ 392 h 393"/>
                  <a:gd name="T4" fmla="*/ 1 w 283"/>
                  <a:gd name="T5" fmla="*/ 393 h 393"/>
                  <a:gd name="T6" fmla="*/ 283 w 283"/>
                  <a:gd name="T7" fmla="*/ 1 h 393"/>
                  <a:gd name="T8" fmla="*/ 282 w 283"/>
                  <a:gd name="T9" fmla="*/ 0 h 393"/>
                  <a:gd name="T10" fmla="*/ 0 w 283"/>
                  <a:gd name="T11" fmla="*/ 392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393">
                    <a:moveTo>
                      <a:pt x="0" y="392"/>
                    </a:moveTo>
                    <a:cubicBezTo>
                      <a:pt x="0" y="392"/>
                      <a:pt x="1" y="392"/>
                      <a:pt x="1" y="392"/>
                    </a:cubicBezTo>
                    <a:cubicBezTo>
                      <a:pt x="1" y="393"/>
                      <a:pt x="1" y="393"/>
                      <a:pt x="1" y="393"/>
                    </a:cubicBezTo>
                    <a:cubicBezTo>
                      <a:pt x="283" y="1"/>
                      <a:pt x="283" y="1"/>
                      <a:pt x="283" y="1"/>
                    </a:cubicBezTo>
                    <a:cubicBezTo>
                      <a:pt x="283" y="1"/>
                      <a:pt x="283" y="0"/>
                      <a:pt x="282" y="0"/>
                    </a:cubicBezTo>
                    <a:lnTo>
                      <a:pt x="0" y="392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044"/>
              <p:cNvSpPr>
                <a:spLocks/>
              </p:cNvSpPr>
              <p:nvPr/>
            </p:nvSpPr>
            <p:spPr bwMode="auto">
              <a:xfrm>
                <a:off x="6073" y="4323"/>
                <a:ext cx="247" cy="418"/>
              </a:xfrm>
              <a:custGeom>
                <a:avLst/>
                <a:gdLst>
                  <a:gd name="T0" fmla="*/ 1 w 210"/>
                  <a:gd name="T1" fmla="*/ 0 h 355"/>
                  <a:gd name="T2" fmla="*/ 0 w 210"/>
                  <a:gd name="T3" fmla="*/ 1 h 355"/>
                  <a:gd name="T4" fmla="*/ 209 w 210"/>
                  <a:gd name="T5" fmla="*/ 355 h 355"/>
                  <a:gd name="T6" fmla="*/ 210 w 210"/>
                  <a:gd name="T7" fmla="*/ 354 h 355"/>
                  <a:gd name="T8" fmla="*/ 1 w 210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55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209" y="355"/>
                      <a:pt x="209" y="355"/>
                      <a:pt x="209" y="355"/>
                    </a:cubicBezTo>
                    <a:cubicBezTo>
                      <a:pt x="209" y="355"/>
                      <a:pt x="210" y="354"/>
                      <a:pt x="210" y="35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7045"/>
              <p:cNvSpPr>
                <a:spLocks/>
              </p:cNvSpPr>
              <p:nvPr/>
            </p:nvSpPr>
            <p:spPr bwMode="auto">
              <a:xfrm>
                <a:off x="6049" y="3676"/>
                <a:ext cx="16" cy="621"/>
              </a:xfrm>
              <a:custGeom>
                <a:avLst/>
                <a:gdLst>
                  <a:gd name="T0" fmla="*/ 1 w 14"/>
                  <a:gd name="T1" fmla="*/ 0 h 528"/>
                  <a:gd name="T2" fmla="*/ 0 w 14"/>
                  <a:gd name="T3" fmla="*/ 1 h 528"/>
                  <a:gd name="T4" fmla="*/ 12 w 14"/>
                  <a:gd name="T5" fmla="*/ 528 h 528"/>
                  <a:gd name="T6" fmla="*/ 14 w 14"/>
                  <a:gd name="T7" fmla="*/ 528 h 528"/>
                  <a:gd name="T8" fmla="*/ 1 w 14"/>
                  <a:gd name="T9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28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2" y="528"/>
                      <a:pt x="12" y="528"/>
                      <a:pt x="12" y="528"/>
                    </a:cubicBezTo>
                    <a:cubicBezTo>
                      <a:pt x="13" y="528"/>
                      <a:pt x="13" y="528"/>
                      <a:pt x="14" y="528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7046"/>
              <p:cNvSpPr>
                <a:spLocks/>
              </p:cNvSpPr>
              <p:nvPr/>
            </p:nvSpPr>
            <p:spPr bwMode="auto">
              <a:xfrm>
                <a:off x="5857" y="3678"/>
                <a:ext cx="185" cy="441"/>
              </a:xfrm>
              <a:custGeom>
                <a:avLst/>
                <a:gdLst>
                  <a:gd name="T0" fmla="*/ 0 w 157"/>
                  <a:gd name="T1" fmla="*/ 375 h 375"/>
                  <a:gd name="T2" fmla="*/ 1 w 157"/>
                  <a:gd name="T3" fmla="*/ 375 h 375"/>
                  <a:gd name="T4" fmla="*/ 157 w 157"/>
                  <a:gd name="T5" fmla="*/ 0 h 375"/>
                  <a:gd name="T6" fmla="*/ 156 w 157"/>
                  <a:gd name="T7" fmla="*/ 0 h 375"/>
                  <a:gd name="T8" fmla="*/ 0 w 157"/>
                  <a:gd name="T9" fmla="*/ 3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375">
                    <a:moveTo>
                      <a:pt x="0" y="375"/>
                    </a:moveTo>
                    <a:cubicBezTo>
                      <a:pt x="0" y="375"/>
                      <a:pt x="1" y="375"/>
                      <a:pt x="1" y="375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57" y="0"/>
                      <a:pt x="157" y="0"/>
                      <a:pt x="156" y="0"/>
                    </a:cubicBezTo>
                    <a:lnTo>
                      <a:pt x="0" y="375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7047"/>
              <p:cNvSpPr>
                <a:spLocks/>
              </p:cNvSpPr>
              <p:nvPr/>
            </p:nvSpPr>
            <p:spPr bwMode="auto">
              <a:xfrm>
                <a:off x="5458" y="3985"/>
                <a:ext cx="384" cy="142"/>
              </a:xfrm>
              <a:custGeom>
                <a:avLst/>
                <a:gdLst>
                  <a:gd name="T0" fmla="*/ 0 w 326"/>
                  <a:gd name="T1" fmla="*/ 0 h 120"/>
                  <a:gd name="T2" fmla="*/ 0 w 326"/>
                  <a:gd name="T3" fmla="*/ 1 h 120"/>
                  <a:gd name="T4" fmla="*/ 325 w 326"/>
                  <a:gd name="T5" fmla="*/ 120 h 120"/>
                  <a:gd name="T6" fmla="*/ 326 w 326"/>
                  <a:gd name="T7" fmla="*/ 118 h 120"/>
                  <a:gd name="T8" fmla="*/ 0 w 326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6" h="120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325" y="120"/>
                      <a:pt x="325" y="120"/>
                      <a:pt x="325" y="120"/>
                    </a:cubicBezTo>
                    <a:cubicBezTo>
                      <a:pt x="325" y="119"/>
                      <a:pt x="326" y="119"/>
                      <a:pt x="326" y="118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7048"/>
              <p:cNvSpPr>
                <a:spLocks/>
              </p:cNvSpPr>
              <p:nvPr/>
            </p:nvSpPr>
            <p:spPr bwMode="auto">
              <a:xfrm>
                <a:off x="6685" y="4271"/>
                <a:ext cx="387" cy="341"/>
              </a:xfrm>
              <a:custGeom>
                <a:avLst/>
                <a:gdLst>
                  <a:gd name="T0" fmla="*/ 0 w 329"/>
                  <a:gd name="T1" fmla="*/ 0 h 290"/>
                  <a:gd name="T2" fmla="*/ 0 w 329"/>
                  <a:gd name="T3" fmla="*/ 2 h 290"/>
                  <a:gd name="T4" fmla="*/ 328 w 329"/>
                  <a:gd name="T5" fmla="*/ 290 h 290"/>
                  <a:gd name="T6" fmla="*/ 329 w 329"/>
                  <a:gd name="T7" fmla="*/ 290 h 290"/>
                  <a:gd name="T8" fmla="*/ 0 w 329"/>
                  <a:gd name="T9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290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328" y="290"/>
                      <a:pt x="328" y="290"/>
                      <a:pt x="328" y="290"/>
                    </a:cubicBezTo>
                    <a:cubicBezTo>
                      <a:pt x="328" y="290"/>
                      <a:pt x="328" y="290"/>
                      <a:pt x="329" y="29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049"/>
              <p:cNvSpPr>
                <a:spLocks/>
              </p:cNvSpPr>
              <p:nvPr/>
            </p:nvSpPr>
            <p:spPr bwMode="auto">
              <a:xfrm>
                <a:off x="7085" y="4415"/>
                <a:ext cx="157" cy="197"/>
              </a:xfrm>
              <a:custGeom>
                <a:avLst/>
                <a:gdLst>
                  <a:gd name="T0" fmla="*/ 132 w 133"/>
                  <a:gd name="T1" fmla="*/ 0 h 168"/>
                  <a:gd name="T2" fmla="*/ 0 w 133"/>
                  <a:gd name="T3" fmla="*/ 167 h 168"/>
                  <a:gd name="T4" fmla="*/ 1 w 133"/>
                  <a:gd name="T5" fmla="*/ 168 h 168"/>
                  <a:gd name="T6" fmla="*/ 133 w 133"/>
                  <a:gd name="T7" fmla="*/ 2 h 168"/>
                  <a:gd name="T8" fmla="*/ 132 w 133"/>
                  <a:gd name="T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68">
                    <a:moveTo>
                      <a:pt x="132" y="0"/>
                    </a:moveTo>
                    <a:cubicBezTo>
                      <a:pt x="0" y="167"/>
                      <a:pt x="0" y="167"/>
                      <a:pt x="0" y="167"/>
                    </a:cubicBezTo>
                    <a:cubicBezTo>
                      <a:pt x="0" y="167"/>
                      <a:pt x="1" y="167"/>
                      <a:pt x="1" y="168"/>
                    </a:cubicBez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1"/>
                      <a:pt x="132" y="1"/>
                      <a:pt x="132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7050"/>
              <p:cNvSpPr>
                <a:spLocks/>
              </p:cNvSpPr>
              <p:nvPr/>
            </p:nvSpPr>
            <p:spPr bwMode="auto">
              <a:xfrm>
                <a:off x="6197" y="4763"/>
                <a:ext cx="120" cy="138"/>
              </a:xfrm>
              <a:custGeom>
                <a:avLst/>
                <a:gdLst>
                  <a:gd name="T0" fmla="*/ 101 w 102"/>
                  <a:gd name="T1" fmla="*/ 0 h 117"/>
                  <a:gd name="T2" fmla="*/ 0 w 102"/>
                  <a:gd name="T3" fmla="*/ 116 h 117"/>
                  <a:gd name="T4" fmla="*/ 1 w 102"/>
                  <a:gd name="T5" fmla="*/ 117 h 117"/>
                  <a:gd name="T6" fmla="*/ 102 w 102"/>
                  <a:gd name="T7" fmla="*/ 0 h 117"/>
                  <a:gd name="T8" fmla="*/ 102 w 102"/>
                  <a:gd name="T9" fmla="*/ 0 h 117"/>
                  <a:gd name="T10" fmla="*/ 101 w 102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17">
                    <a:moveTo>
                      <a:pt x="101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16"/>
                      <a:pt x="1" y="117"/>
                      <a:pt x="1" y="117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1" y="0"/>
                      <a:pt x="101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7051"/>
              <p:cNvSpPr>
                <a:spLocks/>
              </p:cNvSpPr>
              <p:nvPr/>
            </p:nvSpPr>
            <p:spPr bwMode="auto">
              <a:xfrm>
                <a:off x="5429" y="3967"/>
                <a:ext cx="31" cy="31"/>
              </a:xfrm>
              <a:custGeom>
                <a:avLst/>
                <a:gdLst>
                  <a:gd name="T0" fmla="*/ 21 w 26"/>
                  <a:gd name="T1" fmla="*/ 4 h 27"/>
                  <a:gd name="T2" fmla="*/ 4 w 26"/>
                  <a:gd name="T3" fmla="*/ 6 h 27"/>
                  <a:gd name="T4" fmla="*/ 6 w 26"/>
                  <a:gd name="T5" fmla="*/ 23 h 27"/>
                  <a:gd name="T6" fmla="*/ 23 w 26"/>
                  <a:gd name="T7" fmla="*/ 21 h 27"/>
                  <a:gd name="T8" fmla="*/ 25 w 26"/>
                  <a:gd name="T9" fmla="*/ 17 h 27"/>
                  <a:gd name="T10" fmla="*/ 25 w 26"/>
                  <a:gd name="T11" fmla="*/ 16 h 27"/>
                  <a:gd name="T12" fmla="*/ 21 w 26"/>
                  <a:gd name="T1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7">
                    <a:moveTo>
                      <a:pt x="21" y="4"/>
                    </a:moveTo>
                    <a:cubicBezTo>
                      <a:pt x="16" y="0"/>
                      <a:pt x="8" y="1"/>
                      <a:pt x="4" y="6"/>
                    </a:cubicBezTo>
                    <a:cubicBezTo>
                      <a:pt x="0" y="11"/>
                      <a:pt x="1" y="19"/>
                      <a:pt x="6" y="23"/>
                    </a:cubicBezTo>
                    <a:cubicBezTo>
                      <a:pt x="11" y="27"/>
                      <a:pt x="19" y="26"/>
                      <a:pt x="23" y="21"/>
                    </a:cubicBezTo>
                    <a:cubicBezTo>
                      <a:pt x="24" y="20"/>
                      <a:pt x="25" y="18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6" y="12"/>
                      <a:pt x="25" y="7"/>
                      <a:pt x="21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7052"/>
              <p:cNvSpPr>
                <a:spLocks/>
              </p:cNvSpPr>
              <p:nvPr/>
            </p:nvSpPr>
            <p:spPr bwMode="auto">
              <a:xfrm>
                <a:off x="5838" y="4117"/>
                <a:ext cx="31" cy="32"/>
              </a:xfrm>
              <a:custGeom>
                <a:avLst/>
                <a:gdLst>
                  <a:gd name="T0" fmla="*/ 3 w 26"/>
                  <a:gd name="T1" fmla="*/ 6 h 27"/>
                  <a:gd name="T2" fmla="*/ 3 w 26"/>
                  <a:gd name="T3" fmla="*/ 6 h 27"/>
                  <a:gd name="T4" fmla="*/ 2 w 26"/>
                  <a:gd name="T5" fmla="*/ 8 h 27"/>
                  <a:gd name="T6" fmla="*/ 5 w 26"/>
                  <a:gd name="T7" fmla="*/ 23 h 27"/>
                  <a:gd name="T8" fmla="*/ 22 w 26"/>
                  <a:gd name="T9" fmla="*/ 21 h 27"/>
                  <a:gd name="T10" fmla="*/ 20 w 26"/>
                  <a:gd name="T11" fmla="*/ 4 h 27"/>
                  <a:gd name="T12" fmla="*/ 17 w 26"/>
                  <a:gd name="T13" fmla="*/ 2 h 27"/>
                  <a:gd name="T14" fmla="*/ 16 w 26"/>
                  <a:gd name="T15" fmla="*/ 2 h 27"/>
                  <a:gd name="T16" fmla="*/ 3 w 26"/>
                  <a:gd name="T17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2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7"/>
                      <a:pt x="2" y="7"/>
                      <a:pt x="2" y="8"/>
                    </a:cubicBezTo>
                    <a:cubicBezTo>
                      <a:pt x="0" y="13"/>
                      <a:pt x="1" y="19"/>
                      <a:pt x="5" y="23"/>
                    </a:cubicBezTo>
                    <a:cubicBezTo>
                      <a:pt x="11" y="27"/>
                      <a:pt x="18" y="26"/>
                      <a:pt x="22" y="21"/>
                    </a:cubicBezTo>
                    <a:cubicBezTo>
                      <a:pt x="26" y="16"/>
                      <a:pt x="25" y="8"/>
                      <a:pt x="20" y="4"/>
                    </a:cubicBezTo>
                    <a:cubicBezTo>
                      <a:pt x="19" y="3"/>
                      <a:pt x="18" y="3"/>
                      <a:pt x="17" y="2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1" y="0"/>
                      <a:pt x="6" y="2"/>
                      <a:pt x="3" y="6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7053"/>
              <p:cNvSpPr>
                <a:spLocks/>
              </p:cNvSpPr>
              <p:nvPr/>
            </p:nvSpPr>
            <p:spPr bwMode="auto">
              <a:xfrm>
                <a:off x="6027" y="3649"/>
                <a:ext cx="31" cy="29"/>
              </a:xfrm>
              <a:custGeom>
                <a:avLst/>
                <a:gdLst>
                  <a:gd name="T0" fmla="*/ 23 w 27"/>
                  <a:gd name="T1" fmla="*/ 21 h 25"/>
                  <a:gd name="T2" fmla="*/ 21 w 27"/>
                  <a:gd name="T3" fmla="*/ 4 h 25"/>
                  <a:gd name="T4" fmla="*/ 5 w 27"/>
                  <a:gd name="T5" fmla="*/ 6 h 25"/>
                  <a:gd name="T6" fmla="*/ 6 w 27"/>
                  <a:gd name="T7" fmla="*/ 23 h 25"/>
                  <a:gd name="T8" fmla="*/ 12 w 27"/>
                  <a:gd name="T9" fmla="*/ 25 h 25"/>
                  <a:gd name="T10" fmla="*/ 13 w 27"/>
                  <a:gd name="T11" fmla="*/ 25 h 25"/>
                  <a:gd name="T12" fmla="*/ 19 w 27"/>
                  <a:gd name="T13" fmla="*/ 24 h 25"/>
                  <a:gd name="T14" fmla="*/ 20 w 27"/>
                  <a:gd name="T15" fmla="*/ 23 h 25"/>
                  <a:gd name="T16" fmla="*/ 23 w 27"/>
                  <a:gd name="T17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21"/>
                    </a:moveTo>
                    <a:cubicBezTo>
                      <a:pt x="27" y="15"/>
                      <a:pt x="27" y="8"/>
                      <a:pt x="21" y="4"/>
                    </a:cubicBezTo>
                    <a:cubicBezTo>
                      <a:pt x="16" y="0"/>
                      <a:pt x="9" y="0"/>
                      <a:pt x="5" y="6"/>
                    </a:cubicBezTo>
                    <a:cubicBezTo>
                      <a:pt x="0" y="11"/>
                      <a:pt x="1" y="18"/>
                      <a:pt x="6" y="23"/>
                    </a:cubicBezTo>
                    <a:cubicBezTo>
                      <a:pt x="8" y="24"/>
                      <a:pt x="10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5" y="25"/>
                      <a:pt x="17" y="25"/>
                      <a:pt x="19" y="24"/>
                    </a:cubicBezTo>
                    <a:cubicBezTo>
                      <a:pt x="19" y="24"/>
                      <a:pt x="20" y="24"/>
                      <a:pt x="20" y="23"/>
                    </a:cubicBezTo>
                    <a:cubicBezTo>
                      <a:pt x="21" y="23"/>
                      <a:pt x="22" y="22"/>
                      <a:pt x="23" y="21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7054"/>
              <p:cNvSpPr>
                <a:spLocks/>
              </p:cNvSpPr>
              <p:nvPr/>
            </p:nvSpPr>
            <p:spPr bwMode="auto">
              <a:xfrm>
                <a:off x="6053" y="4296"/>
                <a:ext cx="29" cy="29"/>
              </a:xfrm>
              <a:custGeom>
                <a:avLst/>
                <a:gdLst>
                  <a:gd name="T0" fmla="*/ 23 w 25"/>
                  <a:gd name="T1" fmla="*/ 20 h 25"/>
                  <a:gd name="T2" fmla="*/ 25 w 25"/>
                  <a:gd name="T3" fmla="*/ 11 h 25"/>
                  <a:gd name="T4" fmla="*/ 25 w 25"/>
                  <a:gd name="T5" fmla="*/ 10 h 25"/>
                  <a:gd name="T6" fmla="*/ 21 w 25"/>
                  <a:gd name="T7" fmla="*/ 3 h 25"/>
                  <a:gd name="T8" fmla="*/ 11 w 25"/>
                  <a:gd name="T9" fmla="*/ 1 h 25"/>
                  <a:gd name="T10" fmla="*/ 9 w 25"/>
                  <a:gd name="T11" fmla="*/ 1 h 25"/>
                  <a:gd name="T12" fmla="*/ 4 w 25"/>
                  <a:gd name="T13" fmla="*/ 5 h 25"/>
                  <a:gd name="T14" fmla="*/ 6 w 25"/>
                  <a:gd name="T15" fmla="*/ 22 h 25"/>
                  <a:gd name="T16" fmla="*/ 17 w 25"/>
                  <a:gd name="T17" fmla="*/ 24 h 25"/>
                  <a:gd name="T18" fmla="*/ 18 w 25"/>
                  <a:gd name="T19" fmla="*/ 23 h 25"/>
                  <a:gd name="T20" fmla="*/ 23 w 25"/>
                  <a:gd name="T21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5">
                    <a:moveTo>
                      <a:pt x="23" y="20"/>
                    </a:moveTo>
                    <a:cubicBezTo>
                      <a:pt x="25" y="17"/>
                      <a:pt x="25" y="14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7"/>
                      <a:pt x="23" y="5"/>
                      <a:pt x="21" y="3"/>
                    </a:cubicBezTo>
                    <a:cubicBezTo>
                      <a:pt x="18" y="1"/>
                      <a:pt x="14" y="0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7" y="2"/>
                      <a:pt x="5" y="3"/>
                      <a:pt x="4" y="5"/>
                    </a:cubicBezTo>
                    <a:cubicBezTo>
                      <a:pt x="0" y="10"/>
                      <a:pt x="0" y="18"/>
                      <a:pt x="6" y="22"/>
                    </a:cubicBezTo>
                    <a:cubicBezTo>
                      <a:pt x="9" y="24"/>
                      <a:pt x="13" y="25"/>
                      <a:pt x="17" y="24"/>
                    </a:cubicBezTo>
                    <a:cubicBezTo>
                      <a:pt x="17" y="24"/>
                      <a:pt x="18" y="23"/>
                      <a:pt x="18" y="23"/>
                    </a:cubicBezTo>
                    <a:cubicBezTo>
                      <a:pt x="20" y="22"/>
                      <a:pt x="21" y="21"/>
                      <a:pt x="23" y="2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7055"/>
              <p:cNvSpPr>
                <a:spLocks/>
              </p:cNvSpPr>
              <p:nvPr/>
            </p:nvSpPr>
            <p:spPr bwMode="auto">
              <a:xfrm>
                <a:off x="6310" y="4737"/>
                <a:ext cx="32" cy="31"/>
              </a:xfrm>
              <a:custGeom>
                <a:avLst/>
                <a:gdLst>
                  <a:gd name="T0" fmla="*/ 20 w 27"/>
                  <a:gd name="T1" fmla="*/ 3 h 26"/>
                  <a:gd name="T2" fmla="*/ 8 w 27"/>
                  <a:gd name="T3" fmla="*/ 2 h 26"/>
                  <a:gd name="T4" fmla="*/ 7 w 27"/>
                  <a:gd name="T5" fmla="*/ 3 h 26"/>
                  <a:gd name="T6" fmla="*/ 4 w 27"/>
                  <a:gd name="T7" fmla="*/ 5 h 26"/>
                  <a:gd name="T8" fmla="*/ 5 w 27"/>
                  <a:gd name="T9" fmla="*/ 22 h 26"/>
                  <a:gd name="T10" fmla="*/ 6 w 27"/>
                  <a:gd name="T11" fmla="*/ 22 h 26"/>
                  <a:gd name="T12" fmla="*/ 6 w 27"/>
                  <a:gd name="T13" fmla="*/ 22 h 26"/>
                  <a:gd name="T14" fmla="*/ 23 w 27"/>
                  <a:gd name="T15" fmla="*/ 20 h 26"/>
                  <a:gd name="T16" fmla="*/ 21 w 27"/>
                  <a:gd name="T17" fmla="*/ 4 h 26"/>
                  <a:gd name="T18" fmla="*/ 21 w 27"/>
                  <a:gd name="T19" fmla="*/ 3 h 26"/>
                  <a:gd name="T20" fmla="*/ 20 w 27"/>
                  <a:gd name="T21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6">
                    <a:moveTo>
                      <a:pt x="20" y="3"/>
                    </a:moveTo>
                    <a:cubicBezTo>
                      <a:pt x="16" y="0"/>
                      <a:pt x="12" y="0"/>
                      <a:pt x="8" y="2"/>
                    </a:cubicBezTo>
                    <a:cubicBezTo>
                      <a:pt x="8" y="2"/>
                      <a:pt x="7" y="3"/>
                      <a:pt x="7" y="3"/>
                    </a:cubicBezTo>
                    <a:cubicBezTo>
                      <a:pt x="6" y="4"/>
                      <a:pt x="5" y="4"/>
                      <a:pt x="4" y="5"/>
                    </a:cubicBezTo>
                    <a:cubicBezTo>
                      <a:pt x="0" y="10"/>
                      <a:pt x="1" y="17"/>
                      <a:pt x="5" y="22"/>
                    </a:cubicBezTo>
                    <a:cubicBezTo>
                      <a:pt x="5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1" y="26"/>
                      <a:pt x="19" y="26"/>
                      <a:pt x="23" y="20"/>
                    </a:cubicBezTo>
                    <a:cubicBezTo>
                      <a:pt x="27" y="15"/>
                      <a:pt x="26" y="8"/>
                      <a:pt x="21" y="4"/>
                    </a:cubicBezTo>
                    <a:cubicBezTo>
                      <a:pt x="21" y="4"/>
                      <a:pt x="21" y="4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056"/>
              <p:cNvSpPr>
                <a:spLocks/>
              </p:cNvSpPr>
              <p:nvPr/>
            </p:nvSpPr>
            <p:spPr bwMode="auto">
              <a:xfrm>
                <a:off x="6171" y="4892"/>
                <a:ext cx="31" cy="33"/>
              </a:xfrm>
              <a:custGeom>
                <a:avLst/>
                <a:gdLst>
                  <a:gd name="T0" fmla="*/ 21 w 26"/>
                  <a:gd name="T1" fmla="*/ 5 h 28"/>
                  <a:gd name="T2" fmla="*/ 4 w 26"/>
                  <a:gd name="T3" fmla="*/ 6 h 28"/>
                  <a:gd name="T4" fmla="*/ 6 w 26"/>
                  <a:gd name="T5" fmla="*/ 23 h 28"/>
                  <a:gd name="T6" fmla="*/ 23 w 26"/>
                  <a:gd name="T7" fmla="*/ 21 h 28"/>
                  <a:gd name="T8" fmla="*/ 23 w 26"/>
                  <a:gd name="T9" fmla="*/ 7 h 28"/>
                  <a:gd name="T10" fmla="*/ 22 w 26"/>
                  <a:gd name="T11" fmla="*/ 6 h 28"/>
                  <a:gd name="T12" fmla="*/ 21 w 26"/>
                  <a:gd name="T13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8">
                    <a:moveTo>
                      <a:pt x="21" y="5"/>
                    </a:moveTo>
                    <a:cubicBezTo>
                      <a:pt x="15" y="0"/>
                      <a:pt x="8" y="1"/>
                      <a:pt x="4" y="6"/>
                    </a:cubicBezTo>
                    <a:cubicBezTo>
                      <a:pt x="0" y="12"/>
                      <a:pt x="0" y="19"/>
                      <a:pt x="6" y="23"/>
                    </a:cubicBezTo>
                    <a:cubicBezTo>
                      <a:pt x="11" y="28"/>
                      <a:pt x="18" y="27"/>
                      <a:pt x="23" y="21"/>
                    </a:cubicBezTo>
                    <a:cubicBezTo>
                      <a:pt x="26" y="17"/>
                      <a:pt x="26" y="11"/>
                      <a:pt x="23" y="7"/>
                    </a:cubicBezTo>
                    <a:cubicBezTo>
                      <a:pt x="23" y="7"/>
                      <a:pt x="22" y="6"/>
                      <a:pt x="22" y="6"/>
                    </a:cubicBezTo>
                    <a:cubicBezTo>
                      <a:pt x="22" y="5"/>
                      <a:pt x="21" y="5"/>
                      <a:pt x="21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7057"/>
              <p:cNvSpPr>
                <a:spLocks/>
              </p:cNvSpPr>
              <p:nvPr/>
            </p:nvSpPr>
            <p:spPr bwMode="auto">
              <a:xfrm>
                <a:off x="6658" y="4251"/>
                <a:ext cx="30" cy="32"/>
              </a:xfrm>
              <a:custGeom>
                <a:avLst/>
                <a:gdLst>
                  <a:gd name="T0" fmla="*/ 19 w 25"/>
                  <a:gd name="T1" fmla="*/ 4 h 27"/>
                  <a:gd name="T2" fmla="*/ 2 w 25"/>
                  <a:gd name="T3" fmla="*/ 6 h 27"/>
                  <a:gd name="T4" fmla="*/ 0 w 25"/>
                  <a:gd name="T5" fmla="*/ 12 h 27"/>
                  <a:gd name="T6" fmla="*/ 0 w 25"/>
                  <a:gd name="T7" fmla="*/ 13 h 27"/>
                  <a:gd name="T8" fmla="*/ 4 w 25"/>
                  <a:gd name="T9" fmla="*/ 23 h 27"/>
                  <a:gd name="T10" fmla="*/ 6 w 25"/>
                  <a:gd name="T11" fmla="*/ 24 h 27"/>
                  <a:gd name="T12" fmla="*/ 7 w 25"/>
                  <a:gd name="T13" fmla="*/ 25 h 27"/>
                  <a:gd name="T14" fmla="*/ 21 w 25"/>
                  <a:gd name="T15" fmla="*/ 21 h 27"/>
                  <a:gd name="T16" fmla="*/ 23 w 25"/>
                  <a:gd name="T17" fmla="*/ 19 h 27"/>
                  <a:gd name="T18" fmla="*/ 23 w 25"/>
                  <a:gd name="T19" fmla="*/ 17 h 27"/>
                  <a:gd name="T20" fmla="*/ 19 w 25"/>
                  <a:gd name="T21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7">
                    <a:moveTo>
                      <a:pt x="19" y="4"/>
                    </a:moveTo>
                    <a:cubicBezTo>
                      <a:pt x="14" y="0"/>
                      <a:pt x="7" y="1"/>
                      <a:pt x="2" y="6"/>
                    </a:cubicBezTo>
                    <a:cubicBezTo>
                      <a:pt x="1" y="8"/>
                      <a:pt x="0" y="10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1" y="21"/>
                      <a:pt x="4" y="23"/>
                    </a:cubicBezTo>
                    <a:cubicBezTo>
                      <a:pt x="5" y="24"/>
                      <a:pt x="6" y="24"/>
                      <a:pt x="6" y="24"/>
                    </a:cubicBezTo>
                    <a:cubicBezTo>
                      <a:pt x="7" y="24"/>
                      <a:pt x="7" y="25"/>
                      <a:pt x="7" y="25"/>
                    </a:cubicBezTo>
                    <a:cubicBezTo>
                      <a:pt x="12" y="27"/>
                      <a:pt x="18" y="25"/>
                      <a:pt x="21" y="21"/>
                    </a:cubicBezTo>
                    <a:cubicBezTo>
                      <a:pt x="22" y="20"/>
                      <a:pt x="22" y="19"/>
                      <a:pt x="23" y="19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5" y="13"/>
                      <a:pt x="23" y="7"/>
                      <a:pt x="19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7058"/>
              <p:cNvSpPr>
                <a:spLocks/>
              </p:cNvSpPr>
              <p:nvPr/>
            </p:nvSpPr>
            <p:spPr bwMode="auto">
              <a:xfrm>
                <a:off x="7063" y="4609"/>
                <a:ext cx="32" cy="30"/>
              </a:xfrm>
              <a:custGeom>
                <a:avLst/>
                <a:gdLst>
                  <a:gd name="T0" fmla="*/ 8 w 27"/>
                  <a:gd name="T1" fmla="*/ 3 h 26"/>
                  <a:gd name="T2" fmla="*/ 7 w 27"/>
                  <a:gd name="T3" fmla="*/ 3 h 26"/>
                  <a:gd name="T4" fmla="*/ 4 w 27"/>
                  <a:gd name="T5" fmla="*/ 5 h 26"/>
                  <a:gd name="T6" fmla="*/ 6 w 27"/>
                  <a:gd name="T7" fmla="*/ 22 h 26"/>
                  <a:gd name="T8" fmla="*/ 23 w 27"/>
                  <a:gd name="T9" fmla="*/ 20 h 26"/>
                  <a:gd name="T10" fmla="*/ 21 w 27"/>
                  <a:gd name="T11" fmla="*/ 3 h 26"/>
                  <a:gd name="T12" fmla="*/ 20 w 27"/>
                  <a:gd name="T13" fmla="*/ 3 h 26"/>
                  <a:gd name="T14" fmla="*/ 19 w 27"/>
                  <a:gd name="T15" fmla="*/ 2 h 26"/>
                  <a:gd name="T16" fmla="*/ 8 w 27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6">
                    <a:moveTo>
                      <a:pt x="8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4"/>
                      <a:pt x="5" y="5"/>
                      <a:pt x="4" y="5"/>
                    </a:cubicBezTo>
                    <a:cubicBezTo>
                      <a:pt x="0" y="11"/>
                      <a:pt x="1" y="18"/>
                      <a:pt x="6" y="22"/>
                    </a:cubicBezTo>
                    <a:cubicBezTo>
                      <a:pt x="12" y="26"/>
                      <a:pt x="19" y="26"/>
                      <a:pt x="23" y="20"/>
                    </a:cubicBezTo>
                    <a:cubicBezTo>
                      <a:pt x="27" y="15"/>
                      <a:pt x="27" y="8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5" y="0"/>
                      <a:pt x="11" y="1"/>
                      <a:pt x="8" y="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7059"/>
              <p:cNvSpPr>
                <a:spLocks/>
              </p:cNvSpPr>
              <p:nvPr/>
            </p:nvSpPr>
            <p:spPr bwMode="auto">
              <a:xfrm>
                <a:off x="7238" y="4392"/>
                <a:ext cx="31" cy="32"/>
              </a:xfrm>
              <a:custGeom>
                <a:avLst/>
                <a:gdLst>
                  <a:gd name="T0" fmla="*/ 5 w 26"/>
                  <a:gd name="T1" fmla="*/ 23 h 27"/>
                  <a:gd name="T2" fmla="*/ 22 w 26"/>
                  <a:gd name="T3" fmla="*/ 21 h 27"/>
                  <a:gd name="T4" fmla="*/ 20 w 26"/>
                  <a:gd name="T5" fmla="*/ 4 h 27"/>
                  <a:gd name="T6" fmla="*/ 3 w 26"/>
                  <a:gd name="T7" fmla="*/ 6 h 27"/>
                  <a:gd name="T8" fmla="*/ 2 w 26"/>
                  <a:gd name="T9" fmla="*/ 19 h 27"/>
                  <a:gd name="T10" fmla="*/ 3 w 26"/>
                  <a:gd name="T11" fmla="*/ 21 h 27"/>
                  <a:gd name="T12" fmla="*/ 5 w 26"/>
                  <a:gd name="T13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7">
                    <a:moveTo>
                      <a:pt x="5" y="23"/>
                    </a:moveTo>
                    <a:cubicBezTo>
                      <a:pt x="10" y="27"/>
                      <a:pt x="18" y="27"/>
                      <a:pt x="22" y="21"/>
                    </a:cubicBezTo>
                    <a:cubicBezTo>
                      <a:pt x="26" y="16"/>
                      <a:pt x="25" y="9"/>
                      <a:pt x="20" y="4"/>
                    </a:cubicBezTo>
                    <a:cubicBezTo>
                      <a:pt x="15" y="0"/>
                      <a:pt x="7" y="1"/>
                      <a:pt x="3" y="6"/>
                    </a:cubicBezTo>
                    <a:cubicBezTo>
                      <a:pt x="0" y="10"/>
                      <a:pt x="0" y="15"/>
                      <a:pt x="2" y="19"/>
                    </a:cubicBezTo>
                    <a:cubicBezTo>
                      <a:pt x="2" y="20"/>
                      <a:pt x="3" y="20"/>
                      <a:pt x="3" y="21"/>
                    </a:cubicBezTo>
                    <a:cubicBezTo>
                      <a:pt x="3" y="22"/>
                      <a:pt x="4" y="22"/>
                      <a:pt x="5" y="2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7060"/>
              <p:cNvSpPr>
                <a:spLocks/>
              </p:cNvSpPr>
              <p:nvPr/>
            </p:nvSpPr>
            <p:spPr bwMode="auto">
              <a:xfrm>
                <a:off x="6794" y="1950"/>
                <a:ext cx="280" cy="386"/>
              </a:xfrm>
              <a:custGeom>
                <a:avLst/>
                <a:gdLst>
                  <a:gd name="T0" fmla="*/ 131 w 238"/>
                  <a:gd name="T1" fmla="*/ 180 h 328"/>
                  <a:gd name="T2" fmla="*/ 186 w 238"/>
                  <a:gd name="T3" fmla="*/ 0 h 328"/>
                  <a:gd name="T4" fmla="*/ 184 w 238"/>
                  <a:gd name="T5" fmla="*/ 0 h 328"/>
                  <a:gd name="T6" fmla="*/ 129 w 238"/>
                  <a:gd name="T7" fmla="*/ 179 h 328"/>
                  <a:gd name="T8" fmla="*/ 0 w 238"/>
                  <a:gd name="T9" fmla="*/ 154 h 328"/>
                  <a:gd name="T10" fmla="*/ 0 w 238"/>
                  <a:gd name="T11" fmla="*/ 155 h 328"/>
                  <a:gd name="T12" fmla="*/ 129 w 238"/>
                  <a:gd name="T13" fmla="*/ 181 h 328"/>
                  <a:gd name="T14" fmla="*/ 84 w 238"/>
                  <a:gd name="T15" fmla="*/ 328 h 328"/>
                  <a:gd name="T16" fmla="*/ 85 w 238"/>
                  <a:gd name="T17" fmla="*/ 328 h 328"/>
                  <a:gd name="T18" fmla="*/ 130 w 238"/>
                  <a:gd name="T19" fmla="*/ 181 h 328"/>
                  <a:gd name="T20" fmla="*/ 238 w 238"/>
                  <a:gd name="T21" fmla="*/ 203 h 328"/>
                  <a:gd name="T22" fmla="*/ 238 w 238"/>
                  <a:gd name="T23" fmla="*/ 201 h 328"/>
                  <a:gd name="T24" fmla="*/ 131 w 238"/>
                  <a:gd name="T25" fmla="*/ 18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8" h="328">
                    <a:moveTo>
                      <a:pt x="131" y="18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185" y="0"/>
                      <a:pt x="185" y="0"/>
                      <a:pt x="184" y="0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4"/>
                      <a:pt x="0" y="155"/>
                      <a:pt x="0" y="155"/>
                    </a:cubicBezTo>
                    <a:cubicBezTo>
                      <a:pt x="129" y="181"/>
                      <a:pt x="129" y="181"/>
                      <a:pt x="129" y="181"/>
                    </a:cubicBezTo>
                    <a:cubicBezTo>
                      <a:pt x="84" y="328"/>
                      <a:pt x="84" y="328"/>
                      <a:pt x="84" y="328"/>
                    </a:cubicBezTo>
                    <a:cubicBezTo>
                      <a:pt x="84" y="328"/>
                      <a:pt x="85" y="328"/>
                      <a:pt x="85" y="328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238" y="203"/>
                      <a:pt x="238" y="203"/>
                      <a:pt x="238" y="203"/>
                    </a:cubicBezTo>
                    <a:cubicBezTo>
                      <a:pt x="238" y="202"/>
                      <a:pt x="238" y="202"/>
                      <a:pt x="238" y="201"/>
                    </a:cubicBezTo>
                    <a:lnTo>
                      <a:pt x="131" y="18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7061"/>
              <p:cNvSpPr>
                <a:spLocks/>
              </p:cNvSpPr>
              <p:nvPr/>
            </p:nvSpPr>
            <p:spPr bwMode="auto">
              <a:xfrm>
                <a:off x="6313" y="2378"/>
                <a:ext cx="438" cy="630"/>
              </a:xfrm>
              <a:custGeom>
                <a:avLst/>
                <a:gdLst>
                  <a:gd name="T0" fmla="*/ 235 w 373"/>
                  <a:gd name="T1" fmla="*/ 86 h 535"/>
                  <a:gd name="T2" fmla="*/ 279 w 373"/>
                  <a:gd name="T3" fmla="*/ 1 h 535"/>
                  <a:gd name="T4" fmla="*/ 278 w 373"/>
                  <a:gd name="T5" fmla="*/ 0 h 535"/>
                  <a:gd name="T6" fmla="*/ 234 w 373"/>
                  <a:gd name="T7" fmla="*/ 85 h 535"/>
                  <a:gd name="T8" fmla="*/ 118 w 373"/>
                  <a:gd name="T9" fmla="*/ 15 h 535"/>
                  <a:gd name="T10" fmla="*/ 118 w 373"/>
                  <a:gd name="T11" fmla="*/ 16 h 535"/>
                  <a:gd name="T12" fmla="*/ 233 w 373"/>
                  <a:gd name="T13" fmla="*/ 86 h 535"/>
                  <a:gd name="T14" fmla="*/ 0 w 373"/>
                  <a:gd name="T15" fmla="*/ 535 h 535"/>
                  <a:gd name="T16" fmla="*/ 1 w 373"/>
                  <a:gd name="T17" fmla="*/ 535 h 535"/>
                  <a:gd name="T18" fmla="*/ 234 w 373"/>
                  <a:gd name="T19" fmla="*/ 87 h 535"/>
                  <a:gd name="T20" fmla="*/ 372 w 373"/>
                  <a:gd name="T21" fmla="*/ 170 h 535"/>
                  <a:gd name="T22" fmla="*/ 373 w 373"/>
                  <a:gd name="T23" fmla="*/ 169 h 535"/>
                  <a:gd name="T24" fmla="*/ 235 w 373"/>
                  <a:gd name="T25" fmla="*/ 86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3" h="535">
                    <a:moveTo>
                      <a:pt x="235" y="86"/>
                    </a:moveTo>
                    <a:cubicBezTo>
                      <a:pt x="279" y="1"/>
                      <a:pt x="279" y="1"/>
                      <a:pt x="279" y="1"/>
                    </a:cubicBezTo>
                    <a:cubicBezTo>
                      <a:pt x="279" y="1"/>
                      <a:pt x="278" y="1"/>
                      <a:pt x="278" y="0"/>
                    </a:cubicBezTo>
                    <a:cubicBezTo>
                      <a:pt x="234" y="85"/>
                      <a:pt x="234" y="85"/>
                      <a:pt x="234" y="8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5"/>
                      <a:pt x="118" y="16"/>
                      <a:pt x="118" y="16"/>
                    </a:cubicBezTo>
                    <a:cubicBezTo>
                      <a:pt x="233" y="86"/>
                      <a:pt x="233" y="86"/>
                      <a:pt x="233" y="86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0" y="535"/>
                      <a:pt x="1" y="535"/>
                      <a:pt x="1" y="535"/>
                    </a:cubicBezTo>
                    <a:cubicBezTo>
                      <a:pt x="234" y="87"/>
                      <a:pt x="234" y="87"/>
                      <a:pt x="234" y="87"/>
                    </a:cubicBezTo>
                    <a:cubicBezTo>
                      <a:pt x="372" y="170"/>
                      <a:pt x="372" y="170"/>
                      <a:pt x="372" y="170"/>
                    </a:cubicBezTo>
                    <a:cubicBezTo>
                      <a:pt x="373" y="170"/>
                      <a:pt x="373" y="169"/>
                      <a:pt x="373" y="169"/>
                    </a:cubicBezTo>
                    <a:lnTo>
                      <a:pt x="235" y="8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7062"/>
              <p:cNvSpPr>
                <a:spLocks/>
              </p:cNvSpPr>
              <p:nvPr/>
            </p:nvSpPr>
            <p:spPr bwMode="auto">
              <a:xfrm>
                <a:off x="5638" y="3090"/>
                <a:ext cx="472" cy="333"/>
              </a:xfrm>
              <a:custGeom>
                <a:avLst/>
                <a:gdLst>
                  <a:gd name="T0" fmla="*/ 0 w 401"/>
                  <a:gd name="T1" fmla="*/ 281 h 283"/>
                  <a:gd name="T2" fmla="*/ 0 w 401"/>
                  <a:gd name="T3" fmla="*/ 283 h 283"/>
                  <a:gd name="T4" fmla="*/ 1 w 401"/>
                  <a:gd name="T5" fmla="*/ 283 h 283"/>
                  <a:gd name="T6" fmla="*/ 401 w 401"/>
                  <a:gd name="T7" fmla="*/ 1 h 283"/>
                  <a:gd name="T8" fmla="*/ 400 w 401"/>
                  <a:gd name="T9" fmla="*/ 0 h 283"/>
                  <a:gd name="T10" fmla="*/ 0 w 401"/>
                  <a:gd name="T11" fmla="*/ 281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1" h="283">
                    <a:moveTo>
                      <a:pt x="0" y="281"/>
                    </a:moveTo>
                    <a:cubicBezTo>
                      <a:pt x="0" y="282"/>
                      <a:pt x="0" y="282"/>
                      <a:pt x="0" y="283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401" y="1"/>
                      <a:pt x="401" y="1"/>
                      <a:pt x="401" y="1"/>
                    </a:cubicBezTo>
                    <a:cubicBezTo>
                      <a:pt x="401" y="0"/>
                      <a:pt x="400" y="0"/>
                      <a:pt x="400" y="0"/>
                    </a:cubicBezTo>
                    <a:lnTo>
                      <a:pt x="0" y="28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7063"/>
              <p:cNvSpPr>
                <a:spLocks/>
              </p:cNvSpPr>
              <p:nvPr/>
            </p:nvSpPr>
            <p:spPr bwMode="auto">
              <a:xfrm>
                <a:off x="6664" y="2150"/>
                <a:ext cx="212" cy="420"/>
              </a:xfrm>
              <a:custGeom>
                <a:avLst/>
                <a:gdLst>
                  <a:gd name="T0" fmla="*/ 90 w 180"/>
                  <a:gd name="T1" fmla="*/ 175 h 357"/>
                  <a:gd name="T2" fmla="*/ 94 w 180"/>
                  <a:gd name="T3" fmla="*/ 0 h 357"/>
                  <a:gd name="T4" fmla="*/ 92 w 180"/>
                  <a:gd name="T5" fmla="*/ 0 h 357"/>
                  <a:gd name="T6" fmla="*/ 89 w 180"/>
                  <a:gd name="T7" fmla="*/ 175 h 357"/>
                  <a:gd name="T8" fmla="*/ 0 w 180"/>
                  <a:gd name="T9" fmla="*/ 181 h 357"/>
                  <a:gd name="T10" fmla="*/ 0 w 180"/>
                  <a:gd name="T11" fmla="*/ 182 h 357"/>
                  <a:gd name="T12" fmla="*/ 89 w 180"/>
                  <a:gd name="T13" fmla="*/ 176 h 357"/>
                  <a:gd name="T14" fmla="*/ 85 w 180"/>
                  <a:gd name="T15" fmla="*/ 357 h 357"/>
                  <a:gd name="T16" fmla="*/ 87 w 180"/>
                  <a:gd name="T17" fmla="*/ 357 h 357"/>
                  <a:gd name="T18" fmla="*/ 90 w 180"/>
                  <a:gd name="T19" fmla="*/ 176 h 357"/>
                  <a:gd name="T20" fmla="*/ 179 w 180"/>
                  <a:gd name="T21" fmla="*/ 170 h 357"/>
                  <a:gd name="T22" fmla="*/ 180 w 180"/>
                  <a:gd name="T23" fmla="*/ 169 h 357"/>
                  <a:gd name="T24" fmla="*/ 90 w 180"/>
                  <a:gd name="T25" fmla="*/ 17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357">
                    <a:moveTo>
                      <a:pt x="90" y="175"/>
                    </a:moveTo>
                    <a:cubicBezTo>
                      <a:pt x="94" y="0"/>
                      <a:pt x="94" y="0"/>
                      <a:pt x="94" y="0"/>
                    </a:cubicBezTo>
                    <a:cubicBezTo>
                      <a:pt x="93" y="0"/>
                      <a:pt x="93" y="0"/>
                      <a:pt x="92" y="0"/>
                    </a:cubicBezTo>
                    <a:cubicBezTo>
                      <a:pt x="89" y="175"/>
                      <a:pt x="89" y="175"/>
                      <a:pt x="89" y="175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2"/>
                      <a:pt x="0" y="18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85" y="357"/>
                      <a:pt x="85" y="357"/>
                      <a:pt x="85" y="357"/>
                    </a:cubicBezTo>
                    <a:cubicBezTo>
                      <a:pt x="86" y="357"/>
                      <a:pt x="86" y="357"/>
                      <a:pt x="87" y="357"/>
                    </a:cubicBezTo>
                    <a:cubicBezTo>
                      <a:pt x="90" y="176"/>
                      <a:pt x="90" y="176"/>
                      <a:pt x="90" y="176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79" y="170"/>
                      <a:pt x="180" y="169"/>
                      <a:pt x="180" y="169"/>
                    </a:cubicBezTo>
                    <a:lnTo>
                      <a:pt x="90" y="175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7064"/>
              <p:cNvSpPr>
                <a:spLocks/>
              </p:cNvSpPr>
              <p:nvPr/>
            </p:nvSpPr>
            <p:spPr bwMode="auto">
              <a:xfrm>
                <a:off x="6082" y="2404"/>
                <a:ext cx="348" cy="660"/>
              </a:xfrm>
              <a:custGeom>
                <a:avLst/>
                <a:gdLst>
                  <a:gd name="T0" fmla="*/ 114 w 296"/>
                  <a:gd name="T1" fmla="*/ 400 h 561"/>
                  <a:gd name="T2" fmla="*/ 296 w 296"/>
                  <a:gd name="T3" fmla="*/ 1 h 561"/>
                  <a:gd name="T4" fmla="*/ 295 w 296"/>
                  <a:gd name="T5" fmla="*/ 0 h 561"/>
                  <a:gd name="T6" fmla="*/ 113 w 296"/>
                  <a:gd name="T7" fmla="*/ 398 h 561"/>
                  <a:gd name="T8" fmla="*/ 1 w 296"/>
                  <a:gd name="T9" fmla="*/ 222 h 561"/>
                  <a:gd name="T10" fmla="*/ 0 w 296"/>
                  <a:gd name="T11" fmla="*/ 223 h 561"/>
                  <a:gd name="T12" fmla="*/ 112 w 296"/>
                  <a:gd name="T13" fmla="*/ 400 h 561"/>
                  <a:gd name="T14" fmla="*/ 39 w 296"/>
                  <a:gd name="T15" fmla="*/ 560 h 561"/>
                  <a:gd name="T16" fmla="*/ 40 w 296"/>
                  <a:gd name="T17" fmla="*/ 561 h 561"/>
                  <a:gd name="T18" fmla="*/ 113 w 296"/>
                  <a:gd name="T19" fmla="*/ 401 h 561"/>
                  <a:gd name="T20" fmla="*/ 182 w 296"/>
                  <a:gd name="T21" fmla="*/ 511 h 561"/>
                  <a:gd name="T22" fmla="*/ 184 w 296"/>
                  <a:gd name="T23" fmla="*/ 510 h 561"/>
                  <a:gd name="T24" fmla="*/ 114 w 296"/>
                  <a:gd name="T25" fmla="*/ 40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561">
                    <a:moveTo>
                      <a:pt x="114" y="400"/>
                    </a:moveTo>
                    <a:cubicBezTo>
                      <a:pt x="296" y="1"/>
                      <a:pt x="296" y="1"/>
                      <a:pt x="296" y="1"/>
                    </a:cubicBezTo>
                    <a:cubicBezTo>
                      <a:pt x="296" y="1"/>
                      <a:pt x="295" y="0"/>
                      <a:pt x="295" y="0"/>
                    </a:cubicBezTo>
                    <a:cubicBezTo>
                      <a:pt x="113" y="398"/>
                      <a:pt x="113" y="398"/>
                      <a:pt x="113" y="398"/>
                    </a:cubicBezTo>
                    <a:cubicBezTo>
                      <a:pt x="1" y="222"/>
                      <a:pt x="1" y="222"/>
                      <a:pt x="1" y="222"/>
                    </a:cubicBezTo>
                    <a:cubicBezTo>
                      <a:pt x="1" y="222"/>
                      <a:pt x="0" y="223"/>
                      <a:pt x="0" y="223"/>
                    </a:cubicBezTo>
                    <a:cubicBezTo>
                      <a:pt x="112" y="400"/>
                      <a:pt x="112" y="400"/>
                      <a:pt x="112" y="400"/>
                    </a:cubicBezTo>
                    <a:cubicBezTo>
                      <a:pt x="39" y="560"/>
                      <a:pt x="39" y="560"/>
                      <a:pt x="39" y="560"/>
                    </a:cubicBezTo>
                    <a:cubicBezTo>
                      <a:pt x="39" y="560"/>
                      <a:pt x="40" y="560"/>
                      <a:pt x="40" y="561"/>
                    </a:cubicBezTo>
                    <a:cubicBezTo>
                      <a:pt x="113" y="401"/>
                      <a:pt x="113" y="401"/>
                      <a:pt x="113" y="401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3" y="510"/>
                      <a:pt x="183" y="510"/>
                      <a:pt x="184" y="510"/>
                    </a:cubicBezTo>
                    <a:lnTo>
                      <a:pt x="114" y="40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7065"/>
              <p:cNvSpPr>
                <a:spLocks/>
              </p:cNvSpPr>
              <p:nvPr/>
            </p:nvSpPr>
            <p:spPr bwMode="auto">
              <a:xfrm>
                <a:off x="6996" y="1915"/>
                <a:ext cx="38" cy="35"/>
              </a:xfrm>
              <a:custGeom>
                <a:avLst/>
                <a:gdLst>
                  <a:gd name="T0" fmla="*/ 24 w 32"/>
                  <a:gd name="T1" fmla="*/ 28 h 30"/>
                  <a:gd name="T2" fmla="*/ 27 w 32"/>
                  <a:gd name="T3" fmla="*/ 8 h 30"/>
                  <a:gd name="T4" fmla="*/ 8 w 32"/>
                  <a:gd name="T5" fmla="*/ 5 h 30"/>
                  <a:gd name="T6" fmla="*/ 4 w 32"/>
                  <a:gd name="T7" fmla="*/ 24 h 30"/>
                  <a:gd name="T8" fmla="*/ 12 w 32"/>
                  <a:gd name="T9" fmla="*/ 30 h 30"/>
                  <a:gd name="T10" fmla="*/ 14 w 32"/>
                  <a:gd name="T11" fmla="*/ 30 h 30"/>
                  <a:gd name="T12" fmla="*/ 24 w 32"/>
                  <a:gd name="T13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24" y="28"/>
                    </a:moveTo>
                    <a:cubicBezTo>
                      <a:pt x="30" y="23"/>
                      <a:pt x="32" y="14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4"/>
                    </a:cubicBezTo>
                    <a:cubicBezTo>
                      <a:pt x="6" y="27"/>
                      <a:pt x="9" y="29"/>
                      <a:pt x="12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7" y="30"/>
                      <a:pt x="21" y="30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7066"/>
              <p:cNvSpPr>
                <a:spLocks/>
              </p:cNvSpPr>
              <p:nvPr/>
            </p:nvSpPr>
            <p:spPr bwMode="auto">
              <a:xfrm>
                <a:off x="7072" y="2172"/>
                <a:ext cx="37" cy="38"/>
              </a:xfrm>
              <a:custGeom>
                <a:avLst/>
                <a:gdLst>
                  <a:gd name="T0" fmla="*/ 26 w 31"/>
                  <a:gd name="T1" fmla="*/ 8 h 32"/>
                  <a:gd name="T2" fmla="*/ 7 w 31"/>
                  <a:gd name="T3" fmla="*/ 4 h 32"/>
                  <a:gd name="T4" fmla="*/ 1 w 31"/>
                  <a:gd name="T5" fmla="*/ 12 h 32"/>
                  <a:gd name="T6" fmla="*/ 1 w 31"/>
                  <a:gd name="T7" fmla="*/ 14 h 32"/>
                  <a:gd name="T8" fmla="*/ 3 w 31"/>
                  <a:gd name="T9" fmla="*/ 24 h 32"/>
                  <a:gd name="T10" fmla="*/ 23 w 31"/>
                  <a:gd name="T11" fmla="*/ 27 h 32"/>
                  <a:gd name="T12" fmla="*/ 26 w 31"/>
                  <a:gd name="T13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6" y="8"/>
                    </a:moveTo>
                    <a:cubicBezTo>
                      <a:pt x="22" y="1"/>
                      <a:pt x="13" y="0"/>
                      <a:pt x="7" y="4"/>
                    </a:cubicBezTo>
                    <a:cubicBezTo>
                      <a:pt x="4" y="6"/>
                      <a:pt x="2" y="9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0" y="17"/>
                      <a:pt x="1" y="21"/>
                      <a:pt x="3" y="24"/>
                    </a:cubicBezTo>
                    <a:cubicBezTo>
                      <a:pt x="8" y="30"/>
                      <a:pt x="16" y="32"/>
                      <a:pt x="23" y="27"/>
                    </a:cubicBezTo>
                    <a:cubicBezTo>
                      <a:pt x="29" y="23"/>
                      <a:pt x="31" y="14"/>
                      <a:pt x="26" y="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7067"/>
              <p:cNvSpPr>
                <a:spLocks/>
              </p:cNvSpPr>
              <p:nvPr/>
            </p:nvSpPr>
            <p:spPr bwMode="auto">
              <a:xfrm>
                <a:off x="6758" y="2115"/>
                <a:ext cx="36" cy="36"/>
              </a:xfrm>
              <a:custGeom>
                <a:avLst/>
                <a:gdLst>
                  <a:gd name="T0" fmla="*/ 24 w 30"/>
                  <a:gd name="T1" fmla="*/ 28 h 31"/>
                  <a:gd name="T2" fmla="*/ 30 w 30"/>
                  <a:gd name="T3" fmla="*/ 15 h 31"/>
                  <a:gd name="T4" fmla="*/ 30 w 30"/>
                  <a:gd name="T5" fmla="*/ 14 h 31"/>
                  <a:gd name="T6" fmla="*/ 27 w 30"/>
                  <a:gd name="T7" fmla="*/ 8 h 31"/>
                  <a:gd name="T8" fmla="*/ 8 w 30"/>
                  <a:gd name="T9" fmla="*/ 5 h 31"/>
                  <a:gd name="T10" fmla="*/ 4 w 30"/>
                  <a:gd name="T11" fmla="*/ 25 h 31"/>
                  <a:gd name="T12" fmla="*/ 12 w 30"/>
                  <a:gd name="T13" fmla="*/ 30 h 31"/>
                  <a:gd name="T14" fmla="*/ 14 w 30"/>
                  <a:gd name="T15" fmla="*/ 30 h 31"/>
                  <a:gd name="T16" fmla="*/ 24 w 30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1">
                    <a:moveTo>
                      <a:pt x="24" y="28"/>
                    </a:moveTo>
                    <a:cubicBezTo>
                      <a:pt x="28" y="25"/>
                      <a:pt x="30" y="20"/>
                      <a:pt x="30" y="15"/>
                    </a:cubicBezTo>
                    <a:cubicBezTo>
                      <a:pt x="30" y="15"/>
                      <a:pt x="30" y="14"/>
                      <a:pt x="30" y="14"/>
                    </a:cubicBezTo>
                    <a:cubicBezTo>
                      <a:pt x="29" y="12"/>
                      <a:pt x="28" y="10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5"/>
                    </a:cubicBezTo>
                    <a:cubicBezTo>
                      <a:pt x="6" y="27"/>
                      <a:pt x="9" y="29"/>
                      <a:pt x="12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7" y="31"/>
                      <a:pt x="21" y="30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7068"/>
              <p:cNvSpPr>
                <a:spLocks/>
              </p:cNvSpPr>
              <p:nvPr/>
            </p:nvSpPr>
            <p:spPr bwMode="auto">
              <a:xfrm>
                <a:off x="6875" y="2336"/>
                <a:ext cx="35" cy="35"/>
              </a:xfrm>
              <a:custGeom>
                <a:avLst/>
                <a:gdLst>
                  <a:gd name="T0" fmla="*/ 6 w 30"/>
                  <a:gd name="T1" fmla="*/ 2 h 30"/>
                  <a:gd name="T2" fmla="*/ 1 w 30"/>
                  <a:gd name="T3" fmla="*/ 11 h 30"/>
                  <a:gd name="T4" fmla="*/ 0 w 30"/>
                  <a:gd name="T5" fmla="*/ 12 h 30"/>
                  <a:gd name="T6" fmla="*/ 3 w 30"/>
                  <a:gd name="T7" fmla="*/ 22 h 30"/>
                  <a:gd name="T8" fmla="*/ 22 w 30"/>
                  <a:gd name="T9" fmla="*/ 25 h 30"/>
                  <a:gd name="T10" fmla="*/ 26 w 30"/>
                  <a:gd name="T11" fmla="*/ 6 h 30"/>
                  <a:gd name="T12" fmla="*/ 16 w 30"/>
                  <a:gd name="T13" fmla="*/ 0 h 30"/>
                  <a:gd name="T14" fmla="*/ 15 w 30"/>
                  <a:gd name="T15" fmla="*/ 0 h 30"/>
                  <a:gd name="T16" fmla="*/ 6 w 30"/>
                  <a:gd name="T1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0">
                    <a:moveTo>
                      <a:pt x="6" y="2"/>
                    </a:moveTo>
                    <a:cubicBezTo>
                      <a:pt x="3" y="4"/>
                      <a:pt x="1" y="7"/>
                      <a:pt x="1" y="11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6"/>
                      <a:pt x="1" y="19"/>
                      <a:pt x="3" y="22"/>
                    </a:cubicBezTo>
                    <a:cubicBezTo>
                      <a:pt x="7" y="28"/>
                      <a:pt x="16" y="30"/>
                      <a:pt x="22" y="25"/>
                    </a:cubicBezTo>
                    <a:cubicBezTo>
                      <a:pt x="29" y="21"/>
                      <a:pt x="30" y="12"/>
                      <a:pt x="26" y="6"/>
                    </a:cubicBezTo>
                    <a:cubicBezTo>
                      <a:pt x="24" y="2"/>
                      <a:pt x="20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2" y="0"/>
                      <a:pt x="9" y="1"/>
                      <a:pt x="6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7069"/>
              <p:cNvSpPr>
                <a:spLocks/>
              </p:cNvSpPr>
              <p:nvPr/>
            </p:nvSpPr>
            <p:spPr bwMode="auto">
              <a:xfrm>
                <a:off x="6629" y="2345"/>
                <a:ext cx="35" cy="37"/>
              </a:xfrm>
              <a:custGeom>
                <a:avLst/>
                <a:gdLst>
                  <a:gd name="T0" fmla="*/ 24 w 30"/>
                  <a:gd name="T1" fmla="*/ 28 h 31"/>
                  <a:gd name="T2" fmla="*/ 30 w 30"/>
                  <a:gd name="T3" fmla="*/ 16 h 31"/>
                  <a:gd name="T4" fmla="*/ 30 w 30"/>
                  <a:gd name="T5" fmla="*/ 15 h 31"/>
                  <a:gd name="T6" fmla="*/ 27 w 30"/>
                  <a:gd name="T7" fmla="*/ 8 h 31"/>
                  <a:gd name="T8" fmla="*/ 8 w 30"/>
                  <a:gd name="T9" fmla="*/ 5 h 31"/>
                  <a:gd name="T10" fmla="*/ 4 w 30"/>
                  <a:gd name="T11" fmla="*/ 24 h 31"/>
                  <a:gd name="T12" fmla="*/ 9 w 30"/>
                  <a:gd name="T13" fmla="*/ 28 h 31"/>
                  <a:gd name="T14" fmla="*/ 10 w 30"/>
                  <a:gd name="T15" fmla="*/ 29 h 31"/>
                  <a:gd name="T16" fmla="*/ 24 w 30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1">
                    <a:moveTo>
                      <a:pt x="24" y="28"/>
                    </a:moveTo>
                    <a:cubicBezTo>
                      <a:pt x="28" y="25"/>
                      <a:pt x="30" y="21"/>
                      <a:pt x="30" y="16"/>
                    </a:cubicBezTo>
                    <a:cubicBezTo>
                      <a:pt x="30" y="16"/>
                      <a:pt x="30" y="15"/>
                      <a:pt x="30" y="15"/>
                    </a:cubicBezTo>
                    <a:cubicBezTo>
                      <a:pt x="30" y="12"/>
                      <a:pt x="29" y="10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4"/>
                    </a:cubicBezTo>
                    <a:cubicBezTo>
                      <a:pt x="6" y="26"/>
                      <a:pt x="7" y="27"/>
                      <a:pt x="9" y="28"/>
                    </a:cubicBezTo>
                    <a:cubicBezTo>
                      <a:pt x="9" y="29"/>
                      <a:pt x="10" y="29"/>
                      <a:pt x="10" y="29"/>
                    </a:cubicBezTo>
                    <a:cubicBezTo>
                      <a:pt x="15" y="31"/>
                      <a:pt x="20" y="31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7070"/>
              <p:cNvSpPr>
                <a:spLocks/>
              </p:cNvSpPr>
              <p:nvPr/>
            </p:nvSpPr>
            <p:spPr bwMode="auto">
              <a:xfrm>
                <a:off x="6748" y="2570"/>
                <a:ext cx="36" cy="35"/>
              </a:xfrm>
              <a:custGeom>
                <a:avLst/>
                <a:gdLst>
                  <a:gd name="T0" fmla="*/ 14 w 31"/>
                  <a:gd name="T1" fmla="*/ 0 h 30"/>
                  <a:gd name="T2" fmla="*/ 7 w 31"/>
                  <a:gd name="T3" fmla="*/ 2 h 30"/>
                  <a:gd name="T4" fmla="*/ 3 w 31"/>
                  <a:gd name="T5" fmla="*/ 6 h 30"/>
                  <a:gd name="T6" fmla="*/ 2 w 31"/>
                  <a:gd name="T7" fmla="*/ 7 h 30"/>
                  <a:gd name="T8" fmla="*/ 3 w 31"/>
                  <a:gd name="T9" fmla="*/ 22 h 30"/>
                  <a:gd name="T10" fmla="*/ 23 w 31"/>
                  <a:gd name="T11" fmla="*/ 25 h 30"/>
                  <a:gd name="T12" fmla="*/ 26 w 31"/>
                  <a:gd name="T13" fmla="*/ 6 h 30"/>
                  <a:gd name="T14" fmla="*/ 16 w 31"/>
                  <a:gd name="T15" fmla="*/ 0 h 30"/>
                  <a:gd name="T16" fmla="*/ 14 w 31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14" y="0"/>
                    </a:moveTo>
                    <a:cubicBezTo>
                      <a:pt x="12" y="0"/>
                      <a:pt x="9" y="1"/>
                      <a:pt x="7" y="2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3" y="6"/>
                      <a:pt x="3" y="7"/>
                      <a:pt x="2" y="7"/>
                    </a:cubicBezTo>
                    <a:cubicBezTo>
                      <a:pt x="0" y="12"/>
                      <a:pt x="0" y="17"/>
                      <a:pt x="3" y="22"/>
                    </a:cubicBezTo>
                    <a:cubicBezTo>
                      <a:pt x="8" y="28"/>
                      <a:pt x="17" y="30"/>
                      <a:pt x="23" y="25"/>
                    </a:cubicBezTo>
                    <a:cubicBezTo>
                      <a:pt x="29" y="21"/>
                      <a:pt x="31" y="12"/>
                      <a:pt x="26" y="6"/>
                    </a:cubicBezTo>
                    <a:cubicBezTo>
                      <a:pt x="24" y="2"/>
                      <a:pt x="20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7071"/>
              <p:cNvSpPr>
                <a:spLocks/>
              </p:cNvSpPr>
              <p:nvPr/>
            </p:nvSpPr>
            <p:spPr bwMode="auto">
              <a:xfrm>
                <a:off x="6417" y="2371"/>
                <a:ext cx="37" cy="36"/>
              </a:xfrm>
              <a:custGeom>
                <a:avLst/>
                <a:gdLst>
                  <a:gd name="T0" fmla="*/ 24 w 31"/>
                  <a:gd name="T1" fmla="*/ 27 h 30"/>
                  <a:gd name="T2" fmla="*/ 29 w 31"/>
                  <a:gd name="T3" fmla="*/ 22 h 30"/>
                  <a:gd name="T4" fmla="*/ 29 w 31"/>
                  <a:gd name="T5" fmla="*/ 21 h 30"/>
                  <a:gd name="T6" fmla="*/ 28 w 31"/>
                  <a:gd name="T7" fmla="*/ 8 h 30"/>
                  <a:gd name="T8" fmla="*/ 8 w 31"/>
                  <a:gd name="T9" fmla="*/ 4 h 30"/>
                  <a:gd name="T10" fmla="*/ 5 w 31"/>
                  <a:gd name="T11" fmla="*/ 24 h 30"/>
                  <a:gd name="T12" fmla="*/ 10 w 31"/>
                  <a:gd name="T13" fmla="*/ 28 h 30"/>
                  <a:gd name="T14" fmla="*/ 11 w 31"/>
                  <a:gd name="T15" fmla="*/ 29 h 30"/>
                  <a:gd name="T16" fmla="*/ 24 w 31"/>
                  <a:gd name="T17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24" y="27"/>
                    </a:moveTo>
                    <a:cubicBezTo>
                      <a:pt x="26" y="26"/>
                      <a:pt x="28" y="24"/>
                      <a:pt x="29" y="22"/>
                    </a:cubicBezTo>
                    <a:cubicBezTo>
                      <a:pt x="29" y="22"/>
                      <a:pt x="29" y="21"/>
                      <a:pt x="29" y="21"/>
                    </a:cubicBezTo>
                    <a:cubicBezTo>
                      <a:pt x="31" y="17"/>
                      <a:pt x="31" y="12"/>
                      <a:pt x="28" y="8"/>
                    </a:cubicBezTo>
                    <a:cubicBezTo>
                      <a:pt x="23" y="1"/>
                      <a:pt x="15" y="0"/>
                      <a:pt x="8" y="4"/>
                    </a:cubicBezTo>
                    <a:cubicBezTo>
                      <a:pt x="2" y="9"/>
                      <a:pt x="0" y="17"/>
                      <a:pt x="5" y="24"/>
                    </a:cubicBezTo>
                    <a:cubicBezTo>
                      <a:pt x="6" y="26"/>
                      <a:pt x="8" y="27"/>
                      <a:pt x="10" y="28"/>
                    </a:cubicBezTo>
                    <a:cubicBezTo>
                      <a:pt x="10" y="28"/>
                      <a:pt x="11" y="29"/>
                      <a:pt x="11" y="29"/>
                    </a:cubicBezTo>
                    <a:cubicBezTo>
                      <a:pt x="15" y="30"/>
                      <a:pt x="20" y="30"/>
                      <a:pt x="24" y="27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7072"/>
              <p:cNvSpPr>
                <a:spLocks/>
              </p:cNvSpPr>
              <p:nvPr/>
            </p:nvSpPr>
            <p:spPr bwMode="auto">
              <a:xfrm>
                <a:off x="6283" y="3003"/>
                <a:ext cx="38" cy="37"/>
              </a:xfrm>
              <a:custGeom>
                <a:avLst/>
                <a:gdLst>
                  <a:gd name="T0" fmla="*/ 25 w 32"/>
                  <a:gd name="T1" fmla="*/ 4 h 31"/>
                  <a:gd name="T2" fmla="*/ 13 w 32"/>
                  <a:gd name="T3" fmla="*/ 1 h 31"/>
                  <a:gd name="T4" fmla="*/ 11 w 32"/>
                  <a:gd name="T5" fmla="*/ 2 h 31"/>
                  <a:gd name="T6" fmla="*/ 8 w 32"/>
                  <a:gd name="T7" fmla="*/ 3 h 31"/>
                  <a:gd name="T8" fmla="*/ 5 w 32"/>
                  <a:gd name="T9" fmla="*/ 23 h 31"/>
                  <a:gd name="T10" fmla="*/ 24 w 32"/>
                  <a:gd name="T11" fmla="*/ 26 h 31"/>
                  <a:gd name="T12" fmla="*/ 28 w 32"/>
                  <a:gd name="T13" fmla="*/ 7 h 31"/>
                  <a:gd name="T14" fmla="*/ 26 w 32"/>
                  <a:gd name="T15" fmla="*/ 4 h 31"/>
                  <a:gd name="T16" fmla="*/ 25 w 32"/>
                  <a:gd name="T17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25" y="4"/>
                    </a:moveTo>
                    <a:cubicBezTo>
                      <a:pt x="21" y="1"/>
                      <a:pt x="17" y="0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0" y="2"/>
                      <a:pt x="9" y="2"/>
                      <a:pt x="8" y="3"/>
                    </a:cubicBezTo>
                    <a:cubicBezTo>
                      <a:pt x="2" y="8"/>
                      <a:pt x="0" y="16"/>
                      <a:pt x="5" y="23"/>
                    </a:cubicBezTo>
                    <a:cubicBezTo>
                      <a:pt x="9" y="29"/>
                      <a:pt x="18" y="31"/>
                      <a:pt x="24" y="26"/>
                    </a:cubicBezTo>
                    <a:cubicBezTo>
                      <a:pt x="31" y="22"/>
                      <a:pt x="32" y="13"/>
                      <a:pt x="28" y="7"/>
                    </a:cubicBezTo>
                    <a:cubicBezTo>
                      <a:pt x="27" y="6"/>
                      <a:pt x="27" y="5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7073"/>
              <p:cNvSpPr>
                <a:spLocks/>
              </p:cNvSpPr>
              <p:nvPr/>
            </p:nvSpPr>
            <p:spPr bwMode="auto">
              <a:xfrm>
                <a:off x="6100" y="3058"/>
                <a:ext cx="37" cy="36"/>
              </a:xfrm>
              <a:custGeom>
                <a:avLst/>
                <a:gdLst>
                  <a:gd name="T0" fmla="*/ 8 w 32"/>
                  <a:gd name="T1" fmla="*/ 4 h 30"/>
                  <a:gd name="T2" fmla="*/ 4 w 32"/>
                  <a:gd name="T3" fmla="*/ 23 h 30"/>
                  <a:gd name="T4" fmla="*/ 8 w 32"/>
                  <a:gd name="T5" fmla="*/ 27 h 30"/>
                  <a:gd name="T6" fmla="*/ 9 w 32"/>
                  <a:gd name="T7" fmla="*/ 28 h 30"/>
                  <a:gd name="T8" fmla="*/ 24 w 32"/>
                  <a:gd name="T9" fmla="*/ 27 h 30"/>
                  <a:gd name="T10" fmla="*/ 27 w 32"/>
                  <a:gd name="T11" fmla="*/ 7 h 30"/>
                  <a:gd name="T12" fmla="*/ 25 w 32"/>
                  <a:gd name="T13" fmla="*/ 5 h 30"/>
                  <a:gd name="T14" fmla="*/ 24 w 32"/>
                  <a:gd name="T15" fmla="*/ 4 h 30"/>
                  <a:gd name="T16" fmla="*/ 8 w 32"/>
                  <a:gd name="T1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8" y="4"/>
                    </a:moveTo>
                    <a:cubicBezTo>
                      <a:pt x="1" y="8"/>
                      <a:pt x="0" y="17"/>
                      <a:pt x="4" y="23"/>
                    </a:cubicBezTo>
                    <a:cubicBezTo>
                      <a:pt x="5" y="25"/>
                      <a:pt x="6" y="26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cubicBezTo>
                      <a:pt x="14" y="30"/>
                      <a:pt x="19" y="30"/>
                      <a:pt x="24" y="27"/>
                    </a:cubicBezTo>
                    <a:cubicBezTo>
                      <a:pt x="30" y="22"/>
                      <a:pt x="32" y="13"/>
                      <a:pt x="27" y="7"/>
                    </a:cubicBezTo>
                    <a:cubicBezTo>
                      <a:pt x="27" y="6"/>
                      <a:pt x="26" y="5"/>
                      <a:pt x="25" y="5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19" y="0"/>
                      <a:pt x="13" y="0"/>
                      <a:pt x="8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7074"/>
              <p:cNvSpPr>
                <a:spLocks/>
              </p:cNvSpPr>
              <p:nvPr/>
            </p:nvSpPr>
            <p:spPr bwMode="auto">
              <a:xfrm>
                <a:off x="6051" y="2636"/>
                <a:ext cx="37" cy="38"/>
              </a:xfrm>
              <a:custGeom>
                <a:avLst/>
                <a:gdLst>
                  <a:gd name="T0" fmla="*/ 27 w 31"/>
                  <a:gd name="T1" fmla="*/ 25 h 32"/>
                  <a:gd name="T2" fmla="*/ 28 w 31"/>
                  <a:gd name="T3" fmla="*/ 8 h 32"/>
                  <a:gd name="T4" fmla="*/ 8 w 31"/>
                  <a:gd name="T5" fmla="*/ 5 h 32"/>
                  <a:gd name="T6" fmla="*/ 5 w 31"/>
                  <a:gd name="T7" fmla="*/ 24 h 32"/>
                  <a:gd name="T8" fmla="*/ 24 w 31"/>
                  <a:gd name="T9" fmla="*/ 28 h 32"/>
                  <a:gd name="T10" fmla="*/ 26 w 31"/>
                  <a:gd name="T11" fmla="*/ 26 h 32"/>
                  <a:gd name="T12" fmla="*/ 27 w 31"/>
                  <a:gd name="T13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7" y="25"/>
                    </a:moveTo>
                    <a:cubicBezTo>
                      <a:pt x="31" y="20"/>
                      <a:pt x="31" y="13"/>
                      <a:pt x="28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2" y="9"/>
                      <a:pt x="0" y="18"/>
                      <a:pt x="5" y="24"/>
                    </a:cubicBezTo>
                    <a:cubicBezTo>
                      <a:pt x="9" y="31"/>
                      <a:pt x="18" y="32"/>
                      <a:pt x="24" y="28"/>
                    </a:cubicBezTo>
                    <a:cubicBezTo>
                      <a:pt x="25" y="27"/>
                      <a:pt x="25" y="27"/>
                      <a:pt x="26" y="26"/>
                    </a:cubicBezTo>
                    <a:cubicBezTo>
                      <a:pt x="26" y="26"/>
                      <a:pt x="27" y="25"/>
                      <a:pt x="27" y="2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7075"/>
              <p:cNvSpPr>
                <a:spLocks/>
              </p:cNvSpPr>
              <p:nvPr/>
            </p:nvSpPr>
            <p:spPr bwMode="auto">
              <a:xfrm>
                <a:off x="5607" y="3414"/>
                <a:ext cx="37" cy="37"/>
              </a:xfrm>
              <a:custGeom>
                <a:avLst/>
                <a:gdLst>
                  <a:gd name="T0" fmla="*/ 27 w 32"/>
                  <a:gd name="T1" fmla="*/ 6 h 32"/>
                  <a:gd name="T2" fmla="*/ 8 w 32"/>
                  <a:gd name="T3" fmla="*/ 4 h 32"/>
                  <a:gd name="T4" fmla="*/ 4 w 32"/>
                  <a:gd name="T5" fmla="*/ 24 h 32"/>
                  <a:gd name="T6" fmla="*/ 24 w 32"/>
                  <a:gd name="T7" fmla="*/ 27 h 32"/>
                  <a:gd name="T8" fmla="*/ 28 w 32"/>
                  <a:gd name="T9" fmla="*/ 8 h 32"/>
                  <a:gd name="T10" fmla="*/ 27 w 32"/>
                  <a:gd name="T11" fmla="*/ 8 h 32"/>
                  <a:gd name="T12" fmla="*/ 27 w 32"/>
                  <a:gd name="T1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27" y="6"/>
                    </a:moveTo>
                    <a:cubicBezTo>
                      <a:pt x="22" y="1"/>
                      <a:pt x="14" y="0"/>
                      <a:pt x="8" y="4"/>
                    </a:cubicBezTo>
                    <a:cubicBezTo>
                      <a:pt x="1" y="8"/>
                      <a:pt x="0" y="17"/>
                      <a:pt x="4" y="24"/>
                    </a:cubicBezTo>
                    <a:cubicBezTo>
                      <a:pt x="9" y="30"/>
                      <a:pt x="18" y="32"/>
                      <a:pt x="24" y="27"/>
                    </a:cubicBezTo>
                    <a:cubicBezTo>
                      <a:pt x="30" y="23"/>
                      <a:pt x="32" y="14"/>
                      <a:pt x="28" y="8"/>
                    </a:cubicBezTo>
                    <a:cubicBezTo>
                      <a:pt x="28" y="8"/>
                      <a:pt x="28" y="8"/>
                      <a:pt x="27" y="8"/>
                    </a:cubicBezTo>
                    <a:cubicBezTo>
                      <a:pt x="27" y="7"/>
                      <a:pt x="27" y="7"/>
                      <a:pt x="27" y="6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076"/>
              <p:cNvSpPr>
                <a:spLocks/>
              </p:cNvSpPr>
              <p:nvPr/>
            </p:nvSpPr>
            <p:spPr bwMode="auto">
              <a:xfrm>
                <a:off x="4960" y="3468"/>
                <a:ext cx="3" cy="13"/>
              </a:xfrm>
              <a:custGeom>
                <a:avLst/>
                <a:gdLst>
                  <a:gd name="T0" fmla="*/ 0 w 3"/>
                  <a:gd name="T1" fmla="*/ 11 h 11"/>
                  <a:gd name="T2" fmla="*/ 3 w 3"/>
                  <a:gd name="T3" fmla="*/ 11 h 11"/>
                  <a:gd name="T4" fmla="*/ 2 w 3"/>
                  <a:gd name="T5" fmla="*/ 0 h 11"/>
                  <a:gd name="T6" fmla="*/ 0 w 3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0" y="11"/>
                    </a:moveTo>
                    <a:cubicBezTo>
                      <a:pt x="1" y="11"/>
                      <a:pt x="2" y="11"/>
                      <a:pt x="3" y="1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077"/>
              <p:cNvSpPr>
                <a:spLocks/>
              </p:cNvSpPr>
              <p:nvPr/>
            </p:nvSpPr>
            <p:spPr bwMode="auto">
              <a:xfrm>
                <a:off x="3890" y="2431"/>
                <a:ext cx="1053" cy="1059"/>
              </a:xfrm>
              <a:custGeom>
                <a:avLst/>
                <a:gdLst>
                  <a:gd name="T0" fmla="*/ 893 w 895"/>
                  <a:gd name="T1" fmla="*/ 900 h 900"/>
                  <a:gd name="T2" fmla="*/ 895 w 895"/>
                  <a:gd name="T3" fmla="*/ 899 h 900"/>
                  <a:gd name="T4" fmla="*/ 2 w 895"/>
                  <a:gd name="T5" fmla="*/ 0 h 900"/>
                  <a:gd name="T6" fmla="*/ 0 w 895"/>
                  <a:gd name="T7" fmla="*/ 2 h 900"/>
                  <a:gd name="T8" fmla="*/ 893 w 895"/>
                  <a:gd name="T9" fmla="*/ 90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5" h="900">
                    <a:moveTo>
                      <a:pt x="893" y="900"/>
                    </a:moveTo>
                    <a:cubicBezTo>
                      <a:pt x="894" y="900"/>
                      <a:pt x="894" y="899"/>
                      <a:pt x="895" y="89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lnTo>
                      <a:pt x="893" y="90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078"/>
              <p:cNvSpPr>
                <a:spLocks/>
              </p:cNvSpPr>
              <p:nvPr/>
            </p:nvSpPr>
            <p:spPr bwMode="auto">
              <a:xfrm>
                <a:off x="4293" y="1950"/>
                <a:ext cx="661" cy="1532"/>
              </a:xfrm>
              <a:custGeom>
                <a:avLst/>
                <a:gdLst>
                  <a:gd name="T0" fmla="*/ 562 w 562"/>
                  <a:gd name="T1" fmla="*/ 1302 h 1302"/>
                  <a:gd name="T2" fmla="*/ 2 w 562"/>
                  <a:gd name="T3" fmla="*/ 0 h 1302"/>
                  <a:gd name="T4" fmla="*/ 0 w 562"/>
                  <a:gd name="T5" fmla="*/ 1 h 1302"/>
                  <a:gd name="T6" fmla="*/ 0 w 562"/>
                  <a:gd name="T7" fmla="*/ 1 h 1302"/>
                  <a:gd name="T8" fmla="*/ 560 w 562"/>
                  <a:gd name="T9" fmla="*/ 1302 h 1302"/>
                  <a:gd name="T10" fmla="*/ 560 w 562"/>
                  <a:gd name="T11" fmla="*/ 1302 h 1302"/>
                  <a:gd name="T12" fmla="*/ 562 w 562"/>
                  <a:gd name="T13" fmla="*/ 130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2" h="1302">
                    <a:moveTo>
                      <a:pt x="562" y="130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560" y="1302"/>
                      <a:pt x="560" y="1302"/>
                      <a:pt x="560" y="1302"/>
                    </a:cubicBezTo>
                    <a:cubicBezTo>
                      <a:pt x="560" y="1302"/>
                      <a:pt x="560" y="1302"/>
                      <a:pt x="560" y="1302"/>
                    </a:cubicBezTo>
                    <a:cubicBezTo>
                      <a:pt x="561" y="1302"/>
                      <a:pt x="562" y="1302"/>
                      <a:pt x="562" y="130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079"/>
              <p:cNvSpPr>
                <a:spLocks/>
              </p:cNvSpPr>
              <p:nvPr/>
            </p:nvSpPr>
            <p:spPr bwMode="auto">
              <a:xfrm>
                <a:off x="4844" y="2480"/>
                <a:ext cx="272" cy="1001"/>
              </a:xfrm>
              <a:custGeom>
                <a:avLst/>
                <a:gdLst>
                  <a:gd name="T0" fmla="*/ 100 w 231"/>
                  <a:gd name="T1" fmla="*/ 840 h 851"/>
                  <a:gd name="T2" fmla="*/ 101 w 231"/>
                  <a:gd name="T3" fmla="*/ 851 h 851"/>
                  <a:gd name="T4" fmla="*/ 103 w 231"/>
                  <a:gd name="T5" fmla="*/ 851 h 851"/>
                  <a:gd name="T6" fmla="*/ 101 w 231"/>
                  <a:gd name="T7" fmla="*/ 832 h 851"/>
                  <a:gd name="T8" fmla="*/ 231 w 231"/>
                  <a:gd name="T9" fmla="*/ 0 h 851"/>
                  <a:gd name="T10" fmla="*/ 229 w 231"/>
                  <a:gd name="T11" fmla="*/ 0 h 851"/>
                  <a:gd name="T12" fmla="*/ 100 w 231"/>
                  <a:gd name="T13" fmla="*/ 824 h 851"/>
                  <a:gd name="T14" fmla="*/ 2 w 231"/>
                  <a:gd name="T15" fmla="*/ 1 h 851"/>
                  <a:gd name="T16" fmla="*/ 0 w 231"/>
                  <a:gd name="T17" fmla="*/ 1 h 851"/>
                  <a:gd name="T18" fmla="*/ 99 w 231"/>
                  <a:gd name="T19" fmla="*/ 832 h 851"/>
                  <a:gd name="T20" fmla="*/ 96 w 231"/>
                  <a:gd name="T21" fmla="*/ 851 h 851"/>
                  <a:gd name="T22" fmla="*/ 98 w 231"/>
                  <a:gd name="T23" fmla="*/ 851 h 851"/>
                  <a:gd name="T24" fmla="*/ 100 w 231"/>
                  <a:gd name="T25" fmla="*/ 84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851">
                    <a:moveTo>
                      <a:pt x="100" y="840"/>
                    </a:moveTo>
                    <a:cubicBezTo>
                      <a:pt x="101" y="851"/>
                      <a:pt x="101" y="851"/>
                      <a:pt x="101" y="851"/>
                    </a:cubicBezTo>
                    <a:cubicBezTo>
                      <a:pt x="102" y="851"/>
                      <a:pt x="103" y="851"/>
                      <a:pt x="103" y="851"/>
                    </a:cubicBezTo>
                    <a:cubicBezTo>
                      <a:pt x="101" y="832"/>
                      <a:pt x="101" y="832"/>
                      <a:pt x="101" y="832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0" y="0"/>
                      <a:pt x="230" y="0"/>
                      <a:pt x="229" y="0"/>
                    </a:cubicBezTo>
                    <a:cubicBezTo>
                      <a:pt x="100" y="824"/>
                      <a:pt x="100" y="824"/>
                      <a:pt x="100" y="82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99" y="832"/>
                      <a:pt x="99" y="832"/>
                      <a:pt x="99" y="832"/>
                    </a:cubicBezTo>
                    <a:cubicBezTo>
                      <a:pt x="96" y="851"/>
                      <a:pt x="96" y="851"/>
                      <a:pt x="96" y="851"/>
                    </a:cubicBezTo>
                    <a:cubicBezTo>
                      <a:pt x="97" y="851"/>
                      <a:pt x="97" y="851"/>
                      <a:pt x="98" y="851"/>
                    </a:cubicBezTo>
                    <a:lnTo>
                      <a:pt x="100" y="84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7080"/>
              <p:cNvSpPr>
                <a:spLocks/>
              </p:cNvSpPr>
              <p:nvPr/>
            </p:nvSpPr>
            <p:spPr bwMode="auto">
              <a:xfrm>
                <a:off x="4935" y="3481"/>
                <a:ext cx="53" cy="51"/>
              </a:xfrm>
              <a:custGeom>
                <a:avLst/>
                <a:gdLst>
                  <a:gd name="T0" fmla="*/ 2 w 45"/>
                  <a:gd name="T1" fmla="*/ 28 h 44"/>
                  <a:gd name="T2" fmla="*/ 29 w 45"/>
                  <a:gd name="T3" fmla="*/ 40 h 44"/>
                  <a:gd name="T4" fmla="*/ 41 w 45"/>
                  <a:gd name="T5" fmla="*/ 12 h 44"/>
                  <a:gd name="T6" fmla="*/ 26 w 45"/>
                  <a:gd name="T7" fmla="*/ 0 h 44"/>
                  <a:gd name="T8" fmla="*/ 24 w 45"/>
                  <a:gd name="T9" fmla="*/ 0 h 44"/>
                  <a:gd name="T10" fmla="*/ 21 w 45"/>
                  <a:gd name="T11" fmla="*/ 0 h 44"/>
                  <a:gd name="T12" fmla="*/ 19 w 45"/>
                  <a:gd name="T13" fmla="*/ 0 h 44"/>
                  <a:gd name="T14" fmla="*/ 16 w 45"/>
                  <a:gd name="T15" fmla="*/ 1 h 44"/>
                  <a:gd name="T16" fmla="*/ 14 w 45"/>
                  <a:gd name="T17" fmla="*/ 1 h 44"/>
                  <a:gd name="T18" fmla="*/ 14 w 45"/>
                  <a:gd name="T19" fmla="*/ 1 h 44"/>
                  <a:gd name="T20" fmla="*/ 7 w 45"/>
                  <a:gd name="T21" fmla="*/ 7 h 44"/>
                  <a:gd name="T22" fmla="*/ 5 w 45"/>
                  <a:gd name="T23" fmla="*/ 8 h 44"/>
                  <a:gd name="T24" fmla="*/ 2 w 45"/>
                  <a:gd name="T2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44">
                    <a:moveTo>
                      <a:pt x="2" y="28"/>
                    </a:moveTo>
                    <a:cubicBezTo>
                      <a:pt x="6" y="39"/>
                      <a:pt x="18" y="44"/>
                      <a:pt x="29" y="40"/>
                    </a:cubicBezTo>
                    <a:cubicBezTo>
                      <a:pt x="39" y="35"/>
                      <a:pt x="45" y="23"/>
                      <a:pt x="41" y="12"/>
                    </a:cubicBezTo>
                    <a:cubicBezTo>
                      <a:pt x="38" y="6"/>
                      <a:pt x="33" y="2"/>
                      <a:pt x="26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8" y="0"/>
                      <a:pt x="17" y="0"/>
                      <a:pt x="16" y="1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2"/>
                      <a:pt x="9" y="4"/>
                      <a:pt x="7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1" y="14"/>
                      <a:pt x="0" y="22"/>
                      <a:pt x="2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7081"/>
              <p:cNvSpPr>
                <a:spLocks/>
              </p:cNvSpPr>
              <p:nvPr/>
            </p:nvSpPr>
            <p:spPr bwMode="auto">
              <a:xfrm>
                <a:off x="3847" y="2388"/>
                <a:ext cx="54" cy="55"/>
              </a:xfrm>
              <a:custGeom>
                <a:avLst/>
                <a:gdLst>
                  <a:gd name="T0" fmla="*/ 5 w 46"/>
                  <a:gd name="T1" fmla="*/ 32 h 47"/>
                  <a:gd name="T2" fmla="*/ 31 w 46"/>
                  <a:gd name="T3" fmla="*/ 43 h 47"/>
                  <a:gd name="T4" fmla="*/ 37 w 46"/>
                  <a:gd name="T5" fmla="*/ 39 h 47"/>
                  <a:gd name="T6" fmla="*/ 39 w 46"/>
                  <a:gd name="T7" fmla="*/ 37 h 47"/>
                  <a:gd name="T8" fmla="*/ 43 w 46"/>
                  <a:gd name="T9" fmla="*/ 16 h 47"/>
                  <a:gd name="T10" fmla="*/ 16 w 46"/>
                  <a:gd name="T11" fmla="*/ 5 h 47"/>
                  <a:gd name="T12" fmla="*/ 5 w 46"/>
                  <a:gd name="T13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7">
                    <a:moveTo>
                      <a:pt x="5" y="32"/>
                    </a:moveTo>
                    <a:cubicBezTo>
                      <a:pt x="9" y="42"/>
                      <a:pt x="20" y="47"/>
                      <a:pt x="31" y="43"/>
                    </a:cubicBezTo>
                    <a:cubicBezTo>
                      <a:pt x="33" y="42"/>
                      <a:pt x="35" y="41"/>
                      <a:pt x="37" y="39"/>
                    </a:cubicBezTo>
                    <a:cubicBezTo>
                      <a:pt x="38" y="39"/>
                      <a:pt x="38" y="38"/>
                      <a:pt x="39" y="37"/>
                    </a:cubicBezTo>
                    <a:cubicBezTo>
                      <a:pt x="44" y="32"/>
                      <a:pt x="46" y="23"/>
                      <a:pt x="43" y="16"/>
                    </a:cubicBezTo>
                    <a:cubicBezTo>
                      <a:pt x="39" y="5"/>
                      <a:pt x="27" y="0"/>
                      <a:pt x="16" y="5"/>
                    </a:cubicBezTo>
                    <a:cubicBezTo>
                      <a:pt x="6" y="9"/>
                      <a:pt x="0" y="21"/>
                      <a:pt x="5" y="3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7082"/>
              <p:cNvSpPr>
                <a:spLocks/>
              </p:cNvSpPr>
              <p:nvPr/>
            </p:nvSpPr>
            <p:spPr bwMode="auto">
              <a:xfrm>
                <a:off x="4257" y="1901"/>
                <a:ext cx="54" cy="55"/>
              </a:xfrm>
              <a:custGeom>
                <a:avLst/>
                <a:gdLst>
                  <a:gd name="T0" fmla="*/ 32 w 46"/>
                  <a:gd name="T1" fmla="*/ 42 h 47"/>
                  <a:gd name="T2" fmla="*/ 42 w 46"/>
                  <a:gd name="T3" fmla="*/ 16 h 47"/>
                  <a:gd name="T4" fmla="*/ 16 w 46"/>
                  <a:gd name="T5" fmla="*/ 4 h 47"/>
                  <a:gd name="T6" fmla="*/ 4 w 46"/>
                  <a:gd name="T7" fmla="*/ 31 h 47"/>
                  <a:gd name="T8" fmla="*/ 30 w 46"/>
                  <a:gd name="T9" fmla="*/ 43 h 47"/>
                  <a:gd name="T10" fmla="*/ 30 w 46"/>
                  <a:gd name="T11" fmla="*/ 43 h 47"/>
                  <a:gd name="T12" fmla="*/ 32 w 46"/>
                  <a:gd name="T13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7">
                    <a:moveTo>
                      <a:pt x="32" y="42"/>
                    </a:moveTo>
                    <a:cubicBezTo>
                      <a:pt x="42" y="37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4"/>
                    </a:cubicBezTo>
                    <a:cubicBezTo>
                      <a:pt x="5" y="9"/>
                      <a:pt x="0" y="21"/>
                      <a:pt x="4" y="31"/>
                    </a:cubicBezTo>
                    <a:cubicBezTo>
                      <a:pt x="8" y="42"/>
                      <a:pt x="20" y="47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1" y="42"/>
                      <a:pt x="32" y="42"/>
                      <a:pt x="32" y="4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7083"/>
              <p:cNvSpPr>
                <a:spLocks/>
              </p:cNvSpPr>
              <p:nvPr/>
            </p:nvSpPr>
            <p:spPr bwMode="auto">
              <a:xfrm>
                <a:off x="4815" y="2429"/>
                <a:ext cx="54" cy="53"/>
              </a:xfrm>
              <a:custGeom>
                <a:avLst/>
                <a:gdLst>
                  <a:gd name="T0" fmla="*/ 27 w 46"/>
                  <a:gd name="T1" fmla="*/ 44 h 45"/>
                  <a:gd name="T2" fmla="*/ 31 w 46"/>
                  <a:gd name="T3" fmla="*/ 43 h 45"/>
                  <a:gd name="T4" fmla="*/ 42 w 46"/>
                  <a:gd name="T5" fmla="*/ 16 h 45"/>
                  <a:gd name="T6" fmla="*/ 16 w 46"/>
                  <a:gd name="T7" fmla="*/ 5 h 45"/>
                  <a:gd name="T8" fmla="*/ 4 w 46"/>
                  <a:gd name="T9" fmla="*/ 32 h 45"/>
                  <a:gd name="T10" fmla="*/ 25 w 46"/>
                  <a:gd name="T11" fmla="*/ 44 h 45"/>
                  <a:gd name="T12" fmla="*/ 27 w 46"/>
                  <a:gd name="T13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5">
                    <a:moveTo>
                      <a:pt x="27" y="44"/>
                    </a:moveTo>
                    <a:cubicBezTo>
                      <a:pt x="28" y="44"/>
                      <a:pt x="29" y="43"/>
                      <a:pt x="31" y="43"/>
                    </a:cubicBezTo>
                    <a:cubicBezTo>
                      <a:pt x="41" y="39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5"/>
                    </a:cubicBezTo>
                    <a:cubicBezTo>
                      <a:pt x="5" y="9"/>
                      <a:pt x="0" y="21"/>
                      <a:pt x="4" y="32"/>
                    </a:cubicBezTo>
                    <a:cubicBezTo>
                      <a:pt x="7" y="40"/>
                      <a:pt x="16" y="45"/>
                      <a:pt x="25" y="44"/>
                    </a:cubicBezTo>
                    <a:cubicBezTo>
                      <a:pt x="25" y="44"/>
                      <a:pt x="26" y="44"/>
                      <a:pt x="27" y="4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7084"/>
              <p:cNvSpPr>
                <a:spLocks/>
              </p:cNvSpPr>
              <p:nvPr/>
            </p:nvSpPr>
            <p:spPr bwMode="auto">
              <a:xfrm>
                <a:off x="5085" y="2428"/>
                <a:ext cx="55" cy="53"/>
              </a:xfrm>
              <a:custGeom>
                <a:avLst/>
                <a:gdLst>
                  <a:gd name="T0" fmla="*/ 30 w 46"/>
                  <a:gd name="T1" fmla="*/ 43 h 45"/>
                  <a:gd name="T2" fmla="*/ 42 w 46"/>
                  <a:gd name="T3" fmla="*/ 16 h 45"/>
                  <a:gd name="T4" fmla="*/ 16 w 46"/>
                  <a:gd name="T5" fmla="*/ 4 h 45"/>
                  <a:gd name="T6" fmla="*/ 4 w 46"/>
                  <a:gd name="T7" fmla="*/ 32 h 45"/>
                  <a:gd name="T8" fmla="*/ 24 w 46"/>
                  <a:gd name="T9" fmla="*/ 44 h 45"/>
                  <a:gd name="T10" fmla="*/ 26 w 46"/>
                  <a:gd name="T11" fmla="*/ 44 h 45"/>
                  <a:gd name="T12" fmla="*/ 30 w 46"/>
                  <a:gd name="T13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5">
                    <a:moveTo>
                      <a:pt x="30" y="43"/>
                    </a:moveTo>
                    <a:cubicBezTo>
                      <a:pt x="41" y="38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4"/>
                    </a:cubicBezTo>
                    <a:cubicBezTo>
                      <a:pt x="5" y="9"/>
                      <a:pt x="0" y="21"/>
                      <a:pt x="4" y="32"/>
                    </a:cubicBezTo>
                    <a:cubicBezTo>
                      <a:pt x="7" y="40"/>
                      <a:pt x="15" y="45"/>
                      <a:pt x="24" y="44"/>
                    </a:cubicBezTo>
                    <a:cubicBezTo>
                      <a:pt x="25" y="44"/>
                      <a:pt x="25" y="44"/>
                      <a:pt x="26" y="44"/>
                    </a:cubicBezTo>
                    <a:cubicBezTo>
                      <a:pt x="28" y="44"/>
                      <a:pt x="29" y="43"/>
                      <a:pt x="30" y="4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7085"/>
              <p:cNvSpPr>
                <a:spLocks/>
              </p:cNvSpPr>
              <p:nvPr/>
            </p:nvSpPr>
            <p:spPr bwMode="auto">
              <a:xfrm>
                <a:off x="4453" y="2565"/>
                <a:ext cx="216" cy="509"/>
              </a:xfrm>
              <a:custGeom>
                <a:avLst/>
                <a:gdLst>
                  <a:gd name="T0" fmla="*/ 216 w 216"/>
                  <a:gd name="T1" fmla="*/ 0 h 509"/>
                  <a:gd name="T2" fmla="*/ 0 w 216"/>
                  <a:gd name="T3" fmla="*/ 509 h 509"/>
                  <a:gd name="T4" fmla="*/ 216 w 216"/>
                  <a:gd name="T5" fmla="*/ 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509">
                    <a:moveTo>
                      <a:pt x="216" y="0"/>
                    </a:moveTo>
                    <a:lnTo>
                      <a:pt x="0" y="509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7086"/>
              <p:cNvSpPr>
                <a:spLocks noChangeShapeType="1"/>
              </p:cNvSpPr>
              <p:nvPr/>
            </p:nvSpPr>
            <p:spPr bwMode="auto">
              <a:xfrm flipH="1">
                <a:off x="4453" y="2565"/>
                <a:ext cx="216" cy="50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087"/>
              <p:cNvSpPr>
                <a:spLocks/>
              </p:cNvSpPr>
              <p:nvPr/>
            </p:nvSpPr>
            <p:spPr bwMode="auto">
              <a:xfrm>
                <a:off x="4453" y="2951"/>
                <a:ext cx="434" cy="123"/>
              </a:xfrm>
              <a:custGeom>
                <a:avLst/>
                <a:gdLst>
                  <a:gd name="T0" fmla="*/ 0 w 434"/>
                  <a:gd name="T1" fmla="*/ 123 h 123"/>
                  <a:gd name="T2" fmla="*/ 434 w 434"/>
                  <a:gd name="T3" fmla="*/ 0 h 123"/>
                  <a:gd name="T4" fmla="*/ 0 w 434"/>
                  <a:gd name="T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4" h="123">
                    <a:moveTo>
                      <a:pt x="0" y="123"/>
                    </a:moveTo>
                    <a:lnTo>
                      <a:pt x="434" y="0"/>
                    </a:lnTo>
                    <a:lnTo>
                      <a:pt x="0" y="12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7088"/>
              <p:cNvSpPr>
                <a:spLocks noChangeShapeType="1"/>
              </p:cNvSpPr>
              <p:nvPr/>
            </p:nvSpPr>
            <p:spPr bwMode="auto">
              <a:xfrm flipV="1">
                <a:off x="4453" y="2951"/>
                <a:ext cx="434" cy="12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7089"/>
              <p:cNvSpPr>
                <a:spLocks/>
              </p:cNvSpPr>
              <p:nvPr/>
            </p:nvSpPr>
            <p:spPr bwMode="auto">
              <a:xfrm>
                <a:off x="4885" y="2368"/>
                <a:ext cx="204" cy="592"/>
              </a:xfrm>
              <a:custGeom>
                <a:avLst/>
                <a:gdLst>
                  <a:gd name="T0" fmla="*/ 0 w 204"/>
                  <a:gd name="T1" fmla="*/ 592 h 592"/>
                  <a:gd name="T2" fmla="*/ 204 w 204"/>
                  <a:gd name="T3" fmla="*/ 0 h 592"/>
                  <a:gd name="T4" fmla="*/ 0 w 204"/>
                  <a:gd name="T5" fmla="*/ 592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592">
                    <a:moveTo>
                      <a:pt x="0" y="592"/>
                    </a:moveTo>
                    <a:lnTo>
                      <a:pt x="204" y="0"/>
                    </a:lnTo>
                    <a:lnTo>
                      <a:pt x="0" y="59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7090"/>
              <p:cNvSpPr>
                <a:spLocks noChangeShapeType="1"/>
              </p:cNvSpPr>
              <p:nvPr/>
            </p:nvSpPr>
            <p:spPr bwMode="auto">
              <a:xfrm flipV="1">
                <a:off x="4885" y="2368"/>
                <a:ext cx="204" cy="59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7091"/>
              <p:cNvSpPr>
                <a:spLocks/>
              </p:cNvSpPr>
              <p:nvPr/>
            </p:nvSpPr>
            <p:spPr bwMode="auto">
              <a:xfrm>
                <a:off x="4664" y="2576"/>
                <a:ext cx="546" cy="4"/>
              </a:xfrm>
              <a:custGeom>
                <a:avLst/>
                <a:gdLst>
                  <a:gd name="T0" fmla="*/ 0 w 546"/>
                  <a:gd name="T1" fmla="*/ 0 h 4"/>
                  <a:gd name="T2" fmla="*/ 546 w 546"/>
                  <a:gd name="T3" fmla="*/ 4 h 4"/>
                  <a:gd name="T4" fmla="*/ 0 w 54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6" h="4">
                    <a:moveTo>
                      <a:pt x="0" y="0"/>
                    </a:moveTo>
                    <a:lnTo>
                      <a:pt x="546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7092"/>
              <p:cNvSpPr>
                <a:spLocks noChangeShapeType="1"/>
              </p:cNvSpPr>
              <p:nvPr/>
            </p:nvSpPr>
            <p:spPr bwMode="auto">
              <a:xfrm>
                <a:off x="4664" y="2576"/>
                <a:ext cx="546" cy="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7093"/>
              <p:cNvSpPr>
                <a:spLocks/>
              </p:cNvSpPr>
              <p:nvPr/>
            </p:nvSpPr>
            <p:spPr bwMode="auto">
              <a:xfrm>
                <a:off x="5210" y="2220"/>
                <a:ext cx="385" cy="360"/>
              </a:xfrm>
              <a:custGeom>
                <a:avLst/>
                <a:gdLst>
                  <a:gd name="T0" fmla="*/ 0 w 385"/>
                  <a:gd name="T1" fmla="*/ 360 h 360"/>
                  <a:gd name="T2" fmla="*/ 385 w 385"/>
                  <a:gd name="T3" fmla="*/ 0 h 360"/>
                  <a:gd name="T4" fmla="*/ 0 w 385"/>
                  <a:gd name="T5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5" h="360">
                    <a:moveTo>
                      <a:pt x="0" y="360"/>
                    </a:moveTo>
                    <a:lnTo>
                      <a:pt x="385" y="0"/>
                    </a:lnTo>
                    <a:lnTo>
                      <a:pt x="0" y="36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7094"/>
              <p:cNvSpPr>
                <a:spLocks noChangeShapeType="1"/>
              </p:cNvSpPr>
              <p:nvPr/>
            </p:nvSpPr>
            <p:spPr bwMode="auto">
              <a:xfrm flipV="1">
                <a:off x="5210" y="2220"/>
                <a:ext cx="385" cy="36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095"/>
              <p:cNvSpPr>
                <a:spLocks/>
              </p:cNvSpPr>
              <p:nvPr/>
            </p:nvSpPr>
            <p:spPr bwMode="auto">
              <a:xfrm>
                <a:off x="5591" y="2218"/>
                <a:ext cx="463" cy="247"/>
              </a:xfrm>
              <a:custGeom>
                <a:avLst/>
                <a:gdLst>
                  <a:gd name="T0" fmla="*/ 0 w 463"/>
                  <a:gd name="T1" fmla="*/ 0 h 247"/>
                  <a:gd name="T2" fmla="*/ 463 w 463"/>
                  <a:gd name="T3" fmla="*/ 247 h 247"/>
                  <a:gd name="T4" fmla="*/ 0 w 463"/>
                  <a:gd name="T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3" h="247">
                    <a:moveTo>
                      <a:pt x="0" y="0"/>
                    </a:moveTo>
                    <a:lnTo>
                      <a:pt x="463" y="2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7096"/>
              <p:cNvSpPr>
                <a:spLocks noChangeShapeType="1"/>
              </p:cNvSpPr>
              <p:nvPr/>
            </p:nvSpPr>
            <p:spPr bwMode="auto">
              <a:xfrm>
                <a:off x="5591" y="2218"/>
                <a:ext cx="463" cy="24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097"/>
              <p:cNvSpPr>
                <a:spLocks/>
              </p:cNvSpPr>
              <p:nvPr/>
            </p:nvSpPr>
            <p:spPr bwMode="auto">
              <a:xfrm>
                <a:off x="6054" y="2465"/>
                <a:ext cx="279" cy="293"/>
              </a:xfrm>
              <a:custGeom>
                <a:avLst/>
                <a:gdLst>
                  <a:gd name="T0" fmla="*/ 0 w 279"/>
                  <a:gd name="T1" fmla="*/ 0 h 293"/>
                  <a:gd name="T2" fmla="*/ 279 w 279"/>
                  <a:gd name="T3" fmla="*/ 293 h 293"/>
                  <a:gd name="T4" fmla="*/ 0 w 279"/>
                  <a:gd name="T5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9" h="293">
                    <a:moveTo>
                      <a:pt x="0" y="0"/>
                    </a:moveTo>
                    <a:lnTo>
                      <a:pt x="279" y="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7098"/>
              <p:cNvSpPr>
                <a:spLocks noChangeShapeType="1"/>
              </p:cNvSpPr>
              <p:nvPr/>
            </p:nvSpPr>
            <p:spPr bwMode="auto">
              <a:xfrm>
                <a:off x="6054" y="2465"/>
                <a:ext cx="279" cy="29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099"/>
              <p:cNvSpPr>
                <a:spLocks/>
              </p:cNvSpPr>
              <p:nvPr/>
            </p:nvSpPr>
            <p:spPr bwMode="auto">
              <a:xfrm>
                <a:off x="6333" y="2589"/>
                <a:ext cx="361" cy="169"/>
              </a:xfrm>
              <a:custGeom>
                <a:avLst/>
                <a:gdLst>
                  <a:gd name="T0" fmla="*/ 0 w 361"/>
                  <a:gd name="T1" fmla="*/ 169 h 169"/>
                  <a:gd name="T2" fmla="*/ 361 w 361"/>
                  <a:gd name="T3" fmla="*/ 0 h 169"/>
                  <a:gd name="T4" fmla="*/ 0 w 361"/>
                  <a:gd name="T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169">
                    <a:moveTo>
                      <a:pt x="0" y="169"/>
                    </a:moveTo>
                    <a:lnTo>
                      <a:pt x="361" y="0"/>
                    </a:lnTo>
                    <a:lnTo>
                      <a:pt x="0" y="16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7100"/>
              <p:cNvSpPr>
                <a:spLocks noChangeShapeType="1"/>
              </p:cNvSpPr>
              <p:nvPr/>
            </p:nvSpPr>
            <p:spPr bwMode="auto">
              <a:xfrm flipV="1">
                <a:off x="6333" y="2589"/>
                <a:ext cx="361" cy="16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7101"/>
              <p:cNvSpPr>
                <a:spLocks/>
              </p:cNvSpPr>
              <p:nvPr/>
            </p:nvSpPr>
            <p:spPr bwMode="auto">
              <a:xfrm>
                <a:off x="6601" y="2585"/>
                <a:ext cx="97" cy="399"/>
              </a:xfrm>
              <a:custGeom>
                <a:avLst/>
                <a:gdLst>
                  <a:gd name="T0" fmla="*/ 97 w 97"/>
                  <a:gd name="T1" fmla="*/ 0 h 399"/>
                  <a:gd name="T2" fmla="*/ 0 w 97"/>
                  <a:gd name="T3" fmla="*/ 399 h 399"/>
                  <a:gd name="T4" fmla="*/ 97 w 97"/>
                  <a:gd name="T5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399">
                    <a:moveTo>
                      <a:pt x="97" y="0"/>
                    </a:moveTo>
                    <a:lnTo>
                      <a:pt x="0" y="399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7102"/>
              <p:cNvSpPr>
                <a:spLocks noChangeShapeType="1"/>
              </p:cNvSpPr>
              <p:nvPr/>
            </p:nvSpPr>
            <p:spPr bwMode="auto">
              <a:xfrm flipH="1">
                <a:off x="6601" y="2585"/>
                <a:ext cx="97" cy="3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7103"/>
              <p:cNvSpPr>
                <a:spLocks/>
              </p:cNvSpPr>
              <p:nvPr/>
            </p:nvSpPr>
            <p:spPr bwMode="auto">
              <a:xfrm>
                <a:off x="6601" y="2984"/>
                <a:ext cx="390" cy="361"/>
              </a:xfrm>
              <a:custGeom>
                <a:avLst/>
                <a:gdLst>
                  <a:gd name="T0" fmla="*/ 0 w 390"/>
                  <a:gd name="T1" fmla="*/ 0 h 361"/>
                  <a:gd name="T2" fmla="*/ 390 w 390"/>
                  <a:gd name="T3" fmla="*/ 361 h 361"/>
                  <a:gd name="T4" fmla="*/ 0 w 390"/>
                  <a:gd name="T5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0" h="361">
                    <a:moveTo>
                      <a:pt x="0" y="0"/>
                    </a:moveTo>
                    <a:lnTo>
                      <a:pt x="390" y="36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7104"/>
              <p:cNvSpPr>
                <a:spLocks noChangeShapeType="1"/>
              </p:cNvSpPr>
              <p:nvPr/>
            </p:nvSpPr>
            <p:spPr bwMode="auto">
              <a:xfrm>
                <a:off x="6601" y="2984"/>
                <a:ext cx="390" cy="36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7105"/>
              <p:cNvSpPr>
                <a:spLocks/>
              </p:cNvSpPr>
              <p:nvPr/>
            </p:nvSpPr>
            <p:spPr bwMode="auto">
              <a:xfrm>
                <a:off x="6540" y="3345"/>
                <a:ext cx="451" cy="299"/>
              </a:xfrm>
              <a:custGeom>
                <a:avLst/>
                <a:gdLst>
                  <a:gd name="T0" fmla="*/ 451 w 451"/>
                  <a:gd name="T1" fmla="*/ 0 h 299"/>
                  <a:gd name="T2" fmla="*/ 0 w 451"/>
                  <a:gd name="T3" fmla="*/ 299 h 299"/>
                  <a:gd name="T4" fmla="*/ 451 w 451"/>
                  <a:gd name="T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1" h="299">
                    <a:moveTo>
                      <a:pt x="451" y="0"/>
                    </a:moveTo>
                    <a:lnTo>
                      <a:pt x="0" y="299"/>
                    </a:lnTo>
                    <a:lnTo>
                      <a:pt x="45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7106"/>
              <p:cNvSpPr>
                <a:spLocks noChangeShapeType="1"/>
              </p:cNvSpPr>
              <p:nvPr/>
            </p:nvSpPr>
            <p:spPr bwMode="auto">
              <a:xfrm flipH="1">
                <a:off x="6540" y="3345"/>
                <a:ext cx="451" cy="2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7107"/>
              <p:cNvSpPr>
                <a:spLocks/>
              </p:cNvSpPr>
              <p:nvPr/>
            </p:nvSpPr>
            <p:spPr bwMode="auto">
              <a:xfrm>
                <a:off x="6540" y="3644"/>
                <a:ext cx="270" cy="366"/>
              </a:xfrm>
              <a:custGeom>
                <a:avLst/>
                <a:gdLst>
                  <a:gd name="T0" fmla="*/ 0 w 270"/>
                  <a:gd name="T1" fmla="*/ 0 h 366"/>
                  <a:gd name="T2" fmla="*/ 270 w 270"/>
                  <a:gd name="T3" fmla="*/ 366 h 366"/>
                  <a:gd name="T4" fmla="*/ 0 w 270"/>
                  <a:gd name="T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366">
                    <a:moveTo>
                      <a:pt x="0" y="0"/>
                    </a:moveTo>
                    <a:lnTo>
                      <a:pt x="270" y="36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7108"/>
              <p:cNvSpPr>
                <a:spLocks noChangeShapeType="1"/>
              </p:cNvSpPr>
              <p:nvPr/>
            </p:nvSpPr>
            <p:spPr bwMode="auto">
              <a:xfrm>
                <a:off x="6540" y="3644"/>
                <a:ext cx="270" cy="36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7109"/>
              <p:cNvSpPr>
                <a:spLocks/>
              </p:cNvSpPr>
              <p:nvPr/>
            </p:nvSpPr>
            <p:spPr bwMode="auto">
              <a:xfrm>
                <a:off x="6487" y="3998"/>
                <a:ext cx="321" cy="186"/>
              </a:xfrm>
              <a:custGeom>
                <a:avLst/>
                <a:gdLst>
                  <a:gd name="T0" fmla="*/ 321 w 321"/>
                  <a:gd name="T1" fmla="*/ 0 h 186"/>
                  <a:gd name="T2" fmla="*/ 0 w 321"/>
                  <a:gd name="T3" fmla="*/ 186 h 186"/>
                  <a:gd name="T4" fmla="*/ 321 w 321"/>
                  <a:gd name="T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" h="186">
                    <a:moveTo>
                      <a:pt x="321" y="0"/>
                    </a:moveTo>
                    <a:lnTo>
                      <a:pt x="0" y="186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7110"/>
              <p:cNvSpPr>
                <a:spLocks noChangeShapeType="1"/>
              </p:cNvSpPr>
              <p:nvPr/>
            </p:nvSpPr>
            <p:spPr bwMode="auto">
              <a:xfrm flipH="1">
                <a:off x="6487" y="3998"/>
                <a:ext cx="321" cy="18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7111"/>
              <p:cNvSpPr>
                <a:spLocks/>
              </p:cNvSpPr>
              <p:nvPr/>
            </p:nvSpPr>
            <p:spPr bwMode="auto">
              <a:xfrm>
                <a:off x="6365" y="4184"/>
                <a:ext cx="122" cy="385"/>
              </a:xfrm>
              <a:custGeom>
                <a:avLst/>
                <a:gdLst>
                  <a:gd name="T0" fmla="*/ 122 w 122"/>
                  <a:gd name="T1" fmla="*/ 0 h 385"/>
                  <a:gd name="T2" fmla="*/ 0 w 122"/>
                  <a:gd name="T3" fmla="*/ 385 h 385"/>
                  <a:gd name="T4" fmla="*/ 122 w 122"/>
                  <a:gd name="T5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385">
                    <a:moveTo>
                      <a:pt x="122" y="0"/>
                    </a:moveTo>
                    <a:lnTo>
                      <a:pt x="0" y="385"/>
                    </a:lnTo>
                    <a:lnTo>
                      <a:pt x="12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7112"/>
              <p:cNvSpPr>
                <a:spLocks noChangeShapeType="1"/>
              </p:cNvSpPr>
              <p:nvPr/>
            </p:nvSpPr>
            <p:spPr bwMode="auto">
              <a:xfrm flipH="1">
                <a:off x="6365" y="4184"/>
                <a:ext cx="122" cy="38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7113"/>
              <p:cNvSpPr>
                <a:spLocks/>
              </p:cNvSpPr>
              <p:nvPr/>
            </p:nvSpPr>
            <p:spPr bwMode="auto">
              <a:xfrm>
                <a:off x="5827" y="4542"/>
                <a:ext cx="538" cy="27"/>
              </a:xfrm>
              <a:custGeom>
                <a:avLst/>
                <a:gdLst>
                  <a:gd name="T0" fmla="*/ 538 w 538"/>
                  <a:gd name="T1" fmla="*/ 27 h 27"/>
                  <a:gd name="T2" fmla="*/ 0 w 538"/>
                  <a:gd name="T3" fmla="*/ 0 h 27"/>
                  <a:gd name="T4" fmla="*/ 538 w 53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8" h="27">
                    <a:moveTo>
                      <a:pt x="538" y="27"/>
                    </a:moveTo>
                    <a:lnTo>
                      <a:pt x="0" y="0"/>
                    </a:lnTo>
                    <a:lnTo>
                      <a:pt x="538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7114"/>
              <p:cNvSpPr>
                <a:spLocks noChangeShapeType="1"/>
              </p:cNvSpPr>
              <p:nvPr/>
            </p:nvSpPr>
            <p:spPr bwMode="auto">
              <a:xfrm flipH="1" flipV="1">
                <a:off x="5827" y="4542"/>
                <a:ext cx="538" cy="2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7115"/>
              <p:cNvSpPr>
                <a:spLocks/>
              </p:cNvSpPr>
              <p:nvPr/>
            </p:nvSpPr>
            <p:spPr bwMode="auto">
              <a:xfrm>
                <a:off x="5383" y="4538"/>
                <a:ext cx="444" cy="207"/>
              </a:xfrm>
              <a:custGeom>
                <a:avLst/>
                <a:gdLst>
                  <a:gd name="T0" fmla="*/ 444 w 444"/>
                  <a:gd name="T1" fmla="*/ 0 h 207"/>
                  <a:gd name="T2" fmla="*/ 0 w 444"/>
                  <a:gd name="T3" fmla="*/ 207 h 207"/>
                  <a:gd name="T4" fmla="*/ 444 w 444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4" h="207">
                    <a:moveTo>
                      <a:pt x="444" y="0"/>
                    </a:moveTo>
                    <a:lnTo>
                      <a:pt x="0" y="207"/>
                    </a:lnTo>
                    <a:lnTo>
                      <a:pt x="4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7116"/>
              <p:cNvSpPr>
                <a:spLocks noChangeShapeType="1"/>
              </p:cNvSpPr>
              <p:nvPr/>
            </p:nvSpPr>
            <p:spPr bwMode="auto">
              <a:xfrm flipH="1">
                <a:off x="5383" y="4538"/>
                <a:ext cx="444" cy="20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7117"/>
              <p:cNvSpPr>
                <a:spLocks/>
              </p:cNvSpPr>
              <p:nvPr/>
            </p:nvSpPr>
            <p:spPr bwMode="auto">
              <a:xfrm>
                <a:off x="5128" y="4478"/>
                <a:ext cx="255" cy="267"/>
              </a:xfrm>
              <a:custGeom>
                <a:avLst/>
                <a:gdLst>
                  <a:gd name="T0" fmla="*/ 255 w 255"/>
                  <a:gd name="T1" fmla="*/ 267 h 267"/>
                  <a:gd name="T2" fmla="*/ 0 w 255"/>
                  <a:gd name="T3" fmla="*/ 0 h 267"/>
                  <a:gd name="T4" fmla="*/ 255 w 255"/>
                  <a:gd name="T5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5" h="267">
                    <a:moveTo>
                      <a:pt x="255" y="267"/>
                    </a:moveTo>
                    <a:lnTo>
                      <a:pt x="0" y="0"/>
                    </a:lnTo>
                    <a:lnTo>
                      <a:pt x="255" y="26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7118"/>
              <p:cNvSpPr>
                <a:spLocks noChangeShapeType="1"/>
              </p:cNvSpPr>
              <p:nvPr/>
            </p:nvSpPr>
            <p:spPr bwMode="auto">
              <a:xfrm flipH="1" flipV="1">
                <a:off x="5128" y="4478"/>
                <a:ext cx="255" cy="26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7119"/>
              <p:cNvSpPr>
                <a:spLocks/>
              </p:cNvSpPr>
              <p:nvPr/>
            </p:nvSpPr>
            <p:spPr bwMode="auto">
              <a:xfrm>
                <a:off x="4670" y="4471"/>
                <a:ext cx="471" cy="76"/>
              </a:xfrm>
              <a:custGeom>
                <a:avLst/>
                <a:gdLst>
                  <a:gd name="T0" fmla="*/ 471 w 471"/>
                  <a:gd name="T1" fmla="*/ 0 h 76"/>
                  <a:gd name="T2" fmla="*/ 0 w 471"/>
                  <a:gd name="T3" fmla="*/ 76 h 76"/>
                  <a:gd name="T4" fmla="*/ 471 w 471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1" h="76">
                    <a:moveTo>
                      <a:pt x="471" y="0"/>
                    </a:moveTo>
                    <a:lnTo>
                      <a:pt x="0" y="76"/>
                    </a:lnTo>
                    <a:lnTo>
                      <a:pt x="47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7120"/>
              <p:cNvSpPr>
                <a:spLocks noChangeShapeType="1"/>
              </p:cNvSpPr>
              <p:nvPr/>
            </p:nvSpPr>
            <p:spPr bwMode="auto">
              <a:xfrm flipH="1">
                <a:off x="4670" y="4471"/>
                <a:ext cx="471" cy="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7121"/>
              <p:cNvSpPr>
                <a:spLocks/>
              </p:cNvSpPr>
              <p:nvPr/>
            </p:nvSpPr>
            <p:spPr bwMode="auto">
              <a:xfrm>
                <a:off x="4665" y="4045"/>
                <a:ext cx="5" cy="502"/>
              </a:xfrm>
              <a:custGeom>
                <a:avLst/>
                <a:gdLst>
                  <a:gd name="T0" fmla="*/ 5 w 5"/>
                  <a:gd name="T1" fmla="*/ 502 h 502"/>
                  <a:gd name="T2" fmla="*/ 0 w 5"/>
                  <a:gd name="T3" fmla="*/ 0 h 502"/>
                  <a:gd name="T4" fmla="*/ 5 w 5"/>
                  <a:gd name="T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2">
                    <a:moveTo>
                      <a:pt x="5" y="502"/>
                    </a:moveTo>
                    <a:lnTo>
                      <a:pt x="0" y="0"/>
                    </a:lnTo>
                    <a:lnTo>
                      <a:pt x="5" y="50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7122"/>
              <p:cNvSpPr>
                <a:spLocks noChangeShapeType="1"/>
              </p:cNvSpPr>
              <p:nvPr/>
            </p:nvSpPr>
            <p:spPr bwMode="auto">
              <a:xfrm flipH="1" flipV="1">
                <a:off x="4665" y="4045"/>
                <a:ext cx="5" cy="50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7123"/>
              <p:cNvSpPr>
                <a:spLocks/>
              </p:cNvSpPr>
              <p:nvPr/>
            </p:nvSpPr>
            <p:spPr bwMode="auto">
              <a:xfrm>
                <a:off x="4361" y="3865"/>
                <a:ext cx="304" cy="180"/>
              </a:xfrm>
              <a:custGeom>
                <a:avLst/>
                <a:gdLst>
                  <a:gd name="T0" fmla="*/ 304 w 304"/>
                  <a:gd name="T1" fmla="*/ 180 h 180"/>
                  <a:gd name="T2" fmla="*/ 0 w 304"/>
                  <a:gd name="T3" fmla="*/ 0 h 180"/>
                  <a:gd name="T4" fmla="*/ 304 w 304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" h="180">
                    <a:moveTo>
                      <a:pt x="304" y="180"/>
                    </a:moveTo>
                    <a:lnTo>
                      <a:pt x="0" y="0"/>
                    </a:lnTo>
                    <a:lnTo>
                      <a:pt x="304" y="18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7124"/>
              <p:cNvSpPr>
                <a:spLocks noChangeShapeType="1"/>
              </p:cNvSpPr>
              <p:nvPr/>
            </p:nvSpPr>
            <p:spPr bwMode="auto">
              <a:xfrm flipH="1" flipV="1">
                <a:off x="4361" y="3865"/>
                <a:ext cx="304" cy="18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125"/>
              <p:cNvSpPr>
                <a:spLocks/>
              </p:cNvSpPr>
              <p:nvPr/>
            </p:nvSpPr>
            <p:spPr bwMode="auto">
              <a:xfrm>
                <a:off x="4361" y="3450"/>
                <a:ext cx="224" cy="415"/>
              </a:xfrm>
              <a:custGeom>
                <a:avLst/>
                <a:gdLst>
                  <a:gd name="T0" fmla="*/ 0 w 224"/>
                  <a:gd name="T1" fmla="*/ 415 h 415"/>
                  <a:gd name="T2" fmla="*/ 224 w 224"/>
                  <a:gd name="T3" fmla="*/ 0 h 415"/>
                  <a:gd name="T4" fmla="*/ 0 w 224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415">
                    <a:moveTo>
                      <a:pt x="0" y="415"/>
                    </a:moveTo>
                    <a:lnTo>
                      <a:pt x="224" y="0"/>
                    </a:lnTo>
                    <a:lnTo>
                      <a:pt x="0" y="41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7126"/>
              <p:cNvSpPr>
                <a:spLocks noChangeShapeType="1"/>
              </p:cNvSpPr>
              <p:nvPr/>
            </p:nvSpPr>
            <p:spPr bwMode="auto">
              <a:xfrm flipV="1">
                <a:off x="4361" y="3450"/>
                <a:ext cx="224" cy="4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7127"/>
              <p:cNvSpPr>
                <a:spLocks/>
              </p:cNvSpPr>
              <p:nvPr/>
            </p:nvSpPr>
            <p:spPr bwMode="auto">
              <a:xfrm>
                <a:off x="4453" y="3074"/>
                <a:ext cx="132" cy="376"/>
              </a:xfrm>
              <a:custGeom>
                <a:avLst/>
                <a:gdLst>
                  <a:gd name="T0" fmla="*/ 132 w 132"/>
                  <a:gd name="T1" fmla="*/ 376 h 376"/>
                  <a:gd name="T2" fmla="*/ 0 w 132"/>
                  <a:gd name="T3" fmla="*/ 0 h 376"/>
                  <a:gd name="T4" fmla="*/ 132 w 132"/>
                  <a:gd name="T5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76">
                    <a:moveTo>
                      <a:pt x="132" y="376"/>
                    </a:moveTo>
                    <a:lnTo>
                      <a:pt x="0" y="0"/>
                    </a:lnTo>
                    <a:lnTo>
                      <a:pt x="132" y="37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7128"/>
              <p:cNvSpPr>
                <a:spLocks noChangeShapeType="1"/>
              </p:cNvSpPr>
              <p:nvPr/>
            </p:nvSpPr>
            <p:spPr bwMode="auto">
              <a:xfrm flipH="1" flipV="1">
                <a:off x="4453" y="3074"/>
                <a:ext cx="132" cy="3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7129"/>
              <p:cNvSpPr>
                <a:spLocks/>
              </p:cNvSpPr>
              <p:nvPr/>
            </p:nvSpPr>
            <p:spPr bwMode="auto">
              <a:xfrm>
                <a:off x="4401" y="2960"/>
                <a:ext cx="484" cy="480"/>
              </a:xfrm>
              <a:custGeom>
                <a:avLst/>
                <a:gdLst>
                  <a:gd name="T0" fmla="*/ 484 w 484"/>
                  <a:gd name="T1" fmla="*/ 0 h 480"/>
                  <a:gd name="T2" fmla="*/ 0 w 484"/>
                  <a:gd name="T3" fmla="*/ 480 h 480"/>
                  <a:gd name="T4" fmla="*/ 484 w 484"/>
                  <a:gd name="T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4" h="480">
                    <a:moveTo>
                      <a:pt x="484" y="0"/>
                    </a:moveTo>
                    <a:lnTo>
                      <a:pt x="0" y="480"/>
                    </a:lnTo>
                    <a:lnTo>
                      <a:pt x="4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7130"/>
              <p:cNvSpPr>
                <a:spLocks noChangeShapeType="1"/>
              </p:cNvSpPr>
              <p:nvPr/>
            </p:nvSpPr>
            <p:spPr bwMode="auto">
              <a:xfrm flipH="1">
                <a:off x="4401" y="2960"/>
                <a:ext cx="484" cy="48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7131"/>
              <p:cNvSpPr>
                <a:spLocks/>
              </p:cNvSpPr>
              <p:nvPr/>
            </p:nvSpPr>
            <p:spPr bwMode="auto">
              <a:xfrm>
                <a:off x="4401" y="3440"/>
                <a:ext cx="235" cy="300"/>
              </a:xfrm>
              <a:custGeom>
                <a:avLst/>
                <a:gdLst>
                  <a:gd name="T0" fmla="*/ 0 w 235"/>
                  <a:gd name="T1" fmla="*/ 0 h 300"/>
                  <a:gd name="T2" fmla="*/ 235 w 235"/>
                  <a:gd name="T3" fmla="*/ 300 h 300"/>
                  <a:gd name="T4" fmla="*/ 0 w 235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5" h="300">
                    <a:moveTo>
                      <a:pt x="0" y="0"/>
                    </a:moveTo>
                    <a:lnTo>
                      <a:pt x="235" y="3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7132"/>
              <p:cNvSpPr>
                <a:spLocks noChangeShapeType="1"/>
              </p:cNvSpPr>
              <p:nvPr/>
            </p:nvSpPr>
            <p:spPr bwMode="auto">
              <a:xfrm>
                <a:off x="4401" y="3440"/>
                <a:ext cx="235" cy="30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7133"/>
              <p:cNvSpPr>
                <a:spLocks/>
              </p:cNvSpPr>
              <p:nvPr/>
            </p:nvSpPr>
            <p:spPr bwMode="auto">
              <a:xfrm>
                <a:off x="4436" y="3740"/>
                <a:ext cx="200" cy="336"/>
              </a:xfrm>
              <a:custGeom>
                <a:avLst/>
                <a:gdLst>
                  <a:gd name="T0" fmla="*/ 200 w 200"/>
                  <a:gd name="T1" fmla="*/ 0 h 336"/>
                  <a:gd name="T2" fmla="*/ 0 w 200"/>
                  <a:gd name="T3" fmla="*/ 336 h 336"/>
                  <a:gd name="T4" fmla="*/ 200 w 200"/>
                  <a:gd name="T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336">
                    <a:moveTo>
                      <a:pt x="200" y="0"/>
                    </a:moveTo>
                    <a:lnTo>
                      <a:pt x="0" y="336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7134"/>
              <p:cNvSpPr>
                <a:spLocks noChangeShapeType="1"/>
              </p:cNvSpPr>
              <p:nvPr/>
            </p:nvSpPr>
            <p:spPr bwMode="auto">
              <a:xfrm flipH="1">
                <a:off x="4436" y="3740"/>
                <a:ext cx="200" cy="33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7135"/>
              <p:cNvSpPr>
                <a:spLocks/>
              </p:cNvSpPr>
              <p:nvPr/>
            </p:nvSpPr>
            <p:spPr bwMode="auto">
              <a:xfrm>
                <a:off x="4437" y="4064"/>
                <a:ext cx="480" cy="15"/>
              </a:xfrm>
              <a:custGeom>
                <a:avLst/>
                <a:gdLst>
                  <a:gd name="T0" fmla="*/ 0 w 480"/>
                  <a:gd name="T1" fmla="*/ 0 h 15"/>
                  <a:gd name="T2" fmla="*/ 480 w 480"/>
                  <a:gd name="T3" fmla="*/ 15 h 15"/>
                  <a:gd name="T4" fmla="*/ 0 w 480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0" h="15">
                    <a:moveTo>
                      <a:pt x="0" y="0"/>
                    </a:moveTo>
                    <a:lnTo>
                      <a:pt x="48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7136"/>
              <p:cNvSpPr>
                <a:spLocks noChangeShapeType="1"/>
              </p:cNvSpPr>
              <p:nvPr/>
            </p:nvSpPr>
            <p:spPr bwMode="auto">
              <a:xfrm>
                <a:off x="4437" y="4064"/>
                <a:ext cx="480" cy="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7137"/>
              <p:cNvSpPr>
                <a:spLocks/>
              </p:cNvSpPr>
              <p:nvPr/>
            </p:nvSpPr>
            <p:spPr bwMode="auto">
              <a:xfrm>
                <a:off x="4917" y="4079"/>
                <a:ext cx="308" cy="589"/>
              </a:xfrm>
              <a:custGeom>
                <a:avLst/>
                <a:gdLst>
                  <a:gd name="T0" fmla="*/ 0 w 308"/>
                  <a:gd name="T1" fmla="*/ 0 h 589"/>
                  <a:gd name="T2" fmla="*/ 308 w 308"/>
                  <a:gd name="T3" fmla="*/ 589 h 589"/>
                  <a:gd name="T4" fmla="*/ 0 w 308"/>
                  <a:gd name="T5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8" h="589">
                    <a:moveTo>
                      <a:pt x="0" y="0"/>
                    </a:moveTo>
                    <a:lnTo>
                      <a:pt x="308" y="5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7138"/>
              <p:cNvSpPr>
                <a:spLocks noChangeShapeType="1"/>
              </p:cNvSpPr>
              <p:nvPr/>
            </p:nvSpPr>
            <p:spPr bwMode="auto">
              <a:xfrm>
                <a:off x="4917" y="4079"/>
                <a:ext cx="308" cy="58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7139"/>
              <p:cNvSpPr>
                <a:spLocks/>
              </p:cNvSpPr>
              <p:nvPr/>
            </p:nvSpPr>
            <p:spPr bwMode="auto">
              <a:xfrm>
                <a:off x="5229" y="4545"/>
                <a:ext cx="208" cy="122"/>
              </a:xfrm>
              <a:custGeom>
                <a:avLst/>
                <a:gdLst>
                  <a:gd name="T0" fmla="*/ 0 w 208"/>
                  <a:gd name="T1" fmla="*/ 122 h 122"/>
                  <a:gd name="T2" fmla="*/ 208 w 208"/>
                  <a:gd name="T3" fmla="*/ 0 h 122"/>
                  <a:gd name="T4" fmla="*/ 0 w 208"/>
                  <a:gd name="T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22">
                    <a:moveTo>
                      <a:pt x="0" y="122"/>
                    </a:moveTo>
                    <a:lnTo>
                      <a:pt x="208" y="0"/>
                    </a:lnTo>
                    <a:lnTo>
                      <a:pt x="0" y="12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7140"/>
              <p:cNvSpPr>
                <a:spLocks noChangeShapeType="1"/>
              </p:cNvSpPr>
              <p:nvPr/>
            </p:nvSpPr>
            <p:spPr bwMode="auto">
              <a:xfrm flipV="1">
                <a:off x="5229" y="4545"/>
                <a:ext cx="208" cy="12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7141"/>
              <p:cNvSpPr>
                <a:spLocks/>
              </p:cNvSpPr>
              <p:nvPr/>
            </p:nvSpPr>
            <p:spPr bwMode="auto">
              <a:xfrm>
                <a:off x="5435" y="4545"/>
                <a:ext cx="323" cy="242"/>
              </a:xfrm>
              <a:custGeom>
                <a:avLst/>
                <a:gdLst>
                  <a:gd name="T0" fmla="*/ 0 w 323"/>
                  <a:gd name="T1" fmla="*/ 0 h 242"/>
                  <a:gd name="T2" fmla="*/ 323 w 323"/>
                  <a:gd name="T3" fmla="*/ 242 h 242"/>
                  <a:gd name="T4" fmla="*/ 0 w 323"/>
                  <a:gd name="T5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3" h="242">
                    <a:moveTo>
                      <a:pt x="0" y="0"/>
                    </a:moveTo>
                    <a:lnTo>
                      <a:pt x="323" y="2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7142"/>
              <p:cNvSpPr>
                <a:spLocks noChangeShapeType="1"/>
              </p:cNvSpPr>
              <p:nvPr/>
            </p:nvSpPr>
            <p:spPr bwMode="auto">
              <a:xfrm>
                <a:off x="5435" y="4545"/>
                <a:ext cx="323" cy="24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7143"/>
              <p:cNvSpPr>
                <a:spLocks/>
              </p:cNvSpPr>
              <p:nvPr/>
            </p:nvSpPr>
            <p:spPr bwMode="auto">
              <a:xfrm>
                <a:off x="5756" y="4395"/>
                <a:ext cx="224" cy="390"/>
              </a:xfrm>
              <a:custGeom>
                <a:avLst/>
                <a:gdLst>
                  <a:gd name="T0" fmla="*/ 0 w 224"/>
                  <a:gd name="T1" fmla="*/ 390 h 390"/>
                  <a:gd name="T2" fmla="*/ 224 w 224"/>
                  <a:gd name="T3" fmla="*/ 0 h 390"/>
                  <a:gd name="T4" fmla="*/ 0 w 224"/>
                  <a:gd name="T5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390">
                    <a:moveTo>
                      <a:pt x="0" y="390"/>
                    </a:moveTo>
                    <a:lnTo>
                      <a:pt x="224" y="0"/>
                    </a:lnTo>
                    <a:lnTo>
                      <a:pt x="0" y="39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7144"/>
              <p:cNvSpPr>
                <a:spLocks noChangeShapeType="1"/>
              </p:cNvSpPr>
              <p:nvPr/>
            </p:nvSpPr>
            <p:spPr bwMode="auto">
              <a:xfrm flipV="1">
                <a:off x="5756" y="4395"/>
                <a:ext cx="224" cy="39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7145"/>
              <p:cNvSpPr>
                <a:spLocks/>
              </p:cNvSpPr>
              <p:nvPr/>
            </p:nvSpPr>
            <p:spPr bwMode="auto">
              <a:xfrm>
                <a:off x="5980" y="4396"/>
                <a:ext cx="438" cy="125"/>
              </a:xfrm>
              <a:custGeom>
                <a:avLst/>
                <a:gdLst>
                  <a:gd name="T0" fmla="*/ 0 w 438"/>
                  <a:gd name="T1" fmla="*/ 0 h 125"/>
                  <a:gd name="T2" fmla="*/ 438 w 438"/>
                  <a:gd name="T3" fmla="*/ 125 h 125"/>
                  <a:gd name="T4" fmla="*/ 0 w 438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8" h="125">
                    <a:moveTo>
                      <a:pt x="0" y="0"/>
                    </a:moveTo>
                    <a:lnTo>
                      <a:pt x="438" y="1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7146"/>
              <p:cNvSpPr>
                <a:spLocks noChangeShapeType="1"/>
              </p:cNvSpPr>
              <p:nvPr/>
            </p:nvSpPr>
            <p:spPr bwMode="auto">
              <a:xfrm>
                <a:off x="5980" y="4396"/>
                <a:ext cx="438" cy="12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7147"/>
              <p:cNvSpPr>
                <a:spLocks/>
              </p:cNvSpPr>
              <p:nvPr/>
            </p:nvSpPr>
            <p:spPr bwMode="auto">
              <a:xfrm>
                <a:off x="6418" y="4090"/>
                <a:ext cx="157" cy="431"/>
              </a:xfrm>
              <a:custGeom>
                <a:avLst/>
                <a:gdLst>
                  <a:gd name="T0" fmla="*/ 0 w 157"/>
                  <a:gd name="T1" fmla="*/ 431 h 431"/>
                  <a:gd name="T2" fmla="*/ 157 w 157"/>
                  <a:gd name="T3" fmla="*/ 0 h 431"/>
                  <a:gd name="T4" fmla="*/ 0 w 157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" h="431">
                    <a:moveTo>
                      <a:pt x="0" y="431"/>
                    </a:moveTo>
                    <a:lnTo>
                      <a:pt x="157" y="0"/>
                    </a:lnTo>
                    <a:lnTo>
                      <a:pt x="0" y="43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7148"/>
              <p:cNvSpPr>
                <a:spLocks noChangeShapeType="1"/>
              </p:cNvSpPr>
              <p:nvPr/>
            </p:nvSpPr>
            <p:spPr bwMode="auto">
              <a:xfrm flipV="1">
                <a:off x="6418" y="4090"/>
                <a:ext cx="157" cy="43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7149"/>
              <p:cNvSpPr>
                <a:spLocks/>
              </p:cNvSpPr>
              <p:nvPr/>
            </p:nvSpPr>
            <p:spPr bwMode="auto">
              <a:xfrm>
                <a:off x="6575" y="3844"/>
                <a:ext cx="270" cy="246"/>
              </a:xfrm>
              <a:custGeom>
                <a:avLst/>
                <a:gdLst>
                  <a:gd name="T0" fmla="*/ 0 w 270"/>
                  <a:gd name="T1" fmla="*/ 246 h 246"/>
                  <a:gd name="T2" fmla="*/ 270 w 270"/>
                  <a:gd name="T3" fmla="*/ 0 h 246"/>
                  <a:gd name="T4" fmla="*/ 0 w 270"/>
                  <a:gd name="T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246">
                    <a:moveTo>
                      <a:pt x="0" y="246"/>
                    </a:moveTo>
                    <a:lnTo>
                      <a:pt x="270" y="0"/>
                    </a:lnTo>
                    <a:lnTo>
                      <a:pt x="0" y="24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7150"/>
              <p:cNvSpPr>
                <a:spLocks noChangeShapeType="1"/>
              </p:cNvSpPr>
              <p:nvPr/>
            </p:nvSpPr>
            <p:spPr bwMode="auto">
              <a:xfrm flipV="1">
                <a:off x="6575" y="3844"/>
                <a:ext cx="270" cy="24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7151"/>
              <p:cNvSpPr>
                <a:spLocks/>
              </p:cNvSpPr>
              <p:nvPr/>
            </p:nvSpPr>
            <p:spPr bwMode="auto">
              <a:xfrm>
                <a:off x="6658" y="3468"/>
                <a:ext cx="187" cy="376"/>
              </a:xfrm>
              <a:custGeom>
                <a:avLst/>
                <a:gdLst>
                  <a:gd name="T0" fmla="*/ 187 w 187"/>
                  <a:gd name="T1" fmla="*/ 376 h 376"/>
                  <a:gd name="T2" fmla="*/ 0 w 187"/>
                  <a:gd name="T3" fmla="*/ 0 h 376"/>
                  <a:gd name="T4" fmla="*/ 187 w 187"/>
                  <a:gd name="T5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376">
                    <a:moveTo>
                      <a:pt x="187" y="376"/>
                    </a:moveTo>
                    <a:lnTo>
                      <a:pt x="0" y="0"/>
                    </a:lnTo>
                    <a:lnTo>
                      <a:pt x="187" y="37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7152"/>
              <p:cNvSpPr>
                <a:spLocks noChangeShapeType="1"/>
              </p:cNvSpPr>
              <p:nvPr/>
            </p:nvSpPr>
            <p:spPr bwMode="auto">
              <a:xfrm flipH="1" flipV="1">
                <a:off x="6658" y="3468"/>
                <a:ext cx="187" cy="3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7153"/>
              <p:cNvSpPr>
                <a:spLocks/>
              </p:cNvSpPr>
              <p:nvPr/>
            </p:nvSpPr>
            <p:spPr bwMode="auto">
              <a:xfrm>
                <a:off x="6658" y="2924"/>
                <a:ext cx="217" cy="544"/>
              </a:xfrm>
              <a:custGeom>
                <a:avLst/>
                <a:gdLst>
                  <a:gd name="T0" fmla="*/ 0 w 217"/>
                  <a:gd name="T1" fmla="*/ 544 h 544"/>
                  <a:gd name="T2" fmla="*/ 217 w 217"/>
                  <a:gd name="T3" fmla="*/ 0 h 544"/>
                  <a:gd name="T4" fmla="*/ 0 w 217"/>
                  <a:gd name="T5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" h="544">
                    <a:moveTo>
                      <a:pt x="0" y="544"/>
                    </a:moveTo>
                    <a:lnTo>
                      <a:pt x="217" y="0"/>
                    </a:lnTo>
                    <a:lnTo>
                      <a:pt x="0" y="54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7154"/>
              <p:cNvSpPr>
                <a:spLocks noChangeShapeType="1"/>
              </p:cNvSpPr>
              <p:nvPr/>
            </p:nvSpPr>
            <p:spPr bwMode="auto">
              <a:xfrm flipV="1">
                <a:off x="6658" y="2924"/>
                <a:ext cx="217" cy="54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7155"/>
              <p:cNvSpPr>
                <a:spLocks/>
              </p:cNvSpPr>
              <p:nvPr/>
            </p:nvSpPr>
            <p:spPr bwMode="auto">
              <a:xfrm>
                <a:off x="6583" y="2897"/>
                <a:ext cx="292" cy="27"/>
              </a:xfrm>
              <a:custGeom>
                <a:avLst/>
                <a:gdLst>
                  <a:gd name="T0" fmla="*/ 292 w 292"/>
                  <a:gd name="T1" fmla="*/ 27 h 27"/>
                  <a:gd name="T2" fmla="*/ 0 w 292"/>
                  <a:gd name="T3" fmla="*/ 0 h 27"/>
                  <a:gd name="T4" fmla="*/ 292 w 292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27">
                    <a:moveTo>
                      <a:pt x="292" y="27"/>
                    </a:moveTo>
                    <a:lnTo>
                      <a:pt x="0" y="0"/>
                    </a:lnTo>
                    <a:lnTo>
                      <a:pt x="292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7156"/>
              <p:cNvSpPr>
                <a:spLocks noChangeShapeType="1"/>
              </p:cNvSpPr>
              <p:nvPr/>
            </p:nvSpPr>
            <p:spPr bwMode="auto">
              <a:xfrm flipH="1" flipV="1">
                <a:off x="6583" y="2897"/>
                <a:ext cx="292" cy="2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7157"/>
              <p:cNvSpPr>
                <a:spLocks/>
              </p:cNvSpPr>
              <p:nvPr/>
            </p:nvSpPr>
            <p:spPr bwMode="auto">
              <a:xfrm>
                <a:off x="6541" y="2477"/>
                <a:ext cx="42" cy="420"/>
              </a:xfrm>
              <a:custGeom>
                <a:avLst/>
                <a:gdLst>
                  <a:gd name="T0" fmla="*/ 42 w 42"/>
                  <a:gd name="T1" fmla="*/ 420 h 420"/>
                  <a:gd name="T2" fmla="*/ 0 w 42"/>
                  <a:gd name="T3" fmla="*/ 0 h 420"/>
                  <a:gd name="T4" fmla="*/ 42 w 42"/>
                  <a:gd name="T5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20">
                    <a:moveTo>
                      <a:pt x="42" y="420"/>
                    </a:moveTo>
                    <a:lnTo>
                      <a:pt x="0" y="0"/>
                    </a:lnTo>
                    <a:lnTo>
                      <a:pt x="42" y="42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7158"/>
              <p:cNvSpPr>
                <a:spLocks noChangeShapeType="1"/>
              </p:cNvSpPr>
              <p:nvPr/>
            </p:nvSpPr>
            <p:spPr bwMode="auto">
              <a:xfrm flipH="1" flipV="1">
                <a:off x="6541" y="2477"/>
                <a:ext cx="42" cy="42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7159"/>
              <p:cNvSpPr>
                <a:spLocks/>
              </p:cNvSpPr>
              <p:nvPr/>
            </p:nvSpPr>
            <p:spPr bwMode="auto">
              <a:xfrm>
                <a:off x="6058" y="2477"/>
                <a:ext cx="483" cy="117"/>
              </a:xfrm>
              <a:custGeom>
                <a:avLst/>
                <a:gdLst>
                  <a:gd name="T0" fmla="*/ 483 w 483"/>
                  <a:gd name="T1" fmla="*/ 0 h 117"/>
                  <a:gd name="T2" fmla="*/ 0 w 483"/>
                  <a:gd name="T3" fmla="*/ 117 h 117"/>
                  <a:gd name="T4" fmla="*/ 483 w 483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3" h="117">
                    <a:moveTo>
                      <a:pt x="483" y="0"/>
                    </a:moveTo>
                    <a:lnTo>
                      <a:pt x="0" y="117"/>
                    </a:lnTo>
                    <a:lnTo>
                      <a:pt x="48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7160"/>
              <p:cNvSpPr>
                <a:spLocks noChangeShapeType="1"/>
              </p:cNvSpPr>
              <p:nvPr/>
            </p:nvSpPr>
            <p:spPr bwMode="auto">
              <a:xfrm flipH="1">
                <a:off x="6058" y="2477"/>
                <a:ext cx="483" cy="11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7161"/>
              <p:cNvSpPr>
                <a:spLocks/>
              </p:cNvSpPr>
              <p:nvPr/>
            </p:nvSpPr>
            <p:spPr bwMode="auto">
              <a:xfrm>
                <a:off x="5862" y="2224"/>
                <a:ext cx="202" cy="373"/>
              </a:xfrm>
              <a:custGeom>
                <a:avLst/>
                <a:gdLst>
                  <a:gd name="T0" fmla="*/ 202 w 202"/>
                  <a:gd name="T1" fmla="*/ 373 h 373"/>
                  <a:gd name="T2" fmla="*/ 0 w 202"/>
                  <a:gd name="T3" fmla="*/ 0 h 373"/>
                  <a:gd name="T4" fmla="*/ 202 w 202"/>
                  <a:gd name="T5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373">
                    <a:moveTo>
                      <a:pt x="202" y="373"/>
                    </a:moveTo>
                    <a:lnTo>
                      <a:pt x="0" y="0"/>
                    </a:lnTo>
                    <a:lnTo>
                      <a:pt x="202" y="37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162"/>
              <p:cNvSpPr>
                <a:spLocks noChangeShapeType="1"/>
              </p:cNvSpPr>
              <p:nvPr/>
            </p:nvSpPr>
            <p:spPr bwMode="auto">
              <a:xfrm flipH="1" flipV="1">
                <a:off x="5862" y="2224"/>
                <a:ext cx="202" cy="37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7163"/>
              <p:cNvSpPr>
                <a:spLocks/>
              </p:cNvSpPr>
              <p:nvPr/>
            </p:nvSpPr>
            <p:spPr bwMode="auto">
              <a:xfrm>
                <a:off x="5514" y="2224"/>
                <a:ext cx="348" cy="218"/>
              </a:xfrm>
              <a:custGeom>
                <a:avLst/>
                <a:gdLst>
                  <a:gd name="T0" fmla="*/ 348 w 348"/>
                  <a:gd name="T1" fmla="*/ 0 h 218"/>
                  <a:gd name="T2" fmla="*/ 0 w 348"/>
                  <a:gd name="T3" fmla="*/ 218 h 218"/>
                  <a:gd name="T4" fmla="*/ 348 w 348"/>
                  <a:gd name="T5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18">
                    <a:moveTo>
                      <a:pt x="348" y="0"/>
                    </a:moveTo>
                    <a:lnTo>
                      <a:pt x="0" y="218"/>
                    </a:lnTo>
                    <a:lnTo>
                      <a:pt x="3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164"/>
              <p:cNvSpPr>
                <a:spLocks noChangeShapeType="1"/>
              </p:cNvSpPr>
              <p:nvPr/>
            </p:nvSpPr>
            <p:spPr bwMode="auto">
              <a:xfrm flipH="1">
                <a:off x="5514" y="2224"/>
                <a:ext cx="348" cy="21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7165"/>
              <p:cNvSpPr>
                <a:spLocks/>
              </p:cNvSpPr>
              <p:nvPr/>
            </p:nvSpPr>
            <p:spPr bwMode="auto">
              <a:xfrm>
                <a:off x="5088" y="2368"/>
                <a:ext cx="426" cy="74"/>
              </a:xfrm>
              <a:custGeom>
                <a:avLst/>
                <a:gdLst>
                  <a:gd name="T0" fmla="*/ 426 w 426"/>
                  <a:gd name="T1" fmla="*/ 74 h 74"/>
                  <a:gd name="T2" fmla="*/ 0 w 426"/>
                  <a:gd name="T3" fmla="*/ 0 h 74"/>
                  <a:gd name="T4" fmla="*/ 426 w 426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" h="74">
                    <a:moveTo>
                      <a:pt x="426" y="74"/>
                    </a:moveTo>
                    <a:lnTo>
                      <a:pt x="0" y="0"/>
                    </a:lnTo>
                    <a:lnTo>
                      <a:pt x="426" y="7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166"/>
              <p:cNvSpPr>
                <a:spLocks noChangeShapeType="1"/>
              </p:cNvSpPr>
              <p:nvPr/>
            </p:nvSpPr>
            <p:spPr bwMode="auto">
              <a:xfrm flipH="1" flipV="1">
                <a:off x="5088" y="2368"/>
                <a:ext cx="426" cy="7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7167"/>
              <p:cNvSpPr>
                <a:spLocks/>
              </p:cNvSpPr>
              <p:nvPr/>
            </p:nvSpPr>
            <p:spPr bwMode="auto">
              <a:xfrm>
                <a:off x="4697" y="2575"/>
                <a:ext cx="312" cy="240"/>
              </a:xfrm>
              <a:custGeom>
                <a:avLst/>
                <a:gdLst>
                  <a:gd name="T0" fmla="*/ 0 w 312"/>
                  <a:gd name="T1" fmla="*/ 240 h 240"/>
                  <a:gd name="T2" fmla="*/ 312 w 312"/>
                  <a:gd name="T3" fmla="*/ 0 h 240"/>
                  <a:gd name="T4" fmla="*/ 0 w 312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240">
                    <a:moveTo>
                      <a:pt x="0" y="240"/>
                    </a:moveTo>
                    <a:lnTo>
                      <a:pt x="312" y="0"/>
                    </a:lnTo>
                    <a:lnTo>
                      <a:pt x="0" y="24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168"/>
              <p:cNvSpPr>
                <a:spLocks noChangeShapeType="1"/>
              </p:cNvSpPr>
              <p:nvPr/>
            </p:nvSpPr>
            <p:spPr bwMode="auto">
              <a:xfrm flipV="1">
                <a:off x="4697" y="2575"/>
                <a:ext cx="312" cy="24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7169"/>
              <p:cNvSpPr>
                <a:spLocks/>
              </p:cNvSpPr>
              <p:nvPr/>
            </p:nvSpPr>
            <p:spPr bwMode="auto">
              <a:xfrm>
                <a:off x="4664" y="2576"/>
                <a:ext cx="33" cy="239"/>
              </a:xfrm>
              <a:custGeom>
                <a:avLst/>
                <a:gdLst>
                  <a:gd name="T0" fmla="*/ 33 w 33"/>
                  <a:gd name="T1" fmla="*/ 239 h 239"/>
                  <a:gd name="T2" fmla="*/ 0 w 33"/>
                  <a:gd name="T3" fmla="*/ 0 h 239"/>
                  <a:gd name="T4" fmla="*/ 33 w 33"/>
                  <a:gd name="T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9">
                    <a:moveTo>
                      <a:pt x="33" y="239"/>
                    </a:moveTo>
                    <a:lnTo>
                      <a:pt x="0" y="0"/>
                    </a:lnTo>
                    <a:lnTo>
                      <a:pt x="33" y="23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170"/>
              <p:cNvSpPr>
                <a:spLocks noChangeShapeType="1"/>
              </p:cNvSpPr>
              <p:nvPr/>
            </p:nvSpPr>
            <p:spPr bwMode="auto">
              <a:xfrm flipH="1" flipV="1">
                <a:off x="4664" y="2576"/>
                <a:ext cx="33" cy="23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7171"/>
              <p:cNvSpPr>
                <a:spLocks/>
              </p:cNvSpPr>
              <p:nvPr/>
            </p:nvSpPr>
            <p:spPr bwMode="auto">
              <a:xfrm>
                <a:off x="5089" y="2212"/>
                <a:ext cx="201" cy="156"/>
              </a:xfrm>
              <a:custGeom>
                <a:avLst/>
                <a:gdLst>
                  <a:gd name="T0" fmla="*/ 0 w 201"/>
                  <a:gd name="T1" fmla="*/ 156 h 156"/>
                  <a:gd name="T2" fmla="*/ 201 w 201"/>
                  <a:gd name="T3" fmla="*/ 0 h 156"/>
                  <a:gd name="T4" fmla="*/ 0 w 201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56">
                    <a:moveTo>
                      <a:pt x="0" y="156"/>
                    </a:moveTo>
                    <a:lnTo>
                      <a:pt x="201" y="0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72"/>
              <p:cNvSpPr>
                <a:spLocks noChangeShapeType="1"/>
              </p:cNvSpPr>
              <p:nvPr/>
            </p:nvSpPr>
            <p:spPr bwMode="auto">
              <a:xfrm flipV="1">
                <a:off x="5089" y="2212"/>
                <a:ext cx="201" cy="15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7173"/>
              <p:cNvSpPr>
                <a:spLocks/>
              </p:cNvSpPr>
              <p:nvPr/>
            </p:nvSpPr>
            <p:spPr bwMode="auto">
              <a:xfrm>
                <a:off x="5290" y="2212"/>
                <a:ext cx="137" cy="304"/>
              </a:xfrm>
              <a:custGeom>
                <a:avLst/>
                <a:gdLst>
                  <a:gd name="T0" fmla="*/ 137 w 137"/>
                  <a:gd name="T1" fmla="*/ 304 h 304"/>
                  <a:gd name="T2" fmla="*/ 0 w 137"/>
                  <a:gd name="T3" fmla="*/ 0 h 304"/>
                  <a:gd name="T4" fmla="*/ 137 w 137"/>
                  <a:gd name="T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304">
                    <a:moveTo>
                      <a:pt x="137" y="304"/>
                    </a:moveTo>
                    <a:lnTo>
                      <a:pt x="0" y="0"/>
                    </a:lnTo>
                    <a:lnTo>
                      <a:pt x="137" y="30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74"/>
              <p:cNvSpPr>
                <a:spLocks noChangeShapeType="1"/>
              </p:cNvSpPr>
              <p:nvPr/>
            </p:nvSpPr>
            <p:spPr bwMode="auto">
              <a:xfrm flipH="1" flipV="1">
                <a:off x="5290" y="2212"/>
                <a:ext cx="137" cy="30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7175"/>
              <p:cNvSpPr>
                <a:spLocks/>
              </p:cNvSpPr>
              <p:nvPr/>
            </p:nvSpPr>
            <p:spPr bwMode="auto">
              <a:xfrm>
                <a:off x="4453" y="2815"/>
                <a:ext cx="244" cy="259"/>
              </a:xfrm>
              <a:custGeom>
                <a:avLst/>
                <a:gdLst>
                  <a:gd name="T0" fmla="*/ 244 w 244"/>
                  <a:gd name="T1" fmla="*/ 0 h 259"/>
                  <a:gd name="T2" fmla="*/ 0 w 244"/>
                  <a:gd name="T3" fmla="*/ 259 h 259"/>
                  <a:gd name="T4" fmla="*/ 244 w 244"/>
                  <a:gd name="T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259">
                    <a:moveTo>
                      <a:pt x="244" y="0"/>
                    </a:moveTo>
                    <a:lnTo>
                      <a:pt x="0" y="259"/>
                    </a:lnTo>
                    <a:lnTo>
                      <a:pt x="2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76"/>
              <p:cNvSpPr>
                <a:spLocks noChangeShapeType="1"/>
              </p:cNvSpPr>
              <p:nvPr/>
            </p:nvSpPr>
            <p:spPr bwMode="auto">
              <a:xfrm flipH="1">
                <a:off x="4453" y="2815"/>
                <a:ext cx="244" cy="25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7177"/>
              <p:cNvSpPr>
                <a:spLocks/>
              </p:cNvSpPr>
              <p:nvPr/>
            </p:nvSpPr>
            <p:spPr bwMode="auto">
              <a:xfrm>
                <a:off x="4322" y="3281"/>
                <a:ext cx="207" cy="24"/>
              </a:xfrm>
              <a:custGeom>
                <a:avLst/>
                <a:gdLst>
                  <a:gd name="T0" fmla="*/ 207 w 207"/>
                  <a:gd name="T1" fmla="*/ 24 h 24"/>
                  <a:gd name="T2" fmla="*/ 0 w 207"/>
                  <a:gd name="T3" fmla="*/ 0 h 24"/>
                  <a:gd name="T4" fmla="*/ 207 w 207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7" h="24">
                    <a:moveTo>
                      <a:pt x="207" y="24"/>
                    </a:moveTo>
                    <a:lnTo>
                      <a:pt x="0" y="0"/>
                    </a:lnTo>
                    <a:lnTo>
                      <a:pt x="207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78"/>
              <p:cNvSpPr>
                <a:spLocks noChangeShapeType="1"/>
              </p:cNvSpPr>
              <p:nvPr/>
            </p:nvSpPr>
            <p:spPr bwMode="auto">
              <a:xfrm flipH="1" flipV="1">
                <a:off x="4322" y="3281"/>
                <a:ext cx="207" cy="2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7179"/>
              <p:cNvSpPr>
                <a:spLocks/>
              </p:cNvSpPr>
              <p:nvPr/>
            </p:nvSpPr>
            <p:spPr bwMode="auto">
              <a:xfrm>
                <a:off x="4322" y="3281"/>
                <a:ext cx="79" cy="159"/>
              </a:xfrm>
              <a:custGeom>
                <a:avLst/>
                <a:gdLst>
                  <a:gd name="T0" fmla="*/ 0 w 79"/>
                  <a:gd name="T1" fmla="*/ 0 h 159"/>
                  <a:gd name="T2" fmla="*/ 79 w 79"/>
                  <a:gd name="T3" fmla="*/ 159 h 159"/>
                  <a:gd name="T4" fmla="*/ 0 w 79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59">
                    <a:moveTo>
                      <a:pt x="0" y="0"/>
                    </a:moveTo>
                    <a:lnTo>
                      <a:pt x="79" y="15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0"/>
              <p:cNvSpPr>
                <a:spLocks noChangeShapeType="1"/>
              </p:cNvSpPr>
              <p:nvPr/>
            </p:nvSpPr>
            <p:spPr bwMode="auto">
              <a:xfrm>
                <a:off x="4322" y="3281"/>
                <a:ext cx="79" cy="15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7181"/>
              <p:cNvSpPr>
                <a:spLocks/>
              </p:cNvSpPr>
              <p:nvPr/>
            </p:nvSpPr>
            <p:spPr bwMode="auto">
              <a:xfrm>
                <a:off x="4436" y="4076"/>
                <a:ext cx="247" cy="474"/>
              </a:xfrm>
              <a:custGeom>
                <a:avLst/>
                <a:gdLst>
                  <a:gd name="T0" fmla="*/ 0 w 247"/>
                  <a:gd name="T1" fmla="*/ 0 h 474"/>
                  <a:gd name="T2" fmla="*/ 247 w 247"/>
                  <a:gd name="T3" fmla="*/ 474 h 474"/>
                  <a:gd name="T4" fmla="*/ 0 w 247"/>
                  <a:gd name="T5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7" h="474">
                    <a:moveTo>
                      <a:pt x="0" y="0"/>
                    </a:moveTo>
                    <a:lnTo>
                      <a:pt x="247" y="4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182"/>
              <p:cNvSpPr>
                <a:spLocks noChangeShapeType="1"/>
              </p:cNvSpPr>
              <p:nvPr/>
            </p:nvSpPr>
            <p:spPr bwMode="auto">
              <a:xfrm>
                <a:off x="4436" y="4076"/>
                <a:ext cx="247" cy="47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7183"/>
              <p:cNvSpPr>
                <a:spLocks/>
              </p:cNvSpPr>
              <p:nvPr/>
            </p:nvSpPr>
            <p:spPr bwMode="auto">
              <a:xfrm>
                <a:off x="5225" y="4668"/>
                <a:ext cx="158" cy="77"/>
              </a:xfrm>
              <a:custGeom>
                <a:avLst/>
                <a:gdLst>
                  <a:gd name="T0" fmla="*/ 0 w 158"/>
                  <a:gd name="T1" fmla="*/ 0 h 77"/>
                  <a:gd name="T2" fmla="*/ 158 w 158"/>
                  <a:gd name="T3" fmla="*/ 77 h 77"/>
                  <a:gd name="T4" fmla="*/ 0 w 15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77">
                    <a:moveTo>
                      <a:pt x="0" y="0"/>
                    </a:moveTo>
                    <a:lnTo>
                      <a:pt x="158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184"/>
              <p:cNvSpPr>
                <a:spLocks noChangeShapeType="1"/>
              </p:cNvSpPr>
              <p:nvPr/>
            </p:nvSpPr>
            <p:spPr bwMode="auto">
              <a:xfrm>
                <a:off x="5225" y="4668"/>
                <a:ext cx="158" cy="7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7185"/>
              <p:cNvSpPr>
                <a:spLocks/>
              </p:cNvSpPr>
              <p:nvPr/>
            </p:nvSpPr>
            <p:spPr bwMode="auto">
              <a:xfrm>
                <a:off x="5980" y="4184"/>
                <a:ext cx="507" cy="211"/>
              </a:xfrm>
              <a:custGeom>
                <a:avLst/>
                <a:gdLst>
                  <a:gd name="T0" fmla="*/ 0 w 507"/>
                  <a:gd name="T1" fmla="*/ 211 h 211"/>
                  <a:gd name="T2" fmla="*/ 507 w 507"/>
                  <a:gd name="T3" fmla="*/ 0 h 211"/>
                  <a:gd name="T4" fmla="*/ 0 w 507"/>
                  <a:gd name="T5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7" h="211">
                    <a:moveTo>
                      <a:pt x="0" y="211"/>
                    </a:moveTo>
                    <a:lnTo>
                      <a:pt x="507" y="0"/>
                    </a:lnTo>
                    <a:lnTo>
                      <a:pt x="0" y="21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186"/>
              <p:cNvSpPr>
                <a:spLocks noChangeShapeType="1"/>
              </p:cNvSpPr>
              <p:nvPr/>
            </p:nvSpPr>
            <p:spPr bwMode="auto">
              <a:xfrm flipV="1">
                <a:off x="5980" y="4184"/>
                <a:ext cx="507" cy="21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7187"/>
              <p:cNvSpPr>
                <a:spLocks/>
              </p:cNvSpPr>
              <p:nvPr/>
            </p:nvSpPr>
            <p:spPr bwMode="auto">
              <a:xfrm>
                <a:off x="6845" y="3345"/>
                <a:ext cx="146" cy="499"/>
              </a:xfrm>
              <a:custGeom>
                <a:avLst/>
                <a:gdLst>
                  <a:gd name="T0" fmla="*/ 0 w 146"/>
                  <a:gd name="T1" fmla="*/ 499 h 499"/>
                  <a:gd name="T2" fmla="*/ 146 w 146"/>
                  <a:gd name="T3" fmla="*/ 0 h 499"/>
                  <a:gd name="T4" fmla="*/ 0 w 146"/>
                  <a:gd name="T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99">
                    <a:moveTo>
                      <a:pt x="0" y="499"/>
                    </a:moveTo>
                    <a:lnTo>
                      <a:pt x="146" y="0"/>
                    </a:lnTo>
                    <a:lnTo>
                      <a:pt x="0" y="49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188"/>
              <p:cNvSpPr>
                <a:spLocks noChangeShapeType="1"/>
              </p:cNvSpPr>
              <p:nvPr/>
            </p:nvSpPr>
            <p:spPr bwMode="auto">
              <a:xfrm flipV="1">
                <a:off x="6845" y="3345"/>
                <a:ext cx="146" cy="4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7189"/>
              <p:cNvSpPr>
                <a:spLocks/>
              </p:cNvSpPr>
              <p:nvPr/>
            </p:nvSpPr>
            <p:spPr bwMode="auto">
              <a:xfrm>
                <a:off x="5862" y="2224"/>
                <a:ext cx="679" cy="253"/>
              </a:xfrm>
              <a:custGeom>
                <a:avLst/>
                <a:gdLst>
                  <a:gd name="T0" fmla="*/ 0 w 679"/>
                  <a:gd name="T1" fmla="*/ 0 h 253"/>
                  <a:gd name="T2" fmla="*/ 679 w 679"/>
                  <a:gd name="T3" fmla="*/ 253 h 253"/>
                  <a:gd name="T4" fmla="*/ 0 w 679"/>
                  <a:gd name="T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9" h="253">
                    <a:moveTo>
                      <a:pt x="0" y="0"/>
                    </a:moveTo>
                    <a:lnTo>
                      <a:pt x="679" y="2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190"/>
              <p:cNvSpPr>
                <a:spLocks noChangeShapeType="1"/>
              </p:cNvSpPr>
              <p:nvPr/>
            </p:nvSpPr>
            <p:spPr bwMode="auto">
              <a:xfrm>
                <a:off x="5862" y="2224"/>
                <a:ext cx="679" cy="25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7191"/>
              <p:cNvSpPr>
                <a:spLocks/>
              </p:cNvSpPr>
              <p:nvPr/>
            </p:nvSpPr>
            <p:spPr bwMode="auto">
              <a:xfrm>
                <a:off x="6333" y="2758"/>
                <a:ext cx="268" cy="226"/>
              </a:xfrm>
              <a:custGeom>
                <a:avLst/>
                <a:gdLst>
                  <a:gd name="T0" fmla="*/ 0 w 268"/>
                  <a:gd name="T1" fmla="*/ 0 h 226"/>
                  <a:gd name="T2" fmla="*/ 268 w 268"/>
                  <a:gd name="T3" fmla="*/ 226 h 226"/>
                  <a:gd name="T4" fmla="*/ 0 w 268"/>
                  <a:gd name="T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8" h="226">
                    <a:moveTo>
                      <a:pt x="0" y="0"/>
                    </a:moveTo>
                    <a:lnTo>
                      <a:pt x="268" y="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192"/>
              <p:cNvSpPr>
                <a:spLocks noChangeShapeType="1"/>
              </p:cNvSpPr>
              <p:nvPr/>
            </p:nvSpPr>
            <p:spPr bwMode="auto">
              <a:xfrm>
                <a:off x="6333" y="2758"/>
                <a:ext cx="268" cy="22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7193"/>
              <p:cNvSpPr>
                <a:spLocks/>
              </p:cNvSpPr>
              <p:nvPr/>
            </p:nvSpPr>
            <p:spPr bwMode="auto">
              <a:xfrm>
                <a:off x="5427" y="2421"/>
                <a:ext cx="535" cy="95"/>
              </a:xfrm>
              <a:custGeom>
                <a:avLst/>
                <a:gdLst>
                  <a:gd name="T0" fmla="*/ 0 w 535"/>
                  <a:gd name="T1" fmla="*/ 95 h 95"/>
                  <a:gd name="T2" fmla="*/ 535 w 535"/>
                  <a:gd name="T3" fmla="*/ 0 h 95"/>
                  <a:gd name="T4" fmla="*/ 0 w 535"/>
                  <a:gd name="T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5" h="95">
                    <a:moveTo>
                      <a:pt x="0" y="95"/>
                    </a:moveTo>
                    <a:lnTo>
                      <a:pt x="535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194"/>
              <p:cNvSpPr>
                <a:spLocks noChangeShapeType="1"/>
              </p:cNvSpPr>
              <p:nvPr/>
            </p:nvSpPr>
            <p:spPr bwMode="auto">
              <a:xfrm flipV="1">
                <a:off x="5427" y="2421"/>
                <a:ext cx="535" cy="9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7195"/>
              <p:cNvSpPr>
                <a:spLocks/>
              </p:cNvSpPr>
              <p:nvPr/>
            </p:nvSpPr>
            <p:spPr bwMode="auto">
              <a:xfrm>
                <a:off x="6875" y="2924"/>
                <a:ext cx="56" cy="152"/>
              </a:xfrm>
              <a:custGeom>
                <a:avLst/>
                <a:gdLst>
                  <a:gd name="T0" fmla="*/ 0 w 56"/>
                  <a:gd name="T1" fmla="*/ 0 h 152"/>
                  <a:gd name="T2" fmla="*/ 56 w 56"/>
                  <a:gd name="T3" fmla="*/ 152 h 152"/>
                  <a:gd name="T4" fmla="*/ 0 w 56"/>
                  <a:gd name="T5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52">
                    <a:moveTo>
                      <a:pt x="0" y="0"/>
                    </a:moveTo>
                    <a:lnTo>
                      <a:pt x="56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196"/>
              <p:cNvSpPr>
                <a:spLocks noChangeShapeType="1"/>
              </p:cNvSpPr>
              <p:nvPr/>
            </p:nvSpPr>
            <p:spPr bwMode="auto">
              <a:xfrm>
                <a:off x="6875" y="2924"/>
                <a:ext cx="56" cy="15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7197"/>
              <p:cNvSpPr>
                <a:spLocks/>
              </p:cNvSpPr>
              <p:nvPr/>
            </p:nvSpPr>
            <p:spPr bwMode="auto">
              <a:xfrm>
                <a:off x="6570" y="3076"/>
                <a:ext cx="361" cy="158"/>
              </a:xfrm>
              <a:custGeom>
                <a:avLst/>
                <a:gdLst>
                  <a:gd name="T0" fmla="*/ 361 w 361"/>
                  <a:gd name="T1" fmla="*/ 0 h 158"/>
                  <a:gd name="T2" fmla="*/ 0 w 361"/>
                  <a:gd name="T3" fmla="*/ 158 h 158"/>
                  <a:gd name="T4" fmla="*/ 361 w 361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158">
                    <a:moveTo>
                      <a:pt x="361" y="0"/>
                    </a:moveTo>
                    <a:lnTo>
                      <a:pt x="0" y="158"/>
                    </a:lnTo>
                    <a:lnTo>
                      <a:pt x="36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198"/>
              <p:cNvSpPr>
                <a:spLocks noChangeShapeType="1"/>
              </p:cNvSpPr>
              <p:nvPr/>
            </p:nvSpPr>
            <p:spPr bwMode="auto">
              <a:xfrm flipH="1">
                <a:off x="6570" y="3076"/>
                <a:ext cx="361" cy="15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Freeform 7200"/>
            <p:cNvSpPr>
              <a:spLocks/>
            </p:cNvSpPr>
            <p:nvPr/>
          </p:nvSpPr>
          <p:spPr bwMode="auto">
            <a:xfrm>
              <a:off x="6570" y="3234"/>
              <a:ext cx="88" cy="234"/>
            </a:xfrm>
            <a:custGeom>
              <a:avLst/>
              <a:gdLst>
                <a:gd name="T0" fmla="*/ 0 w 88"/>
                <a:gd name="T1" fmla="*/ 0 h 234"/>
                <a:gd name="T2" fmla="*/ 88 w 88"/>
                <a:gd name="T3" fmla="*/ 234 h 234"/>
                <a:gd name="T4" fmla="*/ 0 w 88"/>
                <a:gd name="T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34">
                  <a:moveTo>
                    <a:pt x="0" y="0"/>
                  </a:moveTo>
                  <a:lnTo>
                    <a:pt x="88" y="2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7201"/>
            <p:cNvSpPr>
              <a:spLocks noChangeShapeType="1"/>
            </p:cNvSpPr>
            <p:nvPr/>
          </p:nvSpPr>
          <p:spPr bwMode="auto">
            <a:xfrm>
              <a:off x="6570" y="3234"/>
              <a:ext cx="88" cy="234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202"/>
            <p:cNvSpPr>
              <a:spLocks/>
            </p:cNvSpPr>
            <p:nvPr/>
          </p:nvSpPr>
          <p:spPr bwMode="auto">
            <a:xfrm>
              <a:off x="5382" y="4735"/>
              <a:ext cx="373" cy="187"/>
            </a:xfrm>
            <a:custGeom>
              <a:avLst/>
              <a:gdLst>
                <a:gd name="T0" fmla="*/ 0 w 373"/>
                <a:gd name="T1" fmla="*/ 0 h 187"/>
                <a:gd name="T2" fmla="*/ 373 w 373"/>
                <a:gd name="T3" fmla="*/ 187 h 187"/>
                <a:gd name="T4" fmla="*/ 0 w 373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3" h="187">
                  <a:moveTo>
                    <a:pt x="0" y="0"/>
                  </a:moveTo>
                  <a:lnTo>
                    <a:pt x="373" y="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203"/>
            <p:cNvSpPr>
              <a:spLocks noChangeShapeType="1"/>
            </p:cNvSpPr>
            <p:nvPr/>
          </p:nvSpPr>
          <p:spPr bwMode="auto">
            <a:xfrm>
              <a:off x="5382" y="4735"/>
              <a:ext cx="373" cy="187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204"/>
            <p:cNvSpPr>
              <a:spLocks/>
            </p:cNvSpPr>
            <p:nvPr/>
          </p:nvSpPr>
          <p:spPr bwMode="auto">
            <a:xfrm>
              <a:off x="5755" y="4554"/>
              <a:ext cx="309" cy="368"/>
            </a:xfrm>
            <a:custGeom>
              <a:avLst/>
              <a:gdLst>
                <a:gd name="T0" fmla="*/ 0 w 309"/>
                <a:gd name="T1" fmla="*/ 368 h 368"/>
                <a:gd name="T2" fmla="*/ 309 w 309"/>
                <a:gd name="T3" fmla="*/ 0 h 368"/>
                <a:gd name="T4" fmla="*/ 0 w 309"/>
                <a:gd name="T5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" h="368">
                  <a:moveTo>
                    <a:pt x="0" y="368"/>
                  </a:moveTo>
                  <a:lnTo>
                    <a:pt x="309" y="0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7205"/>
            <p:cNvSpPr>
              <a:spLocks noChangeShapeType="1"/>
            </p:cNvSpPr>
            <p:nvPr/>
          </p:nvSpPr>
          <p:spPr bwMode="auto">
            <a:xfrm flipV="1">
              <a:off x="5755" y="4554"/>
              <a:ext cx="309" cy="368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206"/>
            <p:cNvSpPr>
              <a:spLocks/>
            </p:cNvSpPr>
            <p:nvPr/>
          </p:nvSpPr>
          <p:spPr bwMode="auto">
            <a:xfrm>
              <a:off x="5364" y="2400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207"/>
            <p:cNvSpPr>
              <a:spLocks/>
            </p:cNvSpPr>
            <p:nvPr/>
          </p:nvSpPr>
          <p:spPr bwMode="auto">
            <a:xfrm>
              <a:off x="5189" y="2561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7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208"/>
            <p:cNvSpPr>
              <a:spLocks/>
            </p:cNvSpPr>
            <p:nvPr/>
          </p:nvSpPr>
          <p:spPr bwMode="auto">
            <a:xfrm>
              <a:off x="4680" y="2790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209"/>
            <p:cNvSpPr>
              <a:spLocks/>
            </p:cNvSpPr>
            <p:nvPr/>
          </p:nvSpPr>
          <p:spPr bwMode="auto">
            <a:xfrm>
              <a:off x="4864" y="2937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210"/>
            <p:cNvSpPr>
              <a:spLocks/>
            </p:cNvSpPr>
            <p:nvPr/>
          </p:nvSpPr>
          <p:spPr bwMode="auto">
            <a:xfrm>
              <a:off x="4516" y="3289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211"/>
            <p:cNvSpPr>
              <a:spLocks/>
            </p:cNvSpPr>
            <p:nvPr/>
          </p:nvSpPr>
          <p:spPr bwMode="auto">
            <a:xfrm>
              <a:off x="4382" y="342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212"/>
            <p:cNvSpPr>
              <a:spLocks/>
            </p:cNvSpPr>
            <p:nvPr/>
          </p:nvSpPr>
          <p:spPr bwMode="auto">
            <a:xfrm>
              <a:off x="4567" y="3431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213"/>
            <p:cNvSpPr>
              <a:spLocks/>
            </p:cNvSpPr>
            <p:nvPr/>
          </p:nvSpPr>
          <p:spPr bwMode="auto">
            <a:xfrm>
              <a:off x="4493" y="3567"/>
              <a:ext cx="38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214"/>
            <p:cNvSpPr>
              <a:spLocks/>
            </p:cNvSpPr>
            <p:nvPr/>
          </p:nvSpPr>
          <p:spPr bwMode="auto">
            <a:xfrm>
              <a:off x="4342" y="3847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215"/>
            <p:cNvSpPr>
              <a:spLocks/>
            </p:cNvSpPr>
            <p:nvPr/>
          </p:nvSpPr>
          <p:spPr bwMode="auto">
            <a:xfrm>
              <a:off x="4617" y="372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216"/>
            <p:cNvSpPr>
              <a:spLocks/>
            </p:cNvSpPr>
            <p:nvPr/>
          </p:nvSpPr>
          <p:spPr bwMode="auto">
            <a:xfrm>
              <a:off x="4490" y="3934"/>
              <a:ext cx="39" cy="38"/>
            </a:xfrm>
            <a:custGeom>
              <a:avLst/>
              <a:gdLst>
                <a:gd name="T0" fmla="*/ 32 w 33"/>
                <a:gd name="T1" fmla="*/ 18 h 33"/>
                <a:gd name="T2" fmla="*/ 15 w 33"/>
                <a:gd name="T3" fmla="*/ 32 h 33"/>
                <a:gd name="T4" fmla="*/ 1 w 33"/>
                <a:gd name="T5" fmla="*/ 15 h 33"/>
                <a:gd name="T6" fmla="*/ 18 w 33"/>
                <a:gd name="T7" fmla="*/ 1 h 33"/>
                <a:gd name="T8" fmla="*/ 32 w 33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8"/>
                  </a:moveTo>
                  <a:cubicBezTo>
                    <a:pt x="31" y="27"/>
                    <a:pt x="23" y="33"/>
                    <a:pt x="15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217"/>
            <p:cNvSpPr>
              <a:spLocks/>
            </p:cNvSpPr>
            <p:nvPr/>
          </p:nvSpPr>
          <p:spPr bwMode="auto">
            <a:xfrm>
              <a:off x="4423" y="4051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218"/>
            <p:cNvSpPr>
              <a:spLocks/>
            </p:cNvSpPr>
            <p:nvPr/>
          </p:nvSpPr>
          <p:spPr bwMode="auto">
            <a:xfrm>
              <a:off x="4647" y="4025"/>
              <a:ext cx="38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219"/>
            <p:cNvSpPr>
              <a:spLocks/>
            </p:cNvSpPr>
            <p:nvPr/>
          </p:nvSpPr>
          <p:spPr bwMode="auto">
            <a:xfrm>
              <a:off x="4893" y="4063"/>
              <a:ext cx="38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220"/>
            <p:cNvSpPr>
              <a:spLocks/>
            </p:cNvSpPr>
            <p:nvPr/>
          </p:nvSpPr>
          <p:spPr bwMode="auto">
            <a:xfrm>
              <a:off x="4655" y="452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221"/>
            <p:cNvSpPr>
              <a:spLocks/>
            </p:cNvSpPr>
            <p:nvPr/>
          </p:nvSpPr>
          <p:spPr bwMode="auto">
            <a:xfrm>
              <a:off x="5110" y="44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222"/>
            <p:cNvSpPr>
              <a:spLocks/>
            </p:cNvSpPr>
            <p:nvPr/>
          </p:nvSpPr>
          <p:spPr bwMode="auto">
            <a:xfrm>
              <a:off x="5421" y="4531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223"/>
            <p:cNvSpPr>
              <a:spLocks/>
            </p:cNvSpPr>
            <p:nvPr/>
          </p:nvSpPr>
          <p:spPr bwMode="auto">
            <a:xfrm>
              <a:off x="5738" y="4765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224"/>
            <p:cNvSpPr>
              <a:spLocks/>
            </p:cNvSpPr>
            <p:nvPr/>
          </p:nvSpPr>
          <p:spPr bwMode="auto">
            <a:xfrm>
              <a:off x="5736" y="490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225"/>
            <p:cNvSpPr>
              <a:spLocks/>
            </p:cNvSpPr>
            <p:nvPr/>
          </p:nvSpPr>
          <p:spPr bwMode="auto">
            <a:xfrm>
              <a:off x="5803" y="452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226"/>
            <p:cNvSpPr>
              <a:spLocks/>
            </p:cNvSpPr>
            <p:nvPr/>
          </p:nvSpPr>
          <p:spPr bwMode="auto">
            <a:xfrm>
              <a:off x="5962" y="438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227"/>
            <p:cNvSpPr>
              <a:spLocks/>
            </p:cNvSpPr>
            <p:nvPr/>
          </p:nvSpPr>
          <p:spPr bwMode="auto">
            <a:xfrm>
              <a:off x="6398" y="450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5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228"/>
            <p:cNvSpPr>
              <a:spLocks/>
            </p:cNvSpPr>
            <p:nvPr/>
          </p:nvSpPr>
          <p:spPr bwMode="auto">
            <a:xfrm>
              <a:off x="6347" y="4548"/>
              <a:ext cx="38" cy="37"/>
            </a:xfrm>
            <a:custGeom>
              <a:avLst/>
              <a:gdLst>
                <a:gd name="T0" fmla="*/ 32 w 33"/>
                <a:gd name="T1" fmla="*/ 17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5"/>
                    <a:pt x="10" y="0"/>
                    <a:pt x="18" y="1"/>
                  </a:cubicBezTo>
                  <a:cubicBezTo>
                    <a:pt x="27" y="2"/>
                    <a:pt x="33" y="9"/>
                    <a:pt x="32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229"/>
            <p:cNvSpPr>
              <a:spLocks/>
            </p:cNvSpPr>
            <p:nvPr/>
          </p:nvSpPr>
          <p:spPr bwMode="auto">
            <a:xfrm>
              <a:off x="6531" y="4129"/>
              <a:ext cx="38" cy="38"/>
            </a:xfrm>
            <a:custGeom>
              <a:avLst/>
              <a:gdLst>
                <a:gd name="T0" fmla="*/ 31 w 32"/>
                <a:gd name="T1" fmla="*/ 17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5"/>
                    <a:pt x="10" y="0"/>
                    <a:pt x="18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230"/>
            <p:cNvSpPr>
              <a:spLocks/>
            </p:cNvSpPr>
            <p:nvPr/>
          </p:nvSpPr>
          <p:spPr bwMode="auto">
            <a:xfrm>
              <a:off x="6788" y="3983"/>
              <a:ext cx="37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231"/>
            <p:cNvSpPr>
              <a:spLocks/>
            </p:cNvSpPr>
            <p:nvPr/>
          </p:nvSpPr>
          <p:spPr bwMode="auto">
            <a:xfrm>
              <a:off x="6518" y="363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232"/>
            <p:cNvSpPr>
              <a:spLocks/>
            </p:cNvSpPr>
            <p:nvPr/>
          </p:nvSpPr>
          <p:spPr bwMode="auto">
            <a:xfrm>
              <a:off x="6824" y="3821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233"/>
            <p:cNvSpPr>
              <a:spLocks/>
            </p:cNvSpPr>
            <p:nvPr/>
          </p:nvSpPr>
          <p:spPr bwMode="auto">
            <a:xfrm>
              <a:off x="6636" y="344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234"/>
            <p:cNvSpPr>
              <a:spLocks/>
            </p:cNvSpPr>
            <p:nvPr/>
          </p:nvSpPr>
          <p:spPr bwMode="auto">
            <a:xfrm>
              <a:off x="6968" y="3329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235"/>
            <p:cNvSpPr>
              <a:spLocks/>
            </p:cNvSpPr>
            <p:nvPr/>
          </p:nvSpPr>
          <p:spPr bwMode="auto">
            <a:xfrm>
              <a:off x="6553" y="3217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236"/>
            <p:cNvSpPr>
              <a:spLocks/>
            </p:cNvSpPr>
            <p:nvPr/>
          </p:nvSpPr>
          <p:spPr bwMode="auto">
            <a:xfrm>
              <a:off x="6914" y="3060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237"/>
            <p:cNvSpPr>
              <a:spLocks/>
            </p:cNvSpPr>
            <p:nvPr/>
          </p:nvSpPr>
          <p:spPr bwMode="auto">
            <a:xfrm>
              <a:off x="6854" y="2907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238"/>
            <p:cNvSpPr>
              <a:spLocks/>
            </p:cNvSpPr>
            <p:nvPr/>
          </p:nvSpPr>
          <p:spPr bwMode="auto">
            <a:xfrm>
              <a:off x="6581" y="2967"/>
              <a:ext cx="39" cy="38"/>
            </a:xfrm>
            <a:custGeom>
              <a:avLst/>
              <a:gdLst>
                <a:gd name="T0" fmla="*/ 32 w 33"/>
                <a:gd name="T1" fmla="*/ 18 h 33"/>
                <a:gd name="T2" fmla="*/ 15 w 33"/>
                <a:gd name="T3" fmla="*/ 32 h 33"/>
                <a:gd name="T4" fmla="*/ 1 w 33"/>
                <a:gd name="T5" fmla="*/ 15 h 33"/>
                <a:gd name="T6" fmla="*/ 18 w 33"/>
                <a:gd name="T7" fmla="*/ 1 h 33"/>
                <a:gd name="T8" fmla="*/ 32 w 33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8"/>
                  </a:moveTo>
                  <a:cubicBezTo>
                    <a:pt x="31" y="27"/>
                    <a:pt x="23" y="33"/>
                    <a:pt x="15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239"/>
            <p:cNvSpPr>
              <a:spLocks/>
            </p:cNvSpPr>
            <p:nvPr/>
          </p:nvSpPr>
          <p:spPr bwMode="auto">
            <a:xfrm>
              <a:off x="6763" y="3128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240"/>
            <p:cNvSpPr>
              <a:spLocks/>
            </p:cNvSpPr>
            <p:nvPr/>
          </p:nvSpPr>
          <p:spPr bwMode="auto">
            <a:xfrm>
              <a:off x="6564" y="2878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241"/>
            <p:cNvSpPr>
              <a:spLocks/>
            </p:cNvSpPr>
            <p:nvPr/>
          </p:nvSpPr>
          <p:spPr bwMode="auto">
            <a:xfrm>
              <a:off x="6316" y="2737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242"/>
            <p:cNvSpPr>
              <a:spLocks/>
            </p:cNvSpPr>
            <p:nvPr/>
          </p:nvSpPr>
          <p:spPr bwMode="auto">
            <a:xfrm>
              <a:off x="6522" y="24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243"/>
            <p:cNvSpPr>
              <a:spLocks/>
            </p:cNvSpPr>
            <p:nvPr/>
          </p:nvSpPr>
          <p:spPr bwMode="auto">
            <a:xfrm>
              <a:off x="6043" y="2574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244"/>
            <p:cNvSpPr>
              <a:spLocks/>
            </p:cNvSpPr>
            <p:nvPr/>
          </p:nvSpPr>
          <p:spPr bwMode="auto">
            <a:xfrm>
              <a:off x="5949" y="240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245"/>
            <p:cNvSpPr>
              <a:spLocks/>
            </p:cNvSpPr>
            <p:nvPr/>
          </p:nvSpPr>
          <p:spPr bwMode="auto">
            <a:xfrm>
              <a:off x="5845" y="220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246"/>
            <p:cNvSpPr>
              <a:spLocks/>
            </p:cNvSpPr>
            <p:nvPr/>
          </p:nvSpPr>
          <p:spPr bwMode="auto">
            <a:xfrm>
              <a:off x="5410" y="2496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247"/>
            <p:cNvSpPr>
              <a:spLocks/>
            </p:cNvSpPr>
            <p:nvPr/>
          </p:nvSpPr>
          <p:spPr bwMode="auto">
            <a:xfrm>
              <a:off x="5495" y="2424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248"/>
            <p:cNvSpPr>
              <a:spLocks/>
            </p:cNvSpPr>
            <p:nvPr/>
          </p:nvSpPr>
          <p:spPr bwMode="auto">
            <a:xfrm>
              <a:off x="5364" y="471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249"/>
            <p:cNvSpPr>
              <a:spLocks/>
            </p:cNvSpPr>
            <p:nvPr/>
          </p:nvSpPr>
          <p:spPr bwMode="auto">
            <a:xfrm>
              <a:off x="5210" y="465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250"/>
            <p:cNvSpPr>
              <a:spLocks/>
            </p:cNvSpPr>
            <p:nvPr/>
          </p:nvSpPr>
          <p:spPr bwMode="auto">
            <a:xfrm>
              <a:off x="5271" y="2196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251"/>
            <p:cNvSpPr>
              <a:spLocks/>
            </p:cNvSpPr>
            <p:nvPr/>
          </p:nvSpPr>
          <p:spPr bwMode="auto">
            <a:xfrm>
              <a:off x="5070" y="234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52"/>
            <p:cNvSpPr>
              <a:spLocks/>
            </p:cNvSpPr>
            <p:nvPr/>
          </p:nvSpPr>
          <p:spPr bwMode="auto">
            <a:xfrm>
              <a:off x="4995" y="25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253"/>
            <p:cNvSpPr>
              <a:spLocks/>
            </p:cNvSpPr>
            <p:nvPr/>
          </p:nvSpPr>
          <p:spPr bwMode="auto">
            <a:xfrm>
              <a:off x="4645" y="25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254"/>
            <p:cNvSpPr>
              <a:spLocks/>
            </p:cNvSpPr>
            <p:nvPr/>
          </p:nvSpPr>
          <p:spPr bwMode="auto">
            <a:xfrm>
              <a:off x="4434" y="3055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255"/>
            <p:cNvSpPr>
              <a:spLocks/>
            </p:cNvSpPr>
            <p:nvPr/>
          </p:nvSpPr>
          <p:spPr bwMode="auto">
            <a:xfrm>
              <a:off x="4303" y="3268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256"/>
            <p:cNvSpPr>
              <a:spLocks/>
            </p:cNvSpPr>
            <p:nvPr/>
          </p:nvSpPr>
          <p:spPr bwMode="auto">
            <a:xfrm>
              <a:off x="5575" y="2203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257"/>
            <p:cNvSpPr>
              <a:spLocks/>
            </p:cNvSpPr>
            <p:nvPr/>
          </p:nvSpPr>
          <p:spPr bwMode="auto">
            <a:xfrm>
              <a:off x="6365" y="4569"/>
              <a:ext cx="891" cy="602"/>
            </a:xfrm>
            <a:custGeom>
              <a:avLst/>
              <a:gdLst>
                <a:gd name="T0" fmla="*/ 0 w 891"/>
                <a:gd name="T1" fmla="*/ 0 h 602"/>
                <a:gd name="T2" fmla="*/ 891 w 891"/>
                <a:gd name="T3" fmla="*/ 602 h 602"/>
                <a:gd name="T4" fmla="*/ 0 w 891"/>
                <a:gd name="T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1" h="602">
                  <a:moveTo>
                    <a:pt x="0" y="0"/>
                  </a:moveTo>
                  <a:lnTo>
                    <a:pt x="891" y="6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7258"/>
            <p:cNvSpPr>
              <a:spLocks noChangeShapeType="1"/>
            </p:cNvSpPr>
            <p:nvPr/>
          </p:nvSpPr>
          <p:spPr bwMode="auto">
            <a:xfrm>
              <a:off x="6365" y="4569"/>
              <a:ext cx="891" cy="60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259"/>
            <p:cNvSpPr>
              <a:spLocks/>
            </p:cNvSpPr>
            <p:nvPr/>
          </p:nvSpPr>
          <p:spPr bwMode="auto">
            <a:xfrm>
              <a:off x="6810" y="4010"/>
              <a:ext cx="440" cy="1155"/>
            </a:xfrm>
            <a:custGeom>
              <a:avLst/>
              <a:gdLst>
                <a:gd name="T0" fmla="*/ 440 w 440"/>
                <a:gd name="T1" fmla="*/ 1155 h 1155"/>
                <a:gd name="T2" fmla="*/ 0 w 440"/>
                <a:gd name="T3" fmla="*/ 0 h 1155"/>
                <a:gd name="T4" fmla="*/ 440 w 440"/>
                <a:gd name="T5" fmla="*/ 1155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0" h="1155">
                  <a:moveTo>
                    <a:pt x="440" y="1155"/>
                  </a:moveTo>
                  <a:lnTo>
                    <a:pt x="0" y="0"/>
                  </a:lnTo>
                  <a:lnTo>
                    <a:pt x="440" y="115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7260"/>
            <p:cNvSpPr>
              <a:spLocks noChangeShapeType="1"/>
            </p:cNvSpPr>
            <p:nvPr/>
          </p:nvSpPr>
          <p:spPr bwMode="auto">
            <a:xfrm flipH="1" flipV="1">
              <a:off x="6810" y="4010"/>
              <a:ext cx="440" cy="1155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261"/>
            <p:cNvSpPr>
              <a:spLocks/>
            </p:cNvSpPr>
            <p:nvPr/>
          </p:nvSpPr>
          <p:spPr bwMode="auto">
            <a:xfrm>
              <a:off x="6550" y="4148"/>
              <a:ext cx="706" cy="1023"/>
            </a:xfrm>
            <a:custGeom>
              <a:avLst/>
              <a:gdLst>
                <a:gd name="T0" fmla="*/ 0 w 706"/>
                <a:gd name="T1" fmla="*/ 0 h 1023"/>
                <a:gd name="T2" fmla="*/ 706 w 706"/>
                <a:gd name="T3" fmla="*/ 1023 h 1023"/>
                <a:gd name="T4" fmla="*/ 0 w 706"/>
                <a:gd name="T5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6" h="1023">
                  <a:moveTo>
                    <a:pt x="0" y="0"/>
                  </a:moveTo>
                  <a:lnTo>
                    <a:pt x="706" y="10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7262"/>
            <p:cNvSpPr>
              <a:spLocks noChangeShapeType="1"/>
            </p:cNvSpPr>
            <p:nvPr/>
          </p:nvSpPr>
          <p:spPr bwMode="auto">
            <a:xfrm>
              <a:off x="6550" y="4148"/>
              <a:ext cx="706" cy="1023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63"/>
            <p:cNvSpPr>
              <a:spLocks/>
            </p:cNvSpPr>
            <p:nvPr/>
          </p:nvSpPr>
          <p:spPr bwMode="auto">
            <a:xfrm>
              <a:off x="5755" y="4922"/>
              <a:ext cx="1501" cy="249"/>
            </a:xfrm>
            <a:custGeom>
              <a:avLst/>
              <a:gdLst>
                <a:gd name="T0" fmla="*/ 1501 w 1501"/>
                <a:gd name="T1" fmla="*/ 249 h 249"/>
                <a:gd name="T2" fmla="*/ 0 w 1501"/>
                <a:gd name="T3" fmla="*/ 0 h 249"/>
                <a:gd name="T4" fmla="*/ 1501 w 1501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1" h="249">
                  <a:moveTo>
                    <a:pt x="1501" y="249"/>
                  </a:moveTo>
                  <a:lnTo>
                    <a:pt x="0" y="0"/>
                  </a:lnTo>
                  <a:lnTo>
                    <a:pt x="1501" y="249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7264"/>
            <p:cNvSpPr>
              <a:spLocks noChangeShapeType="1"/>
            </p:cNvSpPr>
            <p:nvPr/>
          </p:nvSpPr>
          <p:spPr bwMode="auto">
            <a:xfrm flipH="1" flipV="1">
              <a:off x="5755" y="4922"/>
              <a:ext cx="1501" cy="249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65"/>
            <p:cNvSpPr>
              <a:spLocks/>
            </p:cNvSpPr>
            <p:nvPr/>
          </p:nvSpPr>
          <p:spPr bwMode="auto">
            <a:xfrm>
              <a:off x="5827" y="4542"/>
              <a:ext cx="1411" cy="627"/>
            </a:xfrm>
            <a:custGeom>
              <a:avLst/>
              <a:gdLst>
                <a:gd name="T0" fmla="*/ 1411 w 1411"/>
                <a:gd name="T1" fmla="*/ 627 h 627"/>
                <a:gd name="T2" fmla="*/ 0 w 1411"/>
                <a:gd name="T3" fmla="*/ 0 h 627"/>
                <a:gd name="T4" fmla="*/ 1411 w 1411"/>
                <a:gd name="T5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1" h="627">
                  <a:moveTo>
                    <a:pt x="1411" y="627"/>
                  </a:moveTo>
                  <a:lnTo>
                    <a:pt x="0" y="0"/>
                  </a:lnTo>
                  <a:lnTo>
                    <a:pt x="1411" y="627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266"/>
            <p:cNvSpPr>
              <a:spLocks noChangeShapeType="1"/>
            </p:cNvSpPr>
            <p:nvPr/>
          </p:nvSpPr>
          <p:spPr bwMode="auto">
            <a:xfrm flipH="1" flipV="1">
              <a:off x="5827" y="4542"/>
              <a:ext cx="1411" cy="627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267"/>
            <p:cNvSpPr>
              <a:spLocks/>
            </p:cNvSpPr>
            <p:nvPr/>
          </p:nvSpPr>
          <p:spPr bwMode="auto">
            <a:xfrm>
              <a:off x="7237" y="515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268"/>
            <p:cNvSpPr>
              <a:spLocks/>
            </p:cNvSpPr>
            <p:nvPr/>
          </p:nvSpPr>
          <p:spPr bwMode="auto">
            <a:xfrm>
              <a:off x="4086" y="3987"/>
              <a:ext cx="338" cy="82"/>
            </a:xfrm>
            <a:custGeom>
              <a:avLst/>
              <a:gdLst>
                <a:gd name="T0" fmla="*/ 338 w 338"/>
                <a:gd name="T1" fmla="*/ 82 h 82"/>
                <a:gd name="T2" fmla="*/ 0 w 338"/>
                <a:gd name="T3" fmla="*/ 0 h 82"/>
                <a:gd name="T4" fmla="*/ 338 w 338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8" h="82">
                  <a:moveTo>
                    <a:pt x="338" y="82"/>
                  </a:moveTo>
                  <a:lnTo>
                    <a:pt x="0" y="0"/>
                  </a:lnTo>
                  <a:lnTo>
                    <a:pt x="338" y="8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7269"/>
            <p:cNvSpPr>
              <a:spLocks noChangeShapeType="1"/>
            </p:cNvSpPr>
            <p:nvPr/>
          </p:nvSpPr>
          <p:spPr bwMode="auto">
            <a:xfrm flipH="1" flipV="1">
              <a:off x="4086" y="3987"/>
              <a:ext cx="338" cy="8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270"/>
            <p:cNvSpPr>
              <a:spLocks/>
            </p:cNvSpPr>
            <p:nvPr/>
          </p:nvSpPr>
          <p:spPr bwMode="auto">
            <a:xfrm>
              <a:off x="4069" y="3984"/>
              <a:ext cx="52" cy="394"/>
            </a:xfrm>
            <a:custGeom>
              <a:avLst/>
              <a:gdLst>
                <a:gd name="T0" fmla="*/ 0 w 52"/>
                <a:gd name="T1" fmla="*/ 0 h 394"/>
                <a:gd name="T2" fmla="*/ 52 w 52"/>
                <a:gd name="T3" fmla="*/ 394 h 394"/>
                <a:gd name="T4" fmla="*/ 0 w 52"/>
                <a:gd name="T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394">
                  <a:moveTo>
                    <a:pt x="0" y="0"/>
                  </a:moveTo>
                  <a:lnTo>
                    <a:pt x="52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7271"/>
            <p:cNvSpPr>
              <a:spLocks noChangeShapeType="1"/>
            </p:cNvSpPr>
            <p:nvPr/>
          </p:nvSpPr>
          <p:spPr bwMode="auto">
            <a:xfrm>
              <a:off x="4069" y="3984"/>
              <a:ext cx="52" cy="394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272"/>
            <p:cNvSpPr>
              <a:spLocks/>
            </p:cNvSpPr>
            <p:nvPr/>
          </p:nvSpPr>
          <p:spPr bwMode="auto">
            <a:xfrm>
              <a:off x="3977" y="4377"/>
              <a:ext cx="144" cy="1"/>
            </a:xfrm>
            <a:custGeom>
              <a:avLst/>
              <a:gdLst>
                <a:gd name="T0" fmla="*/ 144 w 144"/>
                <a:gd name="T1" fmla="*/ 1 h 1"/>
                <a:gd name="T2" fmla="*/ 0 w 144"/>
                <a:gd name="T3" fmla="*/ 0 h 1"/>
                <a:gd name="T4" fmla="*/ 144 w 14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">
                  <a:moveTo>
                    <a:pt x="144" y="1"/>
                  </a:moveTo>
                  <a:lnTo>
                    <a:pt x="0" y="0"/>
                  </a:lnTo>
                  <a:lnTo>
                    <a:pt x="144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7273"/>
            <p:cNvSpPr>
              <a:spLocks noChangeShapeType="1"/>
            </p:cNvSpPr>
            <p:nvPr/>
          </p:nvSpPr>
          <p:spPr bwMode="auto">
            <a:xfrm flipH="1" flipV="1">
              <a:off x="3977" y="4377"/>
              <a:ext cx="144" cy="1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274"/>
            <p:cNvSpPr>
              <a:spLocks/>
            </p:cNvSpPr>
            <p:nvPr/>
          </p:nvSpPr>
          <p:spPr bwMode="auto">
            <a:xfrm>
              <a:off x="5873" y="2152"/>
              <a:ext cx="270" cy="86"/>
            </a:xfrm>
            <a:custGeom>
              <a:avLst/>
              <a:gdLst>
                <a:gd name="T0" fmla="*/ 0 w 270"/>
                <a:gd name="T1" fmla="*/ 86 h 86"/>
                <a:gd name="T2" fmla="*/ 270 w 270"/>
                <a:gd name="T3" fmla="*/ 0 h 86"/>
                <a:gd name="T4" fmla="*/ 0 w 270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0" h="86">
                  <a:moveTo>
                    <a:pt x="0" y="86"/>
                  </a:moveTo>
                  <a:lnTo>
                    <a:pt x="270" y="0"/>
                  </a:lnTo>
                  <a:lnTo>
                    <a:pt x="0" y="8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7275"/>
            <p:cNvSpPr>
              <a:spLocks noChangeShapeType="1"/>
            </p:cNvSpPr>
            <p:nvPr/>
          </p:nvSpPr>
          <p:spPr bwMode="auto">
            <a:xfrm flipV="1">
              <a:off x="5873" y="2152"/>
              <a:ext cx="270" cy="86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76"/>
            <p:cNvSpPr>
              <a:spLocks/>
            </p:cNvSpPr>
            <p:nvPr/>
          </p:nvSpPr>
          <p:spPr bwMode="auto">
            <a:xfrm>
              <a:off x="6051" y="1900"/>
              <a:ext cx="92" cy="252"/>
            </a:xfrm>
            <a:custGeom>
              <a:avLst/>
              <a:gdLst>
                <a:gd name="T0" fmla="*/ 92 w 92"/>
                <a:gd name="T1" fmla="*/ 252 h 252"/>
                <a:gd name="T2" fmla="*/ 0 w 92"/>
                <a:gd name="T3" fmla="*/ 0 h 252"/>
                <a:gd name="T4" fmla="*/ 92 w 92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252">
                  <a:moveTo>
                    <a:pt x="92" y="252"/>
                  </a:moveTo>
                  <a:lnTo>
                    <a:pt x="0" y="0"/>
                  </a:lnTo>
                  <a:lnTo>
                    <a:pt x="92" y="25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7277"/>
            <p:cNvSpPr>
              <a:spLocks noChangeShapeType="1"/>
            </p:cNvSpPr>
            <p:nvPr/>
          </p:nvSpPr>
          <p:spPr bwMode="auto">
            <a:xfrm flipH="1" flipV="1">
              <a:off x="6051" y="1900"/>
              <a:ext cx="92" cy="25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278"/>
            <p:cNvSpPr>
              <a:spLocks/>
            </p:cNvSpPr>
            <p:nvPr/>
          </p:nvSpPr>
          <p:spPr bwMode="auto">
            <a:xfrm>
              <a:off x="5873" y="1900"/>
              <a:ext cx="178" cy="338"/>
            </a:xfrm>
            <a:custGeom>
              <a:avLst/>
              <a:gdLst>
                <a:gd name="T0" fmla="*/ 178 w 178"/>
                <a:gd name="T1" fmla="*/ 0 h 338"/>
                <a:gd name="T2" fmla="*/ 0 w 178"/>
                <a:gd name="T3" fmla="*/ 338 h 338"/>
                <a:gd name="T4" fmla="*/ 178 w 178"/>
                <a:gd name="T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338">
                  <a:moveTo>
                    <a:pt x="178" y="0"/>
                  </a:moveTo>
                  <a:lnTo>
                    <a:pt x="0" y="338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7279"/>
            <p:cNvSpPr>
              <a:spLocks noChangeShapeType="1"/>
            </p:cNvSpPr>
            <p:nvPr/>
          </p:nvSpPr>
          <p:spPr bwMode="auto">
            <a:xfrm flipH="1">
              <a:off x="5873" y="1900"/>
              <a:ext cx="178" cy="338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280"/>
            <p:cNvSpPr>
              <a:spLocks/>
            </p:cNvSpPr>
            <p:nvPr/>
          </p:nvSpPr>
          <p:spPr bwMode="auto">
            <a:xfrm>
              <a:off x="6051" y="1778"/>
              <a:ext cx="356" cy="122"/>
            </a:xfrm>
            <a:custGeom>
              <a:avLst/>
              <a:gdLst>
                <a:gd name="T0" fmla="*/ 0 w 356"/>
                <a:gd name="T1" fmla="*/ 122 h 122"/>
                <a:gd name="T2" fmla="*/ 356 w 356"/>
                <a:gd name="T3" fmla="*/ 0 h 122"/>
                <a:gd name="T4" fmla="*/ 0 w 356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6" h="122">
                  <a:moveTo>
                    <a:pt x="0" y="122"/>
                  </a:moveTo>
                  <a:lnTo>
                    <a:pt x="356" y="0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7281"/>
            <p:cNvSpPr>
              <a:spLocks noChangeShapeType="1"/>
            </p:cNvSpPr>
            <p:nvPr/>
          </p:nvSpPr>
          <p:spPr bwMode="auto">
            <a:xfrm flipV="1">
              <a:off x="6051" y="1778"/>
              <a:ext cx="356" cy="12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282"/>
            <p:cNvSpPr>
              <a:spLocks/>
            </p:cNvSpPr>
            <p:nvPr/>
          </p:nvSpPr>
          <p:spPr bwMode="auto">
            <a:xfrm>
              <a:off x="3958" y="4358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283"/>
            <p:cNvSpPr>
              <a:spLocks/>
            </p:cNvSpPr>
            <p:nvPr/>
          </p:nvSpPr>
          <p:spPr bwMode="auto">
            <a:xfrm>
              <a:off x="4102" y="4359"/>
              <a:ext cx="38" cy="38"/>
            </a:xfrm>
            <a:custGeom>
              <a:avLst/>
              <a:gdLst>
                <a:gd name="T0" fmla="*/ 31 w 32"/>
                <a:gd name="T1" fmla="*/ 17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284"/>
            <p:cNvSpPr>
              <a:spLocks/>
            </p:cNvSpPr>
            <p:nvPr/>
          </p:nvSpPr>
          <p:spPr bwMode="auto">
            <a:xfrm>
              <a:off x="4050" y="396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7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5" y="30"/>
                    <a:pt x="0" y="23"/>
                    <a:pt x="1" y="14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285"/>
            <p:cNvSpPr>
              <a:spLocks/>
            </p:cNvSpPr>
            <p:nvPr/>
          </p:nvSpPr>
          <p:spPr bwMode="auto">
            <a:xfrm>
              <a:off x="5271" y="2196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86"/>
            <p:cNvSpPr>
              <a:spLocks/>
            </p:cNvSpPr>
            <p:nvPr/>
          </p:nvSpPr>
          <p:spPr bwMode="auto">
            <a:xfrm>
              <a:off x="5070" y="234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287"/>
            <p:cNvSpPr>
              <a:spLocks/>
            </p:cNvSpPr>
            <p:nvPr/>
          </p:nvSpPr>
          <p:spPr bwMode="auto">
            <a:xfrm>
              <a:off x="4995" y="25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288"/>
            <p:cNvSpPr>
              <a:spLocks/>
            </p:cNvSpPr>
            <p:nvPr/>
          </p:nvSpPr>
          <p:spPr bwMode="auto">
            <a:xfrm>
              <a:off x="4645" y="25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89"/>
            <p:cNvSpPr>
              <a:spLocks/>
            </p:cNvSpPr>
            <p:nvPr/>
          </p:nvSpPr>
          <p:spPr bwMode="auto">
            <a:xfrm>
              <a:off x="4434" y="3055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290"/>
            <p:cNvSpPr>
              <a:spLocks/>
            </p:cNvSpPr>
            <p:nvPr/>
          </p:nvSpPr>
          <p:spPr bwMode="auto">
            <a:xfrm>
              <a:off x="4303" y="3268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291"/>
            <p:cNvSpPr>
              <a:spLocks/>
            </p:cNvSpPr>
            <p:nvPr/>
          </p:nvSpPr>
          <p:spPr bwMode="auto">
            <a:xfrm>
              <a:off x="5575" y="2203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292"/>
            <p:cNvSpPr>
              <a:spLocks/>
            </p:cNvSpPr>
            <p:nvPr/>
          </p:nvSpPr>
          <p:spPr bwMode="auto">
            <a:xfrm>
              <a:off x="6678" y="2571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293"/>
            <p:cNvSpPr>
              <a:spLocks/>
            </p:cNvSpPr>
            <p:nvPr/>
          </p:nvSpPr>
          <p:spPr bwMode="auto">
            <a:xfrm>
              <a:off x="6120" y="2132"/>
              <a:ext cx="40" cy="42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3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1"/>
                    <a:pt x="3" y="24"/>
                  </a:cubicBezTo>
                  <a:cubicBezTo>
                    <a:pt x="0" y="16"/>
                    <a:pt x="3" y="7"/>
                    <a:pt x="11" y="3"/>
                  </a:cubicBezTo>
                  <a:cubicBezTo>
                    <a:pt x="18" y="0"/>
                    <a:pt x="28" y="3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294"/>
            <p:cNvSpPr>
              <a:spLocks/>
            </p:cNvSpPr>
            <p:nvPr/>
          </p:nvSpPr>
          <p:spPr bwMode="auto">
            <a:xfrm>
              <a:off x="6388" y="1762"/>
              <a:ext cx="40" cy="41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3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1"/>
                    <a:pt x="3" y="24"/>
                  </a:cubicBezTo>
                  <a:cubicBezTo>
                    <a:pt x="0" y="16"/>
                    <a:pt x="3" y="7"/>
                    <a:pt x="11" y="3"/>
                  </a:cubicBezTo>
                  <a:cubicBezTo>
                    <a:pt x="18" y="0"/>
                    <a:pt x="27" y="3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295"/>
            <p:cNvSpPr>
              <a:spLocks/>
            </p:cNvSpPr>
            <p:nvPr/>
          </p:nvSpPr>
          <p:spPr bwMode="auto">
            <a:xfrm>
              <a:off x="6031" y="1878"/>
              <a:ext cx="40" cy="42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4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2"/>
                    <a:pt x="3" y="24"/>
                  </a:cubicBezTo>
                  <a:cubicBezTo>
                    <a:pt x="0" y="16"/>
                    <a:pt x="3" y="7"/>
                    <a:pt x="11" y="4"/>
                  </a:cubicBezTo>
                  <a:cubicBezTo>
                    <a:pt x="18" y="0"/>
                    <a:pt x="27" y="4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85009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37613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81747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4986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8714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343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64002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0377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</p:spTree>
    <p:extLst>
      <p:ext uri="{BB962C8B-B14F-4D97-AF65-F5344CB8AC3E}">
        <p14:creationId xmlns:p14="http://schemas.microsoft.com/office/powerpoint/2010/main" val="150337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5391354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4066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5025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85049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7117962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5616157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4183718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7526319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37676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7411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592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01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7"/>
          <p:cNvSpPr txBox="1">
            <a:spLocks/>
          </p:cNvSpPr>
          <p:nvPr userDrawn="1"/>
        </p:nvSpPr>
        <p:spPr>
          <a:xfrm>
            <a:off x="1540871" y="0"/>
            <a:ext cx="9923340" cy="4737370"/>
          </a:xfrm>
          <a:custGeom>
            <a:avLst/>
            <a:gdLst>
              <a:gd name="connsiteX0" fmla="*/ 269459 w 10787364"/>
              <a:gd name="connsiteY0" fmla="*/ 0 h 5149852"/>
              <a:gd name="connsiteX1" fmla="*/ 10787364 w 10787364"/>
              <a:gd name="connsiteY1" fmla="*/ 0 h 5149852"/>
              <a:gd name="connsiteX2" fmla="*/ 9587675 w 10787364"/>
              <a:gd name="connsiteY2" fmla="*/ 3851503 h 5149852"/>
              <a:gd name="connsiteX3" fmla="*/ 3982321 w 10787364"/>
              <a:gd name="connsiteY3" fmla="*/ 5149852 h 5149852"/>
              <a:gd name="connsiteX4" fmla="*/ 0 w 10787364"/>
              <a:gd name="connsiteY4" fmla="*/ 865076 h 51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7364" h="5149852">
                <a:moveTo>
                  <a:pt x="269459" y="0"/>
                </a:moveTo>
                <a:lnTo>
                  <a:pt x="10787364" y="0"/>
                </a:lnTo>
                <a:lnTo>
                  <a:pt x="9587675" y="3851503"/>
                </a:lnTo>
                <a:lnTo>
                  <a:pt x="3982321" y="5149852"/>
                </a:lnTo>
                <a:lnTo>
                  <a:pt x="0" y="865076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 userDrawn="1"/>
        </p:nvGrpSpPr>
        <p:grpSpPr bwMode="auto">
          <a:xfrm rot="20761722">
            <a:off x="358739" y="1004167"/>
            <a:ext cx="2058911" cy="2526544"/>
            <a:chOff x="2751" y="823"/>
            <a:chExt cx="2175" cy="2669"/>
          </a:xfrm>
          <a:noFill/>
        </p:grpSpPr>
        <p:sp>
          <p:nvSpPr>
            <p:cNvPr id="3" name="Freeform 273"/>
            <p:cNvSpPr>
              <a:spLocks/>
            </p:cNvSpPr>
            <p:nvPr/>
          </p:nvSpPr>
          <p:spPr bwMode="auto">
            <a:xfrm>
              <a:off x="3194" y="2595"/>
              <a:ext cx="1289" cy="897"/>
            </a:xfrm>
            <a:custGeom>
              <a:avLst/>
              <a:gdLst>
                <a:gd name="T0" fmla="*/ 1289 w 1289"/>
                <a:gd name="T1" fmla="*/ 0 h 897"/>
                <a:gd name="T2" fmla="*/ 645 w 1289"/>
                <a:gd name="T3" fmla="*/ 897 h 897"/>
                <a:gd name="T4" fmla="*/ 0 w 1289"/>
                <a:gd name="T5" fmla="*/ 0 h 897"/>
                <a:gd name="T6" fmla="*/ 1289 w 1289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897">
                  <a:moveTo>
                    <a:pt x="1289" y="0"/>
                  </a:moveTo>
                  <a:lnTo>
                    <a:pt x="645" y="897"/>
                  </a:lnTo>
                  <a:lnTo>
                    <a:pt x="0" y="0"/>
                  </a:lnTo>
                  <a:lnTo>
                    <a:pt x="1289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74"/>
            <p:cNvSpPr>
              <a:spLocks/>
            </p:cNvSpPr>
            <p:nvPr/>
          </p:nvSpPr>
          <p:spPr bwMode="auto">
            <a:xfrm>
              <a:off x="3839" y="2595"/>
              <a:ext cx="1087" cy="897"/>
            </a:xfrm>
            <a:custGeom>
              <a:avLst/>
              <a:gdLst>
                <a:gd name="T0" fmla="*/ 0 w 1087"/>
                <a:gd name="T1" fmla="*/ 897 h 897"/>
                <a:gd name="T2" fmla="*/ 1087 w 1087"/>
                <a:gd name="T3" fmla="*/ 206 h 897"/>
                <a:gd name="T4" fmla="*/ 644 w 1087"/>
                <a:gd name="T5" fmla="*/ 0 h 897"/>
                <a:gd name="T6" fmla="*/ 0 w 1087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7" h="897">
                  <a:moveTo>
                    <a:pt x="0" y="897"/>
                  </a:moveTo>
                  <a:lnTo>
                    <a:pt x="1087" y="206"/>
                  </a:lnTo>
                  <a:lnTo>
                    <a:pt x="644" y="0"/>
                  </a:lnTo>
                  <a:lnTo>
                    <a:pt x="0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751" y="2595"/>
              <a:ext cx="1088" cy="897"/>
            </a:xfrm>
            <a:custGeom>
              <a:avLst/>
              <a:gdLst>
                <a:gd name="T0" fmla="*/ 1088 w 1088"/>
                <a:gd name="T1" fmla="*/ 897 h 897"/>
                <a:gd name="T2" fmla="*/ 0 w 1088"/>
                <a:gd name="T3" fmla="*/ 206 h 897"/>
                <a:gd name="T4" fmla="*/ 443 w 1088"/>
                <a:gd name="T5" fmla="*/ 0 h 897"/>
                <a:gd name="T6" fmla="*/ 1088 w 1088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897">
                  <a:moveTo>
                    <a:pt x="1088" y="897"/>
                  </a:moveTo>
                  <a:lnTo>
                    <a:pt x="0" y="206"/>
                  </a:lnTo>
                  <a:lnTo>
                    <a:pt x="443" y="0"/>
                  </a:lnTo>
                  <a:lnTo>
                    <a:pt x="1088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4483" y="1493"/>
              <a:ext cx="443" cy="1308"/>
            </a:xfrm>
            <a:custGeom>
              <a:avLst/>
              <a:gdLst>
                <a:gd name="T0" fmla="*/ 443 w 443"/>
                <a:gd name="T1" fmla="*/ 1308 h 1308"/>
                <a:gd name="T2" fmla="*/ 443 w 443"/>
                <a:gd name="T3" fmla="*/ 0 h 1308"/>
                <a:gd name="T4" fmla="*/ 0 w 443"/>
                <a:gd name="T5" fmla="*/ 1102 h 1308"/>
                <a:gd name="T6" fmla="*/ 443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443" y="1308"/>
                  </a:moveTo>
                  <a:lnTo>
                    <a:pt x="443" y="0"/>
                  </a:lnTo>
                  <a:lnTo>
                    <a:pt x="0" y="1102"/>
                  </a:lnTo>
                  <a:lnTo>
                    <a:pt x="443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2751" y="1493"/>
              <a:ext cx="443" cy="1308"/>
            </a:xfrm>
            <a:custGeom>
              <a:avLst/>
              <a:gdLst>
                <a:gd name="T0" fmla="*/ 0 w 443"/>
                <a:gd name="T1" fmla="*/ 1308 h 1308"/>
                <a:gd name="T2" fmla="*/ 3 w 443"/>
                <a:gd name="T3" fmla="*/ 0 h 1308"/>
                <a:gd name="T4" fmla="*/ 443 w 443"/>
                <a:gd name="T5" fmla="*/ 1102 h 1308"/>
                <a:gd name="T6" fmla="*/ 0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0" y="1308"/>
                  </a:moveTo>
                  <a:lnTo>
                    <a:pt x="3" y="0"/>
                  </a:lnTo>
                  <a:lnTo>
                    <a:pt x="443" y="1102"/>
                  </a:lnTo>
                  <a:lnTo>
                    <a:pt x="0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3194" y="1446"/>
              <a:ext cx="1289" cy="1149"/>
            </a:xfrm>
            <a:custGeom>
              <a:avLst/>
              <a:gdLst>
                <a:gd name="T0" fmla="*/ 1289 w 1289"/>
                <a:gd name="T1" fmla="*/ 1149 h 1149"/>
                <a:gd name="T2" fmla="*/ 0 w 1289"/>
                <a:gd name="T3" fmla="*/ 1149 h 1149"/>
                <a:gd name="T4" fmla="*/ 628 w 1289"/>
                <a:gd name="T5" fmla="*/ 0 h 1149"/>
                <a:gd name="T6" fmla="*/ 1289 w 1289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1149">
                  <a:moveTo>
                    <a:pt x="1289" y="1149"/>
                  </a:moveTo>
                  <a:lnTo>
                    <a:pt x="0" y="1149"/>
                  </a:lnTo>
                  <a:lnTo>
                    <a:pt x="628" y="0"/>
                  </a:lnTo>
                  <a:lnTo>
                    <a:pt x="1289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9"/>
            <p:cNvSpPr>
              <a:spLocks/>
            </p:cNvSpPr>
            <p:nvPr/>
          </p:nvSpPr>
          <p:spPr bwMode="auto">
            <a:xfrm>
              <a:off x="3822" y="1446"/>
              <a:ext cx="1104" cy="1149"/>
            </a:xfrm>
            <a:custGeom>
              <a:avLst/>
              <a:gdLst>
                <a:gd name="T0" fmla="*/ 661 w 1104"/>
                <a:gd name="T1" fmla="*/ 1149 h 1149"/>
                <a:gd name="T2" fmla="*/ 1104 w 1104"/>
                <a:gd name="T3" fmla="*/ 47 h 1149"/>
                <a:gd name="T4" fmla="*/ 0 w 1104"/>
                <a:gd name="T5" fmla="*/ 0 h 1149"/>
                <a:gd name="T6" fmla="*/ 661 w 1104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4" h="1149">
                  <a:moveTo>
                    <a:pt x="661" y="1149"/>
                  </a:moveTo>
                  <a:lnTo>
                    <a:pt x="1104" y="47"/>
                  </a:lnTo>
                  <a:lnTo>
                    <a:pt x="0" y="0"/>
                  </a:lnTo>
                  <a:lnTo>
                    <a:pt x="661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0"/>
            <p:cNvSpPr>
              <a:spLocks/>
            </p:cNvSpPr>
            <p:nvPr/>
          </p:nvSpPr>
          <p:spPr bwMode="auto">
            <a:xfrm>
              <a:off x="2751" y="1446"/>
              <a:ext cx="1071" cy="1149"/>
            </a:xfrm>
            <a:custGeom>
              <a:avLst/>
              <a:gdLst>
                <a:gd name="T0" fmla="*/ 443 w 1071"/>
                <a:gd name="T1" fmla="*/ 1149 h 1149"/>
                <a:gd name="T2" fmla="*/ 0 w 1071"/>
                <a:gd name="T3" fmla="*/ 47 h 1149"/>
                <a:gd name="T4" fmla="*/ 1071 w 1071"/>
                <a:gd name="T5" fmla="*/ 0 h 1149"/>
                <a:gd name="T6" fmla="*/ 443 w 1071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1149">
                  <a:moveTo>
                    <a:pt x="443" y="1149"/>
                  </a:moveTo>
                  <a:lnTo>
                    <a:pt x="0" y="47"/>
                  </a:lnTo>
                  <a:lnTo>
                    <a:pt x="1071" y="0"/>
                  </a:lnTo>
                  <a:lnTo>
                    <a:pt x="443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81"/>
            <p:cNvSpPr>
              <a:spLocks/>
            </p:cNvSpPr>
            <p:nvPr/>
          </p:nvSpPr>
          <p:spPr bwMode="auto">
            <a:xfrm>
              <a:off x="2751" y="823"/>
              <a:ext cx="1071" cy="670"/>
            </a:xfrm>
            <a:custGeom>
              <a:avLst/>
              <a:gdLst>
                <a:gd name="T0" fmla="*/ 1071 w 1071"/>
                <a:gd name="T1" fmla="*/ 623 h 670"/>
                <a:gd name="T2" fmla="*/ 1071 w 1071"/>
                <a:gd name="T3" fmla="*/ 0 h 670"/>
                <a:gd name="T4" fmla="*/ 0 w 1071"/>
                <a:gd name="T5" fmla="*/ 670 h 670"/>
                <a:gd name="T6" fmla="*/ 1071 w 1071"/>
                <a:gd name="T7" fmla="*/ 623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670">
                  <a:moveTo>
                    <a:pt x="1071" y="623"/>
                  </a:moveTo>
                  <a:lnTo>
                    <a:pt x="1071" y="0"/>
                  </a:lnTo>
                  <a:lnTo>
                    <a:pt x="0" y="670"/>
                  </a:lnTo>
                  <a:lnTo>
                    <a:pt x="1071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2"/>
            <p:cNvSpPr>
              <a:spLocks/>
            </p:cNvSpPr>
            <p:nvPr/>
          </p:nvSpPr>
          <p:spPr bwMode="auto">
            <a:xfrm>
              <a:off x="3822" y="823"/>
              <a:ext cx="1102" cy="673"/>
            </a:xfrm>
            <a:custGeom>
              <a:avLst/>
              <a:gdLst>
                <a:gd name="T0" fmla="*/ 0 w 1102"/>
                <a:gd name="T1" fmla="*/ 623 h 673"/>
                <a:gd name="T2" fmla="*/ 0 w 1102"/>
                <a:gd name="T3" fmla="*/ 0 h 673"/>
                <a:gd name="T4" fmla="*/ 1102 w 1102"/>
                <a:gd name="T5" fmla="*/ 673 h 673"/>
                <a:gd name="T6" fmla="*/ 0 w 1102"/>
                <a:gd name="T7" fmla="*/ 62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2" h="673">
                  <a:moveTo>
                    <a:pt x="0" y="623"/>
                  </a:moveTo>
                  <a:lnTo>
                    <a:pt x="0" y="0"/>
                  </a:lnTo>
                  <a:lnTo>
                    <a:pt x="1102" y="673"/>
                  </a:lnTo>
                  <a:lnTo>
                    <a:pt x="0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7"/>
          <p:cNvSpPr txBox="1">
            <a:spLocks/>
          </p:cNvSpPr>
          <p:nvPr userDrawn="1"/>
        </p:nvSpPr>
        <p:spPr>
          <a:xfrm rot="20298230">
            <a:off x="9804694" y="2792393"/>
            <a:ext cx="1627438" cy="1847461"/>
          </a:xfrm>
          <a:custGeom>
            <a:avLst/>
            <a:gdLst>
              <a:gd name="connsiteX0" fmla="*/ 809474 w 1610511"/>
              <a:gd name="connsiteY0" fmla="*/ 0 h 1847461"/>
              <a:gd name="connsiteX1" fmla="*/ 1610511 w 1610511"/>
              <a:gd name="connsiteY1" fmla="*/ 466908 h 1847461"/>
              <a:gd name="connsiteX2" fmla="*/ 1610511 w 1610511"/>
              <a:gd name="connsiteY2" fmla="*/ 1381309 h 1847461"/>
              <a:gd name="connsiteX3" fmla="*/ 814139 w 1610511"/>
              <a:gd name="connsiteY3" fmla="*/ 1847461 h 1847461"/>
              <a:gd name="connsiteX4" fmla="*/ 0 w 1610511"/>
              <a:gd name="connsiteY4" fmla="*/ 1381309 h 1847461"/>
              <a:gd name="connsiteX5" fmla="*/ 0 w 1610511"/>
              <a:gd name="connsiteY5" fmla="*/ 466908 h 18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0511" h="1847461">
                <a:moveTo>
                  <a:pt x="809474" y="0"/>
                </a:moveTo>
                <a:lnTo>
                  <a:pt x="1610511" y="466908"/>
                </a:lnTo>
                <a:lnTo>
                  <a:pt x="1610511" y="1381309"/>
                </a:lnTo>
                <a:lnTo>
                  <a:pt x="814139" y="1847461"/>
                </a:lnTo>
                <a:lnTo>
                  <a:pt x="0" y="1381309"/>
                </a:lnTo>
                <a:lnTo>
                  <a:pt x="0" y="466908"/>
                </a:lnTo>
                <a:close/>
              </a:path>
            </a:pathLst>
          </a:custGeom>
          <a:gradFill>
            <a:gsLst>
              <a:gs pos="30000">
                <a:schemeClr val="accent1">
                  <a:lumMod val="74000"/>
                  <a:alpha val="41000"/>
                </a:schemeClr>
              </a:gs>
              <a:gs pos="100000">
                <a:schemeClr val="bg2"/>
              </a:gs>
            </a:gsLst>
            <a:lin ang="2700000" scaled="1"/>
          </a:gra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7631" y="5636653"/>
            <a:ext cx="968344" cy="8973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120" y="5674827"/>
            <a:ext cx="1557549" cy="82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80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8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626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6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993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79681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9" y="371788"/>
            <a:ext cx="11448422" cy="6486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10615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2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1722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0954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3975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45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826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342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6" y="0"/>
            <a:ext cx="1217220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2841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1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1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17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03.xml"/><Relationship Id="rId20" Type="http://schemas.openxmlformats.org/officeDocument/2006/relationships/theme" Target="../theme/theme7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97.xml"/><Relationship Id="rId19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10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71789" y="371789"/>
            <a:ext cx="11448422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876755" y="51655"/>
            <a:ext cx="2438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0">
                <a:solidFill>
                  <a:schemeClr val="tx1">
                    <a:alpha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 A R K  0 3   P R E S E N T A T I O N</a:t>
            </a: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31618" y="6480277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000" b="1" i="0" smtClean="0">
                <a:solidFill>
                  <a:schemeClr val="tx1">
                    <a:alpha val="5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pPr algn="l"/>
              <a:t>‹#›</a:t>
            </a:fld>
            <a:endParaRPr lang="en-US" sz="1000" b="1" i="0">
              <a:solidFill>
                <a:schemeClr val="tx1">
                  <a:alpha val="5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68563" y="6525976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b="1" i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PAGE</a:t>
            </a:r>
            <a:r>
              <a:rPr lang="en-US" sz="1000" b="1" i="0" baseline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NUMBER</a:t>
            </a:r>
            <a:endParaRPr lang="en-US" sz="1000" b="1" i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9663321" y="6525976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i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PRESENTATION BY:</a:t>
            </a:r>
            <a:r>
              <a:rPr lang="en-US" sz="1000" b="1" i="0" baseline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MARKZUGELBERG</a:t>
            </a:r>
            <a:endParaRPr lang="en-US" sz="1000" b="1" i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8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9" r:id="rId17"/>
    <p:sldLayoutId id="2147483822" r:id="rId1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Noteworthy Light" charset="0"/>
          <a:ea typeface="Noteworthy Light" charset="0"/>
          <a:cs typeface="Noteworthy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03DA1-DC42-4172-B1F3-105504315DF9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39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5" r:id="rId12"/>
    <p:sldLayoutId id="214748374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9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02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59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40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71789" y="371789"/>
            <a:ext cx="11448422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876755" y="51655"/>
            <a:ext cx="2438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0" dirty="0">
                <a:solidFill>
                  <a:schemeClr val="tx1">
                    <a:alpha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 A R K  0 3   P R E S E N T A T I O N</a:t>
            </a: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31618" y="6480277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000" b="1" i="0" smtClean="0">
                <a:solidFill>
                  <a:schemeClr val="tx1">
                    <a:alpha val="5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pPr algn="l"/>
              <a:t>‹#›</a:t>
            </a:fld>
            <a:endParaRPr lang="en-US" sz="1000" b="1" i="0" dirty="0">
              <a:solidFill>
                <a:schemeClr val="tx1">
                  <a:alpha val="5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68563" y="6525976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b="1" i="0" dirty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PAGE</a:t>
            </a:r>
            <a:r>
              <a:rPr lang="en-US" sz="1000" b="1" i="0" baseline="0" dirty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NUMBER</a:t>
            </a:r>
            <a:endParaRPr lang="en-US" sz="1000" b="1" i="0" dirty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9663321" y="6525976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i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PRESENTATION BY:</a:t>
            </a:r>
            <a:r>
              <a:rPr lang="en-US" sz="1000" b="1" i="0" baseline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MARKZUGELBERG</a:t>
            </a:r>
            <a:endParaRPr lang="en-US" sz="1000" b="1" i="0" dirty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32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30" r:id="rId5"/>
    <p:sldLayoutId id="2147483831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3" r:id="rId16"/>
    <p:sldLayoutId id="2147483844" r:id="rId17"/>
    <p:sldLayoutId id="2147483846" r:id="rId18"/>
    <p:sldLayoutId id="2147483847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Noteworthy Light" charset="0"/>
          <a:ea typeface="Noteworthy Light" charset="0"/>
          <a:cs typeface="Noteworthy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9/27/23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21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triplus.eu/" TargetMode="External"/><Relationship Id="rId2" Type="http://schemas.openxmlformats.org/officeDocument/2006/relationships/hyperlink" Target="https://ifast-project.eu/home" TargetMode="Externa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quanthep.eu/" TargetMode="External"/><Relationship Id="rId5" Type="http://schemas.openxmlformats.org/officeDocument/2006/relationships/hyperlink" Target="https://www.prismap.eu/" TargetMode="External"/><Relationship Id="rId4" Type="http://schemas.openxmlformats.org/officeDocument/2006/relationships/hyperlink" Target="https://nimms.web.cern.ch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itle 1"/>
          <p:cNvSpPr txBox="1">
            <a:spLocks/>
          </p:cNvSpPr>
          <p:nvPr/>
        </p:nvSpPr>
        <p:spPr>
          <a:xfrm>
            <a:off x="560298" y="2641523"/>
            <a:ext cx="5994326" cy="151377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l">
              <a:lnSpc>
                <a:spcPct val="150000"/>
              </a:lnSpc>
              <a:defRPr/>
            </a:pPr>
            <a:r>
              <a:rPr kumimoji="0" lang="lv-LV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 Black" charset="0"/>
                <a:ea typeface="Source Sans Pro Black" charset="0"/>
              </a:rPr>
              <a:t>Latvijas līdzšinējā dalība CERN un Latvijas - CERN stratēģija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Black" charset="0"/>
              <a:ea typeface="Source Sans Pro Black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41" y="24345"/>
            <a:ext cx="5348451" cy="1773903"/>
          </a:xfrm>
          <a:prstGeom prst="rect">
            <a:avLst/>
          </a:prstGeom>
        </p:spPr>
      </p:pic>
      <p:pic>
        <p:nvPicPr>
          <p:cNvPr id="4" name="Picture 3" descr="A circular structure with many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F14AA34A-8397-13E6-AF0B-C303F9203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89" y="1273995"/>
            <a:ext cx="4816504" cy="481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AF8930-17B5-5C2D-0D3D-681632C8F5F4}"/>
              </a:ext>
            </a:extLst>
          </p:cNvPr>
          <p:cNvSpPr txBox="1">
            <a:spLocks/>
          </p:cNvSpPr>
          <p:nvPr/>
        </p:nvSpPr>
        <p:spPr>
          <a:xfrm>
            <a:off x="560298" y="5319882"/>
            <a:ext cx="5994326" cy="151377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l">
              <a:lnSpc>
                <a:spcPct val="150000"/>
              </a:lnSpc>
              <a:defRPr/>
            </a:pPr>
            <a:endParaRPr lang="lv-LV" sz="2400" b="0" dirty="0">
              <a:solidFill>
                <a:prstClr val="white"/>
              </a:solidFill>
            </a:endParaRPr>
          </a:p>
          <a:p>
            <a:pPr algn="l">
              <a:lnSpc>
                <a:spcPct val="150000"/>
              </a:lnSpc>
              <a:defRPr/>
            </a:pPr>
            <a:r>
              <a:rPr lang="lv-LV" sz="2400" b="0" dirty="0">
                <a:solidFill>
                  <a:prstClr val="white"/>
                </a:solidFill>
              </a:rPr>
              <a:t>Latvijas CERN Nacionālais kontaktpunkts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Black" charset="0"/>
              <a:ea typeface="Source Sans Pr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232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F59A4-F2CC-A946-8F35-868958A6E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068470" cy="4943105"/>
          </a:xfrm>
        </p:spPr>
        <p:txBody>
          <a:bodyPr anchor="ctr">
            <a:normAutofit/>
          </a:bodyPr>
          <a:lstStyle/>
          <a:p>
            <a:r>
              <a:rPr lang="en-GB" sz="3700" dirty="0" err="1"/>
              <a:t>Uzdevumi</a:t>
            </a:r>
            <a:br>
              <a:rPr lang="en-GB" sz="3700" dirty="0"/>
            </a:br>
            <a:br>
              <a:rPr lang="en-GB" sz="3700" dirty="0"/>
            </a:br>
            <a:br>
              <a:rPr lang="en-GB" sz="3700" dirty="0"/>
            </a:br>
            <a:r>
              <a:rPr lang="lv-LV" sz="2000" dirty="0"/>
              <a:t>Latvijas kļūšanai par pilntiesīgu CERN Dalībvalsti 2-3 gadu laikā</a:t>
            </a:r>
            <a:endParaRPr lang="en-GB" sz="37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AD28AE-614D-47C9-8651-746670FFF8A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3406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09F672-5B0F-8A45-99F8-12F2AA467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988" y="1442172"/>
            <a:ext cx="8582025" cy="217732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500" dirty="0" err="1"/>
              <a:t>Kā</a:t>
            </a:r>
            <a:r>
              <a:rPr lang="en-US" sz="4500" dirty="0"/>
              <a:t> to </a:t>
            </a:r>
            <a:r>
              <a:rPr lang="en-US" sz="4500" dirty="0" err="1"/>
              <a:t>paveikt</a:t>
            </a:r>
            <a:r>
              <a:rPr lang="en-US" sz="4500" dirty="0"/>
              <a:t>?</a:t>
            </a:r>
            <a:br>
              <a:rPr lang="en-US" sz="4500" dirty="0"/>
            </a:br>
            <a:br>
              <a:rPr lang="en-US" sz="4500" dirty="0"/>
            </a:br>
            <a:r>
              <a:rPr lang="lv-LV" dirty="0"/>
              <a:t>“Plāns Latvijas CERN stratēģijas īstenošanai”</a:t>
            </a:r>
            <a:r>
              <a:rPr lang="en-CH" sz="4800" dirty="0"/>
              <a:t> </a:t>
            </a:r>
            <a:endParaRPr lang="en-US" sz="45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75003A-F816-5344-8D85-B24BF3CB270D}"/>
              </a:ext>
            </a:extLst>
          </p:cNvPr>
          <p:cNvSpPr txBox="1"/>
          <p:nvPr/>
        </p:nvSpPr>
        <p:spPr>
          <a:xfrm>
            <a:off x="2687781" y="5133171"/>
            <a:ext cx="68164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Jēgpilna un koordinēta Latvijas dalība CERN Asociētās Valsts statusā</a:t>
            </a:r>
          </a:p>
        </p:txBody>
      </p:sp>
    </p:spTree>
    <p:extLst>
      <p:ext uri="{BB962C8B-B14F-4D97-AF65-F5344CB8AC3E}">
        <p14:creationId xmlns:p14="http://schemas.microsoft.com/office/powerpoint/2010/main" val="160355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D418BF-7797-2143-990B-95D9678CA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2676873" cy="4943105"/>
          </a:xfrm>
        </p:spPr>
        <p:txBody>
          <a:bodyPr anchor="ctr">
            <a:normAutofit/>
          </a:bodyPr>
          <a:lstStyle/>
          <a:p>
            <a:r>
              <a:rPr lang="en-US" dirty="0" err="1"/>
              <a:t>Izmantot</a:t>
            </a:r>
            <a:r>
              <a:rPr lang="en-US" dirty="0"/>
              <a:t> CERN </a:t>
            </a:r>
            <a:r>
              <a:rPr lang="en-US" dirty="0" err="1"/>
              <a:t>sniegtās</a:t>
            </a:r>
            <a:r>
              <a:rPr lang="en-US" dirty="0"/>
              <a:t> </a:t>
            </a:r>
            <a:r>
              <a:rPr lang="en-US" dirty="0" err="1"/>
              <a:t>iespējās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DF942A63-DC72-479C-8B3C-02AB415F865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42512" y="378796"/>
          <a:ext cx="7241021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8978C86-187B-A543-9954-5F9240046842}"/>
              </a:ext>
            </a:extLst>
          </p:cNvPr>
          <p:cNvSpPr txBox="1"/>
          <p:nvPr/>
        </p:nvSpPr>
        <p:spPr>
          <a:xfrm>
            <a:off x="3776531" y="5832873"/>
            <a:ext cx="841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! !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jātur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acis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vaļā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–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īpaši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daudzsološa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ir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paātrinātāju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pielietošana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sabiedrības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labā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un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jaunā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CERN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European Strategy For Particle Physics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–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uzsvars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uz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P&amp;I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8EC128-7133-9D49-B0ED-83A4F52F7800}"/>
              </a:ext>
            </a:extLst>
          </p:cNvPr>
          <p:cNvSpPr txBox="1"/>
          <p:nvPr/>
        </p:nvSpPr>
        <p:spPr>
          <a:xfrm>
            <a:off x="6794900" y="5030028"/>
            <a:ext cx="2102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Visos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līmeņos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FC9503-E6D4-1A45-A065-630E2510A03F}"/>
              </a:ext>
            </a:extLst>
          </p:cNvPr>
          <p:cNvSpPr txBox="1"/>
          <p:nvPr/>
        </p:nvSpPr>
        <p:spPr>
          <a:xfrm>
            <a:off x="6954126" y="858968"/>
            <a:ext cx="141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Optimāli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E54D7A-5D31-8D41-ADE0-B571902C029A}"/>
              </a:ext>
            </a:extLst>
          </p:cNvPr>
          <p:cNvSpPr txBox="1"/>
          <p:nvPr/>
        </p:nvSpPr>
        <p:spPr>
          <a:xfrm>
            <a:off x="4061717" y="1663350"/>
            <a:ext cx="203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Atbalstot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izcilību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4ACCF0-37A4-E641-AB9D-A49A91A09505}"/>
              </a:ext>
            </a:extLst>
          </p:cNvPr>
          <p:cNvGrpSpPr/>
          <p:nvPr/>
        </p:nvGrpSpPr>
        <p:grpSpPr>
          <a:xfrm>
            <a:off x="659234" y="1397670"/>
            <a:ext cx="1857935" cy="531360"/>
            <a:chOff x="348386" y="36539"/>
            <a:chExt cx="4877409" cy="531360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239658C3-7705-0747-963E-C75B43FD8CE0}"/>
                </a:ext>
              </a:extLst>
            </p:cNvPr>
            <p:cNvSpPr/>
            <p:nvPr/>
          </p:nvSpPr>
          <p:spPr>
            <a:xfrm>
              <a:off x="348386" y="36539"/>
              <a:ext cx="4877409" cy="5313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9F8A447F-A4F5-F548-AF05-3B580DD9941D}"/>
                </a:ext>
              </a:extLst>
            </p:cNvPr>
            <p:cNvSpPr txBox="1"/>
            <p:nvPr/>
          </p:nvSpPr>
          <p:spPr>
            <a:xfrm>
              <a:off x="374325" y="62478"/>
              <a:ext cx="4825531" cy="4794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354" tIns="0" rIns="184354" bIns="0" numCol="1" spcCol="1270" anchor="ctr" anchorCtr="0">
              <a:noAutofit/>
            </a:bodyPr>
            <a:lstStyle/>
            <a:p>
              <a:pPr marL="0" marR="0" lvl="0" indent="0" algn="ctr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Jēgpilni</a:t>
              </a:r>
              <a:r>
                <a:rPr kumimoji="0" lang="en-GB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9796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44AD29B6-BF3B-4407-9E75-52DF8E3B2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544D2B-5297-7041-8BEC-27214A164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90" y="507160"/>
            <a:ext cx="2993571" cy="5438730"/>
          </a:xfrm>
        </p:spPr>
        <p:txBody>
          <a:bodyPr>
            <a:normAutofit/>
          </a:bodyPr>
          <a:lstStyle/>
          <a:p>
            <a:r>
              <a:rPr lang="en-GB" sz="3200" dirty="0" err="1"/>
              <a:t>Sniegt</a:t>
            </a:r>
            <a:r>
              <a:rPr lang="en-GB" sz="3200" dirty="0"/>
              <a:t> </a:t>
            </a:r>
            <a:r>
              <a:rPr lang="en-GB" sz="3200" dirty="0" err="1"/>
              <a:t>ilgtspējīgu</a:t>
            </a:r>
            <a:r>
              <a:rPr lang="en-GB" sz="3200" dirty="0"/>
              <a:t> </a:t>
            </a:r>
            <a:r>
              <a:rPr lang="en-GB" sz="3200" dirty="0" err="1"/>
              <a:t>pienesumu</a:t>
            </a:r>
            <a:r>
              <a:rPr lang="en-GB" sz="3200" dirty="0"/>
              <a:t> </a:t>
            </a:r>
            <a:r>
              <a:rPr lang="en-GB" sz="3200" dirty="0" err="1"/>
              <a:t>valsts</a:t>
            </a:r>
            <a:r>
              <a:rPr lang="en-GB" sz="3200" dirty="0"/>
              <a:t> </a:t>
            </a:r>
            <a:r>
              <a:rPr lang="en-GB" sz="3200" dirty="0" err="1"/>
              <a:t>prioritāšu</a:t>
            </a:r>
            <a:r>
              <a:rPr lang="en-GB" sz="3200" dirty="0"/>
              <a:t> </a:t>
            </a:r>
            <a:r>
              <a:rPr lang="en-GB" sz="3200" dirty="0" err="1"/>
              <a:t>izpildei</a:t>
            </a:r>
            <a:endParaRPr lang="en-GB" sz="3200" dirty="0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874481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79232B9B-7826-4F34-A67F-5224D3BB91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441844" y="252045"/>
          <a:ext cx="8037836" cy="5693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42420D1-B781-524E-9025-8D92456CD36A}"/>
              </a:ext>
            </a:extLst>
          </p:cNvPr>
          <p:cNvSpPr txBox="1"/>
          <p:nvPr/>
        </p:nvSpPr>
        <p:spPr>
          <a:xfrm>
            <a:off x="6058203" y="545979"/>
            <a:ext cx="229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Izglītība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un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zinātne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9E2AC4-D7B9-094B-B7C7-16CF339CC5CF}"/>
              </a:ext>
            </a:extLst>
          </p:cNvPr>
          <p:cNvSpPr txBox="1"/>
          <p:nvPr/>
        </p:nvSpPr>
        <p:spPr>
          <a:xfrm>
            <a:off x="5518810" y="5362752"/>
            <a:ext cx="3369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Ekonomikas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izaugsme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P&amp;I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DA5FDC-D7A1-D74D-AD1D-64311649AD6C}"/>
              </a:ext>
            </a:extLst>
          </p:cNvPr>
          <p:cNvGrpSpPr/>
          <p:nvPr/>
        </p:nvGrpSpPr>
        <p:grpSpPr>
          <a:xfrm>
            <a:off x="849091" y="730645"/>
            <a:ext cx="1904384" cy="531360"/>
            <a:chOff x="348386" y="36539"/>
            <a:chExt cx="4877409" cy="531360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CD830932-9799-124F-84EB-746585EC1403}"/>
                </a:ext>
              </a:extLst>
            </p:cNvPr>
            <p:cNvSpPr/>
            <p:nvPr/>
          </p:nvSpPr>
          <p:spPr>
            <a:xfrm>
              <a:off x="348386" y="36539"/>
              <a:ext cx="4877409" cy="5313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39748F3D-0C77-F747-825F-D1AD68A8A5F1}"/>
                </a:ext>
              </a:extLst>
            </p:cNvPr>
            <p:cNvSpPr txBox="1"/>
            <p:nvPr/>
          </p:nvSpPr>
          <p:spPr>
            <a:xfrm>
              <a:off x="374325" y="62478"/>
              <a:ext cx="4825531" cy="4794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354" tIns="0" rIns="184354" bIns="0" numCol="1" spcCol="1270" anchor="ctr" anchorCtr="0">
              <a:noAutofit/>
            </a:bodyPr>
            <a:lstStyle/>
            <a:p>
              <a:pPr marL="0" marR="0" lvl="0" indent="0" algn="ctr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Jēgpilni</a:t>
              </a:r>
              <a:r>
                <a:rPr kumimoji="0" lang="en-GB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8FF4F2D-1F9E-274D-88CD-B55DD0FABF15}"/>
              </a:ext>
            </a:extLst>
          </p:cNvPr>
          <p:cNvSpPr txBox="1"/>
          <p:nvPr/>
        </p:nvSpPr>
        <p:spPr>
          <a:xfrm>
            <a:off x="5143499" y="6231850"/>
            <a:ext cx="5460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Zinātniskās izcilības vides veidošanās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000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44AD29B6-BF3B-4407-9E75-52DF8E3B2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544D2B-5297-7041-8BEC-27214A164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90" y="507160"/>
            <a:ext cx="2346779" cy="5438730"/>
          </a:xfrm>
        </p:spPr>
        <p:txBody>
          <a:bodyPr>
            <a:normAutofit/>
          </a:bodyPr>
          <a:lstStyle/>
          <a:p>
            <a:br>
              <a:rPr lang="lv-LV" sz="3200" dirty="0"/>
            </a:br>
            <a:br>
              <a:rPr lang="lv-LV" sz="2800" dirty="0"/>
            </a:br>
            <a:r>
              <a:rPr lang="lv-LV" sz="2400" dirty="0"/>
              <a:t>Veicināt sadarbību starp Latviju un CERN, starp zinātniskajām grupām un uzņēmējiem</a:t>
            </a:r>
            <a:endParaRPr lang="lv-LV" sz="3200" dirty="0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874481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FD460E-36A6-7943-9EA0-BBB138BFF51A}"/>
              </a:ext>
            </a:extLst>
          </p:cNvPr>
          <p:cNvGrpSpPr/>
          <p:nvPr/>
        </p:nvGrpSpPr>
        <p:grpSpPr>
          <a:xfrm>
            <a:off x="849091" y="646430"/>
            <a:ext cx="2346778" cy="531360"/>
            <a:chOff x="348386" y="2695769"/>
            <a:chExt cx="4877409" cy="53136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CFF426AD-4136-0748-AE63-DCD65B3E3791}"/>
                </a:ext>
              </a:extLst>
            </p:cNvPr>
            <p:cNvSpPr/>
            <p:nvPr/>
          </p:nvSpPr>
          <p:spPr>
            <a:xfrm>
              <a:off x="348386" y="2695769"/>
              <a:ext cx="4877409" cy="5313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A697B09B-1602-814A-97D1-390C4C1F18ED}"/>
                </a:ext>
              </a:extLst>
            </p:cNvPr>
            <p:cNvSpPr txBox="1"/>
            <p:nvPr/>
          </p:nvSpPr>
          <p:spPr>
            <a:xfrm>
              <a:off x="374325" y="2721708"/>
              <a:ext cx="4825531" cy="4794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354" tIns="0" rIns="184354" bIns="0" numCol="1" spcCol="1270" anchor="ctr" anchorCtr="0">
              <a:noAutofit/>
            </a:bodyPr>
            <a:lstStyle/>
            <a:p>
              <a:pPr marL="0" marR="0" lvl="0" indent="0" algn="l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Koordinēti</a:t>
              </a: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E2802C9F-1188-FD45-B915-6F24B2AC2B97}"/>
              </a:ext>
            </a:extLst>
          </p:cNvPr>
          <p:cNvGraphicFramePr/>
          <p:nvPr/>
        </p:nvGraphicFramePr>
        <p:xfrm>
          <a:off x="3396762" y="260018"/>
          <a:ext cx="8296404" cy="6193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28218AE8-05D0-8A44-968F-34C3F2610F19}"/>
              </a:ext>
            </a:extLst>
          </p:cNvPr>
          <p:cNvSpPr txBox="1"/>
          <p:nvPr/>
        </p:nvSpPr>
        <p:spPr>
          <a:xfrm>
            <a:off x="3855932" y="576122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ILO</a:t>
            </a:r>
          </a:p>
        </p:txBody>
      </p:sp>
    </p:spTree>
    <p:extLst>
      <p:ext uri="{BB962C8B-B14F-4D97-AF65-F5344CB8AC3E}">
        <p14:creationId xmlns:p14="http://schemas.microsoft.com/office/powerpoint/2010/main" val="963221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640080" y="325369"/>
            <a:ext cx="4368602" cy="19568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ts val="600"/>
              </a:spcAft>
            </a:pPr>
            <a:r>
              <a:rPr lang="en-US" sz="5400">
                <a:solidFill>
                  <a:schemeClr val="tx1"/>
                </a:solidFill>
              </a:rPr>
              <a:t>Darbs CERN nozīmē</a:t>
            </a:r>
          </a:p>
        </p:txBody>
      </p:sp>
      <p:sp>
        <p:nvSpPr>
          <p:cNvPr id="2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err="1">
                <a:latin typeface="+mn-lt"/>
                <a:ea typeface="+mn-ea"/>
                <a:cs typeface="+mn-cs"/>
              </a:rPr>
              <a:t>Būt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pasaules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zinātnes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elitē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err="1">
                <a:latin typeface="+mn-lt"/>
                <a:ea typeface="+mn-ea"/>
                <a:cs typeface="+mn-cs"/>
              </a:rPr>
              <a:t>Atpazīstami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eksperimenti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err="1">
                <a:latin typeface="+mn-lt"/>
                <a:ea typeface="+mn-ea"/>
                <a:cs typeface="+mn-cs"/>
              </a:rPr>
              <a:t>Unikāla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pieredze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err="1">
                <a:latin typeface="+mn-lt"/>
                <a:ea typeface="+mn-ea"/>
                <a:cs typeface="+mn-cs"/>
              </a:rPr>
              <a:t>Tīklošanās</a:t>
            </a:r>
            <a:r>
              <a:rPr lang="en-US" sz="1900" dirty="0">
                <a:latin typeface="+mn-lt"/>
                <a:ea typeface="+mn-ea"/>
                <a:cs typeface="+mn-cs"/>
              </a:rPr>
              <a:t> un </a:t>
            </a:r>
            <a:r>
              <a:rPr lang="en-US" sz="1900" dirty="0" err="1">
                <a:latin typeface="+mn-lt"/>
                <a:ea typeface="+mn-ea"/>
                <a:cs typeface="+mn-cs"/>
              </a:rPr>
              <a:t>kontakti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>
                <a:latin typeface="+mn-lt"/>
                <a:ea typeface="+mn-ea"/>
                <a:cs typeface="+mn-cs"/>
              </a:rPr>
              <a:t>Super-</a:t>
            </a:r>
            <a:r>
              <a:rPr lang="en-US" sz="1900" dirty="0" err="1">
                <a:latin typeface="+mn-lt"/>
                <a:ea typeface="+mn-ea"/>
                <a:cs typeface="+mn-cs"/>
              </a:rPr>
              <a:t>augsts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līmenis</a:t>
            </a:r>
            <a:r>
              <a:rPr lang="en-US" sz="1900" dirty="0">
                <a:latin typeface="+mn-lt"/>
                <a:ea typeface="+mn-ea"/>
                <a:cs typeface="+mn-cs"/>
              </a:rPr>
              <a:t> – </a:t>
            </a:r>
            <a:r>
              <a:rPr lang="en-US" sz="1900" dirty="0" err="1">
                <a:latin typeface="+mn-lt"/>
                <a:ea typeface="+mn-ea"/>
                <a:cs typeface="+mn-cs"/>
              </a:rPr>
              <a:t>labākie</a:t>
            </a:r>
            <a:r>
              <a:rPr lang="en-US" sz="1900" dirty="0">
                <a:latin typeface="+mn-lt"/>
                <a:ea typeface="+mn-ea"/>
                <a:cs typeface="+mn-cs"/>
              </a:rPr>
              <a:t> no </a:t>
            </a:r>
            <a:r>
              <a:rPr lang="en-US" sz="1900" dirty="0" err="1">
                <a:latin typeface="+mn-lt"/>
                <a:ea typeface="+mn-ea"/>
                <a:cs typeface="+mn-cs"/>
              </a:rPr>
              <a:t>labākajiem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err="1">
                <a:latin typeface="+mn-lt"/>
                <a:ea typeface="+mn-ea"/>
                <a:cs typeface="+mn-cs"/>
              </a:rPr>
              <a:t>Starptautiska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konkurence</a:t>
            </a:r>
            <a:r>
              <a:rPr lang="en-US" sz="1900" dirty="0">
                <a:latin typeface="+mn-lt"/>
                <a:ea typeface="+mn-ea"/>
                <a:cs typeface="+mn-cs"/>
              </a:rPr>
              <a:t> un </a:t>
            </a:r>
            <a:r>
              <a:rPr lang="en-US" sz="1900" dirty="0" err="1">
                <a:latin typeface="+mn-lt"/>
                <a:ea typeface="+mn-ea"/>
                <a:cs typeface="+mn-cs"/>
              </a:rPr>
              <a:t>rezultātu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validācija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err="1">
                <a:latin typeface="+mn-lt"/>
                <a:ea typeface="+mn-ea"/>
                <a:cs typeface="+mn-cs"/>
              </a:rPr>
              <a:t>Tieša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pieeja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unikālai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eksperimentālajai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bāzei</a:t>
            </a:r>
            <a:r>
              <a:rPr lang="en-US" sz="1900" dirty="0">
                <a:latin typeface="+mn-lt"/>
                <a:ea typeface="+mn-ea"/>
                <a:cs typeface="+mn-cs"/>
              </a:rPr>
              <a:t> un </a:t>
            </a:r>
            <a:r>
              <a:rPr lang="en-US" sz="1900" dirty="0" err="1">
                <a:latin typeface="+mn-lt"/>
                <a:ea typeface="+mn-ea"/>
                <a:cs typeface="+mn-cs"/>
              </a:rPr>
              <a:t>iekārtām</a:t>
            </a:r>
            <a:endParaRPr lang="en-US" sz="19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A group of people standing in a line with numbers on their shirts&#10;&#10;Description automatically generated">
            <a:extLst>
              <a:ext uri="{FF2B5EF4-FFF2-40B4-BE49-F238E27FC236}">
                <a16:creationId xmlns:a16="http://schemas.microsoft.com/office/drawing/2014/main" id="{377FC0F2-995F-7533-DF23-FA8A3D0665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8" r="16775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48470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a room&#10;&#10;Description automatically generated">
            <a:extLst>
              <a:ext uri="{FF2B5EF4-FFF2-40B4-BE49-F238E27FC236}">
                <a16:creationId xmlns:a16="http://schemas.microsoft.com/office/drawing/2014/main" id="{5851B893-CDB3-6591-937F-1EB38B587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3D2EE7D-A2FA-D0EA-99F7-F5EA3B3A35E2}"/>
              </a:ext>
            </a:extLst>
          </p:cNvPr>
          <p:cNvSpPr txBox="1">
            <a:spLocks/>
          </p:cNvSpPr>
          <p:nvPr/>
        </p:nvSpPr>
        <p:spPr>
          <a:xfrm>
            <a:off x="412376" y="310718"/>
            <a:ext cx="10810567" cy="159223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/>
                </a:solidFill>
                <a:latin typeface="Verdana"/>
                <a:ea typeface="Verdana"/>
              </a:rPr>
              <a:t>Outreach activities in Latvia</a:t>
            </a:r>
            <a:endParaRPr lang="lv-LV" sz="3000" b="1" dirty="0">
              <a:solidFill>
                <a:schemeClr val="bg1"/>
              </a:solidFill>
              <a:latin typeface="Verdana"/>
              <a:ea typeface="Verdana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Latvian National Library </a:t>
            </a:r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- permanent CERN exposition and classroom for children and 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the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general public 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- CERN as a centre of excellence for technology and innovation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34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tanding in front of a chalkboard&#10;&#10;Description automatically generated">
            <a:extLst>
              <a:ext uri="{FF2B5EF4-FFF2-40B4-BE49-F238E27FC236}">
                <a16:creationId xmlns:a16="http://schemas.microsoft.com/office/drawing/2014/main" id="{08511FAC-2F8B-AD56-D99B-5B5B477E25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5" b="5944"/>
          <a:stretch/>
        </p:blipFill>
        <p:spPr>
          <a:xfrm>
            <a:off x="6256869" y="1531123"/>
            <a:ext cx="5291666" cy="3212756"/>
          </a:xfrm>
          <a:prstGeom prst="rect">
            <a:avLst/>
          </a:prstGeom>
        </p:spPr>
      </p:pic>
      <p:pic>
        <p:nvPicPr>
          <p:cNvPr id="2" name="Attēls 5" descr="Attēls, kurā ir persona, ārtelpa, vīrietis, cilvēki&#10;&#10;Apraksts ģenerēts automātiski">
            <a:extLst>
              <a:ext uri="{FF2B5EF4-FFF2-40B4-BE49-F238E27FC236}">
                <a16:creationId xmlns:a16="http://schemas.microsoft.com/office/drawing/2014/main" id="{97B8B131-EEBE-7663-13BC-735006988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5" y="1531123"/>
            <a:ext cx="5291667" cy="39687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1F5D70-5731-D68F-0D4F-6062FE0B2B55}"/>
              </a:ext>
            </a:extLst>
          </p:cNvPr>
          <p:cNvSpPr txBox="1"/>
          <p:nvPr/>
        </p:nvSpPr>
        <p:spPr>
          <a:xfrm>
            <a:off x="643465" y="5842471"/>
            <a:ext cx="9193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>
                <a:solidFill>
                  <a:srgbClr val="0000B3"/>
                </a:solidFill>
                <a:latin typeface="Verdana"/>
                <a:ea typeface="+mj-ea"/>
                <a:cs typeface="+mj-cs"/>
              </a:rPr>
              <a:t>No «ēnas» līdz doktorantūrai</a:t>
            </a:r>
          </a:p>
        </p:txBody>
      </p:sp>
      <p:pic>
        <p:nvPicPr>
          <p:cNvPr id="7" name="Attēls 7" descr="Attēls, kurā ir zīmējums&#10;&#10;Apraksts ģenerēts automātiski">
            <a:extLst>
              <a:ext uri="{FF2B5EF4-FFF2-40B4-BE49-F238E27FC236}">
                <a16:creationId xmlns:a16="http://schemas.microsoft.com/office/drawing/2014/main" id="{7389D019-2355-DFBE-6434-0BA5130F8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0247" y="5086478"/>
            <a:ext cx="28670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87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204" y="2633649"/>
            <a:ext cx="5722255" cy="2712045"/>
          </a:xfrm>
        </p:spPr>
        <p:txBody>
          <a:bodyPr/>
          <a:lstStyle/>
          <a:p>
            <a:pPr algn="ctr"/>
            <a:br>
              <a:rPr lang="en-GB" sz="2800" b="1">
                <a:solidFill>
                  <a:srgbClr val="0000B3"/>
                </a:solidFill>
              </a:rPr>
            </a:br>
            <a:br>
              <a:rPr lang="en-GB" sz="2800" b="1">
                <a:solidFill>
                  <a:srgbClr val="0000B3"/>
                </a:solidFill>
              </a:rPr>
            </a:br>
            <a:r>
              <a:rPr lang="en-GB" sz="2800" b="1">
                <a:solidFill>
                  <a:srgbClr val="0000B3"/>
                </a:solidFill>
              </a:rPr>
              <a:t>Latvia </a:t>
            </a:r>
            <a:r>
              <a:rPr lang="en-GB" sz="2800" b="1" dirty="0">
                <a:solidFill>
                  <a:srgbClr val="0000B3"/>
                </a:solidFill>
              </a:rPr>
              <a:t>is reliable and honest partner of CERN</a:t>
            </a:r>
            <a:br>
              <a:rPr lang="en-GB" sz="2800" b="1" dirty="0">
                <a:solidFill>
                  <a:srgbClr val="0000B3"/>
                </a:solidFill>
              </a:rPr>
            </a:br>
            <a:br>
              <a:rPr lang="en-GB" sz="2800" b="1">
                <a:solidFill>
                  <a:srgbClr val="0000B3"/>
                </a:solidFill>
              </a:rPr>
            </a:br>
            <a:br>
              <a:rPr lang="en-GB" sz="2800" b="1" dirty="0">
                <a:solidFill>
                  <a:srgbClr val="0000B3"/>
                </a:solidFill>
              </a:rPr>
            </a:br>
            <a:endParaRPr lang="lv-LV" sz="105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1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EC58E-F6A3-6B8F-0E55-7B009074B6A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1929" y="564314"/>
            <a:ext cx="11353800" cy="19002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+mn-lt"/>
              </a:rPr>
              <a:t>CERN paver </a:t>
            </a:r>
            <a:r>
              <a:rPr lang="en-GB" sz="4000" b="1" dirty="0" err="1">
                <a:solidFill>
                  <a:schemeClr val="accent1"/>
                </a:solidFill>
                <a:latin typeface="+mn-lt"/>
              </a:rPr>
              <a:t>iespējas</a:t>
            </a:r>
            <a:r>
              <a:rPr lang="en-GB" sz="4000" b="1" dirty="0">
                <a:solidFill>
                  <a:schemeClr val="accent1"/>
                </a:solidFill>
                <a:latin typeface="+mn-lt"/>
              </a:rPr>
              <a:t>: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9FE52D8-F923-1FA6-CA1A-8146C688C56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84848" y="1792515"/>
            <a:ext cx="3684587" cy="9064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L</a:t>
            </a:r>
            <a:r>
              <a:rPr lang="lv-LV" sz="2000" dirty="0"/>
              <a:t>atvijas</a:t>
            </a:r>
            <a:r>
              <a:rPr lang="en-US" sz="2000" dirty="0"/>
              <a:t> </a:t>
            </a:r>
            <a:r>
              <a:rPr lang="en-US" sz="2000" dirty="0" err="1"/>
              <a:t>zinātniskās</a:t>
            </a:r>
            <a:r>
              <a:rPr lang="en-US" sz="2000" dirty="0"/>
              <a:t> </a:t>
            </a:r>
            <a:r>
              <a:rPr lang="en-US" sz="2000" dirty="0" err="1"/>
              <a:t>institūcijas</a:t>
            </a:r>
            <a:r>
              <a:rPr lang="en-US" sz="2000" dirty="0"/>
              <a:t> </a:t>
            </a:r>
            <a:r>
              <a:rPr lang="en-US" sz="2000" dirty="0" err="1"/>
              <a:t>sekmīgi</a:t>
            </a:r>
            <a:r>
              <a:rPr lang="en-US" sz="2000" dirty="0"/>
              <a:t> </a:t>
            </a:r>
            <a:r>
              <a:rPr lang="en-US" sz="2000" dirty="0" err="1"/>
              <a:t>piedalās</a:t>
            </a:r>
            <a:r>
              <a:rPr lang="en-US" sz="2000" dirty="0"/>
              <a:t> </a:t>
            </a:r>
            <a:r>
              <a:rPr lang="en-US" sz="2000" dirty="0" err="1"/>
              <a:t>virknē</a:t>
            </a:r>
            <a:r>
              <a:rPr lang="en-US" sz="2000" dirty="0"/>
              <a:t> CERN </a:t>
            </a:r>
            <a:r>
              <a:rPr lang="en-US" sz="2000" dirty="0" err="1"/>
              <a:t>eksperimentu</a:t>
            </a:r>
            <a:r>
              <a:rPr lang="en-US" sz="2000" dirty="0"/>
              <a:t> un </a:t>
            </a:r>
            <a:r>
              <a:rPr lang="en-US" sz="2000" dirty="0" err="1"/>
              <a:t>projektu</a:t>
            </a:r>
            <a:endParaRPr lang="en-US" sz="2000" dirty="0"/>
          </a:p>
        </p:txBody>
      </p:sp>
      <p:sp>
        <p:nvSpPr>
          <p:cNvPr id="8" name="Flowchart: Manual Input 1"/>
          <p:cNvSpPr/>
          <p:nvPr/>
        </p:nvSpPr>
        <p:spPr bwMode="auto">
          <a:xfrm rot="16200000" flipH="1" flipV="1">
            <a:off x="2029674" y="4227288"/>
            <a:ext cx="601039" cy="466039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71 w 10000"/>
              <a:gd name="connsiteY0" fmla="*/ 137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71 w 10000"/>
              <a:gd name="connsiteY4" fmla="*/ 1378 h 10000"/>
              <a:gd name="connsiteX0" fmla="*/ 171 w 10000"/>
              <a:gd name="connsiteY0" fmla="*/ 981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71 w 10000"/>
              <a:gd name="connsiteY4" fmla="*/ 98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71" y="981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171" y="9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16800000" scaled="0"/>
            <a:tileRect/>
          </a:grad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759034-EAB1-4288-13C2-B3FD7656767D}"/>
              </a:ext>
            </a:extLst>
          </p:cNvPr>
          <p:cNvSpPr txBox="1"/>
          <p:nvPr/>
        </p:nvSpPr>
        <p:spPr>
          <a:xfrm>
            <a:off x="145203" y="6372817"/>
            <a:ext cx="4229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Innovated by </a:t>
            </a:r>
            <a:r>
              <a:rPr kumimoji="0" lang="lv-LV" sz="1800" b="0" i="1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+mn-cs"/>
              </a:rPr>
              <a:t>#</a:t>
            </a:r>
            <a:r>
              <a:rPr kumimoji="0" lang="lv-LV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+mn-cs"/>
              </a:rPr>
              <a:t>LatvijaCERN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+mn-cs"/>
              </a:rPr>
              <a:t> - </a:t>
            </a: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+mn-cs"/>
              </a:rPr>
              <a:t>līderība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03398" y="4497969"/>
            <a:ext cx="41237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zinātnieki un komersanti veiksmīgi piedalās (iepriekš slēgtos un nepieejamos) augstākā līmeņa konsorcijos, projektos un sadarbības platformās</a:t>
            </a:r>
          </a:p>
        </p:txBody>
      </p:sp>
      <p:sp>
        <p:nvSpPr>
          <p:cNvPr id="4" name="Rectangle 3"/>
          <p:cNvSpPr/>
          <p:nvPr/>
        </p:nvSpPr>
        <p:spPr>
          <a:xfrm>
            <a:off x="8781223" y="4433825"/>
            <a:ext cx="31320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papildus unikālām sadarbības un tīklošanās iespējām dalība ir devusi arī vērā ņemamu finansiālu pienesumu Latvijas zinātnei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523647" y="4178935"/>
            <a:ext cx="343068" cy="827290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ln w="12700" cmpd="sng">
            <a:solidFill>
              <a:schemeClr val="accent1"/>
            </a:solidFill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07560" y="3122827"/>
            <a:ext cx="10784440" cy="1069975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1">
                  <a:alpha val="5000"/>
                  <a:lumMod val="56000"/>
                  <a:lumOff val="44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3362068" y="3138325"/>
            <a:ext cx="979487" cy="1069975"/>
          </a:xfrm>
          <a:custGeom>
            <a:avLst/>
            <a:gdLst>
              <a:gd name="T0" fmla="*/ 617 w 617"/>
              <a:gd name="T1" fmla="*/ 337 h 674"/>
              <a:gd name="T2" fmla="*/ 282 w 617"/>
              <a:gd name="T3" fmla="*/ 0 h 674"/>
              <a:gd name="T4" fmla="*/ 0 w 617"/>
              <a:gd name="T5" fmla="*/ 0 h 674"/>
              <a:gd name="T6" fmla="*/ 334 w 617"/>
              <a:gd name="T7" fmla="*/ 337 h 674"/>
              <a:gd name="T8" fmla="*/ 0 w 617"/>
              <a:gd name="T9" fmla="*/ 674 h 674"/>
              <a:gd name="T10" fmla="*/ 282 w 617"/>
              <a:gd name="T11" fmla="*/ 674 h 674"/>
              <a:gd name="T12" fmla="*/ 617 w 617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7" h="674">
                <a:moveTo>
                  <a:pt x="617" y="337"/>
                </a:moveTo>
                <a:lnTo>
                  <a:pt x="282" y="0"/>
                </a:lnTo>
                <a:lnTo>
                  <a:pt x="0" y="0"/>
                </a:lnTo>
                <a:lnTo>
                  <a:pt x="334" y="337"/>
                </a:lnTo>
                <a:lnTo>
                  <a:pt x="0" y="674"/>
                </a:lnTo>
                <a:lnTo>
                  <a:pt x="282" y="674"/>
                </a:lnTo>
                <a:lnTo>
                  <a:pt x="617" y="3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5483389" y="3109784"/>
            <a:ext cx="979487" cy="1069975"/>
          </a:xfrm>
          <a:custGeom>
            <a:avLst/>
            <a:gdLst>
              <a:gd name="T0" fmla="*/ 617 w 617"/>
              <a:gd name="T1" fmla="*/ 337 h 674"/>
              <a:gd name="T2" fmla="*/ 283 w 617"/>
              <a:gd name="T3" fmla="*/ 0 h 674"/>
              <a:gd name="T4" fmla="*/ 0 w 617"/>
              <a:gd name="T5" fmla="*/ 0 h 674"/>
              <a:gd name="T6" fmla="*/ 335 w 617"/>
              <a:gd name="T7" fmla="*/ 337 h 674"/>
              <a:gd name="T8" fmla="*/ 0 w 617"/>
              <a:gd name="T9" fmla="*/ 674 h 674"/>
              <a:gd name="T10" fmla="*/ 283 w 617"/>
              <a:gd name="T11" fmla="*/ 674 h 674"/>
              <a:gd name="T12" fmla="*/ 617 w 617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7" h="674">
                <a:moveTo>
                  <a:pt x="617" y="337"/>
                </a:moveTo>
                <a:lnTo>
                  <a:pt x="283" y="0"/>
                </a:lnTo>
                <a:lnTo>
                  <a:pt x="0" y="0"/>
                </a:lnTo>
                <a:lnTo>
                  <a:pt x="335" y="337"/>
                </a:lnTo>
                <a:lnTo>
                  <a:pt x="0" y="674"/>
                </a:lnTo>
                <a:lnTo>
                  <a:pt x="283" y="674"/>
                </a:lnTo>
                <a:lnTo>
                  <a:pt x="617" y="3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7880965" y="3124329"/>
            <a:ext cx="981075" cy="1069975"/>
          </a:xfrm>
          <a:custGeom>
            <a:avLst/>
            <a:gdLst>
              <a:gd name="T0" fmla="*/ 618 w 618"/>
              <a:gd name="T1" fmla="*/ 337 h 674"/>
              <a:gd name="T2" fmla="*/ 283 w 618"/>
              <a:gd name="T3" fmla="*/ 0 h 674"/>
              <a:gd name="T4" fmla="*/ 0 w 618"/>
              <a:gd name="T5" fmla="*/ 0 h 674"/>
              <a:gd name="T6" fmla="*/ 335 w 618"/>
              <a:gd name="T7" fmla="*/ 337 h 674"/>
              <a:gd name="T8" fmla="*/ 0 w 618"/>
              <a:gd name="T9" fmla="*/ 674 h 674"/>
              <a:gd name="T10" fmla="*/ 283 w 618"/>
              <a:gd name="T11" fmla="*/ 674 h 674"/>
              <a:gd name="T12" fmla="*/ 618 w 618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8" h="674">
                <a:moveTo>
                  <a:pt x="618" y="337"/>
                </a:moveTo>
                <a:lnTo>
                  <a:pt x="283" y="0"/>
                </a:lnTo>
                <a:lnTo>
                  <a:pt x="0" y="0"/>
                </a:lnTo>
                <a:lnTo>
                  <a:pt x="335" y="337"/>
                </a:lnTo>
                <a:lnTo>
                  <a:pt x="0" y="674"/>
                </a:lnTo>
                <a:lnTo>
                  <a:pt x="283" y="674"/>
                </a:lnTo>
                <a:lnTo>
                  <a:pt x="618" y="33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93939" y="2182597"/>
            <a:ext cx="2811462" cy="3032125"/>
            <a:chOff x="563527" y="1714240"/>
            <a:chExt cx="2811462" cy="3032125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2019264" y="1714240"/>
              <a:ext cx="568325" cy="571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563527" y="2368290"/>
              <a:ext cx="2811462" cy="2378075"/>
            </a:xfrm>
            <a:custGeom>
              <a:avLst/>
              <a:gdLst>
                <a:gd name="T0" fmla="*/ 303 w 307"/>
                <a:gd name="T1" fmla="*/ 233 h 258"/>
                <a:gd name="T2" fmla="*/ 262 w 307"/>
                <a:gd name="T3" fmla="*/ 161 h 258"/>
                <a:gd name="T4" fmla="*/ 242 w 307"/>
                <a:gd name="T5" fmla="*/ 144 h 258"/>
                <a:gd name="T6" fmla="*/ 187 w 307"/>
                <a:gd name="T7" fmla="*/ 125 h 258"/>
                <a:gd name="T8" fmla="*/ 196 w 307"/>
                <a:gd name="T9" fmla="*/ 39 h 258"/>
                <a:gd name="T10" fmla="*/ 213 w 307"/>
                <a:gd name="T11" fmla="*/ 56 h 258"/>
                <a:gd name="T12" fmla="*/ 237 w 307"/>
                <a:gd name="T13" fmla="*/ 66 h 258"/>
                <a:gd name="T14" fmla="*/ 253 w 307"/>
                <a:gd name="T15" fmla="*/ 61 h 258"/>
                <a:gd name="T16" fmla="*/ 288 w 307"/>
                <a:gd name="T17" fmla="*/ 43 h 258"/>
                <a:gd name="T18" fmla="*/ 293 w 307"/>
                <a:gd name="T19" fmla="*/ 26 h 258"/>
                <a:gd name="T20" fmla="*/ 293 w 307"/>
                <a:gd name="T21" fmla="*/ 26 h 258"/>
                <a:gd name="T22" fmla="*/ 275 w 307"/>
                <a:gd name="T23" fmla="*/ 20 h 258"/>
                <a:gd name="T24" fmla="*/ 241 w 307"/>
                <a:gd name="T25" fmla="*/ 39 h 258"/>
                <a:gd name="T26" fmla="*/ 231 w 307"/>
                <a:gd name="T27" fmla="*/ 37 h 258"/>
                <a:gd name="T28" fmla="*/ 211 w 307"/>
                <a:gd name="T29" fmla="*/ 18 h 258"/>
                <a:gd name="T30" fmla="*/ 180 w 307"/>
                <a:gd name="T31" fmla="*/ 4 h 258"/>
                <a:gd name="T32" fmla="*/ 149 w 307"/>
                <a:gd name="T33" fmla="*/ 1 h 258"/>
                <a:gd name="T34" fmla="*/ 122 w 307"/>
                <a:gd name="T35" fmla="*/ 4 h 258"/>
                <a:gd name="T36" fmla="*/ 81 w 307"/>
                <a:gd name="T37" fmla="*/ 21 h 258"/>
                <a:gd name="T38" fmla="*/ 59 w 307"/>
                <a:gd name="T39" fmla="*/ 49 h 258"/>
                <a:gd name="T40" fmla="*/ 52 w 307"/>
                <a:gd name="T41" fmla="*/ 102 h 258"/>
                <a:gd name="T42" fmla="*/ 63 w 307"/>
                <a:gd name="T43" fmla="*/ 117 h 258"/>
                <a:gd name="T44" fmla="*/ 64 w 307"/>
                <a:gd name="T45" fmla="*/ 117 h 258"/>
                <a:gd name="T46" fmla="*/ 78 w 307"/>
                <a:gd name="T47" fmla="*/ 106 h 258"/>
                <a:gd name="T48" fmla="*/ 84 w 307"/>
                <a:gd name="T49" fmla="*/ 52 h 258"/>
                <a:gd name="T50" fmla="*/ 90 w 307"/>
                <a:gd name="T51" fmla="*/ 45 h 258"/>
                <a:gd name="T52" fmla="*/ 132 w 307"/>
                <a:gd name="T53" fmla="*/ 28 h 258"/>
                <a:gd name="T54" fmla="*/ 122 w 307"/>
                <a:gd name="T55" fmla="*/ 128 h 258"/>
                <a:gd name="T56" fmla="*/ 87 w 307"/>
                <a:gd name="T57" fmla="*/ 197 h 258"/>
                <a:gd name="T58" fmla="*/ 83 w 307"/>
                <a:gd name="T59" fmla="*/ 200 h 258"/>
                <a:gd name="T60" fmla="*/ 78 w 307"/>
                <a:gd name="T61" fmla="*/ 199 h 258"/>
                <a:gd name="T62" fmla="*/ 26 w 307"/>
                <a:gd name="T63" fmla="*/ 162 h 258"/>
                <a:gd name="T64" fmla="*/ 5 w 307"/>
                <a:gd name="T65" fmla="*/ 166 h 258"/>
                <a:gd name="T66" fmla="*/ 5 w 307"/>
                <a:gd name="T67" fmla="*/ 166 h 258"/>
                <a:gd name="T68" fmla="*/ 8 w 307"/>
                <a:gd name="T69" fmla="*/ 187 h 258"/>
                <a:gd name="T70" fmla="*/ 60 w 307"/>
                <a:gd name="T71" fmla="*/ 224 h 258"/>
                <a:gd name="T72" fmla="*/ 81 w 307"/>
                <a:gd name="T73" fmla="*/ 231 h 258"/>
                <a:gd name="T74" fmla="*/ 95 w 307"/>
                <a:gd name="T75" fmla="*/ 228 h 258"/>
                <a:gd name="T76" fmla="*/ 115 w 307"/>
                <a:gd name="T77" fmla="*/ 209 h 258"/>
                <a:gd name="T78" fmla="*/ 146 w 307"/>
                <a:gd name="T79" fmla="*/ 147 h 258"/>
                <a:gd name="T80" fmla="*/ 151 w 307"/>
                <a:gd name="T81" fmla="*/ 145 h 258"/>
                <a:gd name="T82" fmla="*/ 232 w 307"/>
                <a:gd name="T83" fmla="*/ 173 h 258"/>
                <a:gd name="T84" fmla="*/ 236 w 307"/>
                <a:gd name="T85" fmla="*/ 176 h 258"/>
                <a:gd name="T86" fmla="*/ 277 w 307"/>
                <a:gd name="T87" fmla="*/ 248 h 258"/>
                <a:gd name="T88" fmla="*/ 297 w 307"/>
                <a:gd name="T89" fmla="*/ 254 h 258"/>
                <a:gd name="T90" fmla="*/ 297 w 307"/>
                <a:gd name="T91" fmla="*/ 253 h 258"/>
                <a:gd name="T92" fmla="*/ 303 w 307"/>
                <a:gd name="T93" fmla="*/ 23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7" h="258">
                  <a:moveTo>
                    <a:pt x="303" y="233"/>
                  </a:moveTo>
                  <a:cubicBezTo>
                    <a:pt x="262" y="161"/>
                    <a:pt x="262" y="161"/>
                    <a:pt x="262" y="161"/>
                  </a:cubicBezTo>
                  <a:cubicBezTo>
                    <a:pt x="258" y="153"/>
                    <a:pt x="251" y="147"/>
                    <a:pt x="242" y="144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20" y="62"/>
                    <a:pt x="228" y="66"/>
                    <a:pt x="237" y="66"/>
                  </a:cubicBezTo>
                  <a:cubicBezTo>
                    <a:pt x="243" y="66"/>
                    <a:pt x="248" y="64"/>
                    <a:pt x="253" y="61"/>
                  </a:cubicBezTo>
                  <a:cubicBezTo>
                    <a:pt x="288" y="43"/>
                    <a:pt x="288" y="43"/>
                    <a:pt x="288" y="43"/>
                  </a:cubicBezTo>
                  <a:cubicBezTo>
                    <a:pt x="294" y="40"/>
                    <a:pt x="296" y="32"/>
                    <a:pt x="293" y="26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89" y="19"/>
                    <a:pt x="282" y="17"/>
                    <a:pt x="275" y="20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8" y="40"/>
                    <a:pt x="234" y="40"/>
                    <a:pt x="231" y="37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03" y="10"/>
                    <a:pt x="192" y="5"/>
                    <a:pt x="180" y="4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0" y="0"/>
                    <a:pt x="131" y="1"/>
                    <a:pt x="122" y="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69" y="25"/>
                    <a:pt x="60" y="36"/>
                    <a:pt x="59" y="49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1" y="109"/>
                    <a:pt x="56" y="116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71" y="118"/>
                    <a:pt x="77" y="113"/>
                    <a:pt x="78" y="106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5" y="49"/>
                    <a:pt x="87" y="46"/>
                    <a:pt x="90" y="45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87" y="197"/>
                    <a:pt x="87" y="197"/>
                    <a:pt x="87" y="197"/>
                  </a:cubicBezTo>
                  <a:cubicBezTo>
                    <a:pt x="86" y="199"/>
                    <a:pt x="84" y="200"/>
                    <a:pt x="83" y="200"/>
                  </a:cubicBezTo>
                  <a:cubicBezTo>
                    <a:pt x="82" y="201"/>
                    <a:pt x="80" y="201"/>
                    <a:pt x="78" y="199"/>
                  </a:cubicBezTo>
                  <a:cubicBezTo>
                    <a:pt x="26" y="162"/>
                    <a:pt x="26" y="162"/>
                    <a:pt x="26" y="162"/>
                  </a:cubicBezTo>
                  <a:cubicBezTo>
                    <a:pt x="19" y="157"/>
                    <a:pt x="10" y="159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0" y="173"/>
                    <a:pt x="1" y="182"/>
                    <a:pt x="8" y="187"/>
                  </a:cubicBezTo>
                  <a:cubicBezTo>
                    <a:pt x="60" y="224"/>
                    <a:pt x="60" y="224"/>
                    <a:pt x="60" y="224"/>
                  </a:cubicBezTo>
                  <a:cubicBezTo>
                    <a:pt x="66" y="228"/>
                    <a:pt x="74" y="231"/>
                    <a:pt x="81" y="231"/>
                  </a:cubicBezTo>
                  <a:cubicBezTo>
                    <a:pt x="86" y="231"/>
                    <a:pt x="90" y="230"/>
                    <a:pt x="95" y="228"/>
                  </a:cubicBezTo>
                  <a:cubicBezTo>
                    <a:pt x="104" y="225"/>
                    <a:pt x="111" y="218"/>
                    <a:pt x="115" y="209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7" y="145"/>
                    <a:pt x="149" y="144"/>
                    <a:pt x="151" y="145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4" y="173"/>
                    <a:pt x="235" y="174"/>
                    <a:pt x="236" y="176"/>
                  </a:cubicBezTo>
                  <a:cubicBezTo>
                    <a:pt x="277" y="248"/>
                    <a:pt x="277" y="248"/>
                    <a:pt x="277" y="248"/>
                  </a:cubicBezTo>
                  <a:cubicBezTo>
                    <a:pt x="281" y="255"/>
                    <a:pt x="290" y="258"/>
                    <a:pt x="297" y="254"/>
                  </a:cubicBezTo>
                  <a:cubicBezTo>
                    <a:pt x="297" y="253"/>
                    <a:pt x="297" y="253"/>
                    <a:pt x="297" y="253"/>
                  </a:cubicBezTo>
                  <a:cubicBezTo>
                    <a:pt x="305" y="249"/>
                    <a:pt x="307" y="240"/>
                    <a:pt x="303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</p:grpSp>
      <p:sp>
        <p:nvSpPr>
          <p:cNvPr id="20" name="Freeform 19"/>
          <p:cNvSpPr/>
          <p:nvPr/>
        </p:nvSpPr>
        <p:spPr>
          <a:xfrm flipV="1">
            <a:off x="5705140" y="2108433"/>
            <a:ext cx="363689" cy="1098507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ln w="12700" cmpd="sng">
            <a:solidFill>
              <a:schemeClr val="accent2"/>
            </a:solidFill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8118028" y="4189858"/>
            <a:ext cx="577256" cy="672610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ln w="12700" cmpd="sng">
            <a:solidFill>
              <a:schemeClr val="accent3"/>
            </a:solidFill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499436" y="6073199"/>
            <a:ext cx="349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38507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31074" y="418011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CERN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=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571500" marR="0" lvl="0" indent="-5715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lang="en-GB" b="1" dirty="0">
                <a:solidFill>
                  <a:srgbClr val="0000B3"/>
                </a:solidFill>
                <a:latin typeface="Verdana"/>
              </a:rPr>
              <a:t>t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alantu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r>
              <a:rPr kumimoji="0" lang="en-GB" sz="4400" b="1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magnēts</a:t>
            </a:r>
            <a:endParaRPr lang="en-GB" b="1" i="0" dirty="0">
              <a:solidFill>
                <a:srgbClr val="0000B3"/>
              </a:solidFill>
              <a:latin typeface="Verdana"/>
            </a:endParaRPr>
          </a:p>
          <a:p>
            <a:pPr marL="571500" marR="0" lvl="0" indent="-5715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lang="en-GB" b="1" dirty="0">
                <a:solidFill>
                  <a:srgbClr val="0000B3"/>
                </a:solidFill>
                <a:latin typeface="Verdana"/>
              </a:rPr>
              <a:t>i</a:t>
            </a:r>
            <a:r>
              <a:rPr kumimoji="0" lang="en-GB" sz="4400" b="1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espēju</a:t>
            </a:r>
            <a:r>
              <a:rPr kumimoji="0" lang="en-GB" sz="4400" b="1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r>
              <a:rPr kumimoji="0" lang="en-GB" sz="4400" b="1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sniedzējs</a:t>
            </a:r>
            <a:r>
              <a:rPr kumimoji="0" lang="en-GB" sz="4400" b="1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lang="en-GB" b="1" dirty="0" err="1">
                <a:solidFill>
                  <a:srgbClr val="0000B3"/>
                </a:solidFill>
                <a:latin typeface="Verdana"/>
              </a:rPr>
              <a:t>spēcīga</a:t>
            </a:r>
            <a:r>
              <a:rPr lang="en-GB" b="1" dirty="0">
                <a:solidFill>
                  <a:srgbClr val="0000B3"/>
                </a:solidFill>
                <a:latin typeface="Verdana"/>
              </a:rPr>
              <a:t> </a:t>
            </a:r>
            <a:r>
              <a:rPr lang="en-GB" b="1" dirty="0" err="1">
                <a:solidFill>
                  <a:srgbClr val="0000B3"/>
                </a:solidFill>
                <a:latin typeface="Verdana"/>
              </a:rPr>
              <a:t>m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otivācija</a:t>
            </a:r>
            <a:r>
              <a:rPr lang="en-GB" b="1" i="0" dirty="0">
                <a:solidFill>
                  <a:srgbClr val="0000B3"/>
                </a:solidFill>
                <a:latin typeface="Verdana"/>
              </a:rPr>
              <a:t> 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studēt</a:t>
            </a:r>
            <a:r>
              <a:rPr lang="en-GB" b="1" i="0" dirty="0">
                <a:solidFill>
                  <a:srgbClr val="0000B3"/>
                </a:solidFill>
                <a:latin typeface="Verdana"/>
              </a:rPr>
              <a:t> un 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strādāt</a:t>
            </a:r>
            <a:r>
              <a:rPr lang="en-GB" b="1" dirty="0">
                <a:solidFill>
                  <a:srgbClr val="0000B3"/>
                </a:solidFill>
                <a:latin typeface="Verdana"/>
              </a:rPr>
              <a:t> </a:t>
            </a:r>
            <a:r>
              <a:rPr lang="en-GB" b="1" i="0" dirty="0">
                <a:solidFill>
                  <a:srgbClr val="0000B3"/>
                </a:solidFill>
                <a:latin typeface="Verdana"/>
              </a:rPr>
              <a:t>RTU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345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Scientific/research 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49637" y="1393831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 on the bottom-up initiatives / balance &amp; diversity / strategic approach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43927" y="1897484"/>
            <a:ext cx="5366983" cy="45186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CERN based experiments and collaborations</a:t>
            </a: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as a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HEP flagship 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project (RTU+LU)</a:t>
            </a:r>
            <a:endParaRPr lang="en-GB" sz="18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MEDICIS 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(RTU+LU)</a:t>
            </a:r>
            <a:endParaRPr lang="en-GB" sz="9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err="1">
                <a:solidFill>
                  <a:srgbClr val="1F0092"/>
                </a:solidFill>
                <a:latin typeface="Verdana"/>
                <a:ea typeface="Verdana"/>
              </a:rPr>
              <a:t>AEgIS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(LU)</a:t>
            </a:r>
            <a:endParaRPr lang="en-GB" sz="1800" err="1">
              <a:ea typeface="+mn-lt"/>
              <a:cs typeface="+mn-lt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ISOLDE/LIEBE (LU) </a:t>
            </a:r>
            <a:endParaRPr lang="en-GB"/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Crystal Clear Collaboration (LU)</a:t>
            </a:r>
          </a:p>
          <a:p>
            <a:pPr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Development of new projects and technologies at CERN</a:t>
            </a:r>
            <a:endParaRPr lang="en-GB" sz="1800" b="1">
              <a:ea typeface="+mn-lt"/>
              <a:cs typeface="+mn-lt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Accelerator &amp; Technology Sector /ATS-DO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Engineering and Technology Departments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FCC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Muon Collider Collaboration</a:t>
            </a: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550363" y="1972269"/>
            <a:ext cx="5642202" cy="43645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EU funded 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projects 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CERN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coordinated/associated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Riga Technical University (RTU)</a:t>
            </a:r>
            <a:endParaRPr lang="en-GB" dirty="0">
              <a:latin typeface="Verdana"/>
              <a:ea typeface="Verdana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I.FAST</a:t>
            </a: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HITRIplus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NIMMS</a:t>
            </a:r>
            <a:endParaRPr lang="en-GB" sz="1800" dirty="0">
              <a:solidFill>
                <a:srgbClr val="1F0092"/>
              </a:solidFill>
              <a:latin typeface="Verdana"/>
              <a:ea typeface="Verdana" panose="020B0604030504040204" pitchFamily="34" charset="0"/>
              <a:cs typeface="Calibri" panose="020F0502020204030204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University of Latvia (UL)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PRISMAP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QuantHEP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0D91E8-1994-F0E6-049A-ED68E515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5818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5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609809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851042" y="5098967"/>
            <a:ext cx="10489915" cy="12365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Būtisks finansiāls pienesums RTU zinātnes budžetā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Starptautiski zinātniski projekti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3074" name="Picture 2" descr="WebHome &lt; FCC &lt; TWiki">
            <a:extLst>
              <a:ext uri="{FF2B5EF4-FFF2-40B4-BE49-F238E27FC236}">
                <a16:creationId xmlns:a16="http://schemas.microsoft.com/office/drawing/2014/main" id="{AF5F5B91-FD0A-9777-73B8-6DDFD849A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270" y="1483883"/>
            <a:ext cx="2529869" cy="8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MS-doc-3045-v3: CMS Logo">
            <a:extLst>
              <a:ext uri="{FF2B5EF4-FFF2-40B4-BE49-F238E27FC236}">
                <a16:creationId xmlns:a16="http://schemas.microsoft.com/office/drawing/2014/main" id="{51F8F614-2396-CF6C-822F-21F243F1D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42" y="1203672"/>
            <a:ext cx="1424112" cy="14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186395C8-A4B9-6ABA-D0E7-791D77722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945" y="1213686"/>
            <a:ext cx="1424113" cy="1396813"/>
          </a:xfrm>
          <a:prstGeom prst="rect">
            <a:avLst/>
          </a:prstGeom>
        </p:spPr>
      </p:pic>
      <p:pic>
        <p:nvPicPr>
          <p:cNvPr id="8" name="Picture 7" descr="A close up of a blue and yellow background&#10;&#10;Description automatically generated">
            <a:extLst>
              <a:ext uri="{FF2B5EF4-FFF2-40B4-BE49-F238E27FC236}">
                <a16:creationId xmlns:a16="http://schemas.microsoft.com/office/drawing/2014/main" id="{98CAAE8A-537F-4F95-BBE3-AAE5AF3F60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270" y="4522088"/>
            <a:ext cx="4455237" cy="1098000"/>
          </a:xfrm>
          <a:prstGeom prst="rect">
            <a:avLst/>
          </a:prstGeom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7DBE5E1B-ABE4-F897-71CB-63E00A343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80" y="1451143"/>
            <a:ext cx="2173354" cy="123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3E0FCB64-702D-1F4C-DF50-ED7758905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78" y="3025914"/>
            <a:ext cx="2655493" cy="110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5102028D-8FF0-209F-568E-AAEB561F7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00" y="3003194"/>
            <a:ext cx="1585643" cy="14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03B9BDC2-FF9F-BAEF-9839-22F03569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791" y="3019958"/>
            <a:ext cx="2436188" cy="125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E19DBBC6-3644-A768-AA12-E1260DC638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00" y="4783094"/>
            <a:ext cx="2655493" cy="621797"/>
          </a:xfrm>
          <a:prstGeom prst="rect">
            <a:avLst/>
          </a:prstGeom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EF7A0975-E7BC-0CBA-EF4F-058D57414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98" y="4508497"/>
            <a:ext cx="2458144" cy="110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ome">
            <a:extLst>
              <a:ext uri="{FF2B5EF4-FFF2-40B4-BE49-F238E27FC236}">
                <a16:creationId xmlns:a16="http://schemas.microsoft.com/office/drawing/2014/main" id="{A8199289-253D-4E05-7743-7DDC85857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378" y="800171"/>
            <a:ext cx="1711959" cy="175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Visual identity - COST">
            <a:extLst>
              <a:ext uri="{FF2B5EF4-FFF2-40B4-BE49-F238E27FC236}">
                <a16:creationId xmlns:a16="http://schemas.microsoft.com/office/drawing/2014/main" id="{F92138DB-A513-BBA5-B22E-F661D4CA3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3015390"/>
            <a:ext cx="2558964" cy="120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46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pic>
        <p:nvPicPr>
          <p:cNvPr id="4" name="Content Placeholder 3" descr="A white jigsaw puzzle with a red piece standing out">
            <a:extLst>
              <a:ext uri="{FF2B5EF4-FFF2-40B4-BE49-F238E27FC236}">
                <a16:creationId xmlns:a16="http://schemas.microsoft.com/office/drawing/2014/main" id="{2DD25E6A-7CF3-486E-AB99-C23F854D61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66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74CF71-9454-3140-BE85-AAF60CAE3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07856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 err="1"/>
              <a:t>Latvijas</a:t>
            </a:r>
            <a:r>
              <a:rPr lang="en-US" sz="6600" dirty="0"/>
              <a:t> CERN </a:t>
            </a:r>
            <a:r>
              <a:rPr lang="en-US" sz="6600" dirty="0" err="1"/>
              <a:t>stratēģija</a:t>
            </a:r>
            <a:r>
              <a:rPr lang="en-US" sz="6600" dirty="0"/>
              <a:t> 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9363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7BDE3-C0DC-D743-B705-169EA7DBF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GB"/>
              <a:t>Virsmērķis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7994D-8B8B-AB44-9FC7-0330D35F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lv-LV" sz="2800" dirty="0"/>
              <a:t>Jēgpilna un koordinēta Latvijas dalība CERN Asociētās Valsts statusā</a:t>
            </a:r>
          </a:p>
          <a:p>
            <a:pPr marL="457200" indent="-457200">
              <a:buFont typeface="+mj-lt"/>
              <a:buAutoNum type="arabicPeriod"/>
            </a:pPr>
            <a:endParaRPr lang="lv-LV" sz="2800" dirty="0"/>
          </a:p>
          <a:p>
            <a:pPr marL="457200" indent="-457200">
              <a:buFont typeface="+mj-lt"/>
              <a:buAutoNum type="arabicPeriod"/>
            </a:pPr>
            <a:r>
              <a:rPr lang="lv-LV" sz="2800" dirty="0"/>
              <a:t>Latvijas kļūšana par pilntiesīgu CERN Dalībvalsti 2-3 gadu laikā</a:t>
            </a:r>
          </a:p>
        </p:txBody>
      </p:sp>
    </p:spTree>
    <p:extLst>
      <p:ext uri="{BB962C8B-B14F-4D97-AF65-F5344CB8AC3E}">
        <p14:creationId xmlns:p14="http://schemas.microsoft.com/office/powerpoint/2010/main" val="64060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F59A4-F2CC-A946-8F35-868958A6E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1" y="1719072"/>
            <a:ext cx="2901936" cy="3757054"/>
          </a:xfrm>
        </p:spPr>
        <p:txBody>
          <a:bodyPr anchor="t">
            <a:normAutofit/>
          </a:bodyPr>
          <a:lstStyle/>
          <a:p>
            <a:r>
              <a:rPr lang="en-GB" sz="3600" dirty="0" err="1"/>
              <a:t>Uzdevumi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2400" dirty="0" err="1"/>
              <a:t>Latvijas</a:t>
            </a:r>
            <a:r>
              <a:rPr lang="en-GB" sz="2400" dirty="0"/>
              <a:t> </a:t>
            </a:r>
            <a:r>
              <a:rPr lang="en-GB" sz="2400" dirty="0" err="1"/>
              <a:t>dalībai</a:t>
            </a:r>
            <a:r>
              <a:rPr lang="en-GB" sz="2400" dirty="0"/>
              <a:t> CERN </a:t>
            </a:r>
            <a:r>
              <a:rPr lang="en-GB" sz="2400" dirty="0" err="1"/>
              <a:t>Asociētās</a:t>
            </a:r>
            <a:r>
              <a:rPr lang="en-GB" sz="2400" dirty="0"/>
              <a:t> </a:t>
            </a:r>
            <a:r>
              <a:rPr lang="en-GB" sz="2400" dirty="0" err="1"/>
              <a:t>Valsts</a:t>
            </a:r>
            <a:r>
              <a:rPr lang="en-GB" sz="2400" dirty="0"/>
              <a:t> </a:t>
            </a:r>
            <a:r>
              <a:rPr lang="en-GB" sz="2400" dirty="0" err="1"/>
              <a:t>statusā</a:t>
            </a:r>
            <a:endParaRPr lang="en-GB" sz="3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AD28AE-614D-47C9-8651-746670FFF8A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27448" y="640080"/>
          <a:ext cx="6967728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217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CB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vert="horz" wrap="square" lIns="91440" tIns="45720" rIns="91440" bIns="45720" numCol="1" anchor="ctr" anchorCtr="0" compatLnSpc="1">
        <a:prstTxWarp prst="textArchDown">
          <a:avLst/>
        </a:prstTxWarp>
      </a:bodyPr>
      <a:lstStyle>
        <a:defPPr algn="ctr">
          <a:defRPr dirty="0" smtClean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CB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vert="horz" wrap="square" lIns="91440" tIns="45720" rIns="91440" bIns="45720" numCol="1" anchor="ctr" anchorCtr="0" compatLnSpc="1">
        <a:prstTxWarp prst="textArchDown">
          <a:avLst/>
        </a:prstTxWarp>
      </a:bodyPr>
      <a:lstStyle>
        <a:defPPr algn="ctr">
          <a:defRPr dirty="0" smtClean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6571A0DC8C58409372199A1286DE23" ma:contentTypeVersion="14" ma:contentTypeDescription="Create a new document." ma:contentTypeScope="" ma:versionID="133906e70c0439bbef022fcd65bc7b94">
  <xsd:schema xmlns:xsd="http://www.w3.org/2001/XMLSchema" xmlns:xs="http://www.w3.org/2001/XMLSchema" xmlns:p="http://schemas.microsoft.com/office/2006/metadata/properties" xmlns:ns2="8f4a6246-9539-42c8-a75c-c18e2cf71b56" xmlns:ns3="39acef1a-2ff9-43b3-8063-e626ee45a7d1" targetNamespace="http://schemas.microsoft.com/office/2006/metadata/properties" ma:root="true" ma:fieldsID="1c88e38ca50e5c4ffe3473f8f4947623" ns2:_="" ns3:_="">
    <xsd:import namespace="8f4a6246-9539-42c8-a75c-c18e2cf71b56"/>
    <xsd:import namespace="39acef1a-2ff9-43b3-8063-e626ee45a7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4a6246-9539-42c8-a75c-c18e2cf71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32bf106-b365-443e-bdf9-9561cb4f30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acef1a-2ff9-43b3-8063-e626ee45a7d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1fd5ae-8fa0-4b90-b283-1db3415aa96f}" ma:internalName="TaxCatchAll" ma:showField="CatchAllData" ma:web="39acef1a-2ff9-43b3-8063-e626ee45a7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5DFD43-181D-4014-95F7-A44498792B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4a6246-9539-42c8-a75c-c18e2cf71b56"/>
    <ds:schemaRef ds:uri="39acef1a-2ff9-43b3-8063-e626ee45a7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A26AB9-2ECA-4D18-95AD-F8B23D7536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12419</TotalTime>
  <Words>900</Words>
  <Application>Microsoft Macintosh PowerPoint</Application>
  <PresentationFormat>Widescreen</PresentationFormat>
  <Paragraphs>130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Neue Haas Grotesk Text Pro</vt:lpstr>
      <vt:lpstr>Noteworthy Light</vt:lpstr>
      <vt:lpstr>Source Sans Pro</vt:lpstr>
      <vt:lpstr>Source Sans Pro Black</vt:lpstr>
      <vt:lpstr>Source Sans Pro Semibold</vt:lpstr>
      <vt:lpstr>System Font Regular</vt:lpstr>
      <vt:lpstr>Verdana</vt:lpstr>
      <vt:lpstr>Office Theme</vt:lpstr>
      <vt:lpstr>2_Office Theme</vt:lpstr>
      <vt:lpstr>1_Research</vt:lpstr>
      <vt:lpstr>2_Collaboration</vt:lpstr>
      <vt:lpstr>3_Innovation</vt:lpstr>
      <vt:lpstr>4_Education and Training</vt:lpstr>
      <vt:lpstr>1_Office Theme</vt:lpstr>
      <vt:lpstr>AccentBoxVTI</vt:lpstr>
      <vt:lpstr>PowerPoint Presentation</vt:lpstr>
      <vt:lpstr>  Latvia is reliable and honest partner of CERN   </vt:lpstr>
      <vt:lpstr>CERN paver iespējas:</vt:lpstr>
      <vt:lpstr>PowerPoint Presentation</vt:lpstr>
      <vt:lpstr>Scientific/research portfolio</vt:lpstr>
      <vt:lpstr>PowerPoint Presentation</vt:lpstr>
      <vt:lpstr>Latvijas CERN stratēģija </vt:lpstr>
      <vt:lpstr>Virsmērķis</vt:lpstr>
      <vt:lpstr>Uzdevumi   Latvijas dalībai CERN Asociētās Valsts statusā</vt:lpstr>
      <vt:lpstr>Uzdevumi   Latvijas kļūšanai par pilntiesīgu CERN Dalībvalsti 2-3 gadu laikā</vt:lpstr>
      <vt:lpstr>Kā to paveikt?  “Plāns Latvijas CERN stratēģijas īstenošanai” </vt:lpstr>
      <vt:lpstr>Izmantot CERN sniegtās iespējās</vt:lpstr>
      <vt:lpstr>Sniegt ilgtspējīgu pienesumu valsts prioritāšu izpildei</vt:lpstr>
      <vt:lpstr>  Veicināt sadarbību starp Latviju un CERN, starp zinātniskajām grupām un uzņēmējiem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Jānis Paiders</dc:creator>
  <cp:lastModifiedBy>Toms Torims</cp:lastModifiedBy>
  <cp:revision>235</cp:revision>
  <dcterms:created xsi:type="dcterms:W3CDTF">2021-03-09T09:36:21Z</dcterms:created>
  <dcterms:modified xsi:type="dcterms:W3CDTF">2023-09-27T10:32:16Z</dcterms:modified>
</cp:coreProperties>
</file>