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9" r:id="rId2"/>
    <p:sldMasterId id="2147483670" r:id="rId3"/>
  </p:sldMasterIdLst>
  <p:notesMasterIdLst>
    <p:notesMasterId r:id="rId15"/>
  </p:notesMasterIdLst>
  <p:sldIdLst>
    <p:sldId id="256" r:id="rId4"/>
    <p:sldId id="257" r:id="rId5"/>
    <p:sldId id="267" r:id="rId6"/>
    <p:sldId id="259" r:id="rId7"/>
    <p:sldId id="260" r:id="rId8"/>
    <p:sldId id="261" r:id="rId9"/>
    <p:sldId id="262" r:id="rId10"/>
    <p:sldId id="263" r:id="rId11"/>
    <p:sldId id="264" r:id="rId12"/>
    <p:sldId id="265" r:id="rId13"/>
    <p:sldId id="266" r:id="rId14"/>
  </p:sldIdLst>
  <p:sldSz cx="12192000" cy="6858000"/>
  <p:notesSz cx="6858000" cy="9144000"/>
  <p:embeddedFontLst>
    <p:embeddedFont>
      <p:font typeface="Calibri" panose="020F0502020204030204" pitchFamily="34" charset="0"/>
      <p:regular r:id="rId16"/>
      <p:bold r:id="rId17"/>
      <p:italic r:id="rId18"/>
      <p:boldItalic r:id="rId19"/>
    </p:embeddedFont>
    <p:embeddedFont>
      <p:font typeface="Lato" panose="020F0502020204030203" pitchFamily="34" charset="0"/>
      <p:regular r:id="rId20"/>
      <p:bold r:id="rId21"/>
      <p:italic r:id="rId22"/>
      <p:boldItalic r:id="rId23"/>
    </p:embeddedFont>
    <p:embeddedFont>
      <p:font typeface="Open Sans" panose="020B0606030504020204" pitchFamily="34" charset="0"/>
      <p:regular r:id="rId24"/>
      <p:bold r:id="rId25"/>
      <p:italic r:id="rId26"/>
      <p:boldItalic r:id="rId27"/>
    </p:embeddedFont>
    <p:embeddedFont>
      <p:font typeface="Tahoma" panose="020B0604030504040204" pitchFamily="34" charset="0"/>
      <p:regular r:id="rId28"/>
      <p:bold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ifnsQQ4cl2bEv0p+qSk5kdmnypJ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Master" Target="slideMasters/slideMaster3.xml"/><Relationship Id="rId21" Type="http://schemas.openxmlformats.org/officeDocument/2006/relationships/font" Target="fonts/font6.fntdata"/><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9.fntdata"/><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7.xml"/><Relationship Id="rId19" Type="http://schemas.openxmlformats.org/officeDocument/2006/relationships/font" Target="fonts/font4.fntdata"/><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7.fntdata"/><Relationship Id="rId27" Type="http://schemas.openxmlformats.org/officeDocument/2006/relationships/font" Target="fonts/font12.fntdata"/><Relationship Id="rId30" Type="http://customschemas.google.com/relationships/presentationmetadata" Target="metadata"/><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7" name="Google Shape;34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4" name="Google Shape;354;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Can we harness the </a:t>
            </a:r>
            <a:r>
              <a:rPr lang="en-US" b="1"/>
              <a:t>full power of computing </a:t>
            </a:r>
            <a:r>
              <a:rPr lang="en-US"/>
              <a:t>to fundamentally revolutionize the scientific method, across all fields of science and engineering?</a:t>
            </a:r>
            <a:endParaRPr/>
          </a:p>
          <a:p>
            <a:pPr marL="457200" marR="0" lvl="0" indent="-228600" algn="l" rtl="0">
              <a:lnSpc>
                <a:spcPct val="100000"/>
              </a:lnSpc>
              <a:spcBef>
                <a:spcPts val="0"/>
              </a:spcBef>
              <a:spcAft>
                <a:spcPts val="0"/>
              </a:spcAft>
              <a:buSzPts val="1400"/>
              <a:buNone/>
            </a:pPr>
            <a:endParaRPr/>
          </a:p>
        </p:txBody>
      </p:sp>
      <p:sp>
        <p:nvSpPr>
          <p:cNvPr id="224" name="Google Shape;224;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cap="none" dirty="0">
                <a:solidFill>
                  <a:schemeClr val="dk1"/>
                </a:solidFill>
                <a:effectLst/>
                <a:latin typeface="Calibri"/>
                <a:ea typeface="Calibri"/>
                <a:cs typeface="Calibri"/>
                <a:sym typeface="Calibri"/>
              </a:rPr>
              <a:t>Digital Twins – Oct 11 and 12</a:t>
            </a:r>
          </a:p>
          <a:p>
            <a:r>
              <a:rPr lang="en-US" sz="1200" b="0" i="0" u="none" strike="noStrike" cap="none" dirty="0">
                <a:solidFill>
                  <a:schemeClr val="dk1"/>
                </a:solidFill>
                <a:effectLst/>
                <a:latin typeface="Calibri"/>
                <a:ea typeface="Calibri"/>
                <a:cs typeface="Calibri"/>
                <a:sym typeface="Calibri"/>
              </a:rPr>
              <a:t>Smart Sensing - Dec 7 and 8</a:t>
            </a:r>
          </a:p>
          <a:p>
            <a:r>
              <a:rPr lang="en-US" sz="1200" b="0" i="0" u="none" strike="noStrike" cap="none" dirty="0">
                <a:solidFill>
                  <a:schemeClr val="dk1"/>
                </a:solidFill>
                <a:effectLst/>
                <a:latin typeface="Calibri"/>
                <a:ea typeface="Calibri"/>
                <a:cs typeface="Calibri"/>
                <a:sym typeface="Calibri"/>
              </a:rPr>
              <a:t>Self-Driving - Nov 14 and 15</a:t>
            </a:r>
          </a:p>
          <a:p>
            <a:r>
              <a:rPr lang="en-US" sz="1200" b="0" i="0" u="none" strike="noStrike" cap="none" dirty="0">
                <a:solidFill>
                  <a:schemeClr val="dk1"/>
                </a:solidFill>
                <a:effectLst/>
                <a:latin typeface="Calibri"/>
                <a:ea typeface="Calibri"/>
                <a:cs typeface="Calibri"/>
                <a:sym typeface="Calibri"/>
              </a:rPr>
              <a:t>Scientific Reasoning - Nov 13 and 14</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BACDD8-89FB-574A-8A87-6A752B0B1C9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87439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2" name="Google Shape;30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9" name="Google Shape;30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t>While ML is Increasingly being considered as an alternative to the traditional scientific discovery paradigm based on domain theories, black box methods have shown </a:t>
            </a:r>
            <a:r>
              <a:rPr lang="en-US" sz="1200">
                <a:solidFill>
                  <a:srgbClr val="000000"/>
                </a:solidFill>
              </a:rPr>
              <a:t>disappointing results in scientific domains!</a:t>
            </a:r>
            <a:endParaRPr/>
          </a:p>
          <a:p>
            <a:pPr marL="0" lvl="0" indent="0" algn="l" rtl="0">
              <a:lnSpc>
                <a:spcPct val="100000"/>
              </a:lnSpc>
              <a:spcBef>
                <a:spcPts val="0"/>
              </a:spcBef>
              <a:spcAft>
                <a:spcPts val="0"/>
              </a:spcAft>
              <a:buSzPts val="1400"/>
              <a:buNone/>
            </a:pPr>
            <a:endParaRPr/>
          </a:p>
        </p:txBody>
      </p:sp>
      <p:sp>
        <p:nvSpPr>
          <p:cNvPr id="310" name="Google Shape;31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t>While ML is Increasingly being considered as an alternative to the traditional scientific discovery paradigm based on domain theories, black box methods have shown </a:t>
            </a:r>
            <a:r>
              <a:rPr lang="en-US" sz="1200">
                <a:solidFill>
                  <a:srgbClr val="000000"/>
                </a:solidFill>
              </a:rPr>
              <a:t>disappointing results in scientific domains!</a:t>
            </a:r>
            <a:endParaRPr/>
          </a:p>
          <a:p>
            <a:pPr marL="0" lvl="0" indent="0" algn="l" rtl="0">
              <a:lnSpc>
                <a:spcPct val="100000"/>
              </a:lnSpc>
              <a:spcBef>
                <a:spcPts val="0"/>
              </a:spcBef>
              <a:spcAft>
                <a:spcPts val="0"/>
              </a:spcAft>
              <a:buSzPts val="1400"/>
              <a:buNone/>
            </a:pPr>
            <a:endParaRPr/>
          </a:p>
        </p:txBody>
      </p:sp>
      <p:sp>
        <p:nvSpPr>
          <p:cNvPr id="318" name="Google Shape;31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t>While ML is Increasingly being considered as an alternative to the traditional scientific discovery paradigm based on domain theories, black box methods have shown </a:t>
            </a:r>
            <a:r>
              <a:rPr lang="en-US" sz="1200">
                <a:solidFill>
                  <a:srgbClr val="000000"/>
                </a:solidFill>
              </a:rPr>
              <a:t>disappointing results in scientific domains!</a:t>
            </a:r>
            <a:endParaRPr/>
          </a:p>
          <a:p>
            <a:pPr marL="0" lvl="0" indent="0" algn="l" rtl="0">
              <a:lnSpc>
                <a:spcPct val="100000"/>
              </a:lnSpc>
              <a:spcBef>
                <a:spcPts val="0"/>
              </a:spcBef>
              <a:spcAft>
                <a:spcPts val="0"/>
              </a:spcAft>
              <a:buSzPts val="1400"/>
              <a:buNone/>
            </a:pPr>
            <a:endParaRPr/>
          </a:p>
        </p:txBody>
      </p:sp>
      <p:sp>
        <p:nvSpPr>
          <p:cNvPr id="326" name="Google Shape;32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3" name="Google Shape;3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0" name="Google Shape;34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10"/>
          <p:cNvSpPr txBox="1">
            <a:spLocks noGrp="1"/>
          </p:cNvSpPr>
          <p:nvPr>
            <p:ph type="ctrTitle"/>
          </p:nvPr>
        </p:nvSpPr>
        <p:spPr>
          <a:xfrm>
            <a:off x="415611" y="992767"/>
            <a:ext cx="11360800" cy="27368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6933"/>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15" name="Google Shape;15;p10"/>
          <p:cNvSpPr txBox="1">
            <a:spLocks noGrp="1"/>
          </p:cNvSpPr>
          <p:nvPr>
            <p:ph type="subTitle" idx="1"/>
          </p:nvPr>
        </p:nvSpPr>
        <p:spPr>
          <a:xfrm>
            <a:off x="415600" y="3778833"/>
            <a:ext cx="11360800" cy="10568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6" name="Google Shape;16;p1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3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TITUS" type="title">
  <p:cSld name="TITLE">
    <p:spTree>
      <p:nvGrpSpPr>
        <p:cNvPr id="1" name="Shape 58"/>
        <p:cNvGrpSpPr/>
        <p:nvPr/>
      </p:nvGrpSpPr>
      <p:grpSpPr>
        <a:xfrm>
          <a:off x="0" y="0"/>
          <a:ext cx="0" cy="0"/>
          <a:chOff x="0" y="0"/>
          <a:chExt cx="0" cy="0"/>
        </a:xfrm>
      </p:grpSpPr>
      <p:pic>
        <p:nvPicPr>
          <p:cNvPr id="59" name="Google Shape;59;p3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60" name="Google Shape;60;p36"/>
          <p:cNvSpPr txBox="1">
            <a:spLocks noGrp="1"/>
          </p:cNvSpPr>
          <p:nvPr>
            <p:ph type="ctrTitle"/>
          </p:nvPr>
        </p:nvSpPr>
        <p:spPr>
          <a:xfrm>
            <a:off x="457200" y="2653546"/>
            <a:ext cx="11277600" cy="1306614"/>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accent2"/>
              </a:buClr>
              <a:buSzPts val="4000"/>
              <a:buFont typeface="Open Sans"/>
              <a:buNone/>
              <a:defRPr sz="4000" b="1" i="0">
                <a:solidFill>
                  <a:schemeClr val="accent2"/>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36"/>
          <p:cNvSpPr txBox="1">
            <a:spLocks noGrp="1"/>
          </p:cNvSpPr>
          <p:nvPr>
            <p:ph type="subTitle" idx="1"/>
          </p:nvPr>
        </p:nvSpPr>
        <p:spPr>
          <a:xfrm>
            <a:off x="457200" y="4125779"/>
            <a:ext cx="11277600" cy="212038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400"/>
              <a:buNone/>
              <a:defRPr sz="2400" i="1">
                <a:solidFill>
                  <a:schemeClr val="lt1"/>
                </a:solidFill>
                <a:latin typeface="Open Sans"/>
                <a:ea typeface="Open Sans"/>
                <a:cs typeface="Open Sans"/>
                <a:sym typeface="Open Sans"/>
              </a:defRPr>
            </a:lvl1pPr>
            <a:lvl2pPr lvl="1" algn="ctr">
              <a:lnSpc>
                <a:spcPct val="90000"/>
              </a:lnSpc>
              <a:spcBef>
                <a:spcPts val="500"/>
              </a:spcBef>
              <a:spcAft>
                <a:spcPts val="0"/>
              </a:spcAft>
              <a:buClr>
                <a:srgbClr val="595959"/>
              </a:buClr>
              <a:buSzPts val="2000"/>
              <a:buNone/>
              <a:defRPr sz="2000"/>
            </a:lvl2pPr>
            <a:lvl3pPr lvl="2" algn="ctr">
              <a:lnSpc>
                <a:spcPct val="90000"/>
              </a:lnSpc>
              <a:spcBef>
                <a:spcPts val="500"/>
              </a:spcBef>
              <a:spcAft>
                <a:spcPts val="0"/>
              </a:spcAft>
              <a:buClr>
                <a:srgbClr val="595959"/>
              </a:buClr>
              <a:buSzPts val="1800"/>
              <a:buNone/>
              <a:defRPr sz="1800"/>
            </a:lvl3pPr>
            <a:lvl4pPr lvl="3" algn="ctr">
              <a:lnSpc>
                <a:spcPct val="90000"/>
              </a:lnSpc>
              <a:spcBef>
                <a:spcPts val="500"/>
              </a:spcBef>
              <a:spcAft>
                <a:spcPts val="0"/>
              </a:spcAft>
              <a:buClr>
                <a:srgbClr val="595959"/>
              </a:buClr>
              <a:buSzPts val="1600"/>
              <a:buNone/>
              <a:defRPr sz="1600"/>
            </a:lvl4pPr>
            <a:lvl5pPr lvl="4" algn="ctr">
              <a:lnSpc>
                <a:spcPct val="9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62" name="Google Shape;62;p36"/>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1pPr>
            <a:lvl2pPr marL="0" lvl="1"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2pPr>
            <a:lvl3pPr marL="0" lvl="2"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3pPr>
            <a:lvl4pPr marL="0" lvl="3"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4pPr>
            <a:lvl5pPr marL="0" lvl="4"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5pPr>
            <a:lvl6pPr marL="0" lvl="5"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6pPr>
            <a:lvl7pPr marL="0" lvl="6"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7pPr>
            <a:lvl8pPr marL="0" lvl="7"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8pPr>
            <a:lvl9pPr marL="0" lvl="8"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63"/>
        <p:cNvGrpSpPr/>
        <p:nvPr/>
      </p:nvGrpSpPr>
      <p:grpSpPr>
        <a:xfrm>
          <a:off x="0" y="0"/>
          <a:ext cx="0" cy="0"/>
          <a:chOff x="0" y="0"/>
          <a:chExt cx="0" cy="0"/>
        </a:xfrm>
      </p:grpSpPr>
      <p:pic>
        <p:nvPicPr>
          <p:cNvPr id="64" name="Google Shape;64;p3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65" name="Google Shape;65;p37"/>
          <p:cNvSpPr txBox="1">
            <a:spLocks noGrp="1"/>
          </p:cNvSpPr>
          <p:nvPr>
            <p:ph type="ctrTitle"/>
          </p:nvPr>
        </p:nvSpPr>
        <p:spPr>
          <a:xfrm>
            <a:off x="457200" y="2653546"/>
            <a:ext cx="11277600" cy="1306614"/>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accent2"/>
              </a:buClr>
              <a:buSzPts val="4000"/>
              <a:buFont typeface="Open Sans"/>
              <a:buNone/>
              <a:defRPr sz="4000" b="1" i="0">
                <a:solidFill>
                  <a:schemeClr val="accent2"/>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37"/>
          <p:cNvSpPr txBox="1">
            <a:spLocks noGrp="1"/>
          </p:cNvSpPr>
          <p:nvPr>
            <p:ph type="subTitle" idx="1"/>
          </p:nvPr>
        </p:nvSpPr>
        <p:spPr>
          <a:xfrm>
            <a:off x="457200" y="4125779"/>
            <a:ext cx="11277600" cy="212038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400"/>
              <a:buNone/>
              <a:defRPr sz="2400" i="1">
                <a:solidFill>
                  <a:schemeClr val="lt1"/>
                </a:solidFill>
                <a:latin typeface="Open Sans"/>
                <a:ea typeface="Open Sans"/>
                <a:cs typeface="Open Sans"/>
                <a:sym typeface="Open Sans"/>
              </a:defRPr>
            </a:lvl1pPr>
            <a:lvl2pPr lvl="1" algn="ctr">
              <a:lnSpc>
                <a:spcPct val="90000"/>
              </a:lnSpc>
              <a:spcBef>
                <a:spcPts val="500"/>
              </a:spcBef>
              <a:spcAft>
                <a:spcPts val="0"/>
              </a:spcAft>
              <a:buClr>
                <a:srgbClr val="595959"/>
              </a:buClr>
              <a:buSzPts val="2000"/>
              <a:buNone/>
              <a:defRPr sz="2000"/>
            </a:lvl2pPr>
            <a:lvl3pPr lvl="2" algn="ctr">
              <a:lnSpc>
                <a:spcPct val="90000"/>
              </a:lnSpc>
              <a:spcBef>
                <a:spcPts val="500"/>
              </a:spcBef>
              <a:spcAft>
                <a:spcPts val="0"/>
              </a:spcAft>
              <a:buClr>
                <a:srgbClr val="595959"/>
              </a:buClr>
              <a:buSzPts val="1800"/>
              <a:buNone/>
              <a:defRPr sz="1800"/>
            </a:lvl3pPr>
            <a:lvl4pPr lvl="3" algn="ctr">
              <a:lnSpc>
                <a:spcPct val="90000"/>
              </a:lnSpc>
              <a:spcBef>
                <a:spcPts val="500"/>
              </a:spcBef>
              <a:spcAft>
                <a:spcPts val="0"/>
              </a:spcAft>
              <a:buClr>
                <a:srgbClr val="595959"/>
              </a:buClr>
              <a:buSzPts val="1600"/>
              <a:buNone/>
              <a:defRPr sz="1600"/>
            </a:lvl4pPr>
            <a:lvl5pPr lvl="4" algn="ctr">
              <a:lnSpc>
                <a:spcPct val="9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67" name="Google Shape;67;p37"/>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1pPr>
            <a:lvl2pPr marL="0" lvl="1"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2pPr>
            <a:lvl3pPr marL="0" lvl="2"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3pPr>
            <a:lvl4pPr marL="0" lvl="3"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4pPr>
            <a:lvl5pPr marL="0" lvl="4"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5pPr>
            <a:lvl6pPr marL="0" lvl="5"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6pPr>
            <a:lvl7pPr marL="0" lvl="6"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7pPr>
            <a:lvl8pPr marL="0" lvl="7"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8pPr>
            <a:lvl9pPr marL="0" lvl="8" indent="0" algn="r">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US"/>
              <a:t>‹#›</a:t>
            </a:fld>
            <a:endParaRPr/>
          </a:p>
        </p:txBody>
      </p:sp>
      <p:sp>
        <p:nvSpPr>
          <p:cNvPr id="68" name="Google Shape;68;p37"/>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 name="Google Shape;69;p37"/>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0"/>
        <p:cNvGrpSpPr/>
        <p:nvPr/>
      </p:nvGrpSpPr>
      <p:grpSpPr>
        <a:xfrm>
          <a:off x="0" y="0"/>
          <a:ext cx="0" cy="0"/>
          <a:chOff x="0" y="0"/>
          <a:chExt cx="0" cy="0"/>
        </a:xfrm>
      </p:grpSpPr>
      <p:sp>
        <p:nvSpPr>
          <p:cNvPr id="71" name="Google Shape;71;p38"/>
          <p:cNvSpPr txBox="1">
            <a:spLocks noGrp="1"/>
          </p:cNvSpPr>
          <p:nvPr>
            <p:ph type="title"/>
          </p:nvPr>
        </p:nvSpPr>
        <p:spPr>
          <a:xfrm>
            <a:off x="457200" y="467359"/>
            <a:ext cx="11277600" cy="128016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00569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38"/>
          <p:cNvSpPr txBox="1">
            <a:spLocks noGrp="1"/>
          </p:cNvSpPr>
          <p:nvPr>
            <p:ph type="body" idx="1"/>
          </p:nvPr>
        </p:nvSpPr>
        <p:spPr>
          <a:xfrm>
            <a:off x="457200" y="1825625"/>
            <a:ext cx="11277600" cy="362946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595959"/>
              </a:buClr>
              <a:buSzPts val="1800"/>
              <a:buChar char="•"/>
              <a:defRPr/>
            </a:lvl1pPr>
            <a:lvl2pPr marL="914400" lvl="1" indent="-342900" algn="l">
              <a:lnSpc>
                <a:spcPct val="90000"/>
              </a:lnSpc>
              <a:spcBef>
                <a:spcPts val="500"/>
              </a:spcBef>
              <a:spcAft>
                <a:spcPts val="0"/>
              </a:spcAft>
              <a:buClr>
                <a:srgbClr val="595959"/>
              </a:buClr>
              <a:buSzPts val="1800"/>
              <a:buChar char="•"/>
              <a:defRPr/>
            </a:lvl2pPr>
            <a:lvl3pPr marL="1371600" lvl="2" indent="-342900" algn="l">
              <a:lnSpc>
                <a:spcPct val="90000"/>
              </a:lnSpc>
              <a:spcBef>
                <a:spcPts val="500"/>
              </a:spcBef>
              <a:spcAft>
                <a:spcPts val="0"/>
              </a:spcAft>
              <a:buClr>
                <a:srgbClr val="595959"/>
              </a:buClr>
              <a:buSzPts val="1800"/>
              <a:buChar char="•"/>
              <a:defRPr/>
            </a:lvl3pPr>
            <a:lvl4pPr marL="1828800" lvl="3" indent="-342900" algn="l">
              <a:lnSpc>
                <a:spcPct val="90000"/>
              </a:lnSpc>
              <a:spcBef>
                <a:spcPts val="500"/>
              </a:spcBef>
              <a:spcAft>
                <a:spcPts val="0"/>
              </a:spcAft>
              <a:buClr>
                <a:srgbClr val="595959"/>
              </a:buClr>
              <a:buSzPts val="1800"/>
              <a:buChar char="•"/>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38"/>
          <p:cNvSpPr txBox="1">
            <a:spLocks noGrp="1"/>
          </p:cNvSpPr>
          <p:nvPr>
            <p:ph type="ftr" idx="11"/>
          </p:nvPr>
        </p:nvSpPr>
        <p:spPr>
          <a:xfrm>
            <a:off x="457200" y="5480705"/>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8"/>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38"/>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6"/>
        <p:cNvGrpSpPr/>
        <p:nvPr/>
      </p:nvGrpSpPr>
      <p:grpSpPr>
        <a:xfrm>
          <a:off x="0" y="0"/>
          <a:ext cx="0" cy="0"/>
          <a:chOff x="0" y="0"/>
          <a:chExt cx="0" cy="0"/>
        </a:xfrm>
      </p:grpSpPr>
      <p:sp>
        <p:nvSpPr>
          <p:cNvPr id="77" name="Google Shape;77;p39"/>
          <p:cNvSpPr txBox="1">
            <a:spLocks noGrp="1"/>
          </p:cNvSpPr>
          <p:nvPr>
            <p:ph type="title"/>
          </p:nvPr>
        </p:nvSpPr>
        <p:spPr>
          <a:xfrm>
            <a:off x="831850" y="1269471"/>
            <a:ext cx="10515600" cy="285273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005699"/>
              </a:buClr>
              <a:buSzPts val="6000"/>
              <a:buFont typeface="Open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3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79" name="Google Shape;79;p39"/>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0" name="Google Shape;80;p39"/>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1"/>
        <p:cNvGrpSpPr/>
        <p:nvPr/>
      </p:nvGrpSpPr>
      <p:grpSpPr>
        <a:xfrm>
          <a:off x="0" y="0"/>
          <a:ext cx="0" cy="0"/>
          <a:chOff x="0" y="0"/>
          <a:chExt cx="0" cy="0"/>
        </a:xfrm>
      </p:grpSpPr>
      <p:sp>
        <p:nvSpPr>
          <p:cNvPr id="82" name="Google Shape;82;p40"/>
          <p:cNvSpPr txBox="1">
            <a:spLocks noGrp="1"/>
          </p:cNvSpPr>
          <p:nvPr>
            <p:ph type="title"/>
          </p:nvPr>
        </p:nvSpPr>
        <p:spPr>
          <a:xfrm>
            <a:off x="457201" y="457200"/>
            <a:ext cx="11277599" cy="128016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00569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40"/>
          <p:cNvSpPr txBox="1">
            <a:spLocks noGrp="1"/>
          </p:cNvSpPr>
          <p:nvPr>
            <p:ph type="body" idx="1"/>
          </p:nvPr>
        </p:nvSpPr>
        <p:spPr>
          <a:xfrm>
            <a:off x="457200" y="1825625"/>
            <a:ext cx="5562600" cy="353885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595959"/>
              </a:buClr>
              <a:buSzPts val="1800"/>
              <a:buChar char="•"/>
              <a:defRPr/>
            </a:lvl1pPr>
            <a:lvl2pPr marL="914400" lvl="1" indent="-342900" algn="l">
              <a:lnSpc>
                <a:spcPct val="90000"/>
              </a:lnSpc>
              <a:spcBef>
                <a:spcPts val="500"/>
              </a:spcBef>
              <a:spcAft>
                <a:spcPts val="0"/>
              </a:spcAft>
              <a:buClr>
                <a:srgbClr val="595959"/>
              </a:buClr>
              <a:buSzPts val="1800"/>
              <a:buChar char="•"/>
              <a:defRPr/>
            </a:lvl2pPr>
            <a:lvl3pPr marL="1371600" lvl="2" indent="-342900" algn="l">
              <a:lnSpc>
                <a:spcPct val="90000"/>
              </a:lnSpc>
              <a:spcBef>
                <a:spcPts val="500"/>
              </a:spcBef>
              <a:spcAft>
                <a:spcPts val="0"/>
              </a:spcAft>
              <a:buClr>
                <a:srgbClr val="595959"/>
              </a:buClr>
              <a:buSzPts val="1800"/>
              <a:buChar char="•"/>
              <a:defRPr/>
            </a:lvl3pPr>
            <a:lvl4pPr marL="1828800" lvl="3" indent="-342900" algn="l">
              <a:lnSpc>
                <a:spcPct val="90000"/>
              </a:lnSpc>
              <a:spcBef>
                <a:spcPts val="500"/>
              </a:spcBef>
              <a:spcAft>
                <a:spcPts val="0"/>
              </a:spcAft>
              <a:buClr>
                <a:srgbClr val="595959"/>
              </a:buClr>
              <a:buSzPts val="1800"/>
              <a:buChar char="•"/>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40"/>
          <p:cNvSpPr txBox="1">
            <a:spLocks noGrp="1"/>
          </p:cNvSpPr>
          <p:nvPr>
            <p:ph type="body" idx="2"/>
          </p:nvPr>
        </p:nvSpPr>
        <p:spPr>
          <a:xfrm>
            <a:off x="6172200" y="1825625"/>
            <a:ext cx="5181600" cy="353885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595959"/>
              </a:buClr>
              <a:buSzPts val="1800"/>
              <a:buChar char="•"/>
              <a:defRPr/>
            </a:lvl1pPr>
            <a:lvl2pPr marL="914400" lvl="1" indent="-342900" algn="l">
              <a:lnSpc>
                <a:spcPct val="90000"/>
              </a:lnSpc>
              <a:spcBef>
                <a:spcPts val="500"/>
              </a:spcBef>
              <a:spcAft>
                <a:spcPts val="0"/>
              </a:spcAft>
              <a:buClr>
                <a:srgbClr val="595959"/>
              </a:buClr>
              <a:buSzPts val="1800"/>
              <a:buChar char="•"/>
              <a:defRPr/>
            </a:lvl2pPr>
            <a:lvl3pPr marL="1371600" lvl="2" indent="-342900" algn="l">
              <a:lnSpc>
                <a:spcPct val="90000"/>
              </a:lnSpc>
              <a:spcBef>
                <a:spcPts val="500"/>
              </a:spcBef>
              <a:spcAft>
                <a:spcPts val="0"/>
              </a:spcAft>
              <a:buClr>
                <a:srgbClr val="595959"/>
              </a:buClr>
              <a:buSzPts val="1800"/>
              <a:buChar char="•"/>
              <a:defRPr/>
            </a:lvl3pPr>
            <a:lvl4pPr marL="1828800" lvl="3" indent="-342900" algn="l">
              <a:lnSpc>
                <a:spcPct val="90000"/>
              </a:lnSpc>
              <a:spcBef>
                <a:spcPts val="500"/>
              </a:spcBef>
              <a:spcAft>
                <a:spcPts val="0"/>
              </a:spcAft>
              <a:buClr>
                <a:srgbClr val="595959"/>
              </a:buClr>
              <a:buSzPts val="1800"/>
              <a:buChar char="•"/>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40"/>
          <p:cNvSpPr txBox="1">
            <a:spLocks noGrp="1"/>
          </p:cNvSpPr>
          <p:nvPr>
            <p:ph type="ftr" idx="11"/>
          </p:nvPr>
        </p:nvSpPr>
        <p:spPr>
          <a:xfrm>
            <a:off x="457200" y="5480705"/>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40"/>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7" name="Google Shape;87;p40"/>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8"/>
        <p:cNvGrpSpPr/>
        <p:nvPr/>
      </p:nvGrpSpPr>
      <p:grpSpPr>
        <a:xfrm>
          <a:off x="0" y="0"/>
          <a:ext cx="0" cy="0"/>
          <a:chOff x="0" y="0"/>
          <a:chExt cx="0" cy="0"/>
        </a:xfrm>
      </p:grpSpPr>
      <p:sp>
        <p:nvSpPr>
          <p:cNvPr id="89" name="Google Shape;89;p41"/>
          <p:cNvSpPr txBox="1">
            <a:spLocks noGrp="1"/>
          </p:cNvSpPr>
          <p:nvPr>
            <p:ph type="title"/>
          </p:nvPr>
        </p:nvSpPr>
        <p:spPr>
          <a:xfrm>
            <a:off x="457200" y="457200"/>
            <a:ext cx="11277600" cy="9144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00569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41"/>
          <p:cNvSpPr txBox="1">
            <a:spLocks noGrp="1"/>
          </p:cNvSpPr>
          <p:nvPr>
            <p:ph type="body" idx="1"/>
          </p:nvPr>
        </p:nvSpPr>
        <p:spPr>
          <a:xfrm>
            <a:off x="457200" y="1681163"/>
            <a:ext cx="5540375" cy="82391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595959"/>
              </a:buClr>
              <a:buSzPts val="2400"/>
              <a:buNone/>
              <a:defRPr sz="2400" b="0"/>
            </a:lvl1pPr>
            <a:lvl2pPr marL="914400" lvl="1" indent="-228600" algn="l">
              <a:lnSpc>
                <a:spcPct val="90000"/>
              </a:lnSpc>
              <a:spcBef>
                <a:spcPts val="500"/>
              </a:spcBef>
              <a:spcAft>
                <a:spcPts val="0"/>
              </a:spcAft>
              <a:buClr>
                <a:srgbClr val="595959"/>
              </a:buClr>
              <a:buSzPts val="2000"/>
              <a:buNone/>
              <a:defRPr sz="2000" b="1"/>
            </a:lvl2pPr>
            <a:lvl3pPr marL="1371600" lvl="2" indent="-228600" algn="l">
              <a:lnSpc>
                <a:spcPct val="90000"/>
              </a:lnSpc>
              <a:spcBef>
                <a:spcPts val="500"/>
              </a:spcBef>
              <a:spcAft>
                <a:spcPts val="0"/>
              </a:spcAft>
              <a:buClr>
                <a:srgbClr val="595959"/>
              </a:buClr>
              <a:buSzPts val="1800"/>
              <a:buNone/>
              <a:defRPr sz="1800" b="1"/>
            </a:lvl3pPr>
            <a:lvl4pPr marL="1828800" lvl="3" indent="-228600" algn="l">
              <a:lnSpc>
                <a:spcPct val="90000"/>
              </a:lnSpc>
              <a:spcBef>
                <a:spcPts val="500"/>
              </a:spcBef>
              <a:spcAft>
                <a:spcPts val="0"/>
              </a:spcAft>
              <a:buClr>
                <a:srgbClr val="595959"/>
              </a:buClr>
              <a:buSzPts val="1600"/>
              <a:buNone/>
              <a:defRPr sz="1600" b="1"/>
            </a:lvl4pPr>
            <a:lvl5pPr marL="2286000" lvl="4" indent="-228600" algn="l">
              <a:lnSpc>
                <a:spcPct val="90000"/>
              </a:lnSpc>
              <a:spcBef>
                <a:spcPts val="500"/>
              </a:spcBef>
              <a:spcAft>
                <a:spcPts val="0"/>
              </a:spcAft>
              <a:buClr>
                <a:srgbClr val="595959"/>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91" name="Google Shape;91;p41"/>
          <p:cNvSpPr txBox="1">
            <a:spLocks noGrp="1"/>
          </p:cNvSpPr>
          <p:nvPr>
            <p:ph type="body" idx="2"/>
          </p:nvPr>
        </p:nvSpPr>
        <p:spPr>
          <a:xfrm>
            <a:off x="457200" y="2505075"/>
            <a:ext cx="5540375"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595959"/>
              </a:buClr>
              <a:buSzPts val="1800"/>
              <a:buChar char="•"/>
              <a:defRPr/>
            </a:lvl1pPr>
            <a:lvl2pPr marL="914400" lvl="1" indent="-342900" algn="l">
              <a:lnSpc>
                <a:spcPct val="90000"/>
              </a:lnSpc>
              <a:spcBef>
                <a:spcPts val="500"/>
              </a:spcBef>
              <a:spcAft>
                <a:spcPts val="0"/>
              </a:spcAft>
              <a:buClr>
                <a:srgbClr val="595959"/>
              </a:buClr>
              <a:buSzPts val="1800"/>
              <a:buChar char="•"/>
              <a:defRPr/>
            </a:lvl2pPr>
            <a:lvl3pPr marL="1371600" lvl="2" indent="-342900" algn="l">
              <a:lnSpc>
                <a:spcPct val="90000"/>
              </a:lnSpc>
              <a:spcBef>
                <a:spcPts val="500"/>
              </a:spcBef>
              <a:spcAft>
                <a:spcPts val="0"/>
              </a:spcAft>
              <a:buClr>
                <a:srgbClr val="595959"/>
              </a:buClr>
              <a:buSzPts val="1800"/>
              <a:buChar char="•"/>
              <a:defRPr/>
            </a:lvl3pPr>
            <a:lvl4pPr marL="1828800" lvl="3" indent="-342900" algn="l">
              <a:lnSpc>
                <a:spcPct val="90000"/>
              </a:lnSpc>
              <a:spcBef>
                <a:spcPts val="500"/>
              </a:spcBef>
              <a:spcAft>
                <a:spcPts val="0"/>
              </a:spcAft>
              <a:buClr>
                <a:srgbClr val="595959"/>
              </a:buClr>
              <a:buSzPts val="1800"/>
              <a:buChar char="•"/>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41"/>
          <p:cNvSpPr txBox="1">
            <a:spLocks noGrp="1"/>
          </p:cNvSpPr>
          <p:nvPr>
            <p:ph type="body" idx="3"/>
          </p:nvPr>
        </p:nvSpPr>
        <p:spPr>
          <a:xfrm>
            <a:off x="6172200" y="1681163"/>
            <a:ext cx="5562600" cy="82391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595959"/>
              </a:buClr>
              <a:buSzPts val="2400"/>
              <a:buNone/>
              <a:defRPr sz="2400" b="0"/>
            </a:lvl1pPr>
            <a:lvl2pPr marL="914400" lvl="1" indent="-228600" algn="l">
              <a:lnSpc>
                <a:spcPct val="90000"/>
              </a:lnSpc>
              <a:spcBef>
                <a:spcPts val="500"/>
              </a:spcBef>
              <a:spcAft>
                <a:spcPts val="0"/>
              </a:spcAft>
              <a:buClr>
                <a:srgbClr val="595959"/>
              </a:buClr>
              <a:buSzPts val="2000"/>
              <a:buNone/>
              <a:defRPr sz="2000" b="1"/>
            </a:lvl2pPr>
            <a:lvl3pPr marL="1371600" lvl="2" indent="-228600" algn="l">
              <a:lnSpc>
                <a:spcPct val="90000"/>
              </a:lnSpc>
              <a:spcBef>
                <a:spcPts val="500"/>
              </a:spcBef>
              <a:spcAft>
                <a:spcPts val="0"/>
              </a:spcAft>
              <a:buClr>
                <a:srgbClr val="595959"/>
              </a:buClr>
              <a:buSzPts val="1800"/>
              <a:buNone/>
              <a:defRPr sz="1800" b="1"/>
            </a:lvl3pPr>
            <a:lvl4pPr marL="1828800" lvl="3" indent="-228600" algn="l">
              <a:lnSpc>
                <a:spcPct val="90000"/>
              </a:lnSpc>
              <a:spcBef>
                <a:spcPts val="500"/>
              </a:spcBef>
              <a:spcAft>
                <a:spcPts val="0"/>
              </a:spcAft>
              <a:buClr>
                <a:srgbClr val="595959"/>
              </a:buClr>
              <a:buSzPts val="1600"/>
              <a:buNone/>
              <a:defRPr sz="1600" b="1"/>
            </a:lvl4pPr>
            <a:lvl5pPr marL="2286000" lvl="4" indent="-228600" algn="l">
              <a:lnSpc>
                <a:spcPct val="90000"/>
              </a:lnSpc>
              <a:spcBef>
                <a:spcPts val="500"/>
              </a:spcBef>
              <a:spcAft>
                <a:spcPts val="0"/>
              </a:spcAft>
              <a:buClr>
                <a:srgbClr val="595959"/>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93" name="Google Shape;93;p41"/>
          <p:cNvSpPr txBox="1">
            <a:spLocks noGrp="1"/>
          </p:cNvSpPr>
          <p:nvPr>
            <p:ph type="body" idx="4"/>
          </p:nvPr>
        </p:nvSpPr>
        <p:spPr>
          <a:xfrm>
            <a:off x="6172200" y="2505075"/>
            <a:ext cx="556260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595959"/>
              </a:buClr>
              <a:buSzPts val="1800"/>
              <a:buChar char="•"/>
              <a:defRPr/>
            </a:lvl1pPr>
            <a:lvl2pPr marL="914400" lvl="1" indent="-342900" algn="l">
              <a:lnSpc>
                <a:spcPct val="90000"/>
              </a:lnSpc>
              <a:spcBef>
                <a:spcPts val="500"/>
              </a:spcBef>
              <a:spcAft>
                <a:spcPts val="0"/>
              </a:spcAft>
              <a:buClr>
                <a:srgbClr val="595959"/>
              </a:buClr>
              <a:buSzPts val="1800"/>
              <a:buChar char="•"/>
              <a:defRPr/>
            </a:lvl2pPr>
            <a:lvl3pPr marL="1371600" lvl="2" indent="-342900" algn="l">
              <a:lnSpc>
                <a:spcPct val="90000"/>
              </a:lnSpc>
              <a:spcBef>
                <a:spcPts val="500"/>
              </a:spcBef>
              <a:spcAft>
                <a:spcPts val="0"/>
              </a:spcAft>
              <a:buClr>
                <a:srgbClr val="595959"/>
              </a:buClr>
              <a:buSzPts val="1800"/>
              <a:buChar char="•"/>
              <a:defRPr/>
            </a:lvl3pPr>
            <a:lvl4pPr marL="1828800" lvl="3" indent="-342900" algn="l">
              <a:lnSpc>
                <a:spcPct val="90000"/>
              </a:lnSpc>
              <a:spcBef>
                <a:spcPts val="500"/>
              </a:spcBef>
              <a:spcAft>
                <a:spcPts val="0"/>
              </a:spcAft>
              <a:buClr>
                <a:srgbClr val="595959"/>
              </a:buClr>
              <a:buSzPts val="1800"/>
              <a:buChar char="•"/>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4" name="Google Shape;94;p41"/>
          <p:cNvSpPr txBox="1">
            <a:spLocks noGrp="1"/>
          </p:cNvSpPr>
          <p:nvPr>
            <p:ph type="ftr" idx="11"/>
          </p:nvPr>
        </p:nvSpPr>
        <p:spPr>
          <a:xfrm>
            <a:off x="457200" y="5480705"/>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41"/>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6" name="Google Shape;96;p41"/>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7"/>
        <p:cNvGrpSpPr/>
        <p:nvPr/>
      </p:nvGrpSpPr>
      <p:grpSpPr>
        <a:xfrm>
          <a:off x="0" y="0"/>
          <a:ext cx="0" cy="0"/>
          <a:chOff x="0" y="0"/>
          <a:chExt cx="0" cy="0"/>
        </a:xfrm>
      </p:grpSpPr>
      <p:sp>
        <p:nvSpPr>
          <p:cNvPr id="98" name="Google Shape;98;p42"/>
          <p:cNvSpPr txBox="1">
            <a:spLocks noGrp="1"/>
          </p:cNvSpPr>
          <p:nvPr>
            <p:ph type="title"/>
          </p:nvPr>
        </p:nvSpPr>
        <p:spPr>
          <a:xfrm>
            <a:off x="457201" y="457200"/>
            <a:ext cx="11277599" cy="128016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00569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9" name="Google Shape;99;p42"/>
          <p:cNvSpPr txBox="1">
            <a:spLocks noGrp="1"/>
          </p:cNvSpPr>
          <p:nvPr>
            <p:ph type="ftr" idx="11"/>
          </p:nvPr>
        </p:nvSpPr>
        <p:spPr>
          <a:xfrm>
            <a:off x="457200" y="5480705"/>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42"/>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1" name="Google Shape;101;p42"/>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2"/>
        <p:cNvGrpSpPr/>
        <p:nvPr/>
      </p:nvGrpSpPr>
      <p:grpSpPr>
        <a:xfrm>
          <a:off x="0" y="0"/>
          <a:ext cx="0" cy="0"/>
          <a:chOff x="0" y="0"/>
          <a:chExt cx="0" cy="0"/>
        </a:xfrm>
      </p:grpSpPr>
      <p:sp>
        <p:nvSpPr>
          <p:cNvPr id="103" name="Google Shape;103;p43"/>
          <p:cNvSpPr txBox="1">
            <a:spLocks noGrp="1"/>
          </p:cNvSpPr>
          <p:nvPr>
            <p:ph type="ftr" idx="11"/>
          </p:nvPr>
        </p:nvSpPr>
        <p:spPr>
          <a:xfrm>
            <a:off x="457200" y="5480705"/>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43"/>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5" name="Google Shape;105;p43"/>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06"/>
        <p:cNvGrpSpPr/>
        <p:nvPr/>
      </p:nvGrpSpPr>
      <p:grpSpPr>
        <a:xfrm>
          <a:off x="0" y="0"/>
          <a:ext cx="0" cy="0"/>
          <a:chOff x="0" y="0"/>
          <a:chExt cx="0" cy="0"/>
        </a:xfrm>
      </p:grpSpPr>
      <p:sp>
        <p:nvSpPr>
          <p:cNvPr id="107" name="Google Shape;107;p44"/>
          <p:cNvSpPr txBox="1">
            <a:spLocks noGrp="1"/>
          </p:cNvSpPr>
          <p:nvPr>
            <p:ph type="title"/>
          </p:nvPr>
        </p:nvSpPr>
        <p:spPr>
          <a:xfrm>
            <a:off x="464079" y="449262"/>
            <a:ext cx="3932237" cy="16002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005699"/>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8" name="Google Shape;108;p44"/>
          <p:cNvSpPr txBox="1">
            <a:spLocks noGrp="1"/>
          </p:cNvSpPr>
          <p:nvPr>
            <p:ph type="body" idx="1"/>
          </p:nvPr>
        </p:nvSpPr>
        <p:spPr>
          <a:xfrm>
            <a:off x="5183188" y="457201"/>
            <a:ext cx="6551612" cy="540385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rgbClr val="595959"/>
              </a:buClr>
              <a:buSzPts val="3200"/>
              <a:buChar char="•"/>
              <a:defRPr sz="3200"/>
            </a:lvl1pPr>
            <a:lvl2pPr marL="914400" lvl="1" indent="-406400" algn="l">
              <a:lnSpc>
                <a:spcPct val="90000"/>
              </a:lnSpc>
              <a:spcBef>
                <a:spcPts val="500"/>
              </a:spcBef>
              <a:spcAft>
                <a:spcPts val="0"/>
              </a:spcAft>
              <a:buClr>
                <a:srgbClr val="595959"/>
              </a:buClr>
              <a:buSzPts val="2800"/>
              <a:buChar char="•"/>
              <a:defRPr sz="2800"/>
            </a:lvl2pPr>
            <a:lvl3pPr marL="1371600" lvl="2" indent="-381000" algn="l">
              <a:lnSpc>
                <a:spcPct val="90000"/>
              </a:lnSpc>
              <a:spcBef>
                <a:spcPts val="500"/>
              </a:spcBef>
              <a:spcAft>
                <a:spcPts val="0"/>
              </a:spcAft>
              <a:buClr>
                <a:srgbClr val="595959"/>
              </a:buClr>
              <a:buSzPts val="2400"/>
              <a:buChar char="•"/>
              <a:defRPr sz="2400"/>
            </a:lvl3pPr>
            <a:lvl4pPr marL="1828800" lvl="3" indent="-355600" algn="l">
              <a:lnSpc>
                <a:spcPct val="90000"/>
              </a:lnSpc>
              <a:spcBef>
                <a:spcPts val="500"/>
              </a:spcBef>
              <a:spcAft>
                <a:spcPts val="0"/>
              </a:spcAft>
              <a:buClr>
                <a:srgbClr val="595959"/>
              </a:buClr>
              <a:buSzPts val="2000"/>
              <a:buChar char="•"/>
              <a:defRPr sz="2000"/>
            </a:lvl4pPr>
            <a:lvl5pPr marL="2286000" lvl="4" indent="-355600" algn="l">
              <a:lnSpc>
                <a:spcPct val="90000"/>
              </a:lnSpc>
              <a:spcBef>
                <a:spcPts val="500"/>
              </a:spcBef>
              <a:spcAft>
                <a:spcPts val="0"/>
              </a:spcAft>
              <a:buClr>
                <a:srgbClr val="595959"/>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09" name="Google Shape;109;p44"/>
          <p:cNvSpPr txBox="1">
            <a:spLocks noGrp="1"/>
          </p:cNvSpPr>
          <p:nvPr>
            <p:ph type="body" idx="2"/>
          </p:nvPr>
        </p:nvSpPr>
        <p:spPr>
          <a:xfrm>
            <a:off x="464079" y="2049462"/>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595959"/>
              </a:buClr>
              <a:buSzPts val="1600"/>
              <a:buNone/>
              <a:defRPr sz="1600"/>
            </a:lvl1pPr>
            <a:lvl2pPr marL="914400" lvl="1" indent="-228600" algn="l">
              <a:lnSpc>
                <a:spcPct val="90000"/>
              </a:lnSpc>
              <a:spcBef>
                <a:spcPts val="500"/>
              </a:spcBef>
              <a:spcAft>
                <a:spcPts val="0"/>
              </a:spcAft>
              <a:buClr>
                <a:srgbClr val="595959"/>
              </a:buClr>
              <a:buSzPts val="1400"/>
              <a:buNone/>
              <a:defRPr sz="1400"/>
            </a:lvl2pPr>
            <a:lvl3pPr marL="1371600" lvl="2" indent="-228600" algn="l">
              <a:lnSpc>
                <a:spcPct val="90000"/>
              </a:lnSpc>
              <a:spcBef>
                <a:spcPts val="500"/>
              </a:spcBef>
              <a:spcAft>
                <a:spcPts val="0"/>
              </a:spcAft>
              <a:buClr>
                <a:srgbClr val="595959"/>
              </a:buClr>
              <a:buSzPts val="1200"/>
              <a:buNone/>
              <a:defRPr sz="1200"/>
            </a:lvl3pPr>
            <a:lvl4pPr marL="1828800" lvl="3" indent="-228600" algn="l">
              <a:lnSpc>
                <a:spcPct val="90000"/>
              </a:lnSpc>
              <a:spcBef>
                <a:spcPts val="500"/>
              </a:spcBef>
              <a:spcAft>
                <a:spcPts val="0"/>
              </a:spcAft>
              <a:buClr>
                <a:srgbClr val="595959"/>
              </a:buClr>
              <a:buSzPts val="1000"/>
              <a:buNone/>
              <a:defRPr sz="1000"/>
            </a:lvl4pPr>
            <a:lvl5pPr marL="2286000" lvl="4" indent="-228600" algn="l">
              <a:lnSpc>
                <a:spcPct val="90000"/>
              </a:lnSpc>
              <a:spcBef>
                <a:spcPts val="500"/>
              </a:spcBef>
              <a:spcAft>
                <a:spcPts val="0"/>
              </a:spcAft>
              <a:buClr>
                <a:srgbClr val="595959"/>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0" name="Google Shape;110;p44"/>
          <p:cNvSpPr txBox="1">
            <a:spLocks noGrp="1"/>
          </p:cNvSpPr>
          <p:nvPr>
            <p:ph type="ftr" idx="11"/>
          </p:nvPr>
        </p:nvSpPr>
        <p:spPr>
          <a:xfrm>
            <a:off x="457200" y="5480705"/>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44"/>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2" name="Google Shape;112;p44"/>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23"/>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23"/>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0" name="Google Shape;20;p2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13"/>
        <p:cNvGrpSpPr/>
        <p:nvPr/>
      </p:nvGrpSpPr>
      <p:grpSpPr>
        <a:xfrm>
          <a:off x="0" y="0"/>
          <a:ext cx="0" cy="0"/>
          <a:chOff x="0" y="0"/>
          <a:chExt cx="0" cy="0"/>
        </a:xfrm>
      </p:grpSpPr>
      <p:sp>
        <p:nvSpPr>
          <p:cNvPr id="114" name="Google Shape;114;p45"/>
          <p:cNvSpPr txBox="1">
            <a:spLocks noGrp="1"/>
          </p:cNvSpPr>
          <p:nvPr>
            <p:ph type="title"/>
          </p:nvPr>
        </p:nvSpPr>
        <p:spPr>
          <a:xfrm>
            <a:off x="457200" y="457200"/>
            <a:ext cx="3932237" cy="16002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005699"/>
              </a:buClr>
              <a:buSzPts val="3200"/>
              <a:buFont typeface="Open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5" name="Google Shape;115;p45"/>
          <p:cNvSpPr>
            <a:spLocks noGrp="1"/>
          </p:cNvSpPr>
          <p:nvPr>
            <p:ph type="pic" idx="2"/>
          </p:nvPr>
        </p:nvSpPr>
        <p:spPr>
          <a:xfrm>
            <a:off x="5183188" y="457201"/>
            <a:ext cx="6551612" cy="5403850"/>
          </a:xfrm>
          <a:prstGeom prst="rect">
            <a:avLst/>
          </a:prstGeom>
          <a:noFill/>
          <a:ln>
            <a:noFill/>
          </a:ln>
        </p:spPr>
      </p:sp>
      <p:sp>
        <p:nvSpPr>
          <p:cNvPr id="116" name="Google Shape;116;p45"/>
          <p:cNvSpPr txBox="1">
            <a:spLocks noGrp="1"/>
          </p:cNvSpPr>
          <p:nvPr>
            <p:ph type="body" idx="1"/>
          </p:nvPr>
        </p:nvSpPr>
        <p:spPr>
          <a:xfrm>
            <a:off x="457200"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595959"/>
              </a:buClr>
              <a:buSzPts val="1600"/>
              <a:buNone/>
              <a:defRPr sz="1600"/>
            </a:lvl1pPr>
            <a:lvl2pPr marL="914400" lvl="1" indent="-228600" algn="l">
              <a:lnSpc>
                <a:spcPct val="90000"/>
              </a:lnSpc>
              <a:spcBef>
                <a:spcPts val="500"/>
              </a:spcBef>
              <a:spcAft>
                <a:spcPts val="0"/>
              </a:spcAft>
              <a:buClr>
                <a:srgbClr val="595959"/>
              </a:buClr>
              <a:buSzPts val="1400"/>
              <a:buNone/>
              <a:defRPr sz="1400"/>
            </a:lvl2pPr>
            <a:lvl3pPr marL="1371600" lvl="2" indent="-228600" algn="l">
              <a:lnSpc>
                <a:spcPct val="90000"/>
              </a:lnSpc>
              <a:spcBef>
                <a:spcPts val="500"/>
              </a:spcBef>
              <a:spcAft>
                <a:spcPts val="0"/>
              </a:spcAft>
              <a:buClr>
                <a:srgbClr val="595959"/>
              </a:buClr>
              <a:buSzPts val="1200"/>
              <a:buNone/>
              <a:defRPr sz="1200"/>
            </a:lvl3pPr>
            <a:lvl4pPr marL="1828800" lvl="3" indent="-228600" algn="l">
              <a:lnSpc>
                <a:spcPct val="90000"/>
              </a:lnSpc>
              <a:spcBef>
                <a:spcPts val="500"/>
              </a:spcBef>
              <a:spcAft>
                <a:spcPts val="0"/>
              </a:spcAft>
              <a:buClr>
                <a:srgbClr val="595959"/>
              </a:buClr>
              <a:buSzPts val="1000"/>
              <a:buNone/>
              <a:defRPr sz="1000"/>
            </a:lvl4pPr>
            <a:lvl5pPr marL="2286000" lvl="4" indent="-228600" algn="l">
              <a:lnSpc>
                <a:spcPct val="90000"/>
              </a:lnSpc>
              <a:spcBef>
                <a:spcPts val="500"/>
              </a:spcBef>
              <a:spcAft>
                <a:spcPts val="0"/>
              </a:spcAft>
              <a:buClr>
                <a:srgbClr val="595959"/>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7" name="Google Shape;117;p45"/>
          <p:cNvSpPr txBox="1">
            <a:spLocks noGrp="1"/>
          </p:cNvSpPr>
          <p:nvPr>
            <p:ph type="ftr" idx="11"/>
          </p:nvPr>
        </p:nvSpPr>
        <p:spPr>
          <a:xfrm>
            <a:off x="457200" y="5480705"/>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45"/>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9" name="Google Shape;119;p45"/>
          <p:cNvSpPr txBox="1"/>
          <p:nvPr/>
        </p:nvSpPr>
        <p:spPr>
          <a:xfrm>
            <a:off x="0" y="0"/>
            <a:ext cx="121920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26"/>
        <p:cNvGrpSpPr/>
        <p:nvPr/>
      </p:nvGrpSpPr>
      <p:grpSpPr>
        <a:xfrm>
          <a:off x="0" y="0"/>
          <a:ext cx="0" cy="0"/>
          <a:chOff x="0" y="0"/>
          <a:chExt cx="0" cy="0"/>
        </a:xfrm>
      </p:grpSpPr>
      <p:sp>
        <p:nvSpPr>
          <p:cNvPr id="127" name="Google Shape;127;p12"/>
          <p:cNvSpPr txBox="1">
            <a:spLocks noGrp="1"/>
          </p:cNvSpPr>
          <p:nvPr>
            <p:ph type="title"/>
          </p:nvPr>
        </p:nvSpPr>
        <p:spPr>
          <a:xfrm>
            <a:off x="0" y="0"/>
            <a:ext cx="121920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12"/>
          <p:cNvSpPr txBox="1">
            <a:spLocks noGrp="1"/>
          </p:cNvSpPr>
          <p:nvPr>
            <p:ph type="body" idx="1"/>
          </p:nvPr>
        </p:nvSpPr>
        <p:spPr>
          <a:xfrm>
            <a:off x="304800" y="1600206"/>
            <a:ext cx="115824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9" name="Google Shape;129;p12"/>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12"/>
          <p:cNvSpPr txBox="1">
            <a:spLocks noGrp="1"/>
          </p:cNvSpPr>
          <p:nvPr>
            <p:ph type="ftr" idx="11"/>
          </p:nvPr>
        </p:nvSpPr>
        <p:spPr>
          <a:xfrm>
            <a:off x="4165600" y="6356357"/>
            <a:ext cx="4673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12"/>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cxnSp>
        <p:nvCxnSpPr>
          <p:cNvPr id="132" name="Google Shape;132;p12"/>
          <p:cNvCxnSpPr/>
          <p:nvPr/>
        </p:nvCxnSpPr>
        <p:spPr>
          <a:xfrm>
            <a:off x="304800" y="1219200"/>
            <a:ext cx="11582400" cy="0"/>
          </a:xfrm>
          <a:prstGeom prst="straightConnector1">
            <a:avLst/>
          </a:prstGeom>
          <a:noFill/>
          <a:ln w="31750" cap="flat" cmpd="sng">
            <a:solidFill>
              <a:srgbClr val="632423"/>
            </a:solidFill>
            <a:prstDash val="solid"/>
            <a:round/>
            <a:headEnd type="none" w="sm" len="sm"/>
            <a:tailEnd type="none" w="sm" len="sm"/>
          </a:ln>
        </p:spPr>
      </p:cxnSp>
      <p:cxnSp>
        <p:nvCxnSpPr>
          <p:cNvPr id="133" name="Google Shape;133;p12"/>
          <p:cNvCxnSpPr/>
          <p:nvPr/>
        </p:nvCxnSpPr>
        <p:spPr>
          <a:xfrm>
            <a:off x="304800" y="1273098"/>
            <a:ext cx="11582400" cy="0"/>
          </a:xfrm>
          <a:prstGeom prst="straightConnector1">
            <a:avLst/>
          </a:prstGeom>
          <a:noFill/>
          <a:ln w="31750" cap="flat" cmpd="sng">
            <a:solidFill>
              <a:srgbClr val="FFC000"/>
            </a:solidFill>
            <a:prstDash val="solid"/>
            <a:round/>
            <a:headEnd type="none" w="sm" len="sm"/>
            <a:tailEnd type="none" w="sm" len="sm"/>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4"/>
        <p:cNvGrpSpPr/>
        <p:nvPr/>
      </p:nvGrpSpPr>
      <p:grpSpPr>
        <a:xfrm>
          <a:off x="0" y="0"/>
          <a:ext cx="0" cy="0"/>
          <a:chOff x="0" y="0"/>
          <a:chExt cx="0" cy="0"/>
        </a:xfrm>
      </p:grpSpPr>
      <p:sp>
        <p:nvSpPr>
          <p:cNvPr id="135" name="Google Shape;135;p13"/>
          <p:cNvSpPr txBox="1">
            <a:spLocks noGrp="1"/>
          </p:cNvSpPr>
          <p:nvPr>
            <p:ph type="ctrTitle"/>
          </p:nvPr>
        </p:nvSpPr>
        <p:spPr>
          <a:xfrm>
            <a:off x="914400" y="2130432"/>
            <a:ext cx="103632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3600"/>
              <a:buFont typeface="Tahom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13"/>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37" name="Google Shape;137;p13"/>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13"/>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13"/>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0"/>
        <p:cNvGrpSpPr/>
        <p:nvPr/>
      </p:nvGrpSpPr>
      <p:grpSpPr>
        <a:xfrm>
          <a:off x="0" y="0"/>
          <a:ext cx="0" cy="0"/>
          <a:chOff x="0" y="0"/>
          <a:chExt cx="0" cy="0"/>
        </a:xfrm>
      </p:grpSpPr>
      <p:sp>
        <p:nvSpPr>
          <p:cNvPr id="141" name="Google Shape;141;p14"/>
          <p:cNvSpPr txBox="1">
            <a:spLocks noGrp="1"/>
          </p:cNvSpPr>
          <p:nvPr>
            <p:ph type="title"/>
          </p:nvPr>
        </p:nvSpPr>
        <p:spPr>
          <a:xfrm>
            <a:off x="963084" y="4406907"/>
            <a:ext cx="103632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Tahoma"/>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14"/>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143" name="Google Shape;143;p14"/>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14"/>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45"/>
        <p:cNvGrpSpPr/>
        <p:nvPr/>
      </p:nvGrpSpPr>
      <p:grpSpPr>
        <a:xfrm>
          <a:off x="0" y="0"/>
          <a:ext cx="0" cy="0"/>
          <a:chOff x="0" y="0"/>
          <a:chExt cx="0" cy="0"/>
        </a:xfrm>
      </p:grpSpPr>
      <p:sp>
        <p:nvSpPr>
          <p:cNvPr id="146" name="Google Shape;146;p15"/>
          <p:cNvSpPr txBox="1">
            <a:spLocks noGrp="1"/>
          </p:cNvSpPr>
          <p:nvPr>
            <p:ph type="title"/>
          </p:nvPr>
        </p:nvSpPr>
        <p:spPr>
          <a:xfrm>
            <a:off x="0" y="0"/>
            <a:ext cx="121920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15"/>
          <p:cNvSpPr txBox="1">
            <a:spLocks noGrp="1"/>
          </p:cNvSpPr>
          <p:nvPr>
            <p:ph type="body" idx="1"/>
          </p:nvPr>
        </p:nvSpPr>
        <p:spPr>
          <a:xfrm>
            <a:off x="609600" y="1600206"/>
            <a:ext cx="53848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148" name="Google Shape;148;p15"/>
          <p:cNvSpPr txBox="1">
            <a:spLocks noGrp="1"/>
          </p:cNvSpPr>
          <p:nvPr>
            <p:ph type="body" idx="2"/>
          </p:nvPr>
        </p:nvSpPr>
        <p:spPr>
          <a:xfrm>
            <a:off x="6197600" y="1600206"/>
            <a:ext cx="53848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149" name="Google Shape;149;p15"/>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15"/>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15"/>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cxnSp>
        <p:nvCxnSpPr>
          <p:cNvPr id="152" name="Google Shape;152;p15"/>
          <p:cNvCxnSpPr/>
          <p:nvPr/>
        </p:nvCxnSpPr>
        <p:spPr>
          <a:xfrm>
            <a:off x="304800" y="1219200"/>
            <a:ext cx="11582400" cy="0"/>
          </a:xfrm>
          <a:prstGeom prst="straightConnector1">
            <a:avLst/>
          </a:prstGeom>
          <a:noFill/>
          <a:ln w="31750" cap="flat" cmpd="sng">
            <a:solidFill>
              <a:srgbClr val="632423"/>
            </a:solidFill>
            <a:prstDash val="solid"/>
            <a:round/>
            <a:headEnd type="none" w="sm" len="sm"/>
            <a:tailEnd type="none" w="sm" len="sm"/>
          </a:ln>
        </p:spPr>
      </p:cxnSp>
      <p:cxnSp>
        <p:nvCxnSpPr>
          <p:cNvPr id="153" name="Google Shape;153;p15"/>
          <p:cNvCxnSpPr/>
          <p:nvPr/>
        </p:nvCxnSpPr>
        <p:spPr>
          <a:xfrm>
            <a:off x="304800" y="1273098"/>
            <a:ext cx="11582400" cy="0"/>
          </a:xfrm>
          <a:prstGeom prst="straightConnector1">
            <a:avLst/>
          </a:prstGeom>
          <a:noFill/>
          <a:ln w="31750" cap="flat" cmpd="sng">
            <a:solidFill>
              <a:srgbClr val="FFC000"/>
            </a:solidFill>
            <a:prstDash val="solid"/>
            <a:round/>
            <a:headEnd type="none" w="sm" len="sm"/>
            <a:tailEnd type="none" w="sm" len="sm"/>
          </a:ln>
        </p:spPr>
      </p:cxn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54"/>
        <p:cNvGrpSpPr/>
        <p:nvPr/>
      </p:nvGrpSpPr>
      <p:grpSpPr>
        <a:xfrm>
          <a:off x="0" y="0"/>
          <a:ext cx="0" cy="0"/>
          <a:chOff x="0" y="0"/>
          <a:chExt cx="0" cy="0"/>
        </a:xfrm>
      </p:grpSpPr>
      <p:sp>
        <p:nvSpPr>
          <p:cNvPr id="155" name="Google Shape;155;p16"/>
          <p:cNvSpPr txBox="1">
            <a:spLocks noGrp="1"/>
          </p:cNvSpPr>
          <p:nvPr>
            <p:ph type="title"/>
          </p:nvPr>
        </p:nvSpPr>
        <p:spPr>
          <a:xfrm>
            <a:off x="0" y="0"/>
            <a:ext cx="121920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3600"/>
              <a:buFont typeface="Tahoma"/>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16"/>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157" name="Google Shape;157;p16"/>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158" name="Google Shape;158;p16"/>
          <p:cNvSpPr txBox="1">
            <a:spLocks noGrp="1"/>
          </p:cNvSpPr>
          <p:nvPr>
            <p:ph type="body" idx="3"/>
          </p:nvPr>
        </p:nvSpPr>
        <p:spPr>
          <a:xfrm>
            <a:off x="6193372" y="1535113"/>
            <a:ext cx="5389033"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159" name="Google Shape;159;p16"/>
          <p:cNvSpPr txBox="1">
            <a:spLocks noGrp="1"/>
          </p:cNvSpPr>
          <p:nvPr>
            <p:ph type="body" idx="4"/>
          </p:nvPr>
        </p:nvSpPr>
        <p:spPr>
          <a:xfrm>
            <a:off x="6193372" y="2174875"/>
            <a:ext cx="5389033"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160" name="Google Shape;160;p16"/>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p16"/>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p16"/>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cxnSp>
        <p:nvCxnSpPr>
          <p:cNvPr id="163" name="Google Shape;163;p16"/>
          <p:cNvCxnSpPr/>
          <p:nvPr/>
        </p:nvCxnSpPr>
        <p:spPr>
          <a:xfrm>
            <a:off x="304800" y="1219200"/>
            <a:ext cx="11582400" cy="0"/>
          </a:xfrm>
          <a:prstGeom prst="straightConnector1">
            <a:avLst/>
          </a:prstGeom>
          <a:noFill/>
          <a:ln w="31750" cap="flat" cmpd="sng">
            <a:solidFill>
              <a:srgbClr val="632423"/>
            </a:solidFill>
            <a:prstDash val="solid"/>
            <a:round/>
            <a:headEnd type="none" w="sm" len="sm"/>
            <a:tailEnd type="none" w="sm" len="sm"/>
          </a:ln>
        </p:spPr>
      </p:cxnSp>
      <p:cxnSp>
        <p:nvCxnSpPr>
          <p:cNvPr id="164" name="Google Shape;164;p16"/>
          <p:cNvCxnSpPr/>
          <p:nvPr/>
        </p:nvCxnSpPr>
        <p:spPr>
          <a:xfrm>
            <a:off x="304800" y="1273098"/>
            <a:ext cx="11582400" cy="0"/>
          </a:xfrm>
          <a:prstGeom prst="straightConnector1">
            <a:avLst/>
          </a:prstGeom>
          <a:noFill/>
          <a:ln w="31750" cap="flat" cmpd="sng">
            <a:solidFill>
              <a:srgbClr val="FFC000"/>
            </a:solidFill>
            <a:prstDash val="solid"/>
            <a:round/>
            <a:headEnd type="none" w="sm" len="sm"/>
            <a:tailEnd type="none" w="sm" len="sm"/>
          </a:ln>
        </p:spPr>
      </p:cxn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5"/>
        <p:cNvGrpSpPr/>
        <p:nvPr/>
      </p:nvGrpSpPr>
      <p:grpSpPr>
        <a:xfrm>
          <a:off x="0" y="0"/>
          <a:ext cx="0" cy="0"/>
          <a:chOff x="0" y="0"/>
          <a:chExt cx="0" cy="0"/>
        </a:xfrm>
      </p:grpSpPr>
      <p:sp>
        <p:nvSpPr>
          <p:cNvPr id="166" name="Google Shape;166;p17"/>
          <p:cNvSpPr txBox="1">
            <a:spLocks noGrp="1"/>
          </p:cNvSpPr>
          <p:nvPr>
            <p:ph type="title"/>
          </p:nvPr>
        </p:nvSpPr>
        <p:spPr>
          <a:xfrm>
            <a:off x="0" y="0"/>
            <a:ext cx="121920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7" name="Google Shape;167;p17"/>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17"/>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17"/>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cxnSp>
        <p:nvCxnSpPr>
          <p:cNvPr id="170" name="Google Shape;170;p17"/>
          <p:cNvCxnSpPr/>
          <p:nvPr/>
        </p:nvCxnSpPr>
        <p:spPr>
          <a:xfrm>
            <a:off x="304800" y="1219200"/>
            <a:ext cx="11582400" cy="0"/>
          </a:xfrm>
          <a:prstGeom prst="straightConnector1">
            <a:avLst/>
          </a:prstGeom>
          <a:noFill/>
          <a:ln w="31750" cap="flat" cmpd="sng">
            <a:solidFill>
              <a:srgbClr val="632423"/>
            </a:solidFill>
            <a:prstDash val="solid"/>
            <a:round/>
            <a:headEnd type="none" w="sm" len="sm"/>
            <a:tailEnd type="none" w="sm" len="sm"/>
          </a:ln>
        </p:spPr>
      </p:cxnSp>
      <p:cxnSp>
        <p:nvCxnSpPr>
          <p:cNvPr id="171" name="Google Shape;171;p17"/>
          <p:cNvCxnSpPr/>
          <p:nvPr/>
        </p:nvCxnSpPr>
        <p:spPr>
          <a:xfrm>
            <a:off x="304800" y="1273098"/>
            <a:ext cx="11582400" cy="0"/>
          </a:xfrm>
          <a:prstGeom prst="straightConnector1">
            <a:avLst/>
          </a:prstGeom>
          <a:noFill/>
          <a:ln w="31750" cap="flat" cmpd="sng">
            <a:solidFill>
              <a:srgbClr val="FFC000"/>
            </a:solidFill>
            <a:prstDash val="solid"/>
            <a:round/>
            <a:headEnd type="none" w="sm" len="sm"/>
            <a:tailEnd type="none" w="sm" len="sm"/>
          </a:ln>
        </p:spPr>
      </p:cxn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2"/>
        <p:cNvGrpSpPr/>
        <p:nvPr/>
      </p:nvGrpSpPr>
      <p:grpSpPr>
        <a:xfrm>
          <a:off x="0" y="0"/>
          <a:ext cx="0" cy="0"/>
          <a:chOff x="0" y="0"/>
          <a:chExt cx="0" cy="0"/>
        </a:xfrm>
      </p:grpSpPr>
      <p:sp>
        <p:nvSpPr>
          <p:cNvPr id="173" name="Google Shape;173;p18"/>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18"/>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5" name="Google Shape;175;p18"/>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76"/>
        <p:cNvGrpSpPr/>
        <p:nvPr/>
      </p:nvGrpSpPr>
      <p:grpSpPr>
        <a:xfrm>
          <a:off x="0" y="0"/>
          <a:ext cx="0" cy="0"/>
          <a:chOff x="0" y="0"/>
          <a:chExt cx="0" cy="0"/>
        </a:xfrm>
      </p:grpSpPr>
      <p:sp>
        <p:nvSpPr>
          <p:cNvPr id="177" name="Google Shape;177;p19"/>
          <p:cNvSpPr txBox="1">
            <a:spLocks noGrp="1"/>
          </p:cNvSpPr>
          <p:nvPr>
            <p:ph type="title"/>
          </p:nvPr>
        </p:nvSpPr>
        <p:spPr>
          <a:xfrm>
            <a:off x="609603" y="273050"/>
            <a:ext cx="4011084"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Tahoma"/>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p19"/>
          <p:cNvSpPr txBox="1">
            <a:spLocks noGrp="1"/>
          </p:cNvSpPr>
          <p:nvPr>
            <p:ph type="body" idx="1"/>
          </p:nvPr>
        </p:nvSpPr>
        <p:spPr>
          <a:xfrm>
            <a:off x="4766733" y="273057"/>
            <a:ext cx="6815667"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179" name="Google Shape;179;p19"/>
          <p:cNvSpPr txBox="1">
            <a:spLocks noGrp="1"/>
          </p:cNvSpPr>
          <p:nvPr>
            <p:ph type="body" idx="2"/>
          </p:nvPr>
        </p:nvSpPr>
        <p:spPr>
          <a:xfrm>
            <a:off x="609603" y="1435103"/>
            <a:ext cx="4011084"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180" name="Google Shape;180;p19"/>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1" name="Google Shape;181;p19"/>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19"/>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83"/>
        <p:cNvGrpSpPr/>
        <p:nvPr/>
      </p:nvGrpSpPr>
      <p:grpSpPr>
        <a:xfrm>
          <a:off x="0" y="0"/>
          <a:ext cx="0" cy="0"/>
          <a:chOff x="0" y="0"/>
          <a:chExt cx="0" cy="0"/>
        </a:xfrm>
      </p:grpSpPr>
      <p:sp>
        <p:nvSpPr>
          <p:cNvPr id="184" name="Google Shape;184;p20"/>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Tahoma"/>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5" name="Google Shape;185;p20"/>
          <p:cNvSpPr>
            <a:spLocks noGrp="1"/>
          </p:cNvSpPr>
          <p:nvPr>
            <p:ph type="pic" idx="2"/>
          </p:nvPr>
        </p:nvSpPr>
        <p:spPr>
          <a:xfrm>
            <a:off x="2389717" y="612775"/>
            <a:ext cx="7315200" cy="4114800"/>
          </a:xfrm>
          <a:prstGeom prst="rect">
            <a:avLst/>
          </a:prstGeom>
          <a:noFill/>
          <a:ln>
            <a:noFill/>
          </a:ln>
        </p:spPr>
      </p:sp>
      <p:sp>
        <p:nvSpPr>
          <p:cNvPr id="186" name="Google Shape;186;p20"/>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187" name="Google Shape;187;p20"/>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8" name="Google Shape;188;p20"/>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9" name="Google Shape;189;p20"/>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24"/>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3" name="Google Shape;23;p24"/>
          <p:cNvSpPr txBox="1">
            <a:spLocks noGrp="1"/>
          </p:cNvSpPr>
          <p:nvPr>
            <p:ph type="body" idx="1"/>
          </p:nvPr>
        </p:nvSpPr>
        <p:spPr>
          <a:xfrm>
            <a:off x="415600" y="1536633"/>
            <a:ext cx="5333200" cy="45552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867"/>
            </a:lvl1pPr>
            <a:lvl2pPr marL="914400" lvl="1" indent="-304800" algn="l">
              <a:lnSpc>
                <a:spcPct val="115000"/>
              </a:lnSpc>
              <a:spcBef>
                <a:spcPts val="0"/>
              </a:spcBef>
              <a:spcAft>
                <a:spcPts val="0"/>
              </a:spcAft>
              <a:buSzPts val="1200"/>
              <a:buChar char="○"/>
              <a:defRPr sz="1600"/>
            </a:lvl2pPr>
            <a:lvl3pPr marL="1371600" lvl="2" indent="-304800" algn="l">
              <a:lnSpc>
                <a:spcPct val="115000"/>
              </a:lnSpc>
              <a:spcBef>
                <a:spcPts val="0"/>
              </a:spcBef>
              <a:spcAft>
                <a:spcPts val="0"/>
              </a:spcAft>
              <a:buSzPts val="1200"/>
              <a:buChar char="■"/>
              <a:defRPr sz="1600"/>
            </a:lvl3pPr>
            <a:lvl4pPr marL="1828800" lvl="3" indent="-304800" algn="l">
              <a:lnSpc>
                <a:spcPct val="115000"/>
              </a:lnSpc>
              <a:spcBef>
                <a:spcPts val="0"/>
              </a:spcBef>
              <a:spcAft>
                <a:spcPts val="0"/>
              </a:spcAft>
              <a:buSzPts val="1200"/>
              <a:buChar char="●"/>
              <a:defRPr sz="1600"/>
            </a:lvl4pPr>
            <a:lvl5pPr marL="2286000" lvl="4" indent="-304800" algn="l">
              <a:lnSpc>
                <a:spcPct val="115000"/>
              </a:lnSpc>
              <a:spcBef>
                <a:spcPts val="0"/>
              </a:spcBef>
              <a:spcAft>
                <a:spcPts val="0"/>
              </a:spcAft>
              <a:buSzPts val="1200"/>
              <a:buChar char="○"/>
              <a:defRPr sz="1600"/>
            </a:lvl5pPr>
            <a:lvl6pPr marL="2743200" lvl="5" indent="-304800" algn="l">
              <a:lnSpc>
                <a:spcPct val="115000"/>
              </a:lnSpc>
              <a:spcBef>
                <a:spcPts val="0"/>
              </a:spcBef>
              <a:spcAft>
                <a:spcPts val="0"/>
              </a:spcAft>
              <a:buSzPts val="1200"/>
              <a:buChar char="■"/>
              <a:defRPr sz="1600"/>
            </a:lvl6pPr>
            <a:lvl7pPr marL="3200400" lvl="6" indent="-304800" algn="l">
              <a:lnSpc>
                <a:spcPct val="115000"/>
              </a:lnSpc>
              <a:spcBef>
                <a:spcPts val="0"/>
              </a:spcBef>
              <a:spcAft>
                <a:spcPts val="0"/>
              </a:spcAft>
              <a:buSzPts val="1200"/>
              <a:buChar char="●"/>
              <a:defRPr sz="1600"/>
            </a:lvl7pPr>
            <a:lvl8pPr marL="3657600" lvl="7" indent="-304800" algn="l">
              <a:lnSpc>
                <a:spcPct val="115000"/>
              </a:lnSpc>
              <a:spcBef>
                <a:spcPts val="0"/>
              </a:spcBef>
              <a:spcAft>
                <a:spcPts val="0"/>
              </a:spcAft>
              <a:buSzPts val="1200"/>
              <a:buChar char="○"/>
              <a:defRPr sz="1600"/>
            </a:lvl8pPr>
            <a:lvl9pPr marL="4114800" lvl="8" indent="-304800" algn="l">
              <a:lnSpc>
                <a:spcPct val="115000"/>
              </a:lnSpc>
              <a:spcBef>
                <a:spcPts val="0"/>
              </a:spcBef>
              <a:spcAft>
                <a:spcPts val="0"/>
              </a:spcAft>
              <a:buSzPts val="1200"/>
              <a:buChar char="■"/>
              <a:defRPr sz="1600"/>
            </a:lvl9pPr>
          </a:lstStyle>
          <a:p>
            <a:endParaRPr/>
          </a:p>
        </p:txBody>
      </p:sp>
      <p:sp>
        <p:nvSpPr>
          <p:cNvPr id="24" name="Google Shape;24;p24"/>
          <p:cNvSpPr txBox="1">
            <a:spLocks noGrp="1"/>
          </p:cNvSpPr>
          <p:nvPr>
            <p:ph type="body" idx="2"/>
          </p:nvPr>
        </p:nvSpPr>
        <p:spPr>
          <a:xfrm>
            <a:off x="6443200" y="1536633"/>
            <a:ext cx="5333200" cy="45552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867"/>
            </a:lvl1pPr>
            <a:lvl2pPr marL="914400" lvl="1" indent="-304800" algn="l">
              <a:lnSpc>
                <a:spcPct val="115000"/>
              </a:lnSpc>
              <a:spcBef>
                <a:spcPts val="0"/>
              </a:spcBef>
              <a:spcAft>
                <a:spcPts val="0"/>
              </a:spcAft>
              <a:buSzPts val="1200"/>
              <a:buChar char="○"/>
              <a:defRPr sz="1600"/>
            </a:lvl2pPr>
            <a:lvl3pPr marL="1371600" lvl="2" indent="-304800" algn="l">
              <a:lnSpc>
                <a:spcPct val="115000"/>
              </a:lnSpc>
              <a:spcBef>
                <a:spcPts val="0"/>
              </a:spcBef>
              <a:spcAft>
                <a:spcPts val="0"/>
              </a:spcAft>
              <a:buSzPts val="1200"/>
              <a:buChar char="■"/>
              <a:defRPr sz="1600"/>
            </a:lvl3pPr>
            <a:lvl4pPr marL="1828800" lvl="3" indent="-304800" algn="l">
              <a:lnSpc>
                <a:spcPct val="115000"/>
              </a:lnSpc>
              <a:spcBef>
                <a:spcPts val="0"/>
              </a:spcBef>
              <a:spcAft>
                <a:spcPts val="0"/>
              </a:spcAft>
              <a:buSzPts val="1200"/>
              <a:buChar char="●"/>
              <a:defRPr sz="1600"/>
            </a:lvl4pPr>
            <a:lvl5pPr marL="2286000" lvl="4" indent="-304800" algn="l">
              <a:lnSpc>
                <a:spcPct val="115000"/>
              </a:lnSpc>
              <a:spcBef>
                <a:spcPts val="0"/>
              </a:spcBef>
              <a:spcAft>
                <a:spcPts val="0"/>
              </a:spcAft>
              <a:buSzPts val="1200"/>
              <a:buChar char="○"/>
              <a:defRPr sz="1600"/>
            </a:lvl5pPr>
            <a:lvl6pPr marL="2743200" lvl="5" indent="-304800" algn="l">
              <a:lnSpc>
                <a:spcPct val="115000"/>
              </a:lnSpc>
              <a:spcBef>
                <a:spcPts val="0"/>
              </a:spcBef>
              <a:spcAft>
                <a:spcPts val="0"/>
              </a:spcAft>
              <a:buSzPts val="1200"/>
              <a:buChar char="■"/>
              <a:defRPr sz="1600"/>
            </a:lvl6pPr>
            <a:lvl7pPr marL="3200400" lvl="6" indent="-304800" algn="l">
              <a:lnSpc>
                <a:spcPct val="115000"/>
              </a:lnSpc>
              <a:spcBef>
                <a:spcPts val="0"/>
              </a:spcBef>
              <a:spcAft>
                <a:spcPts val="0"/>
              </a:spcAft>
              <a:buSzPts val="1200"/>
              <a:buChar char="●"/>
              <a:defRPr sz="1600"/>
            </a:lvl7pPr>
            <a:lvl8pPr marL="3657600" lvl="7" indent="-304800" algn="l">
              <a:lnSpc>
                <a:spcPct val="115000"/>
              </a:lnSpc>
              <a:spcBef>
                <a:spcPts val="0"/>
              </a:spcBef>
              <a:spcAft>
                <a:spcPts val="0"/>
              </a:spcAft>
              <a:buSzPts val="1200"/>
              <a:buChar char="○"/>
              <a:defRPr sz="1600"/>
            </a:lvl8pPr>
            <a:lvl9pPr marL="4114800" lvl="8" indent="-304800" algn="l">
              <a:lnSpc>
                <a:spcPct val="115000"/>
              </a:lnSpc>
              <a:spcBef>
                <a:spcPts val="0"/>
              </a:spcBef>
              <a:spcAft>
                <a:spcPts val="0"/>
              </a:spcAft>
              <a:buSzPts val="1200"/>
              <a:buChar char="■"/>
              <a:defRPr sz="1600"/>
            </a:lvl9pPr>
          </a:lstStyle>
          <a:p>
            <a:endParaRPr/>
          </a:p>
        </p:txBody>
      </p:sp>
      <p:sp>
        <p:nvSpPr>
          <p:cNvPr id="25" name="Google Shape;25;p24"/>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90"/>
        <p:cNvGrpSpPr/>
        <p:nvPr/>
      </p:nvGrpSpPr>
      <p:grpSpPr>
        <a:xfrm>
          <a:off x="0" y="0"/>
          <a:ext cx="0" cy="0"/>
          <a:chOff x="0" y="0"/>
          <a:chExt cx="0" cy="0"/>
        </a:xfrm>
      </p:grpSpPr>
      <p:sp>
        <p:nvSpPr>
          <p:cNvPr id="191" name="Google Shape;191;p21"/>
          <p:cNvSpPr txBox="1">
            <a:spLocks noGrp="1"/>
          </p:cNvSpPr>
          <p:nvPr>
            <p:ph type="title"/>
          </p:nvPr>
        </p:nvSpPr>
        <p:spPr>
          <a:xfrm>
            <a:off x="0" y="0"/>
            <a:ext cx="121920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2" name="Google Shape;192;p21"/>
          <p:cNvSpPr txBox="1">
            <a:spLocks noGrp="1"/>
          </p:cNvSpPr>
          <p:nvPr>
            <p:ph type="body" idx="1"/>
          </p:nvPr>
        </p:nvSpPr>
        <p:spPr>
          <a:xfrm rot="5400000">
            <a:off x="3833019" y="-1928012"/>
            <a:ext cx="4525963" cy="11582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93" name="Google Shape;193;p21"/>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4" name="Google Shape;194;p21"/>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21"/>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cxnSp>
        <p:nvCxnSpPr>
          <p:cNvPr id="196" name="Google Shape;196;p21"/>
          <p:cNvCxnSpPr/>
          <p:nvPr/>
        </p:nvCxnSpPr>
        <p:spPr>
          <a:xfrm>
            <a:off x="304800" y="1219200"/>
            <a:ext cx="11582400" cy="0"/>
          </a:xfrm>
          <a:prstGeom prst="straightConnector1">
            <a:avLst/>
          </a:prstGeom>
          <a:noFill/>
          <a:ln w="31750" cap="flat" cmpd="sng">
            <a:solidFill>
              <a:srgbClr val="632423"/>
            </a:solidFill>
            <a:prstDash val="solid"/>
            <a:round/>
            <a:headEnd type="none" w="sm" len="sm"/>
            <a:tailEnd type="none" w="sm" len="sm"/>
          </a:ln>
        </p:spPr>
      </p:cxnSp>
      <p:cxnSp>
        <p:nvCxnSpPr>
          <p:cNvPr id="197" name="Google Shape;197;p21"/>
          <p:cNvCxnSpPr/>
          <p:nvPr/>
        </p:nvCxnSpPr>
        <p:spPr>
          <a:xfrm>
            <a:off x="304800" y="1273098"/>
            <a:ext cx="11582400" cy="0"/>
          </a:xfrm>
          <a:prstGeom prst="straightConnector1">
            <a:avLst/>
          </a:prstGeom>
          <a:noFill/>
          <a:ln w="31750" cap="flat" cmpd="sng">
            <a:solidFill>
              <a:srgbClr val="FFC000"/>
            </a:solidFill>
            <a:prstDash val="solid"/>
            <a:round/>
            <a:headEnd type="none" w="sm" len="sm"/>
            <a:tailEnd type="none" w="sm" len="sm"/>
          </a:ln>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98"/>
        <p:cNvGrpSpPr/>
        <p:nvPr/>
      </p:nvGrpSpPr>
      <p:grpSpPr>
        <a:xfrm>
          <a:off x="0" y="0"/>
          <a:ext cx="0" cy="0"/>
          <a:chOff x="0" y="0"/>
          <a:chExt cx="0" cy="0"/>
        </a:xfrm>
      </p:grpSpPr>
      <p:sp>
        <p:nvSpPr>
          <p:cNvPr id="199" name="Google Shape;199;p22"/>
          <p:cNvSpPr txBox="1">
            <a:spLocks noGrp="1"/>
          </p:cNvSpPr>
          <p:nvPr>
            <p:ph type="title"/>
          </p:nvPr>
        </p:nvSpPr>
        <p:spPr>
          <a:xfrm rot="5400000">
            <a:off x="7285038" y="1828808"/>
            <a:ext cx="5851525" cy="27432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0" name="Google Shape;200;p22"/>
          <p:cNvSpPr txBox="1">
            <a:spLocks noGrp="1"/>
          </p:cNvSpPr>
          <p:nvPr>
            <p:ph type="body" idx="1"/>
          </p:nvPr>
        </p:nvSpPr>
        <p:spPr>
          <a:xfrm rot="5400000">
            <a:off x="1697038" y="-812792"/>
            <a:ext cx="5851525" cy="8026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01" name="Google Shape;201;p22"/>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22"/>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22"/>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25"/>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p2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9"/>
        <p:cNvGrpSpPr/>
        <p:nvPr/>
      </p:nvGrpSpPr>
      <p:grpSpPr>
        <a:xfrm>
          <a:off x="0" y="0"/>
          <a:ext cx="0" cy="0"/>
          <a:chOff x="0" y="0"/>
          <a:chExt cx="0" cy="0"/>
        </a:xfrm>
      </p:grpSpPr>
      <p:sp>
        <p:nvSpPr>
          <p:cNvPr id="30" name="Google Shape;30;p26"/>
          <p:cNvSpPr txBox="1">
            <a:spLocks noGrp="1"/>
          </p:cNvSpPr>
          <p:nvPr>
            <p:ph type="title"/>
          </p:nvPr>
        </p:nvSpPr>
        <p:spPr>
          <a:xfrm>
            <a:off x="415600" y="740800"/>
            <a:ext cx="3744000" cy="10076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31" name="Google Shape;31;p26"/>
          <p:cNvSpPr txBox="1">
            <a:spLocks noGrp="1"/>
          </p:cNvSpPr>
          <p:nvPr>
            <p:ph type="body" idx="1"/>
          </p:nvPr>
        </p:nvSpPr>
        <p:spPr>
          <a:xfrm>
            <a:off x="415600" y="1852800"/>
            <a:ext cx="3744000" cy="42392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600"/>
            </a:lvl1pPr>
            <a:lvl2pPr marL="914400" lvl="1" indent="-304800" algn="l">
              <a:lnSpc>
                <a:spcPct val="115000"/>
              </a:lnSpc>
              <a:spcBef>
                <a:spcPts val="0"/>
              </a:spcBef>
              <a:spcAft>
                <a:spcPts val="0"/>
              </a:spcAft>
              <a:buSzPts val="1200"/>
              <a:buChar char="○"/>
              <a:defRPr sz="1600"/>
            </a:lvl2pPr>
            <a:lvl3pPr marL="1371600" lvl="2" indent="-304800" algn="l">
              <a:lnSpc>
                <a:spcPct val="115000"/>
              </a:lnSpc>
              <a:spcBef>
                <a:spcPts val="0"/>
              </a:spcBef>
              <a:spcAft>
                <a:spcPts val="0"/>
              </a:spcAft>
              <a:buSzPts val="1200"/>
              <a:buChar char="■"/>
              <a:defRPr sz="1600"/>
            </a:lvl3pPr>
            <a:lvl4pPr marL="1828800" lvl="3" indent="-304800" algn="l">
              <a:lnSpc>
                <a:spcPct val="115000"/>
              </a:lnSpc>
              <a:spcBef>
                <a:spcPts val="0"/>
              </a:spcBef>
              <a:spcAft>
                <a:spcPts val="0"/>
              </a:spcAft>
              <a:buSzPts val="1200"/>
              <a:buChar char="●"/>
              <a:defRPr sz="1600"/>
            </a:lvl4pPr>
            <a:lvl5pPr marL="2286000" lvl="4" indent="-304800" algn="l">
              <a:lnSpc>
                <a:spcPct val="115000"/>
              </a:lnSpc>
              <a:spcBef>
                <a:spcPts val="0"/>
              </a:spcBef>
              <a:spcAft>
                <a:spcPts val="0"/>
              </a:spcAft>
              <a:buSzPts val="1200"/>
              <a:buChar char="○"/>
              <a:defRPr sz="1600"/>
            </a:lvl5pPr>
            <a:lvl6pPr marL="2743200" lvl="5" indent="-304800" algn="l">
              <a:lnSpc>
                <a:spcPct val="115000"/>
              </a:lnSpc>
              <a:spcBef>
                <a:spcPts val="0"/>
              </a:spcBef>
              <a:spcAft>
                <a:spcPts val="0"/>
              </a:spcAft>
              <a:buSzPts val="1200"/>
              <a:buChar char="■"/>
              <a:defRPr sz="1600"/>
            </a:lvl6pPr>
            <a:lvl7pPr marL="3200400" lvl="6" indent="-304800" algn="l">
              <a:lnSpc>
                <a:spcPct val="115000"/>
              </a:lnSpc>
              <a:spcBef>
                <a:spcPts val="0"/>
              </a:spcBef>
              <a:spcAft>
                <a:spcPts val="0"/>
              </a:spcAft>
              <a:buSzPts val="1200"/>
              <a:buChar char="●"/>
              <a:defRPr sz="1600"/>
            </a:lvl7pPr>
            <a:lvl8pPr marL="3657600" lvl="7" indent="-304800" algn="l">
              <a:lnSpc>
                <a:spcPct val="115000"/>
              </a:lnSpc>
              <a:spcBef>
                <a:spcPts val="0"/>
              </a:spcBef>
              <a:spcAft>
                <a:spcPts val="0"/>
              </a:spcAft>
              <a:buSzPts val="1200"/>
              <a:buChar char="○"/>
              <a:defRPr sz="1600"/>
            </a:lvl8pPr>
            <a:lvl9pPr marL="4114800" lvl="8" indent="-304800" algn="l">
              <a:lnSpc>
                <a:spcPct val="115000"/>
              </a:lnSpc>
              <a:spcBef>
                <a:spcPts val="0"/>
              </a:spcBef>
              <a:spcAft>
                <a:spcPts val="0"/>
              </a:spcAft>
              <a:buSzPts val="1200"/>
              <a:buChar char="■"/>
              <a:defRPr sz="1600"/>
            </a:lvl9pPr>
          </a:lstStyle>
          <a:p>
            <a:endParaRPr/>
          </a:p>
        </p:txBody>
      </p:sp>
      <p:sp>
        <p:nvSpPr>
          <p:cNvPr id="32" name="Google Shape;32;p2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3"/>
        <p:cNvGrpSpPr/>
        <p:nvPr/>
      </p:nvGrpSpPr>
      <p:grpSpPr>
        <a:xfrm>
          <a:off x="0" y="0"/>
          <a:ext cx="0" cy="0"/>
          <a:chOff x="0" y="0"/>
          <a:chExt cx="0" cy="0"/>
        </a:xfrm>
      </p:grpSpPr>
      <p:sp>
        <p:nvSpPr>
          <p:cNvPr id="34" name="Google Shape;34;p27"/>
          <p:cNvSpPr txBox="1">
            <a:spLocks noGrp="1"/>
          </p:cNvSpPr>
          <p:nvPr>
            <p:ph type="title"/>
          </p:nvPr>
        </p:nvSpPr>
        <p:spPr>
          <a:xfrm>
            <a:off x="653667" y="600200"/>
            <a:ext cx="8490400" cy="54544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6400"/>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a:p>
        </p:txBody>
      </p:sp>
      <p:sp>
        <p:nvSpPr>
          <p:cNvPr id="35" name="Google Shape;35;p2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6"/>
        <p:cNvGrpSpPr/>
        <p:nvPr/>
      </p:nvGrpSpPr>
      <p:grpSpPr>
        <a:xfrm>
          <a:off x="0" y="0"/>
          <a:ext cx="0" cy="0"/>
          <a:chOff x="0" y="0"/>
          <a:chExt cx="0" cy="0"/>
        </a:xfrm>
      </p:grpSpPr>
      <p:sp>
        <p:nvSpPr>
          <p:cNvPr id="37" name="Google Shape;37;p28"/>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8" name="Google Shape;38;p28"/>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5600"/>
            </a:lvl1pPr>
            <a:lvl2pPr lvl="1" algn="ctr">
              <a:lnSpc>
                <a:spcPct val="100000"/>
              </a:lnSpc>
              <a:spcBef>
                <a:spcPts val="0"/>
              </a:spcBef>
              <a:spcAft>
                <a:spcPts val="0"/>
              </a:spcAft>
              <a:buSzPts val="4200"/>
              <a:buNone/>
              <a:defRPr sz="5600"/>
            </a:lvl2pPr>
            <a:lvl3pPr lvl="2" algn="ctr">
              <a:lnSpc>
                <a:spcPct val="100000"/>
              </a:lnSpc>
              <a:spcBef>
                <a:spcPts val="0"/>
              </a:spcBef>
              <a:spcAft>
                <a:spcPts val="0"/>
              </a:spcAft>
              <a:buSzPts val="4200"/>
              <a:buNone/>
              <a:defRPr sz="5600"/>
            </a:lvl3pPr>
            <a:lvl4pPr lvl="3" algn="ctr">
              <a:lnSpc>
                <a:spcPct val="100000"/>
              </a:lnSpc>
              <a:spcBef>
                <a:spcPts val="0"/>
              </a:spcBef>
              <a:spcAft>
                <a:spcPts val="0"/>
              </a:spcAft>
              <a:buSzPts val="4200"/>
              <a:buNone/>
              <a:defRPr sz="5600"/>
            </a:lvl4pPr>
            <a:lvl5pPr lvl="4" algn="ctr">
              <a:lnSpc>
                <a:spcPct val="100000"/>
              </a:lnSpc>
              <a:spcBef>
                <a:spcPts val="0"/>
              </a:spcBef>
              <a:spcAft>
                <a:spcPts val="0"/>
              </a:spcAft>
              <a:buSzPts val="4200"/>
              <a:buNone/>
              <a:defRPr sz="5600"/>
            </a:lvl5pPr>
            <a:lvl6pPr lvl="5" algn="ctr">
              <a:lnSpc>
                <a:spcPct val="100000"/>
              </a:lnSpc>
              <a:spcBef>
                <a:spcPts val="0"/>
              </a:spcBef>
              <a:spcAft>
                <a:spcPts val="0"/>
              </a:spcAft>
              <a:buSzPts val="4200"/>
              <a:buNone/>
              <a:defRPr sz="5600"/>
            </a:lvl6pPr>
            <a:lvl7pPr lvl="6" algn="ctr">
              <a:lnSpc>
                <a:spcPct val="100000"/>
              </a:lnSpc>
              <a:spcBef>
                <a:spcPts val="0"/>
              </a:spcBef>
              <a:spcAft>
                <a:spcPts val="0"/>
              </a:spcAft>
              <a:buSzPts val="4200"/>
              <a:buNone/>
              <a:defRPr sz="5600"/>
            </a:lvl7pPr>
            <a:lvl8pPr lvl="7" algn="ctr">
              <a:lnSpc>
                <a:spcPct val="100000"/>
              </a:lnSpc>
              <a:spcBef>
                <a:spcPts val="0"/>
              </a:spcBef>
              <a:spcAft>
                <a:spcPts val="0"/>
              </a:spcAft>
              <a:buSzPts val="4200"/>
              <a:buNone/>
              <a:defRPr sz="5600"/>
            </a:lvl8pPr>
            <a:lvl9pPr lvl="8" algn="ctr">
              <a:lnSpc>
                <a:spcPct val="100000"/>
              </a:lnSpc>
              <a:spcBef>
                <a:spcPts val="0"/>
              </a:spcBef>
              <a:spcAft>
                <a:spcPts val="0"/>
              </a:spcAft>
              <a:buSzPts val="4200"/>
              <a:buNone/>
              <a:defRPr sz="5600"/>
            </a:lvl9pPr>
          </a:lstStyle>
          <a:p>
            <a:endParaRPr/>
          </a:p>
        </p:txBody>
      </p:sp>
      <p:sp>
        <p:nvSpPr>
          <p:cNvPr id="39" name="Google Shape;39;p28"/>
          <p:cNvSpPr txBox="1">
            <a:spLocks noGrp="1"/>
          </p:cNvSpPr>
          <p:nvPr>
            <p:ph type="subTitle" idx="1"/>
          </p:nvPr>
        </p:nvSpPr>
        <p:spPr>
          <a:xfrm>
            <a:off x="354000" y="3737433"/>
            <a:ext cx="5393600" cy="16468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40" name="Google Shape;40;p28"/>
          <p:cNvSpPr txBox="1">
            <a:spLocks noGrp="1"/>
          </p:cNvSpPr>
          <p:nvPr>
            <p:ph type="body" idx="2"/>
          </p:nvPr>
        </p:nvSpPr>
        <p:spPr>
          <a:xfrm>
            <a:off x="6586000" y="965433"/>
            <a:ext cx="5116000" cy="49268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1" name="Google Shape;41;p2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2"/>
        <p:cNvGrpSpPr/>
        <p:nvPr/>
      </p:nvGrpSpPr>
      <p:grpSpPr>
        <a:xfrm>
          <a:off x="0" y="0"/>
          <a:ext cx="0" cy="0"/>
          <a:chOff x="0" y="0"/>
          <a:chExt cx="0" cy="0"/>
        </a:xfrm>
      </p:grpSpPr>
      <p:sp>
        <p:nvSpPr>
          <p:cNvPr id="43" name="Google Shape;43;p29"/>
          <p:cNvSpPr txBox="1">
            <a:spLocks noGrp="1"/>
          </p:cNvSpPr>
          <p:nvPr>
            <p:ph type="body" idx="1"/>
          </p:nvPr>
        </p:nvSpPr>
        <p:spPr>
          <a:xfrm>
            <a:off x="415600" y="5640767"/>
            <a:ext cx="7998400" cy="806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4" name="Google Shape;44;p2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5"/>
        <p:cNvGrpSpPr/>
        <p:nvPr/>
      </p:nvGrpSpPr>
      <p:grpSpPr>
        <a:xfrm>
          <a:off x="0" y="0"/>
          <a:ext cx="0" cy="0"/>
          <a:chOff x="0" y="0"/>
          <a:chExt cx="0" cy="0"/>
        </a:xfrm>
      </p:grpSpPr>
      <p:sp>
        <p:nvSpPr>
          <p:cNvPr id="46" name="Google Shape;46;p30"/>
          <p:cNvSpPr txBox="1">
            <a:spLocks noGrp="1"/>
          </p:cNvSpPr>
          <p:nvPr>
            <p:ph type="title"/>
          </p:nvPr>
        </p:nvSpPr>
        <p:spPr>
          <a:xfrm>
            <a:off x="415600" y="1474833"/>
            <a:ext cx="11360800" cy="26180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6000"/>
            </a:lvl1pPr>
            <a:lvl2pPr lvl="1" algn="ctr">
              <a:lnSpc>
                <a:spcPct val="100000"/>
              </a:lnSpc>
              <a:spcBef>
                <a:spcPts val="0"/>
              </a:spcBef>
              <a:spcAft>
                <a:spcPts val="0"/>
              </a:spcAft>
              <a:buSzPts val="12000"/>
              <a:buNone/>
              <a:defRPr sz="16000"/>
            </a:lvl2pPr>
            <a:lvl3pPr lvl="2" algn="ctr">
              <a:lnSpc>
                <a:spcPct val="100000"/>
              </a:lnSpc>
              <a:spcBef>
                <a:spcPts val="0"/>
              </a:spcBef>
              <a:spcAft>
                <a:spcPts val="0"/>
              </a:spcAft>
              <a:buSzPts val="12000"/>
              <a:buNone/>
              <a:defRPr sz="16000"/>
            </a:lvl3pPr>
            <a:lvl4pPr lvl="3" algn="ctr">
              <a:lnSpc>
                <a:spcPct val="100000"/>
              </a:lnSpc>
              <a:spcBef>
                <a:spcPts val="0"/>
              </a:spcBef>
              <a:spcAft>
                <a:spcPts val="0"/>
              </a:spcAft>
              <a:buSzPts val="12000"/>
              <a:buNone/>
              <a:defRPr sz="16000"/>
            </a:lvl4pPr>
            <a:lvl5pPr lvl="4" algn="ctr">
              <a:lnSpc>
                <a:spcPct val="100000"/>
              </a:lnSpc>
              <a:spcBef>
                <a:spcPts val="0"/>
              </a:spcBef>
              <a:spcAft>
                <a:spcPts val="0"/>
              </a:spcAft>
              <a:buSzPts val="12000"/>
              <a:buNone/>
              <a:defRPr sz="16000"/>
            </a:lvl5pPr>
            <a:lvl6pPr lvl="5" algn="ctr">
              <a:lnSpc>
                <a:spcPct val="100000"/>
              </a:lnSpc>
              <a:spcBef>
                <a:spcPts val="0"/>
              </a:spcBef>
              <a:spcAft>
                <a:spcPts val="0"/>
              </a:spcAft>
              <a:buSzPts val="12000"/>
              <a:buNone/>
              <a:defRPr sz="16000"/>
            </a:lvl6pPr>
            <a:lvl7pPr lvl="6" algn="ctr">
              <a:lnSpc>
                <a:spcPct val="100000"/>
              </a:lnSpc>
              <a:spcBef>
                <a:spcPts val="0"/>
              </a:spcBef>
              <a:spcAft>
                <a:spcPts val="0"/>
              </a:spcAft>
              <a:buSzPts val="12000"/>
              <a:buNone/>
              <a:defRPr sz="16000"/>
            </a:lvl7pPr>
            <a:lvl8pPr lvl="7" algn="ctr">
              <a:lnSpc>
                <a:spcPct val="100000"/>
              </a:lnSpc>
              <a:spcBef>
                <a:spcPts val="0"/>
              </a:spcBef>
              <a:spcAft>
                <a:spcPts val="0"/>
              </a:spcAft>
              <a:buSzPts val="12000"/>
              <a:buNone/>
              <a:defRPr sz="16000"/>
            </a:lvl8pPr>
            <a:lvl9pPr lvl="8" algn="ctr">
              <a:lnSpc>
                <a:spcPct val="100000"/>
              </a:lnSpc>
              <a:spcBef>
                <a:spcPts val="0"/>
              </a:spcBef>
              <a:spcAft>
                <a:spcPts val="0"/>
              </a:spcAft>
              <a:buSzPts val="12000"/>
              <a:buNone/>
              <a:defRPr sz="16000"/>
            </a:lvl9pPr>
          </a:lstStyle>
          <a:p>
            <a:endParaRPr/>
          </a:p>
        </p:txBody>
      </p:sp>
      <p:sp>
        <p:nvSpPr>
          <p:cNvPr id="47" name="Google Shape;47;p30"/>
          <p:cNvSpPr txBox="1">
            <a:spLocks noGrp="1"/>
          </p:cNvSpPr>
          <p:nvPr>
            <p:ph type="body" idx="1"/>
          </p:nvPr>
        </p:nvSpPr>
        <p:spPr>
          <a:xfrm>
            <a:off x="415600" y="4202967"/>
            <a:ext cx="11360800" cy="17344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8" name="Google Shape;48;p3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1" name="Google Shape;11;p9"/>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9pPr>
          </a:lstStyle>
          <a:p>
            <a:endParaRPr/>
          </a:p>
        </p:txBody>
      </p:sp>
      <p:sp>
        <p:nvSpPr>
          <p:cNvPr id="12" name="Google Shape;12;p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
        <p:cNvGrpSpPr/>
        <p:nvPr/>
      </p:nvGrpSpPr>
      <p:grpSpPr>
        <a:xfrm>
          <a:off x="0" y="0"/>
          <a:ext cx="0" cy="0"/>
          <a:chOff x="0" y="0"/>
          <a:chExt cx="0" cy="0"/>
        </a:xfrm>
      </p:grpSpPr>
      <p:pic>
        <p:nvPicPr>
          <p:cNvPr id="52" name="Google Shape;52;p35" descr="A picture containing text&#10;&#10;Description automatically generated"/>
          <p:cNvPicPr preferRelativeResize="0"/>
          <p:nvPr/>
        </p:nvPicPr>
        <p:blipFill rotWithShape="1">
          <a:blip r:embed="rId12">
            <a:alphaModFix/>
          </a:blip>
          <a:srcRect/>
          <a:stretch/>
        </p:blipFill>
        <p:spPr>
          <a:xfrm>
            <a:off x="0" y="5270500"/>
            <a:ext cx="12192000" cy="1587500"/>
          </a:xfrm>
          <a:prstGeom prst="rect">
            <a:avLst/>
          </a:prstGeom>
          <a:noFill/>
          <a:ln>
            <a:noFill/>
          </a:ln>
        </p:spPr>
      </p:pic>
      <p:sp>
        <p:nvSpPr>
          <p:cNvPr id="53" name="Google Shape;53;p35"/>
          <p:cNvSpPr txBox="1">
            <a:spLocks noGrp="1"/>
          </p:cNvSpPr>
          <p:nvPr>
            <p:ph type="title"/>
          </p:nvPr>
        </p:nvSpPr>
        <p:spPr>
          <a:xfrm>
            <a:off x="457201" y="457200"/>
            <a:ext cx="11277599" cy="1280160"/>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rgbClr val="005699"/>
              </a:buClr>
              <a:buSzPts val="3600"/>
              <a:buFont typeface="Open Sans"/>
              <a:buNone/>
              <a:defRPr sz="3600" b="0" i="0" u="none" strike="noStrike" cap="none">
                <a:solidFill>
                  <a:srgbClr val="005699"/>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4" name="Google Shape;54;p35"/>
          <p:cNvSpPr txBox="1">
            <a:spLocks noGrp="1"/>
          </p:cNvSpPr>
          <p:nvPr>
            <p:ph type="body" idx="1"/>
          </p:nvPr>
        </p:nvSpPr>
        <p:spPr>
          <a:xfrm>
            <a:off x="457200" y="1825625"/>
            <a:ext cx="11277600" cy="3629460"/>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rgbClr val="595959"/>
              </a:buClr>
              <a:buSzPts val="2400"/>
              <a:buFont typeface="Arial"/>
              <a:buChar char="•"/>
              <a:defRPr sz="2400" b="0" i="0" u="none" strike="noStrike" cap="none">
                <a:solidFill>
                  <a:srgbClr val="595959"/>
                </a:solidFill>
                <a:latin typeface="Open Sans"/>
                <a:ea typeface="Open Sans"/>
                <a:cs typeface="Open Sans"/>
                <a:sym typeface="Open Sans"/>
              </a:defRPr>
            </a:lvl1pPr>
            <a:lvl2pPr marL="914400" marR="0" lvl="1" indent="-355600" algn="l" rtl="0">
              <a:lnSpc>
                <a:spcPct val="90000"/>
              </a:lnSpc>
              <a:spcBef>
                <a:spcPts val="500"/>
              </a:spcBef>
              <a:spcAft>
                <a:spcPts val="0"/>
              </a:spcAft>
              <a:buClr>
                <a:srgbClr val="595959"/>
              </a:buClr>
              <a:buSzPts val="2000"/>
              <a:buFont typeface="Arial"/>
              <a:buChar char="•"/>
              <a:defRPr sz="2000" b="0" i="0" u="none" strike="noStrike" cap="none">
                <a:solidFill>
                  <a:srgbClr val="595959"/>
                </a:solidFill>
                <a:latin typeface="Open Sans"/>
                <a:ea typeface="Open Sans"/>
                <a:cs typeface="Open Sans"/>
                <a:sym typeface="Open Sans"/>
              </a:defRPr>
            </a:lvl2pPr>
            <a:lvl3pPr marL="1371600" marR="0" lvl="2"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55" name="Google Shape;55;p35"/>
          <p:cNvSpPr txBox="1">
            <a:spLocks noGrp="1"/>
          </p:cNvSpPr>
          <p:nvPr>
            <p:ph type="ftr" idx="11"/>
          </p:nvPr>
        </p:nvSpPr>
        <p:spPr>
          <a:xfrm>
            <a:off x="457200" y="5480705"/>
            <a:ext cx="41148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800" b="0" i="0" u="none" strike="noStrike" cap="none">
                <a:solidFill>
                  <a:srgbClr val="888888"/>
                </a:solidFill>
                <a:latin typeface="Open Sans"/>
                <a:ea typeface="Open Sans"/>
                <a:cs typeface="Open Sans"/>
                <a:sym typeface="Open Sans"/>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6" name="Google Shape;56;p35"/>
          <p:cNvSpPr txBox="1">
            <a:spLocks noGrp="1"/>
          </p:cNvSpPr>
          <p:nvPr>
            <p:ph type="sldNum" idx="12"/>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1pPr>
            <a:lvl2pPr marL="0" marR="0" lvl="1" indent="0" algn="r" rtl="0">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2pPr>
            <a:lvl3pPr marL="0" marR="0" lvl="2" indent="0" algn="r" rtl="0">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3pPr>
            <a:lvl4pPr marL="0" marR="0" lvl="3" indent="0" algn="r" rtl="0">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4pPr>
            <a:lvl5pPr marL="0" marR="0" lvl="4" indent="0" algn="r" rtl="0">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5pPr>
            <a:lvl6pPr marL="0" marR="0" lvl="5" indent="0" algn="r" rtl="0">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6pPr>
            <a:lvl7pPr marL="0" marR="0" lvl="6" indent="0" algn="r" rtl="0">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7pPr>
            <a:lvl8pPr marL="0" marR="0" lvl="7" indent="0" algn="r" rtl="0">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8pPr>
            <a:lvl9pPr marL="0" marR="0" lvl="8" indent="0" algn="r" rtl="0">
              <a:lnSpc>
                <a:spcPct val="100000"/>
              </a:lnSpc>
              <a:spcBef>
                <a:spcPts val="0"/>
              </a:spcBef>
              <a:spcAft>
                <a:spcPts val="0"/>
              </a:spcAft>
              <a:buNone/>
              <a:defRPr sz="1200" b="0" i="0" u="none" strike="noStrike" cap="none">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US"/>
              <a:t>‹#›</a:t>
            </a:fld>
            <a:endParaRPr/>
          </a:p>
        </p:txBody>
      </p:sp>
      <p:pic>
        <p:nvPicPr>
          <p:cNvPr id="57" name="Google Shape;57;p35"/>
          <p:cNvPicPr preferRelativeResize="0"/>
          <p:nvPr/>
        </p:nvPicPr>
        <p:blipFill rotWithShape="1">
          <a:blip r:embed="rId13">
            <a:alphaModFix/>
          </a:blip>
          <a:srcRect/>
          <a:stretch/>
        </p:blipFill>
        <p:spPr>
          <a:xfrm>
            <a:off x="102146" y="5756355"/>
            <a:ext cx="1019095" cy="10190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88">
          <p15:clr>
            <a:srgbClr val="F26B43"/>
          </p15:clr>
        </p15:guide>
        <p15:guide id="4" pos="7392">
          <p15:clr>
            <a:srgbClr val="F26B43"/>
          </p15:clr>
        </p15:guide>
        <p15:guide id="5" orient="horz" pos="28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0"/>
        <p:cNvGrpSpPr/>
        <p:nvPr/>
      </p:nvGrpSpPr>
      <p:grpSpPr>
        <a:xfrm>
          <a:off x="0" y="0"/>
          <a:ext cx="0" cy="0"/>
          <a:chOff x="0" y="0"/>
          <a:chExt cx="0" cy="0"/>
        </a:xfrm>
      </p:grpSpPr>
      <p:sp>
        <p:nvSpPr>
          <p:cNvPr id="121" name="Google Shape;121;p11"/>
          <p:cNvSpPr txBox="1">
            <a:spLocks noGrp="1"/>
          </p:cNvSpPr>
          <p:nvPr>
            <p:ph type="dt" idx="10"/>
          </p:nvPr>
        </p:nvSpPr>
        <p:spPr>
          <a:xfrm>
            <a:off x="304800" y="6356357"/>
            <a:ext cx="3149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Tahoma"/>
                <a:ea typeface="Tahoma"/>
                <a:cs typeface="Tahoma"/>
                <a:sym typeface="Tahom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2" name="Google Shape;122;p11"/>
          <p:cNvSpPr txBox="1">
            <a:spLocks noGrp="1"/>
          </p:cNvSpPr>
          <p:nvPr>
            <p:ph type="ftr" idx="11"/>
          </p:nvPr>
        </p:nvSpPr>
        <p:spPr>
          <a:xfrm>
            <a:off x="4165600" y="6356357"/>
            <a:ext cx="3860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Tahoma"/>
                <a:ea typeface="Tahoma"/>
                <a:cs typeface="Tahoma"/>
                <a:sym typeface="Tahom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3" name="Google Shape;123;p11"/>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en-US"/>
              <a:t>‹#›</a:t>
            </a:fld>
            <a:endParaRPr/>
          </a:p>
        </p:txBody>
      </p:sp>
      <p:sp>
        <p:nvSpPr>
          <p:cNvPr id="124" name="Google Shape;124;p11"/>
          <p:cNvSpPr txBox="1">
            <a:spLocks noGrp="1"/>
          </p:cNvSpPr>
          <p:nvPr>
            <p:ph type="title"/>
          </p:nvPr>
        </p:nvSpPr>
        <p:spPr>
          <a:xfrm>
            <a:off x="0" y="0"/>
            <a:ext cx="121920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3600"/>
              <a:buFont typeface="Tahoma"/>
              <a:buNone/>
              <a:defRPr sz="3600" b="1" i="0" u="none" strike="noStrike" cap="none">
                <a:solidFill>
                  <a:schemeClr val="dk1"/>
                </a:solidFill>
                <a:latin typeface="Tahoma"/>
                <a:ea typeface="Tahoma"/>
                <a:cs typeface="Tahoma"/>
                <a:sym typeface="Tahom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5" name="Google Shape;125;p11"/>
          <p:cNvSpPr txBox="1">
            <a:spLocks noGrp="1"/>
          </p:cNvSpPr>
          <p:nvPr>
            <p:ph type="body" idx="1"/>
          </p:nvPr>
        </p:nvSpPr>
        <p:spPr>
          <a:xfrm>
            <a:off x="304800" y="1600206"/>
            <a:ext cx="115824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ahoma"/>
                <a:ea typeface="Tahoma"/>
                <a:cs typeface="Tahoma"/>
                <a:sym typeface="Tahoma"/>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Tahoma"/>
                <a:ea typeface="Tahoma"/>
                <a:cs typeface="Tahoma"/>
                <a:sym typeface="Tahoma"/>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Tahoma"/>
                <a:ea typeface="Tahoma"/>
                <a:cs typeface="Tahoma"/>
                <a:sym typeface="Tahoma"/>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Tahoma"/>
                <a:ea typeface="Tahoma"/>
                <a:cs typeface="Tahoma"/>
                <a:sym typeface="Tahoma"/>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Tahoma"/>
                <a:ea typeface="Tahoma"/>
                <a:cs typeface="Tahoma"/>
                <a:sym typeface="Tahoma"/>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nsf-ai2ased.slack.com/" TargetMode="External"/><Relationship Id="rId3" Type="http://schemas.openxmlformats.org/officeDocument/2006/relationships/hyperlink" Target="https://virginia.zoom.us/j/98799084466?pwd=QWVqb0E0dnNEOTBYQ1dnN3NpbVErdz09" TargetMode="External"/><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s://drive.google.com/drive/folders/1fBPcT2X5ulGV6vUgz60Ske5uA0HHTwBj?usp=drive_link" TargetMode="External"/><Relationship Id="rId4" Type="http://schemas.openxmlformats.org/officeDocument/2006/relationships/hyperlink" Target="https://indico.cern.ch/event/1325897/" TargetMode="Externa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7.svg"/><Relationship Id="rId3" Type="http://schemas.openxmlformats.org/officeDocument/2006/relationships/image" Target="../media/image7.png"/><Relationship Id="rId7" Type="http://schemas.openxmlformats.org/officeDocument/2006/relationships/image" Target="../media/image14.svg"/><Relationship Id="rId12"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16.svg"/><Relationship Id="rId5" Type="http://schemas.openxmlformats.org/officeDocument/2006/relationships/image" Target="../media/image13.svg"/><Relationship Id="rId10"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image" Target="../media/image15.svg"/><Relationship Id="rId14" Type="http://schemas.openxmlformats.org/officeDocument/2006/relationships/hyperlink" Target="https://santafe.edu/events/crosscutting-research-needs-digital-twin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
          <p:cNvSpPr/>
          <p:nvPr/>
        </p:nvSpPr>
        <p:spPr>
          <a:xfrm>
            <a:off x="69207" y="6033094"/>
            <a:ext cx="6184448" cy="658061"/>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Arial"/>
              <a:ea typeface="Arial"/>
              <a:cs typeface="Arial"/>
              <a:sym typeface="Arial"/>
            </a:endParaRPr>
          </a:p>
        </p:txBody>
      </p:sp>
      <p:sp>
        <p:nvSpPr>
          <p:cNvPr id="209" name="Google Shape;209;p1"/>
          <p:cNvSpPr/>
          <p:nvPr/>
        </p:nvSpPr>
        <p:spPr>
          <a:xfrm>
            <a:off x="69207" y="5061731"/>
            <a:ext cx="6184500" cy="7584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Arial"/>
              <a:ea typeface="Arial"/>
              <a:cs typeface="Arial"/>
              <a:sym typeface="Arial"/>
            </a:endParaRPr>
          </a:p>
        </p:txBody>
      </p:sp>
      <p:sp>
        <p:nvSpPr>
          <p:cNvPr id="210" name="Google Shape;210;p1"/>
          <p:cNvSpPr/>
          <p:nvPr/>
        </p:nvSpPr>
        <p:spPr>
          <a:xfrm>
            <a:off x="6521496" y="5036385"/>
            <a:ext cx="5158000" cy="773236"/>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Arial"/>
              <a:ea typeface="Arial"/>
              <a:cs typeface="Arial"/>
              <a:sym typeface="Arial"/>
            </a:endParaRPr>
          </a:p>
        </p:txBody>
      </p:sp>
      <p:sp>
        <p:nvSpPr>
          <p:cNvPr id="211" name="Google Shape;211;p1"/>
          <p:cNvSpPr txBox="1"/>
          <p:nvPr/>
        </p:nvSpPr>
        <p:spPr>
          <a:xfrm>
            <a:off x="6458446" y="4917998"/>
            <a:ext cx="5292000" cy="1001324"/>
          </a:xfrm>
          <a:prstGeom prst="rect">
            <a:avLst/>
          </a:prstGeom>
          <a:noFill/>
          <a:ln>
            <a:noFill/>
          </a:ln>
        </p:spPr>
        <p:txBody>
          <a:bodyPr spcFirstLastPara="1" wrap="square" lIns="121900" tIns="121900" rIns="121900" bIns="121900" anchor="t" anchorCtr="0">
            <a:spAutoFit/>
          </a:bodyPr>
          <a:lstStyle/>
          <a:p>
            <a:pPr marL="0" marR="0" lvl="0" indent="0" algn="l" rtl="0">
              <a:lnSpc>
                <a:spcPct val="115000"/>
              </a:lnSpc>
              <a:spcBef>
                <a:spcPts val="0"/>
              </a:spcBef>
              <a:spcAft>
                <a:spcPts val="0"/>
              </a:spcAft>
              <a:buClr>
                <a:srgbClr val="000000"/>
              </a:buClr>
              <a:buSzPts val="1867"/>
              <a:buFont typeface="Arial"/>
              <a:buNone/>
            </a:pPr>
            <a:r>
              <a:rPr lang="en-US" sz="1867" b="1" i="0" u="none" strike="noStrike" cap="none">
                <a:solidFill>
                  <a:srgbClr val="000000"/>
                </a:solidFill>
                <a:latin typeface="Lato"/>
                <a:ea typeface="Lato"/>
                <a:cs typeface="Lato"/>
                <a:sym typeface="Lato"/>
              </a:rPr>
              <a:t>Workshop sessions are accessible via Zoom: </a:t>
            </a:r>
            <a:r>
              <a:rPr lang="en-US" sz="1200" b="0" i="0" u="sng" strike="noStrike" cap="none">
                <a:solidFill>
                  <a:srgbClr val="001F45"/>
                </a:solidFill>
                <a:latin typeface="Arial"/>
                <a:ea typeface="Arial"/>
                <a:cs typeface="Arial"/>
                <a:sym typeface="Arial"/>
                <a:hlinkClick r:id="rId3">
                  <a:extLst>
                    <a:ext uri="{A12FA001-AC4F-418D-AE19-62706E023703}">
                      <ahyp:hlinkClr xmlns:ahyp="http://schemas.microsoft.com/office/drawing/2018/hyperlinkcolor" val="tx"/>
                    </a:ext>
                  </a:extLst>
                </a:hlinkClick>
              </a:rPr>
              <a:t>https://virginia.zoom.us/j/98799084466?pwd=QWVqb0E0dnNEOTBYQ1dnN3NpbVErdz09</a:t>
            </a:r>
            <a:endParaRPr sz="1200" b="0" i="0" u="none" strike="noStrike" cap="none">
              <a:solidFill>
                <a:srgbClr val="000000"/>
              </a:solidFill>
              <a:latin typeface="Lato"/>
              <a:ea typeface="Lato"/>
              <a:cs typeface="Lato"/>
              <a:sym typeface="Lato"/>
            </a:endParaRPr>
          </a:p>
        </p:txBody>
      </p:sp>
      <p:sp>
        <p:nvSpPr>
          <p:cNvPr id="212" name="Google Shape;212;p1"/>
          <p:cNvSpPr txBox="1"/>
          <p:nvPr/>
        </p:nvSpPr>
        <p:spPr>
          <a:xfrm>
            <a:off x="94375" y="4976650"/>
            <a:ext cx="6184500" cy="1857600"/>
          </a:xfrm>
          <a:prstGeom prst="rect">
            <a:avLst/>
          </a:prstGeom>
          <a:noFill/>
          <a:ln>
            <a:noFill/>
          </a:ln>
        </p:spPr>
        <p:txBody>
          <a:bodyPr spcFirstLastPara="1" wrap="square" lIns="121900" tIns="121900" rIns="121900" bIns="121900" anchor="t" anchorCtr="0">
            <a:spAutoFit/>
          </a:bodyPr>
          <a:lstStyle/>
          <a:p>
            <a:pPr marL="0" marR="0" lvl="0" indent="0" algn="l" rtl="0">
              <a:lnSpc>
                <a:spcPct val="100000"/>
              </a:lnSpc>
              <a:spcBef>
                <a:spcPts val="0"/>
              </a:spcBef>
              <a:spcAft>
                <a:spcPts val="0"/>
              </a:spcAft>
              <a:buClr>
                <a:srgbClr val="000000"/>
              </a:buClr>
              <a:buSzPts val="1867"/>
              <a:buFont typeface="Arial"/>
              <a:buNone/>
            </a:pPr>
            <a:r>
              <a:rPr lang="en-US" sz="1867" b="1" i="0" u="none" strike="noStrike" cap="none">
                <a:solidFill>
                  <a:srgbClr val="000000"/>
                </a:solidFill>
                <a:latin typeface="Lato"/>
                <a:ea typeface="Lato"/>
                <a:cs typeface="Lato"/>
                <a:sym typeface="Lato"/>
              </a:rPr>
              <a:t>Visit the workshop page for logistics and details:</a:t>
            </a:r>
            <a:endParaRPr sz="1867" b="1"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67"/>
              <a:buFont typeface="Arial"/>
              <a:buNone/>
            </a:pPr>
            <a:r>
              <a:rPr lang="en-US" sz="1467" b="0" i="0" u="sng" strike="noStrike" cap="none">
                <a:solidFill>
                  <a:srgbClr val="000000"/>
                </a:solidFill>
                <a:latin typeface="Lato"/>
                <a:ea typeface="Lato"/>
                <a:cs typeface="Lato"/>
                <a:sym typeface="Lato"/>
                <a:hlinkClick r:id="rId4">
                  <a:extLst>
                    <a:ext uri="{A12FA001-AC4F-418D-AE19-62706E023703}">
                      <ahyp:hlinkClr xmlns:ahyp="http://schemas.microsoft.com/office/drawing/2018/hyperlinkcolor" val="tx"/>
                    </a:ext>
                  </a:extLst>
                </a:hlinkClick>
              </a:rPr>
              <a:t>https://indico.cern.ch/event/1325897/</a:t>
            </a:r>
            <a:endParaRPr sz="1467"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67"/>
              <a:buFont typeface="Arial"/>
              <a:buNone/>
            </a:pPr>
            <a:endParaRPr sz="1467"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67"/>
              <a:buFont typeface="Arial"/>
              <a:buNone/>
            </a:pPr>
            <a:endParaRPr sz="1467" b="1"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chemeClr val="dk1"/>
                </a:solidFill>
                <a:latin typeface="Arial"/>
                <a:ea typeface="Arial"/>
                <a:cs typeface="Arial"/>
                <a:sym typeface="Arial"/>
              </a:rPr>
              <a:t>Notes/Slides/Recordings via Google Drive:</a:t>
            </a:r>
            <a:br>
              <a:rPr lang="en-US" sz="1600" b="0" i="0" u="none" strike="noStrike" cap="none">
                <a:solidFill>
                  <a:schemeClr val="dk1"/>
                </a:solidFill>
                <a:latin typeface="Arial"/>
                <a:ea typeface="Arial"/>
                <a:cs typeface="Arial"/>
                <a:sym typeface="Arial"/>
              </a:rPr>
            </a:br>
            <a:r>
              <a:rPr lang="en-US" sz="1300" b="0" i="0" u="sng" strike="noStrike" cap="none">
                <a:solidFill>
                  <a:srgbClr val="333333"/>
                </a:solidFill>
                <a:latin typeface="Arial"/>
                <a:ea typeface="Arial"/>
                <a:cs typeface="Arial"/>
                <a:sym typeface="Arial"/>
                <a:hlinkClick r:id="rId5">
                  <a:extLst>
                    <a:ext uri="{A12FA001-AC4F-418D-AE19-62706E023703}">
                      <ahyp:hlinkClr xmlns:ahyp="http://schemas.microsoft.com/office/drawing/2018/hyperlinkcolor" val="tx"/>
                    </a:ext>
                  </a:extLst>
                </a:hlinkClick>
              </a:rPr>
              <a:t>https://drive.google.com/drive/folders/1fBPcT2X5ulGV6vUgz60Ske5uA0HHTwBj?usp=drive_link</a:t>
            </a:r>
            <a:r>
              <a:rPr lang="en-US" sz="1300" b="0" i="0" u="none" strike="noStrike" cap="none">
                <a:solidFill>
                  <a:srgbClr val="333333"/>
                </a:solidFill>
                <a:latin typeface="Arial"/>
                <a:ea typeface="Arial"/>
                <a:cs typeface="Arial"/>
                <a:sym typeface="Arial"/>
              </a:rPr>
              <a:t> </a:t>
            </a:r>
            <a:endParaRPr sz="1167" b="0" i="0" u="none" strike="noStrike" cap="none">
              <a:solidFill>
                <a:srgbClr val="333333"/>
              </a:solidFill>
              <a:latin typeface="Lato"/>
              <a:ea typeface="Lato"/>
              <a:cs typeface="Lato"/>
              <a:sym typeface="Lato"/>
            </a:endParaRPr>
          </a:p>
        </p:txBody>
      </p:sp>
      <p:sp>
        <p:nvSpPr>
          <p:cNvPr id="213" name="Google Shape;213;p1"/>
          <p:cNvSpPr txBox="1"/>
          <p:nvPr/>
        </p:nvSpPr>
        <p:spPr>
          <a:xfrm>
            <a:off x="1" y="1"/>
            <a:ext cx="12191866" cy="4514144"/>
          </a:xfrm>
          <a:prstGeom prst="rect">
            <a:avLst/>
          </a:prstGeom>
          <a:noFill/>
          <a:ln>
            <a:noFill/>
          </a:ln>
        </p:spPr>
        <p:txBody>
          <a:bodyPr spcFirstLastPara="1" wrap="square" lIns="121900" tIns="121900" rIns="121900" bIns="121900" anchor="t" anchorCtr="0">
            <a:spAutoFit/>
          </a:bodyPr>
          <a:lstStyle/>
          <a:p>
            <a:pPr marL="0" marR="0" lvl="0" indent="0" algn="ctr" rtl="0">
              <a:lnSpc>
                <a:spcPct val="100000"/>
              </a:lnSpc>
              <a:spcBef>
                <a:spcPts val="1200"/>
              </a:spcBef>
              <a:spcAft>
                <a:spcPts val="0"/>
              </a:spcAft>
              <a:buClr>
                <a:srgbClr val="000000"/>
              </a:buClr>
              <a:buSzPts val="3200"/>
              <a:buFont typeface="Arial"/>
              <a:buNone/>
            </a:pPr>
            <a:r>
              <a:rPr lang="en-US" sz="3200" b="1" i="0" u="none" strike="noStrike" cap="none">
                <a:solidFill>
                  <a:srgbClr val="000000"/>
                </a:solidFill>
                <a:latin typeface="Lato"/>
                <a:ea typeface="Lato"/>
                <a:cs typeface="Lato"/>
                <a:sym typeface="Lato"/>
              </a:rPr>
              <a:t>NSF Funded Workshop on AI to Accelerate Science and Engineering Discover</a:t>
            </a:r>
            <a:endParaRPr sz="3200" b="1" i="0" u="none" strike="noStrike" cap="none">
              <a:solidFill>
                <a:srgbClr val="000000"/>
              </a:solidFill>
              <a:latin typeface="Lato"/>
              <a:ea typeface="Lato"/>
              <a:cs typeface="Lato"/>
              <a:sym typeface="Lato"/>
            </a:endParaRPr>
          </a:p>
          <a:p>
            <a:pPr marL="0" marR="0" lvl="0" indent="0" algn="ctr" rtl="0">
              <a:lnSpc>
                <a:spcPct val="100000"/>
              </a:lnSpc>
              <a:spcBef>
                <a:spcPts val="1200"/>
              </a:spcBef>
              <a:spcAft>
                <a:spcPts val="0"/>
              </a:spcAft>
              <a:buClr>
                <a:srgbClr val="000000"/>
              </a:buClr>
              <a:buSzPts val="1467"/>
              <a:buFont typeface="Arial"/>
              <a:buNone/>
            </a:pPr>
            <a:endParaRPr sz="1467" b="0" i="1" u="none" strike="noStrike" cap="none">
              <a:solidFill>
                <a:srgbClr val="000000"/>
              </a:solidFill>
              <a:latin typeface="Lato"/>
              <a:ea typeface="Lato"/>
              <a:cs typeface="Lato"/>
              <a:sym typeface="Lato"/>
            </a:endParaRPr>
          </a:p>
          <a:p>
            <a:pPr marL="0" marR="0" lvl="0" indent="0" algn="ctr" rtl="0">
              <a:lnSpc>
                <a:spcPct val="100000"/>
              </a:lnSpc>
              <a:spcBef>
                <a:spcPts val="1200"/>
              </a:spcBef>
              <a:spcAft>
                <a:spcPts val="0"/>
              </a:spcAft>
              <a:buClr>
                <a:srgbClr val="000000"/>
              </a:buClr>
              <a:buSzPts val="1467"/>
              <a:buFont typeface="Arial"/>
              <a:buNone/>
            </a:pPr>
            <a:r>
              <a:rPr lang="en-US" sz="1467" b="0" i="1" u="none" strike="noStrike" cap="none">
                <a:solidFill>
                  <a:srgbClr val="000000"/>
                </a:solidFill>
                <a:latin typeface="Lato"/>
                <a:ea typeface="Lato"/>
                <a:cs typeface="Lato"/>
                <a:sym typeface="Lato"/>
              </a:rPr>
              <a:t>Supported by NSF Award #2337647</a:t>
            </a:r>
            <a:endParaRPr sz="1467" b="0" i="1" u="none" strike="noStrike" cap="none">
              <a:solidFill>
                <a:srgbClr val="000000"/>
              </a:solidFill>
              <a:latin typeface="Lato"/>
              <a:ea typeface="Lato"/>
              <a:cs typeface="Lato"/>
              <a:sym typeface="Lato"/>
            </a:endParaRPr>
          </a:p>
          <a:p>
            <a:pPr marL="0" marR="0" lvl="0" indent="0" algn="ctr" rtl="0">
              <a:lnSpc>
                <a:spcPct val="100000"/>
              </a:lnSpc>
              <a:spcBef>
                <a:spcPts val="1200"/>
              </a:spcBef>
              <a:spcAft>
                <a:spcPts val="0"/>
              </a:spcAft>
              <a:buClr>
                <a:srgbClr val="000000"/>
              </a:buClr>
              <a:buSzPts val="1600"/>
              <a:buFont typeface="Arial"/>
              <a:buNone/>
            </a:pPr>
            <a:r>
              <a:rPr lang="en-US" sz="1600" b="0" i="0" u="none" strike="noStrike" cap="none">
                <a:solidFill>
                  <a:schemeClr val="dk1"/>
                </a:solidFill>
                <a:latin typeface="Tahoma"/>
                <a:ea typeface="Tahoma"/>
                <a:cs typeface="Tahoma"/>
                <a:sym typeface="Tahoma"/>
              </a:rPr>
              <a:t>October 2 and 3, 2023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dk1"/>
                </a:solidFill>
                <a:latin typeface="Arial"/>
                <a:ea typeface="Arial"/>
                <a:cs typeface="Arial"/>
                <a:sym typeface="Arial"/>
              </a:rPr>
              <a:t>Virtual Event</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br>
              <a:rPr lang="en-US" sz="14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Introduction and Overview</a:t>
            </a:r>
            <a:endParaRPr sz="24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endParaRPr sz="24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Shih-Chieh Hsu (UW) and Aidong Zhang (UVA)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Workshop Organizers</a:t>
            </a:r>
            <a:endParaRPr sz="1400" b="0" i="0" u="none" strike="noStrike" cap="none">
              <a:solidFill>
                <a:srgbClr val="000000"/>
              </a:solidFill>
              <a:latin typeface="Arial"/>
              <a:ea typeface="Arial"/>
              <a:cs typeface="Arial"/>
              <a:sym typeface="Arial"/>
            </a:endParaRPr>
          </a:p>
        </p:txBody>
      </p:sp>
      <p:pic>
        <p:nvPicPr>
          <p:cNvPr id="214" name="Google Shape;214;p1"/>
          <p:cNvPicPr preferRelativeResize="0"/>
          <p:nvPr/>
        </p:nvPicPr>
        <p:blipFill rotWithShape="1">
          <a:blip r:embed="rId6">
            <a:alphaModFix/>
          </a:blip>
          <a:srcRect/>
          <a:stretch/>
        </p:blipFill>
        <p:spPr>
          <a:xfrm>
            <a:off x="0" y="720811"/>
            <a:ext cx="1371600" cy="1371600"/>
          </a:xfrm>
          <a:prstGeom prst="rect">
            <a:avLst/>
          </a:prstGeom>
          <a:noFill/>
          <a:ln>
            <a:noFill/>
          </a:ln>
        </p:spPr>
      </p:pic>
      <p:pic>
        <p:nvPicPr>
          <p:cNvPr id="215" name="Google Shape;215;p1"/>
          <p:cNvPicPr preferRelativeResize="0"/>
          <p:nvPr/>
        </p:nvPicPr>
        <p:blipFill rotWithShape="1">
          <a:blip r:embed="rId7">
            <a:alphaModFix/>
          </a:blip>
          <a:srcRect/>
          <a:stretch/>
        </p:blipFill>
        <p:spPr>
          <a:xfrm>
            <a:off x="10230084" y="3192781"/>
            <a:ext cx="1730449" cy="1371600"/>
          </a:xfrm>
          <a:prstGeom prst="rect">
            <a:avLst/>
          </a:prstGeom>
          <a:noFill/>
          <a:ln>
            <a:noFill/>
          </a:ln>
        </p:spPr>
      </p:pic>
      <p:sp>
        <p:nvSpPr>
          <p:cNvPr id="216" name="Google Shape;216;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Clr>
                <a:schemeClr val="dk2"/>
              </a:buClr>
              <a:buSzPts val="1300"/>
              <a:buFont typeface="Arial"/>
              <a:buNone/>
            </a:pPr>
            <a:fld id="{00000000-1234-1234-1234-123412341234}" type="slidenum">
              <a:rPr lang="en-US"/>
              <a:t>1</a:t>
            </a:fld>
            <a:endParaRPr/>
          </a:p>
        </p:txBody>
      </p:sp>
      <p:sp>
        <p:nvSpPr>
          <p:cNvPr id="217" name="Google Shape;217;p1" descr="University of Washington Logo and symbol, meaning, history ..."/>
          <p:cNvSpPr/>
          <p:nvPr/>
        </p:nvSpPr>
        <p:spPr>
          <a:xfrm>
            <a:off x="155575" y="-144463"/>
            <a:ext cx="304800" cy="30480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18" name="Google Shape;218;p1"/>
          <p:cNvSpPr/>
          <p:nvPr/>
        </p:nvSpPr>
        <p:spPr>
          <a:xfrm>
            <a:off x="6537264" y="5987570"/>
            <a:ext cx="5158000" cy="773236"/>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Arial"/>
              <a:ea typeface="Arial"/>
              <a:cs typeface="Arial"/>
              <a:sym typeface="Arial"/>
            </a:endParaRPr>
          </a:p>
        </p:txBody>
      </p:sp>
      <p:sp>
        <p:nvSpPr>
          <p:cNvPr id="219" name="Google Shape;219;p1"/>
          <p:cNvSpPr txBox="1"/>
          <p:nvPr/>
        </p:nvSpPr>
        <p:spPr>
          <a:xfrm>
            <a:off x="6537272" y="5869183"/>
            <a:ext cx="5292000" cy="788958"/>
          </a:xfrm>
          <a:prstGeom prst="rect">
            <a:avLst/>
          </a:prstGeom>
          <a:noFill/>
          <a:ln>
            <a:noFill/>
          </a:ln>
        </p:spPr>
        <p:txBody>
          <a:bodyPr spcFirstLastPara="1" wrap="square" lIns="121900" tIns="121900" rIns="121900" bIns="121900" anchor="t" anchorCtr="0">
            <a:spAutoFit/>
          </a:bodyPr>
          <a:lstStyle/>
          <a:p>
            <a:pPr marL="0" marR="0" lvl="0" indent="0" algn="l" rtl="0">
              <a:lnSpc>
                <a:spcPct val="115000"/>
              </a:lnSpc>
              <a:spcBef>
                <a:spcPts val="0"/>
              </a:spcBef>
              <a:spcAft>
                <a:spcPts val="0"/>
              </a:spcAft>
              <a:buClr>
                <a:srgbClr val="000000"/>
              </a:buClr>
              <a:buSzPts val="1867"/>
              <a:buFont typeface="Arial"/>
              <a:buNone/>
            </a:pPr>
            <a:r>
              <a:rPr lang="en-US" sz="1867" b="1" i="0" u="none" strike="noStrike" cap="none">
                <a:solidFill>
                  <a:srgbClr val="000000"/>
                </a:solidFill>
                <a:latin typeface="Lato"/>
                <a:ea typeface="Lato"/>
                <a:cs typeface="Lato"/>
                <a:sym typeface="Lato"/>
              </a:rPr>
              <a:t>Instant communication via SLACK:</a:t>
            </a:r>
            <a:endParaRPr/>
          </a:p>
          <a:p>
            <a:pPr marL="0" marR="0" lvl="0" indent="0" algn="l" rtl="0">
              <a:lnSpc>
                <a:spcPct val="115000"/>
              </a:lnSpc>
              <a:spcBef>
                <a:spcPts val="0"/>
              </a:spcBef>
              <a:spcAft>
                <a:spcPts val="0"/>
              </a:spcAft>
              <a:buClr>
                <a:srgbClr val="000000"/>
              </a:buClr>
              <a:buSzPts val="1200"/>
              <a:buFont typeface="Arial"/>
              <a:buNone/>
            </a:pPr>
            <a:r>
              <a:rPr lang="en-US" sz="1200" b="0" i="0" u="sng" strike="noStrike" cap="none">
                <a:solidFill>
                  <a:srgbClr val="002060"/>
                </a:solidFill>
                <a:latin typeface="Lato"/>
                <a:ea typeface="Lato"/>
                <a:cs typeface="Lato"/>
                <a:sym typeface="Lato"/>
                <a:hlinkClick r:id="rId8">
                  <a:extLst>
                    <a:ext uri="{A12FA001-AC4F-418D-AE19-62706E023703}">
                      <ahyp:hlinkClr xmlns:ahyp="http://schemas.microsoft.com/office/drawing/2018/hyperlinkcolor" val="tx"/>
                    </a:ext>
                  </a:extLst>
                </a:hlinkClick>
              </a:rPr>
              <a:t>https://nsf-ai2ased.slack.com</a:t>
            </a:r>
            <a:endParaRPr sz="1200" b="0" i="0" u="none" strike="noStrike" cap="none">
              <a:solidFill>
                <a:srgbClr val="002060"/>
              </a:solidFill>
              <a:latin typeface="Lato"/>
              <a:ea typeface="Lato"/>
              <a:cs typeface="Lato"/>
              <a:sym typeface="Lato"/>
            </a:endParaRPr>
          </a:p>
        </p:txBody>
      </p:sp>
      <p:pic>
        <p:nvPicPr>
          <p:cNvPr id="220" name="Google Shape;220;p1" descr="logo"/>
          <p:cNvPicPr preferRelativeResize="0"/>
          <p:nvPr/>
        </p:nvPicPr>
        <p:blipFill rotWithShape="1">
          <a:blip r:embed="rId9">
            <a:alphaModFix/>
          </a:blip>
          <a:srcRect/>
          <a:stretch/>
        </p:blipFill>
        <p:spPr>
          <a:xfrm>
            <a:off x="246333" y="3524461"/>
            <a:ext cx="1939819" cy="95430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8"/>
          <p:cNvSpPr txBox="1">
            <a:spLocks noGrp="1"/>
          </p:cNvSpPr>
          <p:nvPr>
            <p:ph type="title"/>
          </p:nvPr>
        </p:nvSpPr>
        <p:spPr>
          <a:xfrm>
            <a:off x="0" y="0"/>
            <a:ext cx="121920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3600"/>
              <a:buFont typeface="Tahoma"/>
              <a:buNone/>
            </a:pPr>
            <a:r>
              <a:rPr lang="en-US"/>
              <a:t>Panel session discussions</a:t>
            </a:r>
            <a:endParaRPr/>
          </a:p>
        </p:txBody>
      </p:sp>
      <p:sp>
        <p:nvSpPr>
          <p:cNvPr id="350" name="Google Shape;350;p8"/>
          <p:cNvSpPr txBox="1">
            <a:spLocks noGrp="1"/>
          </p:cNvSpPr>
          <p:nvPr>
            <p:ph type="body" idx="1"/>
          </p:nvPr>
        </p:nvSpPr>
        <p:spPr>
          <a:xfrm>
            <a:off x="304800" y="1600206"/>
            <a:ext cx="11582400" cy="4525963"/>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1400"/>
              <a:buNone/>
            </a:pPr>
            <a:r>
              <a:rPr lang="en-US" sz="2800" b="1">
                <a:solidFill>
                  <a:srgbClr val="242424"/>
                </a:solidFill>
              </a:rPr>
              <a:t>Topic (5mins): </a:t>
            </a:r>
            <a:r>
              <a:rPr lang="en-US" sz="2800">
                <a:solidFill>
                  <a:srgbClr val="333333"/>
                </a:solidFill>
              </a:rPr>
              <a:t>What are the priority research directions for AI to enable data-driven discovery?</a:t>
            </a:r>
            <a:endParaRPr/>
          </a:p>
          <a:p>
            <a:pPr marL="0" lvl="0" indent="0" algn="l" rtl="0">
              <a:lnSpc>
                <a:spcPct val="100000"/>
              </a:lnSpc>
              <a:spcBef>
                <a:spcPts val="1600"/>
              </a:spcBef>
              <a:spcAft>
                <a:spcPts val="0"/>
              </a:spcAft>
              <a:buClr>
                <a:schemeClr val="dk1"/>
              </a:buClr>
              <a:buSzPts val="1400"/>
              <a:buNone/>
            </a:pPr>
            <a:r>
              <a:rPr lang="en-US" sz="2800">
                <a:solidFill>
                  <a:srgbClr val="333333"/>
                </a:solidFill>
              </a:rPr>
              <a:t>Q1. What AI insights from one scientific discipline would you expect to generalize to others?</a:t>
            </a:r>
            <a:endParaRPr/>
          </a:p>
          <a:p>
            <a:pPr marL="0" lvl="0" indent="0" algn="l" rtl="0">
              <a:lnSpc>
                <a:spcPct val="100000"/>
              </a:lnSpc>
              <a:spcBef>
                <a:spcPts val="1600"/>
              </a:spcBef>
              <a:spcAft>
                <a:spcPts val="0"/>
              </a:spcAft>
              <a:buClr>
                <a:srgbClr val="333333"/>
              </a:buClr>
              <a:buSzPts val="2800"/>
              <a:buNone/>
            </a:pPr>
            <a:r>
              <a:rPr lang="en-US" sz="2800">
                <a:solidFill>
                  <a:srgbClr val="333333"/>
                </a:solidFill>
              </a:rPr>
              <a:t>Q2. What can the federal government/industry/researchers do to catalyze computational-enabled data-driven discovery?</a:t>
            </a:r>
            <a:endParaRPr/>
          </a:p>
          <a:p>
            <a:pPr marL="0" lvl="0" indent="0" algn="l" rtl="0">
              <a:lnSpc>
                <a:spcPct val="100000"/>
              </a:lnSpc>
              <a:spcBef>
                <a:spcPts val="1600"/>
              </a:spcBef>
              <a:spcAft>
                <a:spcPts val="0"/>
              </a:spcAft>
              <a:buClr>
                <a:schemeClr val="dk1"/>
              </a:buClr>
              <a:buSzPts val="1400"/>
              <a:buNone/>
            </a:pPr>
            <a:r>
              <a:rPr lang="en-US" sz="2800">
                <a:solidFill>
                  <a:srgbClr val="333333"/>
                </a:solidFill>
              </a:rPr>
              <a:t>Q3. How can AI education and community outreach accelerate this process?</a:t>
            </a:r>
            <a:endParaRPr/>
          </a:p>
          <a:p>
            <a:pPr marL="342882" lvl="0" indent="-139682" algn="l" rtl="0">
              <a:lnSpc>
                <a:spcPct val="100000"/>
              </a:lnSpc>
              <a:spcBef>
                <a:spcPts val="640"/>
              </a:spcBef>
              <a:spcAft>
                <a:spcPts val="0"/>
              </a:spcAft>
              <a:buClr>
                <a:schemeClr val="dk1"/>
              </a:buClr>
              <a:buSzPts val="3200"/>
              <a:buNone/>
            </a:pPr>
            <a:endParaRPr/>
          </a:p>
        </p:txBody>
      </p:sp>
      <p:sp>
        <p:nvSpPr>
          <p:cNvPr id="351" name="Google Shape;351;p8"/>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888888"/>
                </a:solidFill>
              </a:rPr>
              <a:t>10</a:t>
            </a:fld>
            <a:endParaRPr>
              <a:solidFill>
                <a:srgbClr val="888888"/>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4"/>
          <p:cNvSpPr txBox="1">
            <a:spLocks noGrp="1"/>
          </p:cNvSpPr>
          <p:nvPr>
            <p:ph type="ctrTitle"/>
          </p:nvPr>
        </p:nvSpPr>
        <p:spPr>
          <a:xfrm>
            <a:off x="914400" y="2130432"/>
            <a:ext cx="10363200" cy="1470025"/>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3600"/>
              <a:buFont typeface="Tahoma"/>
              <a:buNone/>
            </a:pPr>
            <a:r>
              <a:rPr lang="en-US"/>
              <a:t>Lightening Talks</a:t>
            </a:r>
            <a:endParaRPr/>
          </a:p>
        </p:txBody>
      </p:sp>
      <p:sp>
        <p:nvSpPr>
          <p:cNvPr id="357" name="Google Shape;357;p34"/>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rmAutofit/>
          </a:bodyPr>
          <a:lstStyle/>
          <a:p>
            <a:pPr marL="457200" lvl="0" indent="-431800" algn="ctr" rtl="0">
              <a:lnSpc>
                <a:spcPct val="100000"/>
              </a:lnSpc>
              <a:spcBef>
                <a:spcPts val="640"/>
              </a:spcBef>
              <a:spcAft>
                <a:spcPts val="0"/>
              </a:spcAft>
              <a:buClr>
                <a:srgbClr val="888888"/>
              </a:buClr>
              <a:buSzPts val="3200"/>
              <a:buNone/>
            </a:pPr>
            <a:r>
              <a:rPr lang="en-US"/>
              <a:t>Three Breakout Discussion and Report Back</a:t>
            </a:r>
            <a:endParaRPr/>
          </a:p>
          <a:p>
            <a:pPr marL="457200" lvl="0" indent="-431800" algn="ctr" rtl="0">
              <a:lnSpc>
                <a:spcPct val="100000"/>
              </a:lnSpc>
              <a:spcBef>
                <a:spcPts val="640"/>
              </a:spcBef>
              <a:spcAft>
                <a:spcPts val="0"/>
              </a:spcAft>
              <a:buClr>
                <a:srgbClr val="888888"/>
              </a:buClr>
              <a:buSzPts val="3200"/>
              <a:buNone/>
            </a:pPr>
            <a:r>
              <a:rPr lang="en-US"/>
              <a:t>Lead and scribes</a:t>
            </a:r>
            <a:endParaRPr/>
          </a:p>
        </p:txBody>
      </p:sp>
      <p:sp>
        <p:nvSpPr>
          <p:cNvPr id="358" name="Google Shape;358;p34"/>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2"/>
          <p:cNvSpPr txBox="1">
            <a:spLocks noGrp="1"/>
          </p:cNvSpPr>
          <p:nvPr>
            <p:ph type="ctrTitle"/>
          </p:nvPr>
        </p:nvSpPr>
        <p:spPr>
          <a:xfrm>
            <a:off x="1531089" y="446348"/>
            <a:ext cx="10203711" cy="365125"/>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accent2"/>
              </a:buClr>
              <a:buSzPts val="3200"/>
              <a:buFont typeface="Open Sans"/>
              <a:buNone/>
            </a:pPr>
            <a:r>
              <a:rPr lang="en-US" sz="3200"/>
              <a:t>Accelerating Computer-Enabled Discovery (ACED)</a:t>
            </a:r>
            <a:endParaRPr/>
          </a:p>
        </p:txBody>
      </p:sp>
      <p:pic>
        <p:nvPicPr>
          <p:cNvPr id="227" name="Google Shape;227;p32" descr="NSF Logo"/>
          <p:cNvPicPr preferRelativeResize="0"/>
          <p:nvPr/>
        </p:nvPicPr>
        <p:blipFill rotWithShape="1">
          <a:blip r:embed="rId3">
            <a:alphaModFix/>
          </a:blip>
          <a:srcRect/>
          <a:stretch/>
        </p:blipFill>
        <p:spPr>
          <a:xfrm>
            <a:off x="138861" y="146148"/>
            <a:ext cx="960041" cy="965527"/>
          </a:xfrm>
          <a:prstGeom prst="rect">
            <a:avLst/>
          </a:prstGeom>
          <a:noFill/>
          <a:ln>
            <a:noFill/>
          </a:ln>
        </p:spPr>
      </p:pic>
      <p:sp>
        <p:nvSpPr>
          <p:cNvPr id="228" name="Google Shape;228;p32"/>
          <p:cNvSpPr txBox="1"/>
          <p:nvPr/>
        </p:nvSpPr>
        <p:spPr>
          <a:xfrm>
            <a:off x="8991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FFFFFF"/>
              </a:buClr>
              <a:buSzPts val="1200"/>
              <a:buFont typeface="Arial"/>
              <a:buNone/>
            </a:pPr>
            <a:fld id="{00000000-1234-1234-1234-123412341234}" type="slidenum">
              <a:rPr lang="en-US" sz="1200" b="0" i="0" u="none" strike="noStrike" cap="none">
                <a:solidFill>
                  <a:srgbClr val="FFFFFF"/>
                </a:solidFill>
                <a:latin typeface="Open Sans"/>
                <a:ea typeface="Open Sans"/>
                <a:cs typeface="Open Sans"/>
                <a:sym typeface="Open Sans"/>
              </a:rPr>
              <a:t>2</a:t>
            </a:fld>
            <a:endParaRPr sz="1200" b="0" i="0" u="none" strike="noStrike" cap="none">
              <a:solidFill>
                <a:srgbClr val="FFFFFF"/>
              </a:solidFill>
              <a:latin typeface="Open Sans"/>
              <a:ea typeface="Open Sans"/>
              <a:cs typeface="Open Sans"/>
              <a:sym typeface="Open Sans"/>
            </a:endParaRPr>
          </a:p>
        </p:txBody>
      </p:sp>
      <p:sp>
        <p:nvSpPr>
          <p:cNvPr id="229" name="Google Shape;229;p32"/>
          <p:cNvSpPr txBox="1"/>
          <p:nvPr/>
        </p:nvSpPr>
        <p:spPr>
          <a:xfrm>
            <a:off x="1098902" y="1292312"/>
            <a:ext cx="10317559" cy="1280160"/>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rgbClr val="D3B34E"/>
              </a:buClr>
              <a:buSzPts val="2800"/>
              <a:buFont typeface="Arial"/>
              <a:buNone/>
            </a:pPr>
            <a:r>
              <a:rPr lang="en-US" sz="2800" b="0" i="0" u="none" strike="noStrike" cap="none">
                <a:solidFill>
                  <a:srgbClr val="D3B34E"/>
                </a:solidFill>
                <a:latin typeface="Open Sans"/>
                <a:ea typeface="Open Sans"/>
                <a:cs typeface="Open Sans"/>
                <a:sym typeface="Open Sans"/>
              </a:rPr>
              <a:t>Engaging the Community through 5 Workshops:</a:t>
            </a:r>
            <a:endParaRPr/>
          </a:p>
        </p:txBody>
      </p:sp>
      <p:sp>
        <p:nvSpPr>
          <p:cNvPr id="230" name="Google Shape;230;p32"/>
          <p:cNvSpPr/>
          <p:nvPr/>
        </p:nvSpPr>
        <p:spPr>
          <a:xfrm>
            <a:off x="1493127" y="1917531"/>
            <a:ext cx="9906904" cy="777164"/>
          </a:xfrm>
          <a:custGeom>
            <a:avLst/>
            <a:gdLst/>
            <a:ahLst/>
            <a:cxnLst/>
            <a:rect l="l" t="t" r="r" b="b"/>
            <a:pathLst>
              <a:path w="9110833" h="831920" extrusionOk="0">
                <a:moveTo>
                  <a:pt x="9110833" y="831919"/>
                </a:moveTo>
                <a:lnTo>
                  <a:pt x="415960" y="831919"/>
                </a:lnTo>
                <a:lnTo>
                  <a:pt x="0" y="415960"/>
                </a:lnTo>
                <a:lnTo>
                  <a:pt x="415960" y="1"/>
                </a:lnTo>
                <a:lnTo>
                  <a:pt x="9110833" y="1"/>
                </a:lnTo>
                <a:lnTo>
                  <a:pt x="9110833" y="831919"/>
                </a:lnTo>
                <a:close/>
              </a:path>
            </a:pathLst>
          </a:custGeom>
          <a:solidFill>
            <a:schemeClr val="accent1"/>
          </a:solidFill>
          <a:ln w="12700" cap="flat" cmpd="sng">
            <a:solidFill>
              <a:schemeClr val="lt1"/>
            </a:solidFill>
            <a:prstDash val="solid"/>
            <a:miter lim="800000"/>
            <a:headEnd type="none" w="sm" len="sm"/>
            <a:tailEnd type="none" w="sm" len="sm"/>
          </a:ln>
        </p:spPr>
        <p:txBody>
          <a:bodyPr spcFirstLastPara="1" wrap="square" lIns="574825" tIns="106675" rIns="199125" bIns="106675" anchor="ctr" anchorCtr="0">
            <a:noAutofit/>
          </a:bodyPr>
          <a:lstStyle/>
          <a:p>
            <a:pPr marL="0" marR="0" lvl="0" indent="0" algn="l" rtl="0">
              <a:lnSpc>
                <a:spcPct val="90000"/>
              </a:lnSpc>
              <a:spcBef>
                <a:spcPts val="0"/>
              </a:spcBef>
              <a:spcAft>
                <a:spcPts val="0"/>
              </a:spcAft>
              <a:buClr>
                <a:srgbClr val="FFFFFF"/>
              </a:buClr>
              <a:buSzPts val="2800"/>
              <a:buFont typeface="Arial"/>
              <a:buNone/>
            </a:pPr>
            <a:r>
              <a:rPr lang="en-US" sz="2800" b="0" i="0" u="none" strike="noStrike" cap="none">
                <a:solidFill>
                  <a:srgbClr val="FFFFFF"/>
                </a:solidFill>
                <a:latin typeface="Calibri"/>
                <a:ea typeface="Calibri"/>
                <a:cs typeface="Calibri"/>
                <a:sym typeface="Calibri"/>
              </a:rPr>
              <a:t>Data, AI and Machine Learning</a:t>
            </a:r>
            <a:endParaRPr/>
          </a:p>
        </p:txBody>
      </p:sp>
      <p:sp>
        <p:nvSpPr>
          <p:cNvPr id="231" name="Google Shape;231;p32"/>
          <p:cNvSpPr/>
          <p:nvPr/>
        </p:nvSpPr>
        <p:spPr>
          <a:xfrm>
            <a:off x="1493127" y="2878585"/>
            <a:ext cx="9923334" cy="777164"/>
          </a:xfrm>
          <a:custGeom>
            <a:avLst/>
            <a:gdLst/>
            <a:ahLst/>
            <a:cxnLst/>
            <a:rect l="l" t="t" r="r" b="b"/>
            <a:pathLst>
              <a:path w="9110833" h="831920" extrusionOk="0">
                <a:moveTo>
                  <a:pt x="9110833" y="831919"/>
                </a:moveTo>
                <a:lnTo>
                  <a:pt x="415960" y="831919"/>
                </a:lnTo>
                <a:lnTo>
                  <a:pt x="0" y="415960"/>
                </a:lnTo>
                <a:lnTo>
                  <a:pt x="415960" y="1"/>
                </a:lnTo>
                <a:lnTo>
                  <a:pt x="9110833" y="1"/>
                </a:lnTo>
                <a:lnTo>
                  <a:pt x="9110833" y="831919"/>
                </a:lnTo>
                <a:close/>
              </a:path>
            </a:pathLst>
          </a:custGeom>
          <a:solidFill>
            <a:schemeClr val="accent1"/>
          </a:solidFill>
          <a:ln w="12700" cap="flat" cmpd="sng">
            <a:solidFill>
              <a:schemeClr val="lt1"/>
            </a:solidFill>
            <a:prstDash val="solid"/>
            <a:miter lim="800000"/>
            <a:headEnd type="none" w="sm" len="sm"/>
            <a:tailEnd type="none" w="sm" len="sm"/>
          </a:ln>
        </p:spPr>
        <p:txBody>
          <a:bodyPr spcFirstLastPara="1" wrap="square" lIns="574825" tIns="106675" rIns="199125" bIns="106675" anchor="ctr" anchorCtr="0">
            <a:noAutofit/>
          </a:bodyPr>
          <a:lstStyle/>
          <a:p>
            <a:pPr marL="0" marR="0" lvl="0" indent="0" algn="l" rtl="0">
              <a:lnSpc>
                <a:spcPct val="90000"/>
              </a:lnSpc>
              <a:spcBef>
                <a:spcPts val="0"/>
              </a:spcBef>
              <a:spcAft>
                <a:spcPts val="0"/>
              </a:spcAft>
              <a:buClr>
                <a:srgbClr val="FFFFFF"/>
              </a:buClr>
              <a:buSzPts val="2800"/>
              <a:buFont typeface="Arial"/>
              <a:buNone/>
            </a:pPr>
            <a:r>
              <a:rPr lang="en-US" sz="2800" b="0" i="0" u="none" strike="noStrike" cap="none">
                <a:solidFill>
                  <a:srgbClr val="FFFFFF"/>
                </a:solidFill>
                <a:latin typeface="Calibri"/>
                <a:ea typeface="Calibri"/>
                <a:cs typeface="Calibri"/>
                <a:sym typeface="Calibri"/>
              </a:rPr>
              <a:t>Digital Twins</a:t>
            </a:r>
            <a:endParaRPr/>
          </a:p>
        </p:txBody>
      </p:sp>
      <p:sp>
        <p:nvSpPr>
          <p:cNvPr id="232" name="Google Shape;232;p32"/>
          <p:cNvSpPr/>
          <p:nvPr/>
        </p:nvSpPr>
        <p:spPr>
          <a:xfrm>
            <a:off x="1493126" y="3839639"/>
            <a:ext cx="9923333" cy="777164"/>
          </a:xfrm>
          <a:custGeom>
            <a:avLst/>
            <a:gdLst/>
            <a:ahLst/>
            <a:cxnLst/>
            <a:rect l="l" t="t" r="r" b="b"/>
            <a:pathLst>
              <a:path w="9110833" h="831920" extrusionOk="0">
                <a:moveTo>
                  <a:pt x="9110833" y="831919"/>
                </a:moveTo>
                <a:lnTo>
                  <a:pt x="415960" y="831919"/>
                </a:lnTo>
                <a:lnTo>
                  <a:pt x="0" y="415960"/>
                </a:lnTo>
                <a:lnTo>
                  <a:pt x="415960" y="1"/>
                </a:lnTo>
                <a:lnTo>
                  <a:pt x="9110833" y="1"/>
                </a:lnTo>
                <a:lnTo>
                  <a:pt x="9110833" y="831919"/>
                </a:lnTo>
                <a:close/>
              </a:path>
            </a:pathLst>
          </a:custGeom>
          <a:solidFill>
            <a:schemeClr val="accent1"/>
          </a:solidFill>
          <a:ln w="12700" cap="flat" cmpd="sng">
            <a:solidFill>
              <a:schemeClr val="lt1"/>
            </a:solidFill>
            <a:prstDash val="solid"/>
            <a:miter lim="800000"/>
            <a:headEnd type="none" w="sm" len="sm"/>
            <a:tailEnd type="none" w="sm" len="sm"/>
          </a:ln>
        </p:spPr>
        <p:txBody>
          <a:bodyPr spcFirstLastPara="1" wrap="square" lIns="574825" tIns="106675" rIns="199125" bIns="106675" anchor="ctr" anchorCtr="0">
            <a:noAutofit/>
          </a:bodyPr>
          <a:lstStyle/>
          <a:p>
            <a:pPr marL="0" marR="0" lvl="0" indent="0" algn="l" rtl="0">
              <a:lnSpc>
                <a:spcPct val="90000"/>
              </a:lnSpc>
              <a:spcBef>
                <a:spcPts val="0"/>
              </a:spcBef>
              <a:spcAft>
                <a:spcPts val="0"/>
              </a:spcAft>
              <a:buClr>
                <a:srgbClr val="FFFFFF"/>
              </a:buClr>
              <a:buSzPts val="2800"/>
              <a:buFont typeface="Arial"/>
              <a:buNone/>
            </a:pPr>
            <a:r>
              <a:rPr lang="en-US" sz="2800" b="0" i="0" u="none" strike="noStrike" cap="none">
                <a:solidFill>
                  <a:srgbClr val="FFFFFF"/>
                </a:solidFill>
                <a:latin typeface="Calibri"/>
                <a:ea typeface="Calibri"/>
                <a:cs typeface="Calibri"/>
                <a:sym typeface="Calibri"/>
              </a:rPr>
              <a:t>Smart Sensing and Analytics</a:t>
            </a:r>
            <a:endParaRPr/>
          </a:p>
        </p:txBody>
      </p:sp>
      <p:sp>
        <p:nvSpPr>
          <p:cNvPr id="233" name="Google Shape;233;p32"/>
          <p:cNvSpPr/>
          <p:nvPr/>
        </p:nvSpPr>
        <p:spPr>
          <a:xfrm>
            <a:off x="1493127" y="4800693"/>
            <a:ext cx="9923332" cy="777164"/>
          </a:xfrm>
          <a:custGeom>
            <a:avLst/>
            <a:gdLst/>
            <a:ahLst/>
            <a:cxnLst/>
            <a:rect l="l" t="t" r="r" b="b"/>
            <a:pathLst>
              <a:path w="9110833" h="831920" extrusionOk="0">
                <a:moveTo>
                  <a:pt x="9110833" y="831919"/>
                </a:moveTo>
                <a:lnTo>
                  <a:pt x="415960" y="831919"/>
                </a:lnTo>
                <a:lnTo>
                  <a:pt x="0" y="415960"/>
                </a:lnTo>
                <a:lnTo>
                  <a:pt x="415960" y="1"/>
                </a:lnTo>
                <a:lnTo>
                  <a:pt x="9110833" y="1"/>
                </a:lnTo>
                <a:lnTo>
                  <a:pt x="9110833" y="831919"/>
                </a:lnTo>
                <a:close/>
              </a:path>
            </a:pathLst>
          </a:custGeom>
          <a:solidFill>
            <a:schemeClr val="accent1"/>
          </a:solidFill>
          <a:ln w="12700" cap="flat" cmpd="sng">
            <a:solidFill>
              <a:schemeClr val="lt1"/>
            </a:solidFill>
            <a:prstDash val="solid"/>
            <a:miter lim="800000"/>
            <a:headEnd type="none" w="sm" len="sm"/>
            <a:tailEnd type="none" w="sm" len="sm"/>
          </a:ln>
        </p:spPr>
        <p:txBody>
          <a:bodyPr spcFirstLastPara="1" wrap="square" lIns="574825" tIns="106675" rIns="199125" bIns="106675" anchor="ctr" anchorCtr="0">
            <a:noAutofit/>
          </a:bodyPr>
          <a:lstStyle/>
          <a:p>
            <a:pPr marL="0" marR="0" lvl="0" indent="0" algn="l" rtl="0">
              <a:lnSpc>
                <a:spcPct val="90000"/>
              </a:lnSpc>
              <a:spcBef>
                <a:spcPts val="0"/>
              </a:spcBef>
              <a:spcAft>
                <a:spcPts val="0"/>
              </a:spcAft>
              <a:buClr>
                <a:srgbClr val="FFFFFF"/>
              </a:buClr>
              <a:buSzPts val="2800"/>
              <a:buFont typeface="Arial"/>
              <a:buNone/>
            </a:pPr>
            <a:r>
              <a:rPr lang="en-US" sz="2800" b="0" i="0" u="none" strike="noStrike" cap="none">
                <a:solidFill>
                  <a:srgbClr val="FFFFFF"/>
                </a:solidFill>
                <a:latin typeface="Calibri"/>
                <a:ea typeface="Calibri"/>
                <a:cs typeface="Calibri"/>
                <a:sym typeface="Calibri"/>
              </a:rPr>
              <a:t>Rigorous &amp; Reproducible Reasoning</a:t>
            </a:r>
            <a:endParaRPr/>
          </a:p>
        </p:txBody>
      </p:sp>
      <p:grpSp>
        <p:nvGrpSpPr>
          <p:cNvPr id="234" name="Google Shape;234;p32"/>
          <p:cNvGrpSpPr/>
          <p:nvPr/>
        </p:nvGrpSpPr>
        <p:grpSpPr>
          <a:xfrm>
            <a:off x="1134794" y="2878586"/>
            <a:ext cx="729944" cy="777162"/>
            <a:chOff x="1128154" y="2888986"/>
            <a:chExt cx="729944" cy="777162"/>
          </a:xfrm>
        </p:grpSpPr>
        <p:sp>
          <p:nvSpPr>
            <p:cNvPr id="235" name="Google Shape;235;p32"/>
            <p:cNvSpPr/>
            <p:nvPr/>
          </p:nvSpPr>
          <p:spPr>
            <a:xfrm>
              <a:off x="1128154" y="2888986"/>
              <a:ext cx="729944" cy="777162"/>
            </a:xfrm>
            <a:prstGeom prst="ellipse">
              <a:avLst/>
            </a:prstGeom>
            <a:solidFill>
              <a:srgbClr val="D3B34E"/>
            </a:solidFill>
            <a:ln w="12700" cap="flat" cmpd="sng">
              <a:solidFill>
                <a:schemeClr val="l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Open Sans"/>
                <a:ea typeface="Open Sans"/>
                <a:cs typeface="Open Sans"/>
                <a:sym typeface="Open Sans"/>
              </a:endParaRPr>
            </a:p>
          </p:txBody>
        </p:sp>
        <p:pic>
          <p:nvPicPr>
            <p:cNvPr id="236" name="Google Shape;236;p32" descr="Two women outline"/>
            <p:cNvPicPr preferRelativeResize="0"/>
            <p:nvPr/>
          </p:nvPicPr>
          <p:blipFill rotWithShape="1">
            <a:blip r:embed="rId4">
              <a:alphaModFix/>
            </a:blip>
            <a:srcRect/>
            <a:stretch/>
          </p:blipFill>
          <p:spPr>
            <a:xfrm>
              <a:off x="1252432" y="3021303"/>
              <a:ext cx="481388" cy="512528"/>
            </a:xfrm>
            <a:prstGeom prst="rect">
              <a:avLst/>
            </a:prstGeom>
            <a:noFill/>
            <a:ln>
              <a:noFill/>
            </a:ln>
          </p:spPr>
        </p:pic>
      </p:grpSp>
      <p:grpSp>
        <p:nvGrpSpPr>
          <p:cNvPr id="237" name="Google Shape;237;p32"/>
          <p:cNvGrpSpPr/>
          <p:nvPr/>
        </p:nvGrpSpPr>
        <p:grpSpPr>
          <a:xfrm>
            <a:off x="1134794" y="1917532"/>
            <a:ext cx="729944" cy="777162"/>
            <a:chOff x="1128154" y="1917532"/>
            <a:chExt cx="729944" cy="777162"/>
          </a:xfrm>
        </p:grpSpPr>
        <p:sp>
          <p:nvSpPr>
            <p:cNvPr id="238" name="Google Shape;238;p32"/>
            <p:cNvSpPr/>
            <p:nvPr/>
          </p:nvSpPr>
          <p:spPr>
            <a:xfrm>
              <a:off x="1128154" y="1917532"/>
              <a:ext cx="729944" cy="777162"/>
            </a:xfrm>
            <a:prstGeom prst="ellipse">
              <a:avLst/>
            </a:prstGeom>
            <a:solidFill>
              <a:srgbClr val="D3B34E"/>
            </a:solidFill>
            <a:ln w="12700" cap="flat" cmpd="sng">
              <a:solidFill>
                <a:schemeClr val="l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Open Sans"/>
                <a:ea typeface="Open Sans"/>
                <a:cs typeface="Open Sans"/>
                <a:sym typeface="Open Sans"/>
              </a:endParaRPr>
            </a:p>
          </p:txBody>
        </p:sp>
        <p:pic>
          <p:nvPicPr>
            <p:cNvPr id="239" name="Google Shape;239;p32" descr="Artificial Intelligence outline"/>
            <p:cNvPicPr preferRelativeResize="0"/>
            <p:nvPr/>
          </p:nvPicPr>
          <p:blipFill rotWithShape="1">
            <a:blip r:embed="rId5">
              <a:alphaModFix/>
            </a:blip>
            <a:srcRect/>
            <a:stretch/>
          </p:blipFill>
          <p:spPr>
            <a:xfrm>
              <a:off x="1252432" y="2049849"/>
              <a:ext cx="481388" cy="512528"/>
            </a:xfrm>
            <a:prstGeom prst="rect">
              <a:avLst/>
            </a:prstGeom>
            <a:noFill/>
            <a:ln>
              <a:noFill/>
            </a:ln>
          </p:spPr>
        </p:pic>
      </p:grpSp>
      <p:grpSp>
        <p:nvGrpSpPr>
          <p:cNvPr id="240" name="Google Shape;240;p32"/>
          <p:cNvGrpSpPr/>
          <p:nvPr/>
        </p:nvGrpSpPr>
        <p:grpSpPr>
          <a:xfrm>
            <a:off x="1134794" y="3839640"/>
            <a:ext cx="729944" cy="777162"/>
            <a:chOff x="1128154" y="3860440"/>
            <a:chExt cx="729944" cy="777162"/>
          </a:xfrm>
        </p:grpSpPr>
        <p:sp>
          <p:nvSpPr>
            <p:cNvPr id="241" name="Google Shape;241;p32"/>
            <p:cNvSpPr/>
            <p:nvPr/>
          </p:nvSpPr>
          <p:spPr>
            <a:xfrm>
              <a:off x="1128154" y="3860440"/>
              <a:ext cx="729944" cy="777162"/>
            </a:xfrm>
            <a:prstGeom prst="ellipse">
              <a:avLst/>
            </a:prstGeom>
            <a:solidFill>
              <a:srgbClr val="D3B34E"/>
            </a:solidFill>
            <a:ln w="12700" cap="flat" cmpd="sng">
              <a:solidFill>
                <a:schemeClr val="l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Open Sans"/>
                <a:ea typeface="Open Sans"/>
                <a:cs typeface="Open Sans"/>
                <a:sym typeface="Open Sans"/>
              </a:endParaRPr>
            </a:p>
          </p:txBody>
        </p:sp>
        <p:pic>
          <p:nvPicPr>
            <p:cNvPr id="242" name="Google Shape;242;p32" descr="Speedometer Middle outline"/>
            <p:cNvPicPr preferRelativeResize="0"/>
            <p:nvPr/>
          </p:nvPicPr>
          <p:blipFill rotWithShape="1">
            <a:blip r:embed="rId6">
              <a:alphaModFix/>
            </a:blip>
            <a:srcRect/>
            <a:stretch/>
          </p:blipFill>
          <p:spPr>
            <a:xfrm>
              <a:off x="1252432" y="3992757"/>
              <a:ext cx="481388" cy="512528"/>
            </a:xfrm>
            <a:prstGeom prst="rect">
              <a:avLst/>
            </a:prstGeom>
            <a:noFill/>
            <a:ln>
              <a:noFill/>
            </a:ln>
          </p:spPr>
        </p:pic>
      </p:grpSp>
      <p:grpSp>
        <p:nvGrpSpPr>
          <p:cNvPr id="243" name="Google Shape;243;p32"/>
          <p:cNvGrpSpPr/>
          <p:nvPr/>
        </p:nvGrpSpPr>
        <p:grpSpPr>
          <a:xfrm>
            <a:off x="1134794" y="4800694"/>
            <a:ext cx="729944" cy="777162"/>
            <a:chOff x="1128154" y="4831894"/>
            <a:chExt cx="729944" cy="777162"/>
          </a:xfrm>
        </p:grpSpPr>
        <p:sp>
          <p:nvSpPr>
            <p:cNvPr id="244" name="Google Shape;244;p32"/>
            <p:cNvSpPr/>
            <p:nvPr/>
          </p:nvSpPr>
          <p:spPr>
            <a:xfrm>
              <a:off x="1128154" y="4831894"/>
              <a:ext cx="729944" cy="777162"/>
            </a:xfrm>
            <a:prstGeom prst="ellipse">
              <a:avLst/>
            </a:prstGeom>
            <a:solidFill>
              <a:srgbClr val="D3B34E"/>
            </a:solidFill>
            <a:ln w="12700" cap="flat" cmpd="sng">
              <a:solidFill>
                <a:schemeClr val="l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Open Sans"/>
                <a:ea typeface="Open Sans"/>
                <a:cs typeface="Open Sans"/>
                <a:sym typeface="Open Sans"/>
              </a:endParaRPr>
            </a:p>
          </p:txBody>
        </p:sp>
        <p:pic>
          <p:nvPicPr>
            <p:cNvPr id="245" name="Google Shape;245;p32" descr="Mathematics with solid fill"/>
            <p:cNvPicPr preferRelativeResize="0"/>
            <p:nvPr/>
          </p:nvPicPr>
          <p:blipFill rotWithShape="1">
            <a:blip r:embed="rId7">
              <a:alphaModFix/>
            </a:blip>
            <a:srcRect/>
            <a:stretch/>
          </p:blipFill>
          <p:spPr>
            <a:xfrm>
              <a:off x="1252432" y="4964211"/>
              <a:ext cx="481388" cy="512528"/>
            </a:xfrm>
            <a:prstGeom prst="rect">
              <a:avLst/>
            </a:prstGeom>
            <a:noFill/>
            <a:ln>
              <a:noFill/>
            </a:ln>
          </p:spPr>
        </p:pic>
      </p:grpSp>
      <p:sp>
        <p:nvSpPr>
          <p:cNvPr id="246" name="Google Shape;246;p32"/>
          <p:cNvSpPr/>
          <p:nvPr/>
        </p:nvSpPr>
        <p:spPr>
          <a:xfrm>
            <a:off x="1463875" y="5761748"/>
            <a:ext cx="9952584" cy="777164"/>
          </a:xfrm>
          <a:custGeom>
            <a:avLst/>
            <a:gdLst/>
            <a:ahLst/>
            <a:cxnLst/>
            <a:rect l="l" t="t" r="r" b="b"/>
            <a:pathLst>
              <a:path w="9110833" h="831920" extrusionOk="0">
                <a:moveTo>
                  <a:pt x="9110833" y="831919"/>
                </a:moveTo>
                <a:lnTo>
                  <a:pt x="415960" y="831919"/>
                </a:lnTo>
                <a:lnTo>
                  <a:pt x="0" y="415960"/>
                </a:lnTo>
                <a:lnTo>
                  <a:pt x="415960" y="1"/>
                </a:lnTo>
                <a:lnTo>
                  <a:pt x="9110833" y="1"/>
                </a:lnTo>
                <a:lnTo>
                  <a:pt x="9110833" y="831919"/>
                </a:lnTo>
                <a:close/>
              </a:path>
            </a:pathLst>
          </a:custGeom>
          <a:solidFill>
            <a:schemeClr val="accent1"/>
          </a:solidFill>
          <a:ln w="12700" cap="flat" cmpd="sng">
            <a:solidFill>
              <a:schemeClr val="lt1"/>
            </a:solidFill>
            <a:prstDash val="solid"/>
            <a:miter lim="800000"/>
            <a:headEnd type="none" w="sm" len="sm"/>
            <a:tailEnd type="none" w="sm" len="sm"/>
          </a:ln>
        </p:spPr>
        <p:txBody>
          <a:bodyPr spcFirstLastPara="1" wrap="square" lIns="574825" tIns="106675" rIns="199125" bIns="106675" anchor="ctr" anchorCtr="0">
            <a:noAutofit/>
          </a:bodyPr>
          <a:lstStyle/>
          <a:p>
            <a:pPr marL="0" marR="0" lvl="0" indent="0" algn="l" rtl="0">
              <a:lnSpc>
                <a:spcPct val="90000"/>
              </a:lnSpc>
              <a:spcBef>
                <a:spcPts val="0"/>
              </a:spcBef>
              <a:spcAft>
                <a:spcPts val="0"/>
              </a:spcAft>
              <a:buClr>
                <a:srgbClr val="FFFFFF"/>
              </a:buClr>
              <a:buSzPts val="2800"/>
              <a:buFont typeface="Arial"/>
              <a:buNone/>
            </a:pPr>
            <a:r>
              <a:rPr lang="en-US" sz="2800" b="0" i="0" u="none" strike="noStrike" cap="none">
                <a:solidFill>
                  <a:srgbClr val="FFFFFF"/>
                </a:solidFill>
                <a:latin typeface="Calibri"/>
                <a:ea typeface="Calibri"/>
                <a:cs typeface="Calibri"/>
                <a:sym typeface="Calibri"/>
              </a:rPr>
              <a:t>Programmable/Self-Driving Labs</a:t>
            </a:r>
            <a:endParaRPr/>
          </a:p>
        </p:txBody>
      </p:sp>
      <p:sp>
        <p:nvSpPr>
          <p:cNvPr id="247" name="Google Shape;247;p32"/>
          <p:cNvSpPr/>
          <p:nvPr/>
        </p:nvSpPr>
        <p:spPr>
          <a:xfrm rot="-5400000">
            <a:off x="5435687" y="4018733"/>
            <a:ext cx="4297761" cy="351012"/>
          </a:xfrm>
          <a:prstGeom prst="rect">
            <a:avLst/>
          </a:prstGeom>
          <a:solidFill>
            <a:srgbClr val="A5A5A5"/>
          </a:solidFill>
          <a:ln w="12700" cap="flat" cmpd="sng">
            <a:solidFill>
              <a:srgbClr val="003E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2800"/>
              <a:buFont typeface="Arial"/>
              <a:buNone/>
            </a:pPr>
            <a:r>
              <a:rPr lang="en-US" sz="2800" b="0" i="0" u="none" strike="noStrike" cap="none">
                <a:solidFill>
                  <a:srgbClr val="FFFFFF"/>
                </a:solidFill>
                <a:latin typeface="Open Sans"/>
                <a:ea typeface="Open Sans"/>
                <a:cs typeface="Open Sans"/>
                <a:sym typeface="Open Sans"/>
              </a:rPr>
              <a:t>Chemistry</a:t>
            </a:r>
            <a:endParaRPr/>
          </a:p>
        </p:txBody>
      </p:sp>
      <p:sp>
        <p:nvSpPr>
          <p:cNvPr id="248" name="Google Shape;248;p32"/>
          <p:cNvSpPr/>
          <p:nvPr/>
        </p:nvSpPr>
        <p:spPr>
          <a:xfrm rot="-5400000">
            <a:off x="5903492" y="4018733"/>
            <a:ext cx="4297761" cy="351012"/>
          </a:xfrm>
          <a:prstGeom prst="rect">
            <a:avLst/>
          </a:prstGeom>
          <a:solidFill>
            <a:srgbClr val="A5A5A5"/>
          </a:solidFill>
          <a:ln w="12700" cap="flat" cmpd="sng">
            <a:solidFill>
              <a:srgbClr val="003E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2800"/>
              <a:buFont typeface="Arial"/>
              <a:buNone/>
            </a:pPr>
            <a:r>
              <a:rPr lang="en-US" sz="2800" b="0" i="0" u="none" strike="noStrike" cap="none">
                <a:solidFill>
                  <a:srgbClr val="FFFFFF"/>
                </a:solidFill>
                <a:latin typeface="Open Sans"/>
                <a:ea typeface="Open Sans"/>
                <a:cs typeface="Open Sans"/>
                <a:sym typeface="Open Sans"/>
              </a:rPr>
              <a:t>Environmental Science</a:t>
            </a:r>
            <a:endParaRPr/>
          </a:p>
        </p:txBody>
      </p:sp>
      <p:sp>
        <p:nvSpPr>
          <p:cNvPr id="249" name="Google Shape;249;p32"/>
          <p:cNvSpPr/>
          <p:nvPr/>
        </p:nvSpPr>
        <p:spPr>
          <a:xfrm rot="-5400000">
            <a:off x="6371298" y="4018733"/>
            <a:ext cx="4297761" cy="351012"/>
          </a:xfrm>
          <a:prstGeom prst="rect">
            <a:avLst/>
          </a:prstGeom>
          <a:solidFill>
            <a:srgbClr val="A5A5A5"/>
          </a:solidFill>
          <a:ln w="12700" cap="flat" cmpd="sng">
            <a:solidFill>
              <a:srgbClr val="003E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2800"/>
              <a:buFont typeface="Arial"/>
              <a:buNone/>
            </a:pPr>
            <a:r>
              <a:rPr lang="en-US" sz="2800" b="0" i="0" u="none" strike="noStrike" cap="none">
                <a:solidFill>
                  <a:srgbClr val="FFFFFF"/>
                </a:solidFill>
                <a:latin typeface="Open Sans"/>
                <a:ea typeface="Open Sans"/>
                <a:cs typeface="Open Sans"/>
                <a:sym typeface="Open Sans"/>
              </a:rPr>
              <a:t>Materials Science</a:t>
            </a:r>
            <a:endParaRPr/>
          </a:p>
        </p:txBody>
      </p:sp>
      <p:sp>
        <p:nvSpPr>
          <p:cNvPr id="250" name="Google Shape;250;p32"/>
          <p:cNvSpPr/>
          <p:nvPr/>
        </p:nvSpPr>
        <p:spPr>
          <a:xfrm rot="-5400000">
            <a:off x="6839102" y="4018732"/>
            <a:ext cx="4297761" cy="351012"/>
          </a:xfrm>
          <a:prstGeom prst="rect">
            <a:avLst/>
          </a:prstGeom>
          <a:solidFill>
            <a:srgbClr val="A5A5A5"/>
          </a:solidFill>
          <a:ln w="12700" cap="flat" cmpd="sng">
            <a:solidFill>
              <a:srgbClr val="003E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2800"/>
              <a:buFont typeface="Arial"/>
              <a:buNone/>
            </a:pPr>
            <a:r>
              <a:rPr lang="en-US" sz="2800" b="0" i="0" u="none" strike="noStrike" cap="none">
                <a:solidFill>
                  <a:srgbClr val="FFFFFF"/>
                </a:solidFill>
                <a:latin typeface="Open Sans"/>
                <a:ea typeface="Open Sans"/>
                <a:cs typeface="Open Sans"/>
                <a:sym typeface="Open Sans"/>
              </a:rPr>
              <a:t>Genomics</a:t>
            </a:r>
            <a:endParaRPr/>
          </a:p>
        </p:txBody>
      </p:sp>
      <p:sp>
        <p:nvSpPr>
          <p:cNvPr id="251" name="Google Shape;251;p32"/>
          <p:cNvSpPr/>
          <p:nvPr/>
        </p:nvSpPr>
        <p:spPr>
          <a:xfrm rot="-5400000">
            <a:off x="8883231" y="4018731"/>
            <a:ext cx="4297761" cy="351012"/>
          </a:xfrm>
          <a:prstGeom prst="rect">
            <a:avLst/>
          </a:prstGeom>
          <a:solidFill>
            <a:srgbClr val="A5A5A5"/>
          </a:solidFill>
          <a:ln w="12700" cap="flat" cmpd="sng">
            <a:solidFill>
              <a:srgbClr val="003E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2800"/>
              <a:buFont typeface="Arial"/>
              <a:buNone/>
            </a:pPr>
            <a:r>
              <a:rPr lang="en-US" sz="2800" b="0" i="0" u="none" strike="noStrike" cap="none">
                <a:solidFill>
                  <a:srgbClr val="FFFFFF"/>
                </a:solidFill>
                <a:latin typeface="Open Sans"/>
                <a:ea typeface="Open Sans"/>
                <a:cs typeface="Open Sans"/>
                <a:sym typeface="Open Sans"/>
              </a:rPr>
              <a:t>Your Science Here!</a:t>
            </a:r>
            <a:endParaRPr/>
          </a:p>
        </p:txBody>
      </p:sp>
      <p:grpSp>
        <p:nvGrpSpPr>
          <p:cNvPr id="252" name="Google Shape;252;p32"/>
          <p:cNvGrpSpPr/>
          <p:nvPr/>
        </p:nvGrpSpPr>
        <p:grpSpPr>
          <a:xfrm>
            <a:off x="1134794" y="5761749"/>
            <a:ext cx="729944" cy="777162"/>
            <a:chOff x="1098902" y="5761749"/>
            <a:chExt cx="729944" cy="777162"/>
          </a:xfrm>
        </p:grpSpPr>
        <p:sp>
          <p:nvSpPr>
            <p:cNvPr id="253" name="Google Shape;253;p32"/>
            <p:cNvSpPr/>
            <p:nvPr/>
          </p:nvSpPr>
          <p:spPr>
            <a:xfrm>
              <a:off x="1098902" y="5761749"/>
              <a:ext cx="729944" cy="777162"/>
            </a:xfrm>
            <a:prstGeom prst="ellipse">
              <a:avLst/>
            </a:prstGeom>
            <a:solidFill>
              <a:srgbClr val="D3B34E"/>
            </a:solidFill>
            <a:ln w="12700" cap="flat" cmpd="sng">
              <a:solidFill>
                <a:schemeClr val="l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Open Sans"/>
                <a:ea typeface="Open Sans"/>
                <a:cs typeface="Open Sans"/>
                <a:sym typeface="Open Sans"/>
              </a:endParaRPr>
            </a:p>
          </p:txBody>
        </p:sp>
        <p:pic>
          <p:nvPicPr>
            <p:cNvPr id="254" name="Google Shape;254;p32" descr="Robot Hand outline"/>
            <p:cNvPicPr preferRelativeResize="0"/>
            <p:nvPr/>
          </p:nvPicPr>
          <p:blipFill rotWithShape="1">
            <a:blip r:embed="rId8">
              <a:alphaModFix/>
            </a:blip>
            <a:srcRect/>
            <a:stretch/>
          </p:blipFill>
          <p:spPr>
            <a:xfrm>
              <a:off x="1223180" y="5894066"/>
              <a:ext cx="481388" cy="512528"/>
            </a:xfrm>
            <a:prstGeom prst="rect">
              <a:avLst/>
            </a:prstGeom>
            <a:noFill/>
            <a:ln>
              <a:noFill/>
            </a:ln>
          </p:spPr>
        </p:pic>
      </p:grpSp>
      <p:sp>
        <p:nvSpPr>
          <p:cNvPr id="255" name="Google Shape;255;p32"/>
          <p:cNvSpPr/>
          <p:nvPr/>
        </p:nvSpPr>
        <p:spPr>
          <a:xfrm rot="-5400000">
            <a:off x="7306908" y="4018730"/>
            <a:ext cx="4297761" cy="351012"/>
          </a:xfrm>
          <a:prstGeom prst="rect">
            <a:avLst/>
          </a:prstGeom>
          <a:solidFill>
            <a:srgbClr val="A5A5A5"/>
          </a:solidFill>
          <a:ln w="12700" cap="flat" cmpd="sng">
            <a:solidFill>
              <a:srgbClr val="003E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2800"/>
              <a:buFont typeface="Arial"/>
              <a:buNone/>
            </a:pPr>
            <a:r>
              <a:rPr lang="en-US" sz="2800" b="0" i="0" u="none" strike="noStrike" cap="none">
                <a:solidFill>
                  <a:srgbClr val="FFFFFF"/>
                </a:solidFill>
                <a:latin typeface="Open Sans"/>
                <a:ea typeface="Open Sans"/>
                <a:cs typeface="Open Sans"/>
                <a:sym typeface="Open Sans"/>
              </a:rPr>
              <a:t>Computer Systems</a:t>
            </a:r>
            <a:endParaRPr/>
          </a:p>
        </p:txBody>
      </p:sp>
      <p:sp>
        <p:nvSpPr>
          <p:cNvPr id="256" name="Google Shape;256;p32"/>
          <p:cNvSpPr/>
          <p:nvPr/>
        </p:nvSpPr>
        <p:spPr>
          <a:xfrm>
            <a:off x="10195045" y="4054757"/>
            <a:ext cx="565613" cy="388528"/>
          </a:xfrm>
          <a:prstGeom prst="rect">
            <a:avLst/>
          </a:prstGeom>
          <a:solidFill>
            <a:srgbClr val="BFBFBF"/>
          </a:solidFill>
          <a:ln w="12700" cap="flat" cmpd="sng">
            <a:solidFill>
              <a:srgbClr val="003E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3600"/>
              <a:buFont typeface="Arial"/>
              <a:buNone/>
            </a:pPr>
            <a:r>
              <a:rPr lang="en-US" sz="3600" b="0" i="0" u="none" strike="noStrike" cap="none">
                <a:solidFill>
                  <a:srgbClr val="FFFFFF"/>
                </a:solidFill>
                <a:latin typeface="Open Sans"/>
                <a:ea typeface="Open Sans"/>
                <a:cs typeface="Open Sans"/>
                <a:sym typeface="Open Sans"/>
              </a:rPr>
              <a:t>…</a:t>
            </a:r>
            <a:endParaRPr/>
          </a:p>
          <a:p>
            <a:pPr marL="0" marR="0" lvl="0" indent="0" algn="ctr" rtl="0">
              <a:lnSpc>
                <a:spcPct val="100000"/>
              </a:lnSpc>
              <a:spcBef>
                <a:spcPts val="0"/>
              </a:spcBef>
              <a:spcAft>
                <a:spcPts val="0"/>
              </a:spcAft>
              <a:buClr>
                <a:schemeClr val="lt1"/>
              </a:buClr>
              <a:buSzPts val="1600"/>
              <a:buFont typeface="Arial"/>
              <a:buNone/>
            </a:pPr>
            <a:endParaRPr sz="1600" b="0" i="0" u="none" strike="noStrike" cap="none">
              <a:solidFill>
                <a:srgbClr val="FFFFFF"/>
              </a:solidFill>
              <a:latin typeface="Open Sans"/>
              <a:ea typeface="Open Sans"/>
              <a:cs typeface="Open Sans"/>
              <a:sym typeface="Open Sans"/>
            </a:endParaRPr>
          </a:p>
        </p:txBody>
      </p:sp>
      <p:sp>
        <p:nvSpPr>
          <p:cNvPr id="257" name="Google Shape;257;p32"/>
          <p:cNvSpPr/>
          <p:nvPr/>
        </p:nvSpPr>
        <p:spPr>
          <a:xfrm rot="-5400000">
            <a:off x="7774711" y="4018729"/>
            <a:ext cx="4297761" cy="351012"/>
          </a:xfrm>
          <a:prstGeom prst="rect">
            <a:avLst/>
          </a:prstGeom>
          <a:solidFill>
            <a:srgbClr val="A5A5A5"/>
          </a:solidFill>
          <a:ln w="12700" cap="flat" cmpd="sng">
            <a:solidFill>
              <a:srgbClr val="003E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2800"/>
              <a:buFont typeface="Arial"/>
              <a:buNone/>
            </a:pPr>
            <a:r>
              <a:rPr lang="en-US" sz="2800" b="0" i="0" u="none" strike="noStrike" cap="none">
                <a:solidFill>
                  <a:srgbClr val="FFFFFF"/>
                </a:solidFill>
                <a:latin typeface="Open Sans"/>
                <a:ea typeface="Open Sans"/>
                <a:cs typeface="Open Sans"/>
                <a:sym typeface="Open Sans"/>
              </a:rPr>
              <a:t>Mathematics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66EC2993-1D11-E216-85E9-765305570F00}"/>
              </a:ext>
            </a:extLst>
          </p:cNvPr>
          <p:cNvGrpSpPr/>
          <p:nvPr/>
        </p:nvGrpSpPr>
        <p:grpSpPr>
          <a:xfrm>
            <a:off x="336428" y="2692775"/>
            <a:ext cx="2326290" cy="3890478"/>
            <a:chOff x="336428" y="2692775"/>
            <a:chExt cx="2326290" cy="3890478"/>
          </a:xfrm>
        </p:grpSpPr>
        <p:sp>
          <p:nvSpPr>
            <p:cNvPr id="44" name="TextBox 43">
              <a:extLst>
                <a:ext uri="{FF2B5EF4-FFF2-40B4-BE49-F238E27FC236}">
                  <a16:creationId xmlns:a16="http://schemas.microsoft.com/office/drawing/2014/main" id="{6C6CCC19-3CE1-FE25-24A8-DD08AC1F1641}"/>
                </a:ext>
              </a:extLst>
            </p:cNvPr>
            <p:cNvSpPr txBox="1"/>
            <p:nvPr/>
          </p:nvSpPr>
          <p:spPr>
            <a:xfrm>
              <a:off x="361198" y="6218127"/>
              <a:ext cx="2301520" cy="365126"/>
            </a:xfrm>
            <a:prstGeom prst="rect">
              <a:avLst/>
            </a:prstGeom>
            <a:solidFill>
              <a:srgbClr val="005699"/>
            </a:solidFill>
            <a:ln>
              <a:solidFill>
                <a:schemeClr val="bg1"/>
              </a:solidFill>
            </a:ln>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rPr>
                <a:t>TBD</a:t>
              </a:r>
            </a:p>
          </p:txBody>
        </p:sp>
        <p:sp>
          <p:nvSpPr>
            <p:cNvPr id="35" name="TextBox 34">
              <a:extLst>
                <a:ext uri="{FF2B5EF4-FFF2-40B4-BE49-F238E27FC236}">
                  <a16:creationId xmlns:a16="http://schemas.microsoft.com/office/drawing/2014/main" id="{E88718DF-0F30-644C-746B-F1987D4F8FC6}"/>
                </a:ext>
              </a:extLst>
            </p:cNvPr>
            <p:cNvSpPr txBox="1"/>
            <p:nvPr/>
          </p:nvSpPr>
          <p:spPr>
            <a:xfrm>
              <a:off x="336428" y="2692775"/>
              <a:ext cx="2307265"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Organizers: </a:t>
              </a:r>
              <a:r>
                <a:rPr kumimoji="0" lang="en-US" sz="1200" b="1" i="0" u="none" strike="noStrike" kern="1200" cap="none" spc="0" normalizeH="0" baseline="0" noProof="0" dirty="0">
                  <a:ln>
                    <a:noFill/>
                  </a:ln>
                  <a:solidFill>
                    <a:srgbClr val="005699"/>
                  </a:solidFill>
                  <a:effectLst/>
                  <a:uLnTx/>
                  <a:uFillTx/>
                  <a:latin typeface="Open Sans"/>
                  <a:ea typeface="+mn-ea"/>
                  <a:cs typeface="+mn-cs"/>
                </a:rPr>
                <a:t>Shih-</a:t>
              </a:r>
              <a:r>
                <a:rPr kumimoji="0" lang="en-US" sz="1200" b="1" i="0" u="none" strike="noStrike" kern="1200" cap="none" spc="0" normalizeH="0" baseline="0" noProof="0" dirty="0" err="1">
                  <a:ln>
                    <a:noFill/>
                  </a:ln>
                  <a:solidFill>
                    <a:srgbClr val="005699"/>
                  </a:solidFill>
                  <a:effectLst/>
                  <a:uLnTx/>
                  <a:uFillTx/>
                  <a:latin typeface="Open Sans"/>
                  <a:ea typeface="+mn-ea"/>
                  <a:cs typeface="+mn-cs"/>
                </a:rPr>
                <a:t>Chieh</a:t>
              </a:r>
              <a:r>
                <a:rPr kumimoji="0" lang="en-US" sz="1200" b="1" i="0" u="none" strike="noStrike" kern="1200" cap="none" spc="0" normalizeH="0" baseline="0" noProof="0" dirty="0">
                  <a:ln>
                    <a:noFill/>
                  </a:ln>
                  <a:solidFill>
                    <a:srgbClr val="005699"/>
                  </a:solidFill>
                  <a:effectLst/>
                  <a:uLnTx/>
                  <a:uFillTx/>
                  <a:latin typeface="Open Sans"/>
                  <a:ea typeface="+mn-ea"/>
                  <a:cs typeface="+mn-cs"/>
                </a:rPr>
                <a:t> Hsu, </a:t>
              </a:r>
              <a:r>
                <a:rPr kumimoji="0" lang="en-US" sz="1200" b="1" i="0" u="none" strike="noStrike" kern="1200" cap="none" spc="0" normalizeH="0" baseline="0" noProof="0" dirty="0" err="1">
                  <a:ln>
                    <a:noFill/>
                  </a:ln>
                  <a:solidFill>
                    <a:srgbClr val="005699"/>
                  </a:solidFill>
                  <a:effectLst/>
                  <a:uLnTx/>
                  <a:uFillTx/>
                  <a:latin typeface="Open Sans"/>
                  <a:ea typeface="+mn-ea"/>
                  <a:cs typeface="+mn-cs"/>
                </a:rPr>
                <a:t>Aidong</a:t>
              </a:r>
              <a:r>
                <a:rPr kumimoji="0" lang="en-US" sz="1200" b="1" i="0" u="none" strike="noStrike" kern="1200" cap="none" spc="0" normalizeH="0" baseline="0" noProof="0" dirty="0">
                  <a:ln>
                    <a:noFill/>
                  </a:ln>
                  <a:solidFill>
                    <a:srgbClr val="005699"/>
                  </a:solidFill>
                  <a:effectLst/>
                  <a:uLnTx/>
                  <a:uFillTx/>
                  <a:latin typeface="Open Sans"/>
                  <a:ea typeface="+mn-ea"/>
                  <a:cs typeface="+mn-cs"/>
                </a:rPr>
                <a:t> Zhang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Virtual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Tentative: October 2-3, 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Meta-workshop bringing together leaders of specific domains in data science, AI and ML. Majority of attendees will be core organizers from recent workshops and meetings around the heart of data-intensive discoveries. They will include the most important findings from their events, bring them to this meta-workshop, and collaborate with other participants to generate new insights.</a:t>
              </a:r>
            </a:p>
          </p:txBody>
        </p:sp>
      </p:grpSp>
      <p:sp>
        <p:nvSpPr>
          <p:cNvPr id="2" name="Title 1">
            <a:extLst>
              <a:ext uri="{FF2B5EF4-FFF2-40B4-BE49-F238E27FC236}">
                <a16:creationId xmlns:a16="http://schemas.microsoft.com/office/drawing/2014/main" id="{BE41AC1A-A165-E797-75DF-C8E6A96F8951}"/>
              </a:ext>
            </a:extLst>
          </p:cNvPr>
          <p:cNvSpPr>
            <a:spLocks noGrp="1"/>
          </p:cNvSpPr>
          <p:nvPr>
            <p:ph type="ctrTitle"/>
          </p:nvPr>
        </p:nvSpPr>
        <p:spPr>
          <a:xfrm>
            <a:off x="1531089" y="446348"/>
            <a:ext cx="10203711" cy="365125"/>
          </a:xfrm>
        </p:spPr>
        <p:txBody>
          <a:bodyPr>
            <a:noAutofit/>
          </a:bodyPr>
          <a:lstStyle/>
          <a:p>
            <a:pPr algn="ctr"/>
            <a:r>
              <a:rPr lang="en-US" sz="3200" dirty="0"/>
              <a:t>Accelerating Computer-Enabled Discovery (ACED)</a:t>
            </a:r>
          </a:p>
        </p:txBody>
      </p:sp>
      <p:pic>
        <p:nvPicPr>
          <p:cNvPr id="4" name="Picture 3" descr="NSF Logo">
            <a:extLst>
              <a:ext uri="{FF2B5EF4-FFF2-40B4-BE49-F238E27FC236}">
                <a16:creationId xmlns:a16="http://schemas.microsoft.com/office/drawing/2014/main" id="{443EF857-EA7E-F196-A028-BF225831F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8861" y="146148"/>
            <a:ext cx="960041" cy="965527"/>
          </a:xfrm>
          <a:prstGeom prst="rect">
            <a:avLst/>
          </a:prstGeom>
        </p:spPr>
      </p:pic>
      <p:sp>
        <p:nvSpPr>
          <p:cNvPr id="7" name="Freeform 9">
            <a:extLst>
              <a:ext uri="{FF2B5EF4-FFF2-40B4-BE49-F238E27FC236}">
                <a16:creationId xmlns:a16="http://schemas.microsoft.com/office/drawing/2014/main" id="{4A4D4EE8-72A4-B70E-6CFA-7A308D3653B4}"/>
              </a:ext>
            </a:extLst>
          </p:cNvPr>
          <p:cNvSpPr/>
          <p:nvPr/>
        </p:nvSpPr>
        <p:spPr>
          <a:xfrm>
            <a:off x="247714" y="1917531"/>
            <a:ext cx="2514600"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rm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Data, AI and Machine Learning</a:t>
            </a:r>
          </a:p>
        </p:txBody>
      </p:sp>
      <p:sp>
        <p:nvSpPr>
          <p:cNvPr id="8" name="Freeform 11">
            <a:extLst>
              <a:ext uri="{FF2B5EF4-FFF2-40B4-BE49-F238E27FC236}">
                <a16:creationId xmlns:a16="http://schemas.microsoft.com/office/drawing/2014/main" id="{C0998BD6-6BE3-3D4E-3565-54F60F058208}"/>
              </a:ext>
            </a:extLst>
          </p:cNvPr>
          <p:cNvSpPr/>
          <p:nvPr/>
        </p:nvSpPr>
        <p:spPr>
          <a:xfrm>
            <a:off x="2553504" y="1917531"/>
            <a:ext cx="2514600"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a:solidFill>
            <a:schemeClr val="bg1">
              <a:lumMod val="6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0" numCol="1" spcCol="1270" anchor="ctr" anchorCtr="0">
            <a:norm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Digital Twins</a:t>
            </a:r>
          </a:p>
        </p:txBody>
      </p:sp>
      <p:sp>
        <p:nvSpPr>
          <p:cNvPr id="9" name="Freeform 13">
            <a:extLst>
              <a:ext uri="{FF2B5EF4-FFF2-40B4-BE49-F238E27FC236}">
                <a16:creationId xmlns:a16="http://schemas.microsoft.com/office/drawing/2014/main" id="{FB605E72-26B2-CEEF-30F8-9475467C9C77}"/>
              </a:ext>
            </a:extLst>
          </p:cNvPr>
          <p:cNvSpPr/>
          <p:nvPr/>
        </p:nvSpPr>
        <p:spPr>
          <a:xfrm>
            <a:off x="4859293" y="1917531"/>
            <a:ext cx="2514600"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rm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Smart Sensing and Analytics</a:t>
            </a:r>
          </a:p>
        </p:txBody>
      </p:sp>
      <p:sp>
        <p:nvSpPr>
          <p:cNvPr id="10" name="Freeform 15">
            <a:extLst>
              <a:ext uri="{FF2B5EF4-FFF2-40B4-BE49-F238E27FC236}">
                <a16:creationId xmlns:a16="http://schemas.microsoft.com/office/drawing/2014/main" id="{8A2993C0-3BF3-CAAC-20B1-6C1CEF02E8E3}"/>
              </a:ext>
            </a:extLst>
          </p:cNvPr>
          <p:cNvSpPr/>
          <p:nvPr/>
        </p:nvSpPr>
        <p:spPr>
          <a:xfrm>
            <a:off x="7165082" y="1917531"/>
            <a:ext cx="2514600"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a:solidFill>
            <a:schemeClr val="bg1">
              <a:lumMod val="6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Rigorous &amp; Reproducible Reasoning</a:t>
            </a:r>
          </a:p>
        </p:txBody>
      </p:sp>
      <p:grpSp>
        <p:nvGrpSpPr>
          <p:cNvPr id="33" name="Group 32">
            <a:extLst>
              <a:ext uri="{FF2B5EF4-FFF2-40B4-BE49-F238E27FC236}">
                <a16:creationId xmlns:a16="http://schemas.microsoft.com/office/drawing/2014/main" id="{6761129E-2D7F-2869-8949-27488EF17BBE}"/>
              </a:ext>
            </a:extLst>
          </p:cNvPr>
          <p:cNvGrpSpPr/>
          <p:nvPr/>
        </p:nvGrpSpPr>
        <p:grpSpPr>
          <a:xfrm>
            <a:off x="3443558" y="1031248"/>
            <a:ext cx="729944" cy="777162"/>
            <a:chOff x="1128154" y="2888986"/>
            <a:chExt cx="729944" cy="777162"/>
          </a:xfrm>
        </p:grpSpPr>
        <p:sp>
          <p:nvSpPr>
            <p:cNvPr id="12" name="Oval 11">
              <a:extLst>
                <a:ext uri="{FF2B5EF4-FFF2-40B4-BE49-F238E27FC236}">
                  <a16:creationId xmlns:a16="http://schemas.microsoft.com/office/drawing/2014/main" id="{3CB906CC-1B12-3C62-095A-8E6BC861EE92}"/>
                </a:ext>
              </a:extLst>
            </p:cNvPr>
            <p:cNvSpPr/>
            <p:nvPr/>
          </p:nvSpPr>
          <p:spPr>
            <a:xfrm>
              <a:off x="1128154" y="2888986"/>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5" name="Graphic 14" descr="Two women outline">
              <a:extLst>
                <a:ext uri="{FF2B5EF4-FFF2-40B4-BE49-F238E27FC236}">
                  <a16:creationId xmlns:a16="http://schemas.microsoft.com/office/drawing/2014/main" id="{36900D82-5BBC-C2EC-02A1-D8C6074262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52432" y="3021303"/>
              <a:ext cx="481388" cy="512528"/>
            </a:xfrm>
            <a:prstGeom prst="rect">
              <a:avLst/>
            </a:prstGeom>
          </p:spPr>
        </p:pic>
      </p:grpSp>
      <p:grpSp>
        <p:nvGrpSpPr>
          <p:cNvPr id="34" name="Group 33">
            <a:extLst>
              <a:ext uri="{FF2B5EF4-FFF2-40B4-BE49-F238E27FC236}">
                <a16:creationId xmlns:a16="http://schemas.microsoft.com/office/drawing/2014/main" id="{6F3B2B8A-59B1-9758-9DFA-2120A4CE4DD4}"/>
              </a:ext>
            </a:extLst>
          </p:cNvPr>
          <p:cNvGrpSpPr/>
          <p:nvPr/>
        </p:nvGrpSpPr>
        <p:grpSpPr>
          <a:xfrm>
            <a:off x="1137011" y="1031248"/>
            <a:ext cx="729944" cy="777162"/>
            <a:chOff x="1128154" y="1917532"/>
            <a:chExt cx="729944" cy="777162"/>
          </a:xfrm>
        </p:grpSpPr>
        <p:sp>
          <p:nvSpPr>
            <p:cNvPr id="11" name="Oval 10">
              <a:extLst>
                <a:ext uri="{FF2B5EF4-FFF2-40B4-BE49-F238E27FC236}">
                  <a16:creationId xmlns:a16="http://schemas.microsoft.com/office/drawing/2014/main" id="{5868FA0A-4E86-F948-18C0-4CB84D13FC9B}"/>
                </a:ext>
              </a:extLst>
            </p:cNvPr>
            <p:cNvSpPr/>
            <p:nvPr/>
          </p:nvSpPr>
          <p:spPr>
            <a:xfrm>
              <a:off x="1128154" y="1917532"/>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6" name="Graphic 15" descr="Artificial Intelligence outline">
              <a:extLst>
                <a:ext uri="{FF2B5EF4-FFF2-40B4-BE49-F238E27FC236}">
                  <a16:creationId xmlns:a16="http://schemas.microsoft.com/office/drawing/2014/main" id="{637442BA-F396-2077-D459-632563A31B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52432" y="2049849"/>
              <a:ext cx="481388" cy="512528"/>
            </a:xfrm>
            <a:prstGeom prst="rect">
              <a:avLst/>
            </a:prstGeom>
          </p:spPr>
        </p:pic>
      </p:grpSp>
      <p:grpSp>
        <p:nvGrpSpPr>
          <p:cNvPr id="32" name="Group 31">
            <a:extLst>
              <a:ext uri="{FF2B5EF4-FFF2-40B4-BE49-F238E27FC236}">
                <a16:creationId xmlns:a16="http://schemas.microsoft.com/office/drawing/2014/main" id="{A09D6004-5FBE-C4DD-81EF-8D2A0F74BD78}"/>
              </a:ext>
            </a:extLst>
          </p:cNvPr>
          <p:cNvGrpSpPr/>
          <p:nvPr/>
        </p:nvGrpSpPr>
        <p:grpSpPr>
          <a:xfrm>
            <a:off x="5750105" y="1031248"/>
            <a:ext cx="729944" cy="777162"/>
            <a:chOff x="1128154" y="3860440"/>
            <a:chExt cx="729944" cy="777162"/>
          </a:xfrm>
        </p:grpSpPr>
        <p:sp>
          <p:nvSpPr>
            <p:cNvPr id="13" name="Oval 12">
              <a:extLst>
                <a:ext uri="{FF2B5EF4-FFF2-40B4-BE49-F238E27FC236}">
                  <a16:creationId xmlns:a16="http://schemas.microsoft.com/office/drawing/2014/main" id="{9ED4FBE7-F244-BEC0-235A-5934F809EA8A}"/>
                </a:ext>
              </a:extLst>
            </p:cNvPr>
            <p:cNvSpPr/>
            <p:nvPr/>
          </p:nvSpPr>
          <p:spPr>
            <a:xfrm>
              <a:off x="1128154" y="3860440"/>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7" name="Graphic 16" descr="Speedometer Middle outline">
              <a:extLst>
                <a:ext uri="{FF2B5EF4-FFF2-40B4-BE49-F238E27FC236}">
                  <a16:creationId xmlns:a16="http://schemas.microsoft.com/office/drawing/2014/main" id="{61F653C5-8F07-667D-1611-59EBC7EEF4C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252432" y="3992757"/>
              <a:ext cx="481388" cy="512528"/>
            </a:xfrm>
            <a:prstGeom prst="rect">
              <a:avLst/>
            </a:prstGeom>
          </p:spPr>
        </p:pic>
      </p:grpSp>
      <p:grpSp>
        <p:nvGrpSpPr>
          <p:cNvPr id="31" name="Group 30">
            <a:extLst>
              <a:ext uri="{FF2B5EF4-FFF2-40B4-BE49-F238E27FC236}">
                <a16:creationId xmlns:a16="http://schemas.microsoft.com/office/drawing/2014/main" id="{A11DCA07-FECC-37B6-ABE8-B3046D18F983}"/>
              </a:ext>
            </a:extLst>
          </p:cNvPr>
          <p:cNvGrpSpPr/>
          <p:nvPr/>
        </p:nvGrpSpPr>
        <p:grpSpPr>
          <a:xfrm>
            <a:off x="8056652" y="1031248"/>
            <a:ext cx="729944" cy="777162"/>
            <a:chOff x="1128154" y="4831894"/>
            <a:chExt cx="729944" cy="777162"/>
          </a:xfrm>
        </p:grpSpPr>
        <p:sp>
          <p:nvSpPr>
            <p:cNvPr id="14" name="Oval 13">
              <a:extLst>
                <a:ext uri="{FF2B5EF4-FFF2-40B4-BE49-F238E27FC236}">
                  <a16:creationId xmlns:a16="http://schemas.microsoft.com/office/drawing/2014/main" id="{B973A134-A6C7-1DC7-037A-B0C05ED96130}"/>
                </a:ext>
              </a:extLst>
            </p:cNvPr>
            <p:cNvSpPr/>
            <p:nvPr/>
          </p:nvSpPr>
          <p:spPr>
            <a:xfrm>
              <a:off x="1128154" y="4831894"/>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8" name="Graphic 17" descr="Mathematics with solid fill">
              <a:extLst>
                <a:ext uri="{FF2B5EF4-FFF2-40B4-BE49-F238E27FC236}">
                  <a16:creationId xmlns:a16="http://schemas.microsoft.com/office/drawing/2014/main" id="{67A9485C-37FD-3232-569B-1F331BFBA93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252432" y="4964211"/>
              <a:ext cx="481388" cy="512528"/>
            </a:xfrm>
            <a:prstGeom prst="rect">
              <a:avLst/>
            </a:prstGeom>
          </p:spPr>
        </p:pic>
      </p:grpSp>
      <p:sp>
        <p:nvSpPr>
          <p:cNvPr id="19" name="Freeform 30">
            <a:extLst>
              <a:ext uri="{FF2B5EF4-FFF2-40B4-BE49-F238E27FC236}">
                <a16:creationId xmlns:a16="http://schemas.microsoft.com/office/drawing/2014/main" id="{27BF0FCF-34CB-8B26-D72E-0FCD49E3D516}"/>
              </a:ext>
            </a:extLst>
          </p:cNvPr>
          <p:cNvSpPr/>
          <p:nvPr/>
        </p:nvSpPr>
        <p:spPr>
          <a:xfrm>
            <a:off x="9470872" y="1917531"/>
            <a:ext cx="2512021"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rm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Programmable/Self-Driving Labs</a:t>
            </a:r>
          </a:p>
        </p:txBody>
      </p:sp>
      <p:grpSp>
        <p:nvGrpSpPr>
          <p:cNvPr id="30" name="Group 29">
            <a:extLst>
              <a:ext uri="{FF2B5EF4-FFF2-40B4-BE49-F238E27FC236}">
                <a16:creationId xmlns:a16="http://schemas.microsoft.com/office/drawing/2014/main" id="{CABD18E0-946C-5FF7-4EF8-EE5F51A1E577}"/>
              </a:ext>
            </a:extLst>
          </p:cNvPr>
          <p:cNvGrpSpPr/>
          <p:nvPr/>
        </p:nvGrpSpPr>
        <p:grpSpPr>
          <a:xfrm>
            <a:off x="10363200" y="1031248"/>
            <a:ext cx="729944" cy="777162"/>
            <a:chOff x="1098902" y="5761749"/>
            <a:chExt cx="729944" cy="777162"/>
          </a:xfrm>
        </p:grpSpPr>
        <p:sp>
          <p:nvSpPr>
            <p:cNvPr id="25" name="Oval 24">
              <a:extLst>
                <a:ext uri="{FF2B5EF4-FFF2-40B4-BE49-F238E27FC236}">
                  <a16:creationId xmlns:a16="http://schemas.microsoft.com/office/drawing/2014/main" id="{1CD83394-91DF-E12F-8FCD-DF6B8308E04E}"/>
                </a:ext>
              </a:extLst>
            </p:cNvPr>
            <p:cNvSpPr/>
            <p:nvPr/>
          </p:nvSpPr>
          <p:spPr>
            <a:xfrm>
              <a:off x="1098902" y="5761749"/>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26" name="Graphic 25" descr="Robot Hand outline">
              <a:extLst>
                <a:ext uri="{FF2B5EF4-FFF2-40B4-BE49-F238E27FC236}">
                  <a16:creationId xmlns:a16="http://schemas.microsoft.com/office/drawing/2014/main" id="{27F838B8-C589-535F-BF11-1792F23F279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223180" y="5894066"/>
              <a:ext cx="481388" cy="512528"/>
            </a:xfrm>
            <a:prstGeom prst="rect">
              <a:avLst/>
            </a:prstGeom>
          </p:spPr>
        </p:pic>
      </p:grpSp>
      <p:grpSp>
        <p:nvGrpSpPr>
          <p:cNvPr id="48" name="Group 47">
            <a:extLst>
              <a:ext uri="{FF2B5EF4-FFF2-40B4-BE49-F238E27FC236}">
                <a16:creationId xmlns:a16="http://schemas.microsoft.com/office/drawing/2014/main" id="{8D5BDCFD-03D5-72F4-987B-E391857DCFE3}"/>
              </a:ext>
            </a:extLst>
          </p:cNvPr>
          <p:cNvGrpSpPr/>
          <p:nvPr/>
        </p:nvGrpSpPr>
        <p:grpSpPr>
          <a:xfrm>
            <a:off x="2663455" y="2694695"/>
            <a:ext cx="2316423" cy="3888558"/>
            <a:chOff x="2663455" y="2694695"/>
            <a:chExt cx="2316423" cy="3888558"/>
          </a:xfrm>
        </p:grpSpPr>
        <p:sp>
          <p:nvSpPr>
            <p:cNvPr id="42" name="TextBox 41">
              <a:extLst>
                <a:ext uri="{FF2B5EF4-FFF2-40B4-BE49-F238E27FC236}">
                  <a16:creationId xmlns:a16="http://schemas.microsoft.com/office/drawing/2014/main" id="{1B2211F7-727B-4AAB-C186-A6413002FDD3}"/>
                </a:ext>
              </a:extLst>
            </p:cNvPr>
            <p:cNvSpPr txBox="1"/>
            <p:nvPr/>
          </p:nvSpPr>
          <p:spPr>
            <a:xfrm>
              <a:off x="2663455" y="6218127"/>
              <a:ext cx="2301520" cy="365126"/>
            </a:xfrm>
            <a:prstGeom prst="rect">
              <a:avLst/>
            </a:prstGeom>
            <a:solidFill>
              <a:srgbClr val="A6A6A6"/>
            </a:solidFill>
            <a:ln>
              <a:solidFill>
                <a:schemeClr val="bg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hlinkClick r:id="rId14">
                    <a:extLst>
                      <a:ext uri="{A12FA001-AC4F-418D-AE19-62706E023703}">
                        <ahyp:hlinkClr xmlns:ahyp="http://schemas.microsoft.com/office/drawing/2018/hyperlinkcolor" val="tx"/>
                      </a:ext>
                    </a:extLst>
                  </a:hlinkClick>
                </a:rPr>
                <a:t>https://santafe.edu/events/crosscutting-research-needs-digital-twins</a:t>
              </a:r>
              <a:r>
                <a:rPr kumimoji="0" lang="en-US" sz="1000" b="0" i="0" u="none" strike="noStrike" kern="1200" cap="none" spc="0" normalizeH="0" baseline="0" noProof="0" dirty="0">
                  <a:ln>
                    <a:noFill/>
                  </a:ln>
                  <a:solidFill>
                    <a:srgbClr val="FFFFFF"/>
                  </a:solidFill>
                  <a:effectLst/>
                  <a:uLnTx/>
                  <a:uFillTx/>
                  <a:latin typeface="Open Sans"/>
                  <a:ea typeface="+mn-ea"/>
                  <a:cs typeface="+mn-cs"/>
                </a:rPr>
                <a:t> </a:t>
              </a:r>
            </a:p>
          </p:txBody>
        </p:sp>
        <p:sp>
          <p:nvSpPr>
            <p:cNvPr id="38" name="TextBox 37">
              <a:extLst>
                <a:ext uri="{FF2B5EF4-FFF2-40B4-BE49-F238E27FC236}">
                  <a16:creationId xmlns:a16="http://schemas.microsoft.com/office/drawing/2014/main" id="{13A6E95E-456F-341C-C64F-82D3B9F7D5D3}"/>
                </a:ext>
              </a:extLst>
            </p:cNvPr>
            <p:cNvSpPr txBox="1"/>
            <p:nvPr/>
          </p:nvSpPr>
          <p:spPr>
            <a:xfrm>
              <a:off x="2672613" y="2694695"/>
              <a:ext cx="2307265"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Organizers: </a:t>
              </a:r>
              <a:r>
                <a:rPr kumimoji="0" lang="en-US" sz="1200" b="1" i="0" u="none" strike="noStrike" kern="1200" cap="none" spc="0" normalizeH="0" baseline="0" noProof="0" dirty="0">
                  <a:ln>
                    <a:noFill/>
                  </a:ln>
                  <a:solidFill>
                    <a:srgbClr val="000000">
                      <a:lumMod val="75000"/>
                      <a:lumOff val="25000"/>
                    </a:srgbClr>
                  </a:solidFill>
                  <a:effectLst/>
                  <a:uLnTx/>
                  <a:uFillTx/>
                  <a:latin typeface="Open Sans"/>
                  <a:ea typeface="+mn-ea"/>
                  <a:cs typeface="+mn-cs"/>
                </a:rPr>
                <a:t>Karen Willcox, Omar Ghattas, Kenichi Soga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In person: Santa Fe Institute’s Cowan campus, Santa Fe, NM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Oct 11-12, 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The workshop aims to identify research gaps in digital twin technologies that are common across application domains and that may benefit from crosscutting interdisciplinary research efforts. The workshop will focus on four methodological themes: models; data; decisions; and verification, validation, and uncertainty quantification, </a:t>
              </a:r>
              <a:r>
                <a:rPr kumimoji="0" lang="en-US" sz="1200" b="0" i="0" u="none" strike="noStrike" kern="1200" cap="none" spc="0" normalizeH="0" baseline="0" noProof="0">
                  <a:ln>
                    <a:noFill/>
                  </a:ln>
                  <a:solidFill>
                    <a:srgbClr val="000000">
                      <a:lumMod val="75000"/>
                      <a:lumOff val="25000"/>
                    </a:srgbClr>
                  </a:solidFill>
                  <a:effectLst/>
                  <a:uLnTx/>
                  <a:uFillTx/>
                  <a:latin typeface="Open Sans"/>
                  <a:ea typeface="+mn-ea"/>
                  <a:cs typeface="+mn-cs"/>
                </a:rPr>
                <a:t>across diverse </a:t>
              </a: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application domains. </a:t>
              </a:r>
            </a:p>
          </p:txBody>
        </p:sp>
      </p:grpSp>
      <p:grpSp>
        <p:nvGrpSpPr>
          <p:cNvPr id="49" name="Group 48">
            <a:extLst>
              <a:ext uri="{FF2B5EF4-FFF2-40B4-BE49-F238E27FC236}">
                <a16:creationId xmlns:a16="http://schemas.microsoft.com/office/drawing/2014/main" id="{2E9CEAF0-D5B7-7400-6BA9-9AF4A76C23B0}"/>
              </a:ext>
            </a:extLst>
          </p:cNvPr>
          <p:cNvGrpSpPr/>
          <p:nvPr/>
        </p:nvGrpSpPr>
        <p:grpSpPr>
          <a:xfrm>
            <a:off x="4968784" y="2694695"/>
            <a:ext cx="2313166" cy="3888558"/>
            <a:chOff x="4968784" y="2694695"/>
            <a:chExt cx="2313166" cy="3888558"/>
          </a:xfrm>
        </p:grpSpPr>
        <p:sp>
          <p:nvSpPr>
            <p:cNvPr id="45" name="TextBox 44">
              <a:extLst>
                <a:ext uri="{FF2B5EF4-FFF2-40B4-BE49-F238E27FC236}">
                  <a16:creationId xmlns:a16="http://schemas.microsoft.com/office/drawing/2014/main" id="{61E53D6D-7A14-435E-DDDD-E96820658305}"/>
                </a:ext>
              </a:extLst>
            </p:cNvPr>
            <p:cNvSpPr txBox="1"/>
            <p:nvPr/>
          </p:nvSpPr>
          <p:spPr>
            <a:xfrm>
              <a:off x="4968784" y="6218127"/>
              <a:ext cx="2301520" cy="365126"/>
            </a:xfrm>
            <a:prstGeom prst="rect">
              <a:avLst/>
            </a:prstGeom>
            <a:solidFill>
              <a:srgbClr val="005699"/>
            </a:solidFill>
            <a:ln>
              <a:solidFill>
                <a:schemeClr val="bg1"/>
              </a:solidFill>
            </a:ln>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rPr>
                <a:t>TBD</a:t>
              </a:r>
            </a:p>
          </p:txBody>
        </p:sp>
        <p:sp>
          <p:nvSpPr>
            <p:cNvPr id="39" name="TextBox 38">
              <a:extLst>
                <a:ext uri="{FF2B5EF4-FFF2-40B4-BE49-F238E27FC236}">
                  <a16:creationId xmlns:a16="http://schemas.microsoft.com/office/drawing/2014/main" id="{47AC84A5-1C35-0A3A-E9E4-176CCB7A1E38}"/>
                </a:ext>
              </a:extLst>
            </p:cNvPr>
            <p:cNvSpPr txBox="1"/>
            <p:nvPr/>
          </p:nvSpPr>
          <p:spPr>
            <a:xfrm>
              <a:off x="4974685" y="2694695"/>
              <a:ext cx="2307265"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699"/>
                  </a:solidFill>
                  <a:effectLst/>
                  <a:uLnTx/>
                  <a:uFillTx/>
                  <a:latin typeface="Open Sans"/>
                  <a:ea typeface="+mn-ea"/>
                  <a:cs typeface="+mn-cs"/>
                </a:rPr>
                <a:t>Organizers: </a:t>
              </a:r>
              <a:r>
                <a:rPr kumimoji="0" lang="en-US" sz="1100" b="1" i="0" u="none" strike="noStrike" kern="1200" cap="none" spc="0" normalizeH="0" baseline="0" noProof="0" dirty="0" err="1">
                  <a:ln>
                    <a:noFill/>
                  </a:ln>
                  <a:solidFill>
                    <a:srgbClr val="005699"/>
                  </a:solidFill>
                  <a:effectLst/>
                  <a:uLnTx/>
                  <a:uFillTx/>
                  <a:latin typeface="Open Sans"/>
                  <a:ea typeface="+mn-ea"/>
                  <a:cs typeface="+mn-cs"/>
                </a:rPr>
                <a:t>Mingyi</a:t>
              </a:r>
              <a:r>
                <a:rPr kumimoji="0" lang="en-US" sz="1100" b="1" i="0" u="none" strike="noStrike" kern="1200" cap="none" spc="0" normalizeH="0" baseline="0" noProof="0" dirty="0">
                  <a:ln>
                    <a:noFill/>
                  </a:ln>
                  <a:solidFill>
                    <a:srgbClr val="005699"/>
                  </a:solidFill>
                  <a:effectLst/>
                  <a:uLnTx/>
                  <a:uFillTx/>
                  <a:latin typeface="Open Sans"/>
                  <a:ea typeface="+mn-ea"/>
                  <a:cs typeface="+mn-cs"/>
                </a:rPr>
                <a:t> Hong, Alison Gray, Cherie Kagan, Qi Li, Joshua Smith, Peng Wei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699"/>
                  </a:solidFill>
                  <a:effectLst/>
                  <a:uLnTx/>
                  <a:uFillTx/>
                  <a:latin typeface="Open Sans"/>
                  <a:ea typeface="+mn-ea"/>
                  <a:cs typeface="+mn-cs"/>
                </a:rPr>
                <a:t>In person: NSF in Alexandria, VA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699"/>
                  </a:solidFill>
                  <a:effectLst/>
                  <a:uLnTx/>
                  <a:uFillTx/>
                  <a:latin typeface="Open Sans"/>
                  <a:ea typeface="+mn-ea"/>
                  <a:cs typeface="+mn-cs"/>
                </a:rPr>
                <a:t>Dec 7-8, 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699"/>
                  </a:solidFill>
                  <a:effectLst/>
                  <a:uLnTx/>
                  <a:uFillTx/>
                  <a:latin typeface="Open Sans"/>
                  <a:ea typeface="+mn-ea"/>
                  <a:cs typeface="+mn-cs"/>
                </a:rPr>
                <a:t>This workshop will bring together stakeholders with domain expertise in sensing systems together with experts on signal processing, optimization, machine learning, and control theory to address a number of present and future challenges in smart sensing and analytics. </a:t>
              </a:r>
            </a:p>
          </p:txBody>
        </p:sp>
      </p:grpSp>
      <p:grpSp>
        <p:nvGrpSpPr>
          <p:cNvPr id="50" name="Group 49">
            <a:extLst>
              <a:ext uri="{FF2B5EF4-FFF2-40B4-BE49-F238E27FC236}">
                <a16:creationId xmlns:a16="http://schemas.microsoft.com/office/drawing/2014/main" id="{33E9252D-30EA-CF04-832E-A22A209D2596}"/>
              </a:ext>
            </a:extLst>
          </p:cNvPr>
          <p:cNvGrpSpPr/>
          <p:nvPr/>
        </p:nvGrpSpPr>
        <p:grpSpPr>
          <a:xfrm>
            <a:off x="7269842" y="2694695"/>
            <a:ext cx="2317346" cy="3888558"/>
            <a:chOff x="7269842" y="2694695"/>
            <a:chExt cx="2317346" cy="3888558"/>
          </a:xfrm>
        </p:grpSpPr>
        <p:sp>
          <p:nvSpPr>
            <p:cNvPr id="43" name="TextBox 42">
              <a:extLst>
                <a:ext uri="{FF2B5EF4-FFF2-40B4-BE49-F238E27FC236}">
                  <a16:creationId xmlns:a16="http://schemas.microsoft.com/office/drawing/2014/main" id="{01EB3D76-E1E0-F724-0ADE-2BE96B81B4D3}"/>
                </a:ext>
              </a:extLst>
            </p:cNvPr>
            <p:cNvSpPr txBox="1"/>
            <p:nvPr/>
          </p:nvSpPr>
          <p:spPr>
            <a:xfrm>
              <a:off x="7269842" y="6218127"/>
              <a:ext cx="2301520" cy="365126"/>
            </a:xfrm>
            <a:prstGeom prst="rect">
              <a:avLst/>
            </a:prstGeom>
            <a:solidFill>
              <a:srgbClr val="A6A6A6"/>
            </a:solidFill>
            <a:ln>
              <a:solidFill>
                <a:schemeClr val="bg1"/>
              </a:solidFill>
            </a:ln>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rPr>
                <a:t>TBD</a:t>
              </a:r>
            </a:p>
          </p:txBody>
        </p:sp>
        <p:sp>
          <p:nvSpPr>
            <p:cNvPr id="40" name="TextBox 39">
              <a:extLst>
                <a:ext uri="{FF2B5EF4-FFF2-40B4-BE49-F238E27FC236}">
                  <a16:creationId xmlns:a16="http://schemas.microsoft.com/office/drawing/2014/main" id="{A246094C-8C33-D0E8-1C4A-0DAED2ACEB40}"/>
                </a:ext>
              </a:extLst>
            </p:cNvPr>
            <p:cNvSpPr txBox="1"/>
            <p:nvPr/>
          </p:nvSpPr>
          <p:spPr>
            <a:xfrm>
              <a:off x="7279923" y="2694695"/>
              <a:ext cx="2307265"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Organizers: </a:t>
              </a:r>
              <a:r>
                <a:rPr kumimoji="0" lang="en-US" sz="1200" b="1" i="0" u="none" strike="noStrike" kern="1200" cap="none" spc="0" normalizeH="0" baseline="0" noProof="0" dirty="0">
                  <a:ln>
                    <a:noFill/>
                  </a:ln>
                  <a:solidFill>
                    <a:srgbClr val="000000">
                      <a:lumMod val="75000"/>
                      <a:lumOff val="25000"/>
                    </a:srgbClr>
                  </a:solidFill>
                  <a:effectLst/>
                  <a:uLnTx/>
                  <a:uFillTx/>
                  <a:latin typeface="Open Sans"/>
                  <a:ea typeface="+mn-ea"/>
                  <a:cs typeface="+mn-cs"/>
                </a:rPr>
                <a:t>Sriram </a:t>
              </a:r>
              <a:r>
                <a:rPr kumimoji="0" lang="en-US" sz="1200" b="1" i="0" u="none" strike="noStrike" kern="1200" cap="none" spc="0" normalizeH="0" baseline="0" noProof="0" dirty="0" err="1">
                  <a:ln>
                    <a:noFill/>
                  </a:ln>
                  <a:solidFill>
                    <a:srgbClr val="000000">
                      <a:lumMod val="75000"/>
                      <a:lumOff val="25000"/>
                    </a:srgbClr>
                  </a:solidFill>
                  <a:effectLst/>
                  <a:uLnTx/>
                  <a:uFillTx/>
                  <a:latin typeface="Open Sans"/>
                  <a:ea typeface="+mn-ea"/>
                  <a:cs typeface="+mn-cs"/>
                </a:rPr>
                <a:t>Sankaranarayanan</a:t>
              </a:r>
              <a:r>
                <a:rPr kumimoji="0" lang="en-US" sz="1200" b="1" i="0" u="none" strike="noStrike" kern="1200" cap="none" spc="0" normalizeH="0" baseline="0" noProof="0" dirty="0">
                  <a:ln>
                    <a:noFill/>
                  </a:ln>
                  <a:solidFill>
                    <a:srgbClr val="000000">
                      <a:lumMod val="75000"/>
                      <a:lumOff val="25000"/>
                    </a:srgbClr>
                  </a:solidFill>
                  <a:effectLst/>
                  <a:uLnTx/>
                  <a:uFillTx/>
                  <a:latin typeface="Open Sans"/>
                  <a:ea typeface="+mn-ea"/>
                  <a:cs typeface="+mn-cs"/>
                </a:rPr>
                <a:t>, Chris Myers, Rajagopalan Balaji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In person: University of Colorado, Boulder, Colorado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rgbClr val="000000">
                      <a:lumMod val="75000"/>
                      <a:lumOff val="25000"/>
                    </a:srgbClr>
                  </a:solidFill>
                  <a:latin typeface="Open Sans"/>
                  <a:ea typeface="+mn-ea"/>
                  <a:cs typeface="+mn-cs"/>
                </a:rPr>
                <a:t>Nov 13-14</a:t>
              </a:r>
              <a:endPar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This  workshop will explore rigorous and reproducible approaches to increase confidence in the outcomes of data driven scientific workflows/processes. The focus will be on development and use of rigorous methods to ensure correctness, reliability, robustness, reproducibility, safety, security, and efficient resource usage.</a:t>
              </a:r>
            </a:p>
          </p:txBody>
        </p:sp>
      </p:grpSp>
      <p:grpSp>
        <p:nvGrpSpPr>
          <p:cNvPr id="51" name="Group 50">
            <a:extLst>
              <a:ext uri="{FF2B5EF4-FFF2-40B4-BE49-F238E27FC236}">
                <a16:creationId xmlns:a16="http://schemas.microsoft.com/office/drawing/2014/main" id="{BE02419F-5277-22F6-1219-2DCF8E120ED6}"/>
              </a:ext>
            </a:extLst>
          </p:cNvPr>
          <p:cNvGrpSpPr/>
          <p:nvPr/>
        </p:nvGrpSpPr>
        <p:grpSpPr>
          <a:xfrm>
            <a:off x="9569302" y="2694695"/>
            <a:ext cx="2413591" cy="3888558"/>
            <a:chOff x="9569302" y="2694695"/>
            <a:chExt cx="2413591" cy="3888558"/>
          </a:xfrm>
        </p:grpSpPr>
        <p:sp>
          <p:nvSpPr>
            <p:cNvPr id="46" name="TextBox 45">
              <a:extLst>
                <a:ext uri="{FF2B5EF4-FFF2-40B4-BE49-F238E27FC236}">
                  <a16:creationId xmlns:a16="http://schemas.microsoft.com/office/drawing/2014/main" id="{5E735BA9-B341-47CC-42E8-8685C0EB5F97}"/>
                </a:ext>
              </a:extLst>
            </p:cNvPr>
            <p:cNvSpPr txBox="1"/>
            <p:nvPr/>
          </p:nvSpPr>
          <p:spPr>
            <a:xfrm>
              <a:off x="9569302" y="6218127"/>
              <a:ext cx="2413591" cy="365126"/>
            </a:xfrm>
            <a:prstGeom prst="rect">
              <a:avLst/>
            </a:prstGeom>
            <a:solidFill>
              <a:srgbClr val="005699"/>
            </a:solidFill>
            <a:ln>
              <a:solidFill>
                <a:schemeClr val="bg1"/>
              </a:solidFill>
            </a:ln>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rPr>
                <a:t>TBD</a:t>
              </a:r>
            </a:p>
          </p:txBody>
        </p:sp>
        <p:sp>
          <p:nvSpPr>
            <p:cNvPr id="41" name="TextBox 40">
              <a:extLst>
                <a:ext uri="{FF2B5EF4-FFF2-40B4-BE49-F238E27FC236}">
                  <a16:creationId xmlns:a16="http://schemas.microsoft.com/office/drawing/2014/main" id="{A6C18B8C-36A7-7D30-C6E2-BA6DA548A508}"/>
                </a:ext>
              </a:extLst>
            </p:cNvPr>
            <p:cNvSpPr txBox="1"/>
            <p:nvPr/>
          </p:nvSpPr>
          <p:spPr>
            <a:xfrm>
              <a:off x="9581995" y="2694695"/>
              <a:ext cx="2400898"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Organizers: </a:t>
              </a:r>
              <a:r>
                <a:rPr kumimoji="0" lang="en-US" sz="1200" b="1" i="0" u="none" strike="noStrike" kern="1200" cap="none" spc="0" normalizeH="0" baseline="0" noProof="0" dirty="0">
                  <a:ln>
                    <a:noFill/>
                  </a:ln>
                  <a:solidFill>
                    <a:srgbClr val="005699"/>
                  </a:solidFill>
                  <a:effectLst/>
                  <a:uLnTx/>
                  <a:uFillTx/>
                  <a:latin typeface="Open Sans"/>
                  <a:ea typeface="+mn-ea"/>
                  <a:cs typeface="+mn-cs"/>
                </a:rPr>
                <a:t>Nadya Peek, Thomas Kurfess, and Ian Foster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In person: East coast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Nov 14-15,2023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This workshop will convene experts in laboratory automation, data-driven methods, robotics, manufacturing, and human-machine interaction to identify the major challenges facing self-driving and automated experimental laboratories that can dramatically shorten the time between iterations of experiments or make it possible to conduct experiments that would be too dangerous for human technicians. </a:t>
              </a:r>
            </a:p>
          </p:txBody>
        </p:sp>
      </p:grpSp>
    </p:spTree>
    <p:extLst>
      <p:ext uri="{BB962C8B-B14F-4D97-AF65-F5344CB8AC3E}">
        <p14:creationId xmlns:p14="http://schemas.microsoft.com/office/powerpoint/2010/main" val="22784749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500"/>
                                        <p:tgtEl>
                                          <p:spTgt spid="47"/>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1500"/>
                                        <p:tgtEl>
                                          <p:spTgt spid="48"/>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1500"/>
                                        <p:tgtEl>
                                          <p:spTgt spid="49"/>
                                        </p:tgtEl>
                                      </p:cBhvr>
                                    </p:animEffect>
                                  </p:childTnLst>
                                </p:cTn>
                              </p:par>
                            </p:childTnLst>
                          </p:cTn>
                        </p:par>
                        <p:par>
                          <p:cTn id="16" fill="hold">
                            <p:stCondLst>
                              <p:cond delay="4500"/>
                            </p:stCondLst>
                            <p:childTnLst>
                              <p:par>
                                <p:cTn id="17" presetID="10" presetClass="entr" presetSubtype="0"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500"/>
                                        <p:tgtEl>
                                          <p:spTgt spid="50"/>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1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2"/>
          <p:cNvSpPr txBox="1">
            <a:spLocks noGrp="1"/>
          </p:cNvSpPr>
          <p:nvPr>
            <p:ph type="title"/>
          </p:nvPr>
        </p:nvSpPr>
        <p:spPr>
          <a:xfrm>
            <a:off x="442599" y="359165"/>
            <a:ext cx="11488668" cy="11430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00000"/>
              </a:lnSpc>
              <a:spcBef>
                <a:spcPts val="0"/>
              </a:spcBef>
              <a:spcAft>
                <a:spcPts val="0"/>
              </a:spcAft>
              <a:buClr>
                <a:schemeClr val="dk1"/>
              </a:buClr>
              <a:buSzPct val="100000"/>
              <a:buFont typeface="Tahoma"/>
              <a:buNone/>
            </a:pPr>
            <a:br>
              <a:rPr lang="en-US" b="1"/>
            </a:br>
            <a:r>
              <a:rPr lang="en-US"/>
              <a:t>AI</a:t>
            </a:r>
            <a:r>
              <a:rPr lang="en-US" b="1"/>
              <a:t> </a:t>
            </a:r>
            <a:r>
              <a:rPr lang="en-US"/>
              <a:t>to Accelerate Science and Engineering Discover </a:t>
            </a:r>
            <a:br>
              <a:rPr lang="en-US" sz="4400" b="1"/>
            </a:br>
            <a:br>
              <a:rPr lang="en-US"/>
            </a:br>
            <a:br>
              <a:rPr lang="en-US" sz="600"/>
            </a:br>
            <a:endParaRPr/>
          </a:p>
        </p:txBody>
      </p:sp>
      <p:sp>
        <p:nvSpPr>
          <p:cNvPr id="305" name="Google Shape;305;p2"/>
          <p:cNvSpPr txBox="1"/>
          <p:nvPr/>
        </p:nvSpPr>
        <p:spPr>
          <a:xfrm>
            <a:off x="442599" y="1514767"/>
            <a:ext cx="11227431" cy="4977473"/>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Foundational research in data science, artificial intelligence (AI) and machine learning (ML) have drawn incredible interest in application to a wide range of data driven approaches to scientific and engineering discovery. </a:t>
            </a:r>
            <a:endParaRPr sz="3200" b="0" i="0" u="none" strike="noStrike" cap="none">
              <a:solidFill>
                <a:schemeClr val="dk1"/>
              </a:solidFill>
              <a:latin typeface="Calibri"/>
              <a:ea typeface="Calibri"/>
              <a:cs typeface="Calibri"/>
              <a:sym typeface="Calibri"/>
            </a:endParaRPr>
          </a:p>
          <a:p>
            <a:pPr marL="742950" marR="0" lvl="1" indent="-28575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AlphaFold</a:t>
            </a:r>
            <a:endParaRPr sz="2800" b="0" i="0" u="none" strike="noStrike" cap="none">
              <a:solidFill>
                <a:schemeClr val="dk1"/>
              </a:solidFill>
              <a:latin typeface="Calibri"/>
              <a:ea typeface="Calibri"/>
              <a:cs typeface="Calibri"/>
              <a:sym typeface="Calibri"/>
            </a:endParaRPr>
          </a:p>
          <a:p>
            <a:pPr marL="742950" marR="0" lvl="1" indent="-28575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AlphaMissense</a:t>
            </a:r>
            <a:endParaRPr sz="2800" b="0" i="0" u="none" strike="noStrike" cap="none">
              <a:solidFill>
                <a:schemeClr val="dk1"/>
              </a:solidFill>
              <a:latin typeface="Calibri"/>
              <a:ea typeface="Calibri"/>
              <a:cs typeface="Calibri"/>
              <a:sym typeface="Calibri"/>
            </a:endParaRPr>
          </a:p>
          <a:p>
            <a:pPr marL="742950" marR="0" lvl="1" indent="-28575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Large Language Models (LLMs)</a:t>
            </a:r>
            <a:endParaRPr/>
          </a:p>
          <a:p>
            <a:pPr marL="457200" marR="0" lvl="7" indent="0" algn="l" rtl="0">
              <a:lnSpc>
                <a:spcPct val="100000"/>
              </a:lnSpc>
              <a:spcBef>
                <a:spcPts val="560"/>
              </a:spcBef>
              <a:spcAft>
                <a:spcPts val="0"/>
              </a:spcAft>
              <a:buNone/>
            </a:pPr>
            <a:r>
              <a:rPr lang="en-US" sz="2000" b="0" i="0" u="none" strike="noStrike" cap="none">
                <a:solidFill>
                  <a:srgbClr val="000000"/>
                </a:solidFill>
                <a:latin typeface="Arial"/>
                <a:ea typeface="Arial"/>
                <a:cs typeface="Arial"/>
                <a:sym typeface="Arial"/>
              </a:rPr>
              <a:t>    ChatGPT, cancerGTP, bioGPT, ,,,</a:t>
            </a:r>
            <a:endParaRPr sz="2000" b="0" i="0" u="none" strike="noStrike" cap="none">
              <a:solidFill>
                <a:srgbClr val="000000"/>
              </a:solidFill>
              <a:latin typeface="Arial"/>
              <a:ea typeface="Arial"/>
              <a:cs typeface="Arial"/>
              <a:sym typeface="Arial"/>
            </a:endParaRPr>
          </a:p>
          <a:p>
            <a:pPr marL="342900" marR="0" lvl="0" indent="-190500" algn="l" rtl="0">
              <a:lnSpc>
                <a:spcPct val="100000"/>
              </a:lnSpc>
              <a:spcBef>
                <a:spcPts val="480"/>
              </a:spcBef>
              <a:spcAft>
                <a:spcPts val="0"/>
              </a:spcAft>
              <a:buClr>
                <a:schemeClr val="dk1"/>
              </a:buClr>
              <a:buSzPts val="2400"/>
              <a:buFont typeface="Arial"/>
              <a:buNone/>
            </a:pPr>
            <a:endParaRPr sz="2400" b="1" i="0" u="none" strike="noStrike" cap="none">
              <a:solidFill>
                <a:srgbClr val="000000"/>
              </a:solidFill>
              <a:latin typeface="Calibri"/>
              <a:ea typeface="Calibri"/>
              <a:cs typeface="Calibri"/>
              <a:sym typeface="Calibri"/>
            </a:endParaRPr>
          </a:p>
        </p:txBody>
      </p:sp>
      <p:sp>
        <p:nvSpPr>
          <p:cNvPr id="306" name="Google Shape;306;p2"/>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888888"/>
                </a:solidFill>
              </a:rPr>
              <a:t>4</a:t>
            </a:fld>
            <a:endParaRPr>
              <a:solidFill>
                <a:srgbClr val="888888"/>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3"/>
          <p:cNvSpPr txBox="1">
            <a:spLocks noGrp="1"/>
          </p:cNvSpPr>
          <p:nvPr>
            <p:ph type="title"/>
          </p:nvPr>
        </p:nvSpPr>
        <p:spPr>
          <a:xfrm>
            <a:off x="114300" y="170019"/>
            <a:ext cx="1198245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3200"/>
              <a:buFont typeface="Tahoma"/>
              <a:buNone/>
            </a:pPr>
            <a:r>
              <a:rPr lang="en-US" sz="3200"/>
              <a:t>Meta-w</a:t>
            </a:r>
            <a:r>
              <a:rPr lang="en-US" sz="3200" b="1"/>
              <a:t>orkshop Motivation</a:t>
            </a:r>
            <a:endParaRPr sz="3200"/>
          </a:p>
        </p:txBody>
      </p:sp>
      <p:sp>
        <p:nvSpPr>
          <p:cNvPr id="313" name="Google Shape;313;p3"/>
          <p:cNvSpPr txBox="1"/>
          <p:nvPr/>
        </p:nvSpPr>
        <p:spPr>
          <a:xfrm>
            <a:off x="304058" y="1363660"/>
            <a:ext cx="11792691" cy="5035534"/>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Many workshops and meetings were held by the U.S. National Science Foundation (NSF) and other organizations to discuss cutting-edge breakthroughs and emerging trends.</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The majority of events are structured for a particular scientific field in silos. </a:t>
            </a:r>
            <a:endParaRPr sz="3200" b="0" i="0" u="none" strike="noStrike" cap="none">
              <a:solidFill>
                <a:schemeClr val="dk1"/>
              </a:solidFill>
              <a:latin typeface="Calibri"/>
              <a:ea typeface="Calibri"/>
              <a:cs typeface="Calibri"/>
              <a:sym typeface="Calibri"/>
            </a:endParaRPr>
          </a:p>
          <a:p>
            <a:pPr marL="342900" marR="0" lvl="0" indent="-342900" algn="l" rtl="0">
              <a:lnSpc>
                <a:spcPct val="100000"/>
              </a:lnSpc>
              <a:spcBef>
                <a:spcPts val="64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A paradigm-shifting scientific revolution might be made possible by integrating important discoveries from these incidents and developing fresh, cogent insights. </a:t>
            </a:r>
            <a:endParaRPr sz="3200" b="0" i="0" u="none" strike="noStrike" cap="none">
              <a:solidFill>
                <a:schemeClr val="dk1"/>
              </a:solidFill>
              <a:latin typeface="Calibri"/>
              <a:ea typeface="Calibri"/>
              <a:cs typeface="Calibri"/>
              <a:sym typeface="Calibri"/>
            </a:endParaRPr>
          </a:p>
          <a:p>
            <a:pPr marL="342900" marR="0" lvl="0" indent="-215900" algn="l" rtl="0">
              <a:lnSpc>
                <a:spcPct val="100000"/>
              </a:lnSpc>
              <a:spcBef>
                <a:spcPts val="400"/>
              </a:spcBef>
              <a:spcAft>
                <a:spcPts val="0"/>
              </a:spcAft>
              <a:buClr>
                <a:schemeClr val="dk1"/>
              </a:buClr>
              <a:buSzPts val="2000"/>
              <a:buFont typeface="Arial"/>
              <a:buNone/>
            </a:pPr>
            <a:endParaRPr sz="2000" b="0" i="0" u="none" strike="noStrike" cap="none">
              <a:solidFill>
                <a:srgbClr val="333333"/>
              </a:solidFill>
              <a:latin typeface="Arial"/>
              <a:ea typeface="Arial"/>
              <a:cs typeface="Arial"/>
              <a:sym typeface="Arial"/>
            </a:endParaRPr>
          </a:p>
          <a:p>
            <a:pPr marL="0" marR="0" lvl="0" indent="0" algn="l" rtl="0">
              <a:lnSpc>
                <a:spcPct val="100000"/>
              </a:lnSpc>
              <a:spcBef>
                <a:spcPts val="400"/>
              </a:spcBef>
              <a:spcAft>
                <a:spcPts val="0"/>
              </a:spcAft>
              <a:buClr>
                <a:schemeClr val="dk1"/>
              </a:buClr>
              <a:buSzPts val="2000"/>
              <a:buFont typeface="Arial"/>
              <a:buNone/>
            </a:pPr>
            <a:br>
              <a:rPr lang="en-US" sz="2000" b="0" i="0" u="none" strike="noStrike" cap="none">
                <a:solidFill>
                  <a:schemeClr val="dk1"/>
                </a:solidFill>
                <a:latin typeface="Calibri"/>
                <a:ea typeface="Calibri"/>
                <a:cs typeface="Calibri"/>
                <a:sym typeface="Calibri"/>
              </a:rPr>
            </a:br>
            <a:endParaRPr sz="2000" b="0" i="0" u="none" strike="noStrike" cap="none">
              <a:solidFill>
                <a:srgbClr val="000000"/>
              </a:solidFill>
              <a:latin typeface="Calibri"/>
              <a:ea typeface="Calibri"/>
              <a:cs typeface="Calibri"/>
              <a:sym typeface="Calibri"/>
            </a:endParaRPr>
          </a:p>
        </p:txBody>
      </p:sp>
      <p:sp>
        <p:nvSpPr>
          <p:cNvPr id="314" name="Google Shape;314;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
          <p:cNvSpPr txBox="1">
            <a:spLocks noGrp="1"/>
          </p:cNvSpPr>
          <p:nvPr>
            <p:ph type="title"/>
          </p:nvPr>
        </p:nvSpPr>
        <p:spPr>
          <a:xfrm>
            <a:off x="114300" y="170019"/>
            <a:ext cx="1198245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3200"/>
              <a:buFont typeface="Tahoma"/>
              <a:buNone/>
            </a:pPr>
            <a:r>
              <a:rPr lang="en-US" sz="3200"/>
              <a:t>Workshop Objective</a:t>
            </a:r>
            <a:br>
              <a:rPr lang="en-US" sz="3200"/>
            </a:br>
            <a:endParaRPr sz="3200"/>
          </a:p>
        </p:txBody>
      </p:sp>
      <p:sp>
        <p:nvSpPr>
          <p:cNvPr id="321" name="Google Shape;321;p4"/>
          <p:cNvSpPr txBox="1"/>
          <p:nvPr/>
        </p:nvSpPr>
        <p:spPr>
          <a:xfrm>
            <a:off x="616226" y="1063487"/>
            <a:ext cx="10495722" cy="504907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200"/>
              <a:buFont typeface="Arial"/>
              <a:buNone/>
            </a:pPr>
            <a:endParaRPr sz="2200" b="0" i="0" u="none" strike="noStrike" cap="none">
              <a:solidFill>
                <a:srgbClr val="333333"/>
              </a:solidFill>
              <a:latin typeface="Arial"/>
              <a:ea typeface="Arial"/>
              <a:cs typeface="Arial"/>
              <a:sym typeface="Arial"/>
            </a:endParaRPr>
          </a:p>
          <a:p>
            <a:pPr marL="285750" marR="0" lvl="0" indent="-285750" algn="l" rtl="0">
              <a:lnSpc>
                <a:spcPct val="100000"/>
              </a:lnSpc>
              <a:spcBef>
                <a:spcPts val="64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This meta-workshop on AI to Accelerate Science and Engineering Discovery provides NSF with information on the state of complementary research in data analytics, AI, machine learning as well as science and engineering domains. </a:t>
            </a:r>
            <a:endParaRPr sz="3200" b="0" i="0" u="none" strike="noStrike" cap="none">
              <a:solidFill>
                <a:schemeClr val="dk1"/>
              </a:solidFill>
              <a:latin typeface="Calibri"/>
              <a:ea typeface="Calibri"/>
              <a:cs typeface="Calibri"/>
              <a:sym typeface="Calibri"/>
            </a:endParaRPr>
          </a:p>
          <a:p>
            <a:pPr marL="285750" marR="0" lvl="0" indent="-285750" algn="l" rtl="0">
              <a:lnSpc>
                <a:spcPct val="100000"/>
              </a:lnSpc>
              <a:spcBef>
                <a:spcPts val="64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The subjects of interest include identifying specific subject areas with high potential for data-driven approaches to discovery, appropriate community size and AI methods widely incorporated to assist the development, and synergies between AI/ML and domain applications.</a:t>
            </a:r>
            <a:endParaRPr sz="1400" b="0" i="0" u="none" strike="noStrike" cap="none">
              <a:solidFill>
                <a:srgbClr val="000000"/>
              </a:solidFill>
              <a:latin typeface="Arial"/>
              <a:ea typeface="Arial"/>
              <a:cs typeface="Arial"/>
              <a:sym typeface="Arial"/>
            </a:endParaRPr>
          </a:p>
          <a:p>
            <a:pPr marL="285750" marR="0" lvl="0" indent="-107950" algn="l" rtl="0">
              <a:lnSpc>
                <a:spcPct val="100000"/>
              </a:lnSpc>
              <a:spcBef>
                <a:spcPts val="560"/>
              </a:spcBef>
              <a:spcAft>
                <a:spcPts val="0"/>
              </a:spcAft>
              <a:buClr>
                <a:schemeClr val="dk1"/>
              </a:buClr>
              <a:buSzPts val="2800"/>
              <a:buFont typeface="Arial"/>
              <a:buNone/>
            </a:pPr>
            <a:endParaRPr sz="2800" b="0" i="0" u="none" strike="noStrike" cap="none">
              <a:solidFill>
                <a:srgbClr val="333333"/>
              </a:solidFill>
              <a:latin typeface="Arial"/>
              <a:ea typeface="Arial"/>
              <a:cs typeface="Arial"/>
              <a:sym typeface="Arial"/>
            </a:endParaRPr>
          </a:p>
          <a:p>
            <a:pPr marL="285750" marR="0" lvl="0" indent="-146050" algn="l" rtl="0">
              <a:lnSpc>
                <a:spcPct val="100000"/>
              </a:lnSpc>
              <a:spcBef>
                <a:spcPts val="440"/>
              </a:spcBef>
              <a:spcAft>
                <a:spcPts val="0"/>
              </a:spcAft>
              <a:buClr>
                <a:schemeClr val="dk1"/>
              </a:buClr>
              <a:buSzPts val="2200"/>
              <a:buFont typeface="Arial"/>
              <a:buNone/>
            </a:pPr>
            <a:endParaRPr sz="2200" b="0" i="0" u="none" strike="noStrike" cap="none">
              <a:solidFill>
                <a:srgbClr val="333333"/>
              </a:solidFill>
              <a:latin typeface="Arial"/>
              <a:ea typeface="Arial"/>
              <a:cs typeface="Arial"/>
              <a:sym typeface="Arial"/>
            </a:endParaRPr>
          </a:p>
        </p:txBody>
      </p:sp>
      <p:sp>
        <p:nvSpPr>
          <p:cNvPr id="322" name="Google Shape;32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5"/>
          <p:cNvSpPr txBox="1">
            <a:spLocks noGrp="1"/>
          </p:cNvSpPr>
          <p:nvPr>
            <p:ph type="title"/>
          </p:nvPr>
        </p:nvSpPr>
        <p:spPr>
          <a:xfrm>
            <a:off x="114300" y="170019"/>
            <a:ext cx="1198245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3200"/>
              <a:buFont typeface="Tahoma"/>
              <a:buNone/>
            </a:pPr>
            <a:r>
              <a:rPr lang="en-US" sz="3200" b="1"/>
              <a:t>Workshop </a:t>
            </a:r>
            <a:r>
              <a:rPr lang="en-US" sz="3200"/>
              <a:t>Participants</a:t>
            </a:r>
            <a:endParaRPr sz="3200"/>
          </a:p>
        </p:txBody>
      </p:sp>
      <p:sp>
        <p:nvSpPr>
          <p:cNvPr id="329" name="Google Shape;329;p5"/>
          <p:cNvSpPr txBox="1"/>
          <p:nvPr/>
        </p:nvSpPr>
        <p:spPr>
          <a:xfrm>
            <a:off x="304058" y="1363660"/>
            <a:ext cx="11792691" cy="5035534"/>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Meta-workshop bringing together leaders of specific domains in data science, AI and ML, and science and engineering. </a:t>
            </a:r>
            <a:endParaRPr sz="2800" b="0" i="0" u="none" strike="noStrike" cap="none">
              <a:solidFill>
                <a:schemeClr val="dk1"/>
              </a:solidFill>
              <a:latin typeface="Calibri"/>
              <a:ea typeface="Calibri"/>
              <a:cs typeface="Calibri"/>
              <a:sym typeface="Calibri"/>
            </a:endParaRPr>
          </a:p>
          <a:p>
            <a:pPr marL="342900" marR="0" lvl="0" indent="-165100" algn="l" rtl="0">
              <a:lnSpc>
                <a:spcPct val="100000"/>
              </a:lnSpc>
              <a:spcBef>
                <a:spcPts val="56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342900" marR="0" lvl="0" indent="-34290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Majority of attendees are core organizers from recent workshops and meetings around the heart of data-intensive discoveries. </a:t>
            </a:r>
            <a:endParaRPr sz="2800" b="0" i="0" u="none" strike="noStrike" cap="none">
              <a:solidFill>
                <a:schemeClr val="dk1"/>
              </a:solidFill>
              <a:latin typeface="Calibri"/>
              <a:ea typeface="Calibri"/>
              <a:cs typeface="Calibri"/>
              <a:sym typeface="Calibri"/>
            </a:endParaRPr>
          </a:p>
          <a:p>
            <a:pPr marL="342900" marR="0" lvl="0" indent="-165100" algn="l" rtl="0">
              <a:lnSpc>
                <a:spcPct val="100000"/>
              </a:lnSpc>
              <a:spcBef>
                <a:spcPts val="56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342900" marR="0" lvl="0" indent="-34290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The participants include the most important findings from their events, bring them to this meta-workshop, and collaborate with other participants to generate new insights.</a:t>
            </a:r>
            <a:endParaRPr sz="2800" b="0" i="0" u="none" strike="noStrike" cap="none">
              <a:solidFill>
                <a:schemeClr val="dk1"/>
              </a:solidFill>
              <a:latin typeface="Calibri"/>
              <a:ea typeface="Calibri"/>
              <a:cs typeface="Calibri"/>
              <a:sym typeface="Calibri"/>
            </a:endParaRPr>
          </a:p>
        </p:txBody>
      </p:sp>
      <p:sp>
        <p:nvSpPr>
          <p:cNvPr id="330" name="Google Shape;330;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6"/>
          <p:cNvSpPr txBox="1">
            <a:spLocks noGrp="1"/>
          </p:cNvSpPr>
          <p:nvPr>
            <p:ph type="title"/>
          </p:nvPr>
        </p:nvSpPr>
        <p:spPr>
          <a:xfrm>
            <a:off x="0" y="0"/>
            <a:ext cx="121920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3600"/>
              <a:buFont typeface="Tahoma"/>
              <a:buNone/>
            </a:pPr>
            <a:r>
              <a:rPr lang="en-US"/>
              <a:t>Breakout session I - AI for data-driven discovery</a:t>
            </a:r>
            <a:endParaRPr/>
          </a:p>
        </p:txBody>
      </p:sp>
      <p:sp>
        <p:nvSpPr>
          <p:cNvPr id="336" name="Google Shape;336;p6"/>
          <p:cNvSpPr txBox="1">
            <a:spLocks noGrp="1"/>
          </p:cNvSpPr>
          <p:nvPr>
            <p:ph type="body" idx="1"/>
          </p:nvPr>
        </p:nvSpPr>
        <p:spPr>
          <a:xfrm>
            <a:off x="304800" y="1600206"/>
            <a:ext cx="11582400" cy="4525963"/>
          </a:xfrm>
          <a:prstGeom prst="rect">
            <a:avLst/>
          </a:prstGeom>
          <a:noFill/>
          <a:ln>
            <a:noFill/>
          </a:ln>
        </p:spPr>
        <p:txBody>
          <a:bodyPr spcFirstLastPara="1" wrap="square" lIns="91425" tIns="45700" rIns="91425" bIns="45700" anchor="t" anchorCtr="0">
            <a:normAutofit/>
          </a:bodyPr>
          <a:lstStyle/>
          <a:p>
            <a:pPr marL="342882" lvl="0" indent="-342882" algn="l" rtl="0">
              <a:lnSpc>
                <a:spcPct val="100000"/>
              </a:lnSpc>
              <a:spcBef>
                <a:spcPts val="0"/>
              </a:spcBef>
              <a:spcAft>
                <a:spcPts val="0"/>
              </a:spcAft>
              <a:buClr>
                <a:schemeClr val="dk1"/>
              </a:buClr>
              <a:buSzPts val="2000"/>
              <a:buChar char="•"/>
            </a:pPr>
            <a:r>
              <a:rPr lang="en-US" sz="2600">
                <a:solidFill>
                  <a:schemeClr val="dk1"/>
                </a:solidFill>
              </a:rPr>
              <a:t>What are the priority research directions for AI to enable data-driven discovery?</a:t>
            </a:r>
            <a:endParaRPr sz="2600"/>
          </a:p>
          <a:p>
            <a:pPr marL="342882" lvl="0" indent="-342882" algn="l" rtl="0">
              <a:lnSpc>
                <a:spcPct val="100000"/>
              </a:lnSpc>
              <a:spcBef>
                <a:spcPts val="560"/>
              </a:spcBef>
              <a:spcAft>
                <a:spcPts val="0"/>
              </a:spcAft>
              <a:buClr>
                <a:schemeClr val="dk1"/>
              </a:buClr>
              <a:buSzPts val="2000"/>
              <a:buChar char="•"/>
            </a:pPr>
            <a:r>
              <a:rPr lang="en-US" sz="2600">
                <a:solidFill>
                  <a:schemeClr val="dk1"/>
                </a:solidFill>
              </a:rPr>
              <a:t>What are the key limitations of state-of-the-art AI in the context of scientific and engineering problems?</a:t>
            </a:r>
            <a:endParaRPr sz="2600"/>
          </a:p>
          <a:p>
            <a:pPr marL="342882" lvl="0" indent="-342882" algn="l" rtl="0">
              <a:lnSpc>
                <a:spcPct val="100000"/>
              </a:lnSpc>
              <a:spcBef>
                <a:spcPts val="560"/>
              </a:spcBef>
              <a:spcAft>
                <a:spcPts val="0"/>
              </a:spcAft>
              <a:buClr>
                <a:schemeClr val="dk1"/>
              </a:buClr>
              <a:buSzPts val="2000"/>
              <a:buChar char="•"/>
            </a:pPr>
            <a:r>
              <a:rPr lang="en-US" sz="2600">
                <a:solidFill>
                  <a:schemeClr val="dk1"/>
                </a:solidFill>
              </a:rPr>
              <a:t>What AI insights from one scientific discipline would you expect to generalize to others?</a:t>
            </a:r>
            <a:endParaRPr sz="2600"/>
          </a:p>
          <a:p>
            <a:pPr marL="342882" lvl="0" indent="-342882" algn="l" rtl="0">
              <a:lnSpc>
                <a:spcPct val="100000"/>
              </a:lnSpc>
              <a:spcBef>
                <a:spcPts val="560"/>
              </a:spcBef>
              <a:spcAft>
                <a:spcPts val="0"/>
              </a:spcAft>
              <a:buClr>
                <a:schemeClr val="dk1"/>
              </a:buClr>
              <a:buSzPts val="2000"/>
              <a:buChar char="•"/>
            </a:pPr>
            <a:r>
              <a:rPr lang="en-US" sz="2600">
                <a:solidFill>
                  <a:schemeClr val="dk1"/>
                </a:solidFill>
              </a:rPr>
              <a:t>What can AI do to advance other scientific and engineering areas?</a:t>
            </a:r>
            <a:endParaRPr/>
          </a:p>
          <a:p>
            <a:pPr marL="342882" lvl="0" indent="-342882" algn="l" rtl="0">
              <a:lnSpc>
                <a:spcPct val="100000"/>
              </a:lnSpc>
              <a:spcBef>
                <a:spcPts val="560"/>
              </a:spcBef>
              <a:spcAft>
                <a:spcPts val="0"/>
              </a:spcAft>
              <a:buClr>
                <a:schemeClr val="dk1"/>
              </a:buClr>
              <a:buSzPts val="2000"/>
              <a:buChar char="•"/>
            </a:pPr>
            <a:r>
              <a:rPr lang="en-US" sz="2600"/>
              <a:t>How can education and community outreach about data science, AI and ML speed up this process?</a:t>
            </a:r>
            <a:endParaRPr sz="2600"/>
          </a:p>
        </p:txBody>
      </p:sp>
      <p:sp>
        <p:nvSpPr>
          <p:cNvPr id="337" name="Google Shape;337;p6"/>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888888"/>
                </a:solidFill>
              </a:rPr>
              <a:t>8</a:t>
            </a:fld>
            <a:endParaRPr>
              <a:solidFill>
                <a:srgbClr val="888888"/>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7"/>
          <p:cNvSpPr txBox="1">
            <a:spLocks noGrp="1"/>
          </p:cNvSpPr>
          <p:nvPr>
            <p:ph type="title"/>
          </p:nvPr>
        </p:nvSpPr>
        <p:spPr>
          <a:xfrm>
            <a:off x="0" y="0"/>
            <a:ext cx="12192000" cy="11430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00000"/>
              </a:lnSpc>
              <a:spcBef>
                <a:spcPts val="0"/>
              </a:spcBef>
              <a:spcAft>
                <a:spcPts val="0"/>
              </a:spcAft>
              <a:buClr>
                <a:schemeClr val="dk1"/>
              </a:buClr>
              <a:buSzPct val="100000"/>
              <a:buFont typeface="Tahoma"/>
              <a:buNone/>
            </a:pPr>
            <a:r>
              <a:rPr lang="en-US"/>
              <a:t>Breakout session II and III - Sci/Eng for data-driven discovery</a:t>
            </a:r>
            <a:endParaRPr/>
          </a:p>
        </p:txBody>
      </p:sp>
      <p:sp>
        <p:nvSpPr>
          <p:cNvPr id="343" name="Google Shape;343;p7"/>
          <p:cNvSpPr txBox="1">
            <a:spLocks noGrp="1"/>
          </p:cNvSpPr>
          <p:nvPr>
            <p:ph type="body" idx="1"/>
          </p:nvPr>
        </p:nvSpPr>
        <p:spPr>
          <a:xfrm>
            <a:off x="304799" y="1600206"/>
            <a:ext cx="11676993" cy="4756151"/>
          </a:xfrm>
          <a:prstGeom prst="rect">
            <a:avLst/>
          </a:prstGeom>
          <a:noFill/>
          <a:ln>
            <a:noFill/>
          </a:ln>
        </p:spPr>
        <p:txBody>
          <a:bodyPr spcFirstLastPara="1" wrap="square" lIns="91425" tIns="45700" rIns="91425" bIns="45700" anchor="t" anchorCtr="0">
            <a:normAutofit fontScale="92500"/>
          </a:bodyPr>
          <a:lstStyle/>
          <a:p>
            <a:pPr marL="342882" lvl="0" indent="-342882" algn="l" rtl="0">
              <a:lnSpc>
                <a:spcPct val="100000"/>
              </a:lnSpc>
              <a:spcBef>
                <a:spcPts val="0"/>
              </a:spcBef>
              <a:spcAft>
                <a:spcPts val="0"/>
              </a:spcAft>
              <a:buClr>
                <a:schemeClr val="dk1"/>
              </a:buClr>
              <a:buSzPct val="77220"/>
              <a:buChar char="•"/>
            </a:pPr>
            <a:r>
              <a:rPr lang="en-US" sz="2800">
                <a:solidFill>
                  <a:schemeClr val="dk1"/>
                </a:solidFill>
              </a:rPr>
              <a:t>What areas of science and engineering have been transformed by AI?</a:t>
            </a:r>
            <a:endParaRPr sz="2800"/>
          </a:p>
          <a:p>
            <a:pPr marL="342882" lvl="0" indent="-342882" algn="l" rtl="0">
              <a:lnSpc>
                <a:spcPct val="100000"/>
              </a:lnSpc>
              <a:spcBef>
                <a:spcPts val="480"/>
              </a:spcBef>
              <a:spcAft>
                <a:spcPts val="0"/>
              </a:spcAft>
              <a:buClr>
                <a:schemeClr val="dk1"/>
              </a:buClr>
              <a:buSzPct val="77220"/>
              <a:buChar char="•"/>
            </a:pPr>
            <a:r>
              <a:rPr lang="en-US" sz="2800">
                <a:solidFill>
                  <a:srgbClr val="333333"/>
                </a:solidFill>
              </a:rPr>
              <a:t>What are the key gaps in current scientific methods that can be filled by AI?</a:t>
            </a:r>
            <a:endParaRPr sz="2800"/>
          </a:p>
          <a:p>
            <a:pPr marL="342882" lvl="0" indent="-342882" algn="l" rtl="0">
              <a:lnSpc>
                <a:spcPct val="100000"/>
              </a:lnSpc>
              <a:spcBef>
                <a:spcPts val="480"/>
              </a:spcBef>
              <a:spcAft>
                <a:spcPts val="0"/>
              </a:spcAft>
              <a:buClr>
                <a:schemeClr val="dk1"/>
              </a:buClr>
              <a:buSzPct val="77220"/>
              <a:buChar char="•"/>
            </a:pPr>
            <a:r>
              <a:rPr lang="en-US" sz="2800">
                <a:solidFill>
                  <a:schemeClr val="dk1"/>
                </a:solidFill>
              </a:rPr>
              <a:t>What are the priority research directions of data-driven discovery in science and engineering that data analytics, AI, and ML can enable or accelerate?</a:t>
            </a:r>
            <a:endParaRPr/>
          </a:p>
          <a:p>
            <a:pPr marL="342882" lvl="0" indent="-342882" algn="l" rtl="0">
              <a:lnSpc>
                <a:spcPct val="100000"/>
              </a:lnSpc>
              <a:spcBef>
                <a:spcPts val="480"/>
              </a:spcBef>
              <a:spcAft>
                <a:spcPts val="0"/>
              </a:spcAft>
              <a:buClr>
                <a:schemeClr val="dk1"/>
              </a:buClr>
              <a:buSzPct val="77220"/>
              <a:buChar char="•"/>
            </a:pPr>
            <a:r>
              <a:rPr lang="en-US" sz="2800">
                <a:solidFill>
                  <a:schemeClr val="dk1"/>
                </a:solidFill>
              </a:rPr>
              <a:t>What are examples of research that could be used as concrete exemplars of the kind of work we’d like to see more of? In particular, we’re trying to build a community that is diverse and examples can be really helpful when communicating across communities.</a:t>
            </a:r>
            <a:endParaRPr/>
          </a:p>
          <a:p>
            <a:pPr marL="342882" lvl="0" indent="-342882" algn="l" rtl="0">
              <a:lnSpc>
                <a:spcPct val="100000"/>
              </a:lnSpc>
              <a:spcBef>
                <a:spcPts val="480"/>
              </a:spcBef>
              <a:spcAft>
                <a:spcPts val="0"/>
              </a:spcAft>
              <a:buClr>
                <a:schemeClr val="dk1"/>
              </a:buClr>
              <a:buSzPct val="77220"/>
              <a:buChar char="•"/>
            </a:pPr>
            <a:r>
              <a:rPr lang="en-US" sz="2800"/>
              <a:t>How can education and community outreach about data science, AI and ML speed up this process?</a:t>
            </a:r>
            <a:endParaRPr sz="2800"/>
          </a:p>
        </p:txBody>
      </p:sp>
      <p:sp>
        <p:nvSpPr>
          <p:cNvPr id="344" name="Google Shape;344;p7"/>
          <p:cNvSpPr txBox="1">
            <a:spLocks noGrp="1"/>
          </p:cNvSpPr>
          <p:nvPr>
            <p:ph type="sldNum" idx="12"/>
          </p:nvPr>
        </p:nvSpPr>
        <p:spPr>
          <a:xfrm>
            <a:off x="8737600" y="6356357"/>
            <a:ext cx="3149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888888"/>
                </a:solidFill>
              </a:rPr>
              <a:t>9</a:t>
            </a:fld>
            <a:endParaRPr>
              <a:solidFill>
                <a:srgbClr val="888888"/>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NSF New Palette">
      <a:dk1>
        <a:srgbClr val="000000"/>
      </a:dk1>
      <a:lt1>
        <a:srgbClr val="FFFFFF"/>
      </a:lt1>
      <a:dk2>
        <a:srgbClr val="002454"/>
      </a:dk2>
      <a:lt2>
        <a:srgbClr val="A6C3DA"/>
      </a:lt2>
      <a:accent1>
        <a:srgbClr val="005699"/>
      </a:accent1>
      <a:accent2>
        <a:srgbClr val="D3B34E"/>
      </a:accent2>
      <a:accent3>
        <a:srgbClr val="00C37E"/>
      </a:accent3>
      <a:accent4>
        <a:srgbClr val="4EC3E0"/>
      </a:accent4>
      <a:accent5>
        <a:srgbClr val="00758D"/>
      </a:accent5>
      <a:accent6>
        <a:srgbClr val="473B70"/>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1322</Words>
  <Application>Microsoft Macintosh PowerPoint</Application>
  <PresentationFormat>Widescreen</PresentationFormat>
  <Paragraphs>138</Paragraphs>
  <Slides>11</Slides>
  <Notes>11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11</vt:i4>
      </vt:variant>
    </vt:vector>
  </HeadingPairs>
  <TitlesOfParts>
    <vt:vector size="19" baseType="lpstr">
      <vt:lpstr>Calibri</vt:lpstr>
      <vt:lpstr>Tahoma</vt:lpstr>
      <vt:lpstr>Open Sans</vt:lpstr>
      <vt:lpstr>Arial</vt:lpstr>
      <vt:lpstr>Lato</vt:lpstr>
      <vt:lpstr>Simple Light</vt:lpstr>
      <vt:lpstr>Office Theme</vt:lpstr>
      <vt:lpstr>1_Office Theme</vt:lpstr>
      <vt:lpstr>PowerPoint Presentation</vt:lpstr>
      <vt:lpstr>Accelerating Computer-Enabled Discovery (ACED)</vt:lpstr>
      <vt:lpstr>Accelerating Computer-Enabled Discovery (ACED)</vt:lpstr>
      <vt:lpstr> AI to Accelerate Science and Engineering Discover    </vt:lpstr>
      <vt:lpstr>Meta-workshop Motivation</vt:lpstr>
      <vt:lpstr>Workshop Objective </vt:lpstr>
      <vt:lpstr>Workshop Participants</vt:lpstr>
      <vt:lpstr>Breakout session I - AI for data-driven discovery</vt:lpstr>
      <vt:lpstr>Breakout session II and III - Sci/Eng for data-driven discovery</vt:lpstr>
      <vt:lpstr>Panel session discussions</vt:lpstr>
      <vt:lpstr>Lightening Talks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Shih-Chieh Hsu</cp:lastModifiedBy>
  <cp:revision>1</cp:revision>
  <dcterms:created xsi:type="dcterms:W3CDTF">2020-08-15T17:06:19Z</dcterms:created>
  <dcterms:modified xsi:type="dcterms:W3CDTF">2023-10-03T11:17:42Z</dcterms:modified>
</cp:coreProperties>
</file>