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1023" r:id="rId3"/>
    <p:sldId id="1024" r:id="rId4"/>
    <p:sldId id="281" r:id="rId5"/>
    <p:sldId id="285" r:id="rId6"/>
    <p:sldId id="257" r:id="rId7"/>
    <p:sldId id="286" r:id="rId8"/>
    <p:sldId id="282" r:id="rId9"/>
    <p:sldId id="288" r:id="rId10"/>
    <p:sldId id="287" r:id="rId11"/>
    <p:sldId id="283" r:id="rId12"/>
    <p:sldId id="284" r:id="rId13"/>
    <p:sldId id="289" r:id="rId14"/>
    <p:sldId id="290" r:id="rId15"/>
    <p:sldId id="291" r:id="rId16"/>
    <p:sldId id="292" r:id="rId17"/>
    <p:sldId id="293" r:id="rId18"/>
    <p:sldId id="294" r:id="rId19"/>
    <p:sldId id="273" r:id="rId20"/>
    <p:sldId id="274" r:id="rId21"/>
    <p:sldId id="276" r:id="rId22"/>
    <p:sldId id="277" r:id="rId23"/>
    <p:sldId id="275" r:id="rId24"/>
    <p:sldId id="280" r:id="rId25"/>
    <p:sldId id="1025" r:id="rId26"/>
    <p:sldId id="278" r:id="rId27"/>
    <p:sldId id="267" r:id="rId28"/>
    <p:sldId id="268" r:id="rId29"/>
    <p:sldId id="269" r:id="rId30"/>
    <p:sldId id="270" r:id="rId31"/>
    <p:sldId id="263" r:id="rId32"/>
    <p:sldId id="264" r:id="rId33"/>
    <p:sldId id="265" r:id="rId34"/>
    <p:sldId id="266" r:id="rId35"/>
    <p:sldId id="279" r:id="rId36"/>
    <p:sldId id="271" r:id="rId37"/>
    <p:sldId id="272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9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ATA\CERN%20coils\version%20paper\2D%20with%20magnetic%20shield\polar%20expansions\polar%20expansio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ATA\CERN%20coils\version%20paper\2D%20with%20magnetic%20shield\polar%20expansions\polar%20expansion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E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Peak magnetic field at MUC axis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no shield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Sheet1!$B$2:$B$201</c:f>
              <c:numCache>
                <c:formatCode>0.00E+00</c:formatCode>
                <c:ptCount val="200"/>
                <c:pt idx="0">
                  <c:v>-10</c:v>
                </c:pt>
                <c:pt idx="1">
                  <c:v>-9.8000000000000007</c:v>
                </c:pt>
                <c:pt idx="2">
                  <c:v>-9.6</c:v>
                </c:pt>
                <c:pt idx="3">
                  <c:v>-9.4</c:v>
                </c:pt>
                <c:pt idx="4">
                  <c:v>-9.1999999999999993</c:v>
                </c:pt>
                <c:pt idx="5">
                  <c:v>-9</c:v>
                </c:pt>
                <c:pt idx="6">
                  <c:v>-8.8000000000000007</c:v>
                </c:pt>
                <c:pt idx="7">
                  <c:v>-8.6</c:v>
                </c:pt>
                <c:pt idx="8">
                  <c:v>-8.4</c:v>
                </c:pt>
                <c:pt idx="9">
                  <c:v>-8.1999999999999993</c:v>
                </c:pt>
                <c:pt idx="10">
                  <c:v>-8</c:v>
                </c:pt>
                <c:pt idx="11">
                  <c:v>-7.8</c:v>
                </c:pt>
                <c:pt idx="12">
                  <c:v>-7.6</c:v>
                </c:pt>
                <c:pt idx="13">
                  <c:v>-7.4</c:v>
                </c:pt>
                <c:pt idx="14">
                  <c:v>-7.2</c:v>
                </c:pt>
                <c:pt idx="15">
                  <c:v>-7</c:v>
                </c:pt>
                <c:pt idx="16">
                  <c:v>-6.8</c:v>
                </c:pt>
                <c:pt idx="17">
                  <c:v>-6.6</c:v>
                </c:pt>
                <c:pt idx="18">
                  <c:v>-6.4</c:v>
                </c:pt>
                <c:pt idx="19">
                  <c:v>-6.2</c:v>
                </c:pt>
                <c:pt idx="20">
                  <c:v>-6</c:v>
                </c:pt>
                <c:pt idx="21">
                  <c:v>-5.8</c:v>
                </c:pt>
                <c:pt idx="22">
                  <c:v>-5.6</c:v>
                </c:pt>
                <c:pt idx="23">
                  <c:v>-5.4</c:v>
                </c:pt>
                <c:pt idx="24">
                  <c:v>-5.2</c:v>
                </c:pt>
                <c:pt idx="25">
                  <c:v>-5</c:v>
                </c:pt>
                <c:pt idx="26">
                  <c:v>-4.8</c:v>
                </c:pt>
                <c:pt idx="27">
                  <c:v>-4.5999999999999996</c:v>
                </c:pt>
                <c:pt idx="28">
                  <c:v>-4.4000000000000004</c:v>
                </c:pt>
                <c:pt idx="29">
                  <c:v>-4.2</c:v>
                </c:pt>
                <c:pt idx="30">
                  <c:v>-4</c:v>
                </c:pt>
                <c:pt idx="31">
                  <c:v>-3.8</c:v>
                </c:pt>
                <c:pt idx="32">
                  <c:v>-3.6</c:v>
                </c:pt>
                <c:pt idx="33">
                  <c:v>-3.4</c:v>
                </c:pt>
                <c:pt idx="34">
                  <c:v>-3.2</c:v>
                </c:pt>
                <c:pt idx="35">
                  <c:v>-3</c:v>
                </c:pt>
                <c:pt idx="36">
                  <c:v>-2.8</c:v>
                </c:pt>
                <c:pt idx="37">
                  <c:v>-2.6</c:v>
                </c:pt>
                <c:pt idx="38">
                  <c:v>-2.4</c:v>
                </c:pt>
                <c:pt idx="39">
                  <c:v>-2.2000000000000002</c:v>
                </c:pt>
                <c:pt idx="40">
                  <c:v>-2</c:v>
                </c:pt>
                <c:pt idx="41">
                  <c:v>-1.8</c:v>
                </c:pt>
                <c:pt idx="42">
                  <c:v>-1.6</c:v>
                </c:pt>
                <c:pt idx="43">
                  <c:v>-1.4</c:v>
                </c:pt>
                <c:pt idx="44">
                  <c:v>-1.2</c:v>
                </c:pt>
                <c:pt idx="45">
                  <c:v>-1</c:v>
                </c:pt>
                <c:pt idx="46">
                  <c:v>-0.8</c:v>
                </c:pt>
                <c:pt idx="47">
                  <c:v>-0.6</c:v>
                </c:pt>
                <c:pt idx="48">
                  <c:v>-0.4</c:v>
                </c:pt>
                <c:pt idx="49">
                  <c:v>-0.2</c:v>
                </c:pt>
                <c:pt idx="50">
                  <c:v>-2.0539000000000001E-15</c:v>
                </c:pt>
                <c:pt idx="51">
                  <c:v>0.2</c:v>
                </c:pt>
                <c:pt idx="52">
                  <c:v>0.4</c:v>
                </c:pt>
                <c:pt idx="53">
                  <c:v>0.6</c:v>
                </c:pt>
                <c:pt idx="54">
                  <c:v>0.8</c:v>
                </c:pt>
                <c:pt idx="55">
                  <c:v>1</c:v>
                </c:pt>
                <c:pt idx="56">
                  <c:v>1.2</c:v>
                </c:pt>
                <c:pt idx="57">
                  <c:v>1.4</c:v>
                </c:pt>
                <c:pt idx="58">
                  <c:v>1.6</c:v>
                </c:pt>
                <c:pt idx="59">
                  <c:v>1.8</c:v>
                </c:pt>
                <c:pt idx="60">
                  <c:v>2</c:v>
                </c:pt>
                <c:pt idx="61">
                  <c:v>2.2000000000000002</c:v>
                </c:pt>
                <c:pt idx="62">
                  <c:v>2.4</c:v>
                </c:pt>
                <c:pt idx="63">
                  <c:v>2.6</c:v>
                </c:pt>
                <c:pt idx="64">
                  <c:v>2.8</c:v>
                </c:pt>
                <c:pt idx="65">
                  <c:v>3</c:v>
                </c:pt>
                <c:pt idx="66">
                  <c:v>3.2</c:v>
                </c:pt>
                <c:pt idx="67">
                  <c:v>3.4</c:v>
                </c:pt>
                <c:pt idx="68">
                  <c:v>3.6</c:v>
                </c:pt>
                <c:pt idx="69">
                  <c:v>3.8</c:v>
                </c:pt>
                <c:pt idx="70">
                  <c:v>4</c:v>
                </c:pt>
                <c:pt idx="71">
                  <c:v>4.2</c:v>
                </c:pt>
                <c:pt idx="72">
                  <c:v>4.4000000000000004</c:v>
                </c:pt>
                <c:pt idx="73">
                  <c:v>4.5999999999999996</c:v>
                </c:pt>
                <c:pt idx="74">
                  <c:v>4.8</c:v>
                </c:pt>
                <c:pt idx="75">
                  <c:v>5</c:v>
                </c:pt>
                <c:pt idx="76">
                  <c:v>5.2</c:v>
                </c:pt>
                <c:pt idx="77">
                  <c:v>5.4</c:v>
                </c:pt>
                <c:pt idx="78">
                  <c:v>5.6</c:v>
                </c:pt>
                <c:pt idx="79">
                  <c:v>5.8</c:v>
                </c:pt>
                <c:pt idx="80">
                  <c:v>6</c:v>
                </c:pt>
                <c:pt idx="81">
                  <c:v>6.2</c:v>
                </c:pt>
                <c:pt idx="82">
                  <c:v>6.4</c:v>
                </c:pt>
                <c:pt idx="83">
                  <c:v>6.6</c:v>
                </c:pt>
                <c:pt idx="84">
                  <c:v>6.8</c:v>
                </c:pt>
                <c:pt idx="85">
                  <c:v>7</c:v>
                </c:pt>
                <c:pt idx="86">
                  <c:v>7.2</c:v>
                </c:pt>
                <c:pt idx="87">
                  <c:v>7.4</c:v>
                </c:pt>
                <c:pt idx="88">
                  <c:v>7.6</c:v>
                </c:pt>
                <c:pt idx="89">
                  <c:v>7.8</c:v>
                </c:pt>
                <c:pt idx="90">
                  <c:v>8</c:v>
                </c:pt>
                <c:pt idx="91">
                  <c:v>8.1999999999999993</c:v>
                </c:pt>
                <c:pt idx="92">
                  <c:v>8.4</c:v>
                </c:pt>
                <c:pt idx="93">
                  <c:v>8.6</c:v>
                </c:pt>
                <c:pt idx="94">
                  <c:v>8.8000000000000007</c:v>
                </c:pt>
                <c:pt idx="95">
                  <c:v>9</c:v>
                </c:pt>
                <c:pt idx="96">
                  <c:v>9.1999999999999993</c:v>
                </c:pt>
                <c:pt idx="97">
                  <c:v>9.4</c:v>
                </c:pt>
                <c:pt idx="98">
                  <c:v>9.6</c:v>
                </c:pt>
                <c:pt idx="99">
                  <c:v>9.8000000000000007</c:v>
                </c:pt>
                <c:pt idx="100">
                  <c:v>10</c:v>
                </c:pt>
                <c:pt idx="101">
                  <c:v>10.199999999999999</c:v>
                </c:pt>
                <c:pt idx="102">
                  <c:v>10.4</c:v>
                </c:pt>
                <c:pt idx="103">
                  <c:v>10.6</c:v>
                </c:pt>
                <c:pt idx="104">
                  <c:v>10.8</c:v>
                </c:pt>
                <c:pt idx="105">
                  <c:v>11</c:v>
                </c:pt>
                <c:pt idx="106">
                  <c:v>11.2</c:v>
                </c:pt>
                <c:pt idx="107">
                  <c:v>11.4</c:v>
                </c:pt>
                <c:pt idx="108">
                  <c:v>11.6</c:v>
                </c:pt>
                <c:pt idx="109">
                  <c:v>11.8</c:v>
                </c:pt>
                <c:pt idx="110">
                  <c:v>12</c:v>
                </c:pt>
                <c:pt idx="111">
                  <c:v>12.2</c:v>
                </c:pt>
                <c:pt idx="112">
                  <c:v>12.4</c:v>
                </c:pt>
                <c:pt idx="113">
                  <c:v>12.6</c:v>
                </c:pt>
                <c:pt idx="114">
                  <c:v>12.8</c:v>
                </c:pt>
                <c:pt idx="115">
                  <c:v>13</c:v>
                </c:pt>
                <c:pt idx="116">
                  <c:v>13.2</c:v>
                </c:pt>
                <c:pt idx="117">
                  <c:v>13.4</c:v>
                </c:pt>
                <c:pt idx="118">
                  <c:v>13.6</c:v>
                </c:pt>
                <c:pt idx="119">
                  <c:v>13.8</c:v>
                </c:pt>
                <c:pt idx="120">
                  <c:v>14</c:v>
                </c:pt>
                <c:pt idx="121">
                  <c:v>14.2</c:v>
                </c:pt>
                <c:pt idx="122">
                  <c:v>14.4</c:v>
                </c:pt>
                <c:pt idx="123">
                  <c:v>14.6</c:v>
                </c:pt>
                <c:pt idx="124">
                  <c:v>14.8</c:v>
                </c:pt>
                <c:pt idx="125">
                  <c:v>15</c:v>
                </c:pt>
                <c:pt idx="126">
                  <c:v>15.2</c:v>
                </c:pt>
                <c:pt idx="127">
                  <c:v>15.4</c:v>
                </c:pt>
                <c:pt idx="128">
                  <c:v>15.6</c:v>
                </c:pt>
                <c:pt idx="129">
                  <c:v>15.8</c:v>
                </c:pt>
                <c:pt idx="130">
                  <c:v>16</c:v>
                </c:pt>
                <c:pt idx="131">
                  <c:v>16.2</c:v>
                </c:pt>
                <c:pt idx="132">
                  <c:v>16.399999999999999</c:v>
                </c:pt>
                <c:pt idx="133">
                  <c:v>16.600000000000001</c:v>
                </c:pt>
                <c:pt idx="134">
                  <c:v>16.8</c:v>
                </c:pt>
                <c:pt idx="135">
                  <c:v>17</c:v>
                </c:pt>
                <c:pt idx="136">
                  <c:v>17.2</c:v>
                </c:pt>
                <c:pt idx="137">
                  <c:v>17.399999999999999</c:v>
                </c:pt>
                <c:pt idx="138">
                  <c:v>17.600000000000001</c:v>
                </c:pt>
                <c:pt idx="139">
                  <c:v>17.8</c:v>
                </c:pt>
                <c:pt idx="140">
                  <c:v>18</c:v>
                </c:pt>
                <c:pt idx="141">
                  <c:v>18.2</c:v>
                </c:pt>
                <c:pt idx="142">
                  <c:v>18.399999999999999</c:v>
                </c:pt>
                <c:pt idx="143">
                  <c:v>18.600000000000001</c:v>
                </c:pt>
                <c:pt idx="144">
                  <c:v>18.8</c:v>
                </c:pt>
                <c:pt idx="145">
                  <c:v>19</c:v>
                </c:pt>
                <c:pt idx="146">
                  <c:v>19.2</c:v>
                </c:pt>
                <c:pt idx="147">
                  <c:v>19.399999999999999</c:v>
                </c:pt>
                <c:pt idx="148">
                  <c:v>19.600000000000001</c:v>
                </c:pt>
                <c:pt idx="149">
                  <c:v>19.8</c:v>
                </c:pt>
                <c:pt idx="150">
                  <c:v>20</c:v>
                </c:pt>
                <c:pt idx="151">
                  <c:v>20.2</c:v>
                </c:pt>
                <c:pt idx="152">
                  <c:v>20.399999999999999</c:v>
                </c:pt>
                <c:pt idx="153">
                  <c:v>20.6</c:v>
                </c:pt>
                <c:pt idx="154">
                  <c:v>20.8</c:v>
                </c:pt>
                <c:pt idx="155">
                  <c:v>21</c:v>
                </c:pt>
                <c:pt idx="156">
                  <c:v>21.2</c:v>
                </c:pt>
                <c:pt idx="157">
                  <c:v>21.4</c:v>
                </c:pt>
                <c:pt idx="158">
                  <c:v>21.6</c:v>
                </c:pt>
                <c:pt idx="159">
                  <c:v>21.8</c:v>
                </c:pt>
                <c:pt idx="160">
                  <c:v>22</c:v>
                </c:pt>
                <c:pt idx="161">
                  <c:v>22.2</c:v>
                </c:pt>
                <c:pt idx="162">
                  <c:v>22.4</c:v>
                </c:pt>
                <c:pt idx="163">
                  <c:v>22.6</c:v>
                </c:pt>
                <c:pt idx="164">
                  <c:v>22.8</c:v>
                </c:pt>
                <c:pt idx="165">
                  <c:v>23</c:v>
                </c:pt>
                <c:pt idx="166">
                  <c:v>23.2</c:v>
                </c:pt>
                <c:pt idx="167">
                  <c:v>23.4</c:v>
                </c:pt>
                <c:pt idx="168">
                  <c:v>23.6</c:v>
                </c:pt>
                <c:pt idx="169">
                  <c:v>23.8</c:v>
                </c:pt>
                <c:pt idx="170">
                  <c:v>24</c:v>
                </c:pt>
                <c:pt idx="171">
                  <c:v>24.2</c:v>
                </c:pt>
                <c:pt idx="172">
                  <c:v>24.4</c:v>
                </c:pt>
                <c:pt idx="173">
                  <c:v>24.6</c:v>
                </c:pt>
                <c:pt idx="174">
                  <c:v>24.8</c:v>
                </c:pt>
                <c:pt idx="175">
                  <c:v>25</c:v>
                </c:pt>
                <c:pt idx="176">
                  <c:v>25.2</c:v>
                </c:pt>
                <c:pt idx="177">
                  <c:v>25.4</c:v>
                </c:pt>
                <c:pt idx="178">
                  <c:v>25.6</c:v>
                </c:pt>
                <c:pt idx="179">
                  <c:v>25.8</c:v>
                </c:pt>
                <c:pt idx="180">
                  <c:v>26</c:v>
                </c:pt>
                <c:pt idx="181">
                  <c:v>26.2</c:v>
                </c:pt>
                <c:pt idx="182">
                  <c:v>26.4</c:v>
                </c:pt>
                <c:pt idx="183">
                  <c:v>26.6</c:v>
                </c:pt>
                <c:pt idx="184">
                  <c:v>26.8</c:v>
                </c:pt>
                <c:pt idx="185">
                  <c:v>27</c:v>
                </c:pt>
                <c:pt idx="186">
                  <c:v>27.2</c:v>
                </c:pt>
                <c:pt idx="187">
                  <c:v>27.4</c:v>
                </c:pt>
                <c:pt idx="188">
                  <c:v>27.6</c:v>
                </c:pt>
                <c:pt idx="189">
                  <c:v>27.8</c:v>
                </c:pt>
                <c:pt idx="190">
                  <c:v>28</c:v>
                </c:pt>
                <c:pt idx="191">
                  <c:v>28.2</c:v>
                </c:pt>
                <c:pt idx="192">
                  <c:v>28.4</c:v>
                </c:pt>
                <c:pt idx="193">
                  <c:v>28.6</c:v>
                </c:pt>
                <c:pt idx="194">
                  <c:v>28.8</c:v>
                </c:pt>
                <c:pt idx="195">
                  <c:v>29</c:v>
                </c:pt>
                <c:pt idx="196">
                  <c:v>29.2</c:v>
                </c:pt>
                <c:pt idx="197">
                  <c:v>29.4</c:v>
                </c:pt>
                <c:pt idx="198">
                  <c:v>29.6</c:v>
                </c:pt>
                <c:pt idx="199">
                  <c:v>29.8</c:v>
                </c:pt>
              </c:numCache>
            </c:numRef>
          </c:xVal>
          <c:yVal>
            <c:numRef>
              <c:f>Sheet1!$C$2:$C$201</c:f>
              <c:numCache>
                <c:formatCode>0.00E+00</c:formatCode>
                <c:ptCount val="200"/>
                <c:pt idx="0">
                  <c:v>3.2883999999999997E-2</c:v>
                </c:pt>
                <c:pt idx="1">
                  <c:v>3.4959999999999998E-2</c:v>
                </c:pt>
                <c:pt idx="2">
                  <c:v>3.7149000000000001E-2</c:v>
                </c:pt>
                <c:pt idx="3">
                  <c:v>3.9534E-2</c:v>
                </c:pt>
                <c:pt idx="4">
                  <c:v>4.2181000000000003E-2</c:v>
                </c:pt>
                <c:pt idx="5">
                  <c:v>4.5012000000000003E-2</c:v>
                </c:pt>
                <c:pt idx="6">
                  <c:v>4.8106000000000003E-2</c:v>
                </c:pt>
                <c:pt idx="7">
                  <c:v>5.1572E-2</c:v>
                </c:pt>
                <c:pt idx="8">
                  <c:v>5.5330999999999998E-2</c:v>
                </c:pt>
                <c:pt idx="9">
                  <c:v>5.9426E-2</c:v>
                </c:pt>
                <c:pt idx="10">
                  <c:v>6.3989000000000004E-2</c:v>
                </c:pt>
                <c:pt idx="11">
                  <c:v>6.9097000000000006E-2</c:v>
                </c:pt>
                <c:pt idx="12">
                  <c:v>7.4736999999999998E-2</c:v>
                </c:pt>
                <c:pt idx="13">
                  <c:v>8.0994999999999998E-2</c:v>
                </c:pt>
                <c:pt idx="14">
                  <c:v>8.7971999999999995E-2</c:v>
                </c:pt>
                <c:pt idx="15">
                  <c:v>9.5788999999999999E-2</c:v>
                </c:pt>
                <c:pt idx="16">
                  <c:v>0.10459</c:v>
                </c:pt>
                <c:pt idx="17">
                  <c:v>0.11455</c:v>
                </c:pt>
                <c:pt idx="18">
                  <c:v>0.12586</c:v>
                </c:pt>
                <c:pt idx="19">
                  <c:v>0.13877</c:v>
                </c:pt>
                <c:pt idx="20">
                  <c:v>0.15357000000000001</c:v>
                </c:pt>
                <c:pt idx="21">
                  <c:v>0.17058999999999999</c:v>
                </c:pt>
                <c:pt idx="22">
                  <c:v>0.19022</c:v>
                </c:pt>
                <c:pt idx="23">
                  <c:v>0.21293999999999999</c:v>
                </c:pt>
                <c:pt idx="24">
                  <c:v>0.23980000000000001</c:v>
                </c:pt>
                <c:pt idx="25">
                  <c:v>0.27154</c:v>
                </c:pt>
                <c:pt idx="26">
                  <c:v>0.30880999999999997</c:v>
                </c:pt>
                <c:pt idx="27">
                  <c:v>0.35426000000000002</c:v>
                </c:pt>
                <c:pt idx="28">
                  <c:v>0.40873999999999999</c:v>
                </c:pt>
                <c:pt idx="29">
                  <c:v>0.47519</c:v>
                </c:pt>
                <c:pt idx="30">
                  <c:v>0.55806999999999995</c:v>
                </c:pt>
                <c:pt idx="31">
                  <c:v>0.66159000000000001</c:v>
                </c:pt>
                <c:pt idx="32">
                  <c:v>0.79262999999999995</c:v>
                </c:pt>
                <c:pt idx="33">
                  <c:v>0.96231999999999995</c:v>
                </c:pt>
                <c:pt idx="34">
                  <c:v>1.1851</c:v>
                </c:pt>
                <c:pt idx="35">
                  <c:v>1.4831000000000001</c:v>
                </c:pt>
                <c:pt idx="36">
                  <c:v>1.8895999999999999</c:v>
                </c:pt>
                <c:pt idx="37">
                  <c:v>2.4546999999999999</c:v>
                </c:pt>
                <c:pt idx="38">
                  <c:v>3.2534000000000001</c:v>
                </c:pt>
                <c:pt idx="39">
                  <c:v>4.3898999999999999</c:v>
                </c:pt>
                <c:pt idx="40">
                  <c:v>5.9912999999999998</c:v>
                </c:pt>
                <c:pt idx="41">
                  <c:v>8.1087000000000007</c:v>
                </c:pt>
                <c:pt idx="42">
                  <c:v>10.619</c:v>
                </c:pt>
                <c:pt idx="43">
                  <c:v>13.143000000000001</c:v>
                </c:pt>
                <c:pt idx="44">
                  <c:v>15.295999999999999</c:v>
                </c:pt>
                <c:pt idx="45">
                  <c:v>16.934000000000001</c:v>
                </c:pt>
                <c:pt idx="46">
                  <c:v>18.119</c:v>
                </c:pt>
                <c:pt idx="47">
                  <c:v>18.966000000000001</c:v>
                </c:pt>
                <c:pt idx="48">
                  <c:v>19.55</c:v>
                </c:pt>
                <c:pt idx="49">
                  <c:v>19.885999999999999</c:v>
                </c:pt>
                <c:pt idx="50">
                  <c:v>19.984999999999999</c:v>
                </c:pt>
                <c:pt idx="51">
                  <c:v>19.875</c:v>
                </c:pt>
                <c:pt idx="52">
                  <c:v>19.553000000000001</c:v>
                </c:pt>
                <c:pt idx="53">
                  <c:v>19.006</c:v>
                </c:pt>
                <c:pt idx="54">
                  <c:v>18.239000000000001</c:v>
                </c:pt>
                <c:pt idx="55">
                  <c:v>17.318999999999999</c:v>
                </c:pt>
                <c:pt idx="56">
                  <c:v>16.335999999999999</c:v>
                </c:pt>
                <c:pt idx="57">
                  <c:v>15.352</c:v>
                </c:pt>
                <c:pt idx="58">
                  <c:v>14.397</c:v>
                </c:pt>
                <c:pt idx="59">
                  <c:v>13.486000000000001</c:v>
                </c:pt>
                <c:pt idx="60">
                  <c:v>12.612</c:v>
                </c:pt>
                <c:pt idx="61">
                  <c:v>11.744</c:v>
                </c:pt>
                <c:pt idx="62">
                  <c:v>10.87</c:v>
                </c:pt>
                <c:pt idx="63">
                  <c:v>10.025</c:v>
                </c:pt>
                <c:pt idx="64">
                  <c:v>9.2810000000000006</c:v>
                </c:pt>
                <c:pt idx="65">
                  <c:v>8.6884999999999994</c:v>
                </c:pt>
                <c:pt idx="66">
                  <c:v>8.2431000000000001</c:v>
                </c:pt>
                <c:pt idx="67">
                  <c:v>7.867</c:v>
                </c:pt>
                <c:pt idx="68">
                  <c:v>7.4208999999999996</c:v>
                </c:pt>
                <c:pt idx="69">
                  <c:v>6.7858000000000001</c:v>
                </c:pt>
                <c:pt idx="70">
                  <c:v>6.0895999999999999</c:v>
                </c:pt>
                <c:pt idx="71">
                  <c:v>5.6329000000000002</c:v>
                </c:pt>
                <c:pt idx="72">
                  <c:v>5.5153999999999996</c:v>
                </c:pt>
                <c:pt idx="73">
                  <c:v>5.4840999999999998</c:v>
                </c:pt>
                <c:pt idx="74">
                  <c:v>5.2675999999999998</c:v>
                </c:pt>
                <c:pt idx="75">
                  <c:v>4.8868</c:v>
                </c:pt>
                <c:pt idx="76">
                  <c:v>4.5049000000000001</c:v>
                </c:pt>
                <c:pt idx="77">
                  <c:v>4.2108999999999996</c:v>
                </c:pt>
                <c:pt idx="78">
                  <c:v>4.0148000000000001</c:v>
                </c:pt>
                <c:pt idx="79">
                  <c:v>3.8858999999999999</c:v>
                </c:pt>
                <c:pt idx="80">
                  <c:v>3.7787000000000002</c:v>
                </c:pt>
                <c:pt idx="81">
                  <c:v>3.6522000000000001</c:v>
                </c:pt>
                <c:pt idx="82">
                  <c:v>3.4954000000000001</c:v>
                </c:pt>
                <c:pt idx="83">
                  <c:v>3.3292999999999999</c:v>
                </c:pt>
                <c:pt idx="84">
                  <c:v>3.1772999999999998</c:v>
                </c:pt>
                <c:pt idx="85">
                  <c:v>3.0447000000000002</c:v>
                </c:pt>
                <c:pt idx="86">
                  <c:v>2.9268000000000001</c:v>
                </c:pt>
                <c:pt idx="87">
                  <c:v>2.8239999999999998</c:v>
                </c:pt>
                <c:pt idx="88">
                  <c:v>2.7389999999999999</c:v>
                </c:pt>
                <c:pt idx="89">
                  <c:v>2.6646999999999998</c:v>
                </c:pt>
                <c:pt idx="90">
                  <c:v>2.5901999999999998</c:v>
                </c:pt>
                <c:pt idx="91">
                  <c:v>2.5146999999999999</c:v>
                </c:pt>
                <c:pt idx="92">
                  <c:v>2.4436</c:v>
                </c:pt>
                <c:pt idx="93">
                  <c:v>2.3727999999999998</c:v>
                </c:pt>
                <c:pt idx="94">
                  <c:v>2.2924000000000002</c:v>
                </c:pt>
                <c:pt idx="95">
                  <c:v>2.2027999999999999</c:v>
                </c:pt>
                <c:pt idx="96">
                  <c:v>2.1232000000000002</c:v>
                </c:pt>
                <c:pt idx="97">
                  <c:v>2.0766</c:v>
                </c:pt>
                <c:pt idx="98">
                  <c:v>2.0707</c:v>
                </c:pt>
                <c:pt idx="99">
                  <c:v>2.0903999999999998</c:v>
                </c:pt>
                <c:pt idx="100">
                  <c:v>2.081</c:v>
                </c:pt>
                <c:pt idx="101">
                  <c:v>1.9762</c:v>
                </c:pt>
                <c:pt idx="102">
                  <c:v>1.8027</c:v>
                </c:pt>
                <c:pt idx="103">
                  <c:v>1.704</c:v>
                </c:pt>
                <c:pt idx="104">
                  <c:v>1.7542</c:v>
                </c:pt>
                <c:pt idx="105">
                  <c:v>1.8531</c:v>
                </c:pt>
                <c:pt idx="106">
                  <c:v>1.8684000000000001</c:v>
                </c:pt>
                <c:pt idx="107">
                  <c:v>1.7932999999999999</c:v>
                </c:pt>
                <c:pt idx="108">
                  <c:v>1.7029000000000001</c:v>
                </c:pt>
                <c:pt idx="109">
                  <c:v>1.6417999999999999</c:v>
                </c:pt>
                <c:pt idx="110">
                  <c:v>1.6186</c:v>
                </c:pt>
                <c:pt idx="111">
                  <c:v>1.6227</c:v>
                </c:pt>
                <c:pt idx="112">
                  <c:v>1.6324000000000001</c:v>
                </c:pt>
                <c:pt idx="113">
                  <c:v>1.6291</c:v>
                </c:pt>
                <c:pt idx="114">
                  <c:v>1.6093</c:v>
                </c:pt>
                <c:pt idx="115">
                  <c:v>1.5824</c:v>
                </c:pt>
                <c:pt idx="116">
                  <c:v>1.5593999999999999</c:v>
                </c:pt>
                <c:pt idx="117">
                  <c:v>1.5425</c:v>
                </c:pt>
                <c:pt idx="118">
                  <c:v>1.5301</c:v>
                </c:pt>
                <c:pt idx="119">
                  <c:v>1.5234000000000001</c:v>
                </c:pt>
                <c:pt idx="120">
                  <c:v>1.5226</c:v>
                </c:pt>
                <c:pt idx="121">
                  <c:v>1.5213000000000001</c:v>
                </c:pt>
                <c:pt idx="122">
                  <c:v>1.5145</c:v>
                </c:pt>
                <c:pt idx="123">
                  <c:v>1.5057</c:v>
                </c:pt>
                <c:pt idx="124">
                  <c:v>1.5021</c:v>
                </c:pt>
                <c:pt idx="125">
                  <c:v>1.5068999999999999</c:v>
                </c:pt>
                <c:pt idx="126">
                  <c:v>1.5196000000000001</c:v>
                </c:pt>
                <c:pt idx="127">
                  <c:v>1.5415000000000001</c:v>
                </c:pt>
                <c:pt idx="128">
                  <c:v>1.5711999999999999</c:v>
                </c:pt>
                <c:pt idx="129">
                  <c:v>1.5966</c:v>
                </c:pt>
                <c:pt idx="130">
                  <c:v>1.6057999999999999</c:v>
                </c:pt>
                <c:pt idx="131">
                  <c:v>1.5960000000000001</c:v>
                </c:pt>
                <c:pt idx="132">
                  <c:v>1.5662</c:v>
                </c:pt>
                <c:pt idx="133">
                  <c:v>1.5036</c:v>
                </c:pt>
                <c:pt idx="134">
                  <c:v>1.3806</c:v>
                </c:pt>
                <c:pt idx="135">
                  <c:v>1.1741999999999999</c:v>
                </c:pt>
                <c:pt idx="136">
                  <c:v>0.89934999999999998</c:v>
                </c:pt>
                <c:pt idx="137">
                  <c:v>0.62427999999999995</c:v>
                </c:pt>
                <c:pt idx="138">
                  <c:v>0.41321999999999998</c:v>
                </c:pt>
                <c:pt idx="139">
                  <c:v>0.27559</c:v>
                </c:pt>
                <c:pt idx="140">
                  <c:v>0.19069</c:v>
                </c:pt>
                <c:pt idx="141">
                  <c:v>0.13771</c:v>
                </c:pt>
                <c:pt idx="142">
                  <c:v>0.10346</c:v>
                </c:pt>
                <c:pt idx="143">
                  <c:v>8.0412999999999998E-2</c:v>
                </c:pt>
                <c:pt idx="144">
                  <c:v>6.4318E-2</c:v>
                </c:pt>
                <c:pt idx="145">
                  <c:v>5.2694999999999999E-2</c:v>
                </c:pt>
                <c:pt idx="146">
                  <c:v>4.4046000000000002E-2</c:v>
                </c:pt>
                <c:pt idx="147">
                  <c:v>3.7470999999999997E-2</c:v>
                </c:pt>
                <c:pt idx="148">
                  <c:v>3.2312E-2</c:v>
                </c:pt>
                <c:pt idx="149">
                  <c:v>2.8240000000000001E-2</c:v>
                </c:pt>
                <c:pt idx="150">
                  <c:v>2.4938999999999999E-2</c:v>
                </c:pt>
                <c:pt idx="151">
                  <c:v>2.2221999999999999E-2</c:v>
                </c:pt>
                <c:pt idx="152">
                  <c:v>1.9983999999999998E-2</c:v>
                </c:pt>
                <c:pt idx="153">
                  <c:v>1.8089999999999998E-2</c:v>
                </c:pt>
                <c:pt idx="154">
                  <c:v>1.6473000000000002E-2</c:v>
                </c:pt>
                <c:pt idx="155">
                  <c:v>1.5096E-2</c:v>
                </c:pt>
                <c:pt idx="156">
                  <c:v>1.3898000000000001E-2</c:v>
                </c:pt>
                <c:pt idx="157">
                  <c:v>1.2846E-2</c:v>
                </c:pt>
                <c:pt idx="158">
                  <c:v>1.1934E-2</c:v>
                </c:pt>
                <c:pt idx="159">
                  <c:v>1.1124E-2</c:v>
                </c:pt>
                <c:pt idx="160">
                  <c:v>1.0401000000000001E-2</c:v>
                </c:pt>
                <c:pt idx="161">
                  <c:v>9.7529000000000001E-3</c:v>
                </c:pt>
                <c:pt idx="162">
                  <c:v>9.1704999999999998E-3</c:v>
                </c:pt>
                <c:pt idx="163">
                  <c:v>8.6447E-3</c:v>
                </c:pt>
                <c:pt idx="164">
                  <c:v>8.1679999999999999E-3</c:v>
                </c:pt>
                <c:pt idx="165">
                  <c:v>7.7340000000000004E-3</c:v>
                </c:pt>
                <c:pt idx="166">
                  <c:v>7.3372000000000003E-3</c:v>
                </c:pt>
                <c:pt idx="167">
                  <c:v>6.9725999999999998E-3</c:v>
                </c:pt>
                <c:pt idx="168">
                  <c:v>6.6363999999999998E-3</c:v>
                </c:pt>
                <c:pt idx="169">
                  <c:v>6.3249999999999999E-3</c:v>
                </c:pt>
                <c:pt idx="170">
                  <c:v>6.0375000000000003E-3</c:v>
                </c:pt>
                <c:pt idx="171">
                  <c:v>5.7739000000000002E-3</c:v>
                </c:pt>
                <c:pt idx="172">
                  <c:v>5.5269000000000004E-3</c:v>
                </c:pt>
                <c:pt idx="173">
                  <c:v>5.2947999999999997E-3</c:v>
                </c:pt>
                <c:pt idx="174">
                  <c:v>5.078E-3</c:v>
                </c:pt>
                <c:pt idx="175">
                  <c:v>4.8783000000000003E-3</c:v>
                </c:pt>
                <c:pt idx="176">
                  <c:v>4.6883999999999997E-3</c:v>
                </c:pt>
                <c:pt idx="177">
                  <c:v>4.5084000000000001E-3</c:v>
                </c:pt>
                <c:pt idx="178">
                  <c:v>4.3432000000000002E-3</c:v>
                </c:pt>
                <c:pt idx="179">
                  <c:v>4.1844999999999999E-3</c:v>
                </c:pt>
                <c:pt idx="180">
                  <c:v>4.0347999999999998E-3</c:v>
                </c:pt>
                <c:pt idx="181">
                  <c:v>3.8950999999999999E-3</c:v>
                </c:pt>
                <c:pt idx="182">
                  <c:v>3.7594E-3</c:v>
                </c:pt>
                <c:pt idx="183">
                  <c:v>3.6348000000000001E-3</c:v>
                </c:pt>
                <c:pt idx="184">
                  <c:v>3.5138000000000001E-3</c:v>
                </c:pt>
                <c:pt idx="185">
                  <c:v>3.4001000000000001E-3</c:v>
                </c:pt>
                <c:pt idx="186">
                  <c:v>3.2915000000000002E-3</c:v>
                </c:pt>
                <c:pt idx="187">
                  <c:v>3.1876999999999999E-3</c:v>
                </c:pt>
                <c:pt idx="188">
                  <c:v>3.0896999999999999E-3</c:v>
                </c:pt>
                <c:pt idx="189">
                  <c:v>2.9949E-3</c:v>
                </c:pt>
                <c:pt idx="190">
                  <c:v>2.9058999999999999E-3</c:v>
                </c:pt>
                <c:pt idx="191">
                  <c:v>2.8192999999999998E-3</c:v>
                </c:pt>
                <c:pt idx="192">
                  <c:v>2.7377999999999999E-3</c:v>
                </c:pt>
                <c:pt idx="193">
                  <c:v>2.6587999999999998E-3</c:v>
                </c:pt>
                <c:pt idx="194">
                  <c:v>2.5837E-3</c:v>
                </c:pt>
                <c:pt idx="195">
                  <c:v>2.5116000000000001E-3</c:v>
                </c:pt>
                <c:pt idx="196">
                  <c:v>2.4418999999999999E-3</c:v>
                </c:pt>
                <c:pt idx="197">
                  <c:v>2.3760000000000001E-3</c:v>
                </c:pt>
                <c:pt idx="198">
                  <c:v>2.3108999999999998E-3</c:v>
                </c:pt>
                <c:pt idx="199">
                  <c:v>2.2507999999999998E-3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4B4-4BF6-A616-DEC7A06D6F07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1 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Sheet1!$B$2:$B$201</c:f>
              <c:numCache>
                <c:formatCode>0.00E+00</c:formatCode>
                <c:ptCount val="200"/>
                <c:pt idx="0">
                  <c:v>-10</c:v>
                </c:pt>
                <c:pt idx="1">
                  <c:v>-9.8000000000000007</c:v>
                </c:pt>
                <c:pt idx="2">
                  <c:v>-9.6</c:v>
                </c:pt>
                <c:pt idx="3">
                  <c:v>-9.4</c:v>
                </c:pt>
                <c:pt idx="4">
                  <c:v>-9.1999999999999993</c:v>
                </c:pt>
                <c:pt idx="5">
                  <c:v>-9</c:v>
                </c:pt>
                <c:pt idx="6">
                  <c:v>-8.8000000000000007</c:v>
                </c:pt>
                <c:pt idx="7">
                  <c:v>-8.6</c:v>
                </c:pt>
                <c:pt idx="8">
                  <c:v>-8.4</c:v>
                </c:pt>
                <c:pt idx="9">
                  <c:v>-8.1999999999999993</c:v>
                </c:pt>
                <c:pt idx="10">
                  <c:v>-8</c:v>
                </c:pt>
                <c:pt idx="11">
                  <c:v>-7.8</c:v>
                </c:pt>
                <c:pt idx="12">
                  <c:v>-7.6</c:v>
                </c:pt>
                <c:pt idx="13">
                  <c:v>-7.4</c:v>
                </c:pt>
                <c:pt idx="14">
                  <c:v>-7.2</c:v>
                </c:pt>
                <c:pt idx="15">
                  <c:v>-7</c:v>
                </c:pt>
                <c:pt idx="16">
                  <c:v>-6.8</c:v>
                </c:pt>
                <c:pt idx="17">
                  <c:v>-6.6</c:v>
                </c:pt>
                <c:pt idx="18">
                  <c:v>-6.4</c:v>
                </c:pt>
                <c:pt idx="19">
                  <c:v>-6.2</c:v>
                </c:pt>
                <c:pt idx="20">
                  <c:v>-6</c:v>
                </c:pt>
                <c:pt idx="21">
                  <c:v>-5.8</c:v>
                </c:pt>
                <c:pt idx="22">
                  <c:v>-5.6</c:v>
                </c:pt>
                <c:pt idx="23">
                  <c:v>-5.4</c:v>
                </c:pt>
                <c:pt idx="24">
                  <c:v>-5.2</c:v>
                </c:pt>
                <c:pt idx="25">
                  <c:v>-5</c:v>
                </c:pt>
                <c:pt idx="26">
                  <c:v>-4.8</c:v>
                </c:pt>
                <c:pt idx="27">
                  <c:v>-4.5999999999999996</c:v>
                </c:pt>
                <c:pt idx="28">
                  <c:v>-4.4000000000000004</c:v>
                </c:pt>
                <c:pt idx="29">
                  <c:v>-4.2</c:v>
                </c:pt>
                <c:pt idx="30">
                  <c:v>-4</c:v>
                </c:pt>
                <c:pt idx="31">
                  <c:v>-3.8</c:v>
                </c:pt>
                <c:pt idx="32">
                  <c:v>-3.6</c:v>
                </c:pt>
                <c:pt idx="33">
                  <c:v>-3.4</c:v>
                </c:pt>
                <c:pt idx="34">
                  <c:v>-3.2</c:v>
                </c:pt>
                <c:pt idx="35">
                  <c:v>-3</c:v>
                </c:pt>
                <c:pt idx="36">
                  <c:v>-2.8</c:v>
                </c:pt>
                <c:pt idx="37">
                  <c:v>-2.6</c:v>
                </c:pt>
                <c:pt idx="38">
                  <c:v>-2.4</c:v>
                </c:pt>
                <c:pt idx="39">
                  <c:v>-2.2000000000000002</c:v>
                </c:pt>
                <c:pt idx="40">
                  <c:v>-2</c:v>
                </c:pt>
                <c:pt idx="41">
                  <c:v>-1.8</c:v>
                </c:pt>
                <c:pt idx="42">
                  <c:v>-1.6</c:v>
                </c:pt>
                <c:pt idx="43">
                  <c:v>-1.4</c:v>
                </c:pt>
                <c:pt idx="44">
                  <c:v>-1.2</c:v>
                </c:pt>
                <c:pt idx="45">
                  <c:v>-1</c:v>
                </c:pt>
                <c:pt idx="46">
                  <c:v>-0.8</c:v>
                </c:pt>
                <c:pt idx="47">
                  <c:v>-0.6</c:v>
                </c:pt>
                <c:pt idx="48">
                  <c:v>-0.4</c:v>
                </c:pt>
                <c:pt idx="49">
                  <c:v>-0.2</c:v>
                </c:pt>
                <c:pt idx="50">
                  <c:v>-2.0539000000000001E-15</c:v>
                </c:pt>
                <c:pt idx="51">
                  <c:v>0.2</c:v>
                </c:pt>
                <c:pt idx="52">
                  <c:v>0.4</c:v>
                </c:pt>
                <c:pt idx="53">
                  <c:v>0.6</c:v>
                </c:pt>
                <c:pt idx="54">
                  <c:v>0.8</c:v>
                </c:pt>
                <c:pt idx="55">
                  <c:v>1</c:v>
                </c:pt>
                <c:pt idx="56">
                  <c:v>1.2</c:v>
                </c:pt>
                <c:pt idx="57">
                  <c:v>1.4</c:v>
                </c:pt>
                <c:pt idx="58">
                  <c:v>1.6</c:v>
                </c:pt>
                <c:pt idx="59">
                  <c:v>1.8</c:v>
                </c:pt>
                <c:pt idx="60">
                  <c:v>2</c:v>
                </c:pt>
                <c:pt idx="61">
                  <c:v>2.2000000000000002</c:v>
                </c:pt>
                <c:pt idx="62">
                  <c:v>2.4</c:v>
                </c:pt>
                <c:pt idx="63">
                  <c:v>2.6</c:v>
                </c:pt>
                <c:pt idx="64">
                  <c:v>2.8</c:v>
                </c:pt>
                <c:pt idx="65">
                  <c:v>3</c:v>
                </c:pt>
                <c:pt idx="66">
                  <c:v>3.2</c:v>
                </c:pt>
                <c:pt idx="67">
                  <c:v>3.4</c:v>
                </c:pt>
                <c:pt idx="68">
                  <c:v>3.6</c:v>
                </c:pt>
                <c:pt idx="69">
                  <c:v>3.8</c:v>
                </c:pt>
                <c:pt idx="70">
                  <c:v>4</c:v>
                </c:pt>
                <c:pt idx="71">
                  <c:v>4.2</c:v>
                </c:pt>
                <c:pt idx="72">
                  <c:v>4.4000000000000004</c:v>
                </c:pt>
                <c:pt idx="73">
                  <c:v>4.5999999999999996</c:v>
                </c:pt>
                <c:pt idx="74">
                  <c:v>4.8</c:v>
                </c:pt>
                <c:pt idx="75">
                  <c:v>5</c:v>
                </c:pt>
                <c:pt idx="76">
                  <c:v>5.2</c:v>
                </c:pt>
                <c:pt idx="77">
                  <c:v>5.4</c:v>
                </c:pt>
                <c:pt idx="78">
                  <c:v>5.6</c:v>
                </c:pt>
                <c:pt idx="79">
                  <c:v>5.8</c:v>
                </c:pt>
                <c:pt idx="80">
                  <c:v>6</c:v>
                </c:pt>
                <c:pt idx="81">
                  <c:v>6.2</c:v>
                </c:pt>
                <c:pt idx="82">
                  <c:v>6.4</c:v>
                </c:pt>
                <c:pt idx="83">
                  <c:v>6.6</c:v>
                </c:pt>
                <c:pt idx="84">
                  <c:v>6.8</c:v>
                </c:pt>
                <c:pt idx="85">
                  <c:v>7</c:v>
                </c:pt>
                <c:pt idx="86">
                  <c:v>7.2</c:v>
                </c:pt>
                <c:pt idx="87">
                  <c:v>7.4</c:v>
                </c:pt>
                <c:pt idx="88">
                  <c:v>7.6</c:v>
                </c:pt>
                <c:pt idx="89">
                  <c:v>7.8</c:v>
                </c:pt>
                <c:pt idx="90">
                  <c:v>8</c:v>
                </c:pt>
                <c:pt idx="91">
                  <c:v>8.1999999999999993</c:v>
                </c:pt>
                <c:pt idx="92">
                  <c:v>8.4</c:v>
                </c:pt>
                <c:pt idx="93">
                  <c:v>8.6</c:v>
                </c:pt>
                <c:pt idx="94">
                  <c:v>8.8000000000000007</c:v>
                </c:pt>
                <c:pt idx="95">
                  <c:v>9</c:v>
                </c:pt>
                <c:pt idx="96">
                  <c:v>9.1999999999999993</c:v>
                </c:pt>
                <c:pt idx="97">
                  <c:v>9.4</c:v>
                </c:pt>
                <c:pt idx="98">
                  <c:v>9.6</c:v>
                </c:pt>
                <c:pt idx="99">
                  <c:v>9.8000000000000007</c:v>
                </c:pt>
                <c:pt idx="100">
                  <c:v>10</c:v>
                </c:pt>
                <c:pt idx="101">
                  <c:v>10.199999999999999</c:v>
                </c:pt>
                <c:pt idx="102">
                  <c:v>10.4</c:v>
                </c:pt>
                <c:pt idx="103">
                  <c:v>10.6</c:v>
                </c:pt>
                <c:pt idx="104">
                  <c:v>10.8</c:v>
                </c:pt>
                <c:pt idx="105">
                  <c:v>11</c:v>
                </c:pt>
                <c:pt idx="106">
                  <c:v>11.2</c:v>
                </c:pt>
                <c:pt idx="107">
                  <c:v>11.4</c:v>
                </c:pt>
                <c:pt idx="108">
                  <c:v>11.6</c:v>
                </c:pt>
                <c:pt idx="109">
                  <c:v>11.8</c:v>
                </c:pt>
                <c:pt idx="110">
                  <c:v>12</c:v>
                </c:pt>
                <c:pt idx="111">
                  <c:v>12.2</c:v>
                </c:pt>
                <c:pt idx="112">
                  <c:v>12.4</c:v>
                </c:pt>
                <c:pt idx="113">
                  <c:v>12.6</c:v>
                </c:pt>
                <c:pt idx="114">
                  <c:v>12.8</c:v>
                </c:pt>
                <c:pt idx="115">
                  <c:v>13</c:v>
                </c:pt>
                <c:pt idx="116">
                  <c:v>13.2</c:v>
                </c:pt>
                <c:pt idx="117">
                  <c:v>13.4</c:v>
                </c:pt>
                <c:pt idx="118">
                  <c:v>13.6</c:v>
                </c:pt>
                <c:pt idx="119">
                  <c:v>13.8</c:v>
                </c:pt>
                <c:pt idx="120">
                  <c:v>14</c:v>
                </c:pt>
                <c:pt idx="121">
                  <c:v>14.2</c:v>
                </c:pt>
                <c:pt idx="122">
                  <c:v>14.4</c:v>
                </c:pt>
                <c:pt idx="123">
                  <c:v>14.6</c:v>
                </c:pt>
                <c:pt idx="124">
                  <c:v>14.8</c:v>
                </c:pt>
                <c:pt idx="125">
                  <c:v>15</c:v>
                </c:pt>
                <c:pt idx="126">
                  <c:v>15.2</c:v>
                </c:pt>
                <c:pt idx="127">
                  <c:v>15.4</c:v>
                </c:pt>
                <c:pt idx="128">
                  <c:v>15.6</c:v>
                </c:pt>
                <c:pt idx="129">
                  <c:v>15.8</c:v>
                </c:pt>
                <c:pt idx="130">
                  <c:v>16</c:v>
                </c:pt>
                <c:pt idx="131">
                  <c:v>16.2</c:v>
                </c:pt>
                <c:pt idx="132">
                  <c:v>16.399999999999999</c:v>
                </c:pt>
                <c:pt idx="133">
                  <c:v>16.600000000000001</c:v>
                </c:pt>
                <c:pt idx="134">
                  <c:v>16.8</c:v>
                </c:pt>
                <c:pt idx="135">
                  <c:v>17</c:v>
                </c:pt>
                <c:pt idx="136">
                  <c:v>17.2</c:v>
                </c:pt>
                <c:pt idx="137">
                  <c:v>17.399999999999999</c:v>
                </c:pt>
                <c:pt idx="138">
                  <c:v>17.600000000000001</c:v>
                </c:pt>
                <c:pt idx="139">
                  <c:v>17.8</c:v>
                </c:pt>
                <c:pt idx="140">
                  <c:v>18</c:v>
                </c:pt>
                <c:pt idx="141">
                  <c:v>18.2</c:v>
                </c:pt>
                <c:pt idx="142">
                  <c:v>18.399999999999999</c:v>
                </c:pt>
                <c:pt idx="143">
                  <c:v>18.600000000000001</c:v>
                </c:pt>
                <c:pt idx="144">
                  <c:v>18.8</c:v>
                </c:pt>
                <c:pt idx="145">
                  <c:v>19</c:v>
                </c:pt>
                <c:pt idx="146">
                  <c:v>19.2</c:v>
                </c:pt>
                <c:pt idx="147">
                  <c:v>19.399999999999999</c:v>
                </c:pt>
                <c:pt idx="148">
                  <c:v>19.600000000000001</c:v>
                </c:pt>
                <c:pt idx="149">
                  <c:v>19.8</c:v>
                </c:pt>
                <c:pt idx="150">
                  <c:v>20</c:v>
                </c:pt>
                <c:pt idx="151">
                  <c:v>20.2</c:v>
                </c:pt>
                <c:pt idx="152">
                  <c:v>20.399999999999999</c:v>
                </c:pt>
                <c:pt idx="153">
                  <c:v>20.6</c:v>
                </c:pt>
                <c:pt idx="154">
                  <c:v>20.8</c:v>
                </c:pt>
                <c:pt idx="155">
                  <c:v>21</c:v>
                </c:pt>
                <c:pt idx="156">
                  <c:v>21.2</c:v>
                </c:pt>
                <c:pt idx="157">
                  <c:v>21.4</c:v>
                </c:pt>
                <c:pt idx="158">
                  <c:v>21.6</c:v>
                </c:pt>
                <c:pt idx="159">
                  <c:v>21.8</c:v>
                </c:pt>
                <c:pt idx="160">
                  <c:v>22</c:v>
                </c:pt>
                <c:pt idx="161">
                  <c:v>22.2</c:v>
                </c:pt>
                <c:pt idx="162">
                  <c:v>22.4</c:v>
                </c:pt>
                <c:pt idx="163">
                  <c:v>22.6</c:v>
                </c:pt>
                <c:pt idx="164">
                  <c:v>22.8</c:v>
                </c:pt>
                <c:pt idx="165">
                  <c:v>23</c:v>
                </c:pt>
                <c:pt idx="166">
                  <c:v>23.2</c:v>
                </c:pt>
                <c:pt idx="167">
                  <c:v>23.4</c:v>
                </c:pt>
                <c:pt idx="168">
                  <c:v>23.6</c:v>
                </c:pt>
                <c:pt idx="169">
                  <c:v>23.8</c:v>
                </c:pt>
                <c:pt idx="170">
                  <c:v>24</c:v>
                </c:pt>
                <c:pt idx="171">
                  <c:v>24.2</c:v>
                </c:pt>
                <c:pt idx="172">
                  <c:v>24.4</c:v>
                </c:pt>
                <c:pt idx="173">
                  <c:v>24.6</c:v>
                </c:pt>
                <c:pt idx="174">
                  <c:v>24.8</c:v>
                </c:pt>
                <c:pt idx="175">
                  <c:v>25</c:v>
                </c:pt>
                <c:pt idx="176">
                  <c:v>25.2</c:v>
                </c:pt>
                <c:pt idx="177">
                  <c:v>25.4</c:v>
                </c:pt>
                <c:pt idx="178">
                  <c:v>25.6</c:v>
                </c:pt>
                <c:pt idx="179">
                  <c:v>25.8</c:v>
                </c:pt>
                <c:pt idx="180">
                  <c:v>26</c:v>
                </c:pt>
                <c:pt idx="181">
                  <c:v>26.2</c:v>
                </c:pt>
                <c:pt idx="182">
                  <c:v>26.4</c:v>
                </c:pt>
                <c:pt idx="183">
                  <c:v>26.6</c:v>
                </c:pt>
                <c:pt idx="184">
                  <c:v>26.8</c:v>
                </c:pt>
                <c:pt idx="185">
                  <c:v>27</c:v>
                </c:pt>
                <c:pt idx="186">
                  <c:v>27.2</c:v>
                </c:pt>
                <c:pt idx="187">
                  <c:v>27.4</c:v>
                </c:pt>
                <c:pt idx="188">
                  <c:v>27.6</c:v>
                </c:pt>
                <c:pt idx="189">
                  <c:v>27.8</c:v>
                </c:pt>
                <c:pt idx="190">
                  <c:v>28</c:v>
                </c:pt>
                <c:pt idx="191">
                  <c:v>28.2</c:v>
                </c:pt>
                <c:pt idx="192">
                  <c:v>28.4</c:v>
                </c:pt>
                <c:pt idx="193">
                  <c:v>28.6</c:v>
                </c:pt>
                <c:pt idx="194">
                  <c:v>28.8</c:v>
                </c:pt>
                <c:pt idx="195">
                  <c:v>29</c:v>
                </c:pt>
                <c:pt idx="196">
                  <c:v>29.2</c:v>
                </c:pt>
                <c:pt idx="197">
                  <c:v>29.4</c:v>
                </c:pt>
                <c:pt idx="198">
                  <c:v>29.6</c:v>
                </c:pt>
                <c:pt idx="199">
                  <c:v>29.8</c:v>
                </c:pt>
              </c:numCache>
            </c:numRef>
          </c:xVal>
          <c:yVal>
            <c:numRef>
              <c:f>Sheet1!$D$2:$D$201</c:f>
              <c:numCache>
                <c:formatCode>0.00E+00</c:formatCode>
                <c:ptCount val="200"/>
                <c:pt idx="0">
                  <c:v>9.8879999999999992E-3</c:v>
                </c:pt>
                <c:pt idx="1">
                  <c:v>1.0444999999999999E-2</c:v>
                </c:pt>
                <c:pt idx="2">
                  <c:v>1.1057000000000001E-2</c:v>
                </c:pt>
                <c:pt idx="3">
                  <c:v>1.1719E-2</c:v>
                </c:pt>
                <c:pt idx="4">
                  <c:v>1.2415000000000001E-2</c:v>
                </c:pt>
                <c:pt idx="5">
                  <c:v>1.3205E-2</c:v>
                </c:pt>
                <c:pt idx="6">
                  <c:v>1.4045E-2</c:v>
                </c:pt>
                <c:pt idx="7">
                  <c:v>1.4945999999999999E-2</c:v>
                </c:pt>
                <c:pt idx="8">
                  <c:v>1.5963000000000001E-2</c:v>
                </c:pt>
                <c:pt idx="9">
                  <c:v>1.7059000000000001E-2</c:v>
                </c:pt>
                <c:pt idx="10">
                  <c:v>1.8244E-2</c:v>
                </c:pt>
                <c:pt idx="11">
                  <c:v>1.9571999999999999E-2</c:v>
                </c:pt>
                <c:pt idx="12">
                  <c:v>2.1044E-2</c:v>
                </c:pt>
                <c:pt idx="13">
                  <c:v>2.266E-2</c:v>
                </c:pt>
                <c:pt idx="14">
                  <c:v>2.4445000000000001E-2</c:v>
                </c:pt>
                <c:pt idx="15">
                  <c:v>2.6429000000000001E-2</c:v>
                </c:pt>
                <c:pt idx="16">
                  <c:v>2.8681000000000002E-2</c:v>
                </c:pt>
                <c:pt idx="17">
                  <c:v>3.1226E-2</c:v>
                </c:pt>
                <c:pt idx="18">
                  <c:v>3.4105999999999997E-2</c:v>
                </c:pt>
                <c:pt idx="19">
                  <c:v>3.7388999999999999E-2</c:v>
                </c:pt>
                <c:pt idx="20">
                  <c:v>4.1161999999999997E-2</c:v>
                </c:pt>
                <c:pt idx="21">
                  <c:v>4.5537000000000001E-2</c:v>
                </c:pt>
                <c:pt idx="22">
                  <c:v>5.0658000000000002E-2</c:v>
                </c:pt>
                <c:pt idx="23">
                  <c:v>5.6713E-2</c:v>
                </c:pt>
                <c:pt idx="24">
                  <c:v>6.4038999999999999E-2</c:v>
                </c:pt>
                <c:pt idx="25">
                  <c:v>7.3068999999999995E-2</c:v>
                </c:pt>
                <c:pt idx="26">
                  <c:v>8.4193000000000004E-2</c:v>
                </c:pt>
                <c:pt idx="27">
                  <c:v>9.8015000000000005E-2</c:v>
                </c:pt>
                <c:pt idx="28">
                  <c:v>0.11613999999999999</c:v>
                </c:pt>
                <c:pt idx="29">
                  <c:v>0.13933000000000001</c:v>
                </c:pt>
                <c:pt idx="30">
                  <c:v>0.17021</c:v>
                </c:pt>
                <c:pt idx="31">
                  <c:v>0.21032000000000001</c:v>
                </c:pt>
                <c:pt idx="32">
                  <c:v>0.26267000000000001</c:v>
                </c:pt>
                <c:pt idx="33">
                  <c:v>0.32651999999999998</c:v>
                </c:pt>
                <c:pt idx="34">
                  <c:v>0.3881</c:v>
                </c:pt>
                <c:pt idx="35">
                  <c:v>1.8005</c:v>
                </c:pt>
                <c:pt idx="36">
                  <c:v>2.7458999999999998</c:v>
                </c:pt>
                <c:pt idx="37">
                  <c:v>3.5647000000000002</c:v>
                </c:pt>
                <c:pt idx="38">
                  <c:v>4.6349999999999998</c:v>
                </c:pt>
                <c:pt idx="39">
                  <c:v>6.0376000000000003</c:v>
                </c:pt>
                <c:pt idx="40">
                  <c:v>7.6109</c:v>
                </c:pt>
                <c:pt idx="41">
                  <c:v>9.4756999999999998</c:v>
                </c:pt>
                <c:pt idx="42">
                  <c:v>11.788</c:v>
                </c:pt>
                <c:pt idx="43">
                  <c:v>14.162000000000001</c:v>
                </c:pt>
                <c:pt idx="44">
                  <c:v>16.202000000000002</c:v>
                </c:pt>
                <c:pt idx="45">
                  <c:v>17.756</c:v>
                </c:pt>
                <c:pt idx="46">
                  <c:v>18.878</c:v>
                </c:pt>
                <c:pt idx="47">
                  <c:v>19.677</c:v>
                </c:pt>
                <c:pt idx="48">
                  <c:v>20.222000000000001</c:v>
                </c:pt>
                <c:pt idx="49">
                  <c:v>20.524000000000001</c:v>
                </c:pt>
                <c:pt idx="50">
                  <c:v>20.593</c:v>
                </c:pt>
                <c:pt idx="51">
                  <c:v>20.451000000000001</c:v>
                </c:pt>
                <c:pt idx="52">
                  <c:v>20.097000000000001</c:v>
                </c:pt>
                <c:pt idx="53">
                  <c:v>19.515000000000001</c:v>
                </c:pt>
                <c:pt idx="54">
                  <c:v>18.710999999999999</c:v>
                </c:pt>
                <c:pt idx="55">
                  <c:v>17.748999999999999</c:v>
                </c:pt>
                <c:pt idx="56">
                  <c:v>16.722999999999999</c:v>
                </c:pt>
                <c:pt idx="57">
                  <c:v>15.693</c:v>
                </c:pt>
                <c:pt idx="58">
                  <c:v>14.692</c:v>
                </c:pt>
                <c:pt idx="59">
                  <c:v>13.734</c:v>
                </c:pt>
                <c:pt idx="60">
                  <c:v>12.815</c:v>
                </c:pt>
                <c:pt idx="61">
                  <c:v>11.903</c:v>
                </c:pt>
                <c:pt idx="62">
                  <c:v>10.988</c:v>
                </c:pt>
                <c:pt idx="63">
                  <c:v>10.106999999999999</c:v>
                </c:pt>
                <c:pt idx="64">
                  <c:v>9.3291000000000004</c:v>
                </c:pt>
                <c:pt idx="65">
                  <c:v>8.7072000000000003</c:v>
                </c:pt>
                <c:pt idx="66">
                  <c:v>8.2364999999999995</c:v>
                </c:pt>
                <c:pt idx="67">
                  <c:v>7.8388</c:v>
                </c:pt>
                <c:pt idx="68">
                  <c:v>7.3746999999999998</c:v>
                </c:pt>
                <c:pt idx="69">
                  <c:v>6.7248999999999999</c:v>
                </c:pt>
                <c:pt idx="70">
                  <c:v>6.0170000000000003</c:v>
                </c:pt>
                <c:pt idx="71">
                  <c:v>5.5509000000000004</c:v>
                </c:pt>
                <c:pt idx="72">
                  <c:v>5.4264000000000001</c:v>
                </c:pt>
                <c:pt idx="73">
                  <c:v>5.3898000000000001</c:v>
                </c:pt>
                <c:pt idx="74">
                  <c:v>5.1696999999999997</c:v>
                </c:pt>
                <c:pt idx="75">
                  <c:v>4.7866</c:v>
                </c:pt>
                <c:pt idx="76">
                  <c:v>4.4036</c:v>
                </c:pt>
                <c:pt idx="77">
                  <c:v>4.1094999999999997</c:v>
                </c:pt>
                <c:pt idx="78">
                  <c:v>3.9140000000000001</c:v>
                </c:pt>
                <c:pt idx="79">
                  <c:v>3.7864</c:v>
                </c:pt>
                <c:pt idx="80">
                  <c:v>3.681</c:v>
                </c:pt>
                <c:pt idx="81">
                  <c:v>3.5568</c:v>
                </c:pt>
                <c:pt idx="82">
                  <c:v>3.4026999999999998</c:v>
                </c:pt>
                <c:pt idx="83">
                  <c:v>3.2395</c:v>
                </c:pt>
                <c:pt idx="84">
                  <c:v>3.0905999999999998</c:v>
                </c:pt>
                <c:pt idx="85">
                  <c:v>2.9613</c:v>
                </c:pt>
                <c:pt idx="86">
                  <c:v>2.8466999999999998</c:v>
                </c:pt>
                <c:pt idx="87">
                  <c:v>2.7471999999999999</c:v>
                </c:pt>
                <c:pt idx="88">
                  <c:v>2.6655000000000002</c:v>
                </c:pt>
                <c:pt idx="89">
                  <c:v>2.5945999999999998</c:v>
                </c:pt>
                <c:pt idx="90">
                  <c:v>2.5234000000000001</c:v>
                </c:pt>
                <c:pt idx="91">
                  <c:v>2.4510999999999998</c:v>
                </c:pt>
                <c:pt idx="92">
                  <c:v>2.3831000000000002</c:v>
                </c:pt>
                <c:pt idx="93">
                  <c:v>2.3153000000000001</c:v>
                </c:pt>
                <c:pt idx="94">
                  <c:v>2.2376999999999998</c:v>
                </c:pt>
                <c:pt idx="95">
                  <c:v>2.1509999999999998</c:v>
                </c:pt>
                <c:pt idx="96">
                  <c:v>2.0739999999999998</c:v>
                </c:pt>
                <c:pt idx="97">
                  <c:v>2.0299</c:v>
                </c:pt>
                <c:pt idx="98">
                  <c:v>2.0264000000000002</c:v>
                </c:pt>
                <c:pt idx="99">
                  <c:v>2.0484</c:v>
                </c:pt>
                <c:pt idx="100">
                  <c:v>2.0411000000000001</c:v>
                </c:pt>
                <c:pt idx="101">
                  <c:v>1.9383999999999999</c:v>
                </c:pt>
                <c:pt idx="102">
                  <c:v>1.7667999999999999</c:v>
                </c:pt>
                <c:pt idx="103">
                  <c:v>1.6698999999999999</c:v>
                </c:pt>
                <c:pt idx="104">
                  <c:v>1.7219</c:v>
                </c:pt>
                <c:pt idx="105">
                  <c:v>1.8224</c:v>
                </c:pt>
                <c:pt idx="106">
                  <c:v>1.8391999999999999</c:v>
                </c:pt>
                <c:pt idx="107">
                  <c:v>1.7657</c:v>
                </c:pt>
                <c:pt idx="108">
                  <c:v>1.6767000000000001</c:v>
                </c:pt>
                <c:pt idx="109">
                  <c:v>1.617</c:v>
                </c:pt>
                <c:pt idx="110">
                  <c:v>1.5952</c:v>
                </c:pt>
                <c:pt idx="111">
                  <c:v>1.6007</c:v>
                </c:pt>
                <c:pt idx="112">
                  <c:v>1.6117999999999999</c:v>
                </c:pt>
                <c:pt idx="113">
                  <c:v>1.6099000000000001</c:v>
                </c:pt>
                <c:pt idx="114">
                  <c:v>1.5914999999999999</c:v>
                </c:pt>
                <c:pt idx="115">
                  <c:v>1.5661</c:v>
                </c:pt>
                <c:pt idx="116">
                  <c:v>1.5444</c:v>
                </c:pt>
                <c:pt idx="117">
                  <c:v>1.5290999999999999</c:v>
                </c:pt>
                <c:pt idx="118">
                  <c:v>1.5183</c:v>
                </c:pt>
                <c:pt idx="119">
                  <c:v>1.5130999999999999</c:v>
                </c:pt>
                <c:pt idx="120">
                  <c:v>1.5141</c:v>
                </c:pt>
                <c:pt idx="121">
                  <c:v>1.5145</c:v>
                </c:pt>
                <c:pt idx="122">
                  <c:v>1.5097</c:v>
                </c:pt>
                <c:pt idx="123">
                  <c:v>1.5028999999999999</c:v>
                </c:pt>
                <c:pt idx="124">
                  <c:v>1.5015000000000001</c:v>
                </c:pt>
                <c:pt idx="125">
                  <c:v>1.5086999999999999</c:v>
                </c:pt>
                <c:pt idx="126">
                  <c:v>1.524</c:v>
                </c:pt>
                <c:pt idx="127">
                  <c:v>1.5489999999999999</c:v>
                </c:pt>
                <c:pt idx="128">
                  <c:v>1.5821000000000001</c:v>
                </c:pt>
                <c:pt idx="129">
                  <c:v>1.6115999999999999</c:v>
                </c:pt>
                <c:pt idx="130">
                  <c:v>1.6258999999999999</c:v>
                </c:pt>
                <c:pt idx="131">
                  <c:v>1.6225000000000001</c:v>
                </c:pt>
                <c:pt idx="132">
                  <c:v>1.6012</c:v>
                </c:pt>
                <c:pt idx="133">
                  <c:v>1.5501</c:v>
                </c:pt>
                <c:pt idx="134">
                  <c:v>1.4433</c:v>
                </c:pt>
                <c:pt idx="135">
                  <c:v>1.2603</c:v>
                </c:pt>
                <c:pt idx="136">
                  <c:v>1.0206</c:v>
                </c:pt>
                <c:pt idx="137">
                  <c:v>0.80086999999999997</c:v>
                </c:pt>
                <c:pt idx="138">
                  <c:v>0.67881999999999998</c:v>
                </c:pt>
                <c:pt idx="139">
                  <c:v>0.52386999999999995</c:v>
                </c:pt>
                <c:pt idx="140">
                  <c:v>0.33889000000000002</c:v>
                </c:pt>
                <c:pt idx="141">
                  <c:v>0.21165999999999999</c:v>
                </c:pt>
                <c:pt idx="142">
                  <c:v>0.12071</c:v>
                </c:pt>
                <c:pt idx="143">
                  <c:v>4.5007999999999999E-2</c:v>
                </c:pt>
                <c:pt idx="144">
                  <c:v>1.3002E-2</c:v>
                </c:pt>
                <c:pt idx="145">
                  <c:v>1.2897E-2</c:v>
                </c:pt>
                <c:pt idx="146">
                  <c:v>1.2710000000000001E-2</c:v>
                </c:pt>
                <c:pt idx="147">
                  <c:v>1.2447E-2</c:v>
                </c:pt>
                <c:pt idx="148">
                  <c:v>1.2120000000000001E-2</c:v>
                </c:pt>
                <c:pt idx="149">
                  <c:v>1.1736999999999999E-2</c:v>
                </c:pt>
                <c:pt idx="150">
                  <c:v>1.1315E-2</c:v>
                </c:pt>
                <c:pt idx="151">
                  <c:v>1.0866000000000001E-2</c:v>
                </c:pt>
                <c:pt idx="152">
                  <c:v>1.0399E-2</c:v>
                </c:pt>
                <c:pt idx="153">
                  <c:v>9.9249000000000004E-3</c:v>
                </c:pt>
                <c:pt idx="154">
                  <c:v>9.4526999999999996E-3</c:v>
                </c:pt>
                <c:pt idx="155">
                  <c:v>8.9882999999999994E-3</c:v>
                </c:pt>
                <c:pt idx="156">
                  <c:v>8.5360999999999996E-3</c:v>
                </c:pt>
                <c:pt idx="157">
                  <c:v>8.0996999999999996E-3</c:v>
                </c:pt>
                <c:pt idx="158">
                  <c:v>7.6825000000000001E-3</c:v>
                </c:pt>
                <c:pt idx="159">
                  <c:v>7.2859999999999999E-3</c:v>
                </c:pt>
                <c:pt idx="160">
                  <c:v>6.9099000000000001E-3</c:v>
                </c:pt>
                <c:pt idx="161">
                  <c:v>6.5545000000000004E-3</c:v>
                </c:pt>
                <c:pt idx="162">
                  <c:v>6.2192000000000002E-3</c:v>
                </c:pt>
                <c:pt idx="163">
                  <c:v>5.9033999999999996E-3</c:v>
                </c:pt>
                <c:pt idx="164">
                  <c:v>5.6084000000000004E-3</c:v>
                </c:pt>
                <c:pt idx="165">
                  <c:v>5.3318999999999997E-3</c:v>
                </c:pt>
                <c:pt idx="166">
                  <c:v>5.0721999999999998E-3</c:v>
                </c:pt>
                <c:pt idx="167">
                  <c:v>4.8281000000000001E-3</c:v>
                </c:pt>
                <c:pt idx="168">
                  <c:v>4.5982000000000002E-3</c:v>
                </c:pt>
                <c:pt idx="169">
                  <c:v>4.3817999999999999E-3</c:v>
                </c:pt>
                <c:pt idx="170">
                  <c:v>4.1822999999999999E-3</c:v>
                </c:pt>
                <c:pt idx="171">
                  <c:v>3.9934999999999997E-3</c:v>
                </c:pt>
                <c:pt idx="172">
                  <c:v>3.8143999999999999E-3</c:v>
                </c:pt>
                <c:pt idx="173">
                  <c:v>3.6476E-3</c:v>
                </c:pt>
                <c:pt idx="174">
                  <c:v>3.4916000000000001E-3</c:v>
                </c:pt>
                <c:pt idx="175">
                  <c:v>3.3424000000000001E-3</c:v>
                </c:pt>
                <c:pt idx="176">
                  <c:v>3.2033999999999999E-3</c:v>
                </c:pt>
                <c:pt idx="177">
                  <c:v>3.0728000000000001E-3</c:v>
                </c:pt>
                <c:pt idx="178">
                  <c:v>2.9467999999999999E-3</c:v>
                </c:pt>
                <c:pt idx="179">
                  <c:v>2.8316999999999999E-3</c:v>
                </c:pt>
                <c:pt idx="180">
                  <c:v>2.7204E-3</c:v>
                </c:pt>
                <c:pt idx="181">
                  <c:v>2.6159E-3</c:v>
                </c:pt>
                <c:pt idx="182">
                  <c:v>2.5171E-3</c:v>
                </c:pt>
                <c:pt idx="183">
                  <c:v>2.4223000000000001E-3</c:v>
                </c:pt>
                <c:pt idx="184">
                  <c:v>2.3343999999999999E-3</c:v>
                </c:pt>
                <c:pt idx="185">
                  <c:v>2.2485000000000001E-3</c:v>
                </c:pt>
                <c:pt idx="186">
                  <c:v>2.1697999999999999E-3</c:v>
                </c:pt>
                <c:pt idx="187">
                  <c:v>2.0920000000000001E-3</c:v>
                </c:pt>
                <c:pt idx="188">
                  <c:v>2.0209999999999998E-3</c:v>
                </c:pt>
                <c:pt idx="189">
                  <c:v>1.9506E-3</c:v>
                </c:pt>
                <c:pt idx="190">
                  <c:v>1.8862E-3</c:v>
                </c:pt>
                <c:pt idx="191">
                  <c:v>1.8226E-3</c:v>
                </c:pt>
                <c:pt idx="192">
                  <c:v>1.7637E-3</c:v>
                </c:pt>
                <c:pt idx="193">
                  <c:v>1.7061999999999999E-3</c:v>
                </c:pt>
                <c:pt idx="194">
                  <c:v>1.6519E-3</c:v>
                </c:pt>
                <c:pt idx="195">
                  <c:v>1.6000000000000001E-3</c:v>
                </c:pt>
                <c:pt idx="196">
                  <c:v>1.5495999999999999E-3</c:v>
                </c:pt>
                <c:pt idx="197">
                  <c:v>1.5028000000000001E-3</c:v>
                </c:pt>
                <c:pt idx="198">
                  <c:v>1.456E-3</c:v>
                </c:pt>
                <c:pt idx="199">
                  <c:v>1.4134E-3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4B4-4BF6-A616-DEC7A06D6F07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1.5 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Sheet1!$B$2:$B$201</c:f>
              <c:numCache>
                <c:formatCode>0.00E+00</c:formatCode>
                <c:ptCount val="200"/>
                <c:pt idx="0">
                  <c:v>-10</c:v>
                </c:pt>
                <c:pt idx="1">
                  <c:v>-9.8000000000000007</c:v>
                </c:pt>
                <c:pt idx="2">
                  <c:v>-9.6</c:v>
                </c:pt>
                <c:pt idx="3">
                  <c:v>-9.4</c:v>
                </c:pt>
                <c:pt idx="4">
                  <c:v>-9.1999999999999993</c:v>
                </c:pt>
                <c:pt idx="5">
                  <c:v>-9</c:v>
                </c:pt>
                <c:pt idx="6">
                  <c:v>-8.8000000000000007</c:v>
                </c:pt>
                <c:pt idx="7">
                  <c:v>-8.6</c:v>
                </c:pt>
                <c:pt idx="8">
                  <c:v>-8.4</c:v>
                </c:pt>
                <c:pt idx="9">
                  <c:v>-8.1999999999999993</c:v>
                </c:pt>
                <c:pt idx="10">
                  <c:v>-8</c:v>
                </c:pt>
                <c:pt idx="11">
                  <c:v>-7.8</c:v>
                </c:pt>
                <c:pt idx="12">
                  <c:v>-7.6</c:v>
                </c:pt>
                <c:pt idx="13">
                  <c:v>-7.4</c:v>
                </c:pt>
                <c:pt idx="14">
                  <c:v>-7.2</c:v>
                </c:pt>
                <c:pt idx="15">
                  <c:v>-7</c:v>
                </c:pt>
                <c:pt idx="16">
                  <c:v>-6.8</c:v>
                </c:pt>
                <c:pt idx="17">
                  <c:v>-6.6</c:v>
                </c:pt>
                <c:pt idx="18">
                  <c:v>-6.4</c:v>
                </c:pt>
                <c:pt idx="19">
                  <c:v>-6.2</c:v>
                </c:pt>
                <c:pt idx="20">
                  <c:v>-6</c:v>
                </c:pt>
                <c:pt idx="21">
                  <c:v>-5.8</c:v>
                </c:pt>
                <c:pt idx="22">
                  <c:v>-5.6</c:v>
                </c:pt>
                <c:pt idx="23">
                  <c:v>-5.4</c:v>
                </c:pt>
                <c:pt idx="24">
                  <c:v>-5.2</c:v>
                </c:pt>
                <c:pt idx="25">
                  <c:v>-5</c:v>
                </c:pt>
                <c:pt idx="26">
                  <c:v>-4.8</c:v>
                </c:pt>
                <c:pt idx="27">
                  <c:v>-4.5999999999999996</c:v>
                </c:pt>
                <c:pt idx="28">
                  <c:v>-4.4000000000000004</c:v>
                </c:pt>
                <c:pt idx="29">
                  <c:v>-4.2</c:v>
                </c:pt>
                <c:pt idx="30">
                  <c:v>-4</c:v>
                </c:pt>
                <c:pt idx="31">
                  <c:v>-3.8</c:v>
                </c:pt>
                <c:pt idx="32">
                  <c:v>-3.6</c:v>
                </c:pt>
                <c:pt idx="33">
                  <c:v>-3.4</c:v>
                </c:pt>
                <c:pt idx="34">
                  <c:v>-3.2</c:v>
                </c:pt>
                <c:pt idx="35">
                  <c:v>-3</c:v>
                </c:pt>
                <c:pt idx="36">
                  <c:v>-2.8</c:v>
                </c:pt>
                <c:pt idx="37">
                  <c:v>-2.6</c:v>
                </c:pt>
                <c:pt idx="38">
                  <c:v>-2.4</c:v>
                </c:pt>
                <c:pt idx="39">
                  <c:v>-2.2000000000000002</c:v>
                </c:pt>
                <c:pt idx="40">
                  <c:v>-2</c:v>
                </c:pt>
                <c:pt idx="41">
                  <c:v>-1.8</c:v>
                </c:pt>
                <c:pt idx="42">
                  <c:v>-1.6</c:v>
                </c:pt>
                <c:pt idx="43">
                  <c:v>-1.4</c:v>
                </c:pt>
                <c:pt idx="44">
                  <c:v>-1.2</c:v>
                </c:pt>
                <c:pt idx="45">
                  <c:v>-1</c:v>
                </c:pt>
                <c:pt idx="46">
                  <c:v>-0.8</c:v>
                </c:pt>
                <c:pt idx="47">
                  <c:v>-0.6</c:v>
                </c:pt>
                <c:pt idx="48">
                  <c:v>-0.4</c:v>
                </c:pt>
                <c:pt idx="49">
                  <c:v>-0.2</c:v>
                </c:pt>
                <c:pt idx="50">
                  <c:v>-2.0539000000000001E-15</c:v>
                </c:pt>
                <c:pt idx="51">
                  <c:v>0.2</c:v>
                </c:pt>
                <c:pt idx="52">
                  <c:v>0.4</c:v>
                </c:pt>
                <c:pt idx="53">
                  <c:v>0.6</c:v>
                </c:pt>
                <c:pt idx="54">
                  <c:v>0.8</c:v>
                </c:pt>
                <c:pt idx="55">
                  <c:v>1</c:v>
                </c:pt>
                <c:pt idx="56">
                  <c:v>1.2</c:v>
                </c:pt>
                <c:pt idx="57">
                  <c:v>1.4</c:v>
                </c:pt>
                <c:pt idx="58">
                  <c:v>1.6</c:v>
                </c:pt>
                <c:pt idx="59">
                  <c:v>1.8</c:v>
                </c:pt>
                <c:pt idx="60">
                  <c:v>2</c:v>
                </c:pt>
                <c:pt idx="61">
                  <c:v>2.2000000000000002</c:v>
                </c:pt>
                <c:pt idx="62">
                  <c:v>2.4</c:v>
                </c:pt>
                <c:pt idx="63">
                  <c:v>2.6</c:v>
                </c:pt>
                <c:pt idx="64">
                  <c:v>2.8</c:v>
                </c:pt>
                <c:pt idx="65">
                  <c:v>3</c:v>
                </c:pt>
                <c:pt idx="66">
                  <c:v>3.2</c:v>
                </c:pt>
                <c:pt idx="67">
                  <c:v>3.4</c:v>
                </c:pt>
                <c:pt idx="68">
                  <c:v>3.6</c:v>
                </c:pt>
                <c:pt idx="69">
                  <c:v>3.8</c:v>
                </c:pt>
                <c:pt idx="70">
                  <c:v>4</c:v>
                </c:pt>
                <c:pt idx="71">
                  <c:v>4.2</c:v>
                </c:pt>
                <c:pt idx="72">
                  <c:v>4.4000000000000004</c:v>
                </c:pt>
                <c:pt idx="73">
                  <c:v>4.5999999999999996</c:v>
                </c:pt>
                <c:pt idx="74">
                  <c:v>4.8</c:v>
                </c:pt>
                <c:pt idx="75">
                  <c:v>5</c:v>
                </c:pt>
                <c:pt idx="76">
                  <c:v>5.2</c:v>
                </c:pt>
                <c:pt idx="77">
                  <c:v>5.4</c:v>
                </c:pt>
                <c:pt idx="78">
                  <c:v>5.6</c:v>
                </c:pt>
                <c:pt idx="79">
                  <c:v>5.8</c:v>
                </c:pt>
                <c:pt idx="80">
                  <c:v>6</c:v>
                </c:pt>
                <c:pt idx="81">
                  <c:v>6.2</c:v>
                </c:pt>
                <c:pt idx="82">
                  <c:v>6.4</c:v>
                </c:pt>
                <c:pt idx="83">
                  <c:v>6.6</c:v>
                </c:pt>
                <c:pt idx="84">
                  <c:v>6.8</c:v>
                </c:pt>
                <c:pt idx="85">
                  <c:v>7</c:v>
                </c:pt>
                <c:pt idx="86">
                  <c:v>7.2</c:v>
                </c:pt>
                <c:pt idx="87">
                  <c:v>7.4</c:v>
                </c:pt>
                <c:pt idx="88">
                  <c:v>7.6</c:v>
                </c:pt>
                <c:pt idx="89">
                  <c:v>7.8</c:v>
                </c:pt>
                <c:pt idx="90">
                  <c:v>8</c:v>
                </c:pt>
                <c:pt idx="91">
                  <c:v>8.1999999999999993</c:v>
                </c:pt>
                <c:pt idx="92">
                  <c:v>8.4</c:v>
                </c:pt>
                <c:pt idx="93">
                  <c:v>8.6</c:v>
                </c:pt>
                <c:pt idx="94">
                  <c:v>8.8000000000000007</c:v>
                </c:pt>
                <c:pt idx="95">
                  <c:v>9</c:v>
                </c:pt>
                <c:pt idx="96">
                  <c:v>9.1999999999999993</c:v>
                </c:pt>
                <c:pt idx="97">
                  <c:v>9.4</c:v>
                </c:pt>
                <c:pt idx="98">
                  <c:v>9.6</c:v>
                </c:pt>
                <c:pt idx="99">
                  <c:v>9.8000000000000007</c:v>
                </c:pt>
                <c:pt idx="100">
                  <c:v>10</c:v>
                </c:pt>
                <c:pt idx="101">
                  <c:v>10.199999999999999</c:v>
                </c:pt>
                <c:pt idx="102">
                  <c:v>10.4</c:v>
                </c:pt>
                <c:pt idx="103">
                  <c:v>10.6</c:v>
                </c:pt>
                <c:pt idx="104">
                  <c:v>10.8</c:v>
                </c:pt>
                <c:pt idx="105">
                  <c:v>11</c:v>
                </c:pt>
                <c:pt idx="106">
                  <c:v>11.2</c:v>
                </c:pt>
                <c:pt idx="107">
                  <c:v>11.4</c:v>
                </c:pt>
                <c:pt idx="108">
                  <c:v>11.6</c:v>
                </c:pt>
                <c:pt idx="109">
                  <c:v>11.8</c:v>
                </c:pt>
                <c:pt idx="110">
                  <c:v>12</c:v>
                </c:pt>
                <c:pt idx="111">
                  <c:v>12.2</c:v>
                </c:pt>
                <c:pt idx="112">
                  <c:v>12.4</c:v>
                </c:pt>
                <c:pt idx="113">
                  <c:v>12.6</c:v>
                </c:pt>
                <c:pt idx="114">
                  <c:v>12.8</c:v>
                </c:pt>
                <c:pt idx="115">
                  <c:v>13</c:v>
                </c:pt>
                <c:pt idx="116">
                  <c:v>13.2</c:v>
                </c:pt>
                <c:pt idx="117">
                  <c:v>13.4</c:v>
                </c:pt>
                <c:pt idx="118">
                  <c:v>13.6</c:v>
                </c:pt>
                <c:pt idx="119">
                  <c:v>13.8</c:v>
                </c:pt>
                <c:pt idx="120">
                  <c:v>14</c:v>
                </c:pt>
                <c:pt idx="121">
                  <c:v>14.2</c:v>
                </c:pt>
                <c:pt idx="122">
                  <c:v>14.4</c:v>
                </c:pt>
                <c:pt idx="123">
                  <c:v>14.6</c:v>
                </c:pt>
                <c:pt idx="124">
                  <c:v>14.8</c:v>
                </c:pt>
                <c:pt idx="125">
                  <c:v>15</c:v>
                </c:pt>
                <c:pt idx="126">
                  <c:v>15.2</c:v>
                </c:pt>
                <c:pt idx="127">
                  <c:v>15.4</c:v>
                </c:pt>
                <c:pt idx="128">
                  <c:v>15.6</c:v>
                </c:pt>
                <c:pt idx="129">
                  <c:v>15.8</c:v>
                </c:pt>
                <c:pt idx="130">
                  <c:v>16</c:v>
                </c:pt>
                <c:pt idx="131">
                  <c:v>16.2</c:v>
                </c:pt>
                <c:pt idx="132">
                  <c:v>16.399999999999999</c:v>
                </c:pt>
                <c:pt idx="133">
                  <c:v>16.600000000000001</c:v>
                </c:pt>
                <c:pt idx="134">
                  <c:v>16.8</c:v>
                </c:pt>
                <c:pt idx="135">
                  <c:v>17</c:v>
                </c:pt>
                <c:pt idx="136">
                  <c:v>17.2</c:v>
                </c:pt>
                <c:pt idx="137">
                  <c:v>17.399999999999999</c:v>
                </c:pt>
                <c:pt idx="138">
                  <c:v>17.600000000000001</c:v>
                </c:pt>
                <c:pt idx="139">
                  <c:v>17.8</c:v>
                </c:pt>
                <c:pt idx="140">
                  <c:v>18</c:v>
                </c:pt>
                <c:pt idx="141">
                  <c:v>18.2</c:v>
                </c:pt>
                <c:pt idx="142">
                  <c:v>18.399999999999999</c:v>
                </c:pt>
                <c:pt idx="143">
                  <c:v>18.600000000000001</c:v>
                </c:pt>
                <c:pt idx="144">
                  <c:v>18.8</c:v>
                </c:pt>
                <c:pt idx="145">
                  <c:v>19</c:v>
                </c:pt>
                <c:pt idx="146">
                  <c:v>19.2</c:v>
                </c:pt>
                <c:pt idx="147">
                  <c:v>19.399999999999999</c:v>
                </c:pt>
                <c:pt idx="148">
                  <c:v>19.600000000000001</c:v>
                </c:pt>
                <c:pt idx="149">
                  <c:v>19.8</c:v>
                </c:pt>
                <c:pt idx="150">
                  <c:v>20</c:v>
                </c:pt>
                <c:pt idx="151">
                  <c:v>20.2</c:v>
                </c:pt>
                <c:pt idx="152">
                  <c:v>20.399999999999999</c:v>
                </c:pt>
                <c:pt idx="153">
                  <c:v>20.6</c:v>
                </c:pt>
                <c:pt idx="154">
                  <c:v>20.8</c:v>
                </c:pt>
                <c:pt idx="155">
                  <c:v>21</c:v>
                </c:pt>
                <c:pt idx="156">
                  <c:v>21.2</c:v>
                </c:pt>
                <c:pt idx="157">
                  <c:v>21.4</c:v>
                </c:pt>
                <c:pt idx="158">
                  <c:v>21.6</c:v>
                </c:pt>
                <c:pt idx="159">
                  <c:v>21.8</c:v>
                </c:pt>
                <c:pt idx="160">
                  <c:v>22</c:v>
                </c:pt>
                <c:pt idx="161">
                  <c:v>22.2</c:v>
                </c:pt>
                <c:pt idx="162">
                  <c:v>22.4</c:v>
                </c:pt>
                <c:pt idx="163">
                  <c:v>22.6</c:v>
                </c:pt>
                <c:pt idx="164">
                  <c:v>22.8</c:v>
                </c:pt>
                <c:pt idx="165">
                  <c:v>23</c:v>
                </c:pt>
                <c:pt idx="166">
                  <c:v>23.2</c:v>
                </c:pt>
                <c:pt idx="167">
                  <c:v>23.4</c:v>
                </c:pt>
                <c:pt idx="168">
                  <c:v>23.6</c:v>
                </c:pt>
                <c:pt idx="169">
                  <c:v>23.8</c:v>
                </c:pt>
                <c:pt idx="170">
                  <c:v>24</c:v>
                </c:pt>
                <c:pt idx="171">
                  <c:v>24.2</c:v>
                </c:pt>
                <c:pt idx="172">
                  <c:v>24.4</c:v>
                </c:pt>
                <c:pt idx="173">
                  <c:v>24.6</c:v>
                </c:pt>
                <c:pt idx="174">
                  <c:v>24.8</c:v>
                </c:pt>
                <c:pt idx="175">
                  <c:v>25</c:v>
                </c:pt>
                <c:pt idx="176">
                  <c:v>25.2</c:v>
                </c:pt>
                <c:pt idx="177">
                  <c:v>25.4</c:v>
                </c:pt>
                <c:pt idx="178">
                  <c:v>25.6</c:v>
                </c:pt>
                <c:pt idx="179">
                  <c:v>25.8</c:v>
                </c:pt>
                <c:pt idx="180">
                  <c:v>26</c:v>
                </c:pt>
                <c:pt idx="181">
                  <c:v>26.2</c:v>
                </c:pt>
                <c:pt idx="182">
                  <c:v>26.4</c:v>
                </c:pt>
                <c:pt idx="183">
                  <c:v>26.6</c:v>
                </c:pt>
                <c:pt idx="184">
                  <c:v>26.8</c:v>
                </c:pt>
                <c:pt idx="185">
                  <c:v>27</c:v>
                </c:pt>
                <c:pt idx="186">
                  <c:v>27.2</c:v>
                </c:pt>
                <c:pt idx="187">
                  <c:v>27.4</c:v>
                </c:pt>
                <c:pt idx="188">
                  <c:v>27.6</c:v>
                </c:pt>
                <c:pt idx="189">
                  <c:v>27.8</c:v>
                </c:pt>
                <c:pt idx="190">
                  <c:v>28</c:v>
                </c:pt>
                <c:pt idx="191">
                  <c:v>28.2</c:v>
                </c:pt>
                <c:pt idx="192">
                  <c:v>28.4</c:v>
                </c:pt>
                <c:pt idx="193">
                  <c:v>28.6</c:v>
                </c:pt>
                <c:pt idx="194">
                  <c:v>28.8</c:v>
                </c:pt>
                <c:pt idx="195">
                  <c:v>29</c:v>
                </c:pt>
                <c:pt idx="196">
                  <c:v>29.2</c:v>
                </c:pt>
                <c:pt idx="197">
                  <c:v>29.4</c:v>
                </c:pt>
                <c:pt idx="198">
                  <c:v>29.6</c:v>
                </c:pt>
                <c:pt idx="199">
                  <c:v>29.8</c:v>
                </c:pt>
              </c:numCache>
            </c:numRef>
          </c:xVal>
          <c:yVal>
            <c:numRef>
              <c:f>Sheet1!$E$2:$E$201</c:f>
              <c:numCache>
                <c:formatCode>0.00E+00</c:formatCode>
                <c:ptCount val="200"/>
                <c:pt idx="0">
                  <c:v>7.7718000000000004E-4</c:v>
                </c:pt>
                <c:pt idx="1">
                  <c:v>8.1928000000000003E-4</c:v>
                </c:pt>
                <c:pt idx="2">
                  <c:v>8.6328999999999996E-4</c:v>
                </c:pt>
                <c:pt idx="3">
                  <c:v>9.1056999999999998E-4</c:v>
                </c:pt>
                <c:pt idx="4">
                  <c:v>9.6208999999999997E-4</c:v>
                </c:pt>
                <c:pt idx="5">
                  <c:v>1.0165E-3</c:v>
                </c:pt>
                <c:pt idx="6">
                  <c:v>1.0751000000000001E-3</c:v>
                </c:pt>
                <c:pt idx="7">
                  <c:v>1.1394E-3</c:v>
                </c:pt>
                <c:pt idx="8">
                  <c:v>1.2079E-3</c:v>
                </c:pt>
                <c:pt idx="9">
                  <c:v>1.2814E-3</c:v>
                </c:pt>
                <c:pt idx="10">
                  <c:v>1.3615000000000001E-3</c:v>
                </c:pt>
                <c:pt idx="11">
                  <c:v>1.4491E-3</c:v>
                </c:pt>
                <c:pt idx="12">
                  <c:v>1.544E-3</c:v>
                </c:pt>
                <c:pt idx="13">
                  <c:v>1.647E-3</c:v>
                </c:pt>
                <c:pt idx="14">
                  <c:v>1.7595E-3</c:v>
                </c:pt>
                <c:pt idx="15">
                  <c:v>1.8828E-3</c:v>
                </c:pt>
                <c:pt idx="16">
                  <c:v>2.0187E-3</c:v>
                </c:pt>
                <c:pt idx="17">
                  <c:v>2.1695E-3</c:v>
                </c:pt>
                <c:pt idx="18">
                  <c:v>2.3379E-3</c:v>
                </c:pt>
                <c:pt idx="19">
                  <c:v>2.5278000000000002E-3</c:v>
                </c:pt>
                <c:pt idx="20">
                  <c:v>2.7437E-3</c:v>
                </c:pt>
                <c:pt idx="21">
                  <c:v>2.9919999999999999E-3</c:v>
                </c:pt>
                <c:pt idx="22">
                  <c:v>3.2808999999999998E-3</c:v>
                </c:pt>
                <c:pt idx="23">
                  <c:v>3.6213E-3</c:v>
                </c:pt>
                <c:pt idx="24">
                  <c:v>4.0366999999999998E-3</c:v>
                </c:pt>
                <c:pt idx="25">
                  <c:v>4.5484000000000002E-3</c:v>
                </c:pt>
                <c:pt idx="26">
                  <c:v>5.1780999999999997E-3</c:v>
                </c:pt>
                <c:pt idx="27">
                  <c:v>5.9912000000000003E-3</c:v>
                </c:pt>
                <c:pt idx="28">
                  <c:v>7.0073000000000002E-3</c:v>
                </c:pt>
                <c:pt idx="29">
                  <c:v>8.2672000000000006E-3</c:v>
                </c:pt>
                <c:pt idx="30">
                  <c:v>9.7473999999999998E-3</c:v>
                </c:pt>
                <c:pt idx="31">
                  <c:v>1.1212E-2</c:v>
                </c:pt>
                <c:pt idx="32">
                  <c:v>1.2151E-2</c:v>
                </c:pt>
                <c:pt idx="33">
                  <c:v>1.514</c:v>
                </c:pt>
                <c:pt idx="34">
                  <c:v>1.9798</c:v>
                </c:pt>
                <c:pt idx="35">
                  <c:v>2.4415</c:v>
                </c:pt>
                <c:pt idx="36">
                  <c:v>3.0065</c:v>
                </c:pt>
                <c:pt idx="37">
                  <c:v>3.7572000000000001</c:v>
                </c:pt>
                <c:pt idx="38">
                  <c:v>4.7733999999999996</c:v>
                </c:pt>
                <c:pt idx="39">
                  <c:v>6.1551999999999998</c:v>
                </c:pt>
                <c:pt idx="40">
                  <c:v>7.7362000000000002</c:v>
                </c:pt>
                <c:pt idx="41">
                  <c:v>9.5992999999999995</c:v>
                </c:pt>
                <c:pt idx="42">
                  <c:v>11.907999999999999</c:v>
                </c:pt>
                <c:pt idx="43">
                  <c:v>14.279</c:v>
                </c:pt>
                <c:pt idx="44">
                  <c:v>16.315000000000001</c:v>
                </c:pt>
                <c:pt idx="45">
                  <c:v>17.867000000000001</c:v>
                </c:pt>
                <c:pt idx="46">
                  <c:v>18.986999999999998</c:v>
                </c:pt>
                <c:pt idx="47">
                  <c:v>19.785</c:v>
                </c:pt>
                <c:pt idx="48">
                  <c:v>20.329000000000001</c:v>
                </c:pt>
                <c:pt idx="49">
                  <c:v>20.63</c:v>
                </c:pt>
                <c:pt idx="50">
                  <c:v>20.695</c:v>
                </c:pt>
                <c:pt idx="51">
                  <c:v>20.548999999999999</c:v>
                </c:pt>
                <c:pt idx="52">
                  <c:v>20.189</c:v>
                </c:pt>
                <c:pt idx="53">
                  <c:v>19.600000000000001</c:v>
                </c:pt>
                <c:pt idx="54">
                  <c:v>18.786999999999999</c:v>
                </c:pt>
                <c:pt idx="55">
                  <c:v>17.817</c:v>
                </c:pt>
                <c:pt idx="56">
                  <c:v>16.782</c:v>
                </c:pt>
                <c:pt idx="57">
                  <c:v>15.744</c:v>
                </c:pt>
                <c:pt idx="58">
                  <c:v>14.734</c:v>
                </c:pt>
                <c:pt idx="59">
                  <c:v>13.769</c:v>
                </c:pt>
                <c:pt idx="60">
                  <c:v>12.843999999999999</c:v>
                </c:pt>
                <c:pt idx="61">
                  <c:v>11.926</c:v>
                </c:pt>
                <c:pt idx="62">
                  <c:v>11.007</c:v>
                </c:pt>
                <c:pt idx="63">
                  <c:v>10.122</c:v>
                </c:pt>
                <c:pt idx="64">
                  <c:v>9.3411000000000008</c:v>
                </c:pt>
                <c:pt idx="65">
                  <c:v>8.7167999999999992</c:v>
                </c:pt>
                <c:pt idx="66">
                  <c:v>8.2440999999999995</c:v>
                </c:pt>
                <c:pt idx="67">
                  <c:v>7.8448000000000002</c:v>
                </c:pt>
                <c:pt idx="68">
                  <c:v>7.3794000000000004</c:v>
                </c:pt>
                <c:pt idx="69">
                  <c:v>6.7286999999999999</c:v>
                </c:pt>
                <c:pt idx="70">
                  <c:v>6.0198999999999998</c:v>
                </c:pt>
                <c:pt idx="71">
                  <c:v>5.5532000000000004</c:v>
                </c:pt>
                <c:pt idx="72">
                  <c:v>5.4282000000000004</c:v>
                </c:pt>
                <c:pt idx="73">
                  <c:v>5.3912000000000004</c:v>
                </c:pt>
                <c:pt idx="74">
                  <c:v>5.1707999999999998</c:v>
                </c:pt>
                <c:pt idx="75">
                  <c:v>4.7874999999999996</c:v>
                </c:pt>
                <c:pt idx="76">
                  <c:v>4.4043000000000001</c:v>
                </c:pt>
                <c:pt idx="77">
                  <c:v>4.1100000000000003</c:v>
                </c:pt>
                <c:pt idx="78">
                  <c:v>3.9144000000000001</c:v>
                </c:pt>
                <c:pt idx="79">
                  <c:v>3.7867000000000002</c:v>
                </c:pt>
                <c:pt idx="80">
                  <c:v>3.6812999999999998</c:v>
                </c:pt>
                <c:pt idx="81">
                  <c:v>3.5569999999999999</c:v>
                </c:pt>
                <c:pt idx="82">
                  <c:v>3.4028</c:v>
                </c:pt>
                <c:pt idx="83">
                  <c:v>3.2395999999999998</c:v>
                </c:pt>
                <c:pt idx="84">
                  <c:v>3.0907</c:v>
                </c:pt>
                <c:pt idx="85">
                  <c:v>2.9613</c:v>
                </c:pt>
                <c:pt idx="86">
                  <c:v>2.8466999999999998</c:v>
                </c:pt>
                <c:pt idx="87">
                  <c:v>2.7471999999999999</c:v>
                </c:pt>
                <c:pt idx="88">
                  <c:v>2.6656</c:v>
                </c:pt>
                <c:pt idx="89">
                  <c:v>2.5945999999999998</c:v>
                </c:pt>
                <c:pt idx="90">
                  <c:v>2.5234000000000001</c:v>
                </c:pt>
                <c:pt idx="91">
                  <c:v>2.4510999999999998</c:v>
                </c:pt>
                <c:pt idx="92">
                  <c:v>2.3831000000000002</c:v>
                </c:pt>
                <c:pt idx="93">
                  <c:v>2.3153000000000001</c:v>
                </c:pt>
                <c:pt idx="94">
                  <c:v>2.2376999999999998</c:v>
                </c:pt>
                <c:pt idx="95">
                  <c:v>2.1509999999999998</c:v>
                </c:pt>
                <c:pt idx="96">
                  <c:v>2.0739999999999998</c:v>
                </c:pt>
                <c:pt idx="97">
                  <c:v>2.0299</c:v>
                </c:pt>
                <c:pt idx="98">
                  <c:v>2.0264000000000002</c:v>
                </c:pt>
                <c:pt idx="99">
                  <c:v>2.0484</c:v>
                </c:pt>
                <c:pt idx="100">
                  <c:v>2.0411000000000001</c:v>
                </c:pt>
                <c:pt idx="101">
                  <c:v>1.9383999999999999</c:v>
                </c:pt>
                <c:pt idx="102">
                  <c:v>1.7667999999999999</c:v>
                </c:pt>
                <c:pt idx="103">
                  <c:v>1.6698999999999999</c:v>
                </c:pt>
                <c:pt idx="104">
                  <c:v>1.7218</c:v>
                </c:pt>
                <c:pt idx="105">
                  <c:v>1.8224</c:v>
                </c:pt>
                <c:pt idx="106">
                  <c:v>1.8391999999999999</c:v>
                </c:pt>
                <c:pt idx="107">
                  <c:v>1.7656000000000001</c:v>
                </c:pt>
                <c:pt idx="108">
                  <c:v>1.6767000000000001</c:v>
                </c:pt>
                <c:pt idx="109">
                  <c:v>1.617</c:v>
                </c:pt>
                <c:pt idx="110">
                  <c:v>1.5952</c:v>
                </c:pt>
                <c:pt idx="111">
                  <c:v>1.6007</c:v>
                </c:pt>
                <c:pt idx="112">
                  <c:v>1.6117999999999999</c:v>
                </c:pt>
                <c:pt idx="113">
                  <c:v>1.6099000000000001</c:v>
                </c:pt>
                <c:pt idx="114">
                  <c:v>1.5913999999999999</c:v>
                </c:pt>
                <c:pt idx="115">
                  <c:v>1.5660000000000001</c:v>
                </c:pt>
                <c:pt idx="116">
                  <c:v>1.5444</c:v>
                </c:pt>
                <c:pt idx="117">
                  <c:v>1.5290999999999999</c:v>
                </c:pt>
                <c:pt idx="118">
                  <c:v>1.5182</c:v>
                </c:pt>
                <c:pt idx="119">
                  <c:v>1.5130999999999999</c:v>
                </c:pt>
                <c:pt idx="120">
                  <c:v>1.5141</c:v>
                </c:pt>
                <c:pt idx="121">
                  <c:v>1.5145</c:v>
                </c:pt>
                <c:pt idx="122">
                  <c:v>1.5097</c:v>
                </c:pt>
                <c:pt idx="123">
                  <c:v>1.5028999999999999</c:v>
                </c:pt>
                <c:pt idx="124">
                  <c:v>1.5015000000000001</c:v>
                </c:pt>
                <c:pt idx="125">
                  <c:v>1.5086999999999999</c:v>
                </c:pt>
                <c:pt idx="126">
                  <c:v>1.524</c:v>
                </c:pt>
                <c:pt idx="127">
                  <c:v>1.5489999999999999</c:v>
                </c:pt>
                <c:pt idx="128">
                  <c:v>1.5820000000000001</c:v>
                </c:pt>
                <c:pt idx="129">
                  <c:v>1.6115999999999999</c:v>
                </c:pt>
                <c:pt idx="130">
                  <c:v>1.6258999999999999</c:v>
                </c:pt>
                <c:pt idx="131">
                  <c:v>1.6225000000000001</c:v>
                </c:pt>
                <c:pt idx="132">
                  <c:v>1.6012</c:v>
                </c:pt>
                <c:pt idx="133">
                  <c:v>1.5501</c:v>
                </c:pt>
                <c:pt idx="134">
                  <c:v>1.4433</c:v>
                </c:pt>
                <c:pt idx="135">
                  <c:v>1.2603</c:v>
                </c:pt>
                <c:pt idx="136">
                  <c:v>1.0206</c:v>
                </c:pt>
                <c:pt idx="137">
                  <c:v>0.80086999999999997</c:v>
                </c:pt>
                <c:pt idx="138">
                  <c:v>0.67881999999999998</c:v>
                </c:pt>
                <c:pt idx="139">
                  <c:v>0.52737000000000001</c:v>
                </c:pt>
                <c:pt idx="140">
                  <c:v>0.35088999999999998</c:v>
                </c:pt>
                <c:pt idx="141">
                  <c:v>0.23760999999999999</c:v>
                </c:pt>
                <c:pt idx="142">
                  <c:v>0.16142000000000001</c:v>
                </c:pt>
                <c:pt idx="143">
                  <c:v>0.10703</c:v>
                </c:pt>
                <c:pt idx="144">
                  <c:v>6.5393999999999994E-2</c:v>
                </c:pt>
                <c:pt idx="145">
                  <c:v>3.0831000000000001E-2</c:v>
                </c:pt>
                <c:pt idx="146">
                  <c:v>8.7432999999999999E-4</c:v>
                </c:pt>
                <c:pt idx="147">
                  <c:v>8.6622999999999995E-4</c:v>
                </c:pt>
                <c:pt idx="148">
                  <c:v>8.5528000000000004E-4</c:v>
                </c:pt>
                <c:pt idx="149">
                  <c:v>8.4117999999999997E-4</c:v>
                </c:pt>
                <c:pt idx="150">
                  <c:v>8.2412999999999996E-4</c:v>
                </c:pt>
                <c:pt idx="151">
                  <c:v>8.0440999999999998E-4</c:v>
                </c:pt>
                <c:pt idx="152">
                  <c:v>7.8222999999999997E-4</c:v>
                </c:pt>
                <c:pt idx="153">
                  <c:v>7.582E-4</c:v>
                </c:pt>
                <c:pt idx="154">
                  <c:v>7.3276999999999999E-4</c:v>
                </c:pt>
                <c:pt idx="155">
                  <c:v>7.0629000000000004E-4</c:v>
                </c:pt>
                <c:pt idx="156">
                  <c:v>6.7926E-4</c:v>
                </c:pt>
                <c:pt idx="157">
                  <c:v>6.5202999999999995E-4</c:v>
                </c:pt>
                <c:pt idx="158">
                  <c:v>6.2493E-4</c:v>
                </c:pt>
                <c:pt idx="159">
                  <c:v>5.9820999999999995E-4</c:v>
                </c:pt>
                <c:pt idx="160">
                  <c:v>5.7207999999999998E-4</c:v>
                </c:pt>
                <c:pt idx="161">
                  <c:v>5.4670000000000001E-4</c:v>
                </c:pt>
                <c:pt idx="162">
                  <c:v>5.2218999999999996E-4</c:v>
                </c:pt>
                <c:pt idx="163">
                  <c:v>4.9863999999999996E-4</c:v>
                </c:pt>
                <c:pt idx="164">
                  <c:v>4.7608999999999998E-4</c:v>
                </c:pt>
                <c:pt idx="165">
                  <c:v>4.5458E-4</c:v>
                </c:pt>
                <c:pt idx="166">
                  <c:v>4.3409999999999998E-4</c:v>
                </c:pt>
                <c:pt idx="167">
                  <c:v>4.1461999999999998E-4</c:v>
                </c:pt>
                <c:pt idx="168">
                  <c:v>3.9612000000000002E-4</c:v>
                </c:pt>
                <c:pt idx="169">
                  <c:v>3.7853000000000002E-4</c:v>
                </c:pt>
                <c:pt idx="170">
                  <c:v>3.6190000000000001E-4</c:v>
                </c:pt>
                <c:pt idx="171">
                  <c:v>3.4630000000000001E-4</c:v>
                </c:pt>
                <c:pt idx="172">
                  <c:v>3.3147E-4</c:v>
                </c:pt>
                <c:pt idx="173">
                  <c:v>3.1734999999999999E-4</c:v>
                </c:pt>
                <c:pt idx="174">
                  <c:v>3.0399000000000002E-4</c:v>
                </c:pt>
                <c:pt idx="175">
                  <c:v>2.9153000000000002E-4</c:v>
                </c:pt>
                <c:pt idx="176">
                  <c:v>2.7961000000000001E-4</c:v>
                </c:pt>
                <c:pt idx="177">
                  <c:v>2.6823E-4</c:v>
                </c:pt>
                <c:pt idx="178">
                  <c:v>2.5769999999999998E-4</c:v>
                </c:pt>
                <c:pt idx="179">
                  <c:v>2.4755000000000003E-4</c:v>
                </c:pt>
                <c:pt idx="180">
                  <c:v>2.3795000000000001E-4</c:v>
                </c:pt>
                <c:pt idx="181">
                  <c:v>2.2895000000000001E-4</c:v>
                </c:pt>
                <c:pt idx="182">
                  <c:v>2.2020000000000001E-4</c:v>
                </c:pt>
                <c:pt idx="183">
                  <c:v>2.1215000000000001E-4</c:v>
                </c:pt>
                <c:pt idx="184">
                  <c:v>2.0432999999999999E-4</c:v>
                </c:pt>
                <c:pt idx="185">
                  <c:v>1.9698E-4</c:v>
                </c:pt>
                <c:pt idx="186">
                  <c:v>1.8997E-4</c:v>
                </c:pt>
                <c:pt idx="187">
                  <c:v>1.8326E-4</c:v>
                </c:pt>
                <c:pt idx="188">
                  <c:v>1.7694999999999999E-4</c:v>
                </c:pt>
                <c:pt idx="189">
                  <c:v>1.7085000000000001E-4</c:v>
                </c:pt>
                <c:pt idx="190">
                  <c:v>1.6511999999999999E-4</c:v>
                </c:pt>
                <c:pt idx="191">
                  <c:v>1.5957999999999999E-4</c:v>
                </c:pt>
                <c:pt idx="192">
                  <c:v>1.5436000000000001E-4</c:v>
                </c:pt>
                <c:pt idx="193">
                  <c:v>1.4931999999999999E-4</c:v>
                </c:pt>
                <c:pt idx="194">
                  <c:v>1.4454999999999999E-4</c:v>
                </c:pt>
                <c:pt idx="195">
                  <c:v>1.3997E-4</c:v>
                </c:pt>
                <c:pt idx="196">
                  <c:v>1.3556000000000001E-4</c:v>
                </c:pt>
                <c:pt idx="197">
                  <c:v>1.3142000000000001E-4</c:v>
                </c:pt>
                <c:pt idx="198">
                  <c:v>1.2731999999999999E-4</c:v>
                </c:pt>
                <c:pt idx="199">
                  <c:v>1.2355999999999999E-4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4B4-4BF6-A616-DEC7A06D6F07}"/>
            </c:ext>
          </c:extLst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2 m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Sheet1!$B$2:$B$201</c:f>
              <c:numCache>
                <c:formatCode>0.00E+00</c:formatCode>
                <c:ptCount val="200"/>
                <c:pt idx="0">
                  <c:v>-10</c:v>
                </c:pt>
                <c:pt idx="1">
                  <c:v>-9.8000000000000007</c:v>
                </c:pt>
                <c:pt idx="2">
                  <c:v>-9.6</c:v>
                </c:pt>
                <c:pt idx="3">
                  <c:v>-9.4</c:v>
                </c:pt>
                <c:pt idx="4">
                  <c:v>-9.1999999999999993</c:v>
                </c:pt>
                <c:pt idx="5">
                  <c:v>-9</c:v>
                </c:pt>
                <c:pt idx="6">
                  <c:v>-8.8000000000000007</c:v>
                </c:pt>
                <c:pt idx="7">
                  <c:v>-8.6</c:v>
                </c:pt>
                <c:pt idx="8">
                  <c:v>-8.4</c:v>
                </c:pt>
                <c:pt idx="9">
                  <c:v>-8.1999999999999993</c:v>
                </c:pt>
                <c:pt idx="10">
                  <c:v>-8</c:v>
                </c:pt>
                <c:pt idx="11">
                  <c:v>-7.8</c:v>
                </c:pt>
                <c:pt idx="12">
                  <c:v>-7.6</c:v>
                </c:pt>
                <c:pt idx="13">
                  <c:v>-7.4</c:v>
                </c:pt>
                <c:pt idx="14">
                  <c:v>-7.2</c:v>
                </c:pt>
                <c:pt idx="15">
                  <c:v>-7</c:v>
                </c:pt>
                <c:pt idx="16">
                  <c:v>-6.8</c:v>
                </c:pt>
                <c:pt idx="17">
                  <c:v>-6.6</c:v>
                </c:pt>
                <c:pt idx="18">
                  <c:v>-6.4</c:v>
                </c:pt>
                <c:pt idx="19">
                  <c:v>-6.2</c:v>
                </c:pt>
                <c:pt idx="20">
                  <c:v>-6</c:v>
                </c:pt>
                <c:pt idx="21">
                  <c:v>-5.8</c:v>
                </c:pt>
                <c:pt idx="22">
                  <c:v>-5.6</c:v>
                </c:pt>
                <c:pt idx="23">
                  <c:v>-5.4</c:v>
                </c:pt>
                <c:pt idx="24">
                  <c:v>-5.2</c:v>
                </c:pt>
                <c:pt idx="25">
                  <c:v>-5</c:v>
                </c:pt>
                <c:pt idx="26">
                  <c:v>-4.8</c:v>
                </c:pt>
                <c:pt idx="27">
                  <c:v>-4.5999999999999996</c:v>
                </c:pt>
                <c:pt idx="28">
                  <c:v>-4.4000000000000004</c:v>
                </c:pt>
                <c:pt idx="29">
                  <c:v>-4.2</c:v>
                </c:pt>
                <c:pt idx="30">
                  <c:v>-4</c:v>
                </c:pt>
                <c:pt idx="31">
                  <c:v>-3.8</c:v>
                </c:pt>
                <c:pt idx="32">
                  <c:v>-3.6</c:v>
                </c:pt>
                <c:pt idx="33">
                  <c:v>-3.4</c:v>
                </c:pt>
                <c:pt idx="34">
                  <c:v>-3.2</c:v>
                </c:pt>
                <c:pt idx="35">
                  <c:v>-3</c:v>
                </c:pt>
                <c:pt idx="36">
                  <c:v>-2.8</c:v>
                </c:pt>
                <c:pt idx="37">
                  <c:v>-2.6</c:v>
                </c:pt>
                <c:pt idx="38">
                  <c:v>-2.4</c:v>
                </c:pt>
                <c:pt idx="39">
                  <c:v>-2.2000000000000002</c:v>
                </c:pt>
                <c:pt idx="40">
                  <c:v>-2</c:v>
                </c:pt>
                <c:pt idx="41">
                  <c:v>-1.8</c:v>
                </c:pt>
                <c:pt idx="42">
                  <c:v>-1.6</c:v>
                </c:pt>
                <c:pt idx="43">
                  <c:v>-1.4</c:v>
                </c:pt>
                <c:pt idx="44">
                  <c:v>-1.2</c:v>
                </c:pt>
                <c:pt idx="45">
                  <c:v>-1</c:v>
                </c:pt>
                <c:pt idx="46">
                  <c:v>-0.8</c:v>
                </c:pt>
                <c:pt idx="47">
                  <c:v>-0.6</c:v>
                </c:pt>
                <c:pt idx="48">
                  <c:v>-0.4</c:v>
                </c:pt>
                <c:pt idx="49">
                  <c:v>-0.2</c:v>
                </c:pt>
                <c:pt idx="50">
                  <c:v>-2.0539000000000001E-15</c:v>
                </c:pt>
                <c:pt idx="51">
                  <c:v>0.2</c:v>
                </c:pt>
                <c:pt idx="52">
                  <c:v>0.4</c:v>
                </c:pt>
                <c:pt idx="53">
                  <c:v>0.6</c:v>
                </c:pt>
                <c:pt idx="54">
                  <c:v>0.8</c:v>
                </c:pt>
                <c:pt idx="55">
                  <c:v>1</c:v>
                </c:pt>
                <c:pt idx="56">
                  <c:v>1.2</c:v>
                </c:pt>
                <c:pt idx="57">
                  <c:v>1.4</c:v>
                </c:pt>
                <c:pt idx="58">
                  <c:v>1.6</c:v>
                </c:pt>
                <c:pt idx="59">
                  <c:v>1.8</c:v>
                </c:pt>
                <c:pt idx="60">
                  <c:v>2</c:v>
                </c:pt>
                <c:pt idx="61">
                  <c:v>2.2000000000000002</c:v>
                </c:pt>
                <c:pt idx="62">
                  <c:v>2.4</c:v>
                </c:pt>
                <c:pt idx="63">
                  <c:v>2.6</c:v>
                </c:pt>
                <c:pt idx="64">
                  <c:v>2.8</c:v>
                </c:pt>
                <c:pt idx="65">
                  <c:v>3</c:v>
                </c:pt>
                <c:pt idx="66">
                  <c:v>3.2</c:v>
                </c:pt>
                <c:pt idx="67">
                  <c:v>3.4</c:v>
                </c:pt>
                <c:pt idx="68">
                  <c:v>3.6</c:v>
                </c:pt>
                <c:pt idx="69">
                  <c:v>3.8</c:v>
                </c:pt>
                <c:pt idx="70">
                  <c:v>4</c:v>
                </c:pt>
                <c:pt idx="71">
                  <c:v>4.2</c:v>
                </c:pt>
                <c:pt idx="72">
                  <c:v>4.4000000000000004</c:v>
                </c:pt>
                <c:pt idx="73">
                  <c:v>4.5999999999999996</c:v>
                </c:pt>
                <c:pt idx="74">
                  <c:v>4.8</c:v>
                </c:pt>
                <c:pt idx="75">
                  <c:v>5</c:v>
                </c:pt>
                <c:pt idx="76">
                  <c:v>5.2</c:v>
                </c:pt>
                <c:pt idx="77">
                  <c:v>5.4</c:v>
                </c:pt>
                <c:pt idx="78">
                  <c:v>5.6</c:v>
                </c:pt>
                <c:pt idx="79">
                  <c:v>5.8</c:v>
                </c:pt>
                <c:pt idx="80">
                  <c:v>6</c:v>
                </c:pt>
                <c:pt idx="81">
                  <c:v>6.2</c:v>
                </c:pt>
                <c:pt idx="82">
                  <c:v>6.4</c:v>
                </c:pt>
                <c:pt idx="83">
                  <c:v>6.6</c:v>
                </c:pt>
                <c:pt idx="84">
                  <c:v>6.8</c:v>
                </c:pt>
                <c:pt idx="85">
                  <c:v>7</c:v>
                </c:pt>
                <c:pt idx="86">
                  <c:v>7.2</c:v>
                </c:pt>
                <c:pt idx="87">
                  <c:v>7.4</c:v>
                </c:pt>
                <c:pt idx="88">
                  <c:v>7.6</c:v>
                </c:pt>
                <c:pt idx="89">
                  <c:v>7.8</c:v>
                </c:pt>
                <c:pt idx="90">
                  <c:v>8</c:v>
                </c:pt>
                <c:pt idx="91">
                  <c:v>8.1999999999999993</c:v>
                </c:pt>
                <c:pt idx="92">
                  <c:v>8.4</c:v>
                </c:pt>
                <c:pt idx="93">
                  <c:v>8.6</c:v>
                </c:pt>
                <c:pt idx="94">
                  <c:v>8.8000000000000007</c:v>
                </c:pt>
                <c:pt idx="95">
                  <c:v>9</c:v>
                </c:pt>
                <c:pt idx="96">
                  <c:v>9.1999999999999993</c:v>
                </c:pt>
                <c:pt idx="97">
                  <c:v>9.4</c:v>
                </c:pt>
                <c:pt idx="98">
                  <c:v>9.6</c:v>
                </c:pt>
                <c:pt idx="99">
                  <c:v>9.8000000000000007</c:v>
                </c:pt>
                <c:pt idx="100">
                  <c:v>10</c:v>
                </c:pt>
                <c:pt idx="101">
                  <c:v>10.199999999999999</c:v>
                </c:pt>
                <c:pt idx="102">
                  <c:v>10.4</c:v>
                </c:pt>
                <c:pt idx="103">
                  <c:v>10.6</c:v>
                </c:pt>
                <c:pt idx="104">
                  <c:v>10.8</c:v>
                </c:pt>
                <c:pt idx="105">
                  <c:v>11</c:v>
                </c:pt>
                <c:pt idx="106">
                  <c:v>11.2</c:v>
                </c:pt>
                <c:pt idx="107">
                  <c:v>11.4</c:v>
                </c:pt>
                <c:pt idx="108">
                  <c:v>11.6</c:v>
                </c:pt>
                <c:pt idx="109">
                  <c:v>11.8</c:v>
                </c:pt>
                <c:pt idx="110">
                  <c:v>12</c:v>
                </c:pt>
                <c:pt idx="111">
                  <c:v>12.2</c:v>
                </c:pt>
                <c:pt idx="112">
                  <c:v>12.4</c:v>
                </c:pt>
                <c:pt idx="113">
                  <c:v>12.6</c:v>
                </c:pt>
                <c:pt idx="114">
                  <c:v>12.8</c:v>
                </c:pt>
                <c:pt idx="115">
                  <c:v>13</c:v>
                </c:pt>
                <c:pt idx="116">
                  <c:v>13.2</c:v>
                </c:pt>
                <c:pt idx="117">
                  <c:v>13.4</c:v>
                </c:pt>
                <c:pt idx="118">
                  <c:v>13.6</c:v>
                </c:pt>
                <c:pt idx="119">
                  <c:v>13.8</c:v>
                </c:pt>
                <c:pt idx="120">
                  <c:v>14</c:v>
                </c:pt>
                <c:pt idx="121">
                  <c:v>14.2</c:v>
                </c:pt>
                <c:pt idx="122">
                  <c:v>14.4</c:v>
                </c:pt>
                <c:pt idx="123">
                  <c:v>14.6</c:v>
                </c:pt>
                <c:pt idx="124">
                  <c:v>14.8</c:v>
                </c:pt>
                <c:pt idx="125">
                  <c:v>15</c:v>
                </c:pt>
                <c:pt idx="126">
                  <c:v>15.2</c:v>
                </c:pt>
                <c:pt idx="127">
                  <c:v>15.4</c:v>
                </c:pt>
                <c:pt idx="128">
                  <c:v>15.6</c:v>
                </c:pt>
                <c:pt idx="129">
                  <c:v>15.8</c:v>
                </c:pt>
                <c:pt idx="130">
                  <c:v>16</c:v>
                </c:pt>
                <c:pt idx="131">
                  <c:v>16.2</c:v>
                </c:pt>
                <c:pt idx="132">
                  <c:v>16.399999999999999</c:v>
                </c:pt>
                <c:pt idx="133">
                  <c:v>16.600000000000001</c:v>
                </c:pt>
                <c:pt idx="134">
                  <c:v>16.8</c:v>
                </c:pt>
                <c:pt idx="135">
                  <c:v>17</c:v>
                </c:pt>
                <c:pt idx="136">
                  <c:v>17.2</c:v>
                </c:pt>
                <c:pt idx="137">
                  <c:v>17.399999999999999</c:v>
                </c:pt>
                <c:pt idx="138">
                  <c:v>17.600000000000001</c:v>
                </c:pt>
                <c:pt idx="139">
                  <c:v>17.8</c:v>
                </c:pt>
                <c:pt idx="140">
                  <c:v>18</c:v>
                </c:pt>
                <c:pt idx="141">
                  <c:v>18.2</c:v>
                </c:pt>
                <c:pt idx="142">
                  <c:v>18.399999999999999</c:v>
                </c:pt>
                <c:pt idx="143">
                  <c:v>18.600000000000001</c:v>
                </c:pt>
                <c:pt idx="144">
                  <c:v>18.8</c:v>
                </c:pt>
                <c:pt idx="145">
                  <c:v>19</c:v>
                </c:pt>
                <c:pt idx="146">
                  <c:v>19.2</c:v>
                </c:pt>
                <c:pt idx="147">
                  <c:v>19.399999999999999</c:v>
                </c:pt>
                <c:pt idx="148">
                  <c:v>19.600000000000001</c:v>
                </c:pt>
                <c:pt idx="149">
                  <c:v>19.8</c:v>
                </c:pt>
                <c:pt idx="150">
                  <c:v>20</c:v>
                </c:pt>
                <c:pt idx="151">
                  <c:v>20.2</c:v>
                </c:pt>
                <c:pt idx="152">
                  <c:v>20.399999999999999</c:v>
                </c:pt>
                <c:pt idx="153">
                  <c:v>20.6</c:v>
                </c:pt>
                <c:pt idx="154">
                  <c:v>20.8</c:v>
                </c:pt>
                <c:pt idx="155">
                  <c:v>21</c:v>
                </c:pt>
                <c:pt idx="156">
                  <c:v>21.2</c:v>
                </c:pt>
                <c:pt idx="157">
                  <c:v>21.4</c:v>
                </c:pt>
                <c:pt idx="158">
                  <c:v>21.6</c:v>
                </c:pt>
                <c:pt idx="159">
                  <c:v>21.8</c:v>
                </c:pt>
                <c:pt idx="160">
                  <c:v>22</c:v>
                </c:pt>
                <c:pt idx="161">
                  <c:v>22.2</c:v>
                </c:pt>
                <c:pt idx="162">
                  <c:v>22.4</c:v>
                </c:pt>
                <c:pt idx="163">
                  <c:v>22.6</c:v>
                </c:pt>
                <c:pt idx="164">
                  <c:v>22.8</c:v>
                </c:pt>
                <c:pt idx="165">
                  <c:v>23</c:v>
                </c:pt>
                <c:pt idx="166">
                  <c:v>23.2</c:v>
                </c:pt>
                <c:pt idx="167">
                  <c:v>23.4</c:v>
                </c:pt>
                <c:pt idx="168">
                  <c:v>23.6</c:v>
                </c:pt>
                <c:pt idx="169">
                  <c:v>23.8</c:v>
                </c:pt>
                <c:pt idx="170">
                  <c:v>24</c:v>
                </c:pt>
                <c:pt idx="171">
                  <c:v>24.2</c:v>
                </c:pt>
                <c:pt idx="172">
                  <c:v>24.4</c:v>
                </c:pt>
                <c:pt idx="173">
                  <c:v>24.6</c:v>
                </c:pt>
                <c:pt idx="174">
                  <c:v>24.8</c:v>
                </c:pt>
                <c:pt idx="175">
                  <c:v>25</c:v>
                </c:pt>
                <c:pt idx="176">
                  <c:v>25.2</c:v>
                </c:pt>
                <c:pt idx="177">
                  <c:v>25.4</c:v>
                </c:pt>
                <c:pt idx="178">
                  <c:v>25.6</c:v>
                </c:pt>
                <c:pt idx="179">
                  <c:v>25.8</c:v>
                </c:pt>
                <c:pt idx="180">
                  <c:v>26</c:v>
                </c:pt>
                <c:pt idx="181">
                  <c:v>26.2</c:v>
                </c:pt>
                <c:pt idx="182">
                  <c:v>26.4</c:v>
                </c:pt>
                <c:pt idx="183">
                  <c:v>26.6</c:v>
                </c:pt>
                <c:pt idx="184">
                  <c:v>26.8</c:v>
                </c:pt>
                <c:pt idx="185">
                  <c:v>27</c:v>
                </c:pt>
                <c:pt idx="186">
                  <c:v>27.2</c:v>
                </c:pt>
                <c:pt idx="187">
                  <c:v>27.4</c:v>
                </c:pt>
                <c:pt idx="188">
                  <c:v>27.6</c:v>
                </c:pt>
                <c:pt idx="189">
                  <c:v>27.8</c:v>
                </c:pt>
                <c:pt idx="190">
                  <c:v>28</c:v>
                </c:pt>
                <c:pt idx="191">
                  <c:v>28.2</c:v>
                </c:pt>
                <c:pt idx="192">
                  <c:v>28.4</c:v>
                </c:pt>
                <c:pt idx="193">
                  <c:v>28.6</c:v>
                </c:pt>
                <c:pt idx="194">
                  <c:v>28.8</c:v>
                </c:pt>
                <c:pt idx="195">
                  <c:v>29</c:v>
                </c:pt>
                <c:pt idx="196">
                  <c:v>29.2</c:v>
                </c:pt>
                <c:pt idx="197">
                  <c:v>29.4</c:v>
                </c:pt>
                <c:pt idx="198">
                  <c:v>29.6</c:v>
                </c:pt>
                <c:pt idx="199">
                  <c:v>29.8</c:v>
                </c:pt>
              </c:numCache>
            </c:numRef>
          </c:xVal>
          <c:yVal>
            <c:numRef>
              <c:f>Sheet1!$F$2:$F$201</c:f>
              <c:numCache>
                <c:formatCode>0.00E+00</c:formatCode>
                <c:ptCount val="200"/>
                <c:pt idx="0">
                  <c:v>8.3220000000000006E-5</c:v>
                </c:pt>
                <c:pt idx="1">
                  <c:v>8.7451E-5</c:v>
                </c:pt>
                <c:pt idx="2">
                  <c:v>9.2052000000000006E-5</c:v>
                </c:pt>
                <c:pt idx="3">
                  <c:v>9.6959000000000005E-5</c:v>
                </c:pt>
                <c:pt idx="4">
                  <c:v>1.0213999999999999E-4</c:v>
                </c:pt>
                <c:pt idx="5">
                  <c:v>1.0771E-4</c:v>
                </c:pt>
                <c:pt idx="6">
                  <c:v>1.1374000000000001E-4</c:v>
                </c:pt>
                <c:pt idx="7">
                  <c:v>1.2016E-4</c:v>
                </c:pt>
                <c:pt idx="8">
                  <c:v>1.2701999999999999E-4</c:v>
                </c:pt>
                <c:pt idx="9">
                  <c:v>1.3435000000000001E-4</c:v>
                </c:pt>
                <c:pt idx="10">
                  <c:v>1.4234E-4</c:v>
                </c:pt>
                <c:pt idx="11">
                  <c:v>1.5095000000000001E-4</c:v>
                </c:pt>
                <c:pt idx="12">
                  <c:v>1.6022000000000001E-4</c:v>
                </c:pt>
                <c:pt idx="13">
                  <c:v>1.7024E-4</c:v>
                </c:pt>
                <c:pt idx="14">
                  <c:v>1.8108999999999999E-4</c:v>
                </c:pt>
                <c:pt idx="15">
                  <c:v>1.929E-4</c:v>
                </c:pt>
                <c:pt idx="16">
                  <c:v>2.0579999999999999E-4</c:v>
                </c:pt>
                <c:pt idx="17">
                  <c:v>2.1994000000000001E-4</c:v>
                </c:pt>
                <c:pt idx="18">
                  <c:v>2.3551999999999999E-4</c:v>
                </c:pt>
                <c:pt idx="19">
                  <c:v>2.5277999999999998E-4</c:v>
                </c:pt>
                <c:pt idx="20">
                  <c:v>2.7231E-4</c:v>
                </c:pt>
                <c:pt idx="21">
                  <c:v>2.9441999999999999E-4</c:v>
                </c:pt>
                <c:pt idx="22">
                  <c:v>3.1953999999999999E-4</c:v>
                </c:pt>
                <c:pt idx="23">
                  <c:v>3.4886999999999999E-4</c:v>
                </c:pt>
                <c:pt idx="24">
                  <c:v>3.8329999999999999E-4</c:v>
                </c:pt>
                <c:pt idx="25">
                  <c:v>4.2450000000000002E-4</c:v>
                </c:pt>
                <c:pt idx="26">
                  <c:v>4.7401000000000002E-4</c:v>
                </c:pt>
                <c:pt idx="27">
                  <c:v>5.3534000000000003E-4</c:v>
                </c:pt>
                <c:pt idx="28">
                  <c:v>6.1140999999999995E-4</c:v>
                </c:pt>
                <c:pt idx="29">
                  <c:v>7.0604999999999995E-4</c:v>
                </c:pt>
                <c:pt idx="30">
                  <c:v>0.26845000000000002</c:v>
                </c:pt>
                <c:pt idx="31">
                  <c:v>0.79000999999999999</c:v>
                </c:pt>
                <c:pt idx="32">
                  <c:v>1.2937000000000001</c:v>
                </c:pt>
                <c:pt idx="33">
                  <c:v>1.6659999999999999</c:v>
                </c:pt>
                <c:pt idx="34">
                  <c:v>2.0112999999999999</c:v>
                </c:pt>
                <c:pt idx="35">
                  <c:v>2.4504000000000001</c:v>
                </c:pt>
                <c:pt idx="36">
                  <c:v>3.012</c:v>
                </c:pt>
                <c:pt idx="37">
                  <c:v>3.7616000000000001</c:v>
                </c:pt>
                <c:pt idx="38">
                  <c:v>4.7771999999999997</c:v>
                </c:pt>
                <c:pt idx="39">
                  <c:v>6.1588000000000003</c:v>
                </c:pt>
                <c:pt idx="40">
                  <c:v>7.74</c:v>
                </c:pt>
                <c:pt idx="41">
                  <c:v>9.6033000000000008</c:v>
                </c:pt>
                <c:pt idx="42">
                  <c:v>11.912000000000001</c:v>
                </c:pt>
                <c:pt idx="43">
                  <c:v>14.282999999999999</c:v>
                </c:pt>
                <c:pt idx="44">
                  <c:v>16.32</c:v>
                </c:pt>
                <c:pt idx="45">
                  <c:v>17.872</c:v>
                </c:pt>
                <c:pt idx="46">
                  <c:v>18.992999999999999</c:v>
                </c:pt>
                <c:pt idx="47">
                  <c:v>19.791</c:v>
                </c:pt>
                <c:pt idx="48">
                  <c:v>20.335000000000001</c:v>
                </c:pt>
                <c:pt idx="49">
                  <c:v>20.635999999999999</c:v>
                </c:pt>
                <c:pt idx="50">
                  <c:v>20.701000000000001</c:v>
                </c:pt>
                <c:pt idx="51">
                  <c:v>20.555</c:v>
                </c:pt>
                <c:pt idx="52">
                  <c:v>20.195</c:v>
                </c:pt>
                <c:pt idx="53">
                  <c:v>19.606000000000002</c:v>
                </c:pt>
                <c:pt idx="54">
                  <c:v>18.792000000000002</c:v>
                </c:pt>
                <c:pt idx="55">
                  <c:v>17.821000000000002</c:v>
                </c:pt>
                <c:pt idx="56">
                  <c:v>16.786000000000001</c:v>
                </c:pt>
                <c:pt idx="57">
                  <c:v>15.747</c:v>
                </c:pt>
                <c:pt idx="58">
                  <c:v>14.737</c:v>
                </c:pt>
                <c:pt idx="59">
                  <c:v>13.771000000000001</c:v>
                </c:pt>
                <c:pt idx="60">
                  <c:v>12.846</c:v>
                </c:pt>
                <c:pt idx="61">
                  <c:v>11.928000000000001</c:v>
                </c:pt>
                <c:pt idx="62">
                  <c:v>11.007999999999999</c:v>
                </c:pt>
                <c:pt idx="63">
                  <c:v>10.122999999999999</c:v>
                </c:pt>
                <c:pt idx="64">
                  <c:v>9.3419000000000008</c:v>
                </c:pt>
                <c:pt idx="65">
                  <c:v>8.7173999999999996</c:v>
                </c:pt>
                <c:pt idx="66">
                  <c:v>8.2446000000000002</c:v>
                </c:pt>
                <c:pt idx="67">
                  <c:v>7.8452999999999999</c:v>
                </c:pt>
                <c:pt idx="68">
                  <c:v>7.3798000000000004</c:v>
                </c:pt>
                <c:pt idx="69">
                  <c:v>6.7289000000000003</c:v>
                </c:pt>
                <c:pt idx="70">
                  <c:v>6.0201000000000002</c:v>
                </c:pt>
                <c:pt idx="71">
                  <c:v>5.5533999999999999</c:v>
                </c:pt>
                <c:pt idx="72">
                  <c:v>5.4283000000000001</c:v>
                </c:pt>
                <c:pt idx="73">
                  <c:v>5.3914</c:v>
                </c:pt>
                <c:pt idx="74">
                  <c:v>5.1708999999999996</c:v>
                </c:pt>
                <c:pt idx="75">
                  <c:v>4.7876000000000003</c:v>
                </c:pt>
                <c:pt idx="76">
                  <c:v>4.4043000000000001</c:v>
                </c:pt>
                <c:pt idx="77">
                  <c:v>4.1101000000000001</c:v>
                </c:pt>
                <c:pt idx="78">
                  <c:v>3.9144000000000001</c:v>
                </c:pt>
                <c:pt idx="79">
                  <c:v>3.7867000000000002</c:v>
                </c:pt>
                <c:pt idx="80">
                  <c:v>3.6812999999999998</c:v>
                </c:pt>
                <c:pt idx="81">
                  <c:v>3.5571000000000002</c:v>
                </c:pt>
                <c:pt idx="82">
                  <c:v>3.4028999999999998</c:v>
                </c:pt>
                <c:pt idx="83">
                  <c:v>3.2397</c:v>
                </c:pt>
                <c:pt idx="84">
                  <c:v>3.0907</c:v>
                </c:pt>
                <c:pt idx="85">
                  <c:v>2.9613</c:v>
                </c:pt>
                <c:pt idx="86">
                  <c:v>2.8468</c:v>
                </c:pt>
                <c:pt idx="87">
                  <c:v>2.7471999999999999</c:v>
                </c:pt>
                <c:pt idx="88">
                  <c:v>2.6656</c:v>
                </c:pt>
                <c:pt idx="89">
                  <c:v>2.5945999999999998</c:v>
                </c:pt>
                <c:pt idx="90">
                  <c:v>2.5234000000000001</c:v>
                </c:pt>
                <c:pt idx="91">
                  <c:v>2.4510999999999998</c:v>
                </c:pt>
                <c:pt idx="92">
                  <c:v>2.3831000000000002</c:v>
                </c:pt>
                <c:pt idx="93">
                  <c:v>2.3153000000000001</c:v>
                </c:pt>
                <c:pt idx="94">
                  <c:v>2.2376999999999998</c:v>
                </c:pt>
                <c:pt idx="95">
                  <c:v>2.1509999999999998</c:v>
                </c:pt>
                <c:pt idx="96">
                  <c:v>2.0739999999999998</c:v>
                </c:pt>
                <c:pt idx="97">
                  <c:v>2.0299</c:v>
                </c:pt>
                <c:pt idx="98">
                  <c:v>2.0264000000000002</c:v>
                </c:pt>
                <c:pt idx="99">
                  <c:v>2.0484</c:v>
                </c:pt>
                <c:pt idx="100">
                  <c:v>2.0411000000000001</c:v>
                </c:pt>
                <c:pt idx="101">
                  <c:v>1.9383999999999999</c:v>
                </c:pt>
                <c:pt idx="102">
                  <c:v>1.7667999999999999</c:v>
                </c:pt>
                <c:pt idx="103">
                  <c:v>1.6698999999999999</c:v>
                </c:pt>
                <c:pt idx="104">
                  <c:v>1.7218</c:v>
                </c:pt>
                <c:pt idx="105">
                  <c:v>1.8224</c:v>
                </c:pt>
                <c:pt idx="106">
                  <c:v>1.8391999999999999</c:v>
                </c:pt>
                <c:pt idx="107">
                  <c:v>1.7656000000000001</c:v>
                </c:pt>
                <c:pt idx="108">
                  <c:v>1.6767000000000001</c:v>
                </c:pt>
                <c:pt idx="109">
                  <c:v>1.617</c:v>
                </c:pt>
                <c:pt idx="110">
                  <c:v>1.5952</c:v>
                </c:pt>
                <c:pt idx="111">
                  <c:v>1.6007</c:v>
                </c:pt>
                <c:pt idx="112">
                  <c:v>1.6117999999999999</c:v>
                </c:pt>
                <c:pt idx="113">
                  <c:v>1.6099000000000001</c:v>
                </c:pt>
                <c:pt idx="114">
                  <c:v>1.5913999999999999</c:v>
                </c:pt>
                <c:pt idx="115">
                  <c:v>1.5660000000000001</c:v>
                </c:pt>
                <c:pt idx="116">
                  <c:v>1.5444</c:v>
                </c:pt>
                <c:pt idx="117">
                  <c:v>1.5290999999999999</c:v>
                </c:pt>
                <c:pt idx="118">
                  <c:v>1.5182</c:v>
                </c:pt>
                <c:pt idx="119">
                  <c:v>1.5130999999999999</c:v>
                </c:pt>
                <c:pt idx="120">
                  <c:v>1.5141</c:v>
                </c:pt>
                <c:pt idx="121">
                  <c:v>1.5145</c:v>
                </c:pt>
                <c:pt idx="122">
                  <c:v>1.5097</c:v>
                </c:pt>
                <c:pt idx="123">
                  <c:v>1.5028999999999999</c:v>
                </c:pt>
                <c:pt idx="124">
                  <c:v>1.5015000000000001</c:v>
                </c:pt>
                <c:pt idx="125">
                  <c:v>1.5086999999999999</c:v>
                </c:pt>
                <c:pt idx="126">
                  <c:v>1.524</c:v>
                </c:pt>
                <c:pt idx="127">
                  <c:v>1.5489999999999999</c:v>
                </c:pt>
                <c:pt idx="128">
                  <c:v>1.5820000000000001</c:v>
                </c:pt>
                <c:pt idx="129">
                  <c:v>1.6115999999999999</c:v>
                </c:pt>
                <c:pt idx="130">
                  <c:v>1.6258999999999999</c:v>
                </c:pt>
                <c:pt idx="131">
                  <c:v>1.6225000000000001</c:v>
                </c:pt>
                <c:pt idx="132">
                  <c:v>1.6012</c:v>
                </c:pt>
                <c:pt idx="133">
                  <c:v>1.5501</c:v>
                </c:pt>
                <c:pt idx="134">
                  <c:v>1.4433</c:v>
                </c:pt>
                <c:pt idx="135">
                  <c:v>1.2603</c:v>
                </c:pt>
                <c:pt idx="136">
                  <c:v>1.0206</c:v>
                </c:pt>
                <c:pt idx="137">
                  <c:v>0.80086999999999997</c:v>
                </c:pt>
                <c:pt idx="138">
                  <c:v>0.67881999999999998</c:v>
                </c:pt>
                <c:pt idx="139">
                  <c:v>0.52890000000000004</c:v>
                </c:pt>
                <c:pt idx="140">
                  <c:v>0.35549999999999998</c:v>
                </c:pt>
                <c:pt idx="141">
                  <c:v>0.24573999999999999</c:v>
                </c:pt>
                <c:pt idx="142">
                  <c:v>0.17363999999999999</c:v>
                </c:pt>
                <c:pt idx="143">
                  <c:v>0.12414</c:v>
                </c:pt>
                <c:pt idx="144">
                  <c:v>8.8603000000000001E-2</c:v>
                </c:pt>
                <c:pt idx="145">
                  <c:v>6.1869E-2</c:v>
                </c:pt>
                <c:pt idx="146">
                  <c:v>4.0711999999999998E-2</c:v>
                </c:pt>
                <c:pt idx="147">
                  <c:v>2.2960999999999999E-2</c:v>
                </c:pt>
                <c:pt idx="148">
                  <c:v>7.0270000000000003E-3</c:v>
                </c:pt>
                <c:pt idx="149">
                  <c:v>9.8224E-5</c:v>
                </c:pt>
                <c:pt idx="150">
                  <c:v>9.5348999999999998E-5</c:v>
                </c:pt>
                <c:pt idx="151">
                  <c:v>9.2686E-5</c:v>
                </c:pt>
                <c:pt idx="152">
                  <c:v>9.0118999999999996E-5</c:v>
                </c:pt>
                <c:pt idx="153">
                  <c:v>8.7577999999999994E-5</c:v>
                </c:pt>
                <c:pt idx="154">
                  <c:v>8.5023000000000002E-5</c:v>
                </c:pt>
                <c:pt idx="155">
                  <c:v>8.2433000000000002E-5</c:v>
                </c:pt>
                <c:pt idx="156">
                  <c:v>7.9808000000000006E-5</c:v>
                </c:pt>
                <c:pt idx="157">
                  <c:v>7.7150999999999994E-5</c:v>
                </c:pt>
                <c:pt idx="158">
                  <c:v>7.4475999999999996E-5</c:v>
                </c:pt>
                <c:pt idx="159">
                  <c:v>7.1796000000000002E-5</c:v>
                </c:pt>
                <c:pt idx="160">
                  <c:v>6.9128999999999995E-5</c:v>
                </c:pt>
                <c:pt idx="161">
                  <c:v>6.6487000000000002E-5</c:v>
                </c:pt>
                <c:pt idx="162">
                  <c:v>6.389E-5</c:v>
                </c:pt>
                <c:pt idx="163">
                  <c:v>6.1347999999999996E-5</c:v>
                </c:pt>
                <c:pt idx="164">
                  <c:v>5.8872000000000001E-5</c:v>
                </c:pt>
                <c:pt idx="165">
                  <c:v>5.6468000000000002E-5</c:v>
                </c:pt>
                <c:pt idx="166">
                  <c:v>5.4144000000000002E-5</c:v>
                </c:pt>
                <c:pt idx="167">
                  <c:v>5.1903000000000001E-5</c:v>
                </c:pt>
                <c:pt idx="168">
                  <c:v>4.9749000000000001E-5</c:v>
                </c:pt>
                <c:pt idx="169">
                  <c:v>4.7679999999999998E-5</c:v>
                </c:pt>
                <c:pt idx="170">
                  <c:v>4.5697E-5</c:v>
                </c:pt>
                <c:pt idx="171">
                  <c:v>4.3816000000000002E-5</c:v>
                </c:pt>
                <c:pt idx="172">
                  <c:v>4.2020000000000001E-5</c:v>
                </c:pt>
                <c:pt idx="173">
                  <c:v>4.0302999999999997E-5</c:v>
                </c:pt>
                <c:pt idx="174">
                  <c:v>3.8661000000000001E-5</c:v>
                </c:pt>
                <c:pt idx="175">
                  <c:v>3.7094000000000001E-5</c:v>
                </c:pt>
                <c:pt idx="176">
                  <c:v>3.5623000000000001E-5</c:v>
                </c:pt>
                <c:pt idx="177">
                  <c:v>3.4214999999999997E-5</c:v>
                </c:pt>
                <c:pt idx="178">
                  <c:v>3.2861000000000003E-5</c:v>
                </c:pt>
                <c:pt idx="179">
                  <c:v>3.1594000000000003E-5</c:v>
                </c:pt>
                <c:pt idx="180">
                  <c:v>3.0383999999999999E-5</c:v>
                </c:pt>
                <c:pt idx="181">
                  <c:v>2.9217000000000002E-5</c:v>
                </c:pt>
                <c:pt idx="182">
                  <c:v>2.8130999999999999E-5</c:v>
                </c:pt>
                <c:pt idx="183">
                  <c:v>2.7084999999999999E-5</c:v>
                </c:pt>
                <c:pt idx="184">
                  <c:v>2.6084999999999998E-5</c:v>
                </c:pt>
                <c:pt idx="185">
                  <c:v>2.5148E-5</c:v>
                </c:pt>
                <c:pt idx="186">
                  <c:v>2.4232000000000001E-5</c:v>
                </c:pt>
                <c:pt idx="187">
                  <c:v>2.3387000000000002E-5</c:v>
                </c:pt>
                <c:pt idx="188">
                  <c:v>2.2561E-5</c:v>
                </c:pt>
                <c:pt idx="189">
                  <c:v>2.1787E-5</c:v>
                </c:pt>
                <c:pt idx="190">
                  <c:v>2.1039E-5</c:v>
                </c:pt>
                <c:pt idx="191">
                  <c:v>2.033E-5</c:v>
                </c:pt>
                <c:pt idx="192">
                  <c:v>1.965E-5</c:v>
                </c:pt>
                <c:pt idx="193">
                  <c:v>1.9004E-5</c:v>
                </c:pt>
                <c:pt idx="194">
                  <c:v>1.8383E-5</c:v>
                </c:pt>
                <c:pt idx="195">
                  <c:v>1.7793000000000001E-5</c:v>
                </c:pt>
                <c:pt idx="196">
                  <c:v>1.7221999999999999E-5</c:v>
                </c:pt>
                <c:pt idx="197">
                  <c:v>1.6685E-5</c:v>
                </c:pt>
                <c:pt idx="198">
                  <c:v>1.6158E-5</c:v>
                </c:pt>
                <c:pt idx="199">
                  <c:v>1.5670000000000001E-5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4B4-4BF6-A616-DEC7A06D6F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3607728"/>
        <c:axId val="1367333168"/>
      </c:scatterChart>
      <c:valAx>
        <c:axId val="1623607728"/>
        <c:scaling>
          <c:orientation val="minMax"/>
          <c:max val="1"/>
          <c:min val="-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7333168"/>
        <c:crosses val="autoZero"/>
        <c:crossBetween val="midCat"/>
      </c:valAx>
      <c:valAx>
        <c:axId val="1367333168"/>
        <c:scaling>
          <c:orientation val="minMax"/>
          <c:min val="1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36077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E" dirty="0"/>
              <a:t>Magnetic field</a:t>
            </a:r>
            <a:r>
              <a:rPr lang="en-IE" baseline="0" dirty="0"/>
              <a:t> at 40 m circumference radius</a:t>
            </a:r>
            <a:endParaRPr lang="en-I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'40 m circ'!$B$1</c:f>
              <c:strCache>
                <c:ptCount val="1"/>
                <c:pt idx="0">
                  <c:v>no shield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'40 m circ'!$A$2:$A$180</c:f>
              <c:numCache>
                <c:formatCode>General</c:formatCode>
                <c:ptCount val="17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1">
                  <c:v>-90</c:v>
                </c:pt>
                <c:pt idx="92">
                  <c:v>-89</c:v>
                </c:pt>
                <c:pt idx="93">
                  <c:v>-88</c:v>
                </c:pt>
                <c:pt idx="94">
                  <c:v>-87</c:v>
                </c:pt>
                <c:pt idx="95">
                  <c:v>-86</c:v>
                </c:pt>
                <c:pt idx="96">
                  <c:v>-85</c:v>
                </c:pt>
                <c:pt idx="97">
                  <c:v>-84</c:v>
                </c:pt>
                <c:pt idx="98">
                  <c:v>-83</c:v>
                </c:pt>
                <c:pt idx="99">
                  <c:v>-82</c:v>
                </c:pt>
                <c:pt idx="100">
                  <c:v>-81</c:v>
                </c:pt>
                <c:pt idx="101">
                  <c:v>-80</c:v>
                </c:pt>
                <c:pt idx="102">
                  <c:v>-79</c:v>
                </c:pt>
                <c:pt idx="103">
                  <c:v>-78</c:v>
                </c:pt>
                <c:pt idx="104">
                  <c:v>-77</c:v>
                </c:pt>
                <c:pt idx="105">
                  <c:v>-76</c:v>
                </c:pt>
                <c:pt idx="106">
                  <c:v>-75</c:v>
                </c:pt>
                <c:pt idx="107">
                  <c:v>-74</c:v>
                </c:pt>
                <c:pt idx="108">
                  <c:v>-73</c:v>
                </c:pt>
                <c:pt idx="109">
                  <c:v>-72</c:v>
                </c:pt>
                <c:pt idx="110">
                  <c:v>-71</c:v>
                </c:pt>
                <c:pt idx="111">
                  <c:v>-70</c:v>
                </c:pt>
                <c:pt idx="112">
                  <c:v>-69</c:v>
                </c:pt>
                <c:pt idx="113">
                  <c:v>-68</c:v>
                </c:pt>
                <c:pt idx="114">
                  <c:v>-67</c:v>
                </c:pt>
                <c:pt idx="115">
                  <c:v>-66</c:v>
                </c:pt>
                <c:pt idx="116">
                  <c:v>-65</c:v>
                </c:pt>
                <c:pt idx="117">
                  <c:v>-64</c:v>
                </c:pt>
                <c:pt idx="118">
                  <c:v>-63</c:v>
                </c:pt>
                <c:pt idx="119">
                  <c:v>-62</c:v>
                </c:pt>
                <c:pt idx="120">
                  <c:v>-61</c:v>
                </c:pt>
                <c:pt idx="121">
                  <c:v>-60</c:v>
                </c:pt>
                <c:pt idx="122">
                  <c:v>-59</c:v>
                </c:pt>
                <c:pt idx="123">
                  <c:v>-58</c:v>
                </c:pt>
                <c:pt idx="124">
                  <c:v>-57</c:v>
                </c:pt>
                <c:pt idx="125">
                  <c:v>-56</c:v>
                </c:pt>
                <c:pt idx="126">
                  <c:v>-55</c:v>
                </c:pt>
                <c:pt idx="127">
                  <c:v>-54</c:v>
                </c:pt>
                <c:pt idx="128">
                  <c:v>-53</c:v>
                </c:pt>
                <c:pt idx="129">
                  <c:v>-52</c:v>
                </c:pt>
                <c:pt idx="130">
                  <c:v>-51</c:v>
                </c:pt>
                <c:pt idx="131">
                  <c:v>-50</c:v>
                </c:pt>
                <c:pt idx="132">
                  <c:v>-49</c:v>
                </c:pt>
                <c:pt idx="133">
                  <c:v>-48</c:v>
                </c:pt>
                <c:pt idx="134">
                  <c:v>-47</c:v>
                </c:pt>
                <c:pt idx="135">
                  <c:v>-46</c:v>
                </c:pt>
                <c:pt idx="136">
                  <c:v>-45</c:v>
                </c:pt>
                <c:pt idx="137">
                  <c:v>-44</c:v>
                </c:pt>
                <c:pt idx="138">
                  <c:v>-43</c:v>
                </c:pt>
                <c:pt idx="139">
                  <c:v>-42</c:v>
                </c:pt>
                <c:pt idx="140">
                  <c:v>-41</c:v>
                </c:pt>
                <c:pt idx="141">
                  <c:v>-40</c:v>
                </c:pt>
                <c:pt idx="142">
                  <c:v>-39</c:v>
                </c:pt>
                <c:pt idx="143">
                  <c:v>-38</c:v>
                </c:pt>
                <c:pt idx="144">
                  <c:v>-37</c:v>
                </c:pt>
                <c:pt idx="145">
                  <c:v>-36</c:v>
                </c:pt>
                <c:pt idx="146">
                  <c:v>-35</c:v>
                </c:pt>
                <c:pt idx="147">
                  <c:v>-34</c:v>
                </c:pt>
                <c:pt idx="148">
                  <c:v>-33</c:v>
                </c:pt>
                <c:pt idx="149">
                  <c:v>-32</c:v>
                </c:pt>
                <c:pt idx="150">
                  <c:v>-31</c:v>
                </c:pt>
                <c:pt idx="151">
                  <c:v>-30</c:v>
                </c:pt>
                <c:pt idx="152">
                  <c:v>-29</c:v>
                </c:pt>
                <c:pt idx="153">
                  <c:v>-28</c:v>
                </c:pt>
                <c:pt idx="154">
                  <c:v>-27</c:v>
                </c:pt>
                <c:pt idx="155">
                  <c:v>-26</c:v>
                </c:pt>
                <c:pt idx="156">
                  <c:v>-25</c:v>
                </c:pt>
                <c:pt idx="157">
                  <c:v>-24</c:v>
                </c:pt>
                <c:pt idx="158">
                  <c:v>-23</c:v>
                </c:pt>
                <c:pt idx="159">
                  <c:v>-22</c:v>
                </c:pt>
                <c:pt idx="160">
                  <c:v>-21</c:v>
                </c:pt>
                <c:pt idx="161">
                  <c:v>-20</c:v>
                </c:pt>
                <c:pt idx="162">
                  <c:v>-19</c:v>
                </c:pt>
                <c:pt idx="163">
                  <c:v>-18</c:v>
                </c:pt>
                <c:pt idx="164">
                  <c:v>-17</c:v>
                </c:pt>
                <c:pt idx="165">
                  <c:v>-16</c:v>
                </c:pt>
                <c:pt idx="166">
                  <c:v>-15</c:v>
                </c:pt>
                <c:pt idx="167">
                  <c:v>-14</c:v>
                </c:pt>
                <c:pt idx="168">
                  <c:v>-13</c:v>
                </c:pt>
                <c:pt idx="169">
                  <c:v>-12</c:v>
                </c:pt>
                <c:pt idx="170">
                  <c:v>-11</c:v>
                </c:pt>
                <c:pt idx="171">
                  <c:v>-10</c:v>
                </c:pt>
                <c:pt idx="172">
                  <c:v>-9</c:v>
                </c:pt>
                <c:pt idx="173">
                  <c:v>-8</c:v>
                </c:pt>
                <c:pt idx="174">
                  <c:v>-7</c:v>
                </c:pt>
                <c:pt idx="175">
                  <c:v>-6</c:v>
                </c:pt>
                <c:pt idx="176">
                  <c:v>-5</c:v>
                </c:pt>
                <c:pt idx="177">
                  <c:v>-4</c:v>
                </c:pt>
                <c:pt idx="178">
                  <c:v>-3</c:v>
                </c:pt>
              </c:numCache>
            </c:numRef>
          </c:xVal>
          <c:yVal>
            <c:numRef>
              <c:f>'40 m circ'!$B$2:$B$180</c:f>
              <c:numCache>
                <c:formatCode>0.00E+00</c:formatCode>
                <c:ptCount val="179"/>
                <c:pt idx="0">
                  <c:v>3.3923999999999998E-4</c:v>
                </c:pt>
                <c:pt idx="1">
                  <c:v>3.3965999999999998E-4</c:v>
                </c:pt>
                <c:pt idx="2">
                  <c:v>3.4026999999999999E-4</c:v>
                </c:pt>
                <c:pt idx="3">
                  <c:v>3.4107000000000001E-4</c:v>
                </c:pt>
                <c:pt idx="4">
                  <c:v>3.4207999999999998E-4</c:v>
                </c:pt>
                <c:pt idx="5">
                  <c:v>3.4328000000000001E-4</c:v>
                </c:pt>
                <c:pt idx="6">
                  <c:v>3.4473000000000001E-4</c:v>
                </c:pt>
                <c:pt idx="7">
                  <c:v>3.4622E-4</c:v>
                </c:pt>
                <c:pt idx="8">
                  <c:v>3.4797000000000002E-4</c:v>
                </c:pt>
                <c:pt idx="9">
                  <c:v>3.4989E-4</c:v>
                </c:pt>
                <c:pt idx="10">
                  <c:v>3.5196000000000001E-4</c:v>
                </c:pt>
                <c:pt idx="11">
                  <c:v>3.5420999999999998E-4</c:v>
                </c:pt>
                <c:pt idx="12">
                  <c:v>3.5645000000000002E-4</c:v>
                </c:pt>
                <c:pt idx="13">
                  <c:v>3.5901999999999999E-4</c:v>
                </c:pt>
                <c:pt idx="14">
                  <c:v>3.6167000000000003E-4</c:v>
                </c:pt>
                <c:pt idx="15">
                  <c:v>3.6495000000000001E-4</c:v>
                </c:pt>
                <c:pt idx="16">
                  <c:v>3.6835999999999998E-4</c:v>
                </c:pt>
                <c:pt idx="17">
                  <c:v>3.7186000000000001E-4</c:v>
                </c:pt>
                <c:pt idx="18">
                  <c:v>3.7552000000000001E-4</c:v>
                </c:pt>
                <c:pt idx="19">
                  <c:v>3.7905000000000002E-4</c:v>
                </c:pt>
                <c:pt idx="20">
                  <c:v>3.8270999999999997E-4</c:v>
                </c:pt>
                <c:pt idx="21">
                  <c:v>3.8699999999999997E-4</c:v>
                </c:pt>
                <c:pt idx="22">
                  <c:v>3.9152000000000002E-4</c:v>
                </c:pt>
                <c:pt idx="23">
                  <c:v>3.9597999999999999E-4</c:v>
                </c:pt>
                <c:pt idx="24">
                  <c:v>4.0048999999999998E-4</c:v>
                </c:pt>
                <c:pt idx="25">
                  <c:v>4.0489999999999998E-4</c:v>
                </c:pt>
                <c:pt idx="26">
                  <c:v>4.1023999999999998E-4</c:v>
                </c:pt>
                <c:pt idx="27">
                  <c:v>4.1545999999999998E-4</c:v>
                </c:pt>
                <c:pt idx="28">
                  <c:v>4.2056E-4</c:v>
                </c:pt>
                <c:pt idx="29">
                  <c:v>4.2562999999999998E-4</c:v>
                </c:pt>
                <c:pt idx="30">
                  <c:v>4.3152000000000002E-4</c:v>
                </c:pt>
                <c:pt idx="31">
                  <c:v>4.372E-4</c:v>
                </c:pt>
                <c:pt idx="32">
                  <c:v>4.4265999999999999E-4</c:v>
                </c:pt>
                <c:pt idx="33">
                  <c:v>4.4875999999999998E-4</c:v>
                </c:pt>
                <c:pt idx="34">
                  <c:v>4.5488000000000001E-4</c:v>
                </c:pt>
                <c:pt idx="35">
                  <c:v>4.6071000000000003E-4</c:v>
                </c:pt>
                <c:pt idx="36">
                  <c:v>4.6715E-4</c:v>
                </c:pt>
                <c:pt idx="37">
                  <c:v>4.7352000000000001E-4</c:v>
                </c:pt>
                <c:pt idx="38">
                  <c:v>4.7966000000000003E-4</c:v>
                </c:pt>
                <c:pt idx="39">
                  <c:v>4.8649000000000001E-4</c:v>
                </c:pt>
                <c:pt idx="40">
                  <c:v>4.9291000000000005E-4</c:v>
                </c:pt>
                <c:pt idx="41">
                  <c:v>4.9969999999999995E-4</c:v>
                </c:pt>
                <c:pt idx="42">
                  <c:v>5.0644000000000004E-4</c:v>
                </c:pt>
                <c:pt idx="43">
                  <c:v>5.1322E-4</c:v>
                </c:pt>
                <c:pt idx="44">
                  <c:v>5.2017999999999997E-4</c:v>
                </c:pt>
                <c:pt idx="45">
                  <c:v>5.2704E-4</c:v>
                </c:pt>
                <c:pt idx="46">
                  <c:v>5.3410999999999997E-4</c:v>
                </c:pt>
                <c:pt idx="47">
                  <c:v>5.4109999999999998E-4</c:v>
                </c:pt>
                <c:pt idx="48">
                  <c:v>5.4819000000000005E-4</c:v>
                </c:pt>
                <c:pt idx="49">
                  <c:v>5.5533000000000004E-4</c:v>
                </c:pt>
                <c:pt idx="50">
                  <c:v>5.6234999999999998E-4</c:v>
                </c:pt>
                <c:pt idx="51">
                  <c:v>5.6963000000000001E-4</c:v>
                </c:pt>
                <c:pt idx="52">
                  <c:v>5.7675999999999995E-4</c:v>
                </c:pt>
                <c:pt idx="53">
                  <c:v>5.8392999999999997E-4</c:v>
                </c:pt>
                <c:pt idx="54">
                  <c:v>5.9113999999999998E-4</c:v>
                </c:pt>
                <c:pt idx="55">
                  <c:v>5.9827999999999997E-4</c:v>
                </c:pt>
                <c:pt idx="56">
                  <c:v>6.0539999999999997E-4</c:v>
                </c:pt>
                <c:pt idx="57">
                  <c:v>6.1251000000000003E-4</c:v>
                </c:pt>
                <c:pt idx="58">
                  <c:v>6.1965999999999996E-4</c:v>
                </c:pt>
                <c:pt idx="59">
                  <c:v>6.2666999999999996E-4</c:v>
                </c:pt>
                <c:pt idx="60">
                  <c:v>6.3367000000000002E-4</c:v>
                </c:pt>
                <c:pt idx="61">
                  <c:v>6.4057999999999997E-4</c:v>
                </c:pt>
                <c:pt idx="62">
                  <c:v>6.4745000000000004E-4</c:v>
                </c:pt>
                <c:pt idx="63">
                  <c:v>6.5415999999999998E-4</c:v>
                </c:pt>
                <c:pt idx="64">
                  <c:v>6.6091999999999995E-4</c:v>
                </c:pt>
                <c:pt idx="65">
                  <c:v>6.6726999999999997E-4</c:v>
                </c:pt>
                <c:pt idx="66">
                  <c:v>6.7391E-4</c:v>
                </c:pt>
                <c:pt idx="67">
                  <c:v>6.8019E-4</c:v>
                </c:pt>
                <c:pt idx="68">
                  <c:v>6.8621000000000003E-4</c:v>
                </c:pt>
                <c:pt idx="69">
                  <c:v>6.9238999999999998E-4</c:v>
                </c:pt>
                <c:pt idx="70">
                  <c:v>6.9819999999999995E-4</c:v>
                </c:pt>
                <c:pt idx="71">
                  <c:v>7.0354E-4</c:v>
                </c:pt>
                <c:pt idx="72">
                  <c:v>7.0927000000000002E-4</c:v>
                </c:pt>
                <c:pt idx="73">
                  <c:v>7.1458000000000003E-4</c:v>
                </c:pt>
                <c:pt idx="74">
                  <c:v>7.1947999999999999E-4</c:v>
                </c:pt>
                <c:pt idx="75">
                  <c:v>7.2393999999999996E-4</c:v>
                </c:pt>
                <c:pt idx="76">
                  <c:v>7.2862000000000003E-4</c:v>
                </c:pt>
                <c:pt idx="77">
                  <c:v>7.3302999999999997E-4</c:v>
                </c:pt>
                <c:pt idx="78">
                  <c:v>7.3705000000000005E-4</c:v>
                </c:pt>
                <c:pt idx="79">
                  <c:v>7.4063999999999998E-4</c:v>
                </c:pt>
                <c:pt idx="80">
                  <c:v>7.4381000000000002E-4</c:v>
                </c:pt>
                <c:pt idx="81">
                  <c:v>7.4660999999999998E-4</c:v>
                </c:pt>
                <c:pt idx="82">
                  <c:v>7.4921999999999999E-4</c:v>
                </c:pt>
                <c:pt idx="83">
                  <c:v>7.5175999999999997E-4</c:v>
                </c:pt>
                <c:pt idx="84">
                  <c:v>7.5392999999999999E-4</c:v>
                </c:pt>
                <c:pt idx="85">
                  <c:v>7.5564000000000002E-4</c:v>
                </c:pt>
                <c:pt idx="86">
                  <c:v>7.5697999999999998E-4</c:v>
                </c:pt>
                <c:pt idx="87">
                  <c:v>7.5792999999999998E-4</c:v>
                </c:pt>
                <c:pt idx="88">
                  <c:v>7.5852000000000005E-4</c:v>
                </c:pt>
                <c:pt idx="89">
                  <c:v>7.5871000000000001E-4</c:v>
                </c:pt>
                <c:pt idx="91">
                  <c:v>5.3845E-4</c:v>
                </c:pt>
                <c:pt idx="92">
                  <c:v>5.3835000000000005E-4</c:v>
                </c:pt>
                <c:pt idx="93">
                  <c:v>5.3817999999999997E-4</c:v>
                </c:pt>
                <c:pt idx="94">
                  <c:v>5.3793999999999999E-4</c:v>
                </c:pt>
                <c:pt idx="95">
                  <c:v>5.3764000000000004E-4</c:v>
                </c:pt>
                <c:pt idx="96">
                  <c:v>5.3720999999999999E-4</c:v>
                </c:pt>
                <c:pt idx="97">
                  <c:v>5.3669999999999998E-4</c:v>
                </c:pt>
                <c:pt idx="98">
                  <c:v>5.3607000000000004E-4</c:v>
                </c:pt>
                <c:pt idx="99">
                  <c:v>5.3531E-4</c:v>
                </c:pt>
                <c:pt idx="100">
                  <c:v>5.3443000000000002E-4</c:v>
                </c:pt>
                <c:pt idx="101">
                  <c:v>5.3339000000000001E-4</c:v>
                </c:pt>
                <c:pt idx="102">
                  <c:v>5.3217E-4</c:v>
                </c:pt>
                <c:pt idx="103">
                  <c:v>5.308E-4</c:v>
                </c:pt>
                <c:pt idx="104">
                  <c:v>5.2923E-4</c:v>
                </c:pt>
                <c:pt idx="105">
                  <c:v>5.2782999999999997E-4</c:v>
                </c:pt>
                <c:pt idx="106">
                  <c:v>5.2674000000000004E-4</c:v>
                </c:pt>
                <c:pt idx="107">
                  <c:v>5.2543000000000002E-4</c:v>
                </c:pt>
                <c:pt idx="108">
                  <c:v>5.2384999999999997E-4</c:v>
                </c:pt>
                <c:pt idx="109">
                  <c:v>5.2205999999999997E-4</c:v>
                </c:pt>
                <c:pt idx="110">
                  <c:v>5.2001E-4</c:v>
                </c:pt>
                <c:pt idx="111">
                  <c:v>5.1774999999999998E-4</c:v>
                </c:pt>
                <c:pt idx="112">
                  <c:v>5.1615999999999999E-4</c:v>
                </c:pt>
                <c:pt idx="113">
                  <c:v>5.1429000000000004E-4</c:v>
                </c:pt>
                <c:pt idx="114">
                  <c:v>5.1212999999999996E-4</c:v>
                </c:pt>
                <c:pt idx="115">
                  <c:v>5.0969000000000003E-4</c:v>
                </c:pt>
                <c:pt idx="116">
                  <c:v>5.0717999999999998E-4</c:v>
                </c:pt>
                <c:pt idx="117">
                  <c:v>5.0511000000000002E-4</c:v>
                </c:pt>
                <c:pt idx="118">
                  <c:v>5.0270000000000002E-4</c:v>
                </c:pt>
                <c:pt idx="119">
                  <c:v>4.9998000000000002E-4</c:v>
                </c:pt>
                <c:pt idx="120">
                  <c:v>4.9724000000000003E-4</c:v>
                </c:pt>
                <c:pt idx="121">
                  <c:v>4.9478E-4</c:v>
                </c:pt>
                <c:pt idx="122">
                  <c:v>4.9198999999999998E-4</c:v>
                </c:pt>
                <c:pt idx="123">
                  <c:v>4.8890999999999995E-4</c:v>
                </c:pt>
                <c:pt idx="124">
                  <c:v>4.8622999999999998E-4</c:v>
                </c:pt>
                <c:pt idx="125">
                  <c:v>4.8328999999999999E-4</c:v>
                </c:pt>
                <c:pt idx="126">
                  <c:v>4.8005999999999998E-4</c:v>
                </c:pt>
                <c:pt idx="127">
                  <c:v>4.7716000000000002E-4</c:v>
                </c:pt>
                <c:pt idx="128">
                  <c:v>4.7403000000000001E-4</c:v>
                </c:pt>
                <c:pt idx="129">
                  <c:v>4.7071999999999999E-4</c:v>
                </c:pt>
                <c:pt idx="130">
                  <c:v>4.6762000000000003E-4</c:v>
                </c:pt>
                <c:pt idx="131">
                  <c:v>4.6423999999999999E-4</c:v>
                </c:pt>
                <c:pt idx="132">
                  <c:v>4.6097E-4</c:v>
                </c:pt>
                <c:pt idx="133">
                  <c:v>4.5762E-4</c:v>
                </c:pt>
                <c:pt idx="134">
                  <c:v>4.5417999999999999E-4</c:v>
                </c:pt>
                <c:pt idx="135">
                  <c:v>4.5081E-4</c:v>
                </c:pt>
                <c:pt idx="136">
                  <c:v>4.4729999999999998E-4</c:v>
                </c:pt>
                <c:pt idx="137">
                  <c:v>4.4386000000000002E-4</c:v>
                </c:pt>
                <c:pt idx="138">
                  <c:v>4.4035999999999999E-4</c:v>
                </c:pt>
                <c:pt idx="139">
                  <c:v>4.3679E-4</c:v>
                </c:pt>
                <c:pt idx="140">
                  <c:v>4.3336999999999998E-4</c:v>
                </c:pt>
                <c:pt idx="141">
                  <c:v>4.2965000000000001E-4</c:v>
                </c:pt>
                <c:pt idx="142">
                  <c:v>4.2630000000000001E-4</c:v>
                </c:pt>
                <c:pt idx="143">
                  <c:v>4.2274000000000001E-4</c:v>
                </c:pt>
                <c:pt idx="144">
                  <c:v>4.191E-4</c:v>
                </c:pt>
                <c:pt idx="145">
                  <c:v>4.1576999999999999E-4</c:v>
                </c:pt>
                <c:pt idx="146">
                  <c:v>4.1219E-4</c:v>
                </c:pt>
                <c:pt idx="147">
                  <c:v>4.0859000000000002E-4</c:v>
                </c:pt>
                <c:pt idx="148">
                  <c:v>4.0538999999999999E-4</c:v>
                </c:pt>
                <c:pt idx="149">
                  <c:v>4.0192E-4</c:v>
                </c:pt>
                <c:pt idx="150">
                  <c:v>3.9823000000000001E-4</c:v>
                </c:pt>
                <c:pt idx="151">
                  <c:v>3.9514999999999998E-4</c:v>
                </c:pt>
                <c:pt idx="152">
                  <c:v>3.9198E-4</c:v>
                </c:pt>
                <c:pt idx="153">
                  <c:v>3.8863999999999999E-4</c:v>
                </c:pt>
                <c:pt idx="154">
                  <c:v>3.8512000000000003E-4</c:v>
                </c:pt>
                <c:pt idx="155">
                  <c:v>3.8232000000000001E-4</c:v>
                </c:pt>
                <c:pt idx="156">
                  <c:v>3.7941E-4</c:v>
                </c:pt>
                <c:pt idx="157">
                  <c:v>3.7639999999999999E-4</c:v>
                </c:pt>
                <c:pt idx="158">
                  <c:v>3.7331000000000002E-4</c:v>
                </c:pt>
                <c:pt idx="159">
                  <c:v>3.7032999999999999E-4</c:v>
                </c:pt>
                <c:pt idx="160">
                  <c:v>3.6785000000000002E-4</c:v>
                </c:pt>
                <c:pt idx="161">
                  <c:v>3.6538E-4</c:v>
                </c:pt>
                <c:pt idx="162">
                  <c:v>3.6283000000000002E-4</c:v>
                </c:pt>
                <c:pt idx="163">
                  <c:v>3.6032000000000002E-4</c:v>
                </c:pt>
                <c:pt idx="164">
                  <c:v>3.5784E-4</c:v>
                </c:pt>
                <c:pt idx="165">
                  <c:v>3.5535999999999999E-4</c:v>
                </c:pt>
                <c:pt idx="166">
                  <c:v>3.5346999999999999E-4</c:v>
                </c:pt>
                <c:pt idx="167">
                  <c:v>3.5166E-4</c:v>
                </c:pt>
                <c:pt idx="168">
                  <c:v>3.4991999999999998E-4</c:v>
                </c:pt>
                <c:pt idx="169">
                  <c:v>3.4827000000000002E-4</c:v>
                </c:pt>
                <c:pt idx="170">
                  <c:v>3.4671000000000002E-4</c:v>
                </c:pt>
                <c:pt idx="171">
                  <c:v>3.4526000000000001E-4</c:v>
                </c:pt>
                <c:pt idx="172">
                  <c:v>3.4393999999999999E-4</c:v>
                </c:pt>
                <c:pt idx="173">
                  <c:v>3.4274000000000002E-4</c:v>
                </c:pt>
                <c:pt idx="174">
                  <c:v>3.4170000000000001E-4</c:v>
                </c:pt>
                <c:pt idx="175">
                  <c:v>3.4080999999999998E-4</c:v>
                </c:pt>
                <c:pt idx="176">
                  <c:v>3.4008999999999998E-4</c:v>
                </c:pt>
                <c:pt idx="177">
                  <c:v>3.3959000000000002E-4</c:v>
                </c:pt>
                <c:pt idx="178">
                  <c:v>3.3918000000000002E-4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DB8-4ECC-A7F6-BD4A5E2B1704}"/>
            </c:ext>
          </c:extLst>
        </c:ser>
        <c:ser>
          <c:idx val="1"/>
          <c:order val="1"/>
          <c:tx>
            <c:strRef>
              <c:f>'40 m circ'!$C$1</c:f>
              <c:strCache>
                <c:ptCount val="1"/>
                <c:pt idx="0">
                  <c:v>1m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'40 m circ'!$A$2:$A$180</c:f>
              <c:numCache>
                <c:formatCode>General</c:formatCode>
                <c:ptCount val="17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1">
                  <c:v>-90</c:v>
                </c:pt>
                <c:pt idx="92">
                  <c:v>-89</c:v>
                </c:pt>
                <c:pt idx="93">
                  <c:v>-88</c:v>
                </c:pt>
                <c:pt idx="94">
                  <c:v>-87</c:v>
                </c:pt>
                <c:pt idx="95">
                  <c:v>-86</c:v>
                </c:pt>
                <c:pt idx="96">
                  <c:v>-85</c:v>
                </c:pt>
                <c:pt idx="97">
                  <c:v>-84</c:v>
                </c:pt>
                <c:pt idx="98">
                  <c:v>-83</c:v>
                </c:pt>
                <c:pt idx="99">
                  <c:v>-82</c:v>
                </c:pt>
                <c:pt idx="100">
                  <c:v>-81</c:v>
                </c:pt>
                <c:pt idx="101">
                  <c:v>-80</c:v>
                </c:pt>
                <c:pt idx="102">
                  <c:v>-79</c:v>
                </c:pt>
                <c:pt idx="103">
                  <c:v>-78</c:v>
                </c:pt>
                <c:pt idx="104">
                  <c:v>-77</c:v>
                </c:pt>
                <c:pt idx="105">
                  <c:v>-76</c:v>
                </c:pt>
                <c:pt idx="106">
                  <c:v>-75</c:v>
                </c:pt>
                <c:pt idx="107">
                  <c:v>-74</c:v>
                </c:pt>
                <c:pt idx="108">
                  <c:v>-73</c:v>
                </c:pt>
                <c:pt idx="109">
                  <c:v>-72</c:v>
                </c:pt>
                <c:pt idx="110">
                  <c:v>-71</c:v>
                </c:pt>
                <c:pt idx="111">
                  <c:v>-70</c:v>
                </c:pt>
                <c:pt idx="112">
                  <c:v>-69</c:v>
                </c:pt>
                <c:pt idx="113">
                  <c:v>-68</c:v>
                </c:pt>
                <c:pt idx="114">
                  <c:v>-67</c:v>
                </c:pt>
                <c:pt idx="115">
                  <c:v>-66</c:v>
                </c:pt>
                <c:pt idx="116">
                  <c:v>-65</c:v>
                </c:pt>
                <c:pt idx="117">
                  <c:v>-64</c:v>
                </c:pt>
                <c:pt idx="118">
                  <c:v>-63</c:v>
                </c:pt>
                <c:pt idx="119">
                  <c:v>-62</c:v>
                </c:pt>
                <c:pt idx="120">
                  <c:v>-61</c:v>
                </c:pt>
                <c:pt idx="121">
                  <c:v>-60</c:v>
                </c:pt>
                <c:pt idx="122">
                  <c:v>-59</c:v>
                </c:pt>
                <c:pt idx="123">
                  <c:v>-58</c:v>
                </c:pt>
                <c:pt idx="124">
                  <c:v>-57</c:v>
                </c:pt>
                <c:pt idx="125">
                  <c:v>-56</c:v>
                </c:pt>
                <c:pt idx="126">
                  <c:v>-55</c:v>
                </c:pt>
                <c:pt idx="127">
                  <c:v>-54</c:v>
                </c:pt>
                <c:pt idx="128">
                  <c:v>-53</c:v>
                </c:pt>
                <c:pt idx="129">
                  <c:v>-52</c:v>
                </c:pt>
                <c:pt idx="130">
                  <c:v>-51</c:v>
                </c:pt>
                <c:pt idx="131">
                  <c:v>-50</c:v>
                </c:pt>
                <c:pt idx="132">
                  <c:v>-49</c:v>
                </c:pt>
                <c:pt idx="133">
                  <c:v>-48</c:v>
                </c:pt>
                <c:pt idx="134">
                  <c:v>-47</c:v>
                </c:pt>
                <c:pt idx="135">
                  <c:v>-46</c:v>
                </c:pt>
                <c:pt idx="136">
                  <c:v>-45</c:v>
                </c:pt>
                <c:pt idx="137">
                  <c:v>-44</c:v>
                </c:pt>
                <c:pt idx="138">
                  <c:v>-43</c:v>
                </c:pt>
                <c:pt idx="139">
                  <c:v>-42</c:v>
                </c:pt>
                <c:pt idx="140">
                  <c:v>-41</c:v>
                </c:pt>
                <c:pt idx="141">
                  <c:v>-40</c:v>
                </c:pt>
                <c:pt idx="142">
                  <c:v>-39</c:v>
                </c:pt>
                <c:pt idx="143">
                  <c:v>-38</c:v>
                </c:pt>
                <c:pt idx="144">
                  <c:v>-37</c:v>
                </c:pt>
                <c:pt idx="145">
                  <c:v>-36</c:v>
                </c:pt>
                <c:pt idx="146">
                  <c:v>-35</c:v>
                </c:pt>
                <c:pt idx="147">
                  <c:v>-34</c:v>
                </c:pt>
                <c:pt idx="148">
                  <c:v>-33</c:v>
                </c:pt>
                <c:pt idx="149">
                  <c:v>-32</c:v>
                </c:pt>
                <c:pt idx="150">
                  <c:v>-31</c:v>
                </c:pt>
                <c:pt idx="151">
                  <c:v>-30</c:v>
                </c:pt>
                <c:pt idx="152">
                  <c:v>-29</c:v>
                </c:pt>
                <c:pt idx="153">
                  <c:v>-28</c:v>
                </c:pt>
                <c:pt idx="154">
                  <c:v>-27</c:v>
                </c:pt>
                <c:pt idx="155">
                  <c:v>-26</c:v>
                </c:pt>
                <c:pt idx="156">
                  <c:v>-25</c:v>
                </c:pt>
                <c:pt idx="157">
                  <c:v>-24</c:v>
                </c:pt>
                <c:pt idx="158">
                  <c:v>-23</c:v>
                </c:pt>
                <c:pt idx="159">
                  <c:v>-22</c:v>
                </c:pt>
                <c:pt idx="160">
                  <c:v>-21</c:v>
                </c:pt>
                <c:pt idx="161">
                  <c:v>-20</c:v>
                </c:pt>
                <c:pt idx="162">
                  <c:v>-19</c:v>
                </c:pt>
                <c:pt idx="163">
                  <c:v>-18</c:v>
                </c:pt>
                <c:pt idx="164">
                  <c:v>-17</c:v>
                </c:pt>
                <c:pt idx="165">
                  <c:v>-16</c:v>
                </c:pt>
                <c:pt idx="166">
                  <c:v>-15</c:v>
                </c:pt>
                <c:pt idx="167">
                  <c:v>-14</c:v>
                </c:pt>
                <c:pt idx="168">
                  <c:v>-13</c:v>
                </c:pt>
                <c:pt idx="169">
                  <c:v>-12</c:v>
                </c:pt>
                <c:pt idx="170">
                  <c:v>-11</c:v>
                </c:pt>
                <c:pt idx="171">
                  <c:v>-10</c:v>
                </c:pt>
                <c:pt idx="172">
                  <c:v>-9</c:v>
                </c:pt>
                <c:pt idx="173">
                  <c:v>-8</c:v>
                </c:pt>
                <c:pt idx="174">
                  <c:v>-7</c:v>
                </c:pt>
                <c:pt idx="175">
                  <c:v>-6</c:v>
                </c:pt>
                <c:pt idx="176">
                  <c:v>-5</c:v>
                </c:pt>
                <c:pt idx="177">
                  <c:v>-4</c:v>
                </c:pt>
                <c:pt idx="178">
                  <c:v>-3</c:v>
                </c:pt>
              </c:numCache>
            </c:numRef>
          </c:xVal>
          <c:yVal>
            <c:numRef>
              <c:f>'40 m circ'!$C$2:$C$180</c:f>
              <c:numCache>
                <c:formatCode>0.00E+00</c:formatCode>
                <c:ptCount val="179"/>
                <c:pt idx="0">
                  <c:v>1.4025999999999999E-4</c:v>
                </c:pt>
                <c:pt idx="1">
                  <c:v>1.4050999999999999E-4</c:v>
                </c:pt>
                <c:pt idx="2">
                  <c:v>1.4082999999999999E-4</c:v>
                </c:pt>
                <c:pt idx="3">
                  <c:v>1.4122000000000001E-4</c:v>
                </c:pt>
                <c:pt idx="4">
                  <c:v>1.4168000000000001E-4</c:v>
                </c:pt>
                <c:pt idx="5">
                  <c:v>1.4221000000000001E-4</c:v>
                </c:pt>
                <c:pt idx="6">
                  <c:v>1.429E-4</c:v>
                </c:pt>
                <c:pt idx="7">
                  <c:v>1.4369E-4</c:v>
                </c:pt>
                <c:pt idx="8">
                  <c:v>1.4457000000000001E-4</c:v>
                </c:pt>
                <c:pt idx="9">
                  <c:v>1.4553E-4</c:v>
                </c:pt>
                <c:pt idx="10">
                  <c:v>1.4657E-4</c:v>
                </c:pt>
                <c:pt idx="11">
                  <c:v>1.4771000000000001E-4</c:v>
                </c:pt>
                <c:pt idx="12">
                  <c:v>1.4887E-4</c:v>
                </c:pt>
                <c:pt idx="13">
                  <c:v>1.5017000000000001E-4</c:v>
                </c:pt>
                <c:pt idx="14">
                  <c:v>1.5152000000000001E-4</c:v>
                </c:pt>
                <c:pt idx="15">
                  <c:v>1.5292999999999999E-4</c:v>
                </c:pt>
                <c:pt idx="16">
                  <c:v>1.5449999999999999E-4</c:v>
                </c:pt>
                <c:pt idx="17">
                  <c:v>1.5631999999999999E-4</c:v>
                </c:pt>
                <c:pt idx="18">
                  <c:v>1.5823000000000001E-4</c:v>
                </c:pt>
                <c:pt idx="19">
                  <c:v>1.6012000000000001E-4</c:v>
                </c:pt>
                <c:pt idx="20">
                  <c:v>1.6210000000000001E-4</c:v>
                </c:pt>
                <c:pt idx="21">
                  <c:v>1.6411E-4</c:v>
                </c:pt>
                <c:pt idx="22">
                  <c:v>1.6635E-4</c:v>
                </c:pt>
                <c:pt idx="23">
                  <c:v>1.6877999999999999E-4</c:v>
                </c:pt>
                <c:pt idx="24">
                  <c:v>1.7129999999999999E-4</c:v>
                </c:pt>
                <c:pt idx="25">
                  <c:v>1.738E-4</c:v>
                </c:pt>
                <c:pt idx="26">
                  <c:v>1.763E-4</c:v>
                </c:pt>
                <c:pt idx="27">
                  <c:v>1.7925999999999999E-4</c:v>
                </c:pt>
                <c:pt idx="28">
                  <c:v>1.8221000000000001E-4</c:v>
                </c:pt>
                <c:pt idx="29">
                  <c:v>1.8514000000000001E-4</c:v>
                </c:pt>
                <c:pt idx="30">
                  <c:v>1.8811000000000001E-4</c:v>
                </c:pt>
                <c:pt idx="31">
                  <c:v>1.9149999999999999E-4</c:v>
                </c:pt>
                <c:pt idx="32">
                  <c:v>1.9483E-4</c:v>
                </c:pt>
                <c:pt idx="33">
                  <c:v>1.9808E-4</c:v>
                </c:pt>
                <c:pt idx="34">
                  <c:v>2.0175E-4</c:v>
                </c:pt>
                <c:pt idx="35">
                  <c:v>2.0541999999999999E-4</c:v>
                </c:pt>
                <c:pt idx="36">
                  <c:v>2.0896000000000001E-4</c:v>
                </c:pt>
                <c:pt idx="37">
                  <c:v>2.1298000000000001E-4</c:v>
                </c:pt>
                <c:pt idx="38">
                  <c:v>2.1688E-4</c:v>
                </c:pt>
                <c:pt idx="39">
                  <c:v>2.2083000000000001E-4</c:v>
                </c:pt>
                <c:pt idx="40">
                  <c:v>2.2508000000000001E-4</c:v>
                </c:pt>
                <c:pt idx="41">
                  <c:v>2.2913E-4</c:v>
                </c:pt>
                <c:pt idx="42">
                  <c:v>2.3358999999999999E-4</c:v>
                </c:pt>
                <c:pt idx="43">
                  <c:v>2.3791E-4</c:v>
                </c:pt>
                <c:pt idx="44">
                  <c:v>2.4245000000000001E-4</c:v>
                </c:pt>
                <c:pt idx="45">
                  <c:v>2.4698E-4</c:v>
                </c:pt>
                <c:pt idx="46">
                  <c:v>2.5165000000000002E-4</c:v>
                </c:pt>
                <c:pt idx="47">
                  <c:v>2.5632999999999998E-4</c:v>
                </c:pt>
                <c:pt idx="48">
                  <c:v>2.6117000000000002E-4</c:v>
                </c:pt>
                <c:pt idx="49">
                  <c:v>2.6593999999999999E-4</c:v>
                </c:pt>
                <c:pt idx="50">
                  <c:v>2.7095E-4</c:v>
                </c:pt>
                <c:pt idx="51">
                  <c:v>2.7585000000000001E-4</c:v>
                </c:pt>
                <c:pt idx="52">
                  <c:v>2.8092999999999998E-4</c:v>
                </c:pt>
                <c:pt idx="53">
                  <c:v>2.8602E-4</c:v>
                </c:pt>
                <c:pt idx="54">
                  <c:v>2.9106999999999999E-4</c:v>
                </c:pt>
                <c:pt idx="55">
                  <c:v>2.9627000000000001E-4</c:v>
                </c:pt>
                <c:pt idx="56">
                  <c:v>3.0145999999999998E-4</c:v>
                </c:pt>
                <c:pt idx="57">
                  <c:v>3.0665E-4</c:v>
                </c:pt>
                <c:pt idx="58">
                  <c:v>3.1182999999999997E-4</c:v>
                </c:pt>
                <c:pt idx="59">
                  <c:v>3.1704999999999998E-4</c:v>
                </c:pt>
                <c:pt idx="60">
                  <c:v>3.2229999999999997E-4</c:v>
                </c:pt>
                <c:pt idx="61">
                  <c:v>3.2748E-4</c:v>
                </c:pt>
                <c:pt idx="62">
                  <c:v>3.3265999999999998E-4</c:v>
                </c:pt>
                <c:pt idx="63">
                  <c:v>3.3780000000000003E-4</c:v>
                </c:pt>
                <c:pt idx="64">
                  <c:v>3.4285000000000001E-4</c:v>
                </c:pt>
                <c:pt idx="65">
                  <c:v>3.4794999999999997E-4</c:v>
                </c:pt>
                <c:pt idx="66">
                  <c:v>3.5283999999999999E-4</c:v>
                </c:pt>
                <c:pt idx="67">
                  <c:v>3.5777999999999998E-4</c:v>
                </c:pt>
                <c:pt idx="68">
                  <c:v>3.6261000000000003E-4</c:v>
                </c:pt>
                <c:pt idx="69">
                  <c:v>3.6718999999999999E-4</c:v>
                </c:pt>
                <c:pt idx="70">
                  <c:v>3.7180999999999998E-4</c:v>
                </c:pt>
                <c:pt idx="71">
                  <c:v>3.7633000000000002E-4</c:v>
                </c:pt>
                <c:pt idx="72">
                  <c:v>3.8058999999999999E-4</c:v>
                </c:pt>
                <c:pt idx="73">
                  <c:v>3.8452000000000001E-4</c:v>
                </c:pt>
                <c:pt idx="74">
                  <c:v>3.8864999999999999E-4</c:v>
                </c:pt>
                <c:pt idx="75">
                  <c:v>3.9252999999999998E-4</c:v>
                </c:pt>
                <c:pt idx="76">
                  <c:v>3.9612000000000002E-4</c:v>
                </c:pt>
                <c:pt idx="77">
                  <c:v>3.9939000000000001E-4</c:v>
                </c:pt>
                <c:pt idx="78">
                  <c:v>4.0236999999999998E-4</c:v>
                </c:pt>
                <c:pt idx="79">
                  <c:v>4.0538E-4</c:v>
                </c:pt>
                <c:pt idx="80">
                  <c:v>4.082E-4</c:v>
                </c:pt>
                <c:pt idx="81">
                  <c:v>4.1070000000000001E-4</c:v>
                </c:pt>
                <c:pt idx="82">
                  <c:v>4.1290000000000001E-4</c:v>
                </c:pt>
                <c:pt idx="83">
                  <c:v>4.148E-4</c:v>
                </c:pt>
                <c:pt idx="84">
                  <c:v>4.1638999999999999E-4</c:v>
                </c:pt>
                <c:pt idx="85">
                  <c:v>4.1768000000000003E-4</c:v>
                </c:pt>
                <c:pt idx="86">
                  <c:v>4.1867E-4</c:v>
                </c:pt>
                <c:pt idx="87">
                  <c:v>4.1938000000000001E-4</c:v>
                </c:pt>
                <c:pt idx="88">
                  <c:v>4.1981000000000001E-4</c:v>
                </c:pt>
                <c:pt idx="89">
                  <c:v>4.1994999999999999E-4</c:v>
                </c:pt>
                <c:pt idx="91">
                  <c:v>1.9846999999999999E-4</c:v>
                </c:pt>
                <c:pt idx="92">
                  <c:v>1.9841999999999999E-4</c:v>
                </c:pt>
                <c:pt idx="93">
                  <c:v>1.9832000000000001E-4</c:v>
                </c:pt>
                <c:pt idx="94">
                  <c:v>1.9819999999999999E-4</c:v>
                </c:pt>
                <c:pt idx="95">
                  <c:v>1.9803E-4</c:v>
                </c:pt>
                <c:pt idx="96">
                  <c:v>1.9790000000000001E-4</c:v>
                </c:pt>
                <c:pt idx="97">
                  <c:v>1.9780000000000001E-4</c:v>
                </c:pt>
                <c:pt idx="98">
                  <c:v>1.9767E-4</c:v>
                </c:pt>
                <c:pt idx="99">
                  <c:v>1.9751E-4</c:v>
                </c:pt>
                <c:pt idx="100">
                  <c:v>1.9730999999999999E-4</c:v>
                </c:pt>
                <c:pt idx="101">
                  <c:v>1.9705999999999999E-4</c:v>
                </c:pt>
                <c:pt idx="102">
                  <c:v>1.9676000000000001E-4</c:v>
                </c:pt>
                <c:pt idx="103">
                  <c:v>1.9641999999999999E-4</c:v>
                </c:pt>
                <c:pt idx="104">
                  <c:v>1.9600999999999999E-4</c:v>
                </c:pt>
                <c:pt idx="105">
                  <c:v>1.9553999999999999E-4</c:v>
                </c:pt>
                <c:pt idx="106">
                  <c:v>1.95E-4</c:v>
                </c:pt>
                <c:pt idx="107">
                  <c:v>1.9463E-4</c:v>
                </c:pt>
                <c:pt idx="108">
                  <c:v>1.9427999999999999E-4</c:v>
                </c:pt>
                <c:pt idx="109">
                  <c:v>1.9384E-4</c:v>
                </c:pt>
                <c:pt idx="110">
                  <c:v>1.9331E-4</c:v>
                </c:pt>
                <c:pt idx="111">
                  <c:v>1.9270999999999999E-4</c:v>
                </c:pt>
                <c:pt idx="112">
                  <c:v>1.9201999999999999E-4</c:v>
                </c:pt>
                <c:pt idx="113">
                  <c:v>1.9149999999999999E-4</c:v>
                </c:pt>
                <c:pt idx="114">
                  <c:v>1.9097E-4</c:v>
                </c:pt>
                <c:pt idx="115">
                  <c:v>1.9033E-4</c:v>
                </c:pt>
                <c:pt idx="116">
                  <c:v>1.896E-4</c:v>
                </c:pt>
                <c:pt idx="117">
                  <c:v>1.8882E-4</c:v>
                </c:pt>
                <c:pt idx="118">
                  <c:v>1.8823000000000001E-4</c:v>
                </c:pt>
                <c:pt idx="119">
                  <c:v>1.8751999999999999E-4</c:v>
                </c:pt>
                <c:pt idx="120">
                  <c:v>1.8670000000000001E-4</c:v>
                </c:pt>
                <c:pt idx="121">
                  <c:v>1.8589E-4</c:v>
                </c:pt>
                <c:pt idx="122">
                  <c:v>1.8516E-4</c:v>
                </c:pt>
                <c:pt idx="123">
                  <c:v>1.8432999999999999E-4</c:v>
                </c:pt>
                <c:pt idx="124">
                  <c:v>1.8340000000000001E-4</c:v>
                </c:pt>
                <c:pt idx="125">
                  <c:v>1.8262000000000001E-4</c:v>
                </c:pt>
                <c:pt idx="126">
                  <c:v>1.8174E-4</c:v>
                </c:pt>
                <c:pt idx="127">
                  <c:v>1.8077999999999999E-4</c:v>
                </c:pt>
                <c:pt idx="128">
                  <c:v>1.7992E-4</c:v>
                </c:pt>
                <c:pt idx="129">
                  <c:v>1.7898999999999999E-4</c:v>
                </c:pt>
                <c:pt idx="130">
                  <c:v>1.7802000000000001E-4</c:v>
                </c:pt>
                <c:pt idx="131">
                  <c:v>1.7709E-4</c:v>
                </c:pt>
                <c:pt idx="132">
                  <c:v>1.7607000000000001E-4</c:v>
                </c:pt>
                <c:pt idx="133">
                  <c:v>1.7511999999999999E-4</c:v>
                </c:pt>
                <c:pt idx="134">
                  <c:v>1.741E-4</c:v>
                </c:pt>
                <c:pt idx="135">
                  <c:v>1.7311E-4</c:v>
                </c:pt>
                <c:pt idx="136">
                  <c:v>1.7207E-4</c:v>
                </c:pt>
                <c:pt idx="137">
                  <c:v>1.7107E-4</c:v>
                </c:pt>
                <c:pt idx="138">
                  <c:v>1.6998E-4</c:v>
                </c:pt>
                <c:pt idx="139">
                  <c:v>1.6899999999999999E-4</c:v>
                </c:pt>
                <c:pt idx="140">
                  <c:v>1.6791000000000001E-4</c:v>
                </c:pt>
                <c:pt idx="141">
                  <c:v>1.6689E-4</c:v>
                </c:pt>
                <c:pt idx="142">
                  <c:v>1.6584999999999999E-4</c:v>
                </c:pt>
                <c:pt idx="143">
                  <c:v>1.6472000000000001E-4</c:v>
                </c:pt>
                <c:pt idx="144">
                  <c:v>1.6375E-4</c:v>
                </c:pt>
                <c:pt idx="145">
                  <c:v>1.627E-4</c:v>
                </c:pt>
                <c:pt idx="146">
                  <c:v>1.6158000000000001E-4</c:v>
                </c:pt>
                <c:pt idx="147">
                  <c:v>1.6061999999999999E-4</c:v>
                </c:pt>
                <c:pt idx="148">
                  <c:v>1.5957999999999999E-4</c:v>
                </c:pt>
                <c:pt idx="149">
                  <c:v>1.5846E-4</c:v>
                </c:pt>
                <c:pt idx="150">
                  <c:v>1.5752999999999999E-4</c:v>
                </c:pt>
                <c:pt idx="151">
                  <c:v>1.5656000000000001E-4</c:v>
                </c:pt>
                <c:pt idx="152">
                  <c:v>1.5552E-4</c:v>
                </c:pt>
                <c:pt idx="153">
                  <c:v>1.5443E-4</c:v>
                </c:pt>
                <c:pt idx="154">
                  <c:v>1.5358E-4</c:v>
                </c:pt>
                <c:pt idx="155">
                  <c:v>1.5268000000000001E-4</c:v>
                </c:pt>
                <c:pt idx="156">
                  <c:v>1.5173000000000001E-4</c:v>
                </c:pt>
                <c:pt idx="157">
                  <c:v>1.5072999999999999E-4</c:v>
                </c:pt>
                <c:pt idx="158">
                  <c:v>1.4985000000000001E-4</c:v>
                </c:pt>
                <c:pt idx="159">
                  <c:v>1.4907000000000001E-4</c:v>
                </c:pt>
                <c:pt idx="160">
                  <c:v>1.4826999999999999E-4</c:v>
                </c:pt>
                <c:pt idx="161">
                  <c:v>1.4747E-4</c:v>
                </c:pt>
                <c:pt idx="162">
                  <c:v>1.4663E-4</c:v>
                </c:pt>
                <c:pt idx="163">
                  <c:v>1.4579999999999999E-4</c:v>
                </c:pt>
                <c:pt idx="164">
                  <c:v>1.451E-4</c:v>
                </c:pt>
                <c:pt idx="165">
                  <c:v>1.4451000000000001E-4</c:v>
                </c:pt>
                <c:pt idx="166">
                  <c:v>1.4391999999999999E-4</c:v>
                </c:pt>
                <c:pt idx="167">
                  <c:v>1.4334999999999999E-4</c:v>
                </c:pt>
                <c:pt idx="168">
                  <c:v>1.428E-4</c:v>
                </c:pt>
                <c:pt idx="169">
                  <c:v>1.4226000000000001E-4</c:v>
                </c:pt>
                <c:pt idx="170">
                  <c:v>1.4176999999999999E-4</c:v>
                </c:pt>
                <c:pt idx="171">
                  <c:v>1.4130999999999999E-4</c:v>
                </c:pt>
                <c:pt idx="172">
                  <c:v>1.4090000000000001E-4</c:v>
                </c:pt>
                <c:pt idx="173">
                  <c:v>1.4054000000000001E-4</c:v>
                </c:pt>
                <c:pt idx="174">
                  <c:v>1.4024999999999999E-4</c:v>
                </c:pt>
                <c:pt idx="175">
                  <c:v>1.4008E-4</c:v>
                </c:pt>
                <c:pt idx="176">
                  <c:v>1.3996000000000001E-4</c:v>
                </c:pt>
                <c:pt idx="177">
                  <c:v>1.3994999999999999E-4</c:v>
                </c:pt>
                <c:pt idx="178">
                  <c:v>1.3990000000000001E-4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DB8-4ECC-A7F6-BD4A5E2B1704}"/>
            </c:ext>
          </c:extLst>
        </c:ser>
        <c:ser>
          <c:idx val="2"/>
          <c:order val="2"/>
          <c:tx>
            <c:strRef>
              <c:f>'40 m circ'!$D$1</c:f>
              <c:strCache>
                <c:ptCount val="1"/>
                <c:pt idx="0">
                  <c:v>1.5 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'40 m circ'!$A$2:$A$180</c:f>
              <c:numCache>
                <c:formatCode>General</c:formatCode>
                <c:ptCount val="17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1">
                  <c:v>-90</c:v>
                </c:pt>
                <c:pt idx="92">
                  <c:v>-89</c:v>
                </c:pt>
                <c:pt idx="93">
                  <c:v>-88</c:v>
                </c:pt>
                <c:pt idx="94">
                  <c:v>-87</c:v>
                </c:pt>
                <c:pt idx="95">
                  <c:v>-86</c:v>
                </c:pt>
                <c:pt idx="96">
                  <c:v>-85</c:v>
                </c:pt>
                <c:pt idx="97">
                  <c:v>-84</c:v>
                </c:pt>
                <c:pt idx="98">
                  <c:v>-83</c:v>
                </c:pt>
                <c:pt idx="99">
                  <c:v>-82</c:v>
                </c:pt>
                <c:pt idx="100">
                  <c:v>-81</c:v>
                </c:pt>
                <c:pt idx="101">
                  <c:v>-80</c:v>
                </c:pt>
                <c:pt idx="102">
                  <c:v>-79</c:v>
                </c:pt>
                <c:pt idx="103">
                  <c:v>-78</c:v>
                </c:pt>
                <c:pt idx="104">
                  <c:v>-77</c:v>
                </c:pt>
                <c:pt idx="105">
                  <c:v>-76</c:v>
                </c:pt>
                <c:pt idx="106">
                  <c:v>-75</c:v>
                </c:pt>
                <c:pt idx="107">
                  <c:v>-74</c:v>
                </c:pt>
                <c:pt idx="108">
                  <c:v>-73</c:v>
                </c:pt>
                <c:pt idx="109">
                  <c:v>-72</c:v>
                </c:pt>
                <c:pt idx="110">
                  <c:v>-71</c:v>
                </c:pt>
                <c:pt idx="111">
                  <c:v>-70</c:v>
                </c:pt>
                <c:pt idx="112">
                  <c:v>-69</c:v>
                </c:pt>
                <c:pt idx="113">
                  <c:v>-68</c:v>
                </c:pt>
                <c:pt idx="114">
                  <c:v>-67</c:v>
                </c:pt>
                <c:pt idx="115">
                  <c:v>-66</c:v>
                </c:pt>
                <c:pt idx="116">
                  <c:v>-65</c:v>
                </c:pt>
                <c:pt idx="117">
                  <c:v>-64</c:v>
                </c:pt>
                <c:pt idx="118">
                  <c:v>-63</c:v>
                </c:pt>
                <c:pt idx="119">
                  <c:v>-62</c:v>
                </c:pt>
                <c:pt idx="120">
                  <c:v>-61</c:v>
                </c:pt>
                <c:pt idx="121">
                  <c:v>-60</c:v>
                </c:pt>
                <c:pt idx="122">
                  <c:v>-59</c:v>
                </c:pt>
                <c:pt idx="123">
                  <c:v>-58</c:v>
                </c:pt>
                <c:pt idx="124">
                  <c:v>-57</c:v>
                </c:pt>
                <c:pt idx="125">
                  <c:v>-56</c:v>
                </c:pt>
                <c:pt idx="126">
                  <c:v>-55</c:v>
                </c:pt>
                <c:pt idx="127">
                  <c:v>-54</c:v>
                </c:pt>
                <c:pt idx="128">
                  <c:v>-53</c:v>
                </c:pt>
                <c:pt idx="129">
                  <c:v>-52</c:v>
                </c:pt>
                <c:pt idx="130">
                  <c:v>-51</c:v>
                </c:pt>
                <c:pt idx="131">
                  <c:v>-50</c:v>
                </c:pt>
                <c:pt idx="132">
                  <c:v>-49</c:v>
                </c:pt>
                <c:pt idx="133">
                  <c:v>-48</c:v>
                </c:pt>
                <c:pt idx="134">
                  <c:v>-47</c:v>
                </c:pt>
                <c:pt idx="135">
                  <c:v>-46</c:v>
                </c:pt>
                <c:pt idx="136">
                  <c:v>-45</c:v>
                </c:pt>
                <c:pt idx="137">
                  <c:v>-44</c:v>
                </c:pt>
                <c:pt idx="138">
                  <c:v>-43</c:v>
                </c:pt>
                <c:pt idx="139">
                  <c:v>-42</c:v>
                </c:pt>
                <c:pt idx="140">
                  <c:v>-41</c:v>
                </c:pt>
                <c:pt idx="141">
                  <c:v>-40</c:v>
                </c:pt>
                <c:pt idx="142">
                  <c:v>-39</c:v>
                </c:pt>
                <c:pt idx="143">
                  <c:v>-38</c:v>
                </c:pt>
                <c:pt idx="144">
                  <c:v>-37</c:v>
                </c:pt>
                <c:pt idx="145">
                  <c:v>-36</c:v>
                </c:pt>
                <c:pt idx="146">
                  <c:v>-35</c:v>
                </c:pt>
                <c:pt idx="147">
                  <c:v>-34</c:v>
                </c:pt>
                <c:pt idx="148">
                  <c:v>-33</c:v>
                </c:pt>
                <c:pt idx="149">
                  <c:v>-32</c:v>
                </c:pt>
                <c:pt idx="150">
                  <c:v>-31</c:v>
                </c:pt>
                <c:pt idx="151">
                  <c:v>-30</c:v>
                </c:pt>
                <c:pt idx="152">
                  <c:v>-29</c:v>
                </c:pt>
                <c:pt idx="153">
                  <c:v>-28</c:v>
                </c:pt>
                <c:pt idx="154">
                  <c:v>-27</c:v>
                </c:pt>
                <c:pt idx="155">
                  <c:v>-26</c:v>
                </c:pt>
                <c:pt idx="156">
                  <c:v>-25</c:v>
                </c:pt>
                <c:pt idx="157">
                  <c:v>-24</c:v>
                </c:pt>
                <c:pt idx="158">
                  <c:v>-23</c:v>
                </c:pt>
                <c:pt idx="159">
                  <c:v>-22</c:v>
                </c:pt>
                <c:pt idx="160">
                  <c:v>-21</c:v>
                </c:pt>
                <c:pt idx="161">
                  <c:v>-20</c:v>
                </c:pt>
                <c:pt idx="162">
                  <c:v>-19</c:v>
                </c:pt>
                <c:pt idx="163">
                  <c:v>-18</c:v>
                </c:pt>
                <c:pt idx="164">
                  <c:v>-17</c:v>
                </c:pt>
                <c:pt idx="165">
                  <c:v>-16</c:v>
                </c:pt>
                <c:pt idx="166">
                  <c:v>-15</c:v>
                </c:pt>
                <c:pt idx="167">
                  <c:v>-14</c:v>
                </c:pt>
                <c:pt idx="168">
                  <c:v>-13</c:v>
                </c:pt>
                <c:pt idx="169">
                  <c:v>-12</c:v>
                </c:pt>
                <c:pt idx="170">
                  <c:v>-11</c:v>
                </c:pt>
                <c:pt idx="171">
                  <c:v>-10</c:v>
                </c:pt>
                <c:pt idx="172">
                  <c:v>-9</c:v>
                </c:pt>
                <c:pt idx="173">
                  <c:v>-8</c:v>
                </c:pt>
                <c:pt idx="174">
                  <c:v>-7</c:v>
                </c:pt>
                <c:pt idx="175">
                  <c:v>-6</c:v>
                </c:pt>
                <c:pt idx="176">
                  <c:v>-5</c:v>
                </c:pt>
                <c:pt idx="177">
                  <c:v>-4</c:v>
                </c:pt>
                <c:pt idx="178">
                  <c:v>-3</c:v>
                </c:pt>
              </c:numCache>
            </c:numRef>
          </c:xVal>
          <c:yVal>
            <c:numRef>
              <c:f>'40 m circ'!$D$2:$D$180</c:f>
              <c:numCache>
                <c:formatCode>0.00E+00</c:formatCode>
                <c:ptCount val="179"/>
                <c:pt idx="0">
                  <c:v>1.1912999999999999E-5</c:v>
                </c:pt>
                <c:pt idx="1">
                  <c:v>1.1936000000000001E-5</c:v>
                </c:pt>
                <c:pt idx="2">
                  <c:v>1.1966E-5</c:v>
                </c:pt>
                <c:pt idx="3">
                  <c:v>1.2002E-5</c:v>
                </c:pt>
                <c:pt idx="4">
                  <c:v>1.2046E-5</c:v>
                </c:pt>
                <c:pt idx="5">
                  <c:v>1.2097E-5</c:v>
                </c:pt>
                <c:pt idx="6">
                  <c:v>1.2155E-5</c:v>
                </c:pt>
                <c:pt idx="7">
                  <c:v>1.2218999999999999E-5</c:v>
                </c:pt>
                <c:pt idx="8">
                  <c:v>1.2291E-5</c:v>
                </c:pt>
                <c:pt idx="9">
                  <c:v>1.237E-5</c:v>
                </c:pt>
                <c:pt idx="10">
                  <c:v>1.2456000000000001E-5</c:v>
                </c:pt>
                <c:pt idx="11">
                  <c:v>1.2549E-5</c:v>
                </c:pt>
                <c:pt idx="12">
                  <c:v>1.2644E-5</c:v>
                </c:pt>
                <c:pt idx="13">
                  <c:v>1.2751E-5</c:v>
                </c:pt>
                <c:pt idx="14">
                  <c:v>1.2863E-5</c:v>
                </c:pt>
                <c:pt idx="15">
                  <c:v>1.2999E-5</c:v>
                </c:pt>
                <c:pt idx="16">
                  <c:v>1.3142000000000001E-5</c:v>
                </c:pt>
                <c:pt idx="17">
                  <c:v>1.329E-5</c:v>
                </c:pt>
                <c:pt idx="18">
                  <c:v>1.3447E-5</c:v>
                </c:pt>
                <c:pt idx="19">
                  <c:v>1.3602E-5</c:v>
                </c:pt>
                <c:pt idx="20">
                  <c:v>1.3764000000000001E-5</c:v>
                </c:pt>
                <c:pt idx="21">
                  <c:v>1.3952E-5</c:v>
                </c:pt>
                <c:pt idx="22">
                  <c:v>1.4151999999999999E-5</c:v>
                </c:pt>
                <c:pt idx="23">
                  <c:v>1.4351E-5</c:v>
                </c:pt>
                <c:pt idx="24">
                  <c:v>1.4558E-5</c:v>
                </c:pt>
                <c:pt idx="25">
                  <c:v>1.4763000000000001E-5</c:v>
                </c:pt>
                <c:pt idx="26">
                  <c:v>1.5007E-5</c:v>
                </c:pt>
                <c:pt idx="27">
                  <c:v>1.5251E-5</c:v>
                </c:pt>
                <c:pt idx="28">
                  <c:v>1.5492999999999999E-5</c:v>
                </c:pt>
                <c:pt idx="29">
                  <c:v>1.5738000000000001E-5</c:v>
                </c:pt>
                <c:pt idx="30">
                  <c:v>1.6019999999999999E-5</c:v>
                </c:pt>
                <c:pt idx="31">
                  <c:v>1.6297999999999999E-5</c:v>
                </c:pt>
                <c:pt idx="32">
                  <c:v>1.6569999999999999E-5</c:v>
                </c:pt>
                <c:pt idx="33">
                  <c:v>1.6874000000000001E-5</c:v>
                </c:pt>
                <c:pt idx="34">
                  <c:v>1.7183000000000001E-5</c:v>
                </c:pt>
                <c:pt idx="35">
                  <c:v>1.7482999999999998E-5</c:v>
                </c:pt>
                <c:pt idx="36">
                  <c:v>1.7815000000000001E-5</c:v>
                </c:pt>
                <c:pt idx="37">
                  <c:v>1.8147000000000001E-5</c:v>
                </c:pt>
                <c:pt idx="38">
                  <c:v>1.8474E-5</c:v>
                </c:pt>
                <c:pt idx="39">
                  <c:v>1.8838000000000002E-5</c:v>
                </c:pt>
                <c:pt idx="40">
                  <c:v>1.9185E-5</c:v>
                </c:pt>
                <c:pt idx="41">
                  <c:v>1.9556999999999999E-5</c:v>
                </c:pt>
                <c:pt idx="42">
                  <c:v>1.9928999999999998E-5</c:v>
                </c:pt>
                <c:pt idx="43">
                  <c:v>2.0309000000000002E-5</c:v>
                </c:pt>
                <c:pt idx="44">
                  <c:v>2.0701999999999999E-5</c:v>
                </c:pt>
                <c:pt idx="45">
                  <c:v>2.1094000000000002E-5</c:v>
                </c:pt>
                <c:pt idx="46">
                  <c:v>2.1501999999999998E-5</c:v>
                </c:pt>
                <c:pt idx="47">
                  <c:v>2.1909999999999999E-5</c:v>
                </c:pt>
                <c:pt idx="48">
                  <c:v>2.2328E-5</c:v>
                </c:pt>
                <c:pt idx="49">
                  <c:v>2.2753999999999999E-5</c:v>
                </c:pt>
                <c:pt idx="50">
                  <c:v>2.3176999999999998E-5</c:v>
                </c:pt>
                <c:pt idx="51">
                  <c:v>2.3620000000000001E-5</c:v>
                </c:pt>
                <c:pt idx="52">
                  <c:v>2.4056000000000001E-5</c:v>
                </c:pt>
                <c:pt idx="53">
                  <c:v>2.4499999999999999E-5</c:v>
                </c:pt>
                <c:pt idx="54">
                  <c:v>2.4952000000000001E-5</c:v>
                </c:pt>
                <c:pt idx="55">
                  <c:v>2.5403000000000001E-5</c:v>
                </c:pt>
                <c:pt idx="56">
                  <c:v>2.5854E-5</c:v>
                </c:pt>
                <c:pt idx="57">
                  <c:v>2.6313E-5</c:v>
                </c:pt>
                <c:pt idx="58">
                  <c:v>2.6775E-5</c:v>
                </c:pt>
                <c:pt idx="59">
                  <c:v>2.7233000000000002E-5</c:v>
                </c:pt>
                <c:pt idx="60">
                  <c:v>2.7693000000000001E-5</c:v>
                </c:pt>
                <c:pt idx="61">
                  <c:v>2.815E-5</c:v>
                </c:pt>
                <c:pt idx="62">
                  <c:v>2.8608000000000001E-5</c:v>
                </c:pt>
                <c:pt idx="63">
                  <c:v>2.906E-5</c:v>
                </c:pt>
                <c:pt idx="64">
                  <c:v>2.9513999999999999E-5</c:v>
                </c:pt>
                <c:pt idx="65">
                  <c:v>2.9950999999999998E-5</c:v>
                </c:pt>
                <c:pt idx="66">
                  <c:v>3.04E-5</c:v>
                </c:pt>
                <c:pt idx="67">
                  <c:v>3.0831999999999999E-5</c:v>
                </c:pt>
                <c:pt idx="68">
                  <c:v>3.1250000000000001E-5</c:v>
                </c:pt>
                <c:pt idx="69">
                  <c:v>3.1674999999999997E-5</c:v>
                </c:pt>
                <c:pt idx="70">
                  <c:v>3.2079999999999998E-5</c:v>
                </c:pt>
                <c:pt idx="71">
                  <c:v>3.2459000000000002E-5</c:v>
                </c:pt>
                <c:pt idx="72">
                  <c:v>3.2855000000000003E-5</c:v>
                </c:pt>
                <c:pt idx="73">
                  <c:v>3.3228000000000001E-5</c:v>
                </c:pt>
                <c:pt idx="74">
                  <c:v>3.3575000000000003E-5</c:v>
                </c:pt>
                <c:pt idx="75">
                  <c:v>3.3896000000000002E-5</c:v>
                </c:pt>
                <c:pt idx="76">
                  <c:v>3.4224999999999998E-5</c:v>
                </c:pt>
                <c:pt idx="77">
                  <c:v>3.4536000000000003E-5</c:v>
                </c:pt>
                <c:pt idx="78">
                  <c:v>3.4820999999999997E-5</c:v>
                </c:pt>
                <c:pt idx="79">
                  <c:v>3.5077999999999999E-5</c:v>
                </c:pt>
                <c:pt idx="80">
                  <c:v>3.5306999999999999E-5</c:v>
                </c:pt>
                <c:pt idx="81">
                  <c:v>3.5509999999999997E-5</c:v>
                </c:pt>
                <c:pt idx="82">
                  <c:v>3.5698000000000003E-5</c:v>
                </c:pt>
                <c:pt idx="83">
                  <c:v>3.5877999999999998E-5</c:v>
                </c:pt>
                <c:pt idx="84">
                  <c:v>3.6031000000000001E-5</c:v>
                </c:pt>
                <c:pt idx="85">
                  <c:v>3.6152999999999998E-5</c:v>
                </c:pt>
                <c:pt idx="86">
                  <c:v>3.6248999999999998E-5</c:v>
                </c:pt>
                <c:pt idx="87">
                  <c:v>3.6316999999999998E-5</c:v>
                </c:pt>
                <c:pt idx="88">
                  <c:v>3.6358E-5</c:v>
                </c:pt>
                <c:pt idx="89">
                  <c:v>3.6371999999999997E-5</c:v>
                </c:pt>
                <c:pt idx="91">
                  <c:v>1.6739999999999999E-5</c:v>
                </c:pt>
                <c:pt idx="92">
                  <c:v>1.6738000000000001E-5</c:v>
                </c:pt>
                <c:pt idx="93">
                  <c:v>1.6735000000000002E-5</c:v>
                </c:pt>
                <c:pt idx="94">
                  <c:v>1.6730000000000001E-5</c:v>
                </c:pt>
                <c:pt idx="95">
                  <c:v>1.6722999999999999E-5</c:v>
                </c:pt>
                <c:pt idx="96">
                  <c:v>1.6714E-5</c:v>
                </c:pt>
                <c:pt idx="97">
                  <c:v>1.6702999999999999E-5</c:v>
                </c:pt>
                <c:pt idx="98">
                  <c:v>1.6688999999999999E-5</c:v>
                </c:pt>
                <c:pt idx="99">
                  <c:v>1.6671E-5</c:v>
                </c:pt>
                <c:pt idx="100">
                  <c:v>1.6651E-5</c:v>
                </c:pt>
                <c:pt idx="101">
                  <c:v>1.6626E-5</c:v>
                </c:pt>
                <c:pt idx="102">
                  <c:v>1.6597000000000001E-5</c:v>
                </c:pt>
                <c:pt idx="103">
                  <c:v>1.6563999999999999E-5</c:v>
                </c:pt>
                <c:pt idx="104">
                  <c:v>1.6526000000000001E-5</c:v>
                </c:pt>
                <c:pt idx="105">
                  <c:v>1.6492999999999999E-5</c:v>
                </c:pt>
                <c:pt idx="106">
                  <c:v>1.647E-5</c:v>
                </c:pt>
                <c:pt idx="107">
                  <c:v>1.6441000000000001E-5</c:v>
                </c:pt>
                <c:pt idx="108">
                  <c:v>1.6404000000000001E-5</c:v>
                </c:pt>
                <c:pt idx="109">
                  <c:v>1.6362E-5</c:v>
                </c:pt>
                <c:pt idx="110">
                  <c:v>1.6311999999999999E-5</c:v>
                </c:pt>
                <c:pt idx="111">
                  <c:v>1.6257E-5</c:v>
                </c:pt>
                <c:pt idx="112">
                  <c:v>1.6222000000000002E-5</c:v>
                </c:pt>
                <c:pt idx="113">
                  <c:v>1.6178999999999999E-5</c:v>
                </c:pt>
                <c:pt idx="114">
                  <c:v>1.6127999999999999E-5</c:v>
                </c:pt>
                <c:pt idx="115">
                  <c:v>1.6069000000000001E-5</c:v>
                </c:pt>
                <c:pt idx="116">
                  <c:v>1.6008999999999999E-5</c:v>
                </c:pt>
                <c:pt idx="117">
                  <c:v>1.5962000000000001E-5</c:v>
                </c:pt>
                <c:pt idx="118">
                  <c:v>1.5906E-5</c:v>
                </c:pt>
                <c:pt idx="119">
                  <c:v>1.5840000000000001E-5</c:v>
                </c:pt>
                <c:pt idx="120">
                  <c:v>1.5773999999999998E-5</c:v>
                </c:pt>
                <c:pt idx="121">
                  <c:v>1.5716999999999999E-5</c:v>
                </c:pt>
                <c:pt idx="122">
                  <c:v>1.5651E-5</c:v>
                </c:pt>
                <c:pt idx="123">
                  <c:v>1.5574999999999999E-5</c:v>
                </c:pt>
                <c:pt idx="124">
                  <c:v>1.5512999999999999E-5</c:v>
                </c:pt>
                <c:pt idx="125">
                  <c:v>1.5443000000000001E-5</c:v>
                </c:pt>
                <c:pt idx="126">
                  <c:v>1.5364000000000001E-5</c:v>
                </c:pt>
                <c:pt idx="127">
                  <c:v>1.5296000000000001E-5</c:v>
                </c:pt>
                <c:pt idx="128">
                  <c:v>1.522E-5</c:v>
                </c:pt>
                <c:pt idx="129">
                  <c:v>1.5140000000000001E-5</c:v>
                </c:pt>
                <c:pt idx="130">
                  <c:v>1.5065999999999999E-5</c:v>
                </c:pt>
                <c:pt idx="131">
                  <c:v>1.4983E-5</c:v>
                </c:pt>
                <c:pt idx="132">
                  <c:v>1.4905E-5</c:v>
                </c:pt>
                <c:pt idx="133">
                  <c:v>1.4823E-5</c:v>
                </c:pt>
                <c:pt idx="134">
                  <c:v>1.4739999999999999E-5</c:v>
                </c:pt>
                <c:pt idx="135">
                  <c:v>1.4657999999999999E-5</c:v>
                </c:pt>
                <c:pt idx="136">
                  <c:v>1.4572E-5</c:v>
                </c:pt>
                <c:pt idx="137">
                  <c:v>1.4487999999999999E-5</c:v>
                </c:pt>
                <c:pt idx="138">
                  <c:v>1.4402E-5</c:v>
                </c:pt>
                <c:pt idx="139">
                  <c:v>1.4314000000000001E-5</c:v>
                </c:pt>
                <c:pt idx="140">
                  <c:v>1.4231E-5</c:v>
                </c:pt>
                <c:pt idx="141">
                  <c:v>1.4138000000000001E-5</c:v>
                </c:pt>
                <c:pt idx="142">
                  <c:v>1.4056999999999999E-5</c:v>
                </c:pt>
                <c:pt idx="143">
                  <c:v>1.3968000000000001E-5</c:v>
                </c:pt>
                <c:pt idx="144">
                  <c:v>1.3876999999999999E-5</c:v>
                </c:pt>
                <c:pt idx="145">
                  <c:v>1.3796E-5</c:v>
                </c:pt>
                <c:pt idx="146">
                  <c:v>1.3706000000000001E-5</c:v>
                </c:pt>
                <c:pt idx="147">
                  <c:v>1.3616E-5</c:v>
                </c:pt>
                <c:pt idx="148">
                  <c:v>1.3536999999999999E-5</c:v>
                </c:pt>
                <c:pt idx="149">
                  <c:v>1.345E-5</c:v>
                </c:pt>
                <c:pt idx="150">
                  <c:v>1.3356000000000001E-5</c:v>
                </c:pt>
                <c:pt idx="151">
                  <c:v>1.328E-5</c:v>
                </c:pt>
                <c:pt idx="152">
                  <c:v>1.3200999999999999E-5</c:v>
                </c:pt>
                <c:pt idx="153">
                  <c:v>1.3115000000000001E-5</c:v>
                </c:pt>
                <c:pt idx="154">
                  <c:v>1.3025E-5</c:v>
                </c:pt>
                <c:pt idx="155">
                  <c:v>1.2955E-5</c:v>
                </c:pt>
                <c:pt idx="156">
                  <c:v>1.2882E-5</c:v>
                </c:pt>
                <c:pt idx="157">
                  <c:v>1.2806000000000001E-5</c:v>
                </c:pt>
                <c:pt idx="158">
                  <c:v>1.2726E-5</c:v>
                </c:pt>
                <c:pt idx="159">
                  <c:v>1.2649E-5</c:v>
                </c:pt>
                <c:pt idx="160">
                  <c:v>1.2587E-5</c:v>
                </c:pt>
                <c:pt idx="161">
                  <c:v>1.2525E-5</c:v>
                </c:pt>
                <c:pt idx="162">
                  <c:v>1.2459999999999999E-5</c:v>
                </c:pt>
                <c:pt idx="163">
                  <c:v>1.2395000000000001E-5</c:v>
                </c:pt>
                <c:pt idx="164">
                  <c:v>1.2330000000000001E-5</c:v>
                </c:pt>
                <c:pt idx="165">
                  <c:v>1.2265E-5</c:v>
                </c:pt>
                <c:pt idx="166">
                  <c:v>1.2218000000000001E-5</c:v>
                </c:pt>
                <c:pt idx="167">
                  <c:v>1.2173E-5</c:v>
                </c:pt>
                <c:pt idx="168">
                  <c:v>1.2130000000000001E-5</c:v>
                </c:pt>
                <c:pt idx="169">
                  <c:v>1.2089000000000001E-5</c:v>
                </c:pt>
                <c:pt idx="170">
                  <c:v>1.205E-5</c:v>
                </c:pt>
                <c:pt idx="171">
                  <c:v>1.2014999999999999E-5</c:v>
                </c:pt>
                <c:pt idx="172">
                  <c:v>1.1982E-5</c:v>
                </c:pt>
                <c:pt idx="173">
                  <c:v>1.1953999999999999E-5</c:v>
                </c:pt>
                <c:pt idx="174">
                  <c:v>1.1929999999999999E-5</c:v>
                </c:pt>
                <c:pt idx="175">
                  <c:v>1.1909999999999999E-5</c:v>
                </c:pt>
                <c:pt idx="176">
                  <c:v>1.1895999999999999E-5</c:v>
                </c:pt>
                <c:pt idx="177">
                  <c:v>1.189E-5</c:v>
                </c:pt>
                <c:pt idx="178">
                  <c:v>1.1885000000000001E-5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DB8-4ECC-A7F6-BD4A5E2B1704}"/>
            </c:ext>
          </c:extLst>
        </c:ser>
        <c:ser>
          <c:idx val="3"/>
          <c:order val="3"/>
          <c:tx>
            <c:strRef>
              <c:f>'40 m circ'!$E$1</c:f>
              <c:strCache>
                <c:ptCount val="1"/>
                <c:pt idx="0">
                  <c:v>2m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'40 m circ'!$A$2:$A$180</c:f>
              <c:numCache>
                <c:formatCode>General</c:formatCode>
                <c:ptCount val="17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1">
                  <c:v>-90</c:v>
                </c:pt>
                <c:pt idx="92">
                  <c:v>-89</c:v>
                </c:pt>
                <c:pt idx="93">
                  <c:v>-88</c:v>
                </c:pt>
                <c:pt idx="94">
                  <c:v>-87</c:v>
                </c:pt>
                <c:pt idx="95">
                  <c:v>-86</c:v>
                </c:pt>
                <c:pt idx="96">
                  <c:v>-85</c:v>
                </c:pt>
                <c:pt idx="97">
                  <c:v>-84</c:v>
                </c:pt>
                <c:pt idx="98">
                  <c:v>-83</c:v>
                </c:pt>
                <c:pt idx="99">
                  <c:v>-82</c:v>
                </c:pt>
                <c:pt idx="100">
                  <c:v>-81</c:v>
                </c:pt>
                <c:pt idx="101">
                  <c:v>-80</c:v>
                </c:pt>
                <c:pt idx="102">
                  <c:v>-79</c:v>
                </c:pt>
                <c:pt idx="103">
                  <c:v>-78</c:v>
                </c:pt>
                <c:pt idx="104">
                  <c:v>-77</c:v>
                </c:pt>
                <c:pt idx="105">
                  <c:v>-76</c:v>
                </c:pt>
                <c:pt idx="106">
                  <c:v>-75</c:v>
                </c:pt>
                <c:pt idx="107">
                  <c:v>-74</c:v>
                </c:pt>
                <c:pt idx="108">
                  <c:v>-73</c:v>
                </c:pt>
                <c:pt idx="109">
                  <c:v>-72</c:v>
                </c:pt>
                <c:pt idx="110">
                  <c:v>-71</c:v>
                </c:pt>
                <c:pt idx="111">
                  <c:v>-70</c:v>
                </c:pt>
                <c:pt idx="112">
                  <c:v>-69</c:v>
                </c:pt>
                <c:pt idx="113">
                  <c:v>-68</c:v>
                </c:pt>
                <c:pt idx="114">
                  <c:v>-67</c:v>
                </c:pt>
                <c:pt idx="115">
                  <c:v>-66</c:v>
                </c:pt>
                <c:pt idx="116">
                  <c:v>-65</c:v>
                </c:pt>
                <c:pt idx="117">
                  <c:v>-64</c:v>
                </c:pt>
                <c:pt idx="118">
                  <c:v>-63</c:v>
                </c:pt>
                <c:pt idx="119">
                  <c:v>-62</c:v>
                </c:pt>
                <c:pt idx="120">
                  <c:v>-61</c:v>
                </c:pt>
                <c:pt idx="121">
                  <c:v>-60</c:v>
                </c:pt>
                <c:pt idx="122">
                  <c:v>-59</c:v>
                </c:pt>
                <c:pt idx="123">
                  <c:v>-58</c:v>
                </c:pt>
                <c:pt idx="124">
                  <c:v>-57</c:v>
                </c:pt>
                <c:pt idx="125">
                  <c:v>-56</c:v>
                </c:pt>
                <c:pt idx="126">
                  <c:v>-55</c:v>
                </c:pt>
                <c:pt idx="127">
                  <c:v>-54</c:v>
                </c:pt>
                <c:pt idx="128">
                  <c:v>-53</c:v>
                </c:pt>
                <c:pt idx="129">
                  <c:v>-52</c:v>
                </c:pt>
                <c:pt idx="130">
                  <c:v>-51</c:v>
                </c:pt>
                <c:pt idx="131">
                  <c:v>-50</c:v>
                </c:pt>
                <c:pt idx="132">
                  <c:v>-49</c:v>
                </c:pt>
                <c:pt idx="133">
                  <c:v>-48</c:v>
                </c:pt>
                <c:pt idx="134">
                  <c:v>-47</c:v>
                </c:pt>
                <c:pt idx="135">
                  <c:v>-46</c:v>
                </c:pt>
                <c:pt idx="136">
                  <c:v>-45</c:v>
                </c:pt>
                <c:pt idx="137">
                  <c:v>-44</c:v>
                </c:pt>
                <c:pt idx="138">
                  <c:v>-43</c:v>
                </c:pt>
                <c:pt idx="139">
                  <c:v>-42</c:v>
                </c:pt>
                <c:pt idx="140">
                  <c:v>-41</c:v>
                </c:pt>
                <c:pt idx="141">
                  <c:v>-40</c:v>
                </c:pt>
                <c:pt idx="142">
                  <c:v>-39</c:v>
                </c:pt>
                <c:pt idx="143">
                  <c:v>-38</c:v>
                </c:pt>
                <c:pt idx="144">
                  <c:v>-37</c:v>
                </c:pt>
                <c:pt idx="145">
                  <c:v>-36</c:v>
                </c:pt>
                <c:pt idx="146">
                  <c:v>-35</c:v>
                </c:pt>
                <c:pt idx="147">
                  <c:v>-34</c:v>
                </c:pt>
                <c:pt idx="148">
                  <c:v>-33</c:v>
                </c:pt>
                <c:pt idx="149">
                  <c:v>-32</c:v>
                </c:pt>
                <c:pt idx="150">
                  <c:v>-31</c:v>
                </c:pt>
                <c:pt idx="151">
                  <c:v>-30</c:v>
                </c:pt>
                <c:pt idx="152">
                  <c:v>-29</c:v>
                </c:pt>
                <c:pt idx="153">
                  <c:v>-28</c:v>
                </c:pt>
                <c:pt idx="154">
                  <c:v>-27</c:v>
                </c:pt>
                <c:pt idx="155">
                  <c:v>-26</c:v>
                </c:pt>
                <c:pt idx="156">
                  <c:v>-25</c:v>
                </c:pt>
                <c:pt idx="157">
                  <c:v>-24</c:v>
                </c:pt>
                <c:pt idx="158">
                  <c:v>-23</c:v>
                </c:pt>
                <c:pt idx="159">
                  <c:v>-22</c:v>
                </c:pt>
                <c:pt idx="160">
                  <c:v>-21</c:v>
                </c:pt>
                <c:pt idx="161">
                  <c:v>-20</c:v>
                </c:pt>
                <c:pt idx="162">
                  <c:v>-19</c:v>
                </c:pt>
                <c:pt idx="163">
                  <c:v>-18</c:v>
                </c:pt>
                <c:pt idx="164">
                  <c:v>-17</c:v>
                </c:pt>
                <c:pt idx="165">
                  <c:v>-16</c:v>
                </c:pt>
                <c:pt idx="166">
                  <c:v>-15</c:v>
                </c:pt>
                <c:pt idx="167">
                  <c:v>-14</c:v>
                </c:pt>
                <c:pt idx="168">
                  <c:v>-13</c:v>
                </c:pt>
                <c:pt idx="169">
                  <c:v>-12</c:v>
                </c:pt>
                <c:pt idx="170">
                  <c:v>-11</c:v>
                </c:pt>
                <c:pt idx="171">
                  <c:v>-10</c:v>
                </c:pt>
                <c:pt idx="172">
                  <c:v>-9</c:v>
                </c:pt>
                <c:pt idx="173">
                  <c:v>-8</c:v>
                </c:pt>
                <c:pt idx="174">
                  <c:v>-7</c:v>
                </c:pt>
                <c:pt idx="175">
                  <c:v>-6</c:v>
                </c:pt>
                <c:pt idx="176">
                  <c:v>-5</c:v>
                </c:pt>
                <c:pt idx="177">
                  <c:v>-4</c:v>
                </c:pt>
                <c:pt idx="178">
                  <c:v>-3</c:v>
                </c:pt>
              </c:numCache>
            </c:numRef>
          </c:xVal>
          <c:yVal>
            <c:numRef>
              <c:f>'40 m circ'!$E$2:$E$180</c:f>
              <c:numCache>
                <c:formatCode>0.00E+00</c:formatCode>
                <c:ptCount val="179"/>
                <c:pt idx="0">
                  <c:v>1.3708000000000001E-6</c:v>
                </c:pt>
                <c:pt idx="1">
                  <c:v>1.3737000000000001E-6</c:v>
                </c:pt>
                <c:pt idx="2">
                  <c:v>1.3772999999999999E-6</c:v>
                </c:pt>
                <c:pt idx="3">
                  <c:v>1.3816E-6</c:v>
                </c:pt>
                <c:pt idx="4">
                  <c:v>1.3868E-6</c:v>
                </c:pt>
                <c:pt idx="5">
                  <c:v>1.3927E-6</c:v>
                </c:pt>
                <c:pt idx="6">
                  <c:v>1.3994000000000001E-6</c:v>
                </c:pt>
                <c:pt idx="7">
                  <c:v>1.4069E-6</c:v>
                </c:pt>
                <c:pt idx="8">
                  <c:v>1.4152E-6</c:v>
                </c:pt>
                <c:pt idx="9">
                  <c:v>1.4243000000000001E-6</c:v>
                </c:pt>
                <c:pt idx="10">
                  <c:v>1.4341E-6</c:v>
                </c:pt>
                <c:pt idx="11">
                  <c:v>1.4447999999999999E-6</c:v>
                </c:pt>
                <c:pt idx="12">
                  <c:v>1.4558000000000001E-6</c:v>
                </c:pt>
                <c:pt idx="13">
                  <c:v>1.4699999999999999E-6</c:v>
                </c:pt>
                <c:pt idx="14">
                  <c:v>1.485E-6</c:v>
                </c:pt>
                <c:pt idx="15">
                  <c:v>1.5006000000000001E-6</c:v>
                </c:pt>
                <c:pt idx="16">
                  <c:v>1.517E-6</c:v>
                </c:pt>
                <c:pt idx="17">
                  <c:v>1.5340000000000001E-6</c:v>
                </c:pt>
                <c:pt idx="18">
                  <c:v>1.5520999999999999E-6</c:v>
                </c:pt>
                <c:pt idx="19">
                  <c:v>1.5701E-6</c:v>
                </c:pt>
                <c:pt idx="20">
                  <c:v>1.5922E-6</c:v>
                </c:pt>
                <c:pt idx="21">
                  <c:v>1.6148E-6</c:v>
                </c:pt>
                <c:pt idx="22">
                  <c:v>1.6378E-6</c:v>
                </c:pt>
                <c:pt idx="23">
                  <c:v>1.6609000000000001E-6</c:v>
                </c:pt>
                <c:pt idx="24">
                  <c:v>1.6854E-6</c:v>
                </c:pt>
                <c:pt idx="25">
                  <c:v>1.7135E-6</c:v>
                </c:pt>
                <c:pt idx="26">
                  <c:v>1.7418E-6</c:v>
                </c:pt>
                <c:pt idx="27">
                  <c:v>1.7702E-6</c:v>
                </c:pt>
                <c:pt idx="28">
                  <c:v>1.7989E-6</c:v>
                </c:pt>
                <c:pt idx="29">
                  <c:v>1.8322E-6</c:v>
                </c:pt>
                <c:pt idx="30">
                  <c:v>1.8650999999999999E-6</c:v>
                </c:pt>
                <c:pt idx="31">
                  <c:v>1.8976000000000001E-6</c:v>
                </c:pt>
                <c:pt idx="32">
                  <c:v>1.9334E-6</c:v>
                </c:pt>
                <c:pt idx="33">
                  <c:v>1.9705E-6</c:v>
                </c:pt>
                <c:pt idx="34">
                  <c:v>2.0067000000000002E-6</c:v>
                </c:pt>
                <c:pt idx="35">
                  <c:v>2.0461000000000002E-6</c:v>
                </c:pt>
                <c:pt idx="36">
                  <c:v>2.0866000000000001E-6</c:v>
                </c:pt>
                <c:pt idx="37">
                  <c:v>2.1258999999999998E-6</c:v>
                </c:pt>
                <c:pt idx="38">
                  <c:v>2.17E-6</c:v>
                </c:pt>
                <c:pt idx="39">
                  <c:v>2.2131E-6</c:v>
                </c:pt>
                <c:pt idx="40">
                  <c:v>2.2577E-6</c:v>
                </c:pt>
                <c:pt idx="41">
                  <c:v>2.3041000000000001E-6</c:v>
                </c:pt>
                <c:pt idx="42">
                  <c:v>2.3499000000000002E-6</c:v>
                </c:pt>
                <c:pt idx="43">
                  <c:v>2.3991999999999998E-6</c:v>
                </c:pt>
                <c:pt idx="44">
                  <c:v>2.447E-6</c:v>
                </c:pt>
                <c:pt idx="45">
                  <c:v>2.4986000000000001E-6</c:v>
                </c:pt>
                <c:pt idx="46">
                  <c:v>2.5486999999999998E-6</c:v>
                </c:pt>
                <c:pt idx="47">
                  <c:v>2.6019999999999998E-6</c:v>
                </c:pt>
                <c:pt idx="48">
                  <c:v>2.6546E-6</c:v>
                </c:pt>
                <c:pt idx="49">
                  <c:v>2.7089E-6</c:v>
                </c:pt>
                <c:pt idx="50">
                  <c:v>2.7642000000000001E-6</c:v>
                </c:pt>
                <c:pt idx="51">
                  <c:v>2.8188E-6</c:v>
                </c:pt>
                <c:pt idx="52">
                  <c:v>2.8764000000000001E-6</c:v>
                </c:pt>
                <c:pt idx="53">
                  <c:v>2.9336000000000002E-6</c:v>
                </c:pt>
                <c:pt idx="54">
                  <c:v>2.9907999999999998E-6</c:v>
                </c:pt>
                <c:pt idx="55">
                  <c:v>3.0496E-6</c:v>
                </c:pt>
                <c:pt idx="56">
                  <c:v>3.1088000000000002E-6</c:v>
                </c:pt>
                <c:pt idx="57">
                  <c:v>3.168E-6</c:v>
                </c:pt>
                <c:pt idx="58">
                  <c:v>3.2271E-6</c:v>
                </c:pt>
                <c:pt idx="59">
                  <c:v>3.287E-6</c:v>
                </c:pt>
                <c:pt idx="60">
                  <c:v>3.3467000000000001E-6</c:v>
                </c:pt>
                <c:pt idx="61">
                  <c:v>3.4068999999999999E-6</c:v>
                </c:pt>
                <c:pt idx="62">
                  <c:v>3.4663000000000002E-6</c:v>
                </c:pt>
                <c:pt idx="63">
                  <c:v>3.5261E-6</c:v>
                </c:pt>
                <c:pt idx="64">
                  <c:v>3.5841999999999999E-6</c:v>
                </c:pt>
                <c:pt idx="65">
                  <c:v>3.6436999999999999E-6</c:v>
                </c:pt>
                <c:pt idx="66">
                  <c:v>3.7011E-6</c:v>
                </c:pt>
                <c:pt idx="67">
                  <c:v>3.7579999999999998E-6</c:v>
                </c:pt>
                <c:pt idx="68">
                  <c:v>3.8145999999999999E-6</c:v>
                </c:pt>
                <c:pt idx="69">
                  <c:v>3.8684000000000001E-6</c:v>
                </c:pt>
                <c:pt idx="70">
                  <c:v>3.9222000000000003E-6</c:v>
                </c:pt>
                <c:pt idx="71">
                  <c:v>3.9750000000000001E-6</c:v>
                </c:pt>
                <c:pt idx="72">
                  <c:v>4.0249000000000002E-6</c:v>
                </c:pt>
                <c:pt idx="73">
                  <c:v>4.0717000000000003E-6</c:v>
                </c:pt>
                <c:pt idx="74">
                  <c:v>4.1202E-6</c:v>
                </c:pt>
                <c:pt idx="75">
                  <c:v>4.1654E-6</c:v>
                </c:pt>
                <c:pt idx="76">
                  <c:v>4.2070999999999999E-6</c:v>
                </c:pt>
                <c:pt idx="77">
                  <c:v>4.2455000000000003E-6</c:v>
                </c:pt>
                <c:pt idx="78">
                  <c:v>4.2815999999999998E-6</c:v>
                </c:pt>
                <c:pt idx="79">
                  <c:v>4.3178000000000004E-6</c:v>
                </c:pt>
                <c:pt idx="80">
                  <c:v>4.3505000000000001E-6</c:v>
                </c:pt>
                <c:pt idx="81">
                  <c:v>4.3793999999999999E-6</c:v>
                </c:pt>
                <c:pt idx="82">
                  <c:v>4.4049E-6</c:v>
                </c:pt>
                <c:pt idx="83">
                  <c:v>4.4267999999999997E-6</c:v>
                </c:pt>
                <c:pt idx="84">
                  <c:v>4.4451E-6</c:v>
                </c:pt>
                <c:pt idx="85">
                  <c:v>4.4599999999999996E-6</c:v>
                </c:pt>
                <c:pt idx="86">
                  <c:v>4.4715000000000003E-6</c:v>
                </c:pt>
                <c:pt idx="87">
                  <c:v>4.4796000000000003E-6</c:v>
                </c:pt>
                <c:pt idx="88">
                  <c:v>4.4846000000000002E-6</c:v>
                </c:pt>
                <c:pt idx="89">
                  <c:v>4.4862000000000003E-6</c:v>
                </c:pt>
                <c:pt idx="91">
                  <c:v>1.8760999999999999E-6</c:v>
                </c:pt>
                <c:pt idx="92">
                  <c:v>1.8757999999999999E-6</c:v>
                </c:pt>
                <c:pt idx="93">
                  <c:v>1.8753000000000001E-6</c:v>
                </c:pt>
                <c:pt idx="94">
                  <c:v>1.8746E-6</c:v>
                </c:pt>
                <c:pt idx="95">
                  <c:v>1.8736999999999999E-6</c:v>
                </c:pt>
                <c:pt idx="96">
                  <c:v>1.8724000000000001E-6</c:v>
                </c:pt>
                <c:pt idx="97">
                  <c:v>1.8709E-6</c:v>
                </c:pt>
                <c:pt idx="98">
                  <c:v>1.8691E-6</c:v>
                </c:pt>
                <c:pt idx="99">
                  <c:v>1.8669000000000001E-6</c:v>
                </c:pt>
                <c:pt idx="100">
                  <c:v>1.8643000000000001E-6</c:v>
                </c:pt>
                <c:pt idx="101">
                  <c:v>1.8613000000000001E-6</c:v>
                </c:pt>
                <c:pt idx="102">
                  <c:v>1.8577E-6</c:v>
                </c:pt>
                <c:pt idx="103">
                  <c:v>1.8546E-6</c:v>
                </c:pt>
                <c:pt idx="104">
                  <c:v>1.8526000000000001E-6</c:v>
                </c:pt>
                <c:pt idx="105">
                  <c:v>1.8501000000000001E-6</c:v>
                </c:pt>
                <c:pt idx="106">
                  <c:v>1.8469000000000001E-6</c:v>
                </c:pt>
                <c:pt idx="107">
                  <c:v>1.8431E-6</c:v>
                </c:pt>
                <c:pt idx="108">
                  <c:v>1.8385000000000001E-6</c:v>
                </c:pt>
                <c:pt idx="109">
                  <c:v>1.8334000000000001E-6</c:v>
                </c:pt>
                <c:pt idx="110">
                  <c:v>1.8284999999999999E-6</c:v>
                </c:pt>
                <c:pt idx="111">
                  <c:v>1.8250999999999999E-6</c:v>
                </c:pt>
                <c:pt idx="112">
                  <c:v>1.8206E-6</c:v>
                </c:pt>
                <c:pt idx="113">
                  <c:v>1.8153E-6</c:v>
                </c:pt>
                <c:pt idx="114">
                  <c:v>1.8092E-6</c:v>
                </c:pt>
                <c:pt idx="115">
                  <c:v>1.8033E-6</c:v>
                </c:pt>
                <c:pt idx="116">
                  <c:v>1.7985E-6</c:v>
                </c:pt>
                <c:pt idx="117">
                  <c:v>1.7927E-6</c:v>
                </c:pt>
                <c:pt idx="118">
                  <c:v>1.7859999999999999E-6</c:v>
                </c:pt>
                <c:pt idx="119">
                  <c:v>1.7792E-6</c:v>
                </c:pt>
                <c:pt idx="120">
                  <c:v>1.7735E-6</c:v>
                </c:pt>
                <c:pt idx="121">
                  <c:v>1.7667E-6</c:v>
                </c:pt>
                <c:pt idx="122">
                  <c:v>1.7589E-6</c:v>
                </c:pt>
                <c:pt idx="123">
                  <c:v>1.7523999999999999E-6</c:v>
                </c:pt>
                <c:pt idx="124">
                  <c:v>1.7453E-6</c:v>
                </c:pt>
                <c:pt idx="125">
                  <c:v>1.7371000000000001E-6</c:v>
                </c:pt>
                <c:pt idx="126">
                  <c:v>1.73E-6</c:v>
                </c:pt>
                <c:pt idx="127">
                  <c:v>1.7223E-6</c:v>
                </c:pt>
                <c:pt idx="128">
                  <c:v>1.7137E-6</c:v>
                </c:pt>
                <c:pt idx="129">
                  <c:v>1.7063000000000001E-6</c:v>
                </c:pt>
                <c:pt idx="130">
                  <c:v>1.6978000000000001E-6</c:v>
                </c:pt>
                <c:pt idx="131">
                  <c:v>1.6895000000000001E-6</c:v>
                </c:pt>
                <c:pt idx="132">
                  <c:v>1.6811000000000001E-6</c:v>
                </c:pt>
                <c:pt idx="133">
                  <c:v>1.6722000000000001E-6</c:v>
                </c:pt>
                <c:pt idx="134">
                  <c:v>1.6639000000000001E-6</c:v>
                </c:pt>
                <c:pt idx="135">
                  <c:v>1.6546E-6</c:v>
                </c:pt>
                <c:pt idx="136">
                  <c:v>1.6462E-6</c:v>
                </c:pt>
                <c:pt idx="137">
                  <c:v>1.6368999999999999E-6</c:v>
                </c:pt>
                <c:pt idx="138">
                  <c:v>1.6281999999999999E-6</c:v>
                </c:pt>
                <c:pt idx="139">
                  <c:v>1.6189000000000001E-6</c:v>
                </c:pt>
                <c:pt idx="140">
                  <c:v>1.6099E-6</c:v>
                </c:pt>
                <c:pt idx="141">
                  <c:v>1.6009E-6</c:v>
                </c:pt>
                <c:pt idx="142">
                  <c:v>1.5910999999999999E-6</c:v>
                </c:pt>
                <c:pt idx="143">
                  <c:v>1.5826000000000001E-6</c:v>
                </c:pt>
                <c:pt idx="144">
                  <c:v>1.5731E-6</c:v>
                </c:pt>
                <c:pt idx="145">
                  <c:v>1.5637E-6</c:v>
                </c:pt>
                <c:pt idx="146">
                  <c:v>1.5551999999999999E-6</c:v>
                </c:pt>
                <c:pt idx="147">
                  <c:v>1.5456000000000001E-6</c:v>
                </c:pt>
                <c:pt idx="148">
                  <c:v>1.5362E-6</c:v>
                </c:pt>
                <c:pt idx="149">
                  <c:v>1.528E-6</c:v>
                </c:pt>
                <c:pt idx="150">
                  <c:v>1.519E-6</c:v>
                </c:pt>
                <c:pt idx="151">
                  <c:v>1.5092000000000001E-6</c:v>
                </c:pt>
                <c:pt idx="152">
                  <c:v>1.5012999999999999E-6</c:v>
                </c:pt>
                <c:pt idx="153">
                  <c:v>1.4930999999999999E-6</c:v>
                </c:pt>
                <c:pt idx="154">
                  <c:v>1.4842999999999999E-6</c:v>
                </c:pt>
                <c:pt idx="155">
                  <c:v>1.4749000000000001E-6</c:v>
                </c:pt>
                <c:pt idx="156">
                  <c:v>1.4674999999999999E-6</c:v>
                </c:pt>
                <c:pt idx="157">
                  <c:v>1.4601E-6</c:v>
                </c:pt>
                <c:pt idx="158">
                  <c:v>1.4524000000000001E-6</c:v>
                </c:pt>
                <c:pt idx="159">
                  <c:v>1.4443000000000001E-6</c:v>
                </c:pt>
                <c:pt idx="160">
                  <c:v>1.4359000000000001E-6</c:v>
                </c:pt>
                <c:pt idx="161">
                  <c:v>1.4298000000000001E-6</c:v>
                </c:pt>
                <c:pt idx="162">
                  <c:v>1.4235E-6</c:v>
                </c:pt>
                <c:pt idx="163">
                  <c:v>1.4172E-6</c:v>
                </c:pt>
                <c:pt idx="164">
                  <c:v>1.4108999999999999E-6</c:v>
                </c:pt>
                <c:pt idx="165">
                  <c:v>1.4046000000000001E-6</c:v>
                </c:pt>
                <c:pt idx="166">
                  <c:v>1.3984E-6</c:v>
                </c:pt>
                <c:pt idx="167">
                  <c:v>1.3925E-6</c:v>
                </c:pt>
                <c:pt idx="168">
                  <c:v>1.3883999999999999E-6</c:v>
                </c:pt>
                <c:pt idx="169">
                  <c:v>1.3845E-6</c:v>
                </c:pt>
                <c:pt idx="170">
                  <c:v>1.3809E-6</c:v>
                </c:pt>
                <c:pt idx="171">
                  <c:v>1.3774999999999999E-6</c:v>
                </c:pt>
                <c:pt idx="172">
                  <c:v>1.3744999999999999E-6</c:v>
                </c:pt>
                <c:pt idx="173">
                  <c:v>1.3718999999999999E-6</c:v>
                </c:pt>
                <c:pt idx="174">
                  <c:v>1.3698E-6</c:v>
                </c:pt>
                <c:pt idx="175">
                  <c:v>1.3681000000000001E-6</c:v>
                </c:pt>
                <c:pt idx="176">
                  <c:v>1.367E-6</c:v>
                </c:pt>
                <c:pt idx="177">
                  <c:v>1.3667E-6</c:v>
                </c:pt>
                <c:pt idx="178">
                  <c:v>1.3665E-6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DB8-4ECC-A7F6-BD4A5E2B17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6256048"/>
        <c:axId val="1367330192"/>
      </c:scatterChart>
      <c:valAx>
        <c:axId val="1316256048"/>
        <c:scaling>
          <c:orientation val="minMax"/>
          <c:max val="90"/>
          <c:min val="-9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Deg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7330192"/>
        <c:crosses val="autoZero"/>
        <c:crossBetween val="midCat"/>
      </c:valAx>
      <c:valAx>
        <c:axId val="1367330192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62560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64121-5E52-90ED-048F-30BF68376A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CCF832-3CB8-1B4C-E72A-694B703042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8C4B5-E671-36B4-8C52-A33B59F0B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902D8-6664-3744-C8D8-DB4716C3A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F7F52-D217-10B5-EEEF-130DFCE9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6193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1520C-50E8-16FF-8104-E2F85943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D8BB9C-9AA8-05FD-03CC-10859E04AB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303EE-A8E8-68F3-C0BB-D1214D3D2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EDCC7-B4B8-39AF-47A9-2B85D9515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9C946-0D0D-369B-6E3A-153452F08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251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E486F6-0F14-730A-155C-2D64334906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E52900-B18D-041F-2733-7F576F0FA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A9025-915B-B1D7-19D4-CCC53764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BC57A-F48A-14EB-ABA0-4AA1CFB5D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B3A34B-126E-ED52-7837-6473B293A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864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B1E34-8C6A-3822-C738-D28019A70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2BF5E-1564-B67D-C594-DBD0DF575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2CF91-F540-CEDF-1A16-1F3AB6C0A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1FD61-4E25-3D8A-45F8-44F6C1155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CB8A0-1718-3CF8-EB00-CCD25D489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3961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20697-92AC-9B41-A04D-4EC918068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73A8C6-3664-7A8B-6CDE-E515D3550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2F3BA-D647-A123-DAE4-6BCB88AEE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3179E-8F70-AD17-A73F-61DE7DEB5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69DB3-E61A-14D0-52A6-60A0EA0FA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360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6DF72-419C-B27C-C73C-1E7265451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30C3C-F33F-D6FF-1652-FA5872A3C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256E90-F1AD-8D2F-D2AD-29C092EFE2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510789-AF5E-46D1-7045-0D9971378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72B9B-3AAE-62DD-92DE-6994C3FFB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32F1E-1407-1EA2-74AF-2B4BE3CF2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15531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2BF35-36B0-9B3B-8790-CEB41C45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8414C-694C-470A-B0BF-A33F31950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2B934A-5A3B-F788-5513-9A5288ED21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57D356-10A5-42A6-2160-FEC1671A3A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B2BE27-6CD0-10E0-E86C-764BE6D29F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AB684B-D3E5-2878-24DA-9E5D8D750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CBFB1F-4D85-AE71-CBB2-9A9C2DD38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D250F7-E4D0-53A4-E77A-2426FC37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50911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34477-E85C-E636-59A2-A4BBF8BCA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1AB739-7D3E-C591-668A-24764C539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153D87-2076-E294-48DD-C04F1572F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6870C-A2E6-4738-E18C-4339FCB83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9520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B50487-3621-6A26-BD3D-8F48F7FFF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F1EE8E-1DBC-9A22-EC7D-A55AF520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67B102-37A4-629C-02C4-0E0D7BCBB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56479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A97C3-690E-F7D2-CE02-603DE95BE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0B86D-2641-B388-DA10-5B0834D31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089A81-9A06-7C56-93F6-2F178372D0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A59611-51E9-65DE-AA11-9B1A827B8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003890-4980-B1B8-20C9-AAAB0CDA6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912BA8-5A37-2152-3E09-AC7D2EABE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91778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51201-1651-B0EE-3236-49398D49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549F9D-AC6A-AE54-88B6-59229627EA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08F94-CCBB-034C-7E1C-68C37849FF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F0196D-FBB6-1F86-DA86-13ED22F89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22612-32E7-0798-D5B9-C6FDB57AD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8246B-351E-0FBE-6DDC-5FC97F0B1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9012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54FBF2-AAC9-47E0-081E-980761B3F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FEF76-C55A-6B1D-D6F0-70D9E98DA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65457-9D90-FDE3-62C9-38BBE43F3E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C622F-5665-486C-8109-11636233305C}" type="datetimeFigureOut">
              <a:rPr lang="en-IE" smtClean="0"/>
              <a:t>12/03/2024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9AFD0-A47E-9DCE-5B7F-2C56E9DBCB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D47E7-9E4A-08CD-F3DC-3675CB0FC2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96F30-27B4-4988-B854-0B847C9B50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75255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dm.f4e.europa.eu/?uid=35MBYQ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dm.f4e.europa.eu/?uid=35MBYQ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dm.f4e.europa.eu/?uid=35MBYQ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dm.f4e.europa.eu/?uid=35MBYQ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dm.f4e.europa.eu/?uid=35MBYQ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dm.f4e.europa.eu/?uid=35MBYQ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B6CA5-C05B-9430-65EF-797214047B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78720"/>
            <a:ext cx="12192000" cy="1814512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Update on </a:t>
            </a:r>
            <a:br>
              <a:rPr lang="en-US" b="1" dirty="0"/>
            </a:br>
            <a:r>
              <a:rPr lang="en-US" b="1" dirty="0"/>
              <a:t>Muon Collider Target Magnets Layout</a:t>
            </a:r>
            <a:endParaRPr lang="en-IE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992690-77DD-B471-A611-939382B609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201990"/>
            <a:ext cx="12192000" cy="783531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/>
              <a:t>13 March 2024</a:t>
            </a:r>
            <a:endParaRPr lang="en-US" dirty="0"/>
          </a:p>
          <a:p>
            <a:r>
              <a:rPr lang="en-US" dirty="0"/>
              <a:t>A. Portone, P. Testoni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62535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126E3E-AC6E-90FD-86B3-F4609C949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694"/>
            <a:ext cx="4261282" cy="6181444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21B46A5-F4CF-915E-A6B9-4EFBDFFCE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736846"/>
          </a:xfrm>
        </p:spPr>
        <p:txBody>
          <a:bodyPr/>
          <a:lstStyle/>
          <a:p>
            <a:pPr algn="ctr"/>
            <a:r>
              <a:rPr lang="en-US" b="1" dirty="0"/>
              <a:t>Design point: December 2023</a:t>
            </a:r>
            <a:endParaRPr lang="en-IE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D5BD00-3584-60B4-1578-8AF64D391B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489" r="37475" b="3873"/>
          <a:stretch/>
        </p:blipFill>
        <p:spPr>
          <a:xfrm>
            <a:off x="5264459" y="2180948"/>
            <a:ext cx="3227658" cy="46680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4E530D-7810-D9D5-FA1C-6C8C6D82D3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90" t="384" r="1001" b="34078"/>
          <a:stretch/>
        </p:blipFill>
        <p:spPr>
          <a:xfrm>
            <a:off x="8597596" y="2274497"/>
            <a:ext cx="2260904" cy="46031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83C556-6510-03DF-DF9D-CCABAFACE6FA}"/>
              </a:ext>
            </a:extLst>
          </p:cNvPr>
          <p:cNvSpPr txBox="1"/>
          <p:nvPr/>
        </p:nvSpPr>
        <p:spPr>
          <a:xfrm>
            <a:off x="4230835" y="772354"/>
            <a:ext cx="79611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channel bore = 1.2 m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23 solenoidal coils, 3 sections,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5.5 m long each, 0.3 m gaps between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energy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1.1 GJ, VIPER cable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8.75 km, </a:t>
            </a:r>
            <a:r>
              <a:rPr lang="en-US" dirty="0">
                <a:sym typeface="Symbol" panose="05050102010706020507" pitchFamily="18" charset="2"/>
              </a:rPr>
              <a:t> 30.2 t, steel </a:t>
            </a:r>
            <a:r>
              <a:rPr lang="en-US" dirty="0"/>
              <a:t>jacket</a:t>
            </a:r>
            <a:r>
              <a:rPr lang="en-US" dirty="0">
                <a:sym typeface="Symbol" panose="05050102010706020507" pitchFamily="18" charset="2"/>
              </a:rPr>
              <a:t>  79 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fitting of Sayed-Berg profile |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B/B|</a:t>
            </a:r>
            <a:r>
              <a:rPr lang="en-US" dirty="0">
                <a:sym typeface="Symbol" panose="05050102010706020507" pitchFamily="18" charset="2"/>
              </a:rPr>
              <a:t></a:t>
            </a:r>
            <a:r>
              <a:rPr lang="en-US" dirty="0"/>
              <a:t>3.8%, |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B|</a:t>
            </a:r>
            <a:r>
              <a:rPr lang="en-US" dirty="0">
                <a:sym typeface="Symbol" panose="05050102010706020507" pitchFamily="18" charset="2"/>
              </a:rPr>
              <a:t></a:t>
            </a:r>
            <a:r>
              <a:rPr lang="en-US" dirty="0"/>
              <a:t>0.18 T on 16 m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cumulative repulsive axial forces among solenoids </a:t>
            </a:r>
            <a:endParaRPr lang="en-I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049FB9-17FA-E15B-0189-D59FB719483C}"/>
              </a:ext>
            </a:extLst>
          </p:cNvPr>
          <p:cNvSpPr txBox="1"/>
          <p:nvPr/>
        </p:nvSpPr>
        <p:spPr>
          <a:xfrm>
            <a:off x="0" y="6021354"/>
            <a:ext cx="4193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effectLst/>
                <a:latin typeface="Arial" panose="020B0604020202020204" pitchFamily="34" charset="0"/>
                <a:hlinkClick r:id="rId4"/>
              </a:rPr>
              <a:t>F4E_D_35MBYQ - Conceptual magnetic design for the IMCC Target Magnets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615585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5B5B869-FC10-A312-01E8-035D2C71557B}"/>
              </a:ext>
            </a:extLst>
          </p:cNvPr>
          <p:cNvSpPr txBox="1"/>
          <p:nvPr/>
        </p:nvSpPr>
        <p:spPr>
          <a:xfrm>
            <a:off x="0" y="781232"/>
            <a:ext cx="12192000" cy="4467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Main Issues: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Increase space between sections for mechanical structure (</a:t>
            </a:r>
            <a:r>
              <a:rPr lang="en-US" sz="2400" dirty="0">
                <a:sym typeface="Wingdings" panose="05000000000000000000" pitchFamily="2" charset="2"/>
              </a:rPr>
              <a:t> gaps = </a:t>
            </a:r>
            <a:r>
              <a:rPr lang="en-US" sz="2400" dirty="0"/>
              <a:t>480 mm or more)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Increase coils in (high field) collision region (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bore diameter = 1.3 mm or more)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Reduce coils power supply cost/complexity (</a:t>
            </a:r>
            <a:r>
              <a:rPr lang="en-US" sz="2400" dirty="0">
                <a:sym typeface="Wingdings" panose="05000000000000000000" pitchFamily="2" charset="2"/>
              </a:rPr>
              <a:t> all coils currents I </a:t>
            </a:r>
            <a:r>
              <a:rPr lang="en-US" sz="2400" dirty="0">
                <a:sym typeface="Symbol" panose="05050102010706020507" pitchFamily="18" charset="2"/>
              </a:rPr>
              <a:t> </a:t>
            </a:r>
            <a:r>
              <a:rPr lang="en-US" sz="2400" dirty="0">
                <a:sym typeface="Wingdings" panose="05000000000000000000" pitchFamily="2" charset="2"/>
              </a:rPr>
              <a:t>60 kA)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Assess impact on B</a:t>
            </a:r>
            <a:r>
              <a:rPr lang="en-US" sz="2400" baseline="-25000" dirty="0">
                <a:sym typeface="Wingdings" panose="05000000000000000000" pitchFamily="2" charset="2"/>
              </a:rPr>
              <a:t>Z</a:t>
            </a:r>
            <a:r>
              <a:rPr lang="en-US" sz="2400" dirty="0">
                <a:sym typeface="Wingdings" panose="05000000000000000000" pitchFamily="2" charset="2"/>
              </a:rPr>
              <a:t> due to chicane coils current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Assess stray field outside gallery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Define beam extraction path from target region channel (pending)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3C3F67-A888-5878-5D5B-80F4789BF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736846"/>
          </a:xfrm>
        </p:spPr>
        <p:txBody>
          <a:bodyPr/>
          <a:lstStyle/>
          <a:p>
            <a:pPr algn="ctr"/>
            <a:r>
              <a:rPr lang="en-US" b="1" dirty="0"/>
              <a:t>Design issues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1766677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6953-76AB-5A07-32D8-5F8436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"/>
            <a:ext cx="12170655" cy="736846"/>
          </a:xfrm>
        </p:spPr>
        <p:txBody>
          <a:bodyPr/>
          <a:lstStyle/>
          <a:p>
            <a:pPr algn="ctr"/>
            <a:r>
              <a:rPr lang="en-US" b="1" dirty="0"/>
              <a:t>Design evolution: February 2024</a:t>
            </a:r>
            <a:endParaRPr lang="en-IE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D6A9E-7225-184F-495D-3DF35F2DBB90}"/>
              </a:ext>
            </a:extLst>
          </p:cNvPr>
          <p:cNvSpPr txBox="1"/>
          <p:nvPr/>
        </p:nvSpPr>
        <p:spPr>
          <a:xfrm>
            <a:off x="35501" y="692452"/>
            <a:ext cx="12156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ALL COILS CURRENTS = 61kA</a:t>
            </a:r>
            <a:endParaRPr lang="en-IE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channel bore = </a:t>
            </a:r>
            <a:r>
              <a:rPr lang="en-US" b="1" dirty="0">
                <a:solidFill>
                  <a:srgbClr val="FF0000"/>
                </a:solidFill>
              </a:rPr>
              <a:t>1.3 m</a:t>
            </a:r>
            <a:r>
              <a:rPr lang="en-US" dirty="0"/>
              <a:t> diameter, </a:t>
            </a:r>
            <a:r>
              <a:rPr lang="en-US" b="1" dirty="0">
                <a:solidFill>
                  <a:srgbClr val="FF0000"/>
                </a:solidFill>
              </a:rPr>
              <a:t>0.48 m</a:t>
            </a:r>
            <a:r>
              <a:rPr lang="en-US" dirty="0"/>
              <a:t> gaps between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23 solenoidal coils, 3 sections,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5.5 m long each (same as previous option)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energy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1.31 GJ</a:t>
            </a:r>
            <a:r>
              <a:rPr lang="en-US" dirty="0"/>
              <a:t>, VIPER cable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8.30 km</a:t>
            </a:r>
            <a:r>
              <a:rPr lang="en-US" dirty="0"/>
              <a:t>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28.7 t</a:t>
            </a:r>
            <a:r>
              <a:rPr lang="en-US" dirty="0">
                <a:sym typeface="Symbol" panose="05050102010706020507" pitchFamily="18" charset="2"/>
              </a:rPr>
              <a:t>, steel </a:t>
            </a:r>
            <a:r>
              <a:rPr lang="en-US" dirty="0"/>
              <a:t>jacket</a:t>
            </a:r>
            <a:r>
              <a:rPr lang="en-US" dirty="0">
                <a:sym typeface="Symbol" panose="05050102010706020507" pitchFamily="18" charset="2"/>
              </a:rPr>
              <a:t> 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74.8 t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Fair fitting of Sayed-Berg profile </a:t>
            </a:r>
            <a:r>
              <a:rPr lang="en-US" b="1" dirty="0">
                <a:solidFill>
                  <a:srgbClr val="FF0000"/>
                </a:solidFill>
              </a:rPr>
              <a:t>|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</a:rPr>
              <a:t>B/B|=19%, max(|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</a:rPr>
              <a:t>B|)=0.63 T </a:t>
            </a:r>
            <a:r>
              <a:rPr lang="en-US" dirty="0"/>
              <a:t>over 16 m channel axis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246E841-4C01-3DCE-D0C6-8702DD16C5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9" t="4532" r="3560" b="2006"/>
          <a:stretch/>
        </p:blipFill>
        <p:spPr>
          <a:xfrm>
            <a:off x="6142400" y="2168878"/>
            <a:ext cx="6028255" cy="468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036A0F0-D1AC-F127-E63D-75645432D6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5" t="2976" r="5114" b="3042"/>
          <a:stretch/>
        </p:blipFill>
        <p:spPr>
          <a:xfrm>
            <a:off x="4068" y="2168878"/>
            <a:ext cx="5859669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03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6953-76AB-5A07-32D8-5F8436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3" y="0"/>
            <a:ext cx="12174968" cy="736846"/>
          </a:xfrm>
        </p:spPr>
        <p:txBody>
          <a:bodyPr/>
          <a:lstStyle/>
          <a:p>
            <a:pPr algn="ctr"/>
            <a:r>
              <a:rPr lang="en-US" b="1" dirty="0"/>
              <a:t>Design evolution: February 2024*</a:t>
            </a:r>
            <a:endParaRPr lang="en-IE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D6A9E-7225-184F-495D-3DF35F2DBB90}"/>
              </a:ext>
            </a:extLst>
          </p:cNvPr>
          <p:cNvSpPr txBox="1"/>
          <p:nvPr/>
        </p:nvSpPr>
        <p:spPr>
          <a:xfrm>
            <a:off x="35501" y="692452"/>
            <a:ext cx="12156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ALL COILS CURRENTS = 61kA</a:t>
            </a:r>
            <a:endParaRPr lang="en-IE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channel bore = </a:t>
            </a:r>
            <a:r>
              <a:rPr lang="en-US" b="1" dirty="0">
                <a:solidFill>
                  <a:srgbClr val="FF0000"/>
                </a:solidFill>
              </a:rPr>
              <a:t>1.4 m</a:t>
            </a:r>
            <a:r>
              <a:rPr lang="en-US" dirty="0"/>
              <a:t> diameter, </a:t>
            </a:r>
            <a:r>
              <a:rPr lang="en-US" b="1" dirty="0">
                <a:solidFill>
                  <a:srgbClr val="FF0000"/>
                </a:solidFill>
              </a:rPr>
              <a:t>0.48 m</a:t>
            </a:r>
            <a:r>
              <a:rPr lang="en-US" dirty="0"/>
              <a:t> gaps between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23 solenoidal coils, 3 sections,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5.5 m long each (same as previous option)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energy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1.46 GJ</a:t>
            </a:r>
            <a:r>
              <a:rPr lang="en-US" dirty="0"/>
              <a:t>, VIPER cable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8.69 km</a:t>
            </a:r>
            <a:r>
              <a:rPr lang="en-US" dirty="0"/>
              <a:t>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30 t</a:t>
            </a:r>
            <a:r>
              <a:rPr lang="en-US" dirty="0">
                <a:sym typeface="Symbol" panose="05050102010706020507" pitchFamily="18" charset="2"/>
              </a:rPr>
              <a:t>, steel </a:t>
            </a:r>
            <a:r>
              <a:rPr lang="en-US" dirty="0"/>
              <a:t>jacket</a:t>
            </a:r>
            <a:r>
              <a:rPr lang="en-US" dirty="0">
                <a:sym typeface="Symbol" panose="05050102010706020507" pitchFamily="18" charset="2"/>
              </a:rPr>
              <a:t> 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78.3 t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Fair fitting of Sayed-Berg profile </a:t>
            </a:r>
            <a:r>
              <a:rPr lang="en-US" b="1" dirty="0">
                <a:solidFill>
                  <a:srgbClr val="FF0000"/>
                </a:solidFill>
              </a:rPr>
              <a:t>|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</a:rPr>
              <a:t>B/B|=19%, max(|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</a:rPr>
              <a:t>B|)=0.48 T</a:t>
            </a:r>
            <a:r>
              <a:rPr lang="en-US" dirty="0"/>
              <a:t> over 16 m channel axis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D5AA4A-0093-4892-8CDB-A74F227B88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" t="2848" r="6666" b="2524"/>
          <a:stretch/>
        </p:blipFill>
        <p:spPr>
          <a:xfrm>
            <a:off x="17032" y="2160000"/>
            <a:ext cx="5678741" cy="46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37B383-DA45-4176-B041-5A78317AD6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7" t="4531" r="6667" b="2266"/>
          <a:stretch/>
        </p:blipFill>
        <p:spPr>
          <a:xfrm>
            <a:off x="6345499" y="2160000"/>
            <a:ext cx="5811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352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6953-76AB-5A07-32D8-5F8436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"/>
            <a:ext cx="12156499" cy="736846"/>
          </a:xfrm>
        </p:spPr>
        <p:txBody>
          <a:bodyPr/>
          <a:lstStyle/>
          <a:p>
            <a:pPr algn="ctr"/>
            <a:r>
              <a:rPr lang="en-US" b="1" dirty="0"/>
              <a:t>Design evolution: March 2024</a:t>
            </a:r>
            <a:endParaRPr lang="en-IE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D6A9E-7225-184F-495D-3DF35F2DBB90}"/>
              </a:ext>
            </a:extLst>
          </p:cNvPr>
          <p:cNvSpPr txBox="1"/>
          <p:nvPr/>
        </p:nvSpPr>
        <p:spPr>
          <a:xfrm>
            <a:off x="35501" y="692452"/>
            <a:ext cx="12156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ALL COILS CURRENTS = 60kA</a:t>
            </a:r>
            <a:endParaRPr lang="en-IE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channel bore = </a:t>
            </a:r>
            <a:r>
              <a:rPr lang="en-US" b="1" dirty="0">
                <a:solidFill>
                  <a:srgbClr val="FF0000"/>
                </a:solidFill>
              </a:rPr>
              <a:t>1.3 m</a:t>
            </a:r>
            <a:r>
              <a:rPr lang="en-US" dirty="0"/>
              <a:t> diameter, </a:t>
            </a:r>
            <a:r>
              <a:rPr lang="en-US" b="1" dirty="0">
                <a:solidFill>
                  <a:srgbClr val="FF0000"/>
                </a:solidFill>
              </a:rPr>
              <a:t>0.48 m</a:t>
            </a:r>
            <a:r>
              <a:rPr lang="en-US" dirty="0"/>
              <a:t> gaps between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sections,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5.8 m</a:t>
            </a:r>
            <a:r>
              <a:rPr lang="en-US" dirty="0"/>
              <a:t> long each (</a:t>
            </a:r>
            <a:r>
              <a:rPr lang="en-US" b="1" dirty="0">
                <a:solidFill>
                  <a:srgbClr val="FF0000"/>
                </a:solidFill>
              </a:rPr>
              <a:t>0.3 m longer </a:t>
            </a:r>
            <a:r>
              <a:rPr lang="en-US" dirty="0"/>
              <a:t>than previous options)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energy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1.51 GJ</a:t>
            </a:r>
            <a:r>
              <a:rPr lang="en-US" dirty="0"/>
              <a:t>, VIPER cable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9.24 km</a:t>
            </a:r>
            <a:r>
              <a:rPr lang="en-US" dirty="0"/>
              <a:t>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31.9 t</a:t>
            </a:r>
            <a:r>
              <a:rPr lang="en-US" dirty="0">
                <a:sym typeface="Symbol" panose="05050102010706020507" pitchFamily="18" charset="2"/>
              </a:rPr>
              <a:t>, steel </a:t>
            </a:r>
            <a:r>
              <a:rPr lang="en-US" dirty="0"/>
              <a:t>jacket</a:t>
            </a:r>
            <a:r>
              <a:rPr lang="en-US" dirty="0">
                <a:sym typeface="Symbol" panose="05050102010706020507" pitchFamily="18" charset="2"/>
              </a:rPr>
              <a:t> 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83.2 t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fitting of Sayed-Berg profile </a:t>
            </a:r>
            <a:r>
              <a:rPr lang="en-US" b="1" dirty="0">
                <a:solidFill>
                  <a:srgbClr val="FF0000"/>
                </a:solidFill>
              </a:rPr>
              <a:t>|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</a:rPr>
              <a:t>B/B|=4%, max(|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</a:rPr>
              <a:t>B|)=0.08 T</a:t>
            </a:r>
            <a:r>
              <a:rPr lang="en-US" dirty="0"/>
              <a:t> over 16 m channel axis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7F4A8E-3E02-EB31-B7C6-9CDFDE5CFE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4" t="2998" r="6124" b="2364"/>
          <a:stretch/>
        </p:blipFill>
        <p:spPr>
          <a:xfrm>
            <a:off x="10954" y="2162651"/>
            <a:ext cx="5759419" cy="468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251415-F21A-EDBD-A4F8-5F89F0A914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4" t="7500" r="6744" b="6250"/>
          <a:stretch/>
        </p:blipFill>
        <p:spPr>
          <a:xfrm>
            <a:off x="6103144" y="2160000"/>
            <a:ext cx="6053478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36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6953-76AB-5A07-32D8-5F8436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"/>
            <a:ext cx="12156499" cy="736846"/>
          </a:xfrm>
        </p:spPr>
        <p:txBody>
          <a:bodyPr/>
          <a:lstStyle/>
          <a:p>
            <a:pPr algn="ctr"/>
            <a:r>
              <a:rPr lang="en-US" b="1" dirty="0"/>
              <a:t>Design evolution: March 2024*</a:t>
            </a:r>
            <a:endParaRPr lang="en-IE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D6A9E-7225-184F-495D-3DF35F2DBB90}"/>
              </a:ext>
            </a:extLst>
          </p:cNvPr>
          <p:cNvSpPr txBox="1"/>
          <p:nvPr/>
        </p:nvSpPr>
        <p:spPr>
          <a:xfrm>
            <a:off x="35501" y="692452"/>
            <a:ext cx="12156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ALL COILS CURRENTS = 60kA</a:t>
            </a:r>
            <a:endParaRPr lang="en-IE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channel bore = </a:t>
            </a:r>
            <a:r>
              <a:rPr lang="en-US" b="1" dirty="0">
                <a:solidFill>
                  <a:srgbClr val="FF0000"/>
                </a:solidFill>
              </a:rPr>
              <a:t>1.4 m</a:t>
            </a:r>
            <a:r>
              <a:rPr lang="en-US" dirty="0"/>
              <a:t> diameter, </a:t>
            </a:r>
            <a:r>
              <a:rPr lang="en-US" b="1" dirty="0">
                <a:solidFill>
                  <a:srgbClr val="FF0000"/>
                </a:solidFill>
              </a:rPr>
              <a:t>0.48 m</a:t>
            </a:r>
            <a:r>
              <a:rPr lang="en-US" dirty="0"/>
              <a:t> gaps between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sections,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5.8 m</a:t>
            </a:r>
            <a:r>
              <a:rPr lang="en-US" dirty="0"/>
              <a:t> long each (</a:t>
            </a:r>
            <a:r>
              <a:rPr lang="en-US" b="1" dirty="0">
                <a:solidFill>
                  <a:srgbClr val="FF0000"/>
                </a:solidFill>
              </a:rPr>
              <a:t>0.3 m longer </a:t>
            </a:r>
            <a:r>
              <a:rPr lang="en-US" dirty="0"/>
              <a:t>than previous options)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energy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1.68 GJ</a:t>
            </a:r>
            <a:r>
              <a:rPr lang="en-US" dirty="0"/>
              <a:t>, VIPER cable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</a:rPr>
              <a:t>9.65 km</a:t>
            </a:r>
            <a:r>
              <a:rPr lang="en-US" dirty="0"/>
              <a:t>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33.3 t</a:t>
            </a:r>
            <a:r>
              <a:rPr lang="en-US" dirty="0">
                <a:sym typeface="Symbol" panose="05050102010706020507" pitchFamily="18" charset="2"/>
              </a:rPr>
              <a:t>, steel </a:t>
            </a:r>
            <a:r>
              <a:rPr lang="en-US" dirty="0"/>
              <a:t>jacket</a:t>
            </a:r>
            <a:r>
              <a:rPr lang="en-US" dirty="0">
                <a:sym typeface="Symbol" panose="05050102010706020507" pitchFamily="18" charset="2"/>
              </a:rPr>
              <a:t> 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87 t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fitting of Sayed-Berg profile </a:t>
            </a:r>
            <a:r>
              <a:rPr lang="en-US" b="1" dirty="0">
                <a:solidFill>
                  <a:srgbClr val="FF0000"/>
                </a:solidFill>
              </a:rPr>
              <a:t>|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</a:rPr>
              <a:t>B/B|=4.2%, max(|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</a:rPr>
              <a:t>B|)=0.07 T</a:t>
            </a:r>
            <a:r>
              <a:rPr lang="en-US" dirty="0"/>
              <a:t> over 16 m channel axis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C86177-8B6E-D3F7-A064-5CEF0127DD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7" t="2187" r="6433" b="2812"/>
          <a:stretch/>
        </p:blipFill>
        <p:spPr>
          <a:xfrm>
            <a:off x="7143" y="2167894"/>
            <a:ext cx="5690920" cy="468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58DE1F-240C-7750-1172-5756BD796D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t="6563" r="6080" b="6459"/>
          <a:stretch/>
        </p:blipFill>
        <p:spPr>
          <a:xfrm>
            <a:off x="6110288" y="2171705"/>
            <a:ext cx="6058779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03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58DE1F-240C-7750-1172-5756BD796D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t="6563" r="6080" b="6459"/>
          <a:stretch/>
        </p:blipFill>
        <p:spPr>
          <a:xfrm>
            <a:off x="1971676" y="0"/>
            <a:ext cx="9113044" cy="683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364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8CF2CEF-4097-4ED1-4DB7-3E9A1E8E8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7" t="4167" r="7213" b="9271"/>
          <a:stretch/>
        </p:blipFill>
        <p:spPr>
          <a:xfrm>
            <a:off x="1493044" y="0"/>
            <a:ext cx="897255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C1200E0-D494-7E25-C06D-37A91417DFD3}"/>
              </a:ext>
            </a:extLst>
          </p:cNvPr>
          <p:cNvSpPr/>
          <p:nvPr/>
        </p:nvSpPr>
        <p:spPr>
          <a:xfrm>
            <a:off x="4693444" y="371475"/>
            <a:ext cx="142875" cy="14073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5D26AF-B908-0456-01A2-403C10B60F07}"/>
              </a:ext>
            </a:extLst>
          </p:cNvPr>
          <p:cNvSpPr/>
          <p:nvPr/>
        </p:nvSpPr>
        <p:spPr>
          <a:xfrm>
            <a:off x="7274719" y="371474"/>
            <a:ext cx="142875" cy="14073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D7BCC0-CDD6-0219-A796-08CBF9DCE21C}"/>
              </a:ext>
            </a:extLst>
          </p:cNvPr>
          <p:cNvSpPr/>
          <p:nvPr/>
        </p:nvSpPr>
        <p:spPr>
          <a:xfrm>
            <a:off x="4688678" y="2767030"/>
            <a:ext cx="142875" cy="14073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5B6067-A8F2-4AA4-5162-DE2FBAFED7D1}"/>
              </a:ext>
            </a:extLst>
          </p:cNvPr>
          <p:cNvSpPr/>
          <p:nvPr/>
        </p:nvSpPr>
        <p:spPr>
          <a:xfrm>
            <a:off x="7269953" y="2767029"/>
            <a:ext cx="142875" cy="14073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89E140-2AB6-EFA8-835F-AB0FD34A15A5}"/>
              </a:ext>
            </a:extLst>
          </p:cNvPr>
          <p:cNvSpPr txBox="1"/>
          <p:nvPr/>
        </p:nvSpPr>
        <p:spPr>
          <a:xfrm>
            <a:off x="5354566" y="442913"/>
            <a:ext cx="1340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sections gap</a:t>
            </a:r>
            <a:endParaRPr lang="en-I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C2F48B-2183-F510-34AF-B1BCB0B4CDC3}"/>
              </a:ext>
            </a:extLst>
          </p:cNvPr>
          <p:cNvCxnSpPr>
            <a:cxnSpLocks/>
          </p:cNvCxnSpPr>
          <p:nvPr/>
        </p:nvCxnSpPr>
        <p:spPr>
          <a:xfrm flipH="1">
            <a:off x="4831553" y="754380"/>
            <a:ext cx="477293" cy="32075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2CDD377-159E-4AF5-447E-8F13202B6ECE}"/>
              </a:ext>
            </a:extLst>
          </p:cNvPr>
          <p:cNvCxnSpPr>
            <a:cxnSpLocks/>
          </p:cNvCxnSpPr>
          <p:nvPr/>
        </p:nvCxnSpPr>
        <p:spPr>
          <a:xfrm>
            <a:off x="6659645" y="754380"/>
            <a:ext cx="569353" cy="32075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4B867EB-D6BC-D54E-CD1C-E07E80074AB2}"/>
              </a:ext>
            </a:extLst>
          </p:cNvPr>
          <p:cNvSpPr txBox="1"/>
          <p:nvPr/>
        </p:nvSpPr>
        <p:spPr>
          <a:xfrm>
            <a:off x="5354566" y="2858453"/>
            <a:ext cx="1340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sections gap</a:t>
            </a:r>
            <a:endParaRPr lang="en-IE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2D5FBD0-2944-95CA-C79A-27DF07164D0E}"/>
              </a:ext>
            </a:extLst>
          </p:cNvPr>
          <p:cNvCxnSpPr>
            <a:cxnSpLocks/>
          </p:cNvCxnSpPr>
          <p:nvPr/>
        </p:nvCxnSpPr>
        <p:spPr>
          <a:xfrm flipH="1">
            <a:off x="4831553" y="3169920"/>
            <a:ext cx="477293" cy="32075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A8777AD-3D68-D4E0-554E-351F57C9B66C}"/>
              </a:ext>
            </a:extLst>
          </p:cNvPr>
          <p:cNvCxnSpPr>
            <a:cxnSpLocks/>
          </p:cNvCxnSpPr>
          <p:nvPr/>
        </p:nvCxnSpPr>
        <p:spPr>
          <a:xfrm>
            <a:off x="6659645" y="3169920"/>
            <a:ext cx="569353" cy="32075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454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88C8951-0492-D778-1747-BD28E674DE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932962"/>
              </p:ext>
            </p:extLst>
          </p:nvPr>
        </p:nvGraphicFramePr>
        <p:xfrm>
          <a:off x="50006" y="1042988"/>
          <a:ext cx="12141995" cy="5696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6733">
                  <a:extLst>
                    <a:ext uri="{9D8B030D-6E8A-4147-A177-3AD203B41FA5}">
                      <a16:colId xmlns:a16="http://schemas.microsoft.com/office/drawing/2014/main" val="102349429"/>
                    </a:ext>
                  </a:extLst>
                </a:gridCol>
                <a:gridCol w="1699208">
                  <a:extLst>
                    <a:ext uri="{9D8B030D-6E8A-4147-A177-3AD203B41FA5}">
                      <a16:colId xmlns:a16="http://schemas.microsoft.com/office/drawing/2014/main" val="1855538555"/>
                    </a:ext>
                  </a:extLst>
                </a:gridCol>
                <a:gridCol w="1645715">
                  <a:extLst>
                    <a:ext uri="{9D8B030D-6E8A-4147-A177-3AD203B41FA5}">
                      <a16:colId xmlns:a16="http://schemas.microsoft.com/office/drawing/2014/main" val="2628440584"/>
                    </a:ext>
                  </a:extLst>
                </a:gridCol>
                <a:gridCol w="1790113">
                  <a:extLst>
                    <a:ext uri="{9D8B030D-6E8A-4147-A177-3AD203B41FA5}">
                      <a16:colId xmlns:a16="http://schemas.microsoft.com/office/drawing/2014/main" val="2471398445"/>
                    </a:ext>
                  </a:extLst>
                </a:gridCol>
                <a:gridCol w="1790113">
                  <a:extLst>
                    <a:ext uri="{9D8B030D-6E8A-4147-A177-3AD203B41FA5}">
                      <a16:colId xmlns:a16="http://schemas.microsoft.com/office/drawing/2014/main" val="2768536131"/>
                    </a:ext>
                  </a:extLst>
                </a:gridCol>
                <a:gridCol w="1790113">
                  <a:extLst>
                    <a:ext uri="{9D8B030D-6E8A-4147-A177-3AD203B41FA5}">
                      <a16:colId xmlns:a16="http://schemas.microsoft.com/office/drawing/2014/main" val="3544635135"/>
                    </a:ext>
                  </a:extLst>
                </a:gridCol>
              </a:tblGrid>
              <a:tr h="483519">
                <a:tc>
                  <a:txBody>
                    <a:bodyPr/>
                    <a:lstStyle/>
                    <a:p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Dec-23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Feb-24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Feb-24*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Mar-24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Mar-24*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753723"/>
                  </a:ext>
                </a:extLst>
              </a:tr>
              <a:tr h="483519">
                <a:tc>
                  <a:txBody>
                    <a:bodyPr/>
                    <a:lstStyle/>
                    <a:p>
                      <a:r>
                        <a:rPr lang="en-US" sz="2400" dirty="0"/>
                        <a:t>Bore diameter (m)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1.2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1.4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1.4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555437"/>
                  </a:ext>
                </a:extLst>
              </a:tr>
              <a:tr h="254543">
                <a:tc>
                  <a:txBody>
                    <a:bodyPr/>
                    <a:lstStyle/>
                    <a:p>
                      <a:r>
                        <a:rPr lang="en-US" sz="2400" dirty="0"/>
                        <a:t>Conductor current (kA)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33&lt;I&lt;61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61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61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666564"/>
                  </a:ext>
                </a:extLst>
              </a:tr>
              <a:tr h="483519">
                <a:tc>
                  <a:txBody>
                    <a:bodyPr/>
                    <a:lstStyle/>
                    <a:p>
                      <a:r>
                        <a:rPr lang="en-US" sz="2400" dirty="0"/>
                        <a:t>Sections gap (m)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0.48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0.48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0.48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0.48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065724"/>
                  </a:ext>
                </a:extLst>
              </a:tr>
              <a:tr h="483519">
                <a:tc>
                  <a:txBody>
                    <a:bodyPr/>
                    <a:lstStyle/>
                    <a:p>
                      <a:r>
                        <a:rPr lang="en-US" sz="2400" dirty="0"/>
                        <a:t>Number of solenoids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TBD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TBD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620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/>
                        <a:t>Maximum field error (T)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0.18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0.63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0.48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0.08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0.07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8259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/>
                        <a:t>Maximum field error (%)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3.8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19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19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4.0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4.2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761182"/>
                  </a:ext>
                </a:extLst>
              </a:tr>
              <a:tr h="483519">
                <a:tc>
                  <a:txBody>
                    <a:bodyPr/>
                    <a:lstStyle/>
                    <a:p>
                      <a:r>
                        <a:rPr lang="en-US" sz="2400" dirty="0"/>
                        <a:t>Magnetic energy (GJ)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1.1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1.31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1.46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1.51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1.68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61206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/>
                        <a:t>Conductor length (km)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8.75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8.30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8.69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9.24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9.65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859352"/>
                  </a:ext>
                </a:extLst>
              </a:tr>
              <a:tr h="483519">
                <a:tc>
                  <a:txBody>
                    <a:bodyPr/>
                    <a:lstStyle/>
                    <a:p>
                      <a:r>
                        <a:rPr lang="en-US" sz="2400" dirty="0"/>
                        <a:t>Coils length (m)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 x 5.5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3 x 5.5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3 x 5.5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3 x 5.8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3 x 5.8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312829"/>
                  </a:ext>
                </a:extLst>
              </a:tr>
              <a:tr h="483519">
                <a:tc>
                  <a:txBody>
                    <a:bodyPr/>
                    <a:lstStyle/>
                    <a:p>
                      <a:r>
                        <a:rPr lang="en-US" sz="2400" dirty="0"/>
                        <a:t>Cable mass (t)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30.2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28.7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30.0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31.9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33.3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215610"/>
                  </a:ext>
                </a:extLst>
              </a:tr>
              <a:tr h="483519">
                <a:tc>
                  <a:txBody>
                    <a:bodyPr/>
                    <a:lstStyle/>
                    <a:p>
                      <a:r>
                        <a:rPr lang="en-US" sz="2400" dirty="0"/>
                        <a:t>Jacket mass (t)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79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74.8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78.3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83.2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87.0</a:t>
                      </a:r>
                      <a:endParaRPr lang="en-I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902011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3A19965B-0409-8FBD-6267-CF5642DD6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736846"/>
          </a:xfrm>
        </p:spPr>
        <p:txBody>
          <a:bodyPr/>
          <a:lstStyle/>
          <a:p>
            <a:pPr algn="ctr"/>
            <a:r>
              <a:rPr lang="en-US" b="1" dirty="0"/>
              <a:t>Design layouts summary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4153211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1E2A-266A-7C2B-709C-7B2C336FB7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957387"/>
            <a:ext cx="12192000" cy="800100"/>
          </a:xfrm>
        </p:spPr>
        <p:txBody>
          <a:bodyPr>
            <a:normAutofit fontScale="90000"/>
          </a:bodyPr>
          <a:lstStyle/>
          <a:p>
            <a:r>
              <a:rPr lang="en-US" sz="5400" b="1" dirty="0"/>
              <a:t>Shielding effect of the tunnel concrete rebars</a:t>
            </a:r>
            <a:endParaRPr lang="en-IE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191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A48F8FE-630B-3BCF-834F-13EA9FD78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69581" y="5778500"/>
            <a:ext cx="455840" cy="331932"/>
          </a:xfrm>
          <a:prstGeom prst="rect">
            <a:avLst/>
          </a:prstGeom>
        </p:spPr>
        <p:txBody>
          <a:bodyPr vert="horz" lIns="83127" tIns="41564" rIns="83127" bIns="41564" rtlCol="0" anchor="ctr"/>
          <a:lstStyle>
            <a:defPPr>
              <a:defRPr lang="en-US"/>
            </a:defPPr>
            <a:lvl1pPr marL="0" algn="r" defTabSz="831281" rtl="0" eaLnBrk="1" latinLnBrk="0" hangingPunct="1">
              <a:defRPr sz="81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15641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1281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6922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62562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203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3843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09484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25124" algn="l" defTabSz="831281" rtl="0" eaLnBrk="1" latinLnBrk="0" hangingPunct="1">
              <a:defRPr sz="1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35718" y="793398"/>
            <a:ext cx="12156282" cy="4221941"/>
            <a:chOff x="-1926635" y="641653"/>
            <a:chExt cx="12636458" cy="422594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-1926635" y="641653"/>
              <a:ext cx="12636458" cy="1571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6291"/>
              <a:r>
                <a:rPr lang="en-US" sz="3200" b="1" dirty="0">
                  <a:solidFill>
                    <a:srgbClr val="FF0000"/>
                  </a:solidFill>
                  <a:latin typeface="Calibri"/>
                </a:rPr>
                <a:t>Target solenoids: 2 T&lt;B&lt;20 T,  </a:t>
              </a:r>
              <a:r>
                <a:rPr lang="en-US" sz="3200" b="1" dirty="0">
                  <a:solidFill>
                    <a:srgbClr val="FF0000"/>
                  </a:solidFill>
                  <a:latin typeface="Calibri"/>
                  <a:sym typeface="Symbol" panose="05050102010706020507" pitchFamily="18" charset="2"/>
                </a:rPr>
                <a:t></a:t>
              </a:r>
              <a:r>
                <a:rPr lang="en-US" sz="3200" b="1" dirty="0">
                  <a:solidFill>
                    <a:srgbClr val="FF0000"/>
                  </a:solidFill>
                  <a:latin typeface="Calibri"/>
                </a:rPr>
                <a:t>≥ 1.2 m, L </a:t>
              </a:r>
              <a:r>
                <a:rPr lang="en-US" sz="3200" b="1" dirty="0">
                  <a:solidFill>
                    <a:srgbClr val="FF0000"/>
                  </a:solidFill>
                  <a:latin typeface="Calibri"/>
                  <a:sym typeface="Symbol" panose="05050102010706020507" pitchFamily="18" charset="2"/>
                </a:rPr>
                <a:t> </a:t>
              </a:r>
              <a:r>
                <a:rPr lang="en-US" sz="3200" b="1" dirty="0">
                  <a:solidFill>
                    <a:srgbClr val="FF0000"/>
                  </a:solidFill>
                  <a:latin typeface="Calibri"/>
                </a:rPr>
                <a:t>18 m</a:t>
              </a:r>
            </a:p>
            <a:p>
              <a:pPr algn="ctr" defTabSz="456291"/>
              <a:r>
                <a:rPr lang="en-US" sz="3200" b="1" dirty="0">
                  <a:solidFill>
                    <a:srgbClr val="FF0000"/>
                  </a:solidFill>
                  <a:latin typeface="Calibri"/>
                </a:rPr>
                <a:t>(</a:t>
              </a:r>
              <a:r>
                <a:rPr lang="en-US" sz="3200" i="1" dirty="0">
                  <a:solidFill>
                    <a:srgbClr val="FF0000"/>
                  </a:solidFill>
                  <a:latin typeface="Calibri"/>
                </a:rPr>
                <a:t>B-profile as per </a:t>
              </a:r>
              <a:r>
                <a:rPr kumimoji="0" lang="en-US" sz="320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H. K. Sayed and J. S. Berg, 2014)</a:t>
              </a:r>
              <a:endParaRPr kumimoji="0" lang="en-IE" sz="32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algn="ctr" defTabSz="456291"/>
              <a:r>
                <a:rPr lang="en-US" sz="3200" b="1" dirty="0">
                  <a:solidFill>
                    <a:srgbClr val="FF0000"/>
                  </a:solidFill>
                  <a:latin typeface="Calibri"/>
                </a:rPr>
                <a:t>)</a:t>
              </a: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1127529" y="3158376"/>
              <a:ext cx="987078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291"/>
              <a:endParaRPr lang="en-CH" sz="1635" b="1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6106122-24CF-113C-2CB2-BF81723CDE90}"/>
              </a:ext>
            </a:extLst>
          </p:cNvPr>
          <p:cNvGrpSpPr/>
          <p:nvPr/>
        </p:nvGrpSpPr>
        <p:grpSpPr>
          <a:xfrm>
            <a:off x="57150" y="1800225"/>
            <a:ext cx="12134850" cy="4543425"/>
            <a:chOff x="2683476" y="2558612"/>
            <a:chExt cx="6892205" cy="2279592"/>
          </a:xfrm>
        </p:grpSpPr>
        <p:pic>
          <p:nvPicPr>
            <p:cNvPr id="4" name="Picture 3" descr="p4.tiff"/>
            <p:cNvPicPr>
              <a:picLocks noChangeAspect="1"/>
            </p:cNvPicPr>
            <p:nvPr/>
          </p:nvPicPr>
          <p:blipFill rotWithShape="1">
            <a:blip r:embed="rId2"/>
            <a:srcRect l="24483" b="50107"/>
            <a:stretch/>
          </p:blipFill>
          <p:spPr>
            <a:xfrm>
              <a:off x="2683476" y="2558612"/>
              <a:ext cx="6892205" cy="2257577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272A51A-E3FA-B651-7B72-80AAD31E1381}"/>
                </a:ext>
              </a:extLst>
            </p:cNvPr>
            <p:cNvSpPr txBox="1"/>
            <p:nvPr/>
          </p:nvSpPr>
          <p:spPr>
            <a:xfrm>
              <a:off x="8258172" y="3560995"/>
              <a:ext cx="508473" cy="276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6291"/>
              <a:r>
                <a:rPr lang="en-CH" sz="1199" dirty="0">
                  <a:solidFill>
                    <a:srgbClr val="F79646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RCS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8233031" y="2590797"/>
              <a:ext cx="1158474" cy="1924568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291"/>
              <a:endParaRPr lang="en-CH" sz="1635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6728047" y="2965644"/>
              <a:ext cx="1364882" cy="135814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291"/>
              <a:endParaRPr lang="en-CH" sz="1635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DF2FB7B-C49A-CA4B-1D60-40B53EE561AC}"/>
                </a:ext>
              </a:extLst>
            </p:cNvPr>
            <p:cNvSpPr/>
            <p:nvPr/>
          </p:nvSpPr>
          <p:spPr>
            <a:xfrm>
              <a:off x="3675991" y="2641153"/>
              <a:ext cx="1727348" cy="2197051"/>
            </a:xfrm>
            <a:prstGeom prst="roundRect">
              <a:avLst>
                <a:gd name="adj" fmla="val 8417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291"/>
              <a:endParaRPr lang="en-CH" sz="1635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39575886-9A87-882E-9BBF-AC5CE101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6383" y="6562742"/>
            <a:ext cx="406015" cy="257175"/>
          </a:xfrm>
        </p:spPr>
        <p:txBody>
          <a:bodyPr/>
          <a:lstStyle/>
          <a:p>
            <a:pPr defTabSz="456291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456291"/>
              <a:t>2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4D009F7-9F53-9C55-6856-BE29D414FE5C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192000" cy="736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Muon Collider target magnets “specs”</a:t>
            </a:r>
            <a:endParaRPr lang="en-IE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63AF7F-4D0D-4AFE-F719-377B3DABF1BE}"/>
              </a:ext>
            </a:extLst>
          </p:cNvPr>
          <p:cNvSpPr/>
          <p:nvPr/>
        </p:nvSpPr>
        <p:spPr>
          <a:xfrm>
            <a:off x="-3712" y="1800225"/>
            <a:ext cx="1911093" cy="4444428"/>
          </a:xfrm>
          <a:prstGeom prst="rect">
            <a:avLst/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Arrow: Bent 16">
            <a:extLst>
              <a:ext uri="{FF2B5EF4-FFF2-40B4-BE49-F238E27FC236}">
                <a16:creationId xmlns:a16="http://schemas.microsoft.com/office/drawing/2014/main" id="{B1F145F1-0A1E-65F2-BD80-31A6A9AD902E}"/>
              </a:ext>
            </a:extLst>
          </p:cNvPr>
          <p:cNvSpPr/>
          <p:nvPr/>
        </p:nvSpPr>
        <p:spPr>
          <a:xfrm rot="5400000" flipV="1">
            <a:off x="848199" y="869628"/>
            <a:ext cx="669903" cy="113414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5325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475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17AF09-0DA9-56F3-E27E-333C52E0AC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6" y="3229368"/>
            <a:ext cx="4752872" cy="33769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1B9843-2B39-1129-8949-5363588BE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13"/>
            <a:ext cx="4891521" cy="34754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393BE9-CBE3-12C3-AC8F-512025B5F9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5" t="7032" r="44186" b="7692"/>
          <a:stretch/>
        </p:blipFill>
        <p:spPr>
          <a:xfrm>
            <a:off x="4748107" y="504929"/>
            <a:ext cx="2938497" cy="5848142"/>
          </a:xfrm>
          <a:prstGeom prst="rect">
            <a:avLst/>
          </a:prstGeom>
        </p:spPr>
      </p:pic>
      <p:sp>
        <p:nvSpPr>
          <p:cNvPr id="15" name="Subtitle 2">
            <a:extLst>
              <a:ext uri="{FF2B5EF4-FFF2-40B4-BE49-F238E27FC236}">
                <a16:creationId xmlns:a16="http://schemas.microsoft.com/office/drawing/2014/main" id="{0BA2C2B7-AD98-F6BA-0EE9-5ABAA1BDAA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163" y="382801"/>
            <a:ext cx="9144000" cy="1655762"/>
          </a:xfrm>
        </p:spPr>
        <p:txBody>
          <a:bodyPr/>
          <a:lstStyle/>
          <a:p>
            <a:r>
              <a:rPr lang="en-US" dirty="0"/>
              <a:t>Equivalent axisymmetric</a:t>
            </a:r>
          </a:p>
          <a:p>
            <a:r>
              <a:rPr lang="en-US" dirty="0"/>
              <a:t> model</a:t>
            </a: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63E368-C73F-DB2F-F6FB-D061D0D47E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6604" y="0"/>
            <a:ext cx="3896663" cy="52415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925D69-C89A-E747-BD44-EB190FA70C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3546" y="5241574"/>
            <a:ext cx="4628676" cy="160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35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CA1AE-FC9C-F9A0-8015-AF723EB4A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104"/>
            <a:ext cx="12192000" cy="941162"/>
          </a:xfrm>
        </p:spPr>
        <p:txBody>
          <a:bodyPr/>
          <a:lstStyle/>
          <a:p>
            <a:pPr algn="ctr"/>
            <a:r>
              <a:rPr lang="en-US" b="1" dirty="0"/>
              <a:t>Field lines and maps</a:t>
            </a:r>
            <a:endParaRPr lang="en-IE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2B4CED-B78A-6FAE-AE76-20B0CCC39C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9" t="2094" r="16811"/>
          <a:stretch/>
        </p:blipFill>
        <p:spPr>
          <a:xfrm>
            <a:off x="43680" y="1080000"/>
            <a:ext cx="5479343" cy="50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E91649-B4AC-9D10-FD6A-4EA9E38FAC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98" r="15918"/>
          <a:stretch/>
        </p:blipFill>
        <p:spPr>
          <a:xfrm>
            <a:off x="5667375" y="1080000"/>
            <a:ext cx="6551048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07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CA1AE-FC9C-F9A0-8015-AF723EB4A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959"/>
            <a:ext cx="12251531" cy="725131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Maps with field limits</a:t>
            </a:r>
            <a:endParaRPr lang="en-IE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AE6042-084F-1C50-EAEB-880DF99C3C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07"/>
          <a:stretch/>
        </p:blipFill>
        <p:spPr>
          <a:xfrm>
            <a:off x="203786" y="715156"/>
            <a:ext cx="3000144" cy="29331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6017DE-51B5-AF7A-E190-3102F2558D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11"/>
          <a:stretch/>
        </p:blipFill>
        <p:spPr>
          <a:xfrm>
            <a:off x="8477222" y="736292"/>
            <a:ext cx="3219771" cy="29499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22E409-9CF0-6AB6-F44B-B5DB16439E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86" y="3648346"/>
            <a:ext cx="4580845" cy="29331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A9A45D-2A1A-34AA-DF72-AC787B460A3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25"/>
          <a:stretch/>
        </p:blipFill>
        <p:spPr>
          <a:xfrm>
            <a:off x="4299912" y="3612821"/>
            <a:ext cx="3081328" cy="30042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24E644-C0B0-0F5C-5013-F31D40BC6FE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34"/>
          <a:stretch/>
        </p:blipFill>
        <p:spPr>
          <a:xfrm>
            <a:off x="4299912" y="734091"/>
            <a:ext cx="3081328" cy="29331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E854D6-288D-F8F0-E331-76A1AE6912F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66"/>
          <a:stretch/>
        </p:blipFill>
        <p:spPr>
          <a:xfrm>
            <a:off x="8477222" y="3652357"/>
            <a:ext cx="3663950" cy="2964702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55C87CF0-440D-6D72-42C3-DF1937DBE00E}"/>
              </a:ext>
            </a:extLst>
          </p:cNvPr>
          <p:cNvSpPr txBox="1">
            <a:spLocks/>
          </p:cNvSpPr>
          <p:nvPr/>
        </p:nvSpPr>
        <p:spPr>
          <a:xfrm>
            <a:off x="3099575" y="1485351"/>
            <a:ext cx="3219771" cy="187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0.1 </a:t>
            </a:r>
            <a:r>
              <a:rPr lang="en-US" sz="2400" dirty="0" err="1">
                <a:solidFill>
                  <a:srgbClr val="FF0000"/>
                </a:solidFill>
              </a:rPr>
              <a:t>mT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DC9EABC-A2CC-FF13-642F-D107249DCCE3}"/>
              </a:ext>
            </a:extLst>
          </p:cNvPr>
          <p:cNvSpPr txBox="1">
            <a:spLocks/>
          </p:cNvSpPr>
          <p:nvPr/>
        </p:nvSpPr>
        <p:spPr>
          <a:xfrm>
            <a:off x="7195701" y="1485351"/>
            <a:ext cx="3219771" cy="187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0.5 </a:t>
            </a:r>
            <a:r>
              <a:rPr lang="en-US" sz="2400" dirty="0" err="1">
                <a:solidFill>
                  <a:srgbClr val="FF0000"/>
                </a:solidFill>
              </a:rPr>
              <a:t>mT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078D835-E99D-61D3-2FCE-836505DCE816}"/>
              </a:ext>
            </a:extLst>
          </p:cNvPr>
          <p:cNvSpPr txBox="1">
            <a:spLocks/>
          </p:cNvSpPr>
          <p:nvPr/>
        </p:nvSpPr>
        <p:spPr>
          <a:xfrm>
            <a:off x="11291827" y="1485351"/>
            <a:ext cx="3219771" cy="187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1 </a:t>
            </a:r>
            <a:r>
              <a:rPr lang="en-US" sz="2400" dirty="0" err="1">
                <a:solidFill>
                  <a:srgbClr val="FF0000"/>
                </a:solidFill>
              </a:rPr>
              <a:t>mT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148C309-756A-72D0-820E-831D5E0A5644}"/>
              </a:ext>
            </a:extLst>
          </p:cNvPr>
          <p:cNvSpPr txBox="1">
            <a:spLocks/>
          </p:cNvSpPr>
          <p:nvPr/>
        </p:nvSpPr>
        <p:spPr>
          <a:xfrm>
            <a:off x="3099575" y="4187517"/>
            <a:ext cx="3219771" cy="187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5 </a:t>
            </a:r>
            <a:r>
              <a:rPr lang="en-US" sz="2400" dirty="0" err="1">
                <a:solidFill>
                  <a:srgbClr val="FF0000"/>
                </a:solidFill>
              </a:rPr>
              <a:t>mT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256FB4C-1573-52F8-1C69-643FA386E4B6}"/>
              </a:ext>
            </a:extLst>
          </p:cNvPr>
          <p:cNvSpPr txBox="1">
            <a:spLocks/>
          </p:cNvSpPr>
          <p:nvPr/>
        </p:nvSpPr>
        <p:spPr>
          <a:xfrm>
            <a:off x="7248080" y="4187516"/>
            <a:ext cx="3219771" cy="187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10 </a:t>
            </a:r>
            <a:r>
              <a:rPr lang="en-US" sz="2400" dirty="0" err="1">
                <a:solidFill>
                  <a:srgbClr val="FF0000"/>
                </a:solidFill>
              </a:rPr>
              <a:t>mT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27666BE-781D-E682-5004-1E1120D181BE}"/>
              </a:ext>
            </a:extLst>
          </p:cNvPr>
          <p:cNvSpPr txBox="1">
            <a:spLocks/>
          </p:cNvSpPr>
          <p:nvPr/>
        </p:nvSpPr>
        <p:spPr>
          <a:xfrm>
            <a:off x="11321414" y="4187516"/>
            <a:ext cx="3219771" cy="187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50 </a:t>
            </a:r>
            <a:r>
              <a:rPr lang="en-US" sz="2400" dirty="0" err="1">
                <a:solidFill>
                  <a:srgbClr val="FF0000"/>
                </a:solidFill>
              </a:rPr>
              <a:t>mT</a:t>
            </a:r>
            <a:endParaRPr lang="en-IE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8618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CA1AE-FC9C-F9A0-8015-AF723EB4A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81"/>
            <a:ext cx="12192000" cy="793979"/>
          </a:xfrm>
        </p:spPr>
        <p:txBody>
          <a:bodyPr/>
          <a:lstStyle/>
          <a:p>
            <a:pPr algn="ctr"/>
            <a:r>
              <a:rPr lang="en-US" b="1" dirty="0"/>
              <a:t>Magnetic field along paths</a:t>
            </a:r>
            <a:endParaRPr lang="en-IE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B9BED0-3921-ECEC-C25F-37C38E291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09" y="838660"/>
            <a:ext cx="4115606" cy="50295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E2E7DD-8C2A-7418-CAA4-3B325B25F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790" y="1405290"/>
            <a:ext cx="4044767" cy="36088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216743-4DC1-5412-134E-EFF2C33240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8732" y="1760839"/>
            <a:ext cx="3743268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0339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6953-76AB-5A07-32D8-5F8436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2192000" cy="917576"/>
          </a:xfrm>
        </p:spPr>
        <p:txBody>
          <a:bodyPr/>
          <a:lstStyle/>
          <a:p>
            <a:pPr algn="ctr"/>
            <a:r>
              <a:rPr lang="en-US" b="1" dirty="0"/>
              <a:t>Conclusions and Next Steps</a:t>
            </a:r>
            <a:endParaRPr lang="en-I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27F8C-CD5D-93B0-F7DE-BF5A0B13A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07270"/>
            <a:ext cx="12192000" cy="516969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New design points developed for target solenoids carrying </a:t>
            </a:r>
            <a:r>
              <a:rPr lang="en-US" sz="2400" b="1" i="1" u="sng" dirty="0"/>
              <a:t>all same currents</a:t>
            </a:r>
            <a:r>
              <a:rPr lang="en-US" sz="2400" b="1" i="1" u="sng" dirty="0">
                <a:sym typeface="Symbol" panose="05050102010706020507" pitchFamily="18" charset="2"/>
              </a:rPr>
              <a:t>, wider bore and larger sections gap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ym typeface="Symbol" panose="05050102010706020507" pitchFamily="18" charset="2"/>
              </a:rPr>
              <a:t>L</a:t>
            </a:r>
            <a:r>
              <a:rPr lang="en-US" sz="2400" dirty="0"/>
              <a:t>atest layout bring significant advantages in field accuracy and possible paths for beam extraction at the cost of 5% increase in cable length (</a:t>
            </a:r>
            <a:r>
              <a:rPr lang="en-US" sz="2400" dirty="0" err="1"/>
              <a:t>w.r.t.</a:t>
            </a:r>
            <a:r>
              <a:rPr lang="en-US" sz="2400" dirty="0"/>
              <a:t> Dec23 baseline)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/>
              <a:t>Effects of chicane field negligible from field and forces standpoint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/>
              <a:t>N0t easy to shield the region inside the tunnel: in the region outside the tunnel iron rebars provide an important shielding effect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Further steps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/>
              <a:t>Finalize solenoid coils layout (which option?)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/>
              <a:t>Carry out stress analysis and thermo-hydraulic of new reference layout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/>
              <a:t>Develop 3D model of concrete tunnel if material properties of iron rebars and % is known (30%?50%?...)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/>
              <a:t>Issue a new target coils design point report by end of 2024 (?)</a:t>
            </a:r>
          </a:p>
          <a:p>
            <a:pPr>
              <a:lnSpc>
                <a:spcPct val="100000"/>
              </a:lnSpc>
            </a:pP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217718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6953-76AB-5A07-32D8-5F8436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" y="2604294"/>
            <a:ext cx="12192000" cy="917576"/>
          </a:xfrm>
        </p:spPr>
        <p:txBody>
          <a:bodyPr/>
          <a:lstStyle/>
          <a:p>
            <a:pPr algn="ctr"/>
            <a:r>
              <a:rPr lang="en-US" b="1" dirty="0"/>
              <a:t>Thank You for the attention 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13093312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596E7DF-9DB6-6ED5-B189-58DC23D70CE8}"/>
              </a:ext>
            </a:extLst>
          </p:cNvPr>
          <p:cNvSpPr txBox="1"/>
          <p:nvPr/>
        </p:nvSpPr>
        <p:spPr>
          <a:xfrm>
            <a:off x="1095271" y="805680"/>
            <a:ext cx="7790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C shape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CA0A06-8044-821A-01EF-083CBE0D274A}"/>
              </a:ext>
            </a:extLst>
          </p:cNvPr>
          <p:cNvSpPr txBox="1"/>
          <p:nvPr/>
        </p:nvSpPr>
        <p:spPr>
          <a:xfrm>
            <a:off x="1095271" y="3249112"/>
            <a:ext cx="9106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Magnetic field is computed</a:t>
            </a:r>
          </a:p>
          <a:p>
            <a:pPr marL="457200" indent="-457200">
              <a:buAutoNum type="arabicParenR"/>
            </a:pPr>
            <a:r>
              <a:rPr lang="en-US" sz="2400" b="1" dirty="0"/>
              <a:t>at MUC axis</a:t>
            </a:r>
          </a:p>
          <a:p>
            <a:pPr marL="457200" indent="-457200">
              <a:buAutoNum type="arabicParenR"/>
            </a:pPr>
            <a:r>
              <a:rPr lang="en-US" sz="2400" b="1" dirty="0"/>
              <a:t>At 40 m radius circumference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DC4C3A-21BE-E38D-E877-7DE28DE09168}"/>
              </a:ext>
            </a:extLst>
          </p:cNvPr>
          <p:cNvSpPr txBox="1"/>
          <p:nvPr/>
        </p:nvSpPr>
        <p:spPr>
          <a:xfrm>
            <a:off x="1095271" y="1329341"/>
            <a:ext cx="7790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Two different shield inner radii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39FCF2-B711-6FEF-6BB7-22E679B843CC}"/>
              </a:ext>
            </a:extLst>
          </p:cNvPr>
          <p:cNvSpPr txBox="1"/>
          <p:nvPr/>
        </p:nvSpPr>
        <p:spPr>
          <a:xfrm>
            <a:off x="1095271" y="1927934"/>
            <a:ext cx="7790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Variable Shield thickness</a:t>
            </a:r>
            <a:endParaRPr lang="en-IE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61DDD1-9F97-DDEE-197A-60207B5FE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050" y="3504753"/>
            <a:ext cx="5138227" cy="32844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3FABA9-8FD0-865C-B39D-E292A367F3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92"/>
          <a:stretch/>
        </p:blipFill>
        <p:spPr>
          <a:xfrm>
            <a:off x="7274050" y="68782"/>
            <a:ext cx="3411367" cy="344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816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596E7DF-9DB6-6ED5-B189-58DC23D70CE8}"/>
              </a:ext>
            </a:extLst>
          </p:cNvPr>
          <p:cNvSpPr txBox="1"/>
          <p:nvPr/>
        </p:nvSpPr>
        <p:spPr>
          <a:xfrm>
            <a:off x="4729015" y="111623"/>
            <a:ext cx="4156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First configuration</a:t>
            </a:r>
            <a:endParaRPr lang="en-IE" sz="24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838220-73C2-BDD5-3F21-2B019FAAA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288"/>
            <a:ext cx="9539173" cy="609764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4E43AD3-23AA-E65F-9444-926E94950134}"/>
              </a:ext>
            </a:extLst>
          </p:cNvPr>
          <p:cNvSpPr txBox="1"/>
          <p:nvPr/>
        </p:nvSpPr>
        <p:spPr>
          <a:xfrm>
            <a:off x="1090225" y="5931072"/>
            <a:ext cx="116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0.2 m</a:t>
            </a:r>
            <a:endParaRPr lang="en-IE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CFDBCF5-F9B6-CA12-3E7A-F0B6D4E1827A}"/>
              </a:ext>
            </a:extLst>
          </p:cNvPr>
          <p:cNvCxnSpPr>
            <a:cxnSpLocks/>
          </p:cNvCxnSpPr>
          <p:nvPr/>
        </p:nvCxnSpPr>
        <p:spPr>
          <a:xfrm flipV="1">
            <a:off x="1766788" y="5681073"/>
            <a:ext cx="1188848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708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B3954C2-9441-57FA-3CFD-A23BE2521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054" y="572182"/>
            <a:ext cx="4913802" cy="38895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6B8FCB-6F94-D11D-4E72-BE7CF37E7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646" y="572182"/>
            <a:ext cx="4717300" cy="389069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032B588-96E7-6553-4BA1-C6FE11A2E9FA}"/>
              </a:ext>
            </a:extLst>
          </p:cNvPr>
          <p:cNvSpPr txBox="1"/>
          <p:nvPr/>
        </p:nvSpPr>
        <p:spPr>
          <a:xfrm>
            <a:off x="1163782" y="4919008"/>
            <a:ext cx="113006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n-US" sz="2400" b="1" dirty="0"/>
              <a:t>Maximum of magnetic field increases at MUC axis as thickness increases</a:t>
            </a:r>
          </a:p>
          <a:p>
            <a:pPr marL="457200" indent="-457200">
              <a:buAutoNum type="arabicParenR"/>
            </a:pPr>
            <a:r>
              <a:rPr lang="en-US" sz="2400" b="1" dirty="0"/>
              <a:t>At 40 m radius circumference magnetic field decreases only when the thickness approaches to 1 m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31339524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C8FAD3-F334-8DE5-7F0E-B715C8310B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0" y="784109"/>
            <a:ext cx="9327389" cy="59622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96E7DF-9DB6-6ED5-B189-58DC23D70CE8}"/>
              </a:ext>
            </a:extLst>
          </p:cNvPr>
          <p:cNvSpPr txBox="1"/>
          <p:nvPr/>
        </p:nvSpPr>
        <p:spPr>
          <a:xfrm>
            <a:off x="4729015" y="111623"/>
            <a:ext cx="4156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Second configuration</a:t>
            </a:r>
            <a:endParaRPr lang="en-IE" sz="24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E43AD3-23AA-E65F-9444-926E94950134}"/>
              </a:ext>
            </a:extLst>
          </p:cNvPr>
          <p:cNvSpPr txBox="1"/>
          <p:nvPr/>
        </p:nvSpPr>
        <p:spPr>
          <a:xfrm>
            <a:off x="1090225" y="5931072"/>
            <a:ext cx="116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 m</a:t>
            </a:r>
            <a:endParaRPr lang="en-IE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CFDBCF5-F9B6-CA12-3E7A-F0B6D4E1827A}"/>
              </a:ext>
            </a:extLst>
          </p:cNvPr>
          <p:cNvCxnSpPr>
            <a:cxnSpLocks/>
          </p:cNvCxnSpPr>
          <p:nvPr/>
        </p:nvCxnSpPr>
        <p:spPr>
          <a:xfrm flipV="1">
            <a:off x="1766788" y="5681073"/>
            <a:ext cx="1188848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87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21" descr="A picture containing printer&#10;&#10;Description automatically generated">
            <a:extLst>
              <a:ext uri="{FF2B5EF4-FFF2-40B4-BE49-F238E27FC236}">
                <a16:creationId xmlns:a16="http://schemas.microsoft.com/office/drawing/2014/main" id="{07909327-05BD-489E-265D-4E7DA9E948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180" r="1351" b="6957"/>
          <a:stretch/>
        </p:blipFill>
        <p:spPr>
          <a:xfrm>
            <a:off x="282258" y="809213"/>
            <a:ext cx="11527469" cy="26197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968778-5E61-64DB-56B3-8C2C5C8A0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0739"/>
          <a:stretch/>
        </p:blipFill>
        <p:spPr>
          <a:xfrm>
            <a:off x="56269" y="3708647"/>
            <a:ext cx="12079461" cy="277304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F813CAA-118C-466C-8374-DAFDA912398C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192000" cy="736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Muon Collider target magnets assembly 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9287446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032B588-96E7-6553-4BA1-C6FE11A2E9FA}"/>
              </a:ext>
            </a:extLst>
          </p:cNvPr>
          <p:cNvSpPr txBox="1"/>
          <p:nvPr/>
        </p:nvSpPr>
        <p:spPr>
          <a:xfrm>
            <a:off x="445654" y="4863590"/>
            <a:ext cx="113006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n-US" sz="2400" b="1" dirty="0"/>
              <a:t>Maximum of magnetic field increases at MUC axis as thickness increases but less than in configuration 1</a:t>
            </a:r>
          </a:p>
          <a:p>
            <a:pPr marL="457200" indent="-457200">
              <a:buAutoNum type="arabicParenR"/>
            </a:pPr>
            <a:r>
              <a:rPr lang="en-US" sz="2400" b="1" dirty="0"/>
              <a:t>At 40 m radius circumference magnetic field decreases when thickness approaches to 0.5 m. With 1 m thickness there is an important shielding effect</a:t>
            </a:r>
            <a:endParaRPr lang="en-IE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06F589-FCBD-0781-8544-68E953B3A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63" y="172643"/>
            <a:ext cx="4913802" cy="38895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9C672D-89DE-5292-BAA4-934934D67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808" y="172642"/>
            <a:ext cx="4913802" cy="388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477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596E7DF-9DB6-6ED5-B189-58DC23D70CE8}"/>
              </a:ext>
            </a:extLst>
          </p:cNvPr>
          <p:cNvSpPr txBox="1"/>
          <p:nvPr/>
        </p:nvSpPr>
        <p:spPr>
          <a:xfrm>
            <a:off x="1095271" y="111623"/>
            <a:ext cx="7790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Two different geometries studied: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C shape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L shape</a:t>
            </a:r>
            <a:endParaRPr lang="en-IE" sz="2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CA0A06-8044-821A-01EF-083CBE0D274A}"/>
              </a:ext>
            </a:extLst>
          </p:cNvPr>
          <p:cNvSpPr txBox="1"/>
          <p:nvPr/>
        </p:nvSpPr>
        <p:spPr>
          <a:xfrm>
            <a:off x="1095271" y="3318781"/>
            <a:ext cx="9106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Magnetic field is computed</a:t>
            </a:r>
          </a:p>
          <a:p>
            <a:pPr marL="457200" indent="-457200">
              <a:buAutoNum type="arabicParenR"/>
            </a:pPr>
            <a:r>
              <a:rPr lang="en-US" sz="2400" b="1" dirty="0"/>
              <a:t>at MUC axis</a:t>
            </a:r>
          </a:p>
          <a:p>
            <a:pPr marL="457200" indent="-457200">
              <a:buAutoNum type="arabicParenR"/>
            </a:pPr>
            <a:r>
              <a:rPr lang="en-US" sz="2400" b="1" dirty="0"/>
              <a:t>At 40 m radius circumference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DC4C3A-21BE-E38D-E877-7DE28DE09168}"/>
              </a:ext>
            </a:extLst>
          </p:cNvPr>
          <p:cNvSpPr txBox="1"/>
          <p:nvPr/>
        </p:nvSpPr>
        <p:spPr>
          <a:xfrm>
            <a:off x="1095271" y="1329341"/>
            <a:ext cx="7790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Two different shield inner radii: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3 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4 m</a:t>
            </a:r>
            <a:endParaRPr lang="en-IE" sz="2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39FCF2-B711-6FEF-6BB7-22E679B843CC}"/>
              </a:ext>
            </a:extLst>
          </p:cNvPr>
          <p:cNvSpPr txBox="1"/>
          <p:nvPr/>
        </p:nvSpPr>
        <p:spPr>
          <a:xfrm>
            <a:off x="1095271" y="2547059"/>
            <a:ext cx="7790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Shield thickness 0.5 m</a:t>
            </a:r>
            <a:endParaRPr lang="en-IE" sz="24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25DDEC-E7BB-F83E-98FB-F9A5A5179B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76"/>
          <a:stretch/>
        </p:blipFill>
        <p:spPr>
          <a:xfrm>
            <a:off x="8769531" y="111624"/>
            <a:ext cx="2673531" cy="39349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EE7FFC-BDDE-8145-4D39-2542E42327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303"/>
          <a:stretch/>
        </p:blipFill>
        <p:spPr>
          <a:xfrm>
            <a:off x="5920369" y="111851"/>
            <a:ext cx="2622739" cy="268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1913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7C3BAF-6FF8-A24D-8479-8D23ECDFA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151" y="3429000"/>
            <a:ext cx="8271794" cy="32637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8A1383-3E5E-AB68-DA78-0ED58156B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151" y="50135"/>
            <a:ext cx="8271793" cy="325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420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25ABFD-83E5-96E8-CC5B-8DE9D1C1D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969" y="3429001"/>
            <a:ext cx="4153704" cy="34289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9ADBC8-FEAD-DAC8-E8EC-8ED767FDE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969" y="0"/>
            <a:ext cx="415370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806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4CFA0-7315-0DAF-50AD-8DC61247A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4109"/>
            <a:ext cx="121920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Field lines and magnetic field map for R=4m and thickness 0.5 m </a:t>
            </a:r>
            <a:endParaRPr lang="en-IE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1651A7-20F4-7308-A9BB-2B1633C0D3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737" y="1065124"/>
            <a:ext cx="9062390" cy="5792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EB73F-2B20-CF50-CB22-A3B20567B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140" y="1027906"/>
            <a:ext cx="9062391" cy="579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890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39FCF2-B711-6FEF-6BB7-22E679B843CC}"/>
              </a:ext>
            </a:extLst>
          </p:cNvPr>
          <p:cNvSpPr txBox="1"/>
          <p:nvPr/>
        </p:nvSpPr>
        <p:spPr>
          <a:xfrm>
            <a:off x="1095271" y="2658558"/>
            <a:ext cx="7790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Ideal but unfeasible configuration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42694479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804578F-82A7-BFC2-9289-49F92ADBFB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2" t="4981" r="56446" b="4029"/>
          <a:stretch/>
        </p:blipFill>
        <p:spPr>
          <a:xfrm>
            <a:off x="100484" y="308987"/>
            <a:ext cx="1838848" cy="624002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CE15783-2EF9-9AE9-30E9-9411B0179F5D}"/>
              </a:ext>
            </a:extLst>
          </p:cNvPr>
          <p:cNvCxnSpPr>
            <a:cxnSpLocks/>
          </p:cNvCxnSpPr>
          <p:nvPr/>
        </p:nvCxnSpPr>
        <p:spPr>
          <a:xfrm>
            <a:off x="381837" y="4129873"/>
            <a:ext cx="55266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371CD20-1EF3-6611-2349-25F34E58D387}"/>
              </a:ext>
            </a:extLst>
          </p:cNvPr>
          <p:cNvSpPr txBox="1"/>
          <p:nvPr/>
        </p:nvSpPr>
        <p:spPr>
          <a:xfrm>
            <a:off x="381837" y="3668209"/>
            <a:ext cx="924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4E2F6F-297A-C1AB-E5D7-641336D46628}"/>
              </a:ext>
            </a:extLst>
          </p:cNvPr>
          <p:cNvSpPr txBox="1"/>
          <p:nvPr/>
        </p:nvSpPr>
        <p:spPr>
          <a:xfrm>
            <a:off x="1477106" y="4402854"/>
            <a:ext cx="16479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Variable thickness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B74541B-62CA-A1A0-27F9-1C0A878AB97B}"/>
              </a:ext>
            </a:extLst>
          </p:cNvPr>
          <p:cNvCxnSpPr>
            <a:cxnSpLocks/>
          </p:cNvCxnSpPr>
          <p:nvPr/>
        </p:nvCxnSpPr>
        <p:spPr>
          <a:xfrm>
            <a:off x="934497" y="4402854"/>
            <a:ext cx="45217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7DE2F6CC-74F5-4951-A336-9D480B6FE249}"/>
              </a:ext>
            </a:extLst>
          </p:cNvPr>
          <p:cNvGraphicFramePr>
            <a:graphicFrameLocks/>
          </p:cNvGraphicFramePr>
          <p:nvPr/>
        </p:nvGraphicFramePr>
        <p:xfrm>
          <a:off x="4824049" y="45186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5FFF7797-B094-4CAF-8018-B39B1C928422}"/>
              </a:ext>
            </a:extLst>
          </p:cNvPr>
          <p:cNvGraphicFramePr>
            <a:graphicFrameLocks/>
          </p:cNvGraphicFramePr>
          <p:nvPr/>
        </p:nvGraphicFramePr>
        <p:xfrm>
          <a:off x="4881199" y="2999224"/>
          <a:ext cx="4457700" cy="397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182777A-25E6-452A-331B-A0B4F7B9412B}"/>
              </a:ext>
            </a:extLst>
          </p:cNvPr>
          <p:cNvSpPr txBox="1"/>
          <p:nvPr/>
        </p:nvSpPr>
        <p:spPr>
          <a:xfrm>
            <a:off x="4196842" y="0"/>
            <a:ext cx="5199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Ideal but unfeasible configuration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41180857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158FF4-79C5-53CF-DFCC-B84D45E987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1" r="13602"/>
          <a:stretch/>
        </p:blipFill>
        <p:spPr>
          <a:xfrm>
            <a:off x="3547068" y="951385"/>
            <a:ext cx="2240782" cy="24776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BF26F0-A1DB-242A-F4D4-4662155A29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7" r="14615"/>
          <a:stretch/>
        </p:blipFill>
        <p:spPr>
          <a:xfrm>
            <a:off x="6474491" y="951385"/>
            <a:ext cx="2240782" cy="24776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A32892-3E9A-4F66-17A5-47EE8B6FFC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5" r="13018"/>
          <a:stretch/>
        </p:blipFill>
        <p:spPr>
          <a:xfrm>
            <a:off x="9401914" y="951384"/>
            <a:ext cx="2240783" cy="24776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9F6E17-6D2F-0EDA-B43C-A0C18C5C59E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9" r="15374"/>
          <a:stretch/>
        </p:blipFill>
        <p:spPr>
          <a:xfrm>
            <a:off x="549303" y="951384"/>
            <a:ext cx="2441750" cy="24776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2C49E60-D8FE-67B6-B7B0-6707C56FC5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7" y="3573615"/>
            <a:ext cx="3875988" cy="24776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64A5E7-8085-6464-0BD8-3C14A8524B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09" y="3559241"/>
            <a:ext cx="3875988" cy="24776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9541C00-9BA4-B1CB-B1CC-D9A8026DB3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603" y="3544867"/>
            <a:ext cx="3875988" cy="24776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328664D-95DC-D4D2-A89D-D0B2A6B07E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597" y="3552054"/>
            <a:ext cx="3875988" cy="247761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E87F7F9-DFA9-1E6D-8BC6-261846CFD245}"/>
              </a:ext>
            </a:extLst>
          </p:cNvPr>
          <p:cNvSpPr txBox="1"/>
          <p:nvPr/>
        </p:nvSpPr>
        <p:spPr>
          <a:xfrm>
            <a:off x="984411" y="6022482"/>
            <a:ext cx="164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No shield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DC81A8-CA2E-AB5E-294C-F7CE01F61FDF}"/>
              </a:ext>
            </a:extLst>
          </p:cNvPr>
          <p:cNvSpPr txBox="1"/>
          <p:nvPr/>
        </p:nvSpPr>
        <p:spPr>
          <a:xfrm>
            <a:off x="4036433" y="6051230"/>
            <a:ext cx="164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 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CA1A19-030B-CCA9-7EAB-5658F78F8B56}"/>
              </a:ext>
            </a:extLst>
          </p:cNvPr>
          <p:cNvSpPr txBox="1"/>
          <p:nvPr/>
        </p:nvSpPr>
        <p:spPr>
          <a:xfrm>
            <a:off x="7055757" y="6029669"/>
            <a:ext cx="164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1.5 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75A3D8-271F-556D-5A8E-90F701C12F8E}"/>
              </a:ext>
            </a:extLst>
          </p:cNvPr>
          <p:cNvSpPr txBox="1"/>
          <p:nvPr/>
        </p:nvSpPr>
        <p:spPr>
          <a:xfrm>
            <a:off x="10075081" y="6008108"/>
            <a:ext cx="164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 m</a:t>
            </a:r>
          </a:p>
        </p:txBody>
      </p:sp>
    </p:spTree>
    <p:extLst>
      <p:ext uri="{BB962C8B-B14F-4D97-AF65-F5344CB8AC3E}">
        <p14:creationId xmlns:p14="http://schemas.microsoft.com/office/powerpoint/2010/main" val="222246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6953-76AB-5A07-32D8-5F8436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42169"/>
          </a:xfrm>
        </p:spPr>
        <p:txBody>
          <a:bodyPr/>
          <a:lstStyle/>
          <a:p>
            <a:pPr algn="ctr"/>
            <a:r>
              <a:rPr lang="en-US" b="1" dirty="0"/>
              <a:t>Outline</a:t>
            </a:r>
            <a:endParaRPr lang="en-I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27F8C-CD5D-93B0-F7DE-BF5A0B13A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93019"/>
            <a:ext cx="12191999" cy="2284682"/>
          </a:xfrm>
        </p:spPr>
        <p:txBody>
          <a:bodyPr>
            <a:normAutofit/>
          </a:bodyPr>
          <a:lstStyle/>
          <a:p>
            <a:r>
              <a:rPr lang="en-US" dirty="0"/>
              <a:t>Recall present layout design point (Dec23 baseline) </a:t>
            </a:r>
          </a:p>
          <a:p>
            <a:r>
              <a:rPr lang="en-US" dirty="0"/>
              <a:t>Updates on magnet layout design</a:t>
            </a:r>
          </a:p>
          <a:p>
            <a:r>
              <a:rPr lang="en-US" dirty="0"/>
              <a:t>Magnetic shielding conceptual study</a:t>
            </a:r>
          </a:p>
          <a:p>
            <a:r>
              <a:rPr lang="en-US" dirty="0"/>
              <a:t>Conclusions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4089251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126E3E-AC6E-90FD-86B3-F4609C949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694"/>
            <a:ext cx="4261282" cy="61814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7037F6-38F4-3202-F906-BD87D68612FA}"/>
              </a:ext>
            </a:extLst>
          </p:cNvPr>
          <p:cNvSpPr txBox="1"/>
          <p:nvPr/>
        </p:nvSpPr>
        <p:spPr>
          <a:xfrm>
            <a:off x="4230835" y="650906"/>
            <a:ext cx="7961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Common building block for all solenoid coils:</a:t>
            </a:r>
          </a:p>
          <a:p>
            <a:pPr algn="ctr"/>
            <a:r>
              <a:rPr lang="en-US" sz="2800" b="1" dirty="0"/>
              <a:t>VIPER-like HTS conductor</a:t>
            </a:r>
            <a:endParaRPr lang="en-IE" sz="2800" b="1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21B46A5-F4CF-915E-A6B9-4EFBDFFCE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736846"/>
          </a:xfrm>
        </p:spPr>
        <p:txBody>
          <a:bodyPr/>
          <a:lstStyle/>
          <a:p>
            <a:pPr algn="ctr"/>
            <a:r>
              <a:rPr lang="en-US" b="1" dirty="0"/>
              <a:t>Design point: December 2023</a:t>
            </a:r>
            <a:endParaRPr lang="en-IE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E094A5-3075-B914-01AC-7460AAD2FA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72" y="1527942"/>
            <a:ext cx="7583229" cy="3492523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F74D5C-0856-4523-D1D1-4682496020AF}"/>
              </a:ext>
            </a:extLst>
          </p:cNvPr>
          <p:cNvSpPr txBox="1"/>
          <p:nvPr/>
        </p:nvSpPr>
        <p:spPr>
          <a:xfrm>
            <a:off x="0" y="6021354"/>
            <a:ext cx="4193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effectLst/>
                <a:latin typeface="Arial" panose="020B0604020202020204" pitchFamily="34" charset="0"/>
                <a:hlinkClick r:id="rId4"/>
              </a:rPr>
              <a:t>F4E_D_35MBYQ - Conceptual magnetic design for the IMCC Target Magnets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374482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6953-76AB-5A07-32D8-5F8436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736846"/>
          </a:xfrm>
        </p:spPr>
        <p:txBody>
          <a:bodyPr/>
          <a:lstStyle/>
          <a:p>
            <a:pPr algn="ctr"/>
            <a:r>
              <a:rPr lang="en-US" b="1" dirty="0"/>
              <a:t>Design point: December 2023</a:t>
            </a:r>
            <a:endParaRPr lang="en-IE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126E3E-AC6E-90FD-86B3-F4609C949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694"/>
            <a:ext cx="4261282" cy="61814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C503A1-8F90-AB26-B87A-D1EE331D0C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6" t="1343" r="63463" b="3955"/>
          <a:stretch/>
        </p:blipFill>
        <p:spPr bwMode="auto">
          <a:xfrm>
            <a:off x="4230836" y="2249682"/>
            <a:ext cx="2613848" cy="44478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E14633-AE2A-E8A0-B9E6-21A83C1205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" t="4669" r="6082" b="1851"/>
          <a:stretch/>
        </p:blipFill>
        <p:spPr>
          <a:xfrm>
            <a:off x="6472238" y="2234923"/>
            <a:ext cx="5719762" cy="45287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9A49584-1766-12A5-24DD-D4E7B3DCB84E}"/>
                  </a:ext>
                </a:extLst>
              </p:cNvPr>
              <p:cNvSpPr txBox="1"/>
              <p:nvPr/>
            </p:nvSpPr>
            <p:spPr>
              <a:xfrm>
                <a:off x="7555707" y="3436241"/>
                <a:ext cx="4636293" cy="7521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E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E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IE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IE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  <m:sup>
                              <m:r>
                                <a:rPr lang="en-IE" b="1" i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IE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IE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n-IE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en-IE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IE" b="1" i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sSub>
                                <m:sSubPr>
                                  <m:ctrlPr>
                                    <a:rPr lang="en-IE" b="1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E" b="1" i="1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IE" b="1" i="1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sub>
                              </m:sSub>
                              <m:r>
                                <a:rPr lang="en-IE" b="1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IE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</m:d>
                          <m:r>
                            <a:rPr lang="en-IE" b="1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IE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IE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IE" b="1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IE" b="1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E" b="1" i="1">
                                          <a:latin typeface="Cambria Math" panose="02040503050406030204" pitchFamily="18" charset="0"/>
                                        </a:rPr>
                                        <m:t>𝑳</m:t>
                                      </m:r>
                                    </m:e>
                                    <m:sub>
                                      <m:r>
                                        <a:rPr lang="en-IE" b="1" i="1"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</m:sub>
                                  </m:sSub>
                                  <m:r>
                                    <a:rPr lang="en-IE" b="1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IE" b="1" i="1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</m:d>
                            </m:e>
                            <m:sup>
                              <m:r>
                                <a:rPr lang="en-IE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en-IE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IE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IE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  <m:r>
                                <a:rPr lang="en-IE" b="1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E" b="1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E" b="1" i="1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IE" b="1" i="1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IE" b="1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9A49584-1766-12A5-24DD-D4E7B3DCB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07" y="3436241"/>
                <a:ext cx="4636293" cy="7521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46E623A1-222B-BF0B-2DF4-E69D6EB0E327}"/>
              </a:ext>
            </a:extLst>
          </p:cNvPr>
          <p:cNvSpPr txBox="1"/>
          <p:nvPr/>
        </p:nvSpPr>
        <p:spPr>
          <a:xfrm>
            <a:off x="4230835" y="772354"/>
            <a:ext cx="79611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channel bore = 1.2 m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23 solenoidal coils, 3 sections,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5.5 m long each, 0.3 m gaps between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energy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1.1 GJ, VIPER cable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8.75 km, </a:t>
            </a:r>
            <a:r>
              <a:rPr lang="en-US" dirty="0">
                <a:sym typeface="Symbol" panose="05050102010706020507" pitchFamily="18" charset="2"/>
              </a:rPr>
              <a:t> 30.2 t, steel </a:t>
            </a:r>
            <a:r>
              <a:rPr lang="en-US" dirty="0"/>
              <a:t>jacket</a:t>
            </a:r>
            <a:r>
              <a:rPr lang="en-US" dirty="0">
                <a:sym typeface="Symbol" panose="05050102010706020507" pitchFamily="18" charset="2"/>
              </a:rPr>
              <a:t>  79 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fitting of Sayed-Berg profile |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B/B|</a:t>
            </a:r>
            <a:r>
              <a:rPr lang="en-US" dirty="0">
                <a:sym typeface="Symbol" panose="05050102010706020507" pitchFamily="18" charset="2"/>
              </a:rPr>
              <a:t></a:t>
            </a:r>
            <a:r>
              <a:rPr lang="en-US" dirty="0"/>
              <a:t>3.8%, |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B|</a:t>
            </a:r>
            <a:r>
              <a:rPr lang="en-US" dirty="0">
                <a:sym typeface="Symbol" panose="05050102010706020507" pitchFamily="18" charset="2"/>
              </a:rPr>
              <a:t></a:t>
            </a:r>
            <a:r>
              <a:rPr lang="en-US" dirty="0"/>
              <a:t>0.18 T on 16 m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cumulative repulsive axial forces among solenoids </a:t>
            </a:r>
            <a:endParaRPr lang="en-I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9DD4E-DC3C-784C-D8D9-3A36310F73AD}"/>
              </a:ext>
            </a:extLst>
          </p:cNvPr>
          <p:cNvSpPr txBox="1"/>
          <p:nvPr/>
        </p:nvSpPr>
        <p:spPr>
          <a:xfrm>
            <a:off x="0" y="6021354"/>
            <a:ext cx="4193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effectLst/>
                <a:latin typeface="Arial" panose="020B0604020202020204" pitchFamily="34" charset="0"/>
                <a:hlinkClick r:id="rId6"/>
              </a:rPr>
              <a:t>F4E_D_35MBYQ - Conceptual magnetic design for the IMCC Target Magnets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916512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6953-76AB-5A07-32D8-5F8436F4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736846"/>
          </a:xfrm>
        </p:spPr>
        <p:txBody>
          <a:bodyPr/>
          <a:lstStyle/>
          <a:p>
            <a:pPr algn="ctr"/>
            <a:r>
              <a:rPr lang="en-US" b="1" dirty="0"/>
              <a:t>Design point: December 2023</a:t>
            </a:r>
            <a:endParaRPr lang="en-IE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126E3E-AC6E-90FD-86B3-F4609C949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694"/>
            <a:ext cx="4261282" cy="61814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C503A1-8F90-AB26-B87A-D1EE331D0C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6" t="2784" r="7958" b="3955"/>
          <a:stretch/>
        </p:blipFill>
        <p:spPr bwMode="auto">
          <a:xfrm>
            <a:off x="4230835" y="2249682"/>
            <a:ext cx="7961165" cy="44389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B5B869-FC10-A312-01E8-035D2C71557B}"/>
              </a:ext>
            </a:extLst>
          </p:cNvPr>
          <p:cNvSpPr txBox="1"/>
          <p:nvPr/>
        </p:nvSpPr>
        <p:spPr>
          <a:xfrm>
            <a:off x="4230835" y="772354"/>
            <a:ext cx="79611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channel bore = 1.2 m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23 solenoidal coils, 3 sections,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5.5 m long each, 0.3 m gaps between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energy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1.1 GJ, VIPER cable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8.75 km, </a:t>
            </a:r>
            <a:r>
              <a:rPr lang="en-US" dirty="0">
                <a:sym typeface="Symbol" panose="05050102010706020507" pitchFamily="18" charset="2"/>
              </a:rPr>
              <a:t> 30.2 t, steel </a:t>
            </a:r>
            <a:r>
              <a:rPr lang="en-US" dirty="0"/>
              <a:t>jacket</a:t>
            </a:r>
            <a:r>
              <a:rPr lang="en-US" dirty="0">
                <a:sym typeface="Symbol" panose="05050102010706020507" pitchFamily="18" charset="2"/>
              </a:rPr>
              <a:t>  79 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fitting of Sayed-Berg profile |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B/B|</a:t>
            </a:r>
            <a:r>
              <a:rPr lang="en-US" dirty="0">
                <a:sym typeface="Symbol" panose="05050102010706020507" pitchFamily="18" charset="2"/>
              </a:rPr>
              <a:t></a:t>
            </a:r>
            <a:r>
              <a:rPr lang="en-US" dirty="0"/>
              <a:t>3.8%, |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B|</a:t>
            </a:r>
            <a:r>
              <a:rPr lang="en-US" dirty="0">
                <a:sym typeface="Symbol" panose="05050102010706020507" pitchFamily="18" charset="2"/>
              </a:rPr>
              <a:t></a:t>
            </a:r>
            <a:r>
              <a:rPr lang="en-US" dirty="0"/>
              <a:t>0.18 T on 16 m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cumulative repulsive axial forces among solenoids 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B455B7-9A6B-D71B-0D31-60DF62CF5D72}"/>
              </a:ext>
            </a:extLst>
          </p:cNvPr>
          <p:cNvSpPr txBox="1"/>
          <p:nvPr/>
        </p:nvSpPr>
        <p:spPr>
          <a:xfrm>
            <a:off x="0" y="6021354"/>
            <a:ext cx="4193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effectLst/>
                <a:latin typeface="Arial" panose="020B0604020202020204" pitchFamily="34" charset="0"/>
                <a:hlinkClick r:id="rId4"/>
              </a:rPr>
              <a:t>F4E_D_35MBYQ - Conceptual magnetic design for the IMCC Target Magnets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1815059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126E3E-AC6E-90FD-86B3-F4609C949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694"/>
            <a:ext cx="4261282" cy="618144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AD1E2DE-309C-A845-CBD8-54E403352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91984"/>
              </p:ext>
            </p:extLst>
          </p:nvPr>
        </p:nvGraphicFramePr>
        <p:xfrm>
          <a:off x="4329112" y="643976"/>
          <a:ext cx="7834311" cy="6098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2554">
                  <a:extLst>
                    <a:ext uri="{9D8B030D-6E8A-4147-A177-3AD203B41FA5}">
                      <a16:colId xmlns:a16="http://schemas.microsoft.com/office/drawing/2014/main" val="1886439682"/>
                    </a:ext>
                  </a:extLst>
                </a:gridCol>
                <a:gridCol w="879493">
                  <a:extLst>
                    <a:ext uri="{9D8B030D-6E8A-4147-A177-3AD203B41FA5}">
                      <a16:colId xmlns:a16="http://schemas.microsoft.com/office/drawing/2014/main" val="1161957207"/>
                    </a:ext>
                  </a:extLst>
                </a:gridCol>
                <a:gridCol w="904807">
                  <a:extLst>
                    <a:ext uri="{9D8B030D-6E8A-4147-A177-3AD203B41FA5}">
                      <a16:colId xmlns:a16="http://schemas.microsoft.com/office/drawing/2014/main" val="3478921823"/>
                    </a:ext>
                  </a:extLst>
                </a:gridCol>
                <a:gridCol w="925062">
                  <a:extLst>
                    <a:ext uri="{9D8B030D-6E8A-4147-A177-3AD203B41FA5}">
                      <a16:colId xmlns:a16="http://schemas.microsoft.com/office/drawing/2014/main" val="895991234"/>
                    </a:ext>
                  </a:extLst>
                </a:gridCol>
                <a:gridCol w="904807">
                  <a:extLst>
                    <a:ext uri="{9D8B030D-6E8A-4147-A177-3AD203B41FA5}">
                      <a16:colId xmlns:a16="http://schemas.microsoft.com/office/drawing/2014/main" val="3672230136"/>
                    </a:ext>
                  </a:extLst>
                </a:gridCol>
                <a:gridCol w="509871">
                  <a:extLst>
                    <a:ext uri="{9D8B030D-6E8A-4147-A177-3AD203B41FA5}">
                      <a16:colId xmlns:a16="http://schemas.microsoft.com/office/drawing/2014/main" val="892829810"/>
                    </a:ext>
                  </a:extLst>
                </a:gridCol>
                <a:gridCol w="507341">
                  <a:extLst>
                    <a:ext uri="{9D8B030D-6E8A-4147-A177-3AD203B41FA5}">
                      <a16:colId xmlns:a16="http://schemas.microsoft.com/office/drawing/2014/main" val="4026087395"/>
                    </a:ext>
                  </a:extLst>
                </a:gridCol>
                <a:gridCol w="849113">
                  <a:extLst>
                    <a:ext uri="{9D8B030D-6E8A-4147-A177-3AD203B41FA5}">
                      <a16:colId xmlns:a16="http://schemas.microsoft.com/office/drawing/2014/main" val="1595713787"/>
                    </a:ext>
                  </a:extLst>
                </a:gridCol>
                <a:gridCol w="1021263">
                  <a:extLst>
                    <a:ext uri="{9D8B030D-6E8A-4147-A177-3AD203B41FA5}">
                      <a16:colId xmlns:a16="http://schemas.microsoft.com/office/drawing/2014/main" val="1062587141"/>
                    </a:ext>
                  </a:extLst>
                </a:gridCol>
              </a:tblGrid>
              <a:tr h="272484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 dirty="0">
                          <a:effectLst/>
                        </a:rPr>
                        <a:t>Coil</a:t>
                      </a:r>
                      <a:endParaRPr lang="en-I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Rc [m]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Zc [m]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DR [m]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DZ [m]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N</a:t>
                      </a:r>
                      <a:r>
                        <a:rPr lang="en-IE" sz="1600" baseline="-25000">
                          <a:effectLst/>
                        </a:rPr>
                        <a:t>R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N</a:t>
                      </a:r>
                      <a:r>
                        <a:rPr lang="en-IE" sz="1600" baseline="-25000">
                          <a:effectLst/>
                        </a:rPr>
                        <a:t>Z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I [A]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It [MAt]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82559445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0.849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-1.185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0.498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 dirty="0">
                          <a:effectLst/>
                        </a:rPr>
                        <a:t>20</a:t>
                      </a:r>
                      <a:endParaRPr lang="en-I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58905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14.137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41970633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0.870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-0.335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0.540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60710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15.785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5295924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0.870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0.515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0.540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60392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15.702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65632825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4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 dirty="0">
                          <a:effectLst/>
                        </a:rPr>
                        <a:t>0.808</a:t>
                      </a:r>
                      <a:endParaRPr lang="en-I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1.365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0.415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endParaRPr lang="en-I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 dirty="0">
                          <a:effectLst/>
                        </a:rPr>
                        <a:t>20</a:t>
                      </a:r>
                      <a:endParaRPr lang="en-I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51654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10.331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61031977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0.766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2.215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0.332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47469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7.595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85314667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6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0.704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3.065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0.208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46504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4.650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26840546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7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0.745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3.708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0.291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0.415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7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46293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3.240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97509287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0.704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4.423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0.208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0.415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53168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2.658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91342645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9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0.662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5.065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0.125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43280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2.597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97894987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0.662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5.915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0.125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42146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2.529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4560088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6.765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0.083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49452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1.978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12463611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7.615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0.083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44183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1.767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22931598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8.465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0.083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39567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1.583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25654385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14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9.315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0.083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32713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1.309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062331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9.958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0.083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0.415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46717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0.934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56343787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16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10.673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0.083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0.415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45905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0.918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78146982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17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0.621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11.315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52310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1.046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44922382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0.621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12.165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56056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1.121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98193411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19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0.621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13.015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51602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1.032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48917616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0.621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13.865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51376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1.028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73081432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21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0.621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14.715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50471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1.009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17611122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>
                          <a:effectLst/>
                        </a:rPr>
                        <a:t>22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0.621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15.565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52861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1.057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98266953"/>
                  </a:ext>
                </a:extLst>
              </a:tr>
              <a:tr h="253296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IE" sz="1600" dirty="0">
                          <a:effectLst/>
                        </a:rPr>
                        <a:t>23</a:t>
                      </a:r>
                      <a:endParaRPr lang="en-I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 dirty="0">
                          <a:effectLst/>
                        </a:rPr>
                        <a:t>0.621</a:t>
                      </a:r>
                      <a:endParaRPr lang="en-I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16.415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0.042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0.830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 dirty="0">
                          <a:effectLst/>
                        </a:rPr>
                        <a:t>20</a:t>
                      </a:r>
                      <a:endParaRPr lang="en-I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>
                          <a:effectLst/>
                        </a:rPr>
                        <a:t>57438</a:t>
                      </a:r>
                      <a:endParaRPr lang="en-IE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n-GB" sz="1600" dirty="0">
                          <a:effectLst/>
                        </a:rPr>
                        <a:t>1.149</a:t>
                      </a:r>
                      <a:endParaRPr lang="en-I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55865006"/>
                  </a:ext>
                </a:extLst>
              </a:tr>
            </a:tbl>
          </a:graphicData>
        </a:graphic>
      </p:graphicFrame>
      <p:sp>
        <p:nvSpPr>
          <p:cNvPr id="14" name="Title 1">
            <a:extLst>
              <a:ext uri="{FF2B5EF4-FFF2-40B4-BE49-F238E27FC236}">
                <a16:creationId xmlns:a16="http://schemas.microsoft.com/office/drawing/2014/main" id="{521B46A5-F4CF-915E-A6B9-4EFBDFFCE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736846"/>
          </a:xfrm>
        </p:spPr>
        <p:txBody>
          <a:bodyPr/>
          <a:lstStyle/>
          <a:p>
            <a:pPr algn="ctr"/>
            <a:r>
              <a:rPr lang="en-US" b="1" dirty="0"/>
              <a:t>Design point: December 2023</a:t>
            </a:r>
            <a:endParaRPr lang="en-IE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8BB935-1E51-460C-F8C8-79A306DA5BC4}"/>
              </a:ext>
            </a:extLst>
          </p:cNvPr>
          <p:cNvSpPr txBox="1"/>
          <p:nvPr/>
        </p:nvSpPr>
        <p:spPr>
          <a:xfrm>
            <a:off x="0" y="6021354"/>
            <a:ext cx="4193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effectLst/>
                <a:latin typeface="Arial" panose="020B0604020202020204" pitchFamily="34" charset="0"/>
                <a:hlinkClick r:id="rId3"/>
              </a:rPr>
              <a:t>F4E_D_35MBYQ - Conceptual magnetic design for the IMCC Target Magnets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2027906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126E3E-AC6E-90FD-86B3-F4609C949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694"/>
            <a:ext cx="4261282" cy="6181444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21B46A5-F4CF-915E-A6B9-4EFBDFFCE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736846"/>
          </a:xfrm>
        </p:spPr>
        <p:txBody>
          <a:bodyPr/>
          <a:lstStyle/>
          <a:p>
            <a:pPr algn="ctr"/>
            <a:r>
              <a:rPr lang="en-US" b="1" dirty="0"/>
              <a:t>Design point: December 2023</a:t>
            </a:r>
            <a:endParaRPr lang="en-IE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6A933C-8421-5B5C-660C-16107B5750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771" t="3811" r="57908" b="1692"/>
          <a:stretch/>
        </p:blipFill>
        <p:spPr>
          <a:xfrm>
            <a:off x="4492101" y="2175022"/>
            <a:ext cx="541538" cy="47413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8B48F9-0885-FA2C-8177-E520076AAD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667" t="-349" r="-161" b="30538"/>
          <a:stretch/>
        </p:blipFill>
        <p:spPr>
          <a:xfrm>
            <a:off x="5033639" y="2249682"/>
            <a:ext cx="2089358" cy="44108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4F791F-2B35-429A-BE1D-0036535A5F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8" r="37820" b="1417"/>
          <a:stretch/>
        </p:blipFill>
        <p:spPr>
          <a:xfrm>
            <a:off x="7148002" y="2157265"/>
            <a:ext cx="3011735" cy="46601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DA22C3-A4FE-E8C9-FE87-72520B1378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76" t="432" r="1453" b="35089"/>
          <a:stretch/>
        </p:blipFill>
        <p:spPr>
          <a:xfrm>
            <a:off x="9998454" y="2258560"/>
            <a:ext cx="2189680" cy="44108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93D05D-D8ED-7E22-AE92-B7DC44260236}"/>
              </a:ext>
            </a:extLst>
          </p:cNvPr>
          <p:cNvSpPr txBox="1"/>
          <p:nvPr/>
        </p:nvSpPr>
        <p:spPr>
          <a:xfrm>
            <a:off x="4230835" y="772354"/>
            <a:ext cx="79611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channel bore = 1.2 m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23 solenoidal coils, 3 sections,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5.5 m long each, 0.3 m gaps between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energy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1.1 GJ, VIPER cable </a:t>
            </a:r>
            <a:r>
              <a:rPr lang="en-US" dirty="0">
                <a:sym typeface="Symbol" panose="05050102010706020507" pitchFamily="18" charset="2"/>
              </a:rPr>
              <a:t> </a:t>
            </a:r>
            <a:r>
              <a:rPr lang="en-US" dirty="0"/>
              <a:t>8.75 km, </a:t>
            </a:r>
            <a:r>
              <a:rPr lang="en-US" dirty="0">
                <a:sym typeface="Symbol" panose="05050102010706020507" pitchFamily="18" charset="2"/>
              </a:rPr>
              <a:t> 30.2 t, steel </a:t>
            </a:r>
            <a:r>
              <a:rPr lang="en-US" dirty="0"/>
              <a:t>jacket</a:t>
            </a:r>
            <a:r>
              <a:rPr lang="en-US" dirty="0">
                <a:sym typeface="Symbol" panose="05050102010706020507" pitchFamily="18" charset="2"/>
              </a:rPr>
              <a:t>  79 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fitting of Sayed-Berg profile |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B/B|</a:t>
            </a:r>
            <a:r>
              <a:rPr lang="en-US" dirty="0">
                <a:sym typeface="Symbol" panose="05050102010706020507" pitchFamily="18" charset="2"/>
              </a:rPr>
              <a:t></a:t>
            </a:r>
            <a:r>
              <a:rPr lang="en-US" dirty="0"/>
              <a:t>3.8%, |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B|</a:t>
            </a:r>
            <a:r>
              <a:rPr lang="en-US" dirty="0">
                <a:sym typeface="Symbol" panose="05050102010706020507" pitchFamily="18" charset="2"/>
              </a:rPr>
              <a:t></a:t>
            </a:r>
            <a:r>
              <a:rPr lang="en-US" dirty="0"/>
              <a:t>0.18 T on 16 m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cumulative repulsive axial forces among solenoids </a:t>
            </a:r>
            <a:endParaRPr lang="en-I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BB944C-7E3B-0094-649A-14DC48855AF3}"/>
              </a:ext>
            </a:extLst>
          </p:cNvPr>
          <p:cNvSpPr txBox="1"/>
          <p:nvPr/>
        </p:nvSpPr>
        <p:spPr>
          <a:xfrm>
            <a:off x="0" y="6021354"/>
            <a:ext cx="4193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effectLst/>
                <a:latin typeface="Arial" panose="020B0604020202020204" pitchFamily="34" charset="0"/>
                <a:hlinkClick r:id="rId5"/>
              </a:rPr>
              <a:t>F4E_D_35MBYQ - Conceptual magnetic design for the IMCC Target Magnets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2510754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1832</TotalTime>
  <Words>1689</Words>
  <Application>Microsoft Office PowerPoint</Application>
  <PresentationFormat>Widescreen</PresentationFormat>
  <Paragraphs>436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Update on  Muon Collider Target Magnets Layout</vt:lpstr>
      <vt:lpstr>PowerPoint Presentation</vt:lpstr>
      <vt:lpstr>PowerPoint Presentation</vt:lpstr>
      <vt:lpstr>Outline</vt:lpstr>
      <vt:lpstr>Design point: December 2023</vt:lpstr>
      <vt:lpstr>Design point: December 2023</vt:lpstr>
      <vt:lpstr>Design point: December 2023</vt:lpstr>
      <vt:lpstr>Design point: December 2023</vt:lpstr>
      <vt:lpstr>Design point: December 2023</vt:lpstr>
      <vt:lpstr>Design point: December 2023</vt:lpstr>
      <vt:lpstr>Design issues</vt:lpstr>
      <vt:lpstr>Design evolution: February 2024</vt:lpstr>
      <vt:lpstr>Design evolution: February 2024*</vt:lpstr>
      <vt:lpstr>Design evolution: March 2024</vt:lpstr>
      <vt:lpstr>Design evolution: March 2024*</vt:lpstr>
      <vt:lpstr>PowerPoint Presentation</vt:lpstr>
      <vt:lpstr>PowerPoint Presentation</vt:lpstr>
      <vt:lpstr>Design layouts summary</vt:lpstr>
      <vt:lpstr>Shielding effect of the tunnel concrete rebars</vt:lpstr>
      <vt:lpstr>PowerPoint Presentation</vt:lpstr>
      <vt:lpstr>Field lines and maps</vt:lpstr>
      <vt:lpstr>Maps with field limits</vt:lpstr>
      <vt:lpstr>Magnetic field along paths</vt:lpstr>
      <vt:lpstr>Conclusions and Next Steps</vt:lpstr>
      <vt:lpstr>Thank You for the attention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Field lines and magnetic field map for R=4m and thickness 0.5 m </vt:lpstr>
      <vt:lpstr>PowerPoint Presentation</vt:lpstr>
      <vt:lpstr>PowerPoint Presentation</vt:lpstr>
      <vt:lpstr>PowerPoint Presentation</vt:lpstr>
    </vt:vector>
  </TitlesOfParts>
  <Company>Fusion For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 magnetic shield studies</dc:title>
  <dc:creator>Testoni Pietro (F4E)</dc:creator>
  <cp:lastModifiedBy>Portone Alfredo (F4E)</cp:lastModifiedBy>
  <cp:revision>105</cp:revision>
  <dcterms:created xsi:type="dcterms:W3CDTF">2024-01-09T09:16:40Z</dcterms:created>
  <dcterms:modified xsi:type="dcterms:W3CDTF">2024-03-13T11:45:44Z</dcterms:modified>
</cp:coreProperties>
</file>