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20"/>
  </p:notesMasterIdLst>
  <p:handoutMasterIdLst>
    <p:handoutMasterId r:id="rId21"/>
  </p:handoutMasterIdLst>
  <p:sldIdLst>
    <p:sldId id="257" r:id="rId3"/>
    <p:sldId id="288" r:id="rId4"/>
    <p:sldId id="295" r:id="rId5"/>
    <p:sldId id="289" r:id="rId6"/>
    <p:sldId id="290" r:id="rId7"/>
    <p:sldId id="291" r:id="rId8"/>
    <p:sldId id="298" r:id="rId9"/>
    <p:sldId id="306" r:id="rId10"/>
    <p:sldId id="300" r:id="rId11"/>
    <p:sldId id="301" r:id="rId12"/>
    <p:sldId id="299" r:id="rId13"/>
    <p:sldId id="302" r:id="rId14"/>
    <p:sldId id="303" r:id="rId15"/>
    <p:sldId id="304" r:id="rId16"/>
    <p:sldId id="297" r:id="rId17"/>
    <p:sldId id="305" r:id="rId18"/>
    <p:sldId id="267" r:id="rId1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FFFF"/>
    <a:srgbClr val="007434"/>
    <a:srgbClr val="105268"/>
    <a:srgbClr val="996633"/>
    <a:srgbClr val="E5F4D4"/>
    <a:srgbClr val="F2F2F2"/>
    <a:srgbClr val="F3D7E1"/>
    <a:srgbClr val="F0D1FF"/>
    <a:srgbClr val="CBE9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BDF4949-D955-4C77-A9C2-7C03B9249CE4}" v="182" dt="2024-03-13T00:27:17.5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5" autoAdjust="0"/>
    <p:restoredTop sz="94558" autoAdjust="0"/>
  </p:normalViewPr>
  <p:slideViewPr>
    <p:cSldViewPr snapToObjects="1" showGuides="1">
      <p:cViewPr varScale="1">
        <p:scale>
          <a:sx n="119" d="100"/>
          <a:sy n="119" d="100"/>
        </p:scale>
        <p:origin x="682" y="67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6/11/relationships/changesInfo" Target="changesInfos/changesInfo1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o Carrelli" userId="c2614d7b-08da-4e79-8602-392b36aec39b" providerId="ADAL" clId="{CBDF4949-D955-4C77-A9C2-7C03B9249CE4}"/>
    <pc:docChg chg="undo redo custSel addSld delSld modSld sldOrd">
      <pc:chgData name="Carlo Carrelli" userId="c2614d7b-08da-4e79-8602-392b36aec39b" providerId="ADAL" clId="{CBDF4949-D955-4C77-A9C2-7C03B9249CE4}" dt="2024-03-13T00:27:28.871" v="5216" actId="20577"/>
      <pc:docMkLst>
        <pc:docMk/>
      </pc:docMkLst>
      <pc:sldChg chg="modSp mod">
        <pc:chgData name="Carlo Carrelli" userId="c2614d7b-08da-4e79-8602-392b36aec39b" providerId="ADAL" clId="{CBDF4949-D955-4C77-A9C2-7C03B9249CE4}" dt="2024-03-13T00:04:13.897" v="5176"/>
        <pc:sldMkLst>
          <pc:docMk/>
          <pc:sldMk cId="0" sldId="257"/>
        </pc:sldMkLst>
        <pc:spChg chg="mod">
          <ac:chgData name="Carlo Carrelli" userId="c2614d7b-08da-4e79-8602-392b36aec39b" providerId="ADAL" clId="{CBDF4949-D955-4C77-A9C2-7C03B9249CE4}" dt="2024-03-12T09:30:42.129" v="31" actId="20577"/>
          <ac:spMkLst>
            <pc:docMk/>
            <pc:sldMk cId="0" sldId="257"/>
            <ac:spMk id="2" creationId="{14B01FEF-2568-6FA8-8D42-C655D74E04EF}"/>
          </ac:spMkLst>
        </pc:spChg>
        <pc:spChg chg="mod">
          <ac:chgData name="Carlo Carrelli" userId="c2614d7b-08da-4e79-8602-392b36aec39b" providerId="ADAL" clId="{CBDF4949-D955-4C77-A9C2-7C03B9249CE4}" dt="2024-03-12T23:54:16.010" v="4985" actId="20577"/>
          <ac:spMkLst>
            <pc:docMk/>
            <pc:sldMk cId="0" sldId="257"/>
            <ac:spMk id="82" creationId="{00000000-0000-0000-0000-000000000000}"/>
          </ac:spMkLst>
        </pc:spChg>
        <pc:spChg chg="mod">
          <ac:chgData name="Carlo Carrelli" userId="c2614d7b-08da-4e79-8602-392b36aec39b" providerId="ADAL" clId="{CBDF4949-D955-4C77-A9C2-7C03B9249CE4}" dt="2024-03-13T00:04:13.897" v="5176"/>
          <ac:spMkLst>
            <pc:docMk/>
            <pc:sldMk cId="0" sldId="257"/>
            <ac:spMk id="87" creationId="{00000000-0000-0000-0000-000000000000}"/>
          </ac:spMkLst>
        </pc:spChg>
      </pc:sldChg>
      <pc:sldChg chg="modSp mod">
        <pc:chgData name="Carlo Carrelli" userId="c2614d7b-08da-4e79-8602-392b36aec39b" providerId="ADAL" clId="{CBDF4949-D955-4C77-A9C2-7C03B9249CE4}" dt="2024-03-12T09:58:24.624" v="172" actId="1076"/>
        <pc:sldMkLst>
          <pc:docMk/>
          <pc:sldMk cId="4068657607" sldId="288"/>
        </pc:sldMkLst>
        <pc:spChg chg="mod">
          <ac:chgData name="Carlo Carrelli" userId="c2614d7b-08da-4e79-8602-392b36aec39b" providerId="ADAL" clId="{CBDF4949-D955-4C77-A9C2-7C03B9249CE4}" dt="2024-03-12T09:58:24.624" v="172" actId="1076"/>
          <ac:spMkLst>
            <pc:docMk/>
            <pc:sldMk cId="4068657607" sldId="288"/>
            <ac:spMk id="10" creationId="{1EF631A0-9210-20F8-739F-4EB28EB633F4}"/>
          </ac:spMkLst>
        </pc:spChg>
      </pc:sldChg>
      <pc:sldChg chg="addSp delSp modSp mod">
        <pc:chgData name="Carlo Carrelli" userId="c2614d7b-08da-4e79-8602-392b36aec39b" providerId="ADAL" clId="{CBDF4949-D955-4C77-A9C2-7C03B9249CE4}" dt="2024-03-13T00:17:30.660" v="5184" actId="1076"/>
        <pc:sldMkLst>
          <pc:docMk/>
          <pc:sldMk cId="216614733" sldId="289"/>
        </pc:sldMkLst>
        <pc:spChg chg="del mod">
          <ac:chgData name="Carlo Carrelli" userId="c2614d7b-08da-4e79-8602-392b36aec39b" providerId="ADAL" clId="{CBDF4949-D955-4C77-A9C2-7C03B9249CE4}" dt="2024-03-12T10:17:07.886" v="555" actId="478"/>
          <ac:spMkLst>
            <pc:docMk/>
            <pc:sldMk cId="216614733" sldId="289"/>
            <ac:spMk id="2" creationId="{976D9BA0-2CA0-E3B0-75D2-85D3C4D26F64}"/>
          </ac:spMkLst>
        </pc:spChg>
        <pc:spChg chg="del">
          <ac:chgData name="Carlo Carrelli" userId="c2614d7b-08da-4e79-8602-392b36aec39b" providerId="ADAL" clId="{CBDF4949-D955-4C77-A9C2-7C03B9249CE4}" dt="2024-03-12T10:04:55.916" v="262" actId="478"/>
          <ac:spMkLst>
            <pc:docMk/>
            <pc:sldMk cId="216614733" sldId="289"/>
            <ac:spMk id="4" creationId="{4E606DE6-4CE9-BA87-31E2-77BC202E8091}"/>
          </ac:spMkLst>
        </pc:spChg>
        <pc:spChg chg="mod">
          <ac:chgData name="Carlo Carrelli" userId="c2614d7b-08da-4e79-8602-392b36aec39b" providerId="ADAL" clId="{CBDF4949-D955-4C77-A9C2-7C03B9249CE4}" dt="2024-03-12T16:36:49.256" v="2039" actId="20577"/>
          <ac:spMkLst>
            <pc:docMk/>
            <pc:sldMk cId="216614733" sldId="289"/>
            <ac:spMk id="5" creationId="{00000000-0000-0000-0000-000000000000}"/>
          </ac:spMkLst>
        </pc:spChg>
        <pc:spChg chg="del">
          <ac:chgData name="Carlo Carrelli" userId="c2614d7b-08da-4e79-8602-392b36aec39b" providerId="ADAL" clId="{CBDF4949-D955-4C77-A9C2-7C03B9249CE4}" dt="2024-03-12T10:08:48.267" v="409" actId="478"/>
          <ac:spMkLst>
            <pc:docMk/>
            <pc:sldMk cId="216614733" sldId="289"/>
            <ac:spMk id="6" creationId="{0D7FDD1C-9E04-7785-BF92-592B80AD1E19}"/>
          </ac:spMkLst>
        </pc:spChg>
        <pc:spChg chg="add mod">
          <ac:chgData name="Carlo Carrelli" userId="c2614d7b-08da-4e79-8602-392b36aec39b" providerId="ADAL" clId="{CBDF4949-D955-4C77-A9C2-7C03B9249CE4}" dt="2024-03-12T16:37:02.438" v="2040" actId="1076"/>
          <ac:spMkLst>
            <pc:docMk/>
            <pc:sldMk cId="216614733" sldId="289"/>
            <ac:spMk id="7" creationId="{FC790270-5E39-0B32-0AE5-C63EE2F108E9}"/>
          </ac:spMkLst>
        </pc:spChg>
        <pc:spChg chg="mod">
          <ac:chgData name="Carlo Carrelli" userId="c2614d7b-08da-4e79-8602-392b36aec39b" providerId="ADAL" clId="{CBDF4949-D955-4C77-A9C2-7C03B9249CE4}" dt="2024-03-13T00:05:13.325" v="5183" actId="20577"/>
          <ac:spMkLst>
            <pc:docMk/>
            <pc:sldMk cId="216614733" sldId="289"/>
            <ac:spMk id="10" creationId="{1EF631A0-9210-20F8-739F-4EB28EB633F4}"/>
          </ac:spMkLst>
        </pc:spChg>
        <pc:grpChg chg="add mod">
          <ac:chgData name="Carlo Carrelli" userId="c2614d7b-08da-4e79-8602-392b36aec39b" providerId="ADAL" clId="{CBDF4949-D955-4C77-A9C2-7C03B9249CE4}" dt="2024-03-12T10:20:48.997" v="628" actId="1038"/>
          <ac:grpSpMkLst>
            <pc:docMk/>
            <pc:sldMk cId="216614733" sldId="289"/>
            <ac:grpSpMk id="20" creationId="{7CD28A47-05BC-9209-E4C8-63452D0F0B38}"/>
          </ac:grpSpMkLst>
        </pc:grpChg>
        <pc:grpChg chg="add mod">
          <ac:chgData name="Carlo Carrelli" userId="c2614d7b-08da-4e79-8602-392b36aec39b" providerId="ADAL" clId="{CBDF4949-D955-4C77-A9C2-7C03B9249CE4}" dt="2024-03-13T00:17:30.660" v="5184" actId="1076"/>
          <ac:grpSpMkLst>
            <pc:docMk/>
            <pc:sldMk cId="216614733" sldId="289"/>
            <ac:grpSpMk id="23" creationId="{A78FB0D3-4DE4-3640-C542-7B5BF1A427FA}"/>
          </ac:grpSpMkLst>
        </pc:grpChg>
        <pc:grpChg chg="del">
          <ac:chgData name="Carlo Carrelli" userId="c2614d7b-08da-4e79-8602-392b36aec39b" providerId="ADAL" clId="{CBDF4949-D955-4C77-A9C2-7C03B9249CE4}" dt="2024-03-12T10:04:50.740" v="261" actId="478"/>
          <ac:grpSpMkLst>
            <pc:docMk/>
            <pc:sldMk cId="216614733" sldId="289"/>
            <ac:grpSpMk id="29" creationId="{4F44993A-E719-7850-2A4D-95AD51FF3B0C}"/>
          </ac:grpSpMkLst>
        </pc:grpChg>
        <pc:picChg chg="mod">
          <ac:chgData name="Carlo Carrelli" userId="c2614d7b-08da-4e79-8602-392b36aec39b" providerId="ADAL" clId="{CBDF4949-D955-4C77-A9C2-7C03B9249CE4}" dt="2024-03-12T10:20:48.997" v="628" actId="1038"/>
          <ac:picMkLst>
            <pc:docMk/>
            <pc:sldMk cId="216614733" sldId="289"/>
            <ac:picMk id="21" creationId="{DDEACA34-63A1-452A-04F6-A2B6440F1024}"/>
          </ac:picMkLst>
        </pc:picChg>
        <pc:picChg chg="mod">
          <ac:chgData name="Carlo Carrelli" userId="c2614d7b-08da-4e79-8602-392b36aec39b" providerId="ADAL" clId="{CBDF4949-D955-4C77-A9C2-7C03B9249CE4}" dt="2024-03-12T10:20:48.997" v="628" actId="1038"/>
          <ac:picMkLst>
            <pc:docMk/>
            <pc:sldMk cId="216614733" sldId="289"/>
            <ac:picMk id="22" creationId="{4D569E97-84B6-8B65-9EA4-3AC537A375FF}"/>
          </ac:picMkLst>
        </pc:picChg>
        <pc:picChg chg="mod">
          <ac:chgData name="Carlo Carrelli" userId="c2614d7b-08da-4e79-8602-392b36aec39b" providerId="ADAL" clId="{CBDF4949-D955-4C77-A9C2-7C03B9249CE4}" dt="2024-03-12T10:09:09.768" v="412"/>
          <ac:picMkLst>
            <pc:docMk/>
            <pc:sldMk cId="216614733" sldId="289"/>
            <ac:picMk id="24" creationId="{A3D85CC2-B463-C726-0A88-59C8EEB3142A}"/>
          </ac:picMkLst>
        </pc:picChg>
        <pc:picChg chg="mod">
          <ac:chgData name="Carlo Carrelli" userId="c2614d7b-08da-4e79-8602-392b36aec39b" providerId="ADAL" clId="{CBDF4949-D955-4C77-A9C2-7C03B9249CE4}" dt="2024-03-12T10:09:09.768" v="412"/>
          <ac:picMkLst>
            <pc:docMk/>
            <pc:sldMk cId="216614733" sldId="289"/>
            <ac:picMk id="25" creationId="{440531C4-B316-5B48-E187-FF0CCC1FF77E}"/>
          </ac:picMkLst>
        </pc:picChg>
        <pc:picChg chg="add mod">
          <ac:chgData name="Carlo Carrelli" userId="c2614d7b-08da-4e79-8602-392b36aec39b" providerId="ADAL" clId="{CBDF4949-D955-4C77-A9C2-7C03B9249CE4}" dt="2024-03-12T10:20:48.997" v="628" actId="1038"/>
          <ac:picMkLst>
            <pc:docMk/>
            <pc:sldMk cId="216614733" sldId="289"/>
            <ac:picMk id="26" creationId="{8CA539BD-D771-4876-AC71-B56F1161B0B2}"/>
          </ac:picMkLst>
        </pc:picChg>
        <pc:picChg chg="add del mod">
          <ac:chgData name="Carlo Carrelli" userId="c2614d7b-08da-4e79-8602-392b36aec39b" providerId="ADAL" clId="{CBDF4949-D955-4C77-A9C2-7C03B9249CE4}" dt="2024-03-12T10:13:44.835" v="439" actId="478"/>
          <ac:picMkLst>
            <pc:docMk/>
            <pc:sldMk cId="216614733" sldId="289"/>
            <ac:picMk id="27" creationId="{42C36D01-90FC-5BE6-8CE3-9D16D11A0673}"/>
          </ac:picMkLst>
        </pc:picChg>
        <pc:picChg chg="add mod">
          <ac:chgData name="Carlo Carrelli" userId="c2614d7b-08da-4e79-8602-392b36aec39b" providerId="ADAL" clId="{CBDF4949-D955-4C77-A9C2-7C03B9249CE4}" dt="2024-03-12T10:20:48.997" v="628" actId="1038"/>
          <ac:picMkLst>
            <pc:docMk/>
            <pc:sldMk cId="216614733" sldId="289"/>
            <ac:picMk id="1026" creationId="{10E01A16-6239-E34D-76E9-4497F6DAF0D5}"/>
          </ac:picMkLst>
        </pc:picChg>
        <pc:cxnChg chg="mod">
          <ac:chgData name="Carlo Carrelli" userId="c2614d7b-08da-4e79-8602-392b36aec39b" providerId="ADAL" clId="{CBDF4949-D955-4C77-A9C2-7C03B9249CE4}" dt="2024-03-12T10:04:50.740" v="261" actId="478"/>
          <ac:cxnSpMkLst>
            <pc:docMk/>
            <pc:sldMk cId="216614733" sldId="289"/>
            <ac:cxnSpMk id="16" creationId="{3CA1BBB2-5D9C-DB52-C52C-17F30274CE19}"/>
          </ac:cxnSpMkLst>
        </pc:cxnChg>
        <pc:cxnChg chg="mod">
          <ac:chgData name="Carlo Carrelli" userId="c2614d7b-08da-4e79-8602-392b36aec39b" providerId="ADAL" clId="{CBDF4949-D955-4C77-A9C2-7C03B9249CE4}" dt="2024-03-12T10:04:50.740" v="261" actId="478"/>
          <ac:cxnSpMkLst>
            <pc:docMk/>
            <pc:sldMk cId="216614733" sldId="289"/>
            <ac:cxnSpMk id="17" creationId="{F2DA508C-1AD1-6717-CCD5-4650CDA9E117}"/>
          </ac:cxnSpMkLst>
        </pc:cxnChg>
      </pc:sldChg>
      <pc:sldChg chg="addSp delSp modSp mod">
        <pc:chgData name="Carlo Carrelli" userId="c2614d7b-08da-4e79-8602-392b36aec39b" providerId="ADAL" clId="{CBDF4949-D955-4C77-A9C2-7C03B9249CE4}" dt="2024-03-12T16:37:16.675" v="2055" actId="20577"/>
        <pc:sldMkLst>
          <pc:docMk/>
          <pc:sldMk cId="3414114847" sldId="290"/>
        </pc:sldMkLst>
        <pc:spChg chg="mod">
          <ac:chgData name="Carlo Carrelli" userId="c2614d7b-08da-4e79-8602-392b36aec39b" providerId="ADAL" clId="{CBDF4949-D955-4C77-A9C2-7C03B9249CE4}" dt="2024-03-12T16:37:16.675" v="2055" actId="20577"/>
          <ac:spMkLst>
            <pc:docMk/>
            <pc:sldMk cId="3414114847" sldId="290"/>
            <ac:spMk id="5" creationId="{00000000-0000-0000-0000-000000000000}"/>
          </ac:spMkLst>
        </pc:spChg>
        <pc:spChg chg="mod">
          <ac:chgData name="Carlo Carrelli" userId="c2614d7b-08da-4e79-8602-392b36aec39b" providerId="ADAL" clId="{CBDF4949-D955-4C77-A9C2-7C03B9249CE4}" dt="2024-03-12T16:05:15.119" v="1685" actId="20577"/>
          <ac:spMkLst>
            <pc:docMk/>
            <pc:sldMk cId="3414114847" sldId="290"/>
            <ac:spMk id="10" creationId="{1EF631A0-9210-20F8-739F-4EB28EB633F4}"/>
          </ac:spMkLst>
        </pc:spChg>
        <pc:spChg chg="mod">
          <ac:chgData name="Carlo Carrelli" userId="c2614d7b-08da-4e79-8602-392b36aec39b" providerId="ADAL" clId="{CBDF4949-D955-4C77-A9C2-7C03B9249CE4}" dt="2024-03-12T10:37:01.965" v="1010"/>
          <ac:spMkLst>
            <pc:docMk/>
            <pc:sldMk cId="3414114847" sldId="290"/>
            <ac:spMk id="15" creationId="{E8AACCE2-4299-4A16-33E7-CD4EB15B2437}"/>
          </ac:spMkLst>
        </pc:spChg>
        <pc:spChg chg="mod">
          <ac:chgData name="Carlo Carrelli" userId="c2614d7b-08da-4e79-8602-392b36aec39b" providerId="ADAL" clId="{CBDF4949-D955-4C77-A9C2-7C03B9249CE4}" dt="2024-03-12T10:37:01.965" v="1010"/>
          <ac:spMkLst>
            <pc:docMk/>
            <pc:sldMk cId="3414114847" sldId="290"/>
            <ac:spMk id="16" creationId="{CA73E425-513A-B133-A22C-45396B7ECF9C}"/>
          </ac:spMkLst>
        </pc:spChg>
        <pc:spChg chg="mod">
          <ac:chgData name="Carlo Carrelli" userId="c2614d7b-08da-4e79-8602-392b36aec39b" providerId="ADAL" clId="{CBDF4949-D955-4C77-A9C2-7C03B9249CE4}" dt="2024-03-12T10:38:36.443" v="1025" actId="14100"/>
          <ac:spMkLst>
            <pc:docMk/>
            <pc:sldMk cId="3414114847" sldId="290"/>
            <ac:spMk id="17" creationId="{ED93512A-CACB-75D4-205C-BB296277584C}"/>
          </ac:spMkLst>
        </pc:spChg>
        <pc:spChg chg="mod">
          <ac:chgData name="Carlo Carrelli" userId="c2614d7b-08da-4e79-8602-392b36aec39b" providerId="ADAL" clId="{CBDF4949-D955-4C77-A9C2-7C03B9249CE4}" dt="2024-03-12T10:38:25.123" v="1023" actId="14100"/>
          <ac:spMkLst>
            <pc:docMk/>
            <pc:sldMk cId="3414114847" sldId="290"/>
            <ac:spMk id="18" creationId="{B4B98D28-DF8F-65E3-F929-6883A9F31A32}"/>
          </ac:spMkLst>
        </pc:spChg>
        <pc:spChg chg="mod">
          <ac:chgData name="Carlo Carrelli" userId="c2614d7b-08da-4e79-8602-392b36aec39b" providerId="ADAL" clId="{CBDF4949-D955-4C77-A9C2-7C03B9249CE4}" dt="2024-03-12T10:37:49.257" v="1017" actId="14100"/>
          <ac:spMkLst>
            <pc:docMk/>
            <pc:sldMk cId="3414114847" sldId="290"/>
            <ac:spMk id="22" creationId="{29C76CD0-5B14-697F-DA03-7730B600EE1D}"/>
          </ac:spMkLst>
        </pc:spChg>
        <pc:spChg chg="mod">
          <ac:chgData name="Carlo Carrelli" userId="c2614d7b-08da-4e79-8602-392b36aec39b" providerId="ADAL" clId="{CBDF4949-D955-4C77-A9C2-7C03B9249CE4}" dt="2024-03-12T10:38:01.160" v="1019" actId="14100"/>
          <ac:spMkLst>
            <pc:docMk/>
            <pc:sldMk cId="3414114847" sldId="290"/>
            <ac:spMk id="23" creationId="{23327E2A-ACA8-B896-A3A8-6698DE279D53}"/>
          </ac:spMkLst>
        </pc:spChg>
        <pc:spChg chg="mod">
          <ac:chgData name="Carlo Carrelli" userId="c2614d7b-08da-4e79-8602-392b36aec39b" providerId="ADAL" clId="{CBDF4949-D955-4C77-A9C2-7C03B9249CE4}" dt="2024-03-12T10:38:15.130" v="1021" actId="14100"/>
          <ac:spMkLst>
            <pc:docMk/>
            <pc:sldMk cId="3414114847" sldId="290"/>
            <ac:spMk id="25" creationId="{ECBECEC9-7B7E-0F61-2432-E0358C2515ED}"/>
          </ac:spMkLst>
        </pc:spChg>
        <pc:spChg chg="add mod">
          <ac:chgData name="Carlo Carrelli" userId="c2614d7b-08da-4e79-8602-392b36aec39b" providerId="ADAL" clId="{CBDF4949-D955-4C77-A9C2-7C03B9249CE4}" dt="2024-03-12T10:39:45.980" v="1036" actId="1076"/>
          <ac:spMkLst>
            <pc:docMk/>
            <pc:sldMk cId="3414114847" sldId="290"/>
            <ac:spMk id="26" creationId="{BDB49235-B48F-AE37-04F3-BCD69C7FC009}"/>
          </ac:spMkLst>
        </pc:spChg>
        <pc:spChg chg="add">
          <ac:chgData name="Carlo Carrelli" userId="c2614d7b-08da-4e79-8602-392b36aec39b" providerId="ADAL" clId="{CBDF4949-D955-4C77-A9C2-7C03B9249CE4}" dt="2024-03-12T10:42:49.960" v="1052" actId="11529"/>
          <ac:spMkLst>
            <pc:docMk/>
            <pc:sldMk cId="3414114847" sldId="290"/>
            <ac:spMk id="28" creationId="{A069CAD9-5380-B8FC-3139-ED7A73E5FE49}"/>
          </ac:spMkLst>
        </pc:spChg>
        <pc:spChg chg="add mod">
          <ac:chgData name="Carlo Carrelli" userId="c2614d7b-08da-4e79-8602-392b36aec39b" providerId="ADAL" clId="{CBDF4949-D955-4C77-A9C2-7C03B9249CE4}" dt="2024-03-12T10:51:58.733" v="1078" actId="14838"/>
          <ac:spMkLst>
            <pc:docMk/>
            <pc:sldMk cId="3414114847" sldId="290"/>
            <ac:spMk id="29" creationId="{A6F25383-FC03-93C3-D8EB-3C33444BF85F}"/>
          </ac:spMkLst>
        </pc:spChg>
        <pc:spChg chg="add mod">
          <ac:chgData name="Carlo Carrelli" userId="c2614d7b-08da-4e79-8602-392b36aec39b" providerId="ADAL" clId="{CBDF4949-D955-4C77-A9C2-7C03B9249CE4}" dt="2024-03-12T10:52:06.196" v="1079" actId="14838"/>
          <ac:spMkLst>
            <pc:docMk/>
            <pc:sldMk cId="3414114847" sldId="290"/>
            <ac:spMk id="30" creationId="{4ABD6802-9754-DB9F-0D1B-BDF4CEE48762}"/>
          </ac:spMkLst>
        </pc:spChg>
        <pc:spChg chg="add mod ord">
          <ac:chgData name="Carlo Carrelli" userId="c2614d7b-08da-4e79-8602-392b36aec39b" providerId="ADAL" clId="{CBDF4949-D955-4C77-A9C2-7C03B9249CE4}" dt="2024-03-12T10:54:45.088" v="1097" actId="1076"/>
          <ac:spMkLst>
            <pc:docMk/>
            <pc:sldMk cId="3414114847" sldId="290"/>
            <ac:spMk id="31" creationId="{E6A094A0-43D0-D396-98C7-52368E17A10F}"/>
          </ac:spMkLst>
        </pc:spChg>
        <pc:grpChg chg="add del mod">
          <ac:chgData name="Carlo Carrelli" userId="c2614d7b-08da-4e79-8602-392b36aec39b" providerId="ADAL" clId="{CBDF4949-D955-4C77-A9C2-7C03B9249CE4}" dt="2024-03-12T10:08:10.952" v="400" actId="21"/>
          <ac:grpSpMkLst>
            <pc:docMk/>
            <pc:sldMk cId="3414114847" sldId="290"/>
            <ac:grpSpMk id="2" creationId="{7CD28A47-05BC-9209-E4C8-63452D0F0B38}"/>
          </ac:grpSpMkLst>
        </pc:grpChg>
        <pc:grpChg chg="add del">
          <ac:chgData name="Carlo Carrelli" userId="c2614d7b-08da-4e79-8602-392b36aec39b" providerId="ADAL" clId="{CBDF4949-D955-4C77-A9C2-7C03B9249CE4}" dt="2024-03-12T10:09:06.579" v="411" actId="21"/>
          <ac:grpSpMkLst>
            <pc:docMk/>
            <pc:sldMk cId="3414114847" sldId="290"/>
            <ac:grpSpMk id="6" creationId="{A78FB0D3-4DE4-3640-C542-7B5BF1A427FA}"/>
          </ac:grpSpMkLst>
        </pc:grpChg>
        <pc:grpChg chg="add mod">
          <ac:chgData name="Carlo Carrelli" userId="c2614d7b-08da-4e79-8602-392b36aec39b" providerId="ADAL" clId="{CBDF4949-D955-4C77-A9C2-7C03B9249CE4}" dt="2024-03-12T10:42:29.240" v="1051" actId="1076"/>
          <ac:grpSpMkLst>
            <pc:docMk/>
            <pc:sldMk cId="3414114847" sldId="290"/>
            <ac:grpSpMk id="12" creationId="{C9F875A4-039D-024F-1E76-61D9A26CF0E5}"/>
          </ac:grpSpMkLst>
        </pc:grpChg>
        <pc:grpChg chg="add mod">
          <ac:chgData name="Carlo Carrelli" userId="c2614d7b-08da-4e79-8602-392b36aec39b" providerId="ADAL" clId="{CBDF4949-D955-4C77-A9C2-7C03B9249CE4}" dt="2024-03-12T10:54:26.092" v="1094" actId="1076"/>
          <ac:grpSpMkLst>
            <pc:docMk/>
            <pc:sldMk cId="3414114847" sldId="290"/>
            <ac:grpSpMk id="35" creationId="{BAFE5CEB-3609-9F42-8EEF-8C3EB86EC457}"/>
          </ac:grpSpMkLst>
        </pc:grpChg>
        <pc:picChg chg="add mod">
          <ac:chgData name="Carlo Carrelli" userId="c2614d7b-08da-4e79-8602-392b36aec39b" providerId="ADAL" clId="{CBDF4949-D955-4C77-A9C2-7C03B9249CE4}" dt="2024-03-12T10:39:43.388" v="1035" actId="1076"/>
          <ac:picMkLst>
            <pc:docMk/>
            <pc:sldMk cId="3414114847" sldId="290"/>
            <ac:picMk id="8" creationId="{243EAEB2-1077-288C-B104-D99E4B732D2F}"/>
          </ac:picMkLst>
        </pc:picChg>
        <pc:picChg chg="mod">
          <ac:chgData name="Carlo Carrelli" userId="c2614d7b-08da-4e79-8602-392b36aec39b" providerId="ADAL" clId="{CBDF4949-D955-4C77-A9C2-7C03B9249CE4}" dt="2024-03-12T09:59:51.163" v="173" actId="1076"/>
          <ac:picMkLst>
            <pc:docMk/>
            <pc:sldMk cId="3414114847" sldId="290"/>
            <ac:picMk id="13" creationId="{4D569E97-84B6-8B65-9EA4-3AC537A375FF}"/>
          </ac:picMkLst>
        </pc:picChg>
        <pc:picChg chg="mod">
          <ac:chgData name="Carlo Carrelli" userId="c2614d7b-08da-4e79-8602-392b36aec39b" providerId="ADAL" clId="{CBDF4949-D955-4C77-A9C2-7C03B9249CE4}" dt="2024-03-12T10:37:01.965" v="1010"/>
          <ac:picMkLst>
            <pc:docMk/>
            <pc:sldMk cId="3414114847" sldId="290"/>
            <ac:picMk id="14" creationId="{DF56D2A2-69CD-462A-4C92-18CF46C42CA6}"/>
          </ac:picMkLst>
        </pc:picChg>
        <pc:picChg chg="del">
          <ac:chgData name="Carlo Carrelli" userId="c2614d7b-08da-4e79-8602-392b36aec39b" providerId="ADAL" clId="{CBDF4949-D955-4C77-A9C2-7C03B9249CE4}" dt="2024-03-12T10:24:49.560" v="658" actId="478"/>
          <ac:picMkLst>
            <pc:docMk/>
            <pc:sldMk cId="3414114847" sldId="290"/>
            <ac:picMk id="19" creationId="{D4E82020-7F74-077F-5FB0-F0F5420CDFA8}"/>
          </ac:picMkLst>
        </pc:picChg>
        <pc:picChg chg="del">
          <ac:chgData name="Carlo Carrelli" userId="c2614d7b-08da-4e79-8602-392b36aec39b" providerId="ADAL" clId="{CBDF4949-D955-4C77-A9C2-7C03B9249CE4}" dt="2024-03-12T10:24:47.583" v="657" actId="478"/>
          <ac:picMkLst>
            <pc:docMk/>
            <pc:sldMk cId="3414114847" sldId="290"/>
            <ac:picMk id="21" creationId="{6229078B-CAD2-E10A-F823-A8283CFDBEB4}"/>
          </ac:picMkLst>
        </pc:picChg>
        <pc:picChg chg="add mod">
          <ac:chgData name="Carlo Carrelli" userId="c2614d7b-08da-4e79-8602-392b36aec39b" providerId="ADAL" clId="{CBDF4949-D955-4C77-A9C2-7C03B9249CE4}" dt="2024-03-12T10:42:25.639" v="1050" actId="1076"/>
          <ac:picMkLst>
            <pc:docMk/>
            <pc:sldMk cId="3414114847" sldId="290"/>
            <ac:picMk id="27" creationId="{069B8890-F802-6A6C-C16B-1A9333DB0CBD}"/>
          </ac:picMkLst>
        </pc:picChg>
        <pc:picChg chg="add mod">
          <ac:chgData name="Carlo Carrelli" userId="c2614d7b-08da-4e79-8602-392b36aec39b" providerId="ADAL" clId="{CBDF4949-D955-4C77-A9C2-7C03B9249CE4}" dt="2024-03-12T10:53:28.357" v="1085" actId="1076"/>
          <ac:picMkLst>
            <pc:docMk/>
            <pc:sldMk cId="3414114847" sldId="290"/>
            <ac:picMk id="32" creationId="{1F06678D-160A-93F2-D270-3AA15F5AF746}"/>
          </ac:picMkLst>
        </pc:picChg>
        <pc:picChg chg="add mod">
          <ac:chgData name="Carlo Carrelli" userId="c2614d7b-08da-4e79-8602-392b36aec39b" providerId="ADAL" clId="{CBDF4949-D955-4C77-A9C2-7C03B9249CE4}" dt="2024-03-12T10:53:17.817" v="1083" actId="1076"/>
          <ac:picMkLst>
            <pc:docMk/>
            <pc:sldMk cId="3414114847" sldId="290"/>
            <ac:picMk id="33" creationId="{09F8A264-7EE4-BC0A-9987-4423FD71B29A}"/>
          </ac:picMkLst>
        </pc:picChg>
        <pc:picChg chg="add mod modCrop">
          <ac:chgData name="Carlo Carrelli" userId="c2614d7b-08da-4e79-8602-392b36aec39b" providerId="ADAL" clId="{CBDF4949-D955-4C77-A9C2-7C03B9249CE4}" dt="2024-03-12T10:54:09.644" v="1091" actId="1076"/>
          <ac:picMkLst>
            <pc:docMk/>
            <pc:sldMk cId="3414114847" sldId="290"/>
            <ac:picMk id="34" creationId="{FBD41E06-3E8A-59A1-00D4-0DB958E56721}"/>
          </ac:picMkLst>
        </pc:picChg>
        <pc:cxnChg chg="mod">
          <ac:chgData name="Carlo Carrelli" userId="c2614d7b-08da-4e79-8602-392b36aec39b" providerId="ADAL" clId="{CBDF4949-D955-4C77-A9C2-7C03B9249CE4}" dt="2024-03-12T10:37:01.965" v="1010"/>
          <ac:cxnSpMkLst>
            <pc:docMk/>
            <pc:sldMk cId="3414114847" sldId="290"/>
            <ac:cxnSpMk id="20" creationId="{59135CE9-DE09-140F-39D7-05B371C2FA14}"/>
          </ac:cxnSpMkLst>
        </pc:cxnChg>
        <pc:cxnChg chg="mod">
          <ac:chgData name="Carlo Carrelli" userId="c2614d7b-08da-4e79-8602-392b36aec39b" providerId="ADAL" clId="{CBDF4949-D955-4C77-A9C2-7C03B9249CE4}" dt="2024-03-12T10:37:01.965" v="1010"/>
          <ac:cxnSpMkLst>
            <pc:docMk/>
            <pc:sldMk cId="3414114847" sldId="290"/>
            <ac:cxnSpMk id="24" creationId="{530DFFCE-0B28-6F52-6FA6-E000EED8C8A7}"/>
          </ac:cxnSpMkLst>
        </pc:cxnChg>
      </pc:sldChg>
      <pc:sldChg chg="addSp delSp modSp mod">
        <pc:chgData name="Carlo Carrelli" userId="c2614d7b-08da-4e79-8602-392b36aec39b" providerId="ADAL" clId="{CBDF4949-D955-4C77-A9C2-7C03B9249CE4}" dt="2024-03-12T16:22:42.990" v="1945" actId="688"/>
        <pc:sldMkLst>
          <pc:docMk/>
          <pc:sldMk cId="3356731321" sldId="291"/>
        </pc:sldMkLst>
        <pc:spChg chg="add mod">
          <ac:chgData name="Carlo Carrelli" userId="c2614d7b-08da-4e79-8602-392b36aec39b" providerId="ADAL" clId="{CBDF4949-D955-4C77-A9C2-7C03B9249CE4}" dt="2024-03-12T12:10:13.917" v="1158"/>
          <ac:spMkLst>
            <pc:docMk/>
            <pc:sldMk cId="3356731321" sldId="291"/>
            <ac:spMk id="6" creationId="{008A5A1F-5851-1A00-1505-B0D167D7B602}"/>
          </ac:spMkLst>
        </pc:spChg>
        <pc:spChg chg="add del mod">
          <ac:chgData name="Carlo Carrelli" userId="c2614d7b-08da-4e79-8602-392b36aec39b" providerId="ADAL" clId="{CBDF4949-D955-4C77-A9C2-7C03B9249CE4}" dt="2024-03-12T12:10:40.659" v="1162" actId="478"/>
          <ac:spMkLst>
            <pc:docMk/>
            <pc:sldMk cId="3356731321" sldId="291"/>
            <ac:spMk id="7" creationId="{388CE078-0B59-4980-424B-8D25CEDFB703}"/>
          </ac:spMkLst>
        </pc:spChg>
        <pc:spChg chg="mod">
          <ac:chgData name="Carlo Carrelli" userId="c2614d7b-08da-4e79-8602-392b36aec39b" providerId="ADAL" clId="{CBDF4949-D955-4C77-A9C2-7C03B9249CE4}" dt="2024-03-12T12:16:03.323" v="1277" actId="20577"/>
          <ac:spMkLst>
            <pc:docMk/>
            <pc:sldMk cId="3356731321" sldId="291"/>
            <ac:spMk id="10" creationId="{1EF631A0-9210-20F8-739F-4EB28EB633F4}"/>
          </ac:spMkLst>
        </pc:spChg>
        <pc:spChg chg="mod">
          <ac:chgData name="Carlo Carrelli" userId="c2614d7b-08da-4e79-8602-392b36aec39b" providerId="ADAL" clId="{CBDF4949-D955-4C77-A9C2-7C03B9249CE4}" dt="2024-03-12T12:10:13.917" v="1158"/>
          <ac:spMkLst>
            <pc:docMk/>
            <pc:sldMk cId="3356731321" sldId="291"/>
            <ac:spMk id="12" creationId="{16B74E74-6AED-AAB6-8CD8-C9B7DAD30FD0}"/>
          </ac:spMkLst>
        </pc:spChg>
        <pc:spChg chg="mod">
          <ac:chgData name="Carlo Carrelli" userId="c2614d7b-08da-4e79-8602-392b36aec39b" providerId="ADAL" clId="{CBDF4949-D955-4C77-A9C2-7C03B9249CE4}" dt="2024-03-12T12:10:13.917" v="1158"/>
          <ac:spMkLst>
            <pc:docMk/>
            <pc:sldMk cId="3356731321" sldId="291"/>
            <ac:spMk id="15" creationId="{39710A8C-7C1E-6DF6-4636-01961F43A2CD}"/>
          </ac:spMkLst>
        </pc:spChg>
        <pc:spChg chg="mod">
          <ac:chgData name="Carlo Carrelli" userId="c2614d7b-08da-4e79-8602-392b36aec39b" providerId="ADAL" clId="{CBDF4949-D955-4C77-A9C2-7C03B9249CE4}" dt="2024-03-12T12:10:13.917" v="1158"/>
          <ac:spMkLst>
            <pc:docMk/>
            <pc:sldMk cId="3356731321" sldId="291"/>
            <ac:spMk id="16" creationId="{9C384829-DAB8-DCA0-B597-0DB0D13041ED}"/>
          </ac:spMkLst>
        </pc:spChg>
        <pc:spChg chg="mod">
          <ac:chgData name="Carlo Carrelli" userId="c2614d7b-08da-4e79-8602-392b36aec39b" providerId="ADAL" clId="{CBDF4949-D955-4C77-A9C2-7C03B9249CE4}" dt="2024-03-12T12:10:13.917" v="1158"/>
          <ac:spMkLst>
            <pc:docMk/>
            <pc:sldMk cId="3356731321" sldId="291"/>
            <ac:spMk id="21" creationId="{CF0159A7-9D27-3F69-7D59-72A83FA91FD0}"/>
          </ac:spMkLst>
        </pc:spChg>
        <pc:spChg chg="mod">
          <ac:chgData name="Carlo Carrelli" userId="c2614d7b-08da-4e79-8602-392b36aec39b" providerId="ADAL" clId="{CBDF4949-D955-4C77-A9C2-7C03B9249CE4}" dt="2024-03-12T12:10:13.917" v="1158"/>
          <ac:spMkLst>
            <pc:docMk/>
            <pc:sldMk cId="3356731321" sldId="291"/>
            <ac:spMk id="25" creationId="{820BE4FE-E0EA-BEF1-2716-2B191A40D186}"/>
          </ac:spMkLst>
        </pc:spChg>
        <pc:spChg chg="mod">
          <ac:chgData name="Carlo Carrelli" userId="c2614d7b-08da-4e79-8602-392b36aec39b" providerId="ADAL" clId="{CBDF4949-D955-4C77-A9C2-7C03B9249CE4}" dt="2024-03-12T12:10:13.917" v="1158"/>
          <ac:spMkLst>
            <pc:docMk/>
            <pc:sldMk cId="3356731321" sldId="291"/>
            <ac:spMk id="26" creationId="{F722997B-34C6-F31D-5D8E-DBAF50B8C56B}"/>
          </ac:spMkLst>
        </pc:spChg>
        <pc:spChg chg="mod">
          <ac:chgData name="Carlo Carrelli" userId="c2614d7b-08da-4e79-8602-392b36aec39b" providerId="ADAL" clId="{CBDF4949-D955-4C77-A9C2-7C03B9249CE4}" dt="2024-03-12T12:10:13.917" v="1158"/>
          <ac:spMkLst>
            <pc:docMk/>
            <pc:sldMk cId="3356731321" sldId="291"/>
            <ac:spMk id="27" creationId="{9F11FE7A-7D10-92E4-3056-BF90477BA4ED}"/>
          </ac:spMkLst>
        </pc:spChg>
        <pc:spChg chg="mod">
          <ac:chgData name="Carlo Carrelli" userId="c2614d7b-08da-4e79-8602-392b36aec39b" providerId="ADAL" clId="{CBDF4949-D955-4C77-A9C2-7C03B9249CE4}" dt="2024-03-12T12:10:13.917" v="1158"/>
          <ac:spMkLst>
            <pc:docMk/>
            <pc:sldMk cId="3356731321" sldId="291"/>
            <ac:spMk id="29" creationId="{3A31725B-C1B3-4266-14EB-FB8F4CABA996}"/>
          </ac:spMkLst>
        </pc:spChg>
        <pc:spChg chg="mod">
          <ac:chgData name="Carlo Carrelli" userId="c2614d7b-08da-4e79-8602-392b36aec39b" providerId="ADAL" clId="{CBDF4949-D955-4C77-A9C2-7C03B9249CE4}" dt="2024-03-12T12:10:13.917" v="1158"/>
          <ac:spMkLst>
            <pc:docMk/>
            <pc:sldMk cId="3356731321" sldId="291"/>
            <ac:spMk id="30" creationId="{43EFEDAF-08A2-6E69-795A-33A0F5FBA8B0}"/>
          </ac:spMkLst>
        </pc:spChg>
        <pc:spChg chg="mod">
          <ac:chgData name="Carlo Carrelli" userId="c2614d7b-08da-4e79-8602-392b36aec39b" providerId="ADAL" clId="{CBDF4949-D955-4C77-A9C2-7C03B9249CE4}" dt="2024-03-12T16:05:55.148" v="1703" actId="20577"/>
          <ac:spMkLst>
            <pc:docMk/>
            <pc:sldMk cId="3356731321" sldId="291"/>
            <ac:spMk id="33" creationId="{451085B2-6A35-F4EF-1852-578E563E1E70}"/>
          </ac:spMkLst>
        </pc:spChg>
        <pc:spChg chg="mod">
          <ac:chgData name="Carlo Carrelli" userId="c2614d7b-08da-4e79-8602-392b36aec39b" providerId="ADAL" clId="{CBDF4949-D955-4C77-A9C2-7C03B9249CE4}" dt="2024-03-12T10:36:35.373" v="1009" actId="20577"/>
          <ac:spMkLst>
            <pc:docMk/>
            <pc:sldMk cId="3356731321" sldId="291"/>
            <ac:spMk id="41" creationId="{522A9159-3912-7041-8CF9-79BA92B25917}"/>
          </ac:spMkLst>
        </pc:spChg>
        <pc:spChg chg="add mod">
          <ac:chgData name="Carlo Carrelli" userId="c2614d7b-08da-4e79-8602-392b36aec39b" providerId="ADAL" clId="{CBDF4949-D955-4C77-A9C2-7C03B9249CE4}" dt="2024-03-12T12:10:29.170" v="1159"/>
          <ac:spMkLst>
            <pc:docMk/>
            <pc:sldMk cId="3356731321" sldId="291"/>
            <ac:spMk id="46" creationId="{A9D06C67-CCC4-6AC8-8F91-9B5B0535CDD9}"/>
          </ac:spMkLst>
        </pc:spChg>
        <pc:spChg chg="add mod">
          <ac:chgData name="Carlo Carrelli" userId="c2614d7b-08da-4e79-8602-392b36aec39b" providerId="ADAL" clId="{CBDF4949-D955-4C77-A9C2-7C03B9249CE4}" dt="2024-03-12T12:10:29.170" v="1159"/>
          <ac:spMkLst>
            <pc:docMk/>
            <pc:sldMk cId="3356731321" sldId="291"/>
            <ac:spMk id="47" creationId="{D5CE9A11-E45A-0F60-78AC-9CC0A609F4E4}"/>
          </ac:spMkLst>
        </pc:spChg>
        <pc:spChg chg="mod">
          <ac:chgData name="Carlo Carrelli" userId="c2614d7b-08da-4e79-8602-392b36aec39b" providerId="ADAL" clId="{CBDF4949-D955-4C77-A9C2-7C03B9249CE4}" dt="2024-03-12T12:10:29.170" v="1159"/>
          <ac:spMkLst>
            <pc:docMk/>
            <pc:sldMk cId="3356731321" sldId="291"/>
            <ac:spMk id="50" creationId="{EA41557B-AF68-84B1-136F-4E65757E06BC}"/>
          </ac:spMkLst>
        </pc:spChg>
        <pc:spChg chg="mod">
          <ac:chgData name="Carlo Carrelli" userId="c2614d7b-08da-4e79-8602-392b36aec39b" providerId="ADAL" clId="{CBDF4949-D955-4C77-A9C2-7C03B9249CE4}" dt="2024-03-12T12:10:29.170" v="1159"/>
          <ac:spMkLst>
            <pc:docMk/>
            <pc:sldMk cId="3356731321" sldId="291"/>
            <ac:spMk id="53" creationId="{3E672B43-CECC-3A34-BC66-AF453E495A3D}"/>
          </ac:spMkLst>
        </pc:spChg>
        <pc:spChg chg="mod">
          <ac:chgData name="Carlo Carrelli" userId="c2614d7b-08da-4e79-8602-392b36aec39b" providerId="ADAL" clId="{CBDF4949-D955-4C77-A9C2-7C03B9249CE4}" dt="2024-03-12T12:10:29.170" v="1159"/>
          <ac:spMkLst>
            <pc:docMk/>
            <pc:sldMk cId="3356731321" sldId="291"/>
            <ac:spMk id="54" creationId="{0681E34A-3F28-34A3-43F7-6E80F51B098A}"/>
          </ac:spMkLst>
        </pc:spChg>
        <pc:spChg chg="mod">
          <ac:chgData name="Carlo Carrelli" userId="c2614d7b-08da-4e79-8602-392b36aec39b" providerId="ADAL" clId="{CBDF4949-D955-4C77-A9C2-7C03B9249CE4}" dt="2024-03-12T12:10:29.170" v="1159"/>
          <ac:spMkLst>
            <pc:docMk/>
            <pc:sldMk cId="3356731321" sldId="291"/>
            <ac:spMk id="58" creationId="{382E2BEA-9EB3-D2E8-BED3-7F99F87A28B8}"/>
          </ac:spMkLst>
        </pc:spChg>
        <pc:spChg chg="mod">
          <ac:chgData name="Carlo Carrelli" userId="c2614d7b-08da-4e79-8602-392b36aec39b" providerId="ADAL" clId="{CBDF4949-D955-4C77-A9C2-7C03B9249CE4}" dt="2024-03-12T12:10:29.170" v="1159"/>
          <ac:spMkLst>
            <pc:docMk/>
            <pc:sldMk cId="3356731321" sldId="291"/>
            <ac:spMk id="62" creationId="{B08F6241-80CB-E91B-7081-ACDBAA79918C}"/>
          </ac:spMkLst>
        </pc:spChg>
        <pc:spChg chg="mod">
          <ac:chgData name="Carlo Carrelli" userId="c2614d7b-08da-4e79-8602-392b36aec39b" providerId="ADAL" clId="{CBDF4949-D955-4C77-A9C2-7C03B9249CE4}" dt="2024-03-12T12:10:29.170" v="1159"/>
          <ac:spMkLst>
            <pc:docMk/>
            <pc:sldMk cId="3356731321" sldId="291"/>
            <ac:spMk id="63" creationId="{724E89F1-B2D6-F018-B28E-C7D81A021D27}"/>
          </ac:spMkLst>
        </pc:spChg>
        <pc:spChg chg="mod">
          <ac:chgData name="Carlo Carrelli" userId="c2614d7b-08da-4e79-8602-392b36aec39b" providerId="ADAL" clId="{CBDF4949-D955-4C77-A9C2-7C03B9249CE4}" dt="2024-03-12T12:10:29.170" v="1159"/>
          <ac:spMkLst>
            <pc:docMk/>
            <pc:sldMk cId="3356731321" sldId="291"/>
            <ac:spMk id="64" creationId="{8782A549-03A2-9322-3A9A-C49DF2DE7257}"/>
          </ac:spMkLst>
        </pc:spChg>
        <pc:spChg chg="mod">
          <ac:chgData name="Carlo Carrelli" userId="c2614d7b-08da-4e79-8602-392b36aec39b" providerId="ADAL" clId="{CBDF4949-D955-4C77-A9C2-7C03B9249CE4}" dt="2024-03-12T12:10:29.170" v="1159"/>
          <ac:spMkLst>
            <pc:docMk/>
            <pc:sldMk cId="3356731321" sldId="291"/>
            <ac:spMk id="66" creationId="{9C176AAA-25AA-4030-6055-CC54AAF8B2ED}"/>
          </ac:spMkLst>
        </pc:spChg>
        <pc:spChg chg="mod">
          <ac:chgData name="Carlo Carrelli" userId="c2614d7b-08da-4e79-8602-392b36aec39b" providerId="ADAL" clId="{CBDF4949-D955-4C77-A9C2-7C03B9249CE4}" dt="2024-03-12T12:10:29.170" v="1159"/>
          <ac:spMkLst>
            <pc:docMk/>
            <pc:sldMk cId="3356731321" sldId="291"/>
            <ac:spMk id="67" creationId="{42B721DE-7DFD-0D38-2E3A-2B5D3D71B3EF}"/>
          </ac:spMkLst>
        </pc:spChg>
        <pc:spChg chg="add mod">
          <ac:chgData name="Carlo Carrelli" userId="c2614d7b-08da-4e79-8602-392b36aec39b" providerId="ADAL" clId="{CBDF4949-D955-4C77-A9C2-7C03B9249CE4}" dt="2024-03-12T12:10:48.334" v="1164"/>
          <ac:spMkLst>
            <pc:docMk/>
            <pc:sldMk cId="3356731321" sldId="291"/>
            <ac:spMk id="71" creationId="{6F1F2F6E-68CE-7816-321E-2329CBCF8766}"/>
          </ac:spMkLst>
        </pc:spChg>
        <pc:spChg chg="add mod">
          <ac:chgData name="Carlo Carrelli" userId="c2614d7b-08da-4e79-8602-392b36aec39b" providerId="ADAL" clId="{CBDF4949-D955-4C77-A9C2-7C03B9249CE4}" dt="2024-03-12T12:10:48.334" v="1164"/>
          <ac:spMkLst>
            <pc:docMk/>
            <pc:sldMk cId="3356731321" sldId="291"/>
            <ac:spMk id="72" creationId="{34D7A878-2036-91BF-4FEB-0AEAA7C92C75}"/>
          </ac:spMkLst>
        </pc:spChg>
        <pc:spChg chg="mod">
          <ac:chgData name="Carlo Carrelli" userId="c2614d7b-08da-4e79-8602-392b36aec39b" providerId="ADAL" clId="{CBDF4949-D955-4C77-A9C2-7C03B9249CE4}" dt="2024-03-12T12:10:48.334" v="1164"/>
          <ac:spMkLst>
            <pc:docMk/>
            <pc:sldMk cId="3356731321" sldId="291"/>
            <ac:spMk id="75" creationId="{D5AF05DA-71D2-5E85-6C64-12E9D0346BDC}"/>
          </ac:spMkLst>
        </pc:spChg>
        <pc:spChg chg="mod">
          <ac:chgData name="Carlo Carrelli" userId="c2614d7b-08da-4e79-8602-392b36aec39b" providerId="ADAL" clId="{CBDF4949-D955-4C77-A9C2-7C03B9249CE4}" dt="2024-03-12T12:10:48.334" v="1164"/>
          <ac:spMkLst>
            <pc:docMk/>
            <pc:sldMk cId="3356731321" sldId="291"/>
            <ac:spMk id="78" creationId="{3B403606-E14E-2249-5141-3ADE0BC6EAAD}"/>
          </ac:spMkLst>
        </pc:spChg>
        <pc:spChg chg="mod">
          <ac:chgData name="Carlo Carrelli" userId="c2614d7b-08da-4e79-8602-392b36aec39b" providerId="ADAL" clId="{CBDF4949-D955-4C77-A9C2-7C03B9249CE4}" dt="2024-03-12T12:10:48.334" v="1164"/>
          <ac:spMkLst>
            <pc:docMk/>
            <pc:sldMk cId="3356731321" sldId="291"/>
            <ac:spMk id="79" creationId="{7FB7E2FE-8EF7-B6A0-AC73-F72F0BAF2CAA}"/>
          </ac:spMkLst>
        </pc:spChg>
        <pc:spChg chg="mod">
          <ac:chgData name="Carlo Carrelli" userId="c2614d7b-08da-4e79-8602-392b36aec39b" providerId="ADAL" clId="{CBDF4949-D955-4C77-A9C2-7C03B9249CE4}" dt="2024-03-12T12:10:48.334" v="1164"/>
          <ac:spMkLst>
            <pc:docMk/>
            <pc:sldMk cId="3356731321" sldId="291"/>
            <ac:spMk id="83" creationId="{9A07226C-0C52-DFD8-BF37-1CEF44C40CAA}"/>
          </ac:spMkLst>
        </pc:spChg>
        <pc:spChg chg="mod">
          <ac:chgData name="Carlo Carrelli" userId="c2614d7b-08da-4e79-8602-392b36aec39b" providerId="ADAL" clId="{CBDF4949-D955-4C77-A9C2-7C03B9249CE4}" dt="2024-03-12T12:14:47.469" v="1270" actId="1076"/>
          <ac:spMkLst>
            <pc:docMk/>
            <pc:sldMk cId="3356731321" sldId="291"/>
            <ac:spMk id="87" creationId="{12F3625C-033C-83BB-5782-73E1E3E2A0F5}"/>
          </ac:spMkLst>
        </pc:spChg>
        <pc:spChg chg="mod">
          <ac:chgData name="Carlo Carrelli" userId="c2614d7b-08da-4e79-8602-392b36aec39b" providerId="ADAL" clId="{CBDF4949-D955-4C77-A9C2-7C03B9249CE4}" dt="2024-03-12T16:22:42.990" v="1945" actId="688"/>
          <ac:spMkLst>
            <pc:docMk/>
            <pc:sldMk cId="3356731321" sldId="291"/>
            <ac:spMk id="88" creationId="{C4D08F02-9F53-8E5B-D50C-99A2BF9390C4}"/>
          </ac:spMkLst>
        </pc:spChg>
        <pc:spChg chg="mod">
          <ac:chgData name="Carlo Carrelli" userId="c2614d7b-08da-4e79-8602-392b36aec39b" providerId="ADAL" clId="{CBDF4949-D955-4C77-A9C2-7C03B9249CE4}" dt="2024-03-12T12:10:48.334" v="1164"/>
          <ac:spMkLst>
            <pc:docMk/>
            <pc:sldMk cId="3356731321" sldId="291"/>
            <ac:spMk id="89" creationId="{29D2601A-DC64-DC91-8573-36DB3F98E374}"/>
          </ac:spMkLst>
        </pc:spChg>
        <pc:spChg chg="mod">
          <ac:chgData name="Carlo Carrelli" userId="c2614d7b-08da-4e79-8602-392b36aec39b" providerId="ADAL" clId="{CBDF4949-D955-4C77-A9C2-7C03B9249CE4}" dt="2024-03-12T12:10:48.334" v="1164"/>
          <ac:spMkLst>
            <pc:docMk/>
            <pc:sldMk cId="3356731321" sldId="291"/>
            <ac:spMk id="91" creationId="{057658EF-041D-CCC8-102A-7580E76C28EC}"/>
          </ac:spMkLst>
        </pc:spChg>
        <pc:spChg chg="mod">
          <ac:chgData name="Carlo Carrelli" userId="c2614d7b-08da-4e79-8602-392b36aec39b" providerId="ADAL" clId="{CBDF4949-D955-4C77-A9C2-7C03B9249CE4}" dt="2024-03-12T12:10:48.334" v="1164"/>
          <ac:spMkLst>
            <pc:docMk/>
            <pc:sldMk cId="3356731321" sldId="291"/>
            <ac:spMk id="92" creationId="{E84292E3-B1E5-E726-4650-5794F7C7C527}"/>
          </ac:spMkLst>
        </pc:spChg>
        <pc:spChg chg="add mod">
          <ac:chgData name="Carlo Carrelli" userId="c2614d7b-08da-4e79-8602-392b36aec39b" providerId="ADAL" clId="{CBDF4949-D955-4C77-A9C2-7C03B9249CE4}" dt="2024-03-12T12:15:35.536" v="1275" actId="20577"/>
          <ac:spMkLst>
            <pc:docMk/>
            <pc:sldMk cId="3356731321" sldId="291"/>
            <ac:spMk id="93" creationId="{B840ACAA-45C9-7F08-579A-D78CE695630C}"/>
          </ac:spMkLst>
        </pc:spChg>
        <pc:spChg chg="add mod">
          <ac:chgData name="Carlo Carrelli" userId="c2614d7b-08da-4e79-8602-392b36aec39b" providerId="ADAL" clId="{CBDF4949-D955-4C77-A9C2-7C03B9249CE4}" dt="2024-03-12T12:14:15.150" v="1267"/>
          <ac:spMkLst>
            <pc:docMk/>
            <pc:sldMk cId="3356731321" sldId="291"/>
            <ac:spMk id="94" creationId="{B48F65E8-628B-CD8D-E21E-974229BF9AAE}"/>
          </ac:spMkLst>
        </pc:spChg>
        <pc:grpChg chg="add mod">
          <ac:chgData name="Carlo Carrelli" userId="c2614d7b-08da-4e79-8602-392b36aec39b" providerId="ADAL" clId="{CBDF4949-D955-4C77-A9C2-7C03B9249CE4}" dt="2024-03-12T12:10:13.917" v="1158"/>
          <ac:grpSpMkLst>
            <pc:docMk/>
            <pc:sldMk cId="3356731321" sldId="291"/>
            <ac:grpSpMk id="9" creationId="{561B9AAB-4792-DB27-3824-2196BA785AE8}"/>
          </ac:grpSpMkLst>
        </pc:grpChg>
        <pc:grpChg chg="mod">
          <ac:chgData name="Carlo Carrelli" userId="c2614d7b-08da-4e79-8602-392b36aec39b" providerId="ADAL" clId="{CBDF4949-D955-4C77-A9C2-7C03B9249CE4}" dt="2024-03-12T12:10:13.917" v="1158"/>
          <ac:grpSpMkLst>
            <pc:docMk/>
            <pc:sldMk cId="3356731321" sldId="291"/>
            <ac:grpSpMk id="28" creationId="{26248A29-C47B-8233-D395-110E99629D53}"/>
          </ac:grpSpMkLst>
        </pc:grpChg>
        <pc:grpChg chg="del">
          <ac:chgData name="Carlo Carrelli" userId="c2614d7b-08da-4e79-8602-392b36aec39b" providerId="ADAL" clId="{CBDF4949-D955-4C77-A9C2-7C03B9249CE4}" dt="2024-03-12T11:55:14.650" v="1157" actId="478"/>
          <ac:grpSpMkLst>
            <pc:docMk/>
            <pc:sldMk cId="3356731321" sldId="291"/>
            <ac:grpSpMk id="34" creationId="{AF2FB4A3-D3DF-F3E8-3199-E543D54BF23D}"/>
          </ac:grpSpMkLst>
        </pc:grpChg>
        <pc:grpChg chg="add mod">
          <ac:chgData name="Carlo Carrelli" userId="c2614d7b-08da-4e79-8602-392b36aec39b" providerId="ADAL" clId="{CBDF4949-D955-4C77-A9C2-7C03B9249CE4}" dt="2024-03-12T12:10:29.170" v="1159"/>
          <ac:grpSpMkLst>
            <pc:docMk/>
            <pc:sldMk cId="3356731321" sldId="291"/>
            <ac:grpSpMk id="49" creationId="{0EEF4EC4-7466-CC6D-FA98-028AA1A9F079}"/>
          </ac:grpSpMkLst>
        </pc:grpChg>
        <pc:grpChg chg="mod">
          <ac:chgData name="Carlo Carrelli" userId="c2614d7b-08da-4e79-8602-392b36aec39b" providerId="ADAL" clId="{CBDF4949-D955-4C77-A9C2-7C03B9249CE4}" dt="2024-03-12T12:10:29.170" v="1159"/>
          <ac:grpSpMkLst>
            <pc:docMk/>
            <pc:sldMk cId="3356731321" sldId="291"/>
            <ac:grpSpMk id="65" creationId="{ED991F49-D01D-3FF8-CF7E-2FD6F4A80870}"/>
          </ac:grpSpMkLst>
        </pc:grpChg>
        <pc:grpChg chg="add mod">
          <ac:chgData name="Carlo Carrelli" userId="c2614d7b-08da-4e79-8602-392b36aec39b" providerId="ADAL" clId="{CBDF4949-D955-4C77-A9C2-7C03B9249CE4}" dt="2024-03-12T12:10:48.334" v="1164"/>
          <ac:grpSpMkLst>
            <pc:docMk/>
            <pc:sldMk cId="3356731321" sldId="291"/>
            <ac:grpSpMk id="74" creationId="{0B779EF5-B383-27D9-3A6C-E577A188C77D}"/>
          </ac:grpSpMkLst>
        </pc:grpChg>
        <pc:grpChg chg="mod">
          <ac:chgData name="Carlo Carrelli" userId="c2614d7b-08da-4e79-8602-392b36aec39b" providerId="ADAL" clId="{CBDF4949-D955-4C77-A9C2-7C03B9249CE4}" dt="2024-03-12T12:10:48.334" v="1164"/>
          <ac:grpSpMkLst>
            <pc:docMk/>
            <pc:sldMk cId="3356731321" sldId="291"/>
            <ac:grpSpMk id="90" creationId="{6D8041CA-EBAD-460B-3F44-FEAEC1C969A0}"/>
          </ac:grpSpMkLst>
        </pc:grpChg>
        <pc:picChg chg="add mod">
          <ac:chgData name="Carlo Carrelli" userId="c2614d7b-08da-4e79-8602-392b36aec39b" providerId="ADAL" clId="{CBDF4949-D955-4C77-A9C2-7C03B9249CE4}" dt="2024-03-12T12:10:13.917" v="1158"/>
          <ac:picMkLst>
            <pc:docMk/>
            <pc:sldMk cId="3356731321" sldId="291"/>
            <ac:picMk id="2" creationId="{7D211364-F73A-2234-D838-3FA8541B231B}"/>
          </ac:picMkLst>
        </pc:picChg>
        <pc:picChg chg="add mod">
          <ac:chgData name="Carlo Carrelli" userId="c2614d7b-08da-4e79-8602-392b36aec39b" providerId="ADAL" clId="{CBDF4949-D955-4C77-A9C2-7C03B9249CE4}" dt="2024-03-12T12:10:13.917" v="1158"/>
          <ac:picMkLst>
            <pc:docMk/>
            <pc:sldMk cId="3356731321" sldId="291"/>
            <ac:picMk id="4" creationId="{EF9A3066-477C-21B2-84F8-6E807D9A43FE}"/>
          </ac:picMkLst>
        </pc:picChg>
        <pc:picChg chg="add mod">
          <ac:chgData name="Carlo Carrelli" userId="c2614d7b-08da-4e79-8602-392b36aec39b" providerId="ADAL" clId="{CBDF4949-D955-4C77-A9C2-7C03B9249CE4}" dt="2024-03-12T12:10:13.917" v="1158"/>
          <ac:picMkLst>
            <pc:docMk/>
            <pc:sldMk cId="3356731321" sldId="291"/>
            <ac:picMk id="5" creationId="{FE75F91E-B54F-5805-1D73-56D63663EB0C}"/>
          </ac:picMkLst>
        </pc:picChg>
        <pc:picChg chg="add mod">
          <ac:chgData name="Carlo Carrelli" userId="c2614d7b-08da-4e79-8602-392b36aec39b" providerId="ADAL" clId="{CBDF4949-D955-4C77-A9C2-7C03B9249CE4}" dt="2024-03-12T12:10:13.917" v="1158"/>
          <ac:picMkLst>
            <pc:docMk/>
            <pc:sldMk cId="3356731321" sldId="291"/>
            <ac:picMk id="8" creationId="{37FDC9DB-8518-C542-8C52-F5FE814C8927}"/>
          </ac:picMkLst>
        </pc:picChg>
        <pc:picChg chg="del">
          <ac:chgData name="Carlo Carrelli" userId="c2614d7b-08da-4e79-8602-392b36aec39b" providerId="ADAL" clId="{CBDF4949-D955-4C77-A9C2-7C03B9249CE4}" dt="2024-03-12T11:55:12.124" v="1156" actId="478"/>
          <ac:picMkLst>
            <pc:docMk/>
            <pc:sldMk cId="3356731321" sldId="291"/>
            <ac:picMk id="17" creationId="{8F5DBA41-37AE-3B91-4E44-560E85C3D3DA}"/>
          </ac:picMkLst>
        </pc:picChg>
        <pc:picChg chg="add del mod">
          <ac:chgData name="Carlo Carrelli" userId="c2614d7b-08da-4e79-8602-392b36aec39b" providerId="ADAL" clId="{CBDF4949-D955-4C77-A9C2-7C03B9249CE4}" dt="2024-03-12T12:10:41.087" v="1163" actId="478"/>
          <ac:picMkLst>
            <pc:docMk/>
            <pc:sldMk cId="3356731321" sldId="291"/>
            <ac:picMk id="31" creationId="{5B6BFDD6-4F97-028D-91AD-A3C9F036C526}"/>
          </ac:picMkLst>
        </pc:picChg>
        <pc:picChg chg="add mod">
          <ac:chgData name="Carlo Carrelli" userId="c2614d7b-08da-4e79-8602-392b36aec39b" providerId="ADAL" clId="{CBDF4949-D955-4C77-A9C2-7C03B9249CE4}" dt="2024-03-12T12:10:29.170" v="1159"/>
          <ac:picMkLst>
            <pc:docMk/>
            <pc:sldMk cId="3356731321" sldId="291"/>
            <ac:picMk id="32" creationId="{6929D6B7-8F53-69CD-3F6B-0436CB0D9141}"/>
          </ac:picMkLst>
        </pc:picChg>
        <pc:picChg chg="add mod">
          <ac:chgData name="Carlo Carrelli" userId="c2614d7b-08da-4e79-8602-392b36aec39b" providerId="ADAL" clId="{CBDF4949-D955-4C77-A9C2-7C03B9249CE4}" dt="2024-03-12T12:10:29.170" v="1159"/>
          <ac:picMkLst>
            <pc:docMk/>
            <pc:sldMk cId="3356731321" sldId="291"/>
            <ac:picMk id="45" creationId="{4CC02434-17F3-786E-B0FB-DEFE089334C4}"/>
          </ac:picMkLst>
        </pc:picChg>
        <pc:picChg chg="add mod">
          <ac:chgData name="Carlo Carrelli" userId="c2614d7b-08da-4e79-8602-392b36aec39b" providerId="ADAL" clId="{CBDF4949-D955-4C77-A9C2-7C03B9249CE4}" dt="2024-03-12T12:10:29.170" v="1159"/>
          <ac:picMkLst>
            <pc:docMk/>
            <pc:sldMk cId="3356731321" sldId="291"/>
            <ac:picMk id="48" creationId="{371BC987-EC47-24F7-6C7A-1B71DA4AEB07}"/>
          </ac:picMkLst>
        </pc:picChg>
        <pc:picChg chg="add mod">
          <ac:chgData name="Carlo Carrelli" userId="c2614d7b-08da-4e79-8602-392b36aec39b" providerId="ADAL" clId="{CBDF4949-D955-4C77-A9C2-7C03B9249CE4}" dt="2024-03-12T12:10:48.334" v="1164"/>
          <ac:picMkLst>
            <pc:docMk/>
            <pc:sldMk cId="3356731321" sldId="291"/>
            <ac:picMk id="68" creationId="{11AB9F41-347B-0215-CE2A-019890CEC69B}"/>
          </ac:picMkLst>
        </pc:picChg>
        <pc:picChg chg="add mod">
          <ac:chgData name="Carlo Carrelli" userId="c2614d7b-08da-4e79-8602-392b36aec39b" providerId="ADAL" clId="{CBDF4949-D955-4C77-A9C2-7C03B9249CE4}" dt="2024-03-12T12:10:48.334" v="1164"/>
          <ac:picMkLst>
            <pc:docMk/>
            <pc:sldMk cId="3356731321" sldId="291"/>
            <ac:picMk id="69" creationId="{0113281E-13EE-49C9-1905-74285B70565D}"/>
          </ac:picMkLst>
        </pc:picChg>
        <pc:picChg chg="add mod">
          <ac:chgData name="Carlo Carrelli" userId="c2614d7b-08da-4e79-8602-392b36aec39b" providerId="ADAL" clId="{CBDF4949-D955-4C77-A9C2-7C03B9249CE4}" dt="2024-03-12T12:10:48.334" v="1164"/>
          <ac:picMkLst>
            <pc:docMk/>
            <pc:sldMk cId="3356731321" sldId="291"/>
            <ac:picMk id="70" creationId="{C6D6D44A-6043-1360-F89A-DE30B3C8B76C}"/>
          </ac:picMkLst>
        </pc:picChg>
        <pc:picChg chg="add mod">
          <ac:chgData name="Carlo Carrelli" userId="c2614d7b-08da-4e79-8602-392b36aec39b" providerId="ADAL" clId="{CBDF4949-D955-4C77-A9C2-7C03B9249CE4}" dt="2024-03-12T12:15:54.588" v="1276" actId="1076"/>
          <ac:picMkLst>
            <pc:docMk/>
            <pc:sldMk cId="3356731321" sldId="291"/>
            <ac:picMk id="73" creationId="{DA33A9F0-6F73-C10D-813B-BAEAC9407524}"/>
          </ac:picMkLst>
        </pc:picChg>
        <pc:cxnChg chg="mod">
          <ac:chgData name="Carlo Carrelli" userId="c2614d7b-08da-4e79-8602-392b36aec39b" providerId="ADAL" clId="{CBDF4949-D955-4C77-A9C2-7C03B9249CE4}" dt="2024-03-12T12:10:13.917" v="1158"/>
          <ac:cxnSpMkLst>
            <pc:docMk/>
            <pc:sldMk cId="3356731321" sldId="291"/>
            <ac:cxnSpMk id="13" creationId="{6DF8CD3E-CBE3-9BF3-CEFC-C60DDDBC1F89}"/>
          </ac:cxnSpMkLst>
        </pc:cxnChg>
        <pc:cxnChg chg="mod">
          <ac:chgData name="Carlo Carrelli" userId="c2614d7b-08da-4e79-8602-392b36aec39b" providerId="ADAL" clId="{CBDF4949-D955-4C77-A9C2-7C03B9249CE4}" dt="2024-03-12T12:10:13.917" v="1158"/>
          <ac:cxnSpMkLst>
            <pc:docMk/>
            <pc:sldMk cId="3356731321" sldId="291"/>
            <ac:cxnSpMk id="14" creationId="{31A3D865-46F2-E017-18D4-CB4B8842DC4A}"/>
          </ac:cxnSpMkLst>
        </pc:cxnChg>
        <pc:cxnChg chg="mod">
          <ac:chgData name="Carlo Carrelli" userId="c2614d7b-08da-4e79-8602-392b36aec39b" providerId="ADAL" clId="{CBDF4949-D955-4C77-A9C2-7C03B9249CE4}" dt="2024-03-12T12:10:13.917" v="1158"/>
          <ac:cxnSpMkLst>
            <pc:docMk/>
            <pc:sldMk cId="3356731321" sldId="291"/>
            <ac:cxnSpMk id="18" creationId="{F6E4BE02-D39A-26C5-BCF2-135B92C161AC}"/>
          </ac:cxnSpMkLst>
        </pc:cxnChg>
        <pc:cxnChg chg="mod">
          <ac:chgData name="Carlo Carrelli" userId="c2614d7b-08da-4e79-8602-392b36aec39b" providerId="ADAL" clId="{CBDF4949-D955-4C77-A9C2-7C03B9249CE4}" dt="2024-03-12T12:10:13.917" v="1158"/>
          <ac:cxnSpMkLst>
            <pc:docMk/>
            <pc:sldMk cId="3356731321" sldId="291"/>
            <ac:cxnSpMk id="19" creationId="{0E0E00D7-0DC0-026D-685E-470C67E9E2DB}"/>
          </ac:cxnSpMkLst>
        </pc:cxnChg>
        <pc:cxnChg chg="mod">
          <ac:chgData name="Carlo Carrelli" userId="c2614d7b-08da-4e79-8602-392b36aec39b" providerId="ADAL" clId="{CBDF4949-D955-4C77-A9C2-7C03B9249CE4}" dt="2024-03-12T12:10:13.917" v="1158"/>
          <ac:cxnSpMkLst>
            <pc:docMk/>
            <pc:sldMk cId="3356731321" sldId="291"/>
            <ac:cxnSpMk id="20" creationId="{0C05A4CD-7210-4401-B77A-826A532CACA2}"/>
          </ac:cxnSpMkLst>
        </pc:cxnChg>
        <pc:cxnChg chg="mod">
          <ac:chgData name="Carlo Carrelli" userId="c2614d7b-08da-4e79-8602-392b36aec39b" providerId="ADAL" clId="{CBDF4949-D955-4C77-A9C2-7C03B9249CE4}" dt="2024-03-12T12:10:13.917" v="1158"/>
          <ac:cxnSpMkLst>
            <pc:docMk/>
            <pc:sldMk cId="3356731321" sldId="291"/>
            <ac:cxnSpMk id="22" creationId="{C4E38657-D91F-60C2-DC52-FF87434DD1B9}"/>
          </ac:cxnSpMkLst>
        </pc:cxnChg>
        <pc:cxnChg chg="mod">
          <ac:chgData name="Carlo Carrelli" userId="c2614d7b-08da-4e79-8602-392b36aec39b" providerId="ADAL" clId="{CBDF4949-D955-4C77-A9C2-7C03B9249CE4}" dt="2024-03-12T12:10:13.917" v="1158"/>
          <ac:cxnSpMkLst>
            <pc:docMk/>
            <pc:sldMk cId="3356731321" sldId="291"/>
            <ac:cxnSpMk id="23" creationId="{F0BF72AD-4F91-5F2E-DC0C-8E5131A68C0C}"/>
          </ac:cxnSpMkLst>
        </pc:cxnChg>
        <pc:cxnChg chg="mod">
          <ac:chgData name="Carlo Carrelli" userId="c2614d7b-08da-4e79-8602-392b36aec39b" providerId="ADAL" clId="{CBDF4949-D955-4C77-A9C2-7C03B9249CE4}" dt="2024-03-12T12:10:13.917" v="1158"/>
          <ac:cxnSpMkLst>
            <pc:docMk/>
            <pc:sldMk cId="3356731321" sldId="291"/>
            <ac:cxnSpMk id="24" creationId="{2FBE05B2-4EBB-0E75-F69A-E2665D5BCAF7}"/>
          </ac:cxnSpMkLst>
        </pc:cxnChg>
        <pc:cxnChg chg="mod">
          <ac:chgData name="Carlo Carrelli" userId="c2614d7b-08da-4e79-8602-392b36aec39b" providerId="ADAL" clId="{CBDF4949-D955-4C77-A9C2-7C03B9249CE4}" dt="2024-03-12T12:10:29.170" v="1159"/>
          <ac:cxnSpMkLst>
            <pc:docMk/>
            <pc:sldMk cId="3356731321" sldId="291"/>
            <ac:cxnSpMk id="51" creationId="{7D5640E1-F842-D308-7D8C-23A700E03581}"/>
          </ac:cxnSpMkLst>
        </pc:cxnChg>
        <pc:cxnChg chg="mod">
          <ac:chgData name="Carlo Carrelli" userId="c2614d7b-08da-4e79-8602-392b36aec39b" providerId="ADAL" clId="{CBDF4949-D955-4C77-A9C2-7C03B9249CE4}" dt="2024-03-12T12:10:29.170" v="1159"/>
          <ac:cxnSpMkLst>
            <pc:docMk/>
            <pc:sldMk cId="3356731321" sldId="291"/>
            <ac:cxnSpMk id="52" creationId="{C7411B82-04ED-6698-C647-B248AD6425EA}"/>
          </ac:cxnSpMkLst>
        </pc:cxnChg>
        <pc:cxnChg chg="mod">
          <ac:chgData name="Carlo Carrelli" userId="c2614d7b-08da-4e79-8602-392b36aec39b" providerId="ADAL" clId="{CBDF4949-D955-4C77-A9C2-7C03B9249CE4}" dt="2024-03-12T12:10:29.170" v="1159"/>
          <ac:cxnSpMkLst>
            <pc:docMk/>
            <pc:sldMk cId="3356731321" sldId="291"/>
            <ac:cxnSpMk id="55" creationId="{0F438396-EA88-1B7C-8C98-EFE436F6C25E}"/>
          </ac:cxnSpMkLst>
        </pc:cxnChg>
        <pc:cxnChg chg="mod">
          <ac:chgData name="Carlo Carrelli" userId="c2614d7b-08da-4e79-8602-392b36aec39b" providerId="ADAL" clId="{CBDF4949-D955-4C77-A9C2-7C03B9249CE4}" dt="2024-03-12T12:10:29.170" v="1159"/>
          <ac:cxnSpMkLst>
            <pc:docMk/>
            <pc:sldMk cId="3356731321" sldId="291"/>
            <ac:cxnSpMk id="56" creationId="{29CE20E6-C4A5-64E3-8C9E-A1FCF6B500C4}"/>
          </ac:cxnSpMkLst>
        </pc:cxnChg>
        <pc:cxnChg chg="mod">
          <ac:chgData name="Carlo Carrelli" userId="c2614d7b-08da-4e79-8602-392b36aec39b" providerId="ADAL" clId="{CBDF4949-D955-4C77-A9C2-7C03B9249CE4}" dt="2024-03-12T12:10:29.170" v="1159"/>
          <ac:cxnSpMkLst>
            <pc:docMk/>
            <pc:sldMk cId="3356731321" sldId="291"/>
            <ac:cxnSpMk id="57" creationId="{EFC4F072-BDA3-F367-4651-3230D614C385}"/>
          </ac:cxnSpMkLst>
        </pc:cxnChg>
        <pc:cxnChg chg="mod">
          <ac:chgData name="Carlo Carrelli" userId="c2614d7b-08da-4e79-8602-392b36aec39b" providerId="ADAL" clId="{CBDF4949-D955-4C77-A9C2-7C03B9249CE4}" dt="2024-03-12T12:10:29.170" v="1159"/>
          <ac:cxnSpMkLst>
            <pc:docMk/>
            <pc:sldMk cId="3356731321" sldId="291"/>
            <ac:cxnSpMk id="59" creationId="{4EC5D58C-CC93-5C7D-8707-BA5A6EE94FDF}"/>
          </ac:cxnSpMkLst>
        </pc:cxnChg>
        <pc:cxnChg chg="mod">
          <ac:chgData name="Carlo Carrelli" userId="c2614d7b-08da-4e79-8602-392b36aec39b" providerId="ADAL" clId="{CBDF4949-D955-4C77-A9C2-7C03B9249CE4}" dt="2024-03-12T12:10:29.170" v="1159"/>
          <ac:cxnSpMkLst>
            <pc:docMk/>
            <pc:sldMk cId="3356731321" sldId="291"/>
            <ac:cxnSpMk id="60" creationId="{1A867057-E92A-0B83-3F17-7852C58CB1EC}"/>
          </ac:cxnSpMkLst>
        </pc:cxnChg>
        <pc:cxnChg chg="mod">
          <ac:chgData name="Carlo Carrelli" userId="c2614d7b-08da-4e79-8602-392b36aec39b" providerId="ADAL" clId="{CBDF4949-D955-4C77-A9C2-7C03B9249CE4}" dt="2024-03-12T12:10:29.170" v="1159"/>
          <ac:cxnSpMkLst>
            <pc:docMk/>
            <pc:sldMk cId="3356731321" sldId="291"/>
            <ac:cxnSpMk id="61" creationId="{77199324-6224-3480-8378-B3AAE48FDD8C}"/>
          </ac:cxnSpMkLst>
        </pc:cxnChg>
        <pc:cxnChg chg="mod">
          <ac:chgData name="Carlo Carrelli" userId="c2614d7b-08da-4e79-8602-392b36aec39b" providerId="ADAL" clId="{CBDF4949-D955-4C77-A9C2-7C03B9249CE4}" dt="2024-03-12T12:10:48.334" v="1164"/>
          <ac:cxnSpMkLst>
            <pc:docMk/>
            <pc:sldMk cId="3356731321" sldId="291"/>
            <ac:cxnSpMk id="76" creationId="{5BB66E57-F0A0-09AC-D815-5E3A3AF04B06}"/>
          </ac:cxnSpMkLst>
        </pc:cxnChg>
        <pc:cxnChg chg="mod">
          <ac:chgData name="Carlo Carrelli" userId="c2614d7b-08da-4e79-8602-392b36aec39b" providerId="ADAL" clId="{CBDF4949-D955-4C77-A9C2-7C03B9249CE4}" dt="2024-03-12T12:10:48.334" v="1164"/>
          <ac:cxnSpMkLst>
            <pc:docMk/>
            <pc:sldMk cId="3356731321" sldId="291"/>
            <ac:cxnSpMk id="77" creationId="{9829B4F6-99C5-3635-EBF7-E505BE6F7442}"/>
          </ac:cxnSpMkLst>
        </pc:cxnChg>
        <pc:cxnChg chg="mod">
          <ac:chgData name="Carlo Carrelli" userId="c2614d7b-08da-4e79-8602-392b36aec39b" providerId="ADAL" clId="{CBDF4949-D955-4C77-A9C2-7C03B9249CE4}" dt="2024-03-12T12:14:43.408" v="1269" actId="14100"/>
          <ac:cxnSpMkLst>
            <pc:docMk/>
            <pc:sldMk cId="3356731321" sldId="291"/>
            <ac:cxnSpMk id="80" creationId="{251068C1-A807-CE8C-C5F1-4A5E84820CE7}"/>
          </ac:cxnSpMkLst>
        </pc:cxnChg>
        <pc:cxnChg chg="mod">
          <ac:chgData name="Carlo Carrelli" userId="c2614d7b-08da-4e79-8602-392b36aec39b" providerId="ADAL" clId="{CBDF4949-D955-4C77-A9C2-7C03B9249CE4}" dt="2024-03-12T12:14:38.129" v="1268" actId="1076"/>
          <ac:cxnSpMkLst>
            <pc:docMk/>
            <pc:sldMk cId="3356731321" sldId="291"/>
            <ac:cxnSpMk id="81" creationId="{43EB4BA0-FAA5-63B6-179F-F7DCBB04AA2A}"/>
          </ac:cxnSpMkLst>
        </pc:cxnChg>
        <pc:cxnChg chg="mod">
          <ac:chgData name="Carlo Carrelli" userId="c2614d7b-08da-4e79-8602-392b36aec39b" providerId="ADAL" clId="{CBDF4949-D955-4C77-A9C2-7C03B9249CE4}" dt="2024-03-12T12:10:48.334" v="1164"/>
          <ac:cxnSpMkLst>
            <pc:docMk/>
            <pc:sldMk cId="3356731321" sldId="291"/>
            <ac:cxnSpMk id="82" creationId="{7C551907-10FD-4604-917C-1E6B6BB9B514}"/>
          </ac:cxnSpMkLst>
        </pc:cxnChg>
        <pc:cxnChg chg="mod">
          <ac:chgData name="Carlo Carrelli" userId="c2614d7b-08da-4e79-8602-392b36aec39b" providerId="ADAL" clId="{CBDF4949-D955-4C77-A9C2-7C03B9249CE4}" dt="2024-03-12T12:10:48.334" v="1164"/>
          <ac:cxnSpMkLst>
            <pc:docMk/>
            <pc:sldMk cId="3356731321" sldId="291"/>
            <ac:cxnSpMk id="84" creationId="{84BAC1E3-C80B-0A56-8B57-5EA76F866F7C}"/>
          </ac:cxnSpMkLst>
        </pc:cxnChg>
        <pc:cxnChg chg="mod">
          <ac:chgData name="Carlo Carrelli" userId="c2614d7b-08da-4e79-8602-392b36aec39b" providerId="ADAL" clId="{CBDF4949-D955-4C77-A9C2-7C03B9249CE4}" dt="2024-03-12T12:10:48.334" v="1164"/>
          <ac:cxnSpMkLst>
            <pc:docMk/>
            <pc:sldMk cId="3356731321" sldId="291"/>
            <ac:cxnSpMk id="85" creationId="{A54596B8-E7F3-A08F-65CB-A92675D1A30A}"/>
          </ac:cxnSpMkLst>
        </pc:cxnChg>
        <pc:cxnChg chg="mod">
          <ac:chgData name="Carlo Carrelli" userId="c2614d7b-08da-4e79-8602-392b36aec39b" providerId="ADAL" clId="{CBDF4949-D955-4C77-A9C2-7C03B9249CE4}" dt="2024-03-12T12:10:48.334" v="1164"/>
          <ac:cxnSpMkLst>
            <pc:docMk/>
            <pc:sldMk cId="3356731321" sldId="291"/>
            <ac:cxnSpMk id="86" creationId="{AEEAA1AB-7490-730F-2FB3-C70C335EACA3}"/>
          </ac:cxnSpMkLst>
        </pc:cxnChg>
      </pc:sldChg>
      <pc:sldChg chg="delSp del mod">
        <pc:chgData name="Carlo Carrelli" userId="c2614d7b-08da-4e79-8602-392b36aec39b" providerId="ADAL" clId="{CBDF4949-D955-4C77-A9C2-7C03B9249CE4}" dt="2024-03-12T12:16:35.282" v="1278" actId="47"/>
        <pc:sldMkLst>
          <pc:docMk/>
          <pc:sldMk cId="2545239676" sldId="292"/>
        </pc:sldMkLst>
        <pc:picChg chg="del">
          <ac:chgData name="Carlo Carrelli" userId="c2614d7b-08da-4e79-8602-392b36aec39b" providerId="ADAL" clId="{CBDF4949-D955-4C77-A9C2-7C03B9249CE4}" dt="2024-03-12T10:12:16.144" v="432" actId="21"/>
          <ac:picMkLst>
            <pc:docMk/>
            <pc:sldMk cId="2545239676" sldId="292"/>
            <ac:picMk id="2" creationId="{42C36D01-90FC-5BE6-8CE3-9D16D11A0673}"/>
          </ac:picMkLst>
        </pc:picChg>
      </pc:sldChg>
      <pc:sldChg chg="del">
        <pc:chgData name="Carlo Carrelli" userId="c2614d7b-08da-4e79-8602-392b36aec39b" providerId="ADAL" clId="{CBDF4949-D955-4C77-A9C2-7C03B9249CE4}" dt="2024-03-12T10:36:14.306" v="1005" actId="47"/>
        <pc:sldMkLst>
          <pc:docMk/>
          <pc:sldMk cId="3586683282" sldId="293"/>
        </pc:sldMkLst>
      </pc:sldChg>
      <pc:sldChg chg="del">
        <pc:chgData name="Carlo Carrelli" userId="c2614d7b-08da-4e79-8602-392b36aec39b" providerId="ADAL" clId="{CBDF4949-D955-4C77-A9C2-7C03B9249CE4}" dt="2024-03-12T12:16:35.282" v="1278" actId="47"/>
        <pc:sldMkLst>
          <pc:docMk/>
          <pc:sldMk cId="3455484473" sldId="294"/>
        </pc:sldMkLst>
      </pc:sldChg>
      <pc:sldChg chg="delSp modSp mod">
        <pc:chgData name="Carlo Carrelli" userId="c2614d7b-08da-4e79-8602-392b36aec39b" providerId="ADAL" clId="{CBDF4949-D955-4C77-A9C2-7C03B9249CE4}" dt="2024-03-12T11:53:54.106" v="1098" actId="113"/>
        <pc:sldMkLst>
          <pc:docMk/>
          <pc:sldMk cId="2302430371" sldId="295"/>
        </pc:sldMkLst>
        <pc:spChg chg="mod">
          <ac:chgData name="Carlo Carrelli" userId="c2614d7b-08da-4e79-8602-392b36aec39b" providerId="ADAL" clId="{CBDF4949-D955-4C77-A9C2-7C03B9249CE4}" dt="2024-03-12T11:53:54.106" v="1098" actId="113"/>
          <ac:spMkLst>
            <pc:docMk/>
            <pc:sldMk cId="2302430371" sldId="295"/>
            <ac:spMk id="10" creationId="{1EF631A0-9210-20F8-739F-4EB28EB633F4}"/>
          </ac:spMkLst>
        </pc:spChg>
        <pc:spChg chg="del mod">
          <ac:chgData name="Carlo Carrelli" userId="c2614d7b-08da-4e79-8602-392b36aec39b" providerId="ADAL" clId="{CBDF4949-D955-4C77-A9C2-7C03B9249CE4}" dt="2024-03-12T10:02:22.580" v="209" actId="478"/>
          <ac:spMkLst>
            <pc:docMk/>
            <pc:sldMk cId="2302430371" sldId="295"/>
            <ac:spMk id="20" creationId="{BA716785-73C4-6714-D230-5B5998BB0B62}"/>
          </ac:spMkLst>
        </pc:spChg>
        <pc:grpChg chg="mod">
          <ac:chgData name="Carlo Carrelli" userId="c2614d7b-08da-4e79-8602-392b36aec39b" providerId="ADAL" clId="{CBDF4949-D955-4C77-A9C2-7C03B9249CE4}" dt="2024-03-12T10:03:30.025" v="220" actId="1076"/>
          <ac:grpSpMkLst>
            <pc:docMk/>
            <pc:sldMk cId="2302430371" sldId="295"/>
            <ac:grpSpMk id="19" creationId="{1EF61F74-4050-949D-1DE3-FDE4EF3A1C47}"/>
          </ac:grpSpMkLst>
        </pc:grpChg>
      </pc:sldChg>
      <pc:sldChg chg="modSp del mod">
        <pc:chgData name="Carlo Carrelli" userId="c2614d7b-08da-4e79-8602-392b36aec39b" providerId="ADAL" clId="{CBDF4949-D955-4C77-A9C2-7C03B9249CE4}" dt="2024-03-12T12:16:35.282" v="1278" actId="47"/>
        <pc:sldMkLst>
          <pc:docMk/>
          <pc:sldMk cId="1154366829" sldId="296"/>
        </pc:sldMkLst>
        <pc:picChg chg="mod">
          <ac:chgData name="Carlo Carrelli" userId="c2614d7b-08da-4e79-8602-392b36aec39b" providerId="ADAL" clId="{CBDF4949-D955-4C77-A9C2-7C03B9249CE4}" dt="2024-03-12T10:41:49.928" v="1041" actId="1036"/>
          <ac:picMkLst>
            <pc:docMk/>
            <pc:sldMk cId="1154366829" sldId="296"/>
            <ac:picMk id="30" creationId="{3703ABD1-7C16-30C8-E453-0608DFCF04E8}"/>
          </ac:picMkLst>
        </pc:picChg>
      </pc:sldChg>
      <pc:sldChg chg="addSp delSp modSp mod modAnim">
        <pc:chgData name="Carlo Carrelli" userId="c2614d7b-08da-4e79-8602-392b36aec39b" providerId="ADAL" clId="{CBDF4949-D955-4C77-A9C2-7C03B9249CE4}" dt="2024-03-13T00:27:28.871" v="5216" actId="20577"/>
        <pc:sldMkLst>
          <pc:docMk/>
          <pc:sldMk cId="2693478377" sldId="297"/>
        </pc:sldMkLst>
        <pc:spChg chg="add mod">
          <ac:chgData name="Carlo Carrelli" userId="c2614d7b-08da-4e79-8602-392b36aec39b" providerId="ADAL" clId="{CBDF4949-D955-4C77-A9C2-7C03B9249CE4}" dt="2024-03-13T00:27:10.213" v="5213" actId="20577"/>
          <ac:spMkLst>
            <pc:docMk/>
            <pc:sldMk cId="2693478377" sldId="297"/>
            <ac:spMk id="2" creationId="{183FB1A1-6384-B9AA-F2F1-6112A386A3EE}"/>
          </ac:spMkLst>
        </pc:spChg>
        <pc:spChg chg="mod">
          <ac:chgData name="Carlo Carrelli" userId="c2614d7b-08da-4e79-8602-392b36aec39b" providerId="ADAL" clId="{CBDF4949-D955-4C77-A9C2-7C03B9249CE4}" dt="2024-03-12T22:43:35.288" v="3305" actId="20577"/>
          <ac:spMkLst>
            <pc:docMk/>
            <pc:sldMk cId="2693478377" sldId="297"/>
            <ac:spMk id="5" creationId="{00000000-0000-0000-0000-000000000000}"/>
          </ac:spMkLst>
        </pc:spChg>
        <pc:spChg chg="del">
          <ac:chgData name="Carlo Carrelli" userId="c2614d7b-08da-4e79-8602-392b36aec39b" providerId="ADAL" clId="{CBDF4949-D955-4C77-A9C2-7C03B9249CE4}" dt="2024-03-12T22:43:39.625" v="3306" actId="478"/>
          <ac:spMkLst>
            <pc:docMk/>
            <pc:sldMk cId="2693478377" sldId="297"/>
            <ac:spMk id="6" creationId="{BE46117B-09DF-81D9-22AD-E1EB2DB63C2C}"/>
          </ac:spMkLst>
        </pc:spChg>
        <pc:spChg chg="mod">
          <ac:chgData name="Carlo Carrelli" userId="c2614d7b-08da-4e79-8602-392b36aec39b" providerId="ADAL" clId="{CBDF4949-D955-4C77-A9C2-7C03B9249CE4}" dt="2024-03-13T00:27:28.871" v="5216" actId="20577"/>
          <ac:spMkLst>
            <pc:docMk/>
            <pc:sldMk cId="2693478377" sldId="297"/>
            <ac:spMk id="10" creationId="{1EF631A0-9210-20F8-739F-4EB28EB633F4}"/>
          </ac:spMkLst>
        </pc:spChg>
        <pc:spChg chg="add del">
          <ac:chgData name="Carlo Carrelli" userId="c2614d7b-08da-4e79-8602-392b36aec39b" providerId="ADAL" clId="{CBDF4949-D955-4C77-A9C2-7C03B9249CE4}" dt="2024-03-12T22:53:31.618" v="3914" actId="22"/>
          <ac:spMkLst>
            <pc:docMk/>
            <pc:sldMk cId="2693478377" sldId="297"/>
            <ac:spMk id="12" creationId="{2232B78B-7A63-ED01-22A5-9F88A03A7A3A}"/>
          </ac:spMkLst>
        </pc:spChg>
        <pc:spChg chg="add mod">
          <ac:chgData name="Carlo Carrelli" userId="c2614d7b-08da-4e79-8602-392b36aec39b" providerId="ADAL" clId="{CBDF4949-D955-4C77-A9C2-7C03B9249CE4}" dt="2024-03-12T23:01:39.273" v="4240" actId="1037"/>
          <ac:spMkLst>
            <pc:docMk/>
            <pc:sldMk cId="2693478377" sldId="297"/>
            <ac:spMk id="14" creationId="{2F7D58A5-EA07-EF0F-666E-A785BF4BA60E}"/>
          </ac:spMkLst>
        </pc:spChg>
        <pc:spChg chg="add mod">
          <ac:chgData name="Carlo Carrelli" userId="c2614d7b-08da-4e79-8602-392b36aec39b" providerId="ADAL" clId="{CBDF4949-D955-4C77-A9C2-7C03B9249CE4}" dt="2024-03-12T23:31:32.610" v="4393" actId="20577"/>
          <ac:spMkLst>
            <pc:docMk/>
            <pc:sldMk cId="2693478377" sldId="297"/>
            <ac:spMk id="15" creationId="{13FE89E6-658E-A03D-1F41-59D245F4C1B1}"/>
          </ac:spMkLst>
        </pc:spChg>
        <pc:picChg chg="add mod modCrop">
          <ac:chgData name="Carlo Carrelli" userId="c2614d7b-08da-4e79-8602-392b36aec39b" providerId="ADAL" clId="{CBDF4949-D955-4C77-A9C2-7C03B9249CE4}" dt="2024-03-12T23:36:00.279" v="4408" actId="1076"/>
          <ac:picMkLst>
            <pc:docMk/>
            <pc:sldMk cId="2693478377" sldId="297"/>
            <ac:picMk id="24" creationId="{ABA501CB-7DD8-EAE8-D137-610981CC1B06}"/>
          </ac:picMkLst>
        </pc:picChg>
        <pc:picChg chg="add mod">
          <ac:chgData name="Carlo Carrelli" userId="c2614d7b-08da-4e79-8602-392b36aec39b" providerId="ADAL" clId="{CBDF4949-D955-4C77-A9C2-7C03B9249CE4}" dt="2024-03-12T23:37:37.456" v="4413" actId="1076"/>
          <ac:picMkLst>
            <pc:docMk/>
            <pc:sldMk cId="2693478377" sldId="297"/>
            <ac:picMk id="25" creationId="{59EA2F5C-A49F-CC0B-ABF9-4EE70FA4EDAF}"/>
          </ac:picMkLst>
        </pc:picChg>
        <pc:cxnChg chg="add mod">
          <ac:chgData name="Carlo Carrelli" userId="c2614d7b-08da-4e79-8602-392b36aec39b" providerId="ADAL" clId="{CBDF4949-D955-4C77-A9C2-7C03B9249CE4}" dt="2024-03-12T23:01:39.273" v="4240" actId="1037"/>
          <ac:cxnSpMkLst>
            <pc:docMk/>
            <pc:sldMk cId="2693478377" sldId="297"/>
            <ac:cxnSpMk id="4" creationId="{B2C9B889-56E4-C232-F7B1-CE8BDFF865B0}"/>
          </ac:cxnSpMkLst>
        </pc:cxnChg>
        <pc:cxnChg chg="add mod">
          <ac:chgData name="Carlo Carrelli" userId="c2614d7b-08da-4e79-8602-392b36aec39b" providerId="ADAL" clId="{CBDF4949-D955-4C77-A9C2-7C03B9249CE4}" dt="2024-03-12T23:31:27.798" v="4376" actId="20577"/>
          <ac:cxnSpMkLst>
            <pc:docMk/>
            <pc:sldMk cId="2693478377" sldId="297"/>
            <ac:cxnSpMk id="8" creationId="{23CCA02A-8487-F516-C852-78B91064A89E}"/>
          </ac:cxnSpMkLst>
        </pc:cxnChg>
      </pc:sldChg>
      <pc:sldChg chg="addSp delSp modSp add mod">
        <pc:chgData name="Carlo Carrelli" userId="c2614d7b-08da-4e79-8602-392b36aec39b" providerId="ADAL" clId="{CBDF4949-D955-4C77-A9C2-7C03B9249CE4}" dt="2024-03-12T16:06:09.806" v="1722" actId="20577"/>
        <pc:sldMkLst>
          <pc:docMk/>
          <pc:sldMk cId="1745398111" sldId="298"/>
        </pc:sldMkLst>
        <pc:spChg chg="mod">
          <ac:chgData name="Carlo Carrelli" userId="c2614d7b-08da-4e79-8602-392b36aec39b" providerId="ADAL" clId="{CBDF4949-D955-4C77-A9C2-7C03B9249CE4}" dt="2024-03-12T12:17:32.156" v="1306" actId="20577"/>
          <ac:spMkLst>
            <pc:docMk/>
            <pc:sldMk cId="1745398111" sldId="298"/>
            <ac:spMk id="10" creationId="{1EF631A0-9210-20F8-739F-4EB28EB633F4}"/>
          </ac:spMkLst>
        </pc:spChg>
        <pc:spChg chg="add mod">
          <ac:chgData name="Carlo Carrelli" userId="c2614d7b-08da-4e79-8602-392b36aec39b" providerId="ADAL" clId="{CBDF4949-D955-4C77-A9C2-7C03B9249CE4}" dt="2024-03-12T12:37:49.917" v="1530" actId="20577"/>
          <ac:spMkLst>
            <pc:docMk/>
            <pc:sldMk cId="1745398111" sldId="298"/>
            <ac:spMk id="12" creationId="{0D40B220-07FA-9D43-CC5B-D47FD8ECB49F}"/>
          </ac:spMkLst>
        </pc:spChg>
        <pc:spChg chg="add mod">
          <ac:chgData name="Carlo Carrelli" userId="c2614d7b-08da-4e79-8602-392b36aec39b" providerId="ADAL" clId="{CBDF4949-D955-4C77-A9C2-7C03B9249CE4}" dt="2024-03-12T12:38:50.133" v="1600" actId="20577"/>
          <ac:spMkLst>
            <pc:docMk/>
            <pc:sldMk cId="1745398111" sldId="298"/>
            <ac:spMk id="13" creationId="{D12611E9-26B4-A9F5-BCC8-352BB2DB7481}"/>
          </ac:spMkLst>
        </pc:spChg>
        <pc:spChg chg="add mod">
          <ac:chgData name="Carlo Carrelli" userId="c2614d7b-08da-4e79-8602-392b36aec39b" providerId="ADAL" clId="{CBDF4949-D955-4C77-A9C2-7C03B9249CE4}" dt="2024-03-12T12:39:12.635" v="1631" actId="1076"/>
          <ac:spMkLst>
            <pc:docMk/>
            <pc:sldMk cId="1745398111" sldId="298"/>
            <ac:spMk id="14" creationId="{449BC2E8-6BF1-9046-376B-D1A49E8DFA12}"/>
          </ac:spMkLst>
        </pc:spChg>
        <pc:spChg chg="mod">
          <ac:chgData name="Carlo Carrelli" userId="c2614d7b-08da-4e79-8602-392b36aec39b" providerId="ADAL" clId="{CBDF4949-D955-4C77-A9C2-7C03B9249CE4}" dt="2024-03-12T16:06:09.806" v="1722" actId="20577"/>
          <ac:spMkLst>
            <pc:docMk/>
            <pc:sldMk cId="1745398111" sldId="298"/>
            <ac:spMk id="33" creationId="{451085B2-6A35-F4EF-1852-578E563E1E70}"/>
          </ac:spMkLst>
        </pc:spChg>
        <pc:spChg chg="del">
          <ac:chgData name="Carlo Carrelli" userId="c2614d7b-08da-4e79-8602-392b36aec39b" providerId="ADAL" clId="{CBDF4949-D955-4C77-A9C2-7C03B9249CE4}" dt="2024-03-12T12:16:57.943" v="1284" actId="478"/>
          <ac:spMkLst>
            <pc:docMk/>
            <pc:sldMk cId="1745398111" sldId="298"/>
            <ac:spMk id="71" creationId="{6F1F2F6E-68CE-7816-321E-2329CBCF8766}"/>
          </ac:spMkLst>
        </pc:spChg>
        <pc:spChg chg="del">
          <ac:chgData name="Carlo Carrelli" userId="c2614d7b-08da-4e79-8602-392b36aec39b" providerId="ADAL" clId="{CBDF4949-D955-4C77-A9C2-7C03B9249CE4}" dt="2024-03-12T12:16:57.943" v="1284" actId="478"/>
          <ac:spMkLst>
            <pc:docMk/>
            <pc:sldMk cId="1745398111" sldId="298"/>
            <ac:spMk id="72" creationId="{34D7A878-2036-91BF-4FEB-0AEAA7C92C75}"/>
          </ac:spMkLst>
        </pc:spChg>
        <pc:spChg chg="del">
          <ac:chgData name="Carlo Carrelli" userId="c2614d7b-08da-4e79-8602-392b36aec39b" providerId="ADAL" clId="{CBDF4949-D955-4C77-A9C2-7C03B9249CE4}" dt="2024-03-12T12:16:53.913" v="1283" actId="478"/>
          <ac:spMkLst>
            <pc:docMk/>
            <pc:sldMk cId="1745398111" sldId="298"/>
            <ac:spMk id="93" creationId="{B840ACAA-45C9-7F08-579A-D78CE695630C}"/>
          </ac:spMkLst>
        </pc:spChg>
        <pc:spChg chg="del">
          <ac:chgData name="Carlo Carrelli" userId="c2614d7b-08da-4e79-8602-392b36aec39b" providerId="ADAL" clId="{CBDF4949-D955-4C77-A9C2-7C03B9249CE4}" dt="2024-03-12T12:16:48.829" v="1281" actId="478"/>
          <ac:spMkLst>
            <pc:docMk/>
            <pc:sldMk cId="1745398111" sldId="298"/>
            <ac:spMk id="94" creationId="{B48F65E8-628B-CD8D-E21E-974229BF9AAE}"/>
          </ac:spMkLst>
        </pc:spChg>
        <pc:grpChg chg="add mod">
          <ac:chgData name="Carlo Carrelli" userId="c2614d7b-08da-4e79-8602-392b36aec39b" providerId="ADAL" clId="{CBDF4949-D955-4C77-A9C2-7C03B9249CE4}" dt="2024-03-12T12:28:31.090" v="1385" actId="1076"/>
          <ac:grpSpMkLst>
            <pc:docMk/>
            <pc:sldMk cId="1745398111" sldId="298"/>
            <ac:grpSpMk id="9" creationId="{B424EB77-FB19-2E02-FB69-E10D0C0E2F91}"/>
          </ac:grpSpMkLst>
        </pc:grpChg>
        <pc:grpChg chg="del">
          <ac:chgData name="Carlo Carrelli" userId="c2614d7b-08da-4e79-8602-392b36aec39b" providerId="ADAL" clId="{CBDF4949-D955-4C77-A9C2-7C03B9249CE4}" dt="2024-03-12T12:16:44.621" v="1280" actId="478"/>
          <ac:grpSpMkLst>
            <pc:docMk/>
            <pc:sldMk cId="1745398111" sldId="298"/>
            <ac:grpSpMk id="74" creationId="{0B779EF5-B383-27D9-3A6C-E577A188C77D}"/>
          </ac:grpSpMkLst>
        </pc:grpChg>
        <pc:picChg chg="add mod">
          <ac:chgData name="Carlo Carrelli" userId="c2614d7b-08da-4e79-8602-392b36aec39b" providerId="ADAL" clId="{CBDF4949-D955-4C77-A9C2-7C03B9249CE4}" dt="2024-03-12T12:18:00.672" v="1312" actId="14100"/>
          <ac:picMkLst>
            <pc:docMk/>
            <pc:sldMk cId="1745398111" sldId="298"/>
            <ac:picMk id="2" creationId="{7410B064-1923-13B8-6759-E5EEB3B9EB27}"/>
          </ac:picMkLst>
        </pc:picChg>
        <pc:picChg chg="add mod">
          <ac:chgData name="Carlo Carrelli" userId="c2614d7b-08da-4e79-8602-392b36aec39b" providerId="ADAL" clId="{CBDF4949-D955-4C77-A9C2-7C03B9249CE4}" dt="2024-03-12T12:25:50.244" v="1361" actId="1076"/>
          <ac:picMkLst>
            <pc:docMk/>
            <pc:sldMk cId="1745398111" sldId="298"/>
            <ac:picMk id="4" creationId="{FEBC2AC9-A7A7-40B2-8677-85365A682B85}"/>
          </ac:picMkLst>
        </pc:picChg>
        <pc:picChg chg="add mod">
          <ac:chgData name="Carlo Carrelli" userId="c2614d7b-08da-4e79-8602-392b36aec39b" providerId="ADAL" clId="{CBDF4949-D955-4C77-A9C2-7C03B9249CE4}" dt="2024-03-12T12:19:11.057" v="1324" actId="14100"/>
          <ac:picMkLst>
            <pc:docMk/>
            <pc:sldMk cId="1745398111" sldId="298"/>
            <ac:picMk id="5" creationId="{EDADA972-98D1-1BBB-0A58-B940F8293260}"/>
          </ac:picMkLst>
        </pc:picChg>
        <pc:picChg chg="add del mod modCrop">
          <ac:chgData name="Carlo Carrelli" userId="c2614d7b-08da-4e79-8602-392b36aec39b" providerId="ADAL" clId="{CBDF4949-D955-4C77-A9C2-7C03B9249CE4}" dt="2024-03-12T12:25:17.499" v="1354" actId="1076"/>
          <ac:picMkLst>
            <pc:docMk/>
            <pc:sldMk cId="1745398111" sldId="298"/>
            <ac:picMk id="6" creationId="{467413A8-54DF-BB48-44F3-CDEF7F67F35D}"/>
          </ac:picMkLst>
        </pc:picChg>
        <pc:picChg chg="add mod modCrop">
          <ac:chgData name="Carlo Carrelli" userId="c2614d7b-08da-4e79-8602-392b36aec39b" providerId="ADAL" clId="{CBDF4949-D955-4C77-A9C2-7C03B9249CE4}" dt="2024-03-12T12:26:31.165" v="1369" actId="1076"/>
          <ac:picMkLst>
            <pc:docMk/>
            <pc:sldMk cId="1745398111" sldId="298"/>
            <ac:picMk id="7" creationId="{E5D35A13-851C-6359-F6A0-7A8528C99B29}"/>
          </ac:picMkLst>
        </pc:picChg>
        <pc:picChg chg="add mod modCrop">
          <ac:chgData name="Carlo Carrelli" userId="c2614d7b-08da-4e79-8602-392b36aec39b" providerId="ADAL" clId="{CBDF4949-D955-4C77-A9C2-7C03B9249CE4}" dt="2024-03-12T12:28:01.224" v="1383" actId="732"/>
          <ac:picMkLst>
            <pc:docMk/>
            <pc:sldMk cId="1745398111" sldId="298"/>
            <ac:picMk id="8" creationId="{8BB99B48-D58C-CB04-F2E4-0059B09D2F5B}"/>
          </ac:picMkLst>
        </pc:picChg>
        <pc:picChg chg="del">
          <ac:chgData name="Carlo Carrelli" userId="c2614d7b-08da-4e79-8602-392b36aec39b" providerId="ADAL" clId="{CBDF4949-D955-4C77-A9C2-7C03B9249CE4}" dt="2024-03-12T12:16:57.943" v="1284" actId="478"/>
          <ac:picMkLst>
            <pc:docMk/>
            <pc:sldMk cId="1745398111" sldId="298"/>
            <ac:picMk id="68" creationId="{11AB9F41-347B-0215-CE2A-019890CEC69B}"/>
          </ac:picMkLst>
        </pc:picChg>
        <pc:picChg chg="del">
          <ac:chgData name="Carlo Carrelli" userId="c2614d7b-08da-4e79-8602-392b36aec39b" providerId="ADAL" clId="{CBDF4949-D955-4C77-A9C2-7C03B9249CE4}" dt="2024-03-12T12:16:57.943" v="1284" actId="478"/>
          <ac:picMkLst>
            <pc:docMk/>
            <pc:sldMk cId="1745398111" sldId="298"/>
            <ac:picMk id="69" creationId="{0113281E-13EE-49C9-1905-74285B70565D}"/>
          </ac:picMkLst>
        </pc:picChg>
        <pc:picChg chg="del">
          <ac:chgData name="Carlo Carrelli" userId="c2614d7b-08da-4e79-8602-392b36aec39b" providerId="ADAL" clId="{CBDF4949-D955-4C77-A9C2-7C03B9249CE4}" dt="2024-03-12T12:16:57.943" v="1284" actId="478"/>
          <ac:picMkLst>
            <pc:docMk/>
            <pc:sldMk cId="1745398111" sldId="298"/>
            <ac:picMk id="70" creationId="{C6D6D44A-6043-1360-F89A-DE30B3C8B76C}"/>
          </ac:picMkLst>
        </pc:picChg>
        <pc:picChg chg="del">
          <ac:chgData name="Carlo Carrelli" userId="c2614d7b-08da-4e79-8602-392b36aec39b" providerId="ADAL" clId="{CBDF4949-D955-4C77-A9C2-7C03B9249CE4}" dt="2024-03-12T12:16:50.752" v="1282" actId="478"/>
          <ac:picMkLst>
            <pc:docMk/>
            <pc:sldMk cId="1745398111" sldId="298"/>
            <ac:picMk id="73" creationId="{DA33A9F0-6F73-C10D-813B-BAEAC9407524}"/>
          </ac:picMkLst>
        </pc:picChg>
      </pc:sldChg>
      <pc:sldChg chg="addSp delSp modSp add mod">
        <pc:chgData name="Carlo Carrelli" userId="c2614d7b-08da-4e79-8602-392b36aec39b" providerId="ADAL" clId="{CBDF4949-D955-4C77-A9C2-7C03B9249CE4}" dt="2024-03-12T22:08:31.094" v="2865" actId="14100"/>
        <pc:sldMkLst>
          <pc:docMk/>
          <pc:sldMk cId="750391803" sldId="299"/>
        </pc:sldMkLst>
        <pc:spChg chg="mod">
          <ac:chgData name="Carlo Carrelli" userId="c2614d7b-08da-4e79-8602-392b36aec39b" providerId="ADAL" clId="{CBDF4949-D955-4C77-A9C2-7C03B9249CE4}" dt="2024-03-12T20:51:57.027" v="2792" actId="1035"/>
          <ac:spMkLst>
            <pc:docMk/>
            <pc:sldMk cId="750391803" sldId="299"/>
            <ac:spMk id="10" creationId="{1EF631A0-9210-20F8-739F-4EB28EB633F4}"/>
          </ac:spMkLst>
        </pc:spChg>
        <pc:spChg chg="del">
          <ac:chgData name="Carlo Carrelli" userId="c2614d7b-08da-4e79-8602-392b36aec39b" providerId="ADAL" clId="{CBDF4949-D955-4C77-A9C2-7C03B9249CE4}" dt="2024-03-12T16:06:46.208" v="1741" actId="478"/>
          <ac:spMkLst>
            <pc:docMk/>
            <pc:sldMk cId="750391803" sldId="299"/>
            <ac:spMk id="12" creationId="{0D40B220-07FA-9D43-CC5B-D47FD8ECB49F}"/>
          </ac:spMkLst>
        </pc:spChg>
        <pc:spChg chg="del">
          <ac:chgData name="Carlo Carrelli" userId="c2614d7b-08da-4e79-8602-392b36aec39b" providerId="ADAL" clId="{CBDF4949-D955-4C77-A9C2-7C03B9249CE4}" dt="2024-03-12T16:06:46.208" v="1741" actId="478"/>
          <ac:spMkLst>
            <pc:docMk/>
            <pc:sldMk cId="750391803" sldId="299"/>
            <ac:spMk id="13" creationId="{D12611E9-26B4-A9F5-BCC8-352BB2DB7481}"/>
          </ac:spMkLst>
        </pc:spChg>
        <pc:spChg chg="del">
          <ac:chgData name="Carlo Carrelli" userId="c2614d7b-08da-4e79-8602-392b36aec39b" providerId="ADAL" clId="{CBDF4949-D955-4C77-A9C2-7C03B9249CE4}" dt="2024-03-12T16:06:46.208" v="1741" actId="478"/>
          <ac:spMkLst>
            <pc:docMk/>
            <pc:sldMk cId="750391803" sldId="299"/>
            <ac:spMk id="14" creationId="{449BC2E8-6BF1-9046-376B-D1A49E8DFA12}"/>
          </ac:spMkLst>
        </pc:spChg>
        <pc:spChg chg="mod">
          <ac:chgData name="Carlo Carrelli" userId="c2614d7b-08da-4e79-8602-392b36aec39b" providerId="ADAL" clId="{CBDF4949-D955-4C77-A9C2-7C03B9249CE4}" dt="2024-03-12T16:07:48.916" v="1743"/>
          <ac:spMkLst>
            <pc:docMk/>
            <pc:sldMk cId="750391803" sldId="299"/>
            <ac:spMk id="17" creationId="{1AA5C8F8-2281-4B12-D3BA-3501F6BBC448}"/>
          </ac:spMkLst>
        </pc:spChg>
        <pc:spChg chg="mod">
          <ac:chgData name="Carlo Carrelli" userId="c2614d7b-08da-4e79-8602-392b36aec39b" providerId="ADAL" clId="{CBDF4949-D955-4C77-A9C2-7C03B9249CE4}" dt="2024-03-12T16:07:48.916" v="1743"/>
          <ac:spMkLst>
            <pc:docMk/>
            <pc:sldMk cId="750391803" sldId="299"/>
            <ac:spMk id="18" creationId="{CD2DB599-2256-0B95-C9E6-EDB4355ECFE5}"/>
          </ac:spMkLst>
        </pc:spChg>
        <pc:spChg chg="mod">
          <ac:chgData name="Carlo Carrelli" userId="c2614d7b-08da-4e79-8602-392b36aec39b" providerId="ADAL" clId="{CBDF4949-D955-4C77-A9C2-7C03B9249CE4}" dt="2024-03-12T16:41:59.364" v="2098" actId="20577"/>
          <ac:spMkLst>
            <pc:docMk/>
            <pc:sldMk cId="750391803" sldId="299"/>
            <ac:spMk id="33" creationId="{451085B2-6A35-F4EF-1852-578E563E1E70}"/>
          </ac:spMkLst>
        </pc:spChg>
        <pc:spChg chg="add del">
          <ac:chgData name="Carlo Carrelli" userId="c2614d7b-08da-4e79-8602-392b36aec39b" providerId="ADAL" clId="{CBDF4949-D955-4C77-A9C2-7C03B9249CE4}" dt="2024-03-12T16:11:01.568" v="1781" actId="22"/>
          <ac:spMkLst>
            <pc:docMk/>
            <pc:sldMk cId="750391803" sldId="299"/>
            <ac:spMk id="35" creationId="{DF2E9DAD-6A14-8514-B7A1-6189B4AF5127}"/>
          </ac:spMkLst>
        </pc:spChg>
        <pc:spChg chg="add mod">
          <ac:chgData name="Carlo Carrelli" userId="c2614d7b-08da-4e79-8602-392b36aec39b" providerId="ADAL" clId="{CBDF4949-D955-4C77-A9C2-7C03B9249CE4}" dt="2024-03-12T16:31:03.382" v="2010" actId="571"/>
          <ac:spMkLst>
            <pc:docMk/>
            <pc:sldMk cId="750391803" sldId="299"/>
            <ac:spMk id="37" creationId="{B50FA172-77D4-1DFD-F185-35A463B78C47}"/>
          </ac:spMkLst>
        </pc:spChg>
        <pc:spChg chg="add mod">
          <ac:chgData name="Carlo Carrelli" userId="c2614d7b-08da-4e79-8602-392b36aec39b" providerId="ADAL" clId="{CBDF4949-D955-4C77-A9C2-7C03B9249CE4}" dt="2024-03-12T16:31:03.382" v="2010" actId="571"/>
          <ac:spMkLst>
            <pc:docMk/>
            <pc:sldMk cId="750391803" sldId="299"/>
            <ac:spMk id="38" creationId="{4AB68004-1716-64E5-3153-1C0C0A253FD9}"/>
          </ac:spMkLst>
        </pc:spChg>
        <pc:spChg chg="del mod topLvl">
          <ac:chgData name="Carlo Carrelli" userId="c2614d7b-08da-4e79-8602-392b36aec39b" providerId="ADAL" clId="{CBDF4949-D955-4C77-A9C2-7C03B9249CE4}" dt="2024-03-12T16:16:23.931" v="1874" actId="478"/>
          <ac:spMkLst>
            <pc:docMk/>
            <pc:sldMk cId="750391803" sldId="299"/>
            <ac:spMk id="41" creationId="{329ED228-8983-3EFA-3F9F-10DA3C6E63C1}"/>
          </ac:spMkLst>
        </pc:spChg>
        <pc:spChg chg="del mod topLvl">
          <ac:chgData name="Carlo Carrelli" userId="c2614d7b-08da-4e79-8602-392b36aec39b" providerId="ADAL" clId="{CBDF4949-D955-4C77-A9C2-7C03B9249CE4}" dt="2024-03-12T16:41:43.400" v="2090" actId="478"/>
          <ac:spMkLst>
            <pc:docMk/>
            <pc:sldMk cId="750391803" sldId="299"/>
            <ac:spMk id="44" creationId="{FBAB802A-8685-6B4B-6D77-F43CBCF7514E}"/>
          </ac:spMkLst>
        </pc:spChg>
        <pc:spChg chg="add del mod">
          <ac:chgData name="Carlo Carrelli" userId="c2614d7b-08da-4e79-8602-392b36aec39b" providerId="ADAL" clId="{CBDF4949-D955-4C77-A9C2-7C03B9249CE4}" dt="2024-03-12T16:41:33.597" v="2088" actId="478"/>
          <ac:spMkLst>
            <pc:docMk/>
            <pc:sldMk cId="750391803" sldId="299"/>
            <ac:spMk id="45" creationId="{0E285CA2-C430-4168-28C7-2879E4056BA9}"/>
          </ac:spMkLst>
        </pc:spChg>
        <pc:spChg chg="add del mod">
          <ac:chgData name="Carlo Carrelli" userId="c2614d7b-08da-4e79-8602-392b36aec39b" providerId="ADAL" clId="{CBDF4949-D955-4C77-A9C2-7C03B9249CE4}" dt="2024-03-12T16:41:36.950" v="2089" actId="478"/>
          <ac:spMkLst>
            <pc:docMk/>
            <pc:sldMk cId="750391803" sldId="299"/>
            <ac:spMk id="46" creationId="{06433888-15A6-6275-C456-CD85B5FA514C}"/>
          </ac:spMkLst>
        </pc:spChg>
        <pc:spChg chg="add del mod">
          <ac:chgData name="Carlo Carrelli" userId="c2614d7b-08da-4e79-8602-392b36aec39b" providerId="ADAL" clId="{CBDF4949-D955-4C77-A9C2-7C03B9249CE4}" dt="2024-03-12T16:41:43.400" v="2090" actId="478"/>
          <ac:spMkLst>
            <pc:docMk/>
            <pc:sldMk cId="750391803" sldId="299"/>
            <ac:spMk id="47" creationId="{7B2C23EB-C080-5E7C-48F4-7E17900491FF}"/>
          </ac:spMkLst>
        </pc:spChg>
        <pc:spChg chg="add mod">
          <ac:chgData name="Carlo Carrelli" userId="c2614d7b-08da-4e79-8602-392b36aec39b" providerId="ADAL" clId="{CBDF4949-D955-4C77-A9C2-7C03B9249CE4}" dt="2024-03-12T16:19:15.362" v="1928" actId="207"/>
          <ac:spMkLst>
            <pc:docMk/>
            <pc:sldMk cId="750391803" sldId="299"/>
            <ac:spMk id="50" creationId="{12F7366A-2E5A-41DF-82FB-FDDE4CBD672C}"/>
          </ac:spMkLst>
        </pc:spChg>
        <pc:spChg chg="add mod">
          <ac:chgData name="Carlo Carrelli" userId="c2614d7b-08da-4e79-8602-392b36aec39b" providerId="ADAL" clId="{CBDF4949-D955-4C77-A9C2-7C03B9249CE4}" dt="2024-03-12T16:31:03.382" v="2010" actId="571"/>
          <ac:spMkLst>
            <pc:docMk/>
            <pc:sldMk cId="750391803" sldId="299"/>
            <ac:spMk id="51" creationId="{1BA0A8BE-9D62-A887-B279-8932826A0095}"/>
          </ac:spMkLst>
        </pc:spChg>
        <pc:spChg chg="add del mod">
          <ac:chgData name="Carlo Carrelli" userId="c2614d7b-08da-4e79-8602-392b36aec39b" providerId="ADAL" clId="{CBDF4949-D955-4C77-A9C2-7C03B9249CE4}" dt="2024-03-12T16:41:30.193" v="2086" actId="478"/>
          <ac:spMkLst>
            <pc:docMk/>
            <pc:sldMk cId="750391803" sldId="299"/>
            <ac:spMk id="52" creationId="{ECE07D8B-486F-B22E-8D82-69AF67E2B610}"/>
          </ac:spMkLst>
        </pc:spChg>
        <pc:spChg chg="add mod">
          <ac:chgData name="Carlo Carrelli" userId="c2614d7b-08da-4e79-8602-392b36aec39b" providerId="ADAL" clId="{CBDF4949-D955-4C77-A9C2-7C03B9249CE4}" dt="2024-03-12T16:21:39.673" v="1939" actId="1076"/>
          <ac:spMkLst>
            <pc:docMk/>
            <pc:sldMk cId="750391803" sldId="299"/>
            <ac:spMk id="54" creationId="{E3DB16C9-49CB-B95C-F4EF-156CA209E95C}"/>
          </ac:spMkLst>
        </pc:spChg>
        <pc:spChg chg="add mod">
          <ac:chgData name="Carlo Carrelli" userId="c2614d7b-08da-4e79-8602-392b36aec39b" providerId="ADAL" clId="{CBDF4949-D955-4C77-A9C2-7C03B9249CE4}" dt="2024-03-12T16:31:03.382" v="2010" actId="571"/>
          <ac:spMkLst>
            <pc:docMk/>
            <pc:sldMk cId="750391803" sldId="299"/>
            <ac:spMk id="57" creationId="{02D64947-C0EC-0ADB-708C-C7DF7231D47C}"/>
          </ac:spMkLst>
        </pc:spChg>
        <pc:spChg chg="add mod">
          <ac:chgData name="Carlo Carrelli" userId="c2614d7b-08da-4e79-8602-392b36aec39b" providerId="ADAL" clId="{CBDF4949-D955-4C77-A9C2-7C03B9249CE4}" dt="2024-03-12T16:31:03.382" v="2010" actId="571"/>
          <ac:spMkLst>
            <pc:docMk/>
            <pc:sldMk cId="750391803" sldId="299"/>
            <ac:spMk id="58" creationId="{A3762B2B-A181-9245-E941-0CC548CC5FCF}"/>
          </ac:spMkLst>
        </pc:spChg>
        <pc:spChg chg="add mod">
          <ac:chgData name="Carlo Carrelli" userId="c2614d7b-08da-4e79-8602-392b36aec39b" providerId="ADAL" clId="{CBDF4949-D955-4C77-A9C2-7C03B9249CE4}" dt="2024-03-12T16:31:03.382" v="2010" actId="571"/>
          <ac:spMkLst>
            <pc:docMk/>
            <pc:sldMk cId="750391803" sldId="299"/>
            <ac:spMk id="59" creationId="{3B69079E-A6DC-AE90-1A24-77A4A465E330}"/>
          </ac:spMkLst>
        </pc:spChg>
        <pc:spChg chg="add mod">
          <ac:chgData name="Carlo Carrelli" userId="c2614d7b-08da-4e79-8602-392b36aec39b" providerId="ADAL" clId="{CBDF4949-D955-4C77-A9C2-7C03B9249CE4}" dt="2024-03-12T16:26:29.823" v="1996" actId="20577"/>
          <ac:spMkLst>
            <pc:docMk/>
            <pc:sldMk cId="750391803" sldId="299"/>
            <ac:spMk id="61" creationId="{3E045D73-C932-1D5B-DAB2-809D641A8C84}"/>
          </ac:spMkLst>
        </pc:spChg>
        <pc:spChg chg="add del mod">
          <ac:chgData name="Carlo Carrelli" userId="c2614d7b-08da-4e79-8602-392b36aec39b" providerId="ADAL" clId="{CBDF4949-D955-4C77-A9C2-7C03B9249CE4}" dt="2024-03-12T16:31:55.349" v="2015" actId="478"/>
          <ac:spMkLst>
            <pc:docMk/>
            <pc:sldMk cId="750391803" sldId="299"/>
            <ac:spMk id="68" creationId="{A537BD2E-C9F3-56A7-23DA-39D8D83F3414}"/>
          </ac:spMkLst>
        </pc:spChg>
        <pc:spChg chg="mod">
          <ac:chgData name="Carlo Carrelli" userId="c2614d7b-08da-4e79-8602-392b36aec39b" providerId="ADAL" clId="{CBDF4949-D955-4C77-A9C2-7C03B9249CE4}" dt="2024-03-12T19:27:53.697" v="2230" actId="1076"/>
          <ac:spMkLst>
            <pc:docMk/>
            <pc:sldMk cId="750391803" sldId="299"/>
            <ac:spMk id="73" creationId="{22E06A64-A23A-9559-B93E-C643DA1E292B}"/>
          </ac:spMkLst>
        </pc:spChg>
        <pc:spChg chg="add mod">
          <ac:chgData name="Carlo Carrelli" userId="c2614d7b-08da-4e79-8602-392b36aec39b" providerId="ADAL" clId="{CBDF4949-D955-4C77-A9C2-7C03B9249CE4}" dt="2024-03-12T19:29:15.223" v="2239" actId="1076"/>
          <ac:spMkLst>
            <pc:docMk/>
            <pc:sldMk cId="750391803" sldId="299"/>
            <ac:spMk id="78" creationId="{F06941C0-DFA9-BCCF-24D8-1CA6366B75FA}"/>
          </ac:spMkLst>
        </pc:spChg>
        <pc:spChg chg="add del">
          <ac:chgData name="Carlo Carrelli" userId="c2614d7b-08da-4e79-8602-392b36aec39b" providerId="ADAL" clId="{CBDF4949-D955-4C77-A9C2-7C03B9249CE4}" dt="2024-03-12T19:29:59.961" v="2248" actId="22"/>
          <ac:spMkLst>
            <pc:docMk/>
            <pc:sldMk cId="750391803" sldId="299"/>
            <ac:spMk id="81" creationId="{8C0A62F3-471D-28F4-01C7-CE07F5B909CA}"/>
          </ac:spMkLst>
        </pc:spChg>
        <pc:spChg chg="add mod">
          <ac:chgData name="Carlo Carrelli" userId="c2614d7b-08da-4e79-8602-392b36aec39b" providerId="ADAL" clId="{CBDF4949-D955-4C77-A9C2-7C03B9249CE4}" dt="2024-03-12T19:40:18.624" v="2382" actId="1582"/>
          <ac:spMkLst>
            <pc:docMk/>
            <pc:sldMk cId="750391803" sldId="299"/>
            <ac:spMk id="83" creationId="{A533FB0E-0D53-6AAD-737B-017FCA7F3C8A}"/>
          </ac:spMkLst>
        </pc:spChg>
        <pc:spChg chg="add mod">
          <ac:chgData name="Carlo Carrelli" userId="c2614d7b-08da-4e79-8602-392b36aec39b" providerId="ADAL" clId="{CBDF4949-D955-4C77-A9C2-7C03B9249CE4}" dt="2024-03-12T19:40:27.869" v="2383" actId="1582"/>
          <ac:spMkLst>
            <pc:docMk/>
            <pc:sldMk cId="750391803" sldId="299"/>
            <ac:spMk id="84" creationId="{8C8987FC-E458-8044-764B-B888C45648D1}"/>
          </ac:spMkLst>
        </pc:spChg>
        <pc:spChg chg="add mod">
          <ac:chgData name="Carlo Carrelli" userId="c2614d7b-08da-4e79-8602-392b36aec39b" providerId="ADAL" clId="{CBDF4949-D955-4C77-A9C2-7C03B9249CE4}" dt="2024-03-12T19:32:49.643" v="2298" actId="14100"/>
          <ac:spMkLst>
            <pc:docMk/>
            <pc:sldMk cId="750391803" sldId="299"/>
            <ac:spMk id="85" creationId="{224B8450-BD4E-742B-BEDD-A28307F67E11}"/>
          </ac:spMkLst>
        </pc:spChg>
        <pc:spChg chg="add mod">
          <ac:chgData name="Carlo Carrelli" userId="c2614d7b-08da-4e79-8602-392b36aec39b" providerId="ADAL" clId="{CBDF4949-D955-4C77-A9C2-7C03B9249CE4}" dt="2024-03-12T22:08:31.094" v="2865" actId="14100"/>
          <ac:spMkLst>
            <pc:docMk/>
            <pc:sldMk cId="750391803" sldId="299"/>
            <ac:spMk id="86" creationId="{C6092A88-3000-71CA-826E-EB089ADDB6CA}"/>
          </ac:spMkLst>
        </pc:spChg>
        <pc:spChg chg="add del mod">
          <ac:chgData name="Carlo Carrelli" userId="c2614d7b-08da-4e79-8602-392b36aec39b" providerId="ADAL" clId="{CBDF4949-D955-4C77-A9C2-7C03B9249CE4}" dt="2024-03-12T20:48:15.916" v="2743" actId="478"/>
          <ac:spMkLst>
            <pc:docMk/>
            <pc:sldMk cId="750391803" sldId="299"/>
            <ac:spMk id="88" creationId="{84C3DDF8-2AAC-96CB-D2E5-DF7C0B44D658}"/>
          </ac:spMkLst>
        </pc:spChg>
        <pc:spChg chg="add del mod">
          <ac:chgData name="Carlo Carrelli" userId="c2614d7b-08da-4e79-8602-392b36aec39b" providerId="ADAL" clId="{CBDF4949-D955-4C77-A9C2-7C03B9249CE4}" dt="2024-03-12T20:48:14.380" v="2742" actId="478"/>
          <ac:spMkLst>
            <pc:docMk/>
            <pc:sldMk cId="750391803" sldId="299"/>
            <ac:spMk id="89" creationId="{776C80E7-876F-145D-255F-0A46F3B323EB}"/>
          </ac:spMkLst>
        </pc:spChg>
        <pc:spChg chg="add del">
          <ac:chgData name="Carlo Carrelli" userId="c2614d7b-08da-4e79-8602-392b36aec39b" providerId="ADAL" clId="{CBDF4949-D955-4C77-A9C2-7C03B9249CE4}" dt="2024-03-12T19:36:00.234" v="2324" actId="22"/>
          <ac:spMkLst>
            <pc:docMk/>
            <pc:sldMk cId="750391803" sldId="299"/>
            <ac:spMk id="91" creationId="{FF53A4EE-E98C-A884-C0CB-9BB3BBCBAD27}"/>
          </ac:spMkLst>
        </pc:spChg>
        <pc:spChg chg="add mod">
          <ac:chgData name="Carlo Carrelli" userId="c2614d7b-08da-4e79-8602-392b36aec39b" providerId="ADAL" clId="{CBDF4949-D955-4C77-A9C2-7C03B9249CE4}" dt="2024-03-12T19:50:35.526" v="2432" actId="14100"/>
          <ac:spMkLst>
            <pc:docMk/>
            <pc:sldMk cId="750391803" sldId="299"/>
            <ac:spMk id="93" creationId="{E8D75694-F5B7-6FF8-7892-61AA9D948658}"/>
          </ac:spMkLst>
        </pc:spChg>
        <pc:spChg chg="add del mod">
          <ac:chgData name="Carlo Carrelli" userId="c2614d7b-08da-4e79-8602-392b36aec39b" providerId="ADAL" clId="{CBDF4949-D955-4C77-A9C2-7C03B9249CE4}" dt="2024-03-12T20:48:20.416" v="2746" actId="478"/>
          <ac:spMkLst>
            <pc:docMk/>
            <pc:sldMk cId="750391803" sldId="299"/>
            <ac:spMk id="94" creationId="{9671A33C-9177-BA07-D42C-AB68BF6E220C}"/>
          </ac:spMkLst>
        </pc:spChg>
        <pc:spChg chg="add del mod">
          <ac:chgData name="Carlo Carrelli" userId="c2614d7b-08da-4e79-8602-392b36aec39b" providerId="ADAL" clId="{CBDF4949-D955-4C77-A9C2-7C03B9249CE4}" dt="2024-03-12T20:48:21.703" v="2747" actId="478"/>
          <ac:spMkLst>
            <pc:docMk/>
            <pc:sldMk cId="750391803" sldId="299"/>
            <ac:spMk id="95" creationId="{12DE2F0B-918E-E073-573C-89E56B93BBB3}"/>
          </ac:spMkLst>
        </pc:spChg>
        <pc:spChg chg="add del mod">
          <ac:chgData name="Carlo Carrelli" userId="c2614d7b-08da-4e79-8602-392b36aec39b" providerId="ADAL" clId="{CBDF4949-D955-4C77-A9C2-7C03B9249CE4}" dt="2024-03-12T20:48:22.949" v="2748" actId="478"/>
          <ac:spMkLst>
            <pc:docMk/>
            <pc:sldMk cId="750391803" sldId="299"/>
            <ac:spMk id="96" creationId="{E1F04E86-13EC-FA81-84DD-58D9726E6665}"/>
          </ac:spMkLst>
        </pc:spChg>
        <pc:spChg chg="add del mod">
          <ac:chgData name="Carlo Carrelli" userId="c2614d7b-08da-4e79-8602-392b36aec39b" providerId="ADAL" clId="{CBDF4949-D955-4C77-A9C2-7C03B9249CE4}" dt="2024-03-12T20:48:24.450" v="2749" actId="478"/>
          <ac:spMkLst>
            <pc:docMk/>
            <pc:sldMk cId="750391803" sldId="299"/>
            <ac:spMk id="97" creationId="{92E9A56D-28A6-A0DB-2C43-96A6E9AD5B90}"/>
          </ac:spMkLst>
        </pc:spChg>
        <pc:spChg chg="add del mod">
          <ac:chgData name="Carlo Carrelli" userId="c2614d7b-08da-4e79-8602-392b36aec39b" providerId="ADAL" clId="{CBDF4949-D955-4C77-A9C2-7C03B9249CE4}" dt="2024-03-12T20:48:17.717" v="2744" actId="478"/>
          <ac:spMkLst>
            <pc:docMk/>
            <pc:sldMk cId="750391803" sldId="299"/>
            <ac:spMk id="98" creationId="{0D6EF768-90C4-8939-AD35-CA4467B57E14}"/>
          </ac:spMkLst>
        </pc:spChg>
        <pc:spChg chg="add del mod">
          <ac:chgData name="Carlo Carrelli" userId="c2614d7b-08da-4e79-8602-392b36aec39b" providerId="ADAL" clId="{CBDF4949-D955-4C77-A9C2-7C03B9249CE4}" dt="2024-03-12T20:48:19.144" v="2745" actId="478"/>
          <ac:spMkLst>
            <pc:docMk/>
            <pc:sldMk cId="750391803" sldId="299"/>
            <ac:spMk id="99" creationId="{295A5123-121E-226E-F1AD-B73C8009B302}"/>
          </ac:spMkLst>
        </pc:spChg>
        <pc:spChg chg="add del mod">
          <ac:chgData name="Carlo Carrelli" userId="c2614d7b-08da-4e79-8602-392b36aec39b" providerId="ADAL" clId="{CBDF4949-D955-4C77-A9C2-7C03B9249CE4}" dt="2024-03-12T20:48:27.127" v="2751" actId="478"/>
          <ac:spMkLst>
            <pc:docMk/>
            <pc:sldMk cId="750391803" sldId="299"/>
            <ac:spMk id="100" creationId="{ADCB0494-9617-E180-5354-873D4526A6F4}"/>
          </ac:spMkLst>
        </pc:spChg>
        <pc:spChg chg="add del mod">
          <ac:chgData name="Carlo Carrelli" userId="c2614d7b-08da-4e79-8602-392b36aec39b" providerId="ADAL" clId="{CBDF4949-D955-4C77-A9C2-7C03B9249CE4}" dt="2024-03-12T20:48:28.514" v="2752" actId="478"/>
          <ac:spMkLst>
            <pc:docMk/>
            <pc:sldMk cId="750391803" sldId="299"/>
            <ac:spMk id="101" creationId="{305015EA-3F86-2F4B-741D-F2DEF766EE2D}"/>
          </ac:spMkLst>
        </pc:spChg>
        <pc:spChg chg="add del mod">
          <ac:chgData name="Carlo Carrelli" userId="c2614d7b-08da-4e79-8602-392b36aec39b" providerId="ADAL" clId="{CBDF4949-D955-4C77-A9C2-7C03B9249CE4}" dt="2024-03-12T20:48:30.520" v="2753" actId="478"/>
          <ac:spMkLst>
            <pc:docMk/>
            <pc:sldMk cId="750391803" sldId="299"/>
            <ac:spMk id="102" creationId="{A71F8F71-7604-2373-5C59-0A1ABFEC161C}"/>
          </ac:spMkLst>
        </pc:spChg>
        <pc:spChg chg="add del mod">
          <ac:chgData name="Carlo Carrelli" userId="c2614d7b-08da-4e79-8602-392b36aec39b" providerId="ADAL" clId="{CBDF4949-D955-4C77-A9C2-7C03B9249CE4}" dt="2024-03-12T20:48:32.068" v="2754" actId="478"/>
          <ac:spMkLst>
            <pc:docMk/>
            <pc:sldMk cId="750391803" sldId="299"/>
            <ac:spMk id="103" creationId="{63CE81F8-C66D-299D-FB60-4F447615CC6F}"/>
          </ac:spMkLst>
        </pc:spChg>
        <pc:spChg chg="add del mod">
          <ac:chgData name="Carlo Carrelli" userId="c2614d7b-08da-4e79-8602-392b36aec39b" providerId="ADAL" clId="{CBDF4949-D955-4C77-A9C2-7C03B9249CE4}" dt="2024-03-12T20:48:25.760" v="2750" actId="478"/>
          <ac:spMkLst>
            <pc:docMk/>
            <pc:sldMk cId="750391803" sldId="299"/>
            <ac:spMk id="104" creationId="{7DF17525-1BB3-0E31-3909-6D9EEC0DA108}"/>
          </ac:spMkLst>
        </pc:spChg>
        <pc:spChg chg="add mod">
          <ac:chgData name="Carlo Carrelli" userId="c2614d7b-08da-4e79-8602-392b36aec39b" providerId="ADAL" clId="{CBDF4949-D955-4C77-A9C2-7C03B9249CE4}" dt="2024-03-12T20:48:50.452" v="2756" actId="1076"/>
          <ac:spMkLst>
            <pc:docMk/>
            <pc:sldMk cId="750391803" sldId="299"/>
            <ac:spMk id="105" creationId="{B16452BC-BF3F-043B-ED0E-8D388BB7D7C7}"/>
          </ac:spMkLst>
        </pc:spChg>
        <pc:spChg chg="add mod">
          <ac:chgData name="Carlo Carrelli" userId="c2614d7b-08da-4e79-8602-392b36aec39b" providerId="ADAL" clId="{CBDF4949-D955-4C77-A9C2-7C03B9249CE4}" dt="2024-03-12T20:49:03.804" v="2759" actId="1076"/>
          <ac:spMkLst>
            <pc:docMk/>
            <pc:sldMk cId="750391803" sldId="299"/>
            <ac:spMk id="106" creationId="{20B21076-E25C-AC80-52AC-D936164EECB2}"/>
          </ac:spMkLst>
        </pc:spChg>
        <pc:spChg chg="add mod">
          <ac:chgData name="Carlo Carrelli" userId="c2614d7b-08da-4e79-8602-392b36aec39b" providerId="ADAL" clId="{CBDF4949-D955-4C77-A9C2-7C03B9249CE4}" dt="2024-03-12T20:49:07.891" v="2760" actId="571"/>
          <ac:spMkLst>
            <pc:docMk/>
            <pc:sldMk cId="750391803" sldId="299"/>
            <ac:spMk id="107" creationId="{7A3B34DF-8173-90C3-B6DD-288DE94322DF}"/>
          </ac:spMkLst>
        </pc:spChg>
        <pc:spChg chg="add mod">
          <ac:chgData name="Carlo Carrelli" userId="c2614d7b-08da-4e79-8602-392b36aec39b" providerId="ADAL" clId="{CBDF4949-D955-4C77-A9C2-7C03B9249CE4}" dt="2024-03-12T20:49:34.940" v="2767" actId="1076"/>
          <ac:spMkLst>
            <pc:docMk/>
            <pc:sldMk cId="750391803" sldId="299"/>
            <ac:spMk id="108" creationId="{9A0AE9EB-2C2A-4465-A390-4CB24DC0B1DA}"/>
          </ac:spMkLst>
        </pc:spChg>
        <pc:spChg chg="add mod">
          <ac:chgData name="Carlo Carrelli" userId="c2614d7b-08da-4e79-8602-392b36aec39b" providerId="ADAL" clId="{CBDF4949-D955-4C77-A9C2-7C03B9249CE4}" dt="2024-03-12T20:49:17.716" v="2762" actId="571"/>
          <ac:spMkLst>
            <pc:docMk/>
            <pc:sldMk cId="750391803" sldId="299"/>
            <ac:spMk id="109" creationId="{27D8D3E6-13B9-995E-905F-A9B6180038F7}"/>
          </ac:spMkLst>
        </pc:spChg>
        <pc:spChg chg="add mod">
          <ac:chgData name="Carlo Carrelli" userId="c2614d7b-08da-4e79-8602-392b36aec39b" providerId="ADAL" clId="{CBDF4949-D955-4C77-A9C2-7C03B9249CE4}" dt="2024-03-12T20:49:43.629" v="2768" actId="571"/>
          <ac:spMkLst>
            <pc:docMk/>
            <pc:sldMk cId="750391803" sldId="299"/>
            <ac:spMk id="110" creationId="{3170F686-5B6A-0A84-DBAB-576CE7F1ED1D}"/>
          </ac:spMkLst>
        </pc:spChg>
        <pc:spChg chg="add mod">
          <ac:chgData name="Carlo Carrelli" userId="c2614d7b-08da-4e79-8602-392b36aec39b" providerId="ADAL" clId="{CBDF4949-D955-4C77-A9C2-7C03B9249CE4}" dt="2024-03-12T20:49:46.756" v="2769" actId="571"/>
          <ac:spMkLst>
            <pc:docMk/>
            <pc:sldMk cId="750391803" sldId="299"/>
            <ac:spMk id="111" creationId="{2D3AFE14-D1C5-0990-C451-7497232E53FA}"/>
          </ac:spMkLst>
        </pc:spChg>
        <pc:spChg chg="add mod">
          <ac:chgData name="Carlo Carrelli" userId="c2614d7b-08da-4e79-8602-392b36aec39b" providerId="ADAL" clId="{CBDF4949-D955-4C77-A9C2-7C03B9249CE4}" dt="2024-03-12T20:49:49.927" v="2770" actId="571"/>
          <ac:spMkLst>
            <pc:docMk/>
            <pc:sldMk cId="750391803" sldId="299"/>
            <ac:spMk id="112" creationId="{446A277C-478C-928C-0EC4-EE7658783EAC}"/>
          </ac:spMkLst>
        </pc:spChg>
        <pc:spChg chg="add mod">
          <ac:chgData name="Carlo Carrelli" userId="c2614d7b-08da-4e79-8602-392b36aec39b" providerId="ADAL" clId="{CBDF4949-D955-4C77-A9C2-7C03B9249CE4}" dt="2024-03-12T20:50:25.960" v="2776" actId="1076"/>
          <ac:spMkLst>
            <pc:docMk/>
            <pc:sldMk cId="750391803" sldId="299"/>
            <ac:spMk id="113" creationId="{7DFE7B20-CE16-B492-869C-AFB9983224FA}"/>
          </ac:spMkLst>
        </pc:spChg>
        <pc:spChg chg="add mod">
          <ac:chgData name="Carlo Carrelli" userId="c2614d7b-08da-4e79-8602-392b36aec39b" providerId="ADAL" clId="{CBDF4949-D955-4C77-A9C2-7C03B9249CE4}" dt="2024-03-12T20:50:20.790" v="2775" actId="1076"/>
          <ac:spMkLst>
            <pc:docMk/>
            <pc:sldMk cId="750391803" sldId="299"/>
            <ac:spMk id="114" creationId="{8D66E043-A46A-E6E6-53CE-5C0B2FB5A26B}"/>
          </ac:spMkLst>
        </pc:spChg>
        <pc:spChg chg="add mod">
          <ac:chgData name="Carlo Carrelli" userId="c2614d7b-08da-4e79-8602-392b36aec39b" providerId="ADAL" clId="{CBDF4949-D955-4C77-A9C2-7C03B9249CE4}" dt="2024-03-12T20:50:47.764" v="2778" actId="1076"/>
          <ac:spMkLst>
            <pc:docMk/>
            <pc:sldMk cId="750391803" sldId="299"/>
            <ac:spMk id="115" creationId="{9B4F43F1-DB3B-5A54-E875-8FDB95D458F9}"/>
          </ac:spMkLst>
        </pc:spChg>
        <pc:spChg chg="add mod">
          <ac:chgData name="Carlo Carrelli" userId="c2614d7b-08da-4e79-8602-392b36aec39b" providerId="ADAL" clId="{CBDF4949-D955-4C77-A9C2-7C03B9249CE4}" dt="2024-03-12T20:51:01.768" v="2781" actId="1076"/>
          <ac:spMkLst>
            <pc:docMk/>
            <pc:sldMk cId="750391803" sldId="299"/>
            <ac:spMk id="116" creationId="{01B5D314-9781-1598-16E7-1F17ACBB056A}"/>
          </ac:spMkLst>
        </pc:spChg>
        <pc:spChg chg="add mod">
          <ac:chgData name="Carlo Carrelli" userId="c2614d7b-08da-4e79-8602-392b36aec39b" providerId="ADAL" clId="{CBDF4949-D955-4C77-A9C2-7C03B9249CE4}" dt="2024-03-12T20:51:07.308" v="2782" actId="571"/>
          <ac:spMkLst>
            <pc:docMk/>
            <pc:sldMk cId="750391803" sldId="299"/>
            <ac:spMk id="117" creationId="{AD3FAE18-911B-1D3D-AEF4-708039BF2BD4}"/>
          </ac:spMkLst>
        </pc:spChg>
        <pc:grpChg chg="del">
          <ac:chgData name="Carlo Carrelli" userId="c2614d7b-08da-4e79-8602-392b36aec39b" providerId="ADAL" clId="{CBDF4949-D955-4C77-A9C2-7C03B9249CE4}" dt="2024-03-12T12:32:10.816" v="1450" actId="478"/>
          <ac:grpSpMkLst>
            <pc:docMk/>
            <pc:sldMk cId="750391803" sldId="299"/>
            <ac:grpSpMk id="9" creationId="{B424EB77-FB19-2E02-FB69-E10D0C0E2F91}"/>
          </ac:grpSpMkLst>
        </pc:grpChg>
        <pc:grpChg chg="add mod">
          <ac:chgData name="Carlo Carrelli" userId="c2614d7b-08da-4e79-8602-392b36aec39b" providerId="ADAL" clId="{CBDF4949-D955-4C77-A9C2-7C03B9249CE4}" dt="2024-03-12T16:09:44.614" v="1761" actId="1076"/>
          <ac:grpSpMkLst>
            <pc:docMk/>
            <pc:sldMk cId="750391803" sldId="299"/>
            <ac:grpSpMk id="15" creationId="{7F359E8F-8C06-2A56-E7CE-92758EF99796}"/>
          </ac:grpSpMkLst>
        </pc:grpChg>
        <pc:grpChg chg="add mod">
          <ac:chgData name="Carlo Carrelli" userId="c2614d7b-08da-4e79-8602-392b36aec39b" providerId="ADAL" clId="{CBDF4949-D955-4C77-A9C2-7C03B9249CE4}" dt="2024-03-12T16:31:03.382" v="2010" actId="571"/>
          <ac:grpSpMkLst>
            <pc:docMk/>
            <pc:sldMk cId="750391803" sldId="299"/>
            <ac:grpSpMk id="24" creationId="{DD210F2C-5D0D-D0B0-E967-69604C6F282D}"/>
          </ac:grpSpMkLst>
        </pc:grpChg>
        <pc:grpChg chg="add del mod">
          <ac:chgData name="Carlo Carrelli" userId="c2614d7b-08da-4e79-8602-392b36aec39b" providerId="ADAL" clId="{CBDF4949-D955-4C77-A9C2-7C03B9249CE4}" dt="2024-03-12T16:16:20.129" v="1873" actId="165"/>
          <ac:grpSpMkLst>
            <pc:docMk/>
            <pc:sldMk cId="750391803" sldId="299"/>
            <ac:grpSpMk id="39" creationId="{9F38AC9F-285A-A4E5-7F45-7E815DD64F1B}"/>
          </ac:grpSpMkLst>
        </pc:grpChg>
        <pc:grpChg chg="add del mod">
          <ac:chgData name="Carlo Carrelli" userId="c2614d7b-08da-4e79-8602-392b36aec39b" providerId="ADAL" clId="{CBDF4949-D955-4C77-A9C2-7C03B9249CE4}" dt="2024-03-12T16:16:33.680" v="1875" actId="165"/>
          <ac:grpSpMkLst>
            <pc:docMk/>
            <pc:sldMk cId="750391803" sldId="299"/>
            <ac:grpSpMk id="42" creationId="{0DD472B6-3959-FF38-66AB-8E5DF56AE8CF}"/>
          </ac:grpSpMkLst>
        </pc:grpChg>
        <pc:grpChg chg="add del mod">
          <ac:chgData name="Carlo Carrelli" userId="c2614d7b-08da-4e79-8602-392b36aec39b" providerId="ADAL" clId="{CBDF4949-D955-4C77-A9C2-7C03B9249CE4}" dt="2024-03-12T16:41:43.400" v="2090" actId="478"/>
          <ac:grpSpMkLst>
            <pc:docMk/>
            <pc:sldMk cId="750391803" sldId="299"/>
            <ac:grpSpMk id="56" creationId="{1206C110-0BD9-847A-33E9-45FE24282416}"/>
          </ac:grpSpMkLst>
        </pc:grpChg>
        <pc:grpChg chg="add mod">
          <ac:chgData name="Carlo Carrelli" userId="c2614d7b-08da-4e79-8602-392b36aec39b" providerId="ADAL" clId="{CBDF4949-D955-4C77-A9C2-7C03B9249CE4}" dt="2024-03-12T16:31:03.382" v="2010" actId="571"/>
          <ac:grpSpMkLst>
            <pc:docMk/>
            <pc:sldMk cId="750391803" sldId="299"/>
            <ac:grpSpMk id="60" creationId="{7504D208-BF44-4CE5-5F70-62137B5E278E}"/>
          </ac:grpSpMkLst>
        </pc:grpChg>
        <pc:grpChg chg="add del mod">
          <ac:chgData name="Carlo Carrelli" userId="c2614d7b-08da-4e79-8602-392b36aec39b" providerId="ADAL" clId="{CBDF4949-D955-4C77-A9C2-7C03B9249CE4}" dt="2024-03-12T16:41:49.329" v="2092" actId="478"/>
          <ac:grpSpMkLst>
            <pc:docMk/>
            <pc:sldMk cId="750391803" sldId="299"/>
            <ac:grpSpMk id="63" creationId="{68DE9995-B1B6-C551-7E45-9A79C736389D}"/>
          </ac:grpSpMkLst>
        </pc:grpChg>
        <pc:grpChg chg="add del mod">
          <ac:chgData name="Carlo Carrelli" userId="c2614d7b-08da-4e79-8602-392b36aec39b" providerId="ADAL" clId="{CBDF4949-D955-4C77-A9C2-7C03B9249CE4}" dt="2024-03-12T16:41:21.244" v="2084" actId="478"/>
          <ac:grpSpMkLst>
            <pc:docMk/>
            <pc:sldMk cId="750391803" sldId="299"/>
            <ac:grpSpMk id="67" creationId="{79E09566-4B3E-DF0D-4C67-E23CDD185A37}"/>
          </ac:grpSpMkLst>
        </pc:grpChg>
        <pc:grpChg chg="add mod">
          <ac:chgData name="Carlo Carrelli" userId="c2614d7b-08da-4e79-8602-392b36aec39b" providerId="ADAL" clId="{CBDF4949-D955-4C77-A9C2-7C03B9249CE4}" dt="2024-03-12T19:27:31.692" v="2227" actId="1076"/>
          <ac:grpSpMkLst>
            <pc:docMk/>
            <pc:sldMk cId="750391803" sldId="299"/>
            <ac:grpSpMk id="71" creationId="{4006EDA9-2A91-92EF-A40B-D00FDE45487B}"/>
          </ac:grpSpMkLst>
        </pc:grpChg>
        <pc:grpChg chg="add mod">
          <ac:chgData name="Carlo Carrelli" userId="c2614d7b-08da-4e79-8602-392b36aec39b" providerId="ADAL" clId="{CBDF4949-D955-4C77-A9C2-7C03B9249CE4}" dt="2024-03-12T19:29:45.827" v="2243" actId="1076"/>
          <ac:grpSpMkLst>
            <pc:docMk/>
            <pc:sldMk cId="750391803" sldId="299"/>
            <ac:grpSpMk id="75" creationId="{6BE1CEE6-ACE5-6B8C-F4D9-3B5A73A545AA}"/>
          </ac:grpSpMkLst>
        </pc:grpChg>
        <pc:grpChg chg="add mod">
          <ac:chgData name="Carlo Carrelli" userId="c2614d7b-08da-4e79-8602-392b36aec39b" providerId="ADAL" clId="{CBDF4949-D955-4C77-A9C2-7C03B9249CE4}" dt="2024-03-12T19:29:51.045" v="2244" actId="1076"/>
          <ac:grpSpMkLst>
            <pc:docMk/>
            <pc:sldMk cId="750391803" sldId="299"/>
            <ac:grpSpMk id="79" creationId="{3E7C5CB6-D902-C456-7169-DA5C478E0350}"/>
          </ac:grpSpMkLst>
        </pc:grpChg>
        <pc:picChg chg="mod">
          <ac:chgData name="Carlo Carrelli" userId="c2614d7b-08da-4e79-8602-392b36aec39b" providerId="ADAL" clId="{CBDF4949-D955-4C77-A9C2-7C03B9249CE4}" dt="2024-03-12T16:07:48.916" v="1743"/>
          <ac:picMkLst>
            <pc:docMk/>
            <pc:sldMk cId="750391803" sldId="299"/>
            <ac:picMk id="16" creationId="{5B271207-FE1E-BE71-2A77-ECB2A086108E}"/>
          </ac:picMkLst>
        </pc:picChg>
        <pc:picChg chg="mod">
          <ac:chgData name="Carlo Carrelli" userId="c2614d7b-08da-4e79-8602-392b36aec39b" providerId="ADAL" clId="{CBDF4949-D955-4C77-A9C2-7C03B9249CE4}" dt="2024-03-12T16:31:03.382" v="2010" actId="571"/>
          <ac:picMkLst>
            <pc:docMk/>
            <pc:sldMk cId="750391803" sldId="299"/>
            <ac:picMk id="25" creationId="{681B6052-FD1F-FDEF-38BD-EAF7DA2C988B}"/>
          </ac:picMkLst>
        </pc:picChg>
        <pc:picChg chg="mod">
          <ac:chgData name="Carlo Carrelli" userId="c2614d7b-08da-4e79-8602-392b36aec39b" providerId="ADAL" clId="{CBDF4949-D955-4C77-A9C2-7C03B9249CE4}" dt="2024-03-12T16:31:03.382" v="2010" actId="571"/>
          <ac:picMkLst>
            <pc:docMk/>
            <pc:sldMk cId="750391803" sldId="299"/>
            <ac:picMk id="26" creationId="{09E68287-FBCE-F248-59BF-5D5DF50CEA0A}"/>
          </ac:picMkLst>
        </pc:picChg>
        <pc:picChg chg="mod">
          <ac:chgData name="Carlo Carrelli" userId="c2614d7b-08da-4e79-8602-392b36aec39b" providerId="ADAL" clId="{CBDF4949-D955-4C77-A9C2-7C03B9249CE4}" dt="2024-03-12T16:31:03.382" v="2010" actId="571"/>
          <ac:picMkLst>
            <pc:docMk/>
            <pc:sldMk cId="750391803" sldId="299"/>
            <ac:picMk id="27" creationId="{D6087FA6-2C8D-CDFA-F95A-63B4DEA4602F}"/>
          </ac:picMkLst>
        </pc:picChg>
        <pc:picChg chg="mod">
          <ac:chgData name="Carlo Carrelli" userId="c2614d7b-08da-4e79-8602-392b36aec39b" providerId="ADAL" clId="{CBDF4949-D955-4C77-A9C2-7C03B9249CE4}" dt="2024-03-12T16:31:03.382" v="2010" actId="571"/>
          <ac:picMkLst>
            <pc:docMk/>
            <pc:sldMk cId="750391803" sldId="299"/>
            <ac:picMk id="28" creationId="{A5F1E117-BEAF-1068-57AE-FD17C0B129BF}"/>
          </ac:picMkLst>
        </pc:picChg>
        <pc:picChg chg="del mod topLvl">
          <ac:chgData name="Carlo Carrelli" userId="c2614d7b-08da-4e79-8602-392b36aec39b" providerId="ADAL" clId="{CBDF4949-D955-4C77-A9C2-7C03B9249CE4}" dt="2024-03-12T16:41:32.137" v="2087" actId="478"/>
          <ac:picMkLst>
            <pc:docMk/>
            <pc:sldMk cId="750391803" sldId="299"/>
            <ac:picMk id="40" creationId="{36DD9AEE-D095-50E8-E53B-BA1F45501210}"/>
          </ac:picMkLst>
        </pc:picChg>
        <pc:picChg chg="del mod topLvl">
          <ac:chgData name="Carlo Carrelli" userId="c2614d7b-08da-4e79-8602-392b36aec39b" providerId="ADAL" clId="{CBDF4949-D955-4C77-A9C2-7C03B9249CE4}" dt="2024-03-12T16:41:23.220" v="2085" actId="478"/>
          <ac:picMkLst>
            <pc:docMk/>
            <pc:sldMk cId="750391803" sldId="299"/>
            <ac:picMk id="43" creationId="{13434962-37A6-7064-61D3-DF405351E839}"/>
          </ac:picMkLst>
        </pc:picChg>
        <pc:picChg chg="add mod">
          <ac:chgData name="Carlo Carrelli" userId="c2614d7b-08da-4e79-8602-392b36aec39b" providerId="ADAL" clId="{CBDF4949-D955-4C77-A9C2-7C03B9249CE4}" dt="2024-03-12T19:27:13.243" v="2225" actId="1076"/>
          <ac:picMkLst>
            <pc:docMk/>
            <pc:sldMk cId="750391803" sldId="299"/>
            <ac:picMk id="70" creationId="{C8D7206B-46A3-66C7-052B-282DF3B1616C}"/>
          </ac:picMkLst>
        </pc:picChg>
        <pc:picChg chg="add mod">
          <ac:chgData name="Carlo Carrelli" userId="c2614d7b-08da-4e79-8602-392b36aec39b" providerId="ADAL" clId="{CBDF4949-D955-4C77-A9C2-7C03B9249CE4}" dt="2024-03-12T19:28:48.703" v="2235" actId="1076"/>
          <ac:picMkLst>
            <pc:docMk/>
            <pc:sldMk cId="750391803" sldId="299"/>
            <ac:picMk id="76" creationId="{01C8C1A1-70CC-0BBF-847E-B262A04DE199}"/>
          </ac:picMkLst>
        </pc:picChg>
        <pc:picChg chg="add mod">
          <ac:chgData name="Carlo Carrelli" userId="c2614d7b-08da-4e79-8602-392b36aec39b" providerId="ADAL" clId="{CBDF4949-D955-4C77-A9C2-7C03B9249CE4}" dt="2024-03-12T19:33:55.073" v="2307" actId="1076"/>
          <ac:picMkLst>
            <pc:docMk/>
            <pc:sldMk cId="750391803" sldId="299"/>
            <ac:picMk id="87" creationId="{B22B4942-FB6C-C91E-A404-7F87E6A7B317}"/>
          </ac:picMkLst>
        </pc:picChg>
        <pc:cxnChg chg="add del mod">
          <ac:chgData name="Carlo Carrelli" userId="c2614d7b-08da-4e79-8602-392b36aec39b" providerId="ADAL" clId="{CBDF4949-D955-4C77-A9C2-7C03B9249CE4}" dt="2024-03-12T16:41:46.721" v="2091" actId="478"/>
          <ac:cxnSpMkLst>
            <pc:docMk/>
            <pc:sldMk cId="750391803" sldId="299"/>
            <ac:cxnSpMk id="20" creationId="{65F3BC46-1743-7CDF-06F0-072C2EDCFBB1}"/>
          </ac:cxnSpMkLst>
        </pc:cxnChg>
        <pc:cxnChg chg="add del mod">
          <ac:chgData name="Carlo Carrelli" userId="c2614d7b-08da-4e79-8602-392b36aec39b" providerId="ADAL" clId="{CBDF4949-D955-4C77-A9C2-7C03B9249CE4}" dt="2024-03-12T16:41:46.721" v="2091" actId="478"/>
          <ac:cxnSpMkLst>
            <pc:docMk/>
            <pc:sldMk cId="750391803" sldId="299"/>
            <ac:cxnSpMk id="21" creationId="{113396FC-3813-B1CB-55C9-BBED84E9326C}"/>
          </ac:cxnSpMkLst>
        </pc:cxnChg>
        <pc:cxnChg chg="add mod">
          <ac:chgData name="Carlo Carrelli" userId="c2614d7b-08da-4e79-8602-392b36aec39b" providerId="ADAL" clId="{CBDF4949-D955-4C77-A9C2-7C03B9249CE4}" dt="2024-03-12T16:21:31.922" v="1937" actId="14100"/>
          <ac:cxnSpMkLst>
            <pc:docMk/>
            <pc:sldMk cId="750391803" sldId="299"/>
            <ac:cxnSpMk id="53" creationId="{2C2633A8-99DB-4AB1-F7BC-2067D9E5A2AB}"/>
          </ac:cxnSpMkLst>
        </pc:cxnChg>
        <pc:cxnChg chg="mod">
          <ac:chgData name="Carlo Carrelli" userId="c2614d7b-08da-4e79-8602-392b36aec39b" providerId="ADAL" clId="{CBDF4949-D955-4C77-A9C2-7C03B9249CE4}" dt="2024-03-12T19:27:42.273" v="2229" actId="1076"/>
          <ac:cxnSpMkLst>
            <pc:docMk/>
            <pc:sldMk cId="750391803" sldId="299"/>
            <ac:cxnSpMk id="72" creationId="{99D73FF9-3F1F-4620-9CF0-11266C03B5B4}"/>
          </ac:cxnSpMkLst>
        </pc:cxnChg>
        <pc:cxnChg chg="add mod">
          <ac:chgData name="Carlo Carrelli" userId="c2614d7b-08da-4e79-8602-392b36aec39b" providerId="ADAL" clId="{CBDF4949-D955-4C77-A9C2-7C03B9249CE4}" dt="2024-03-12T19:29:15.223" v="2239" actId="1076"/>
          <ac:cxnSpMkLst>
            <pc:docMk/>
            <pc:sldMk cId="750391803" sldId="299"/>
            <ac:cxnSpMk id="77" creationId="{2C6C4036-4707-2469-7E3F-E39028E4E926}"/>
          </ac:cxnSpMkLst>
        </pc:cxnChg>
      </pc:sldChg>
      <pc:sldChg chg="addSp modSp add mod ord">
        <pc:chgData name="Carlo Carrelli" userId="c2614d7b-08da-4e79-8602-392b36aec39b" providerId="ADAL" clId="{CBDF4949-D955-4C77-A9C2-7C03B9249CE4}" dt="2024-03-13T00:00:17.056" v="5160" actId="20577"/>
        <pc:sldMkLst>
          <pc:docMk/>
          <pc:sldMk cId="824379569" sldId="300"/>
        </pc:sldMkLst>
        <pc:spChg chg="add mod">
          <ac:chgData name="Carlo Carrelli" userId="c2614d7b-08da-4e79-8602-392b36aec39b" providerId="ADAL" clId="{CBDF4949-D955-4C77-A9C2-7C03B9249CE4}" dt="2024-03-12T19:47:48.415" v="2385" actId="571"/>
          <ac:spMkLst>
            <pc:docMk/>
            <pc:sldMk cId="824379569" sldId="300"/>
            <ac:spMk id="4" creationId="{E72BE85B-2E8E-D609-FC6E-49E996A8CC50}"/>
          </ac:spMkLst>
        </pc:spChg>
        <pc:spChg chg="add mod">
          <ac:chgData name="Carlo Carrelli" userId="c2614d7b-08da-4e79-8602-392b36aec39b" providerId="ADAL" clId="{CBDF4949-D955-4C77-A9C2-7C03B9249CE4}" dt="2024-03-12T19:47:48.415" v="2385" actId="571"/>
          <ac:spMkLst>
            <pc:docMk/>
            <pc:sldMk cId="824379569" sldId="300"/>
            <ac:spMk id="5" creationId="{9CDE997A-CAF2-98E8-645F-3C3E28847A04}"/>
          </ac:spMkLst>
        </pc:spChg>
        <pc:spChg chg="add mod">
          <ac:chgData name="Carlo Carrelli" userId="c2614d7b-08da-4e79-8602-392b36aec39b" providerId="ADAL" clId="{CBDF4949-D955-4C77-A9C2-7C03B9249CE4}" dt="2024-03-12T19:48:10.564" v="2386" actId="571"/>
          <ac:spMkLst>
            <pc:docMk/>
            <pc:sldMk cId="824379569" sldId="300"/>
            <ac:spMk id="6" creationId="{7EF3D6B6-C38C-9ABF-85D7-3DDE922324E4}"/>
          </ac:spMkLst>
        </pc:spChg>
        <pc:spChg chg="add mod">
          <ac:chgData name="Carlo Carrelli" userId="c2614d7b-08da-4e79-8602-392b36aec39b" providerId="ADAL" clId="{CBDF4949-D955-4C77-A9C2-7C03B9249CE4}" dt="2024-03-12T19:48:10.564" v="2386" actId="571"/>
          <ac:spMkLst>
            <pc:docMk/>
            <pc:sldMk cId="824379569" sldId="300"/>
            <ac:spMk id="7" creationId="{E47229F5-DB36-4767-19B5-F4032F9E822F}"/>
          </ac:spMkLst>
        </pc:spChg>
        <pc:spChg chg="add mod">
          <ac:chgData name="Carlo Carrelli" userId="c2614d7b-08da-4e79-8602-392b36aec39b" providerId="ADAL" clId="{CBDF4949-D955-4C77-A9C2-7C03B9249CE4}" dt="2024-03-12T19:48:10.564" v="2386" actId="571"/>
          <ac:spMkLst>
            <pc:docMk/>
            <pc:sldMk cId="824379569" sldId="300"/>
            <ac:spMk id="8" creationId="{A3692DB3-9012-B72E-4CF3-9146C6570779}"/>
          </ac:spMkLst>
        </pc:spChg>
        <pc:spChg chg="mod">
          <ac:chgData name="Carlo Carrelli" userId="c2614d7b-08da-4e79-8602-392b36aec39b" providerId="ADAL" clId="{CBDF4949-D955-4C77-A9C2-7C03B9249CE4}" dt="2024-03-13T00:00:17.056" v="5160" actId="20577"/>
          <ac:spMkLst>
            <pc:docMk/>
            <pc:sldMk cId="824379569" sldId="300"/>
            <ac:spMk id="10" creationId="{1EF631A0-9210-20F8-739F-4EB28EB633F4}"/>
          </ac:spMkLst>
        </pc:spChg>
        <pc:spChg chg="mod">
          <ac:chgData name="Carlo Carrelli" userId="c2614d7b-08da-4e79-8602-392b36aec39b" providerId="ADAL" clId="{CBDF4949-D955-4C77-A9C2-7C03B9249CE4}" dt="2024-03-13T00:00:02.184" v="5138" actId="20577"/>
          <ac:spMkLst>
            <pc:docMk/>
            <pc:sldMk cId="824379569" sldId="300"/>
            <ac:spMk id="33" creationId="{451085B2-6A35-F4EF-1852-578E563E1E70}"/>
          </ac:spMkLst>
        </pc:spChg>
        <pc:spChg chg="mod">
          <ac:chgData name="Carlo Carrelli" userId="c2614d7b-08da-4e79-8602-392b36aec39b" providerId="ADAL" clId="{CBDF4949-D955-4C77-A9C2-7C03B9249CE4}" dt="2024-03-12T19:48:10.564" v="2386" actId="571"/>
          <ac:spMkLst>
            <pc:docMk/>
            <pc:sldMk cId="824379569" sldId="300"/>
            <ac:spMk id="37" creationId="{B50FA172-77D4-1DFD-F185-35A463B78C47}"/>
          </ac:spMkLst>
        </pc:spChg>
        <pc:spChg chg="mod">
          <ac:chgData name="Carlo Carrelli" userId="c2614d7b-08da-4e79-8602-392b36aec39b" providerId="ADAL" clId="{CBDF4949-D955-4C77-A9C2-7C03B9249CE4}" dt="2024-03-12T19:48:10.564" v="2386" actId="571"/>
          <ac:spMkLst>
            <pc:docMk/>
            <pc:sldMk cId="824379569" sldId="300"/>
            <ac:spMk id="38" creationId="{4AB68004-1716-64E5-3153-1C0C0A253FD9}"/>
          </ac:spMkLst>
        </pc:spChg>
        <pc:spChg chg="mod">
          <ac:chgData name="Carlo Carrelli" userId="c2614d7b-08da-4e79-8602-392b36aec39b" providerId="ADAL" clId="{CBDF4949-D955-4C77-A9C2-7C03B9249CE4}" dt="2024-03-12T19:48:10.564" v="2386" actId="571"/>
          <ac:spMkLst>
            <pc:docMk/>
            <pc:sldMk cId="824379569" sldId="300"/>
            <ac:spMk id="51" creationId="{1BA0A8BE-9D62-A887-B279-8932826A0095}"/>
          </ac:spMkLst>
        </pc:spChg>
        <pc:spChg chg="mod">
          <ac:chgData name="Carlo Carrelli" userId="c2614d7b-08da-4e79-8602-392b36aec39b" providerId="ADAL" clId="{CBDF4949-D955-4C77-A9C2-7C03B9249CE4}" dt="2024-03-12T19:48:10.564" v="2386" actId="571"/>
          <ac:spMkLst>
            <pc:docMk/>
            <pc:sldMk cId="824379569" sldId="300"/>
            <ac:spMk id="57" creationId="{02D64947-C0EC-0ADB-708C-C7DF7231D47C}"/>
          </ac:spMkLst>
        </pc:spChg>
        <pc:spChg chg="mod">
          <ac:chgData name="Carlo Carrelli" userId="c2614d7b-08da-4e79-8602-392b36aec39b" providerId="ADAL" clId="{CBDF4949-D955-4C77-A9C2-7C03B9249CE4}" dt="2024-03-12T19:48:10.564" v="2386" actId="571"/>
          <ac:spMkLst>
            <pc:docMk/>
            <pc:sldMk cId="824379569" sldId="300"/>
            <ac:spMk id="58" creationId="{A3762B2B-A181-9245-E941-0CC548CC5FCF}"/>
          </ac:spMkLst>
        </pc:spChg>
        <pc:spChg chg="mod">
          <ac:chgData name="Carlo Carrelli" userId="c2614d7b-08da-4e79-8602-392b36aec39b" providerId="ADAL" clId="{CBDF4949-D955-4C77-A9C2-7C03B9249CE4}" dt="2024-03-12T19:48:10.564" v="2386" actId="571"/>
          <ac:spMkLst>
            <pc:docMk/>
            <pc:sldMk cId="824379569" sldId="300"/>
            <ac:spMk id="59" creationId="{3B69079E-A6DC-AE90-1A24-77A4A465E330}"/>
          </ac:spMkLst>
        </pc:spChg>
        <pc:spChg chg="mod">
          <ac:chgData name="Carlo Carrelli" userId="c2614d7b-08da-4e79-8602-392b36aec39b" providerId="ADAL" clId="{CBDF4949-D955-4C77-A9C2-7C03B9249CE4}" dt="2024-03-12T16:38:31.126" v="2059" actId="1076"/>
          <ac:spMkLst>
            <pc:docMk/>
            <pc:sldMk cId="824379569" sldId="300"/>
            <ac:spMk id="61" creationId="{3E045D73-C932-1D5B-DAB2-809D641A8C84}"/>
          </ac:spMkLst>
        </pc:spChg>
        <pc:grpChg chg="mod">
          <ac:chgData name="Carlo Carrelli" userId="c2614d7b-08da-4e79-8602-392b36aec39b" providerId="ADAL" clId="{CBDF4949-D955-4C77-A9C2-7C03B9249CE4}" dt="2024-03-12T19:48:10.564" v="2386" actId="571"/>
          <ac:grpSpMkLst>
            <pc:docMk/>
            <pc:sldMk cId="824379569" sldId="300"/>
            <ac:grpSpMk id="24" creationId="{DD210F2C-5D0D-D0B0-E967-69604C6F282D}"/>
          </ac:grpSpMkLst>
        </pc:grpChg>
        <pc:grpChg chg="mod">
          <ac:chgData name="Carlo Carrelli" userId="c2614d7b-08da-4e79-8602-392b36aec39b" providerId="ADAL" clId="{CBDF4949-D955-4C77-A9C2-7C03B9249CE4}" dt="2024-03-12T19:48:10.564" v="2386" actId="571"/>
          <ac:grpSpMkLst>
            <pc:docMk/>
            <pc:sldMk cId="824379569" sldId="300"/>
            <ac:grpSpMk id="60" creationId="{7504D208-BF44-4CE5-5F70-62137B5E278E}"/>
          </ac:grpSpMkLst>
        </pc:grpChg>
        <pc:grpChg chg="mod">
          <ac:chgData name="Carlo Carrelli" userId="c2614d7b-08da-4e79-8602-392b36aec39b" providerId="ADAL" clId="{CBDF4949-D955-4C77-A9C2-7C03B9249CE4}" dt="2024-03-12T16:38:46.793" v="2063" actId="1076"/>
          <ac:grpSpMkLst>
            <pc:docMk/>
            <pc:sldMk cId="824379569" sldId="300"/>
            <ac:grpSpMk id="63" creationId="{68DE9995-B1B6-C551-7E45-9A79C736389D}"/>
          </ac:grpSpMkLst>
        </pc:grpChg>
        <pc:grpChg chg="mod">
          <ac:chgData name="Carlo Carrelli" userId="c2614d7b-08da-4e79-8602-392b36aec39b" providerId="ADAL" clId="{CBDF4949-D955-4C77-A9C2-7C03B9249CE4}" dt="2024-03-12T19:48:10.564" v="2386" actId="571"/>
          <ac:grpSpMkLst>
            <pc:docMk/>
            <pc:sldMk cId="824379569" sldId="300"/>
            <ac:grpSpMk id="67" creationId="{79E09566-4B3E-DF0D-4C67-E23CDD185A37}"/>
          </ac:grpSpMkLst>
        </pc:grpChg>
        <pc:picChg chg="mod">
          <ac:chgData name="Carlo Carrelli" userId="c2614d7b-08da-4e79-8602-392b36aec39b" providerId="ADAL" clId="{CBDF4949-D955-4C77-A9C2-7C03B9249CE4}" dt="2024-03-12T16:38:35.501" v="2061" actId="1076"/>
          <ac:picMkLst>
            <pc:docMk/>
            <pc:sldMk cId="824379569" sldId="300"/>
            <ac:picMk id="16" creationId="{5B271207-FE1E-BE71-2A77-ECB2A086108E}"/>
          </ac:picMkLst>
        </pc:picChg>
        <pc:picChg chg="mod">
          <ac:chgData name="Carlo Carrelli" userId="c2614d7b-08da-4e79-8602-392b36aec39b" providerId="ADAL" clId="{CBDF4949-D955-4C77-A9C2-7C03B9249CE4}" dt="2024-03-12T19:48:10.564" v="2386" actId="571"/>
          <ac:picMkLst>
            <pc:docMk/>
            <pc:sldMk cId="824379569" sldId="300"/>
            <ac:picMk id="25" creationId="{681B6052-FD1F-FDEF-38BD-EAF7DA2C988B}"/>
          </ac:picMkLst>
        </pc:picChg>
        <pc:picChg chg="mod">
          <ac:chgData name="Carlo Carrelli" userId="c2614d7b-08da-4e79-8602-392b36aec39b" providerId="ADAL" clId="{CBDF4949-D955-4C77-A9C2-7C03B9249CE4}" dt="2024-03-12T19:48:10.564" v="2386" actId="571"/>
          <ac:picMkLst>
            <pc:docMk/>
            <pc:sldMk cId="824379569" sldId="300"/>
            <ac:picMk id="26" creationId="{09E68287-FBCE-F248-59BF-5D5DF50CEA0A}"/>
          </ac:picMkLst>
        </pc:picChg>
        <pc:picChg chg="mod">
          <ac:chgData name="Carlo Carrelli" userId="c2614d7b-08da-4e79-8602-392b36aec39b" providerId="ADAL" clId="{CBDF4949-D955-4C77-A9C2-7C03B9249CE4}" dt="2024-03-12T19:48:10.564" v="2386" actId="571"/>
          <ac:picMkLst>
            <pc:docMk/>
            <pc:sldMk cId="824379569" sldId="300"/>
            <ac:picMk id="27" creationId="{D6087FA6-2C8D-CDFA-F95A-63B4DEA4602F}"/>
          </ac:picMkLst>
        </pc:picChg>
        <pc:picChg chg="mod">
          <ac:chgData name="Carlo Carrelli" userId="c2614d7b-08da-4e79-8602-392b36aec39b" providerId="ADAL" clId="{CBDF4949-D955-4C77-A9C2-7C03B9249CE4}" dt="2024-03-12T19:48:10.564" v="2386" actId="571"/>
          <ac:picMkLst>
            <pc:docMk/>
            <pc:sldMk cId="824379569" sldId="300"/>
            <ac:picMk id="28" creationId="{A5F1E117-BEAF-1068-57AE-FD17C0B129BF}"/>
          </ac:picMkLst>
        </pc:picChg>
        <pc:cxnChg chg="mod">
          <ac:chgData name="Carlo Carrelli" userId="c2614d7b-08da-4e79-8602-392b36aec39b" providerId="ADAL" clId="{CBDF4949-D955-4C77-A9C2-7C03B9249CE4}" dt="2024-03-12T16:37:57.306" v="2056" actId="14100"/>
          <ac:cxnSpMkLst>
            <pc:docMk/>
            <pc:sldMk cId="824379569" sldId="300"/>
            <ac:cxnSpMk id="21" creationId="{113396FC-3813-B1CB-55C9-BBED84E9326C}"/>
          </ac:cxnSpMkLst>
        </pc:cxnChg>
      </pc:sldChg>
      <pc:sldChg chg="addSp delSp modSp add mod ord">
        <pc:chgData name="Carlo Carrelli" userId="c2614d7b-08da-4e79-8602-392b36aec39b" providerId="ADAL" clId="{CBDF4949-D955-4C77-A9C2-7C03B9249CE4}" dt="2024-03-12T20:47:16.632" v="2741" actId="1036"/>
        <pc:sldMkLst>
          <pc:docMk/>
          <pc:sldMk cId="2443000074" sldId="301"/>
        </pc:sldMkLst>
        <pc:spChg chg="add mod topLvl">
          <ac:chgData name="Carlo Carrelli" userId="c2614d7b-08da-4e79-8602-392b36aec39b" providerId="ADAL" clId="{CBDF4949-D955-4C77-A9C2-7C03B9249CE4}" dt="2024-03-12T20:46:41.129" v="2727" actId="14100"/>
          <ac:spMkLst>
            <pc:docMk/>
            <pc:sldMk cId="2443000074" sldId="301"/>
            <ac:spMk id="2" creationId="{9ED54037-BE93-0CCA-69C3-551BEBD3C250}"/>
          </ac:spMkLst>
        </pc:spChg>
        <pc:spChg chg="add mod topLvl">
          <ac:chgData name="Carlo Carrelli" userId="c2614d7b-08da-4e79-8602-392b36aec39b" providerId="ADAL" clId="{CBDF4949-D955-4C77-A9C2-7C03B9249CE4}" dt="2024-03-12T20:46:47.993" v="2729" actId="1035"/>
          <ac:spMkLst>
            <pc:docMk/>
            <pc:sldMk cId="2443000074" sldId="301"/>
            <ac:spMk id="4" creationId="{EA66765B-0713-F9CA-452D-E879CB70675E}"/>
          </ac:spMkLst>
        </pc:spChg>
        <pc:spChg chg="add mod topLvl">
          <ac:chgData name="Carlo Carrelli" userId="c2614d7b-08da-4e79-8602-392b36aec39b" providerId="ADAL" clId="{CBDF4949-D955-4C77-A9C2-7C03B9249CE4}" dt="2024-03-12T20:46:17.345" v="2725" actId="404"/>
          <ac:spMkLst>
            <pc:docMk/>
            <pc:sldMk cId="2443000074" sldId="301"/>
            <ac:spMk id="5" creationId="{C4796638-C811-B372-CA4D-D03AE2D4EF7E}"/>
          </ac:spMkLst>
        </pc:spChg>
        <pc:spChg chg="add del mod">
          <ac:chgData name="Carlo Carrelli" userId="c2614d7b-08da-4e79-8602-392b36aec39b" providerId="ADAL" clId="{CBDF4949-D955-4C77-A9C2-7C03B9249CE4}" dt="2024-03-12T20:33:35.626" v="2621" actId="478"/>
          <ac:spMkLst>
            <pc:docMk/>
            <pc:sldMk cId="2443000074" sldId="301"/>
            <ac:spMk id="6" creationId="{F9786DD7-8225-C308-F5F1-C5F4A1F1E715}"/>
          </ac:spMkLst>
        </pc:spChg>
        <pc:spChg chg="add del mod">
          <ac:chgData name="Carlo Carrelli" userId="c2614d7b-08da-4e79-8602-392b36aec39b" providerId="ADAL" clId="{CBDF4949-D955-4C77-A9C2-7C03B9249CE4}" dt="2024-03-12T20:33:44.780" v="2622" actId="478"/>
          <ac:spMkLst>
            <pc:docMk/>
            <pc:sldMk cId="2443000074" sldId="301"/>
            <ac:spMk id="7" creationId="{08A9CCDC-D3E9-23C1-45D8-3FF9A3C6EC19}"/>
          </ac:spMkLst>
        </pc:spChg>
        <pc:spChg chg="add del mod">
          <ac:chgData name="Carlo Carrelli" userId="c2614d7b-08da-4e79-8602-392b36aec39b" providerId="ADAL" clId="{CBDF4949-D955-4C77-A9C2-7C03B9249CE4}" dt="2024-03-12T20:27:29.018" v="2593" actId="478"/>
          <ac:spMkLst>
            <pc:docMk/>
            <pc:sldMk cId="2443000074" sldId="301"/>
            <ac:spMk id="8" creationId="{0733CFE3-8A1E-D4B0-C49E-A279FE788184}"/>
          </ac:spMkLst>
        </pc:spChg>
        <pc:spChg chg="add del mod">
          <ac:chgData name="Carlo Carrelli" userId="c2614d7b-08da-4e79-8602-392b36aec39b" providerId="ADAL" clId="{CBDF4949-D955-4C77-A9C2-7C03B9249CE4}" dt="2024-03-12T20:27:33.432" v="2594" actId="478"/>
          <ac:spMkLst>
            <pc:docMk/>
            <pc:sldMk cId="2443000074" sldId="301"/>
            <ac:spMk id="9" creationId="{AC3B7E8E-DF9A-DCF8-BFD1-B0BA5ECF3E39}"/>
          </ac:spMkLst>
        </pc:spChg>
        <pc:spChg chg="mod">
          <ac:chgData name="Carlo Carrelli" userId="c2614d7b-08da-4e79-8602-392b36aec39b" providerId="ADAL" clId="{CBDF4949-D955-4C77-A9C2-7C03B9249CE4}" dt="2024-03-12T20:11:05.756" v="2446" actId="1076"/>
          <ac:spMkLst>
            <pc:docMk/>
            <pc:sldMk cId="2443000074" sldId="301"/>
            <ac:spMk id="10" creationId="{1EF631A0-9210-20F8-739F-4EB28EB633F4}"/>
          </ac:spMkLst>
        </pc:spChg>
        <pc:spChg chg="add del mod topLvl">
          <ac:chgData name="Carlo Carrelli" userId="c2614d7b-08da-4e79-8602-392b36aec39b" providerId="ADAL" clId="{CBDF4949-D955-4C77-A9C2-7C03B9249CE4}" dt="2024-03-12T20:35:41.756" v="2635" actId="478"/>
          <ac:spMkLst>
            <pc:docMk/>
            <pc:sldMk cId="2443000074" sldId="301"/>
            <ac:spMk id="19" creationId="{0A55770A-3D4F-FC3A-719D-0355A5600899}"/>
          </ac:spMkLst>
        </pc:spChg>
        <pc:spChg chg="add mod">
          <ac:chgData name="Carlo Carrelli" userId="c2614d7b-08da-4e79-8602-392b36aec39b" providerId="ADAL" clId="{CBDF4949-D955-4C77-A9C2-7C03B9249CE4}" dt="2024-03-12T20:34:02.252" v="2625" actId="1076"/>
          <ac:spMkLst>
            <pc:docMk/>
            <pc:sldMk cId="2443000074" sldId="301"/>
            <ac:spMk id="22" creationId="{4575F947-8ACC-B069-3EE5-8081C80D826D}"/>
          </ac:spMkLst>
        </pc:spChg>
        <pc:spChg chg="add mod ord topLvl">
          <ac:chgData name="Carlo Carrelli" userId="c2614d7b-08da-4e79-8602-392b36aec39b" providerId="ADAL" clId="{CBDF4949-D955-4C77-A9C2-7C03B9249CE4}" dt="2024-03-12T20:35:17.116" v="2631" actId="166"/>
          <ac:spMkLst>
            <pc:docMk/>
            <pc:sldMk cId="2443000074" sldId="301"/>
            <ac:spMk id="23" creationId="{9080598F-8350-AC0C-7A5C-3ED5CDDCA506}"/>
          </ac:spMkLst>
        </pc:spChg>
        <pc:spChg chg="add mod">
          <ac:chgData name="Carlo Carrelli" userId="c2614d7b-08da-4e79-8602-392b36aec39b" providerId="ADAL" clId="{CBDF4949-D955-4C77-A9C2-7C03B9249CE4}" dt="2024-03-12T20:35:34.691" v="2634" actId="1076"/>
          <ac:spMkLst>
            <pc:docMk/>
            <pc:sldMk cId="2443000074" sldId="301"/>
            <ac:spMk id="24" creationId="{F3A96BE3-2853-EF31-CE37-0DBA587CD1A3}"/>
          </ac:spMkLst>
        </pc:spChg>
        <pc:spChg chg="add mod">
          <ac:chgData name="Carlo Carrelli" userId="c2614d7b-08da-4e79-8602-392b36aec39b" providerId="ADAL" clId="{CBDF4949-D955-4C77-A9C2-7C03B9249CE4}" dt="2024-03-12T20:35:54.352" v="2637" actId="688"/>
          <ac:spMkLst>
            <pc:docMk/>
            <pc:sldMk cId="2443000074" sldId="301"/>
            <ac:spMk id="25" creationId="{4A60B76D-D644-DEFC-0B2F-50FB4088DE35}"/>
          </ac:spMkLst>
        </pc:spChg>
        <pc:spChg chg="add mod">
          <ac:chgData name="Carlo Carrelli" userId="c2614d7b-08da-4e79-8602-392b36aec39b" providerId="ADAL" clId="{CBDF4949-D955-4C77-A9C2-7C03B9249CE4}" dt="2024-03-12T20:39:16.255" v="2658" actId="207"/>
          <ac:spMkLst>
            <pc:docMk/>
            <pc:sldMk cId="2443000074" sldId="301"/>
            <ac:spMk id="26" creationId="{273C34FB-16B7-92AE-4E4D-4FC2F1145F79}"/>
          </ac:spMkLst>
        </pc:spChg>
        <pc:spChg chg="add mod">
          <ac:chgData name="Carlo Carrelli" userId="c2614d7b-08da-4e79-8602-392b36aec39b" providerId="ADAL" clId="{CBDF4949-D955-4C77-A9C2-7C03B9249CE4}" dt="2024-03-12T20:39:16.255" v="2658" actId="207"/>
          <ac:spMkLst>
            <pc:docMk/>
            <pc:sldMk cId="2443000074" sldId="301"/>
            <ac:spMk id="27" creationId="{9F1411BE-76A6-8088-F0D8-76B17B6E3045}"/>
          </ac:spMkLst>
        </pc:spChg>
        <pc:spChg chg="mod">
          <ac:chgData name="Carlo Carrelli" userId="c2614d7b-08da-4e79-8602-392b36aec39b" providerId="ADAL" clId="{CBDF4949-D955-4C77-A9C2-7C03B9249CE4}" dt="2024-03-12T20:47:10.365" v="2736" actId="1035"/>
          <ac:spMkLst>
            <pc:docMk/>
            <pc:sldMk cId="2443000074" sldId="301"/>
            <ac:spMk id="30" creationId="{F4F05B3B-CE8A-2D08-B370-ACB604555517}"/>
          </ac:spMkLst>
        </pc:spChg>
        <pc:spChg chg="mod">
          <ac:chgData name="Carlo Carrelli" userId="c2614d7b-08da-4e79-8602-392b36aec39b" providerId="ADAL" clId="{CBDF4949-D955-4C77-A9C2-7C03B9249CE4}" dt="2024-03-12T20:47:10.365" v="2736" actId="1035"/>
          <ac:spMkLst>
            <pc:docMk/>
            <pc:sldMk cId="2443000074" sldId="301"/>
            <ac:spMk id="31" creationId="{0F6ED254-C568-6F68-147D-ADD848D07E49}"/>
          </ac:spMkLst>
        </pc:spChg>
        <pc:spChg chg="add mod">
          <ac:chgData name="Carlo Carrelli" userId="c2614d7b-08da-4e79-8602-392b36aec39b" providerId="ADAL" clId="{CBDF4949-D955-4C77-A9C2-7C03B9249CE4}" dt="2024-03-12T20:41:36.251" v="2671" actId="207"/>
          <ac:spMkLst>
            <pc:docMk/>
            <pc:sldMk cId="2443000074" sldId="301"/>
            <ac:spMk id="32" creationId="{A56EA877-716E-5818-1ED2-B352971F7E22}"/>
          </ac:spMkLst>
        </pc:spChg>
        <pc:spChg chg="add mod">
          <ac:chgData name="Carlo Carrelli" userId="c2614d7b-08da-4e79-8602-392b36aec39b" providerId="ADAL" clId="{CBDF4949-D955-4C77-A9C2-7C03B9249CE4}" dt="2024-03-12T20:47:16.632" v="2741" actId="1036"/>
          <ac:spMkLst>
            <pc:docMk/>
            <pc:sldMk cId="2443000074" sldId="301"/>
            <ac:spMk id="34" creationId="{40B0F3F2-5541-3045-5794-A70904E2F135}"/>
          </ac:spMkLst>
        </pc:spChg>
        <pc:spChg chg="add del mod">
          <ac:chgData name="Carlo Carrelli" userId="c2614d7b-08da-4e79-8602-392b36aec39b" providerId="ADAL" clId="{CBDF4949-D955-4C77-A9C2-7C03B9249CE4}" dt="2024-03-12T20:45:40.102" v="2716" actId="478"/>
          <ac:spMkLst>
            <pc:docMk/>
            <pc:sldMk cId="2443000074" sldId="301"/>
            <ac:spMk id="36" creationId="{311A64A4-F55A-BCF8-BB72-DD9E910F68D2}"/>
          </ac:spMkLst>
        </pc:spChg>
        <pc:spChg chg="del">
          <ac:chgData name="Carlo Carrelli" userId="c2614d7b-08da-4e79-8602-392b36aec39b" providerId="ADAL" clId="{CBDF4949-D955-4C77-A9C2-7C03B9249CE4}" dt="2024-03-12T20:10:36.334" v="2440" actId="478"/>
          <ac:spMkLst>
            <pc:docMk/>
            <pc:sldMk cId="2443000074" sldId="301"/>
            <ac:spMk id="83" creationId="{A533FB0E-0D53-6AAD-737B-017FCA7F3C8A}"/>
          </ac:spMkLst>
        </pc:spChg>
        <pc:spChg chg="del">
          <ac:chgData name="Carlo Carrelli" userId="c2614d7b-08da-4e79-8602-392b36aec39b" providerId="ADAL" clId="{CBDF4949-D955-4C77-A9C2-7C03B9249CE4}" dt="2024-03-12T20:10:25.376" v="2437" actId="478"/>
          <ac:spMkLst>
            <pc:docMk/>
            <pc:sldMk cId="2443000074" sldId="301"/>
            <ac:spMk id="84" creationId="{8C8987FC-E458-8044-764B-B888C45648D1}"/>
          </ac:spMkLst>
        </pc:spChg>
        <pc:spChg chg="mod">
          <ac:chgData name="Carlo Carrelli" userId="c2614d7b-08da-4e79-8602-392b36aec39b" providerId="ADAL" clId="{CBDF4949-D955-4C77-A9C2-7C03B9249CE4}" dt="2024-03-12T20:45:45.689" v="2720" actId="20577"/>
          <ac:spMkLst>
            <pc:docMk/>
            <pc:sldMk cId="2443000074" sldId="301"/>
            <ac:spMk id="85" creationId="{224B8450-BD4E-742B-BEDD-A28307F67E11}"/>
          </ac:spMkLst>
        </pc:spChg>
        <pc:spChg chg="del">
          <ac:chgData name="Carlo Carrelli" userId="c2614d7b-08da-4e79-8602-392b36aec39b" providerId="ADAL" clId="{CBDF4949-D955-4C77-A9C2-7C03B9249CE4}" dt="2024-03-12T20:10:28.259" v="2438" actId="478"/>
          <ac:spMkLst>
            <pc:docMk/>
            <pc:sldMk cId="2443000074" sldId="301"/>
            <ac:spMk id="86" creationId="{C6092A88-3000-71CA-826E-EB089ADDB6CA}"/>
          </ac:spMkLst>
        </pc:spChg>
        <pc:grpChg chg="add del mod">
          <ac:chgData name="Carlo Carrelli" userId="c2614d7b-08da-4e79-8602-392b36aec39b" providerId="ADAL" clId="{CBDF4949-D955-4C77-A9C2-7C03B9249CE4}" dt="2024-03-12T20:35:11.248" v="2630" actId="165"/>
          <ac:grpSpMkLst>
            <pc:docMk/>
            <pc:sldMk cId="2443000074" sldId="301"/>
            <ac:grpSpMk id="20" creationId="{C5970457-1384-0007-330D-0D988411FD36}"/>
          </ac:grpSpMkLst>
        </pc:grpChg>
        <pc:grpChg chg="add del mod">
          <ac:chgData name="Carlo Carrelli" userId="c2614d7b-08da-4e79-8602-392b36aec39b" providerId="ADAL" clId="{CBDF4949-D955-4C77-A9C2-7C03B9249CE4}" dt="2024-03-12T20:35:41.756" v="2635" actId="478"/>
          <ac:grpSpMkLst>
            <pc:docMk/>
            <pc:sldMk cId="2443000074" sldId="301"/>
            <ac:grpSpMk id="21" creationId="{E4D7A3A6-20D6-FAFB-821C-6CDCD2141788}"/>
          </ac:grpSpMkLst>
        </pc:grpChg>
        <pc:grpChg chg="add mod">
          <ac:chgData name="Carlo Carrelli" userId="c2614d7b-08da-4e79-8602-392b36aec39b" providerId="ADAL" clId="{CBDF4949-D955-4C77-A9C2-7C03B9249CE4}" dt="2024-03-12T20:39:16.255" v="2658" actId="207"/>
          <ac:grpSpMkLst>
            <pc:docMk/>
            <pc:sldMk cId="2443000074" sldId="301"/>
            <ac:grpSpMk id="28" creationId="{5CA414DD-48DA-FAC4-8C21-BFAE56C6FF98}"/>
          </ac:grpSpMkLst>
        </pc:grpChg>
        <pc:grpChg chg="add mod">
          <ac:chgData name="Carlo Carrelli" userId="c2614d7b-08da-4e79-8602-392b36aec39b" providerId="ADAL" clId="{CBDF4949-D955-4C77-A9C2-7C03B9249CE4}" dt="2024-03-12T20:39:48.824" v="2665" actId="1076"/>
          <ac:grpSpMkLst>
            <pc:docMk/>
            <pc:sldMk cId="2443000074" sldId="301"/>
            <ac:grpSpMk id="29" creationId="{A9AA9CA2-6614-80BB-CCE3-96A5A89E630D}"/>
          </ac:grpSpMkLst>
        </pc:grpChg>
        <pc:grpChg chg="add mod">
          <ac:chgData name="Carlo Carrelli" userId="c2614d7b-08da-4e79-8602-392b36aec39b" providerId="ADAL" clId="{CBDF4949-D955-4C77-A9C2-7C03B9249CE4}" dt="2024-03-12T20:46:35.393" v="2726" actId="1076"/>
          <ac:grpSpMkLst>
            <pc:docMk/>
            <pc:sldMk cId="2443000074" sldId="301"/>
            <ac:grpSpMk id="37" creationId="{1E4E85A0-2ED8-A970-35D3-0FC26212CEA2}"/>
          </ac:grpSpMkLst>
        </pc:grpChg>
        <pc:grpChg chg="add mod">
          <ac:chgData name="Carlo Carrelli" userId="c2614d7b-08da-4e79-8602-392b36aec39b" providerId="ADAL" clId="{CBDF4949-D955-4C77-A9C2-7C03B9249CE4}" dt="2024-03-12T20:46:05.528" v="2723" actId="1076"/>
          <ac:grpSpMkLst>
            <pc:docMk/>
            <pc:sldMk cId="2443000074" sldId="301"/>
            <ac:grpSpMk id="38" creationId="{4AEBF577-6717-E169-F3C2-BB9DBB15C16E}"/>
          </ac:grpSpMkLst>
        </pc:grpChg>
        <pc:grpChg chg="mod topLvl">
          <ac:chgData name="Carlo Carrelli" userId="c2614d7b-08da-4e79-8602-392b36aec39b" providerId="ADAL" clId="{CBDF4949-D955-4C77-A9C2-7C03B9249CE4}" dt="2024-03-12T20:39:27.156" v="2661" actId="1076"/>
          <ac:grpSpMkLst>
            <pc:docMk/>
            <pc:sldMk cId="2443000074" sldId="301"/>
            <ac:grpSpMk id="75" creationId="{6BE1CEE6-ACE5-6B8C-F4D9-3B5A73A545AA}"/>
          </ac:grpSpMkLst>
        </pc:grpChg>
        <pc:grpChg chg="del">
          <ac:chgData name="Carlo Carrelli" userId="c2614d7b-08da-4e79-8602-392b36aec39b" providerId="ADAL" clId="{CBDF4949-D955-4C77-A9C2-7C03B9249CE4}" dt="2024-03-12T20:10:20.636" v="2435" actId="478"/>
          <ac:grpSpMkLst>
            <pc:docMk/>
            <pc:sldMk cId="2443000074" sldId="301"/>
            <ac:grpSpMk id="79" creationId="{3E7C5CB6-D902-C456-7169-DA5C478E0350}"/>
          </ac:grpSpMkLst>
        </pc:grpChg>
        <pc:picChg chg="mod modCrop">
          <ac:chgData name="Carlo Carrelli" userId="c2614d7b-08da-4e79-8602-392b36aec39b" providerId="ADAL" clId="{CBDF4949-D955-4C77-A9C2-7C03B9249CE4}" dt="2024-03-12T20:13:55.404" v="2475" actId="208"/>
          <ac:picMkLst>
            <pc:docMk/>
            <pc:sldMk cId="2443000074" sldId="301"/>
            <ac:picMk id="70" creationId="{C8D7206B-46A3-66C7-052B-282DF3B1616C}"/>
          </ac:picMkLst>
        </pc:picChg>
        <pc:picChg chg="del">
          <ac:chgData name="Carlo Carrelli" userId="c2614d7b-08da-4e79-8602-392b36aec39b" providerId="ADAL" clId="{CBDF4949-D955-4C77-A9C2-7C03B9249CE4}" dt="2024-03-12T20:10:22.695" v="2436" actId="478"/>
          <ac:picMkLst>
            <pc:docMk/>
            <pc:sldMk cId="2443000074" sldId="301"/>
            <ac:picMk id="87" creationId="{B22B4942-FB6C-C91E-A404-7F87E6A7B317}"/>
          </ac:picMkLst>
        </pc:picChg>
        <pc:cxnChg chg="add mod">
          <ac:chgData name="Carlo Carrelli" userId="c2614d7b-08da-4e79-8602-392b36aec39b" providerId="ADAL" clId="{CBDF4949-D955-4C77-A9C2-7C03B9249CE4}" dt="2024-03-12T20:15:21.072" v="2499"/>
          <ac:cxnSpMkLst>
            <pc:docMk/>
            <pc:sldMk cId="2443000074" sldId="301"/>
            <ac:cxnSpMk id="12" creationId="{1714B8D9-3A73-B87B-820A-0DBD1CE257A8}"/>
          </ac:cxnSpMkLst>
        </pc:cxnChg>
        <pc:cxnChg chg="add del mod">
          <ac:chgData name="Carlo Carrelli" userId="c2614d7b-08da-4e79-8602-392b36aec39b" providerId="ADAL" clId="{CBDF4949-D955-4C77-A9C2-7C03B9249CE4}" dt="2024-03-12T20:27:41.997" v="2596" actId="478"/>
          <ac:cxnSpMkLst>
            <pc:docMk/>
            <pc:sldMk cId="2443000074" sldId="301"/>
            <ac:cxnSpMk id="13" creationId="{5A9C2F9F-04F2-FD29-6016-25F4566A6F10}"/>
          </ac:cxnSpMkLst>
        </pc:cxnChg>
        <pc:cxnChg chg="add mod">
          <ac:chgData name="Carlo Carrelli" userId="c2614d7b-08da-4e79-8602-392b36aec39b" providerId="ADAL" clId="{CBDF4949-D955-4C77-A9C2-7C03B9249CE4}" dt="2024-03-12T20:15:41.376" v="2504"/>
          <ac:cxnSpMkLst>
            <pc:docMk/>
            <pc:sldMk cId="2443000074" sldId="301"/>
            <ac:cxnSpMk id="15" creationId="{21D99279-0E75-4FDE-2B46-811D9513E5F5}"/>
          </ac:cxnSpMkLst>
        </pc:cxnChg>
        <pc:cxnChg chg="add del mod">
          <ac:chgData name="Carlo Carrelli" userId="c2614d7b-08da-4e79-8602-392b36aec39b" providerId="ADAL" clId="{CBDF4949-D955-4C77-A9C2-7C03B9249CE4}" dt="2024-03-12T20:27:38.637" v="2595" actId="478"/>
          <ac:cxnSpMkLst>
            <pc:docMk/>
            <pc:sldMk cId="2443000074" sldId="301"/>
            <ac:cxnSpMk id="16" creationId="{ACEEFF89-7186-D87C-9F92-203A16F95DFB}"/>
          </ac:cxnSpMkLst>
        </pc:cxnChg>
      </pc:sldChg>
      <pc:sldChg chg="addSp delSp modSp add mod">
        <pc:chgData name="Carlo Carrelli" userId="c2614d7b-08da-4e79-8602-392b36aec39b" providerId="ADAL" clId="{CBDF4949-D955-4C77-A9C2-7C03B9249CE4}" dt="2024-03-12T22:32:25.268" v="3091" actId="1076"/>
        <pc:sldMkLst>
          <pc:docMk/>
          <pc:sldMk cId="3812769423" sldId="302"/>
        </pc:sldMkLst>
        <pc:spChg chg="add mod">
          <ac:chgData name="Carlo Carrelli" userId="c2614d7b-08da-4e79-8602-392b36aec39b" providerId="ADAL" clId="{CBDF4949-D955-4C77-A9C2-7C03B9249CE4}" dt="2024-03-12T22:04:53.275" v="2819" actId="1076"/>
          <ac:spMkLst>
            <pc:docMk/>
            <pc:sldMk cId="3812769423" sldId="302"/>
            <ac:spMk id="4" creationId="{0A2E9C36-1932-F0DD-E2F1-3D61D6E767D4}"/>
          </ac:spMkLst>
        </pc:spChg>
        <pc:spChg chg="add mod">
          <ac:chgData name="Carlo Carrelli" userId="c2614d7b-08da-4e79-8602-392b36aec39b" providerId="ADAL" clId="{CBDF4949-D955-4C77-A9C2-7C03B9249CE4}" dt="2024-03-12T22:05:08.281" v="2821" actId="1076"/>
          <ac:spMkLst>
            <pc:docMk/>
            <pc:sldMk cId="3812769423" sldId="302"/>
            <ac:spMk id="5" creationId="{60DB1B8C-A187-5570-682F-407DE9072E08}"/>
          </ac:spMkLst>
        </pc:spChg>
        <pc:spChg chg="add mod">
          <ac:chgData name="Carlo Carrelli" userId="c2614d7b-08da-4e79-8602-392b36aec39b" providerId="ADAL" clId="{CBDF4949-D955-4C77-A9C2-7C03B9249CE4}" dt="2024-03-12T22:05:13.513" v="2822" actId="571"/>
          <ac:spMkLst>
            <pc:docMk/>
            <pc:sldMk cId="3812769423" sldId="302"/>
            <ac:spMk id="6" creationId="{0C90296B-2B87-C10A-42B5-9DB44D8027A0}"/>
          </ac:spMkLst>
        </pc:spChg>
        <pc:spChg chg="add mod">
          <ac:chgData name="Carlo Carrelli" userId="c2614d7b-08da-4e79-8602-392b36aec39b" providerId="ADAL" clId="{CBDF4949-D955-4C77-A9C2-7C03B9249CE4}" dt="2024-03-12T22:05:17.206" v="2823" actId="571"/>
          <ac:spMkLst>
            <pc:docMk/>
            <pc:sldMk cId="3812769423" sldId="302"/>
            <ac:spMk id="7" creationId="{7EED4FE2-DDAF-74B0-C8D3-627F643C2217}"/>
          </ac:spMkLst>
        </pc:spChg>
        <pc:spChg chg="add mod">
          <ac:chgData name="Carlo Carrelli" userId="c2614d7b-08da-4e79-8602-392b36aec39b" providerId="ADAL" clId="{CBDF4949-D955-4C77-A9C2-7C03B9249CE4}" dt="2024-03-12T22:05:20.783" v="2824" actId="571"/>
          <ac:spMkLst>
            <pc:docMk/>
            <pc:sldMk cId="3812769423" sldId="302"/>
            <ac:spMk id="8" creationId="{69D5EFC4-96E0-286D-794B-75FE8815A7B6}"/>
          </ac:spMkLst>
        </pc:spChg>
        <pc:spChg chg="add mod">
          <ac:chgData name="Carlo Carrelli" userId="c2614d7b-08da-4e79-8602-392b36aec39b" providerId="ADAL" clId="{CBDF4949-D955-4C77-A9C2-7C03B9249CE4}" dt="2024-03-12T22:05:22.692" v="2825" actId="571"/>
          <ac:spMkLst>
            <pc:docMk/>
            <pc:sldMk cId="3812769423" sldId="302"/>
            <ac:spMk id="9" creationId="{9B419E16-4750-3732-2AF9-44FCDA01296C}"/>
          </ac:spMkLst>
        </pc:spChg>
        <pc:spChg chg="add mod">
          <ac:chgData name="Carlo Carrelli" userId="c2614d7b-08da-4e79-8602-392b36aec39b" providerId="ADAL" clId="{CBDF4949-D955-4C77-A9C2-7C03B9249CE4}" dt="2024-03-12T22:05:25.676" v="2826" actId="571"/>
          <ac:spMkLst>
            <pc:docMk/>
            <pc:sldMk cId="3812769423" sldId="302"/>
            <ac:spMk id="12" creationId="{E00781E2-4EC7-9334-6804-166FDD5DCEBD}"/>
          </ac:spMkLst>
        </pc:spChg>
        <pc:spChg chg="add mod">
          <ac:chgData name="Carlo Carrelli" userId="c2614d7b-08da-4e79-8602-392b36aec39b" providerId="ADAL" clId="{CBDF4949-D955-4C77-A9C2-7C03B9249CE4}" dt="2024-03-12T22:05:29.347" v="2827" actId="571"/>
          <ac:spMkLst>
            <pc:docMk/>
            <pc:sldMk cId="3812769423" sldId="302"/>
            <ac:spMk id="13" creationId="{EF8F0FC1-F50D-A9CC-CE9A-CC04488EE6D7}"/>
          </ac:spMkLst>
        </pc:spChg>
        <pc:spChg chg="add mod">
          <ac:chgData name="Carlo Carrelli" userId="c2614d7b-08da-4e79-8602-392b36aec39b" providerId="ADAL" clId="{CBDF4949-D955-4C77-A9C2-7C03B9249CE4}" dt="2024-03-12T22:06:08.066" v="2832" actId="1076"/>
          <ac:spMkLst>
            <pc:docMk/>
            <pc:sldMk cId="3812769423" sldId="302"/>
            <ac:spMk id="14" creationId="{08B5ADB2-5C06-744A-01D1-45F5308351B2}"/>
          </ac:spMkLst>
        </pc:spChg>
        <pc:spChg chg="add mod">
          <ac:chgData name="Carlo Carrelli" userId="c2614d7b-08da-4e79-8602-392b36aec39b" providerId="ADAL" clId="{CBDF4949-D955-4C77-A9C2-7C03B9249CE4}" dt="2024-03-12T22:06:40.182" v="2836" actId="20577"/>
          <ac:spMkLst>
            <pc:docMk/>
            <pc:sldMk cId="3812769423" sldId="302"/>
            <ac:spMk id="15" creationId="{F80E927C-AD87-50A1-EBE8-5D28F4887BE6}"/>
          </ac:spMkLst>
        </pc:spChg>
        <pc:spChg chg="add mod">
          <ac:chgData name="Carlo Carrelli" userId="c2614d7b-08da-4e79-8602-392b36aec39b" providerId="ADAL" clId="{CBDF4949-D955-4C77-A9C2-7C03B9249CE4}" dt="2024-03-12T22:23:45.763" v="2981" actId="1076"/>
          <ac:spMkLst>
            <pc:docMk/>
            <pc:sldMk cId="3812769423" sldId="302"/>
            <ac:spMk id="17" creationId="{945BE19A-5650-29E3-BB88-92AD7E375CC5}"/>
          </ac:spMkLst>
        </pc:spChg>
        <pc:spChg chg="add del">
          <ac:chgData name="Carlo Carrelli" userId="c2614d7b-08da-4e79-8602-392b36aec39b" providerId="ADAL" clId="{CBDF4949-D955-4C77-A9C2-7C03B9249CE4}" dt="2024-03-12T22:30:29.189" v="3078" actId="22"/>
          <ac:spMkLst>
            <pc:docMk/>
            <pc:sldMk cId="3812769423" sldId="302"/>
            <ac:spMk id="36" creationId="{1C365D5A-8E03-8992-2ABE-E8F6601388E9}"/>
          </ac:spMkLst>
        </pc:spChg>
        <pc:spChg chg="add mod">
          <ac:chgData name="Carlo Carrelli" userId="c2614d7b-08da-4e79-8602-392b36aec39b" providerId="ADAL" clId="{CBDF4949-D955-4C77-A9C2-7C03B9249CE4}" dt="2024-03-12T22:31:01.596" v="3085" actId="1076"/>
          <ac:spMkLst>
            <pc:docMk/>
            <pc:sldMk cId="3812769423" sldId="302"/>
            <ac:spMk id="38" creationId="{CBC7CDFB-3B18-E6FC-EB8D-739452F6F53F}"/>
          </ac:spMkLst>
        </pc:spChg>
        <pc:spChg chg="add mod">
          <ac:chgData name="Carlo Carrelli" userId="c2614d7b-08da-4e79-8602-392b36aec39b" providerId="ADAL" clId="{CBDF4949-D955-4C77-A9C2-7C03B9249CE4}" dt="2024-03-12T22:31:24.220" v="3089" actId="20577"/>
          <ac:spMkLst>
            <pc:docMk/>
            <pc:sldMk cId="3812769423" sldId="302"/>
            <ac:spMk id="39" creationId="{D595E24D-1D41-6307-D611-FB596D253F20}"/>
          </ac:spMkLst>
        </pc:spChg>
        <pc:spChg chg="add mod">
          <ac:chgData name="Carlo Carrelli" userId="c2614d7b-08da-4e79-8602-392b36aec39b" providerId="ADAL" clId="{CBDF4949-D955-4C77-A9C2-7C03B9249CE4}" dt="2024-03-12T22:31:18.369" v="3088" actId="20577"/>
          <ac:spMkLst>
            <pc:docMk/>
            <pc:sldMk cId="3812769423" sldId="302"/>
            <ac:spMk id="40" creationId="{619AF3EE-667D-DE42-BA98-12B7D949127D}"/>
          </ac:spMkLst>
        </pc:spChg>
        <pc:spChg chg="del">
          <ac:chgData name="Carlo Carrelli" userId="c2614d7b-08da-4e79-8602-392b36aec39b" providerId="ADAL" clId="{CBDF4949-D955-4C77-A9C2-7C03B9249CE4}" dt="2024-03-12T20:54:07.828" v="2794" actId="478"/>
          <ac:spMkLst>
            <pc:docMk/>
            <pc:sldMk cId="3812769423" sldId="302"/>
            <ac:spMk id="83" creationId="{A533FB0E-0D53-6AAD-737B-017FCA7F3C8A}"/>
          </ac:spMkLst>
        </pc:spChg>
        <pc:spChg chg="del">
          <ac:chgData name="Carlo Carrelli" userId="c2614d7b-08da-4e79-8602-392b36aec39b" providerId="ADAL" clId="{CBDF4949-D955-4C77-A9C2-7C03B9249CE4}" dt="2024-03-12T20:54:07.828" v="2794" actId="478"/>
          <ac:spMkLst>
            <pc:docMk/>
            <pc:sldMk cId="3812769423" sldId="302"/>
            <ac:spMk id="84" creationId="{8C8987FC-E458-8044-764B-B888C45648D1}"/>
          </ac:spMkLst>
        </pc:spChg>
        <pc:spChg chg="mod">
          <ac:chgData name="Carlo Carrelli" userId="c2614d7b-08da-4e79-8602-392b36aec39b" providerId="ADAL" clId="{CBDF4949-D955-4C77-A9C2-7C03B9249CE4}" dt="2024-03-12T22:08:58.517" v="2877" actId="20577"/>
          <ac:spMkLst>
            <pc:docMk/>
            <pc:sldMk cId="3812769423" sldId="302"/>
            <ac:spMk id="85" creationId="{224B8450-BD4E-742B-BEDD-A28307F67E11}"/>
          </ac:spMkLst>
        </pc:spChg>
        <pc:spChg chg="del">
          <ac:chgData name="Carlo Carrelli" userId="c2614d7b-08da-4e79-8602-392b36aec39b" providerId="ADAL" clId="{CBDF4949-D955-4C77-A9C2-7C03B9249CE4}" dt="2024-03-12T20:54:12.272" v="2795" actId="478"/>
          <ac:spMkLst>
            <pc:docMk/>
            <pc:sldMk cId="3812769423" sldId="302"/>
            <ac:spMk id="86" creationId="{C6092A88-3000-71CA-826E-EB089ADDB6CA}"/>
          </ac:spMkLst>
        </pc:spChg>
        <pc:spChg chg="del">
          <ac:chgData name="Carlo Carrelli" userId="c2614d7b-08da-4e79-8602-392b36aec39b" providerId="ADAL" clId="{CBDF4949-D955-4C77-A9C2-7C03B9249CE4}" dt="2024-03-12T20:54:07.828" v="2794" actId="478"/>
          <ac:spMkLst>
            <pc:docMk/>
            <pc:sldMk cId="3812769423" sldId="302"/>
            <ac:spMk id="106" creationId="{20B21076-E25C-AC80-52AC-D936164EECB2}"/>
          </ac:spMkLst>
        </pc:spChg>
        <pc:spChg chg="del">
          <ac:chgData name="Carlo Carrelli" userId="c2614d7b-08da-4e79-8602-392b36aec39b" providerId="ADAL" clId="{CBDF4949-D955-4C77-A9C2-7C03B9249CE4}" dt="2024-03-12T20:54:07.828" v="2794" actId="478"/>
          <ac:spMkLst>
            <pc:docMk/>
            <pc:sldMk cId="3812769423" sldId="302"/>
            <ac:spMk id="107" creationId="{7A3B34DF-8173-90C3-B6DD-288DE94322DF}"/>
          </ac:spMkLst>
        </pc:spChg>
        <pc:spChg chg="del">
          <ac:chgData name="Carlo Carrelli" userId="c2614d7b-08da-4e79-8602-392b36aec39b" providerId="ADAL" clId="{CBDF4949-D955-4C77-A9C2-7C03B9249CE4}" dt="2024-03-12T20:54:07.828" v="2794" actId="478"/>
          <ac:spMkLst>
            <pc:docMk/>
            <pc:sldMk cId="3812769423" sldId="302"/>
            <ac:spMk id="108" creationId="{9A0AE9EB-2C2A-4465-A390-4CB24DC0B1DA}"/>
          </ac:spMkLst>
        </pc:spChg>
        <pc:spChg chg="del">
          <ac:chgData name="Carlo Carrelli" userId="c2614d7b-08da-4e79-8602-392b36aec39b" providerId="ADAL" clId="{CBDF4949-D955-4C77-A9C2-7C03B9249CE4}" dt="2024-03-12T20:54:07.828" v="2794" actId="478"/>
          <ac:spMkLst>
            <pc:docMk/>
            <pc:sldMk cId="3812769423" sldId="302"/>
            <ac:spMk id="109" creationId="{27D8D3E6-13B9-995E-905F-A9B6180038F7}"/>
          </ac:spMkLst>
        </pc:spChg>
        <pc:spChg chg="del">
          <ac:chgData name="Carlo Carrelli" userId="c2614d7b-08da-4e79-8602-392b36aec39b" providerId="ADAL" clId="{CBDF4949-D955-4C77-A9C2-7C03B9249CE4}" dt="2024-03-12T20:54:07.828" v="2794" actId="478"/>
          <ac:spMkLst>
            <pc:docMk/>
            <pc:sldMk cId="3812769423" sldId="302"/>
            <ac:spMk id="110" creationId="{3170F686-5B6A-0A84-DBAB-576CE7F1ED1D}"/>
          </ac:spMkLst>
        </pc:spChg>
        <pc:spChg chg="del">
          <ac:chgData name="Carlo Carrelli" userId="c2614d7b-08da-4e79-8602-392b36aec39b" providerId="ADAL" clId="{CBDF4949-D955-4C77-A9C2-7C03B9249CE4}" dt="2024-03-12T20:54:07.828" v="2794" actId="478"/>
          <ac:spMkLst>
            <pc:docMk/>
            <pc:sldMk cId="3812769423" sldId="302"/>
            <ac:spMk id="111" creationId="{2D3AFE14-D1C5-0990-C451-7497232E53FA}"/>
          </ac:spMkLst>
        </pc:spChg>
        <pc:spChg chg="del">
          <ac:chgData name="Carlo Carrelli" userId="c2614d7b-08da-4e79-8602-392b36aec39b" providerId="ADAL" clId="{CBDF4949-D955-4C77-A9C2-7C03B9249CE4}" dt="2024-03-12T20:54:07.828" v="2794" actId="478"/>
          <ac:spMkLst>
            <pc:docMk/>
            <pc:sldMk cId="3812769423" sldId="302"/>
            <ac:spMk id="112" creationId="{446A277C-478C-928C-0EC4-EE7658783EAC}"/>
          </ac:spMkLst>
        </pc:spChg>
        <pc:spChg chg="del">
          <ac:chgData name="Carlo Carrelli" userId="c2614d7b-08da-4e79-8602-392b36aec39b" providerId="ADAL" clId="{CBDF4949-D955-4C77-A9C2-7C03B9249CE4}" dt="2024-03-12T20:54:07.828" v="2794" actId="478"/>
          <ac:spMkLst>
            <pc:docMk/>
            <pc:sldMk cId="3812769423" sldId="302"/>
            <ac:spMk id="113" creationId="{7DFE7B20-CE16-B492-869C-AFB9983224FA}"/>
          </ac:spMkLst>
        </pc:spChg>
        <pc:spChg chg="del">
          <ac:chgData name="Carlo Carrelli" userId="c2614d7b-08da-4e79-8602-392b36aec39b" providerId="ADAL" clId="{CBDF4949-D955-4C77-A9C2-7C03B9249CE4}" dt="2024-03-12T20:54:07.828" v="2794" actId="478"/>
          <ac:spMkLst>
            <pc:docMk/>
            <pc:sldMk cId="3812769423" sldId="302"/>
            <ac:spMk id="114" creationId="{8D66E043-A46A-E6E6-53CE-5C0B2FB5A26B}"/>
          </ac:spMkLst>
        </pc:spChg>
        <pc:spChg chg="del">
          <ac:chgData name="Carlo Carrelli" userId="c2614d7b-08da-4e79-8602-392b36aec39b" providerId="ADAL" clId="{CBDF4949-D955-4C77-A9C2-7C03B9249CE4}" dt="2024-03-12T20:54:07.828" v="2794" actId="478"/>
          <ac:spMkLst>
            <pc:docMk/>
            <pc:sldMk cId="3812769423" sldId="302"/>
            <ac:spMk id="116" creationId="{01B5D314-9781-1598-16E7-1F17ACBB056A}"/>
          </ac:spMkLst>
        </pc:spChg>
        <pc:spChg chg="del">
          <ac:chgData name="Carlo Carrelli" userId="c2614d7b-08da-4e79-8602-392b36aec39b" providerId="ADAL" clId="{CBDF4949-D955-4C77-A9C2-7C03B9249CE4}" dt="2024-03-12T20:54:07.828" v="2794" actId="478"/>
          <ac:spMkLst>
            <pc:docMk/>
            <pc:sldMk cId="3812769423" sldId="302"/>
            <ac:spMk id="117" creationId="{AD3FAE18-911B-1D3D-AEF4-708039BF2BD4}"/>
          </ac:spMkLst>
        </pc:spChg>
        <pc:grpChg chg="add mod">
          <ac:chgData name="Carlo Carrelli" userId="c2614d7b-08da-4e79-8602-392b36aec39b" providerId="ADAL" clId="{CBDF4949-D955-4C77-A9C2-7C03B9249CE4}" dt="2024-03-12T22:32:25.268" v="3091" actId="1076"/>
          <ac:grpSpMkLst>
            <pc:docMk/>
            <pc:sldMk cId="3812769423" sldId="302"/>
            <ac:grpSpMk id="41" creationId="{5E450896-F43B-C232-4A24-A4EF7057B561}"/>
          </ac:grpSpMkLst>
        </pc:grpChg>
        <pc:grpChg chg="del">
          <ac:chgData name="Carlo Carrelli" userId="c2614d7b-08da-4e79-8602-392b36aec39b" providerId="ADAL" clId="{CBDF4949-D955-4C77-A9C2-7C03B9249CE4}" dt="2024-03-12T20:54:07.828" v="2794" actId="478"/>
          <ac:grpSpMkLst>
            <pc:docMk/>
            <pc:sldMk cId="3812769423" sldId="302"/>
            <ac:grpSpMk id="75" creationId="{6BE1CEE6-ACE5-6B8C-F4D9-3B5A73A545AA}"/>
          </ac:grpSpMkLst>
        </pc:grpChg>
        <pc:grpChg chg="del">
          <ac:chgData name="Carlo Carrelli" userId="c2614d7b-08da-4e79-8602-392b36aec39b" providerId="ADAL" clId="{CBDF4949-D955-4C77-A9C2-7C03B9249CE4}" dt="2024-03-12T20:54:07.828" v="2794" actId="478"/>
          <ac:grpSpMkLst>
            <pc:docMk/>
            <pc:sldMk cId="3812769423" sldId="302"/>
            <ac:grpSpMk id="79" creationId="{3E7C5CB6-D902-C456-7169-DA5C478E0350}"/>
          </ac:grpSpMkLst>
        </pc:grpChg>
        <pc:picChg chg="add mod">
          <ac:chgData name="Carlo Carrelli" userId="c2614d7b-08da-4e79-8602-392b36aec39b" providerId="ADAL" clId="{CBDF4949-D955-4C77-A9C2-7C03B9249CE4}" dt="2024-03-12T22:04:20.030" v="2813" actId="1076"/>
          <ac:picMkLst>
            <pc:docMk/>
            <pc:sldMk cId="3812769423" sldId="302"/>
            <ac:picMk id="2" creationId="{A9BCBFDE-59F3-3E40-AAD4-0129DAD35264}"/>
          </ac:picMkLst>
        </pc:picChg>
        <pc:picChg chg="del">
          <ac:chgData name="Carlo Carrelli" userId="c2614d7b-08da-4e79-8602-392b36aec39b" providerId="ADAL" clId="{CBDF4949-D955-4C77-A9C2-7C03B9249CE4}" dt="2024-03-12T20:54:07.828" v="2794" actId="478"/>
          <ac:picMkLst>
            <pc:docMk/>
            <pc:sldMk cId="3812769423" sldId="302"/>
            <ac:picMk id="87" creationId="{B22B4942-FB6C-C91E-A404-7F87E6A7B317}"/>
          </ac:picMkLst>
        </pc:picChg>
        <pc:cxnChg chg="add mod">
          <ac:chgData name="Carlo Carrelli" userId="c2614d7b-08da-4e79-8602-392b36aec39b" providerId="ADAL" clId="{CBDF4949-D955-4C77-A9C2-7C03B9249CE4}" dt="2024-03-12T22:23:40.132" v="2980" actId="14100"/>
          <ac:cxnSpMkLst>
            <pc:docMk/>
            <pc:sldMk cId="3812769423" sldId="302"/>
            <ac:cxnSpMk id="16" creationId="{C0B81B4C-14F9-7917-6F8B-1A3C4EE10922}"/>
          </ac:cxnSpMkLst>
        </pc:cxnChg>
        <pc:cxnChg chg="add mod">
          <ac:chgData name="Carlo Carrelli" userId="c2614d7b-08da-4e79-8602-392b36aec39b" providerId="ADAL" clId="{CBDF4949-D955-4C77-A9C2-7C03B9249CE4}" dt="2024-03-12T22:29:27.501" v="3071" actId="14100"/>
          <ac:cxnSpMkLst>
            <pc:docMk/>
            <pc:sldMk cId="3812769423" sldId="302"/>
            <ac:cxnSpMk id="20" creationId="{58627E8C-EF0C-CED5-1D2C-F3D309475D62}"/>
          </ac:cxnSpMkLst>
        </pc:cxnChg>
        <pc:cxnChg chg="add mod">
          <ac:chgData name="Carlo Carrelli" userId="c2614d7b-08da-4e79-8602-392b36aec39b" providerId="ADAL" clId="{CBDF4949-D955-4C77-A9C2-7C03B9249CE4}" dt="2024-03-12T22:30:10.466" v="3074" actId="14100"/>
          <ac:cxnSpMkLst>
            <pc:docMk/>
            <pc:sldMk cId="3812769423" sldId="302"/>
            <ac:cxnSpMk id="21" creationId="{06B0F178-7BB4-FC49-2F21-5501CB870F1E}"/>
          </ac:cxnSpMkLst>
        </pc:cxnChg>
        <pc:cxnChg chg="add mod">
          <ac:chgData name="Carlo Carrelli" userId="c2614d7b-08da-4e79-8602-392b36aec39b" providerId="ADAL" clId="{CBDF4949-D955-4C77-A9C2-7C03B9249CE4}" dt="2024-03-12T22:29:27.501" v="3071" actId="14100"/>
          <ac:cxnSpMkLst>
            <pc:docMk/>
            <pc:sldMk cId="3812769423" sldId="302"/>
            <ac:cxnSpMk id="22" creationId="{75D57B66-28C0-A871-E606-80A614ADEE7A}"/>
          </ac:cxnSpMkLst>
        </pc:cxnChg>
      </pc:sldChg>
      <pc:sldChg chg="addSp delSp modSp add mod modAnim">
        <pc:chgData name="Carlo Carrelli" userId="c2614d7b-08da-4e79-8602-392b36aec39b" providerId="ADAL" clId="{CBDF4949-D955-4C77-A9C2-7C03B9249CE4}" dt="2024-03-12T22:42:31.708" v="3281" actId="20577"/>
        <pc:sldMkLst>
          <pc:docMk/>
          <pc:sldMk cId="823343770" sldId="303"/>
        </pc:sldMkLst>
        <pc:spChg chg="del">
          <ac:chgData name="Carlo Carrelli" userId="c2614d7b-08da-4e79-8602-392b36aec39b" providerId="ADAL" clId="{CBDF4949-D955-4C77-A9C2-7C03B9249CE4}" dt="2024-03-12T22:10:05.288" v="2880" actId="478"/>
          <ac:spMkLst>
            <pc:docMk/>
            <pc:sldMk cId="823343770" sldId="303"/>
            <ac:spMk id="4" creationId="{0A2E9C36-1932-F0DD-E2F1-3D61D6E767D4}"/>
          </ac:spMkLst>
        </pc:spChg>
        <pc:spChg chg="del">
          <ac:chgData name="Carlo Carrelli" userId="c2614d7b-08da-4e79-8602-392b36aec39b" providerId="ADAL" clId="{CBDF4949-D955-4C77-A9C2-7C03B9249CE4}" dt="2024-03-12T22:10:05.288" v="2880" actId="478"/>
          <ac:spMkLst>
            <pc:docMk/>
            <pc:sldMk cId="823343770" sldId="303"/>
            <ac:spMk id="5" creationId="{60DB1B8C-A187-5570-682F-407DE9072E08}"/>
          </ac:spMkLst>
        </pc:spChg>
        <pc:spChg chg="del">
          <ac:chgData name="Carlo Carrelli" userId="c2614d7b-08da-4e79-8602-392b36aec39b" providerId="ADAL" clId="{CBDF4949-D955-4C77-A9C2-7C03B9249CE4}" dt="2024-03-12T22:10:05.288" v="2880" actId="478"/>
          <ac:spMkLst>
            <pc:docMk/>
            <pc:sldMk cId="823343770" sldId="303"/>
            <ac:spMk id="6" creationId="{0C90296B-2B87-C10A-42B5-9DB44D8027A0}"/>
          </ac:spMkLst>
        </pc:spChg>
        <pc:spChg chg="del">
          <ac:chgData name="Carlo Carrelli" userId="c2614d7b-08da-4e79-8602-392b36aec39b" providerId="ADAL" clId="{CBDF4949-D955-4C77-A9C2-7C03B9249CE4}" dt="2024-03-12T22:10:05.288" v="2880" actId="478"/>
          <ac:spMkLst>
            <pc:docMk/>
            <pc:sldMk cId="823343770" sldId="303"/>
            <ac:spMk id="7" creationId="{7EED4FE2-DDAF-74B0-C8D3-627F643C2217}"/>
          </ac:spMkLst>
        </pc:spChg>
        <pc:spChg chg="del">
          <ac:chgData name="Carlo Carrelli" userId="c2614d7b-08da-4e79-8602-392b36aec39b" providerId="ADAL" clId="{CBDF4949-D955-4C77-A9C2-7C03B9249CE4}" dt="2024-03-12T22:10:05.288" v="2880" actId="478"/>
          <ac:spMkLst>
            <pc:docMk/>
            <pc:sldMk cId="823343770" sldId="303"/>
            <ac:spMk id="8" creationId="{69D5EFC4-96E0-286D-794B-75FE8815A7B6}"/>
          </ac:spMkLst>
        </pc:spChg>
        <pc:spChg chg="del">
          <ac:chgData name="Carlo Carrelli" userId="c2614d7b-08da-4e79-8602-392b36aec39b" providerId="ADAL" clId="{CBDF4949-D955-4C77-A9C2-7C03B9249CE4}" dt="2024-03-12T22:10:05.288" v="2880" actId="478"/>
          <ac:spMkLst>
            <pc:docMk/>
            <pc:sldMk cId="823343770" sldId="303"/>
            <ac:spMk id="9" creationId="{9B419E16-4750-3732-2AF9-44FCDA01296C}"/>
          </ac:spMkLst>
        </pc:spChg>
        <pc:spChg chg="del">
          <ac:chgData name="Carlo Carrelli" userId="c2614d7b-08da-4e79-8602-392b36aec39b" providerId="ADAL" clId="{CBDF4949-D955-4C77-A9C2-7C03B9249CE4}" dt="2024-03-12T22:13:37.586" v="2889" actId="478"/>
          <ac:spMkLst>
            <pc:docMk/>
            <pc:sldMk cId="823343770" sldId="303"/>
            <ac:spMk id="10" creationId="{1EF631A0-9210-20F8-739F-4EB28EB633F4}"/>
          </ac:spMkLst>
        </pc:spChg>
        <pc:spChg chg="del">
          <ac:chgData name="Carlo Carrelli" userId="c2614d7b-08da-4e79-8602-392b36aec39b" providerId="ADAL" clId="{CBDF4949-D955-4C77-A9C2-7C03B9249CE4}" dt="2024-03-12T22:10:05.288" v="2880" actId="478"/>
          <ac:spMkLst>
            <pc:docMk/>
            <pc:sldMk cId="823343770" sldId="303"/>
            <ac:spMk id="12" creationId="{E00781E2-4EC7-9334-6804-166FDD5DCEBD}"/>
          </ac:spMkLst>
        </pc:spChg>
        <pc:spChg chg="del">
          <ac:chgData name="Carlo Carrelli" userId="c2614d7b-08da-4e79-8602-392b36aec39b" providerId="ADAL" clId="{CBDF4949-D955-4C77-A9C2-7C03B9249CE4}" dt="2024-03-12T22:10:05.288" v="2880" actId="478"/>
          <ac:spMkLst>
            <pc:docMk/>
            <pc:sldMk cId="823343770" sldId="303"/>
            <ac:spMk id="13" creationId="{EF8F0FC1-F50D-A9CC-CE9A-CC04488EE6D7}"/>
          </ac:spMkLst>
        </pc:spChg>
        <pc:spChg chg="del">
          <ac:chgData name="Carlo Carrelli" userId="c2614d7b-08da-4e79-8602-392b36aec39b" providerId="ADAL" clId="{CBDF4949-D955-4C77-A9C2-7C03B9249CE4}" dt="2024-03-12T22:10:05.288" v="2880" actId="478"/>
          <ac:spMkLst>
            <pc:docMk/>
            <pc:sldMk cId="823343770" sldId="303"/>
            <ac:spMk id="14" creationId="{08B5ADB2-5C06-744A-01D1-45F5308351B2}"/>
          </ac:spMkLst>
        </pc:spChg>
        <pc:spChg chg="del">
          <ac:chgData name="Carlo Carrelli" userId="c2614d7b-08da-4e79-8602-392b36aec39b" providerId="ADAL" clId="{CBDF4949-D955-4C77-A9C2-7C03B9249CE4}" dt="2024-03-12T22:10:05.288" v="2880" actId="478"/>
          <ac:spMkLst>
            <pc:docMk/>
            <pc:sldMk cId="823343770" sldId="303"/>
            <ac:spMk id="15" creationId="{F80E927C-AD87-50A1-EBE8-5D28F4887BE6}"/>
          </ac:spMkLst>
        </pc:spChg>
        <pc:spChg chg="add del mod">
          <ac:chgData name="Carlo Carrelli" userId="c2614d7b-08da-4e79-8602-392b36aec39b" providerId="ADAL" clId="{CBDF4949-D955-4C77-A9C2-7C03B9249CE4}" dt="2024-03-12T22:13:42.571" v="2890" actId="478"/>
          <ac:spMkLst>
            <pc:docMk/>
            <pc:sldMk cId="823343770" sldId="303"/>
            <ac:spMk id="18" creationId="{CEBA1B3B-9B7D-5D71-6DBF-B3439420C665}"/>
          </ac:spMkLst>
        </pc:spChg>
        <pc:spChg chg="add mod">
          <ac:chgData name="Carlo Carrelli" userId="c2614d7b-08da-4e79-8602-392b36aec39b" providerId="ADAL" clId="{CBDF4949-D955-4C77-A9C2-7C03B9249CE4}" dt="2024-03-12T22:25:21.083" v="3007" actId="1076"/>
          <ac:spMkLst>
            <pc:docMk/>
            <pc:sldMk cId="823343770" sldId="303"/>
            <ac:spMk id="20" creationId="{0CB5F578-37FA-AEA5-7092-51E1D1EEBA6E}"/>
          </ac:spMkLst>
        </pc:spChg>
        <pc:spChg chg="add mod">
          <ac:chgData name="Carlo Carrelli" userId="c2614d7b-08da-4e79-8602-392b36aec39b" providerId="ADAL" clId="{CBDF4949-D955-4C77-A9C2-7C03B9249CE4}" dt="2024-03-12T22:26:07.151" v="3040" actId="1076"/>
          <ac:spMkLst>
            <pc:docMk/>
            <pc:sldMk cId="823343770" sldId="303"/>
            <ac:spMk id="21" creationId="{6AB2A9D8-D6D6-4D21-F6E5-B474ACC0E5E4}"/>
          </ac:spMkLst>
        </pc:spChg>
        <pc:spChg chg="mod">
          <ac:chgData name="Carlo Carrelli" userId="c2614d7b-08da-4e79-8602-392b36aec39b" providerId="ADAL" clId="{CBDF4949-D955-4C77-A9C2-7C03B9249CE4}" dt="2024-03-12T22:34:15.860" v="3106" actId="1076"/>
          <ac:spMkLst>
            <pc:docMk/>
            <pc:sldMk cId="823343770" sldId="303"/>
            <ac:spMk id="26" creationId="{651CB089-8374-CE53-5BF1-41375783936B}"/>
          </ac:spMkLst>
        </pc:spChg>
        <pc:spChg chg="mod">
          <ac:chgData name="Carlo Carrelli" userId="c2614d7b-08da-4e79-8602-392b36aec39b" providerId="ADAL" clId="{CBDF4949-D955-4C77-A9C2-7C03B9249CE4}" dt="2024-03-12T22:32:37.036" v="3092"/>
          <ac:spMkLst>
            <pc:docMk/>
            <pc:sldMk cId="823343770" sldId="303"/>
            <ac:spMk id="27" creationId="{10CB4452-9413-9F13-40BF-E6C0EC9F25DC}"/>
          </ac:spMkLst>
        </pc:spChg>
        <pc:spChg chg="mod">
          <ac:chgData name="Carlo Carrelli" userId="c2614d7b-08da-4e79-8602-392b36aec39b" providerId="ADAL" clId="{CBDF4949-D955-4C77-A9C2-7C03B9249CE4}" dt="2024-03-12T22:32:37.036" v="3092"/>
          <ac:spMkLst>
            <pc:docMk/>
            <pc:sldMk cId="823343770" sldId="303"/>
            <ac:spMk id="28" creationId="{FBCDBEFB-CA7C-18F1-5D2D-ED9ABDAEA7F2}"/>
          </ac:spMkLst>
        </pc:spChg>
        <pc:spChg chg="mod">
          <ac:chgData name="Carlo Carrelli" userId="c2614d7b-08da-4e79-8602-392b36aec39b" providerId="ADAL" clId="{CBDF4949-D955-4C77-A9C2-7C03B9249CE4}" dt="2024-03-12T22:42:31.708" v="3281" actId="20577"/>
          <ac:spMkLst>
            <pc:docMk/>
            <pc:sldMk cId="823343770" sldId="303"/>
            <ac:spMk id="33" creationId="{451085B2-6A35-F4EF-1852-578E563E1E70}"/>
          </ac:spMkLst>
        </pc:spChg>
        <pc:spChg chg="mod">
          <ac:chgData name="Carlo Carrelli" userId="c2614d7b-08da-4e79-8602-392b36aec39b" providerId="ADAL" clId="{CBDF4949-D955-4C77-A9C2-7C03B9249CE4}" dt="2024-03-12T22:32:57.319" v="3094" actId="571"/>
          <ac:spMkLst>
            <pc:docMk/>
            <pc:sldMk cId="823343770" sldId="303"/>
            <ac:spMk id="34" creationId="{E60726B1-71DD-408E-C116-4E50AA3B871C}"/>
          </ac:spMkLst>
        </pc:spChg>
        <pc:spChg chg="mod">
          <ac:chgData name="Carlo Carrelli" userId="c2614d7b-08da-4e79-8602-392b36aec39b" providerId="ADAL" clId="{CBDF4949-D955-4C77-A9C2-7C03B9249CE4}" dt="2024-03-12T22:32:57.319" v="3094" actId="571"/>
          <ac:spMkLst>
            <pc:docMk/>
            <pc:sldMk cId="823343770" sldId="303"/>
            <ac:spMk id="35" creationId="{39C3BEC2-73C2-9D9B-56AD-CC6FD0F884FB}"/>
          </ac:spMkLst>
        </pc:spChg>
        <pc:spChg chg="mod">
          <ac:chgData name="Carlo Carrelli" userId="c2614d7b-08da-4e79-8602-392b36aec39b" providerId="ADAL" clId="{CBDF4949-D955-4C77-A9C2-7C03B9249CE4}" dt="2024-03-12T22:32:57.319" v="3094" actId="571"/>
          <ac:spMkLst>
            <pc:docMk/>
            <pc:sldMk cId="823343770" sldId="303"/>
            <ac:spMk id="36" creationId="{5E33C206-4E47-EE99-18FA-8ADF698B8BEA}"/>
          </ac:spMkLst>
        </pc:spChg>
        <pc:spChg chg="del">
          <ac:chgData name="Carlo Carrelli" userId="c2614d7b-08da-4e79-8602-392b36aec39b" providerId="ADAL" clId="{CBDF4949-D955-4C77-A9C2-7C03B9249CE4}" dt="2024-03-12T22:13:31.102" v="2887" actId="478"/>
          <ac:spMkLst>
            <pc:docMk/>
            <pc:sldMk cId="823343770" sldId="303"/>
            <ac:spMk id="85" creationId="{224B8450-BD4E-742B-BEDD-A28307F67E11}"/>
          </ac:spMkLst>
        </pc:spChg>
        <pc:spChg chg="del">
          <ac:chgData name="Carlo Carrelli" userId="c2614d7b-08da-4e79-8602-392b36aec39b" providerId="ADAL" clId="{CBDF4949-D955-4C77-A9C2-7C03B9249CE4}" dt="2024-03-12T22:10:14.251" v="2882" actId="478"/>
          <ac:spMkLst>
            <pc:docMk/>
            <pc:sldMk cId="823343770" sldId="303"/>
            <ac:spMk id="93" creationId="{E8D75694-F5B7-6FF8-7892-61AA9D948658}"/>
          </ac:spMkLst>
        </pc:spChg>
        <pc:spChg chg="del">
          <ac:chgData name="Carlo Carrelli" userId="c2614d7b-08da-4e79-8602-392b36aec39b" providerId="ADAL" clId="{CBDF4949-D955-4C77-A9C2-7C03B9249CE4}" dt="2024-03-12T22:10:10.477" v="2881" actId="478"/>
          <ac:spMkLst>
            <pc:docMk/>
            <pc:sldMk cId="823343770" sldId="303"/>
            <ac:spMk id="105" creationId="{B16452BC-BF3F-043B-ED0E-8D388BB7D7C7}"/>
          </ac:spMkLst>
        </pc:spChg>
        <pc:spChg chg="del">
          <ac:chgData name="Carlo Carrelli" userId="c2614d7b-08da-4e79-8602-392b36aec39b" providerId="ADAL" clId="{CBDF4949-D955-4C77-A9C2-7C03B9249CE4}" dt="2024-03-12T22:10:10.477" v="2881" actId="478"/>
          <ac:spMkLst>
            <pc:docMk/>
            <pc:sldMk cId="823343770" sldId="303"/>
            <ac:spMk id="115" creationId="{9B4F43F1-DB3B-5A54-E875-8FDB95D458F9}"/>
          </ac:spMkLst>
        </pc:spChg>
        <pc:grpChg chg="add mod">
          <ac:chgData name="Carlo Carrelli" userId="c2614d7b-08da-4e79-8602-392b36aec39b" providerId="ADAL" clId="{CBDF4949-D955-4C77-A9C2-7C03B9249CE4}" dt="2024-03-12T22:33:35.261" v="3097" actId="1076"/>
          <ac:grpSpMkLst>
            <pc:docMk/>
            <pc:sldMk cId="823343770" sldId="303"/>
            <ac:grpSpMk id="22" creationId="{511ABE1A-B964-1D7F-CD95-E2726C40692B}"/>
          </ac:grpSpMkLst>
        </pc:grpChg>
        <pc:grpChg chg="add mod">
          <ac:chgData name="Carlo Carrelli" userId="c2614d7b-08da-4e79-8602-392b36aec39b" providerId="ADAL" clId="{CBDF4949-D955-4C77-A9C2-7C03B9249CE4}" dt="2024-03-12T22:32:57.319" v="3094" actId="571"/>
          <ac:grpSpMkLst>
            <pc:docMk/>
            <pc:sldMk cId="823343770" sldId="303"/>
            <ac:grpSpMk id="29" creationId="{F6E29A0E-4894-E8A3-E7F1-A99171FC5FF0}"/>
          </ac:grpSpMkLst>
        </pc:grpChg>
        <pc:picChg chg="del">
          <ac:chgData name="Carlo Carrelli" userId="c2614d7b-08da-4e79-8602-392b36aec39b" providerId="ADAL" clId="{CBDF4949-D955-4C77-A9C2-7C03B9249CE4}" dt="2024-03-12T22:10:01.026" v="2879" actId="478"/>
          <ac:picMkLst>
            <pc:docMk/>
            <pc:sldMk cId="823343770" sldId="303"/>
            <ac:picMk id="2" creationId="{A9BCBFDE-59F3-3E40-AAD4-0129DAD35264}"/>
          </ac:picMkLst>
        </pc:picChg>
        <pc:picChg chg="add mod modCrop">
          <ac:chgData name="Carlo Carrelli" userId="c2614d7b-08da-4e79-8602-392b36aec39b" providerId="ADAL" clId="{CBDF4949-D955-4C77-A9C2-7C03B9249CE4}" dt="2024-03-12T22:24:25.495" v="2982" actId="1076"/>
          <ac:picMkLst>
            <pc:docMk/>
            <pc:sldMk cId="823343770" sldId="303"/>
            <ac:picMk id="16" creationId="{D9597635-B48B-01D8-0D12-12A479887936}"/>
          </ac:picMkLst>
        </pc:picChg>
        <pc:picChg chg="add mod modCrop">
          <ac:chgData name="Carlo Carrelli" userId="c2614d7b-08da-4e79-8602-392b36aec39b" providerId="ADAL" clId="{CBDF4949-D955-4C77-A9C2-7C03B9249CE4}" dt="2024-03-12T22:24:29.090" v="2983" actId="1076"/>
          <ac:picMkLst>
            <pc:docMk/>
            <pc:sldMk cId="823343770" sldId="303"/>
            <ac:picMk id="19" creationId="{F0D2B1BB-EFBD-4B4A-533A-4C5BCC72F2D0}"/>
          </ac:picMkLst>
        </pc:picChg>
        <pc:cxnChg chg="mod">
          <ac:chgData name="Carlo Carrelli" userId="c2614d7b-08da-4e79-8602-392b36aec39b" providerId="ADAL" clId="{CBDF4949-D955-4C77-A9C2-7C03B9249CE4}" dt="2024-03-12T22:32:37.036" v="3092"/>
          <ac:cxnSpMkLst>
            <pc:docMk/>
            <pc:sldMk cId="823343770" sldId="303"/>
            <ac:cxnSpMk id="23" creationId="{9EBAE3F2-0688-3943-107C-7A1AE37A9E0B}"/>
          </ac:cxnSpMkLst>
        </pc:cxnChg>
        <pc:cxnChg chg="mod">
          <ac:chgData name="Carlo Carrelli" userId="c2614d7b-08da-4e79-8602-392b36aec39b" providerId="ADAL" clId="{CBDF4949-D955-4C77-A9C2-7C03B9249CE4}" dt="2024-03-12T22:34:08.815" v="3105" actId="1076"/>
          <ac:cxnSpMkLst>
            <pc:docMk/>
            <pc:sldMk cId="823343770" sldId="303"/>
            <ac:cxnSpMk id="24" creationId="{3E33397F-C337-CF65-2DC7-CFF1F29CB757}"/>
          </ac:cxnSpMkLst>
        </pc:cxnChg>
        <pc:cxnChg chg="mod">
          <ac:chgData name="Carlo Carrelli" userId="c2614d7b-08da-4e79-8602-392b36aec39b" providerId="ADAL" clId="{CBDF4949-D955-4C77-A9C2-7C03B9249CE4}" dt="2024-03-12T22:33:08.052" v="3095" actId="14100"/>
          <ac:cxnSpMkLst>
            <pc:docMk/>
            <pc:sldMk cId="823343770" sldId="303"/>
            <ac:cxnSpMk id="25" creationId="{8FEEE86E-2143-42CD-6B5C-3ACEB6B93F62}"/>
          </ac:cxnSpMkLst>
        </pc:cxnChg>
        <pc:cxnChg chg="mod">
          <ac:chgData name="Carlo Carrelli" userId="c2614d7b-08da-4e79-8602-392b36aec39b" providerId="ADAL" clId="{CBDF4949-D955-4C77-A9C2-7C03B9249CE4}" dt="2024-03-12T22:32:57.319" v="3094" actId="571"/>
          <ac:cxnSpMkLst>
            <pc:docMk/>
            <pc:sldMk cId="823343770" sldId="303"/>
            <ac:cxnSpMk id="30" creationId="{EBC5D491-411C-C023-910A-4EF4CCF846E0}"/>
          </ac:cxnSpMkLst>
        </pc:cxnChg>
        <pc:cxnChg chg="mod">
          <ac:chgData name="Carlo Carrelli" userId="c2614d7b-08da-4e79-8602-392b36aec39b" providerId="ADAL" clId="{CBDF4949-D955-4C77-A9C2-7C03B9249CE4}" dt="2024-03-12T22:34:35.951" v="3107" actId="14100"/>
          <ac:cxnSpMkLst>
            <pc:docMk/>
            <pc:sldMk cId="823343770" sldId="303"/>
            <ac:cxnSpMk id="31" creationId="{D44DF09A-2E75-E9BD-F6DD-EA38C289573A}"/>
          </ac:cxnSpMkLst>
        </pc:cxnChg>
        <pc:cxnChg chg="mod">
          <ac:chgData name="Carlo Carrelli" userId="c2614d7b-08da-4e79-8602-392b36aec39b" providerId="ADAL" clId="{CBDF4949-D955-4C77-A9C2-7C03B9249CE4}" dt="2024-03-12T22:34:48.500" v="3108" actId="14100"/>
          <ac:cxnSpMkLst>
            <pc:docMk/>
            <pc:sldMk cId="823343770" sldId="303"/>
            <ac:cxnSpMk id="32" creationId="{59A492A0-DF0C-31C5-FA5C-679370465B0D}"/>
          </ac:cxnSpMkLst>
        </pc:cxnChg>
      </pc:sldChg>
      <pc:sldChg chg="addSp delSp modSp add mod delAnim modAnim">
        <pc:chgData name="Carlo Carrelli" userId="c2614d7b-08da-4e79-8602-392b36aec39b" providerId="ADAL" clId="{CBDF4949-D955-4C77-A9C2-7C03B9249CE4}" dt="2024-03-12T23:13:19.991" v="4302" actId="1076"/>
        <pc:sldMkLst>
          <pc:docMk/>
          <pc:sldMk cId="1055069161" sldId="304"/>
        </pc:sldMkLst>
        <pc:spChg chg="add mod">
          <ac:chgData name="Carlo Carrelli" userId="c2614d7b-08da-4e79-8602-392b36aec39b" providerId="ADAL" clId="{CBDF4949-D955-4C77-A9C2-7C03B9249CE4}" dt="2024-03-12T23:07:11.640" v="4267" actId="1037"/>
          <ac:spMkLst>
            <pc:docMk/>
            <pc:sldMk cId="1055069161" sldId="304"/>
            <ac:spMk id="7" creationId="{B1569DAF-EB6B-38DC-8BA7-99BBA731540B}"/>
          </ac:spMkLst>
        </pc:spChg>
        <pc:spChg chg="mod">
          <ac:chgData name="Carlo Carrelli" userId="c2614d7b-08da-4e79-8602-392b36aec39b" providerId="ADAL" clId="{CBDF4949-D955-4C77-A9C2-7C03B9249CE4}" dt="2024-03-12T22:35:11.564" v="3109"/>
          <ac:spMkLst>
            <pc:docMk/>
            <pc:sldMk cId="1055069161" sldId="304"/>
            <ac:spMk id="13" creationId="{E7817165-77C2-CF8E-F731-D2E19C2B7BF2}"/>
          </ac:spMkLst>
        </pc:spChg>
        <pc:spChg chg="mod">
          <ac:chgData name="Carlo Carrelli" userId="c2614d7b-08da-4e79-8602-392b36aec39b" providerId="ADAL" clId="{CBDF4949-D955-4C77-A9C2-7C03B9249CE4}" dt="2024-03-12T22:35:11.564" v="3109"/>
          <ac:spMkLst>
            <pc:docMk/>
            <pc:sldMk cId="1055069161" sldId="304"/>
            <ac:spMk id="14" creationId="{104722B9-048A-FBBE-0338-79077B5D3C82}"/>
          </ac:spMkLst>
        </pc:spChg>
        <pc:spChg chg="del mod">
          <ac:chgData name="Carlo Carrelli" userId="c2614d7b-08da-4e79-8602-392b36aec39b" providerId="ADAL" clId="{CBDF4949-D955-4C77-A9C2-7C03B9249CE4}" dt="2024-03-12T22:35:31.090" v="3112" actId="478"/>
          <ac:spMkLst>
            <pc:docMk/>
            <pc:sldMk cId="1055069161" sldId="304"/>
            <ac:spMk id="15" creationId="{A83D407C-34E5-9CDF-4D25-4F179CD0B68C}"/>
          </ac:spMkLst>
        </pc:spChg>
        <pc:spChg chg="mod">
          <ac:chgData name="Carlo Carrelli" userId="c2614d7b-08da-4e79-8602-392b36aec39b" providerId="ADAL" clId="{CBDF4949-D955-4C77-A9C2-7C03B9249CE4}" dt="2024-03-12T22:36:03.423" v="3117" actId="571"/>
          <ac:spMkLst>
            <pc:docMk/>
            <pc:sldMk cId="1055069161" sldId="304"/>
            <ac:spMk id="23" creationId="{DBDB697D-FCA3-6FEA-9D25-C7DC30165EDC}"/>
          </ac:spMkLst>
        </pc:spChg>
        <pc:spChg chg="mod">
          <ac:chgData name="Carlo Carrelli" userId="c2614d7b-08da-4e79-8602-392b36aec39b" providerId="ADAL" clId="{CBDF4949-D955-4C77-A9C2-7C03B9249CE4}" dt="2024-03-12T22:36:03.423" v="3117" actId="571"/>
          <ac:spMkLst>
            <pc:docMk/>
            <pc:sldMk cId="1055069161" sldId="304"/>
            <ac:spMk id="24" creationId="{8C99F9DF-2DEE-D870-0B36-7995431DE500}"/>
          </ac:spMkLst>
        </pc:spChg>
        <pc:spChg chg="add del">
          <ac:chgData name="Carlo Carrelli" userId="c2614d7b-08da-4e79-8602-392b36aec39b" providerId="ADAL" clId="{CBDF4949-D955-4C77-A9C2-7C03B9249CE4}" dt="2024-03-12T22:36:27.228" v="3122" actId="22"/>
          <ac:spMkLst>
            <pc:docMk/>
            <pc:sldMk cId="1055069161" sldId="304"/>
            <ac:spMk id="26" creationId="{E6A2D14E-18C1-C588-61FC-93E0B0452914}"/>
          </ac:spMkLst>
        </pc:spChg>
        <pc:spChg chg="add mod">
          <ac:chgData name="Carlo Carrelli" userId="c2614d7b-08da-4e79-8602-392b36aec39b" providerId="ADAL" clId="{CBDF4949-D955-4C77-A9C2-7C03B9249CE4}" dt="2024-03-12T23:09:06.280" v="4279" actId="1076"/>
          <ac:spMkLst>
            <pc:docMk/>
            <pc:sldMk cId="1055069161" sldId="304"/>
            <ac:spMk id="28" creationId="{18EB7463-7B26-A8D9-E596-9D1B87DBD9D8}"/>
          </ac:spMkLst>
        </pc:spChg>
        <pc:spChg chg="add mod">
          <ac:chgData name="Carlo Carrelli" userId="c2614d7b-08da-4e79-8602-392b36aec39b" providerId="ADAL" clId="{CBDF4949-D955-4C77-A9C2-7C03B9249CE4}" dt="2024-03-12T23:09:11.138" v="4280" actId="1076"/>
          <ac:spMkLst>
            <pc:docMk/>
            <pc:sldMk cId="1055069161" sldId="304"/>
            <ac:spMk id="29" creationId="{D968BB23-EA1C-9C77-F1EA-2A72910ABEA8}"/>
          </ac:spMkLst>
        </pc:spChg>
        <pc:spChg chg="add mod">
          <ac:chgData name="Carlo Carrelli" userId="c2614d7b-08da-4e79-8602-392b36aec39b" providerId="ADAL" clId="{CBDF4949-D955-4C77-A9C2-7C03B9249CE4}" dt="2024-03-12T22:37:55.647" v="3148" actId="14100"/>
          <ac:spMkLst>
            <pc:docMk/>
            <pc:sldMk cId="1055069161" sldId="304"/>
            <ac:spMk id="30" creationId="{AF09AB24-EE62-0196-189B-B2979FEE4C61}"/>
          </ac:spMkLst>
        </pc:spChg>
        <pc:spChg chg="mod">
          <ac:chgData name="Carlo Carrelli" userId="c2614d7b-08da-4e79-8602-392b36aec39b" providerId="ADAL" clId="{CBDF4949-D955-4C77-A9C2-7C03B9249CE4}" dt="2024-03-12T22:42:40.046" v="3282"/>
          <ac:spMkLst>
            <pc:docMk/>
            <pc:sldMk cId="1055069161" sldId="304"/>
            <ac:spMk id="33" creationId="{451085B2-6A35-F4EF-1852-578E563E1E70}"/>
          </ac:spMkLst>
        </pc:spChg>
        <pc:spChg chg="add mod">
          <ac:chgData name="Carlo Carrelli" userId="c2614d7b-08da-4e79-8602-392b36aec39b" providerId="ADAL" clId="{CBDF4949-D955-4C77-A9C2-7C03B9249CE4}" dt="2024-03-12T23:10:28.792" v="4286" actId="1076"/>
          <ac:spMkLst>
            <pc:docMk/>
            <pc:sldMk cId="1055069161" sldId="304"/>
            <ac:spMk id="35" creationId="{B15D7B54-7779-16E2-FD96-17DA081B8F5B}"/>
          </ac:spMkLst>
        </pc:spChg>
        <pc:spChg chg="mod">
          <ac:chgData name="Carlo Carrelli" userId="c2614d7b-08da-4e79-8602-392b36aec39b" providerId="ADAL" clId="{CBDF4949-D955-4C77-A9C2-7C03B9249CE4}" dt="2024-03-12T23:12:02.490" v="4292" actId="1076"/>
          <ac:spMkLst>
            <pc:docMk/>
            <pc:sldMk cId="1055069161" sldId="304"/>
            <ac:spMk id="41" creationId="{AA93F9D1-5EA3-B86C-2765-566412BEF74E}"/>
          </ac:spMkLst>
        </pc:spChg>
        <pc:spChg chg="mod">
          <ac:chgData name="Carlo Carrelli" userId="c2614d7b-08da-4e79-8602-392b36aec39b" providerId="ADAL" clId="{CBDF4949-D955-4C77-A9C2-7C03B9249CE4}" dt="2024-03-12T23:11:04.633" v="4287"/>
          <ac:spMkLst>
            <pc:docMk/>
            <pc:sldMk cId="1055069161" sldId="304"/>
            <ac:spMk id="42" creationId="{29D3DC64-6966-8C91-184D-73D830494D48}"/>
          </ac:spMkLst>
        </pc:spChg>
        <pc:spChg chg="mod">
          <ac:chgData name="Carlo Carrelli" userId="c2614d7b-08da-4e79-8602-392b36aec39b" providerId="ADAL" clId="{CBDF4949-D955-4C77-A9C2-7C03B9249CE4}" dt="2024-03-12T23:11:57.655" v="4291" actId="1076"/>
          <ac:spMkLst>
            <pc:docMk/>
            <pc:sldMk cId="1055069161" sldId="304"/>
            <ac:spMk id="43" creationId="{773AD0AD-C614-FB79-87B1-8F540649F1E8}"/>
          </ac:spMkLst>
        </pc:spChg>
        <pc:spChg chg="mod">
          <ac:chgData name="Carlo Carrelli" userId="c2614d7b-08da-4e79-8602-392b36aec39b" providerId="ADAL" clId="{CBDF4949-D955-4C77-A9C2-7C03B9249CE4}" dt="2024-03-12T23:12:44.548" v="4297" actId="1076"/>
          <ac:spMkLst>
            <pc:docMk/>
            <pc:sldMk cId="1055069161" sldId="304"/>
            <ac:spMk id="49" creationId="{BFB3033B-29F2-2F8C-B0F7-A2F4FF2D9CE2}"/>
          </ac:spMkLst>
        </pc:spChg>
        <pc:spChg chg="mod">
          <ac:chgData name="Carlo Carrelli" userId="c2614d7b-08da-4e79-8602-392b36aec39b" providerId="ADAL" clId="{CBDF4949-D955-4C77-A9C2-7C03B9249CE4}" dt="2024-03-12T23:13:19.991" v="4302" actId="1076"/>
          <ac:spMkLst>
            <pc:docMk/>
            <pc:sldMk cId="1055069161" sldId="304"/>
            <ac:spMk id="50" creationId="{2DEFD76E-722C-EFC7-C00A-CB02E36F0A4B}"/>
          </ac:spMkLst>
        </pc:spChg>
        <pc:grpChg chg="add del">
          <ac:chgData name="Carlo Carrelli" userId="c2614d7b-08da-4e79-8602-392b36aec39b" providerId="ADAL" clId="{CBDF4949-D955-4C77-A9C2-7C03B9249CE4}" dt="2024-03-12T22:20:46.434" v="2971" actId="165"/>
          <ac:grpSpMkLst>
            <pc:docMk/>
            <pc:sldMk cId="1055069161" sldId="304"/>
            <ac:grpSpMk id="6" creationId="{5ACAF63E-2034-80C6-DFBD-B7A09E171F92}"/>
          </ac:grpSpMkLst>
        </pc:grpChg>
        <pc:grpChg chg="add mod">
          <ac:chgData name="Carlo Carrelli" userId="c2614d7b-08da-4e79-8602-392b36aec39b" providerId="ADAL" clId="{CBDF4949-D955-4C77-A9C2-7C03B9249CE4}" dt="2024-03-12T23:09:01.080" v="4278" actId="1076"/>
          <ac:grpSpMkLst>
            <pc:docMk/>
            <pc:sldMk cId="1055069161" sldId="304"/>
            <ac:grpSpMk id="8" creationId="{3B240CCC-EBB0-E379-EFEF-C5DD38A95C12}"/>
          </ac:grpSpMkLst>
        </pc:grpChg>
        <pc:grpChg chg="add mod">
          <ac:chgData name="Carlo Carrelli" userId="c2614d7b-08da-4e79-8602-392b36aec39b" providerId="ADAL" clId="{CBDF4949-D955-4C77-A9C2-7C03B9249CE4}" dt="2024-03-12T22:36:03.423" v="3117" actId="571"/>
          <ac:grpSpMkLst>
            <pc:docMk/>
            <pc:sldMk cId="1055069161" sldId="304"/>
            <ac:grpSpMk id="20" creationId="{45DCEF6C-94FE-1FB1-B9BE-A6B46203AA5C}"/>
          </ac:grpSpMkLst>
        </pc:grpChg>
        <pc:grpChg chg="add mod">
          <ac:chgData name="Carlo Carrelli" userId="c2614d7b-08da-4e79-8602-392b36aec39b" providerId="ADAL" clId="{CBDF4949-D955-4C77-A9C2-7C03B9249CE4}" dt="2024-03-12T23:11:12.723" v="4288" actId="1076"/>
          <ac:grpSpMkLst>
            <pc:docMk/>
            <pc:sldMk cId="1055069161" sldId="304"/>
            <ac:grpSpMk id="37" creationId="{96265795-6925-2563-FBA0-EDCC1D82BA21}"/>
          </ac:grpSpMkLst>
        </pc:grpChg>
        <pc:grpChg chg="add mod">
          <ac:chgData name="Carlo Carrelli" userId="c2614d7b-08da-4e79-8602-392b36aec39b" providerId="ADAL" clId="{CBDF4949-D955-4C77-A9C2-7C03B9249CE4}" dt="2024-03-12T23:12:14.216" v="4293" actId="571"/>
          <ac:grpSpMkLst>
            <pc:docMk/>
            <pc:sldMk cId="1055069161" sldId="304"/>
            <ac:grpSpMk id="46" creationId="{93B04C1C-B5E5-69A4-61E3-A1888D4E1F47}"/>
          </ac:grpSpMkLst>
        </pc:grpChg>
        <pc:picChg chg="add mod topLvl modCrop">
          <ac:chgData name="Carlo Carrelli" userId="c2614d7b-08da-4e79-8602-392b36aec39b" providerId="ADAL" clId="{CBDF4949-D955-4C77-A9C2-7C03B9249CE4}" dt="2024-03-12T23:08:50.599" v="4277" actId="1076"/>
          <ac:picMkLst>
            <pc:docMk/>
            <pc:sldMk cId="1055069161" sldId="304"/>
            <ac:picMk id="2" creationId="{03CB86CE-0DED-E40E-7BD2-D6895BD7370C}"/>
          </ac:picMkLst>
        </pc:picChg>
        <pc:picChg chg="add mod topLvl modCrop">
          <ac:chgData name="Carlo Carrelli" userId="c2614d7b-08da-4e79-8602-392b36aec39b" providerId="ADAL" clId="{CBDF4949-D955-4C77-A9C2-7C03B9249CE4}" dt="2024-03-12T23:08:45.014" v="4276" actId="1076"/>
          <ac:picMkLst>
            <pc:docMk/>
            <pc:sldMk cId="1055069161" sldId="304"/>
            <ac:picMk id="4" creationId="{8571B1FF-F963-DBB4-18D2-401882C7F682}"/>
          </ac:picMkLst>
        </pc:picChg>
        <pc:picChg chg="add mod topLvl modCrop">
          <ac:chgData name="Carlo Carrelli" userId="c2614d7b-08da-4e79-8602-392b36aec39b" providerId="ADAL" clId="{CBDF4949-D955-4C77-A9C2-7C03B9249CE4}" dt="2024-03-12T23:08:26.387" v="4274" actId="732"/>
          <ac:picMkLst>
            <pc:docMk/>
            <pc:sldMk cId="1055069161" sldId="304"/>
            <ac:picMk id="5" creationId="{94F63272-21CE-35F1-4AD2-DBC9B2072FCD}"/>
          </ac:picMkLst>
        </pc:picChg>
        <pc:picChg chg="del">
          <ac:chgData name="Carlo Carrelli" userId="c2614d7b-08da-4e79-8602-392b36aec39b" providerId="ADAL" clId="{CBDF4949-D955-4C77-A9C2-7C03B9249CE4}" dt="2024-03-12T22:15:40.679" v="2902" actId="478"/>
          <ac:picMkLst>
            <pc:docMk/>
            <pc:sldMk cId="1055069161" sldId="304"/>
            <ac:picMk id="16" creationId="{D9597635-B48B-01D8-0D12-12A479887936}"/>
          </ac:picMkLst>
        </pc:picChg>
        <pc:picChg chg="add mod">
          <ac:chgData name="Carlo Carrelli" userId="c2614d7b-08da-4e79-8602-392b36aec39b" providerId="ADAL" clId="{CBDF4949-D955-4C77-A9C2-7C03B9249CE4}" dt="2024-03-12T22:36:03.423" v="3117" actId="571"/>
          <ac:picMkLst>
            <pc:docMk/>
            <pc:sldMk cId="1055069161" sldId="304"/>
            <ac:picMk id="18" creationId="{E41BD937-4A9D-90E0-29C5-F0BBBBDB1709}"/>
          </ac:picMkLst>
        </pc:picChg>
        <pc:picChg chg="del">
          <ac:chgData name="Carlo Carrelli" userId="c2614d7b-08da-4e79-8602-392b36aec39b" providerId="ADAL" clId="{CBDF4949-D955-4C77-A9C2-7C03B9249CE4}" dt="2024-03-12T22:15:42.599" v="2903" actId="478"/>
          <ac:picMkLst>
            <pc:docMk/>
            <pc:sldMk cId="1055069161" sldId="304"/>
            <ac:picMk id="19" creationId="{F0D2B1BB-EFBD-4B4A-533A-4C5BCC72F2D0}"/>
          </ac:picMkLst>
        </pc:picChg>
        <pc:picChg chg="add mod">
          <ac:chgData name="Carlo Carrelli" userId="c2614d7b-08da-4e79-8602-392b36aec39b" providerId="ADAL" clId="{CBDF4949-D955-4C77-A9C2-7C03B9249CE4}" dt="2024-03-12T23:09:26.559" v="4282" actId="1076"/>
          <ac:picMkLst>
            <pc:docMk/>
            <pc:sldMk cId="1055069161" sldId="304"/>
            <ac:picMk id="31" creationId="{FEEE951A-D42F-65DF-0861-38B05FA008A1}"/>
          </ac:picMkLst>
        </pc:picChg>
        <pc:picChg chg="add mod">
          <ac:chgData name="Carlo Carrelli" userId="c2614d7b-08da-4e79-8602-392b36aec39b" providerId="ADAL" clId="{CBDF4949-D955-4C77-A9C2-7C03B9249CE4}" dt="2024-03-12T23:09:18.168" v="4281" actId="14100"/>
          <ac:picMkLst>
            <pc:docMk/>
            <pc:sldMk cId="1055069161" sldId="304"/>
            <ac:picMk id="32" creationId="{969307DA-928A-8C63-4473-3D882D2172DE}"/>
          </ac:picMkLst>
        </pc:picChg>
        <pc:cxnChg chg="mod">
          <ac:chgData name="Carlo Carrelli" userId="c2614d7b-08da-4e79-8602-392b36aec39b" providerId="ADAL" clId="{CBDF4949-D955-4C77-A9C2-7C03B9249CE4}" dt="2024-03-12T22:35:11.564" v="3109"/>
          <ac:cxnSpMkLst>
            <pc:docMk/>
            <pc:sldMk cId="1055069161" sldId="304"/>
            <ac:cxnSpMk id="9" creationId="{3BAEB805-CCC6-CF9F-B769-E62902F3B255}"/>
          </ac:cxnSpMkLst>
        </pc:cxnChg>
        <pc:cxnChg chg="mod">
          <ac:chgData name="Carlo Carrelli" userId="c2614d7b-08da-4e79-8602-392b36aec39b" providerId="ADAL" clId="{CBDF4949-D955-4C77-A9C2-7C03B9249CE4}" dt="2024-03-12T22:35:42.782" v="3113" actId="14100"/>
          <ac:cxnSpMkLst>
            <pc:docMk/>
            <pc:sldMk cId="1055069161" sldId="304"/>
            <ac:cxnSpMk id="10" creationId="{47691223-E1E0-8C6A-DD86-9177B6F1AFAF}"/>
          </ac:cxnSpMkLst>
        </pc:cxnChg>
        <pc:cxnChg chg="del mod">
          <ac:chgData name="Carlo Carrelli" userId="c2614d7b-08da-4e79-8602-392b36aec39b" providerId="ADAL" clId="{CBDF4949-D955-4C77-A9C2-7C03B9249CE4}" dt="2024-03-12T22:35:25.501" v="3111" actId="478"/>
          <ac:cxnSpMkLst>
            <pc:docMk/>
            <pc:sldMk cId="1055069161" sldId="304"/>
            <ac:cxnSpMk id="12" creationId="{60F9D546-2EF6-BCB6-0575-39C5345F01C0}"/>
          </ac:cxnSpMkLst>
        </pc:cxnChg>
        <pc:cxnChg chg="mod">
          <ac:chgData name="Carlo Carrelli" userId="c2614d7b-08da-4e79-8602-392b36aec39b" providerId="ADAL" clId="{CBDF4949-D955-4C77-A9C2-7C03B9249CE4}" dt="2024-03-12T22:36:03.423" v="3117" actId="571"/>
          <ac:cxnSpMkLst>
            <pc:docMk/>
            <pc:sldMk cId="1055069161" sldId="304"/>
            <ac:cxnSpMk id="21" creationId="{D2203F4F-925B-6C35-8F52-47E3A10F4879}"/>
          </ac:cxnSpMkLst>
        </pc:cxnChg>
        <pc:cxnChg chg="mod">
          <ac:chgData name="Carlo Carrelli" userId="c2614d7b-08da-4e79-8602-392b36aec39b" providerId="ADAL" clId="{CBDF4949-D955-4C77-A9C2-7C03B9249CE4}" dt="2024-03-12T22:36:03.423" v="3117" actId="571"/>
          <ac:cxnSpMkLst>
            <pc:docMk/>
            <pc:sldMk cId="1055069161" sldId="304"/>
            <ac:cxnSpMk id="22" creationId="{90909C20-3778-C876-1585-8137271A1937}"/>
          </ac:cxnSpMkLst>
        </pc:cxnChg>
        <pc:cxnChg chg="add mod">
          <ac:chgData name="Carlo Carrelli" userId="c2614d7b-08da-4e79-8602-392b36aec39b" providerId="ADAL" clId="{CBDF4949-D955-4C77-A9C2-7C03B9249CE4}" dt="2024-03-12T23:10:20.916" v="4285" actId="14100"/>
          <ac:cxnSpMkLst>
            <pc:docMk/>
            <pc:sldMk cId="1055069161" sldId="304"/>
            <ac:cxnSpMk id="34" creationId="{2AA23552-F3A3-24D3-0667-44731F9A9337}"/>
          </ac:cxnSpMkLst>
        </pc:cxnChg>
        <pc:cxnChg chg="mod">
          <ac:chgData name="Carlo Carrelli" userId="c2614d7b-08da-4e79-8602-392b36aec39b" providerId="ADAL" clId="{CBDF4949-D955-4C77-A9C2-7C03B9249CE4}" dt="2024-03-12T23:11:04.633" v="4287"/>
          <ac:cxnSpMkLst>
            <pc:docMk/>
            <pc:sldMk cId="1055069161" sldId="304"/>
            <ac:cxnSpMk id="38" creationId="{8866834D-1B0A-7165-77F3-0ACD5527B536}"/>
          </ac:cxnSpMkLst>
        </pc:cxnChg>
        <pc:cxnChg chg="mod">
          <ac:chgData name="Carlo Carrelli" userId="c2614d7b-08da-4e79-8602-392b36aec39b" providerId="ADAL" clId="{CBDF4949-D955-4C77-A9C2-7C03B9249CE4}" dt="2024-03-12T23:11:52.066" v="4290" actId="14100"/>
          <ac:cxnSpMkLst>
            <pc:docMk/>
            <pc:sldMk cId="1055069161" sldId="304"/>
            <ac:cxnSpMk id="39" creationId="{1CB52483-DF89-D046-4FC0-1478090A7B47}"/>
          </ac:cxnSpMkLst>
        </pc:cxnChg>
        <pc:cxnChg chg="mod">
          <ac:chgData name="Carlo Carrelli" userId="c2614d7b-08da-4e79-8602-392b36aec39b" providerId="ADAL" clId="{CBDF4949-D955-4C77-A9C2-7C03B9249CE4}" dt="2024-03-12T23:11:21.530" v="4289" actId="14100"/>
          <ac:cxnSpMkLst>
            <pc:docMk/>
            <pc:sldMk cId="1055069161" sldId="304"/>
            <ac:cxnSpMk id="40" creationId="{303058FE-995D-2106-B8F3-3822E705FA3B}"/>
          </ac:cxnSpMkLst>
        </pc:cxnChg>
        <pc:cxnChg chg="mod">
          <ac:chgData name="Carlo Carrelli" userId="c2614d7b-08da-4e79-8602-392b36aec39b" providerId="ADAL" clId="{CBDF4949-D955-4C77-A9C2-7C03B9249CE4}" dt="2024-03-12T23:13:13.784" v="4301" actId="14100"/>
          <ac:cxnSpMkLst>
            <pc:docMk/>
            <pc:sldMk cId="1055069161" sldId="304"/>
            <ac:cxnSpMk id="47" creationId="{E539E42C-BFB8-7C94-70B5-519EDF0A0AD2}"/>
          </ac:cxnSpMkLst>
        </pc:cxnChg>
        <pc:cxnChg chg="mod">
          <ac:chgData name="Carlo Carrelli" userId="c2614d7b-08da-4e79-8602-392b36aec39b" providerId="ADAL" clId="{CBDF4949-D955-4C77-A9C2-7C03B9249CE4}" dt="2024-03-12T23:12:23.753" v="4294" actId="14100"/>
          <ac:cxnSpMkLst>
            <pc:docMk/>
            <pc:sldMk cId="1055069161" sldId="304"/>
            <ac:cxnSpMk id="48" creationId="{2511B984-063A-8CA4-8590-F72696C5F64C}"/>
          </ac:cxnSpMkLst>
        </pc:cxnChg>
      </pc:sldChg>
      <pc:sldChg chg="modSp add mod">
        <pc:chgData name="Carlo Carrelli" userId="c2614d7b-08da-4e79-8602-392b36aec39b" providerId="ADAL" clId="{CBDF4949-D955-4C77-A9C2-7C03B9249CE4}" dt="2024-03-12T23:53:31.763" v="4982" actId="20577"/>
        <pc:sldMkLst>
          <pc:docMk/>
          <pc:sldMk cId="3474638667" sldId="305"/>
        </pc:sldMkLst>
        <pc:spChg chg="mod">
          <ac:chgData name="Carlo Carrelli" userId="c2614d7b-08da-4e79-8602-392b36aec39b" providerId="ADAL" clId="{CBDF4949-D955-4C77-A9C2-7C03B9249CE4}" dt="2024-03-12T23:42:17.457" v="4423" actId="20577"/>
          <ac:spMkLst>
            <pc:docMk/>
            <pc:sldMk cId="3474638667" sldId="305"/>
            <ac:spMk id="5" creationId="{00000000-0000-0000-0000-000000000000}"/>
          </ac:spMkLst>
        </pc:spChg>
        <pc:spChg chg="mod">
          <ac:chgData name="Carlo Carrelli" userId="c2614d7b-08da-4e79-8602-392b36aec39b" providerId="ADAL" clId="{CBDF4949-D955-4C77-A9C2-7C03B9249CE4}" dt="2024-03-12T23:53:31.763" v="4982" actId="20577"/>
          <ac:spMkLst>
            <pc:docMk/>
            <pc:sldMk cId="3474638667" sldId="305"/>
            <ac:spMk id="6" creationId="{BE46117B-09DF-81D9-22AD-E1EB2DB63C2C}"/>
          </ac:spMkLst>
        </pc:spChg>
        <pc:spChg chg="mod">
          <ac:chgData name="Carlo Carrelli" userId="c2614d7b-08da-4e79-8602-392b36aec39b" providerId="ADAL" clId="{CBDF4949-D955-4C77-A9C2-7C03B9249CE4}" dt="2024-03-12T23:52:47.788" v="4978" actId="403"/>
          <ac:spMkLst>
            <pc:docMk/>
            <pc:sldMk cId="3474638667" sldId="305"/>
            <ac:spMk id="10" creationId="{1EF631A0-9210-20F8-739F-4EB28EB633F4}"/>
          </ac:spMkLst>
        </pc:spChg>
      </pc:sldChg>
      <pc:sldChg chg="addSp delSp modSp add mod">
        <pc:chgData name="Carlo Carrelli" userId="c2614d7b-08da-4e79-8602-392b36aec39b" providerId="ADAL" clId="{CBDF4949-D955-4C77-A9C2-7C03B9249CE4}" dt="2024-03-12T23:59:13.812" v="5125" actId="20577"/>
        <pc:sldMkLst>
          <pc:docMk/>
          <pc:sldMk cId="2754878883" sldId="306"/>
        </pc:sldMkLst>
        <pc:spChg chg="mod">
          <ac:chgData name="Carlo Carrelli" userId="c2614d7b-08da-4e79-8602-392b36aec39b" providerId="ADAL" clId="{CBDF4949-D955-4C77-A9C2-7C03B9249CE4}" dt="2024-03-12T23:59:13.812" v="5125" actId="20577"/>
          <ac:spMkLst>
            <pc:docMk/>
            <pc:sldMk cId="2754878883" sldId="306"/>
            <ac:spMk id="10" creationId="{1EF631A0-9210-20F8-739F-4EB28EB633F4}"/>
          </ac:spMkLst>
        </pc:spChg>
        <pc:spChg chg="del">
          <ac:chgData name="Carlo Carrelli" userId="c2614d7b-08da-4e79-8602-392b36aec39b" providerId="ADAL" clId="{CBDF4949-D955-4C77-A9C2-7C03B9249CE4}" dt="2024-03-12T23:56:12.506" v="4988" actId="478"/>
          <ac:spMkLst>
            <pc:docMk/>
            <pc:sldMk cId="2754878883" sldId="306"/>
            <ac:spMk id="12" creationId="{0D40B220-07FA-9D43-CC5B-D47FD8ECB49F}"/>
          </ac:spMkLst>
        </pc:spChg>
        <pc:spChg chg="del">
          <ac:chgData name="Carlo Carrelli" userId="c2614d7b-08da-4e79-8602-392b36aec39b" providerId="ADAL" clId="{CBDF4949-D955-4C77-A9C2-7C03B9249CE4}" dt="2024-03-12T23:56:12.506" v="4988" actId="478"/>
          <ac:spMkLst>
            <pc:docMk/>
            <pc:sldMk cId="2754878883" sldId="306"/>
            <ac:spMk id="13" creationId="{D12611E9-26B4-A9F5-BCC8-352BB2DB7481}"/>
          </ac:spMkLst>
        </pc:spChg>
        <pc:spChg chg="del">
          <ac:chgData name="Carlo Carrelli" userId="c2614d7b-08da-4e79-8602-392b36aec39b" providerId="ADAL" clId="{CBDF4949-D955-4C77-A9C2-7C03B9249CE4}" dt="2024-03-12T23:56:12.506" v="4988" actId="478"/>
          <ac:spMkLst>
            <pc:docMk/>
            <pc:sldMk cId="2754878883" sldId="306"/>
            <ac:spMk id="14" creationId="{449BC2E8-6BF1-9046-376B-D1A49E8DFA12}"/>
          </ac:spMkLst>
        </pc:spChg>
        <pc:spChg chg="mod">
          <ac:chgData name="Carlo Carrelli" userId="c2614d7b-08da-4e79-8602-392b36aec39b" providerId="ADAL" clId="{CBDF4949-D955-4C77-A9C2-7C03B9249CE4}" dt="2024-03-12T23:56:29.800" v="5006" actId="20577"/>
          <ac:spMkLst>
            <pc:docMk/>
            <pc:sldMk cId="2754878883" sldId="306"/>
            <ac:spMk id="33" creationId="{451085B2-6A35-F4EF-1852-578E563E1E70}"/>
          </ac:spMkLst>
        </pc:spChg>
        <pc:grpChg chg="del">
          <ac:chgData name="Carlo Carrelli" userId="c2614d7b-08da-4e79-8602-392b36aec39b" providerId="ADAL" clId="{CBDF4949-D955-4C77-A9C2-7C03B9249CE4}" dt="2024-03-12T23:56:02.597" v="4987" actId="478"/>
          <ac:grpSpMkLst>
            <pc:docMk/>
            <pc:sldMk cId="2754878883" sldId="306"/>
            <ac:grpSpMk id="9" creationId="{B424EB77-FB19-2E02-FB69-E10D0C0E2F91}"/>
          </ac:grpSpMkLst>
        </pc:grpChg>
        <pc:picChg chg="add mod">
          <ac:chgData name="Carlo Carrelli" userId="c2614d7b-08da-4e79-8602-392b36aec39b" providerId="ADAL" clId="{CBDF4949-D955-4C77-A9C2-7C03B9249CE4}" dt="2024-03-12T23:57:44.147" v="5020" actId="1076"/>
          <ac:picMkLst>
            <pc:docMk/>
            <pc:sldMk cId="2754878883" sldId="306"/>
            <ac:picMk id="15" creationId="{5E7AAC75-6C3B-35BA-4873-D2C46F1D3150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13/03/2024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13/03/2024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microsoft.com/office/2007/relationships/media" Target="../media/media2.mp4"/><Relationship Id="rId7" Type="http://schemas.openxmlformats.org/officeDocument/2006/relationships/image" Target="../media/image37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6.jpg"/><Relationship Id="rId5" Type="http://schemas.openxmlformats.org/officeDocument/2006/relationships/slideLayout" Target="../slideLayouts/slideLayout6.xml"/><Relationship Id="rId4" Type="http://schemas.openxmlformats.org/officeDocument/2006/relationships/video" Target="../media/media2.mp4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13" Type="http://schemas.openxmlformats.org/officeDocument/2006/relationships/image" Target="../media/image17.png"/><Relationship Id="rId3" Type="http://schemas.microsoft.com/office/2007/relationships/media" Target="../media/media4.mp4"/><Relationship Id="rId7" Type="http://schemas.openxmlformats.org/officeDocument/2006/relationships/slideLayout" Target="../slideLayouts/slideLayout6.xml"/><Relationship Id="rId12" Type="http://schemas.openxmlformats.org/officeDocument/2006/relationships/image" Target="../media/image16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video" Target="../media/media5.mp4"/><Relationship Id="rId11" Type="http://schemas.openxmlformats.org/officeDocument/2006/relationships/image" Target="../media/image41.png"/><Relationship Id="rId5" Type="http://schemas.microsoft.com/office/2007/relationships/media" Target="../media/media5.mp4"/><Relationship Id="rId10" Type="http://schemas.openxmlformats.org/officeDocument/2006/relationships/image" Target="../media/image40.png"/><Relationship Id="rId4" Type="http://schemas.openxmlformats.org/officeDocument/2006/relationships/video" Target="../media/media4.mp4"/><Relationship Id="rId9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6/j.jnucmat.2011.11.034" TargetMode="External"/><Relationship Id="rId3" Type="http://schemas.openxmlformats.org/officeDocument/2006/relationships/slideLayout" Target="../slideLayouts/slideLayout6.xml"/><Relationship Id="rId7" Type="http://schemas.openxmlformats.org/officeDocument/2006/relationships/hyperlink" Target="https://accelconf.web.cern.ch/ipac2021/papers/thxc03.pdf" TargetMode="External"/><Relationship Id="rId2" Type="http://schemas.microsoft.com/office/2007/relationships/media" Target="../media/media6.mp4"/><Relationship Id="rId1" Type="http://schemas.openxmlformats.org/officeDocument/2006/relationships/video" Target="NULL" TargetMode="Externa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6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g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2.emf"/><Relationship Id="rId7" Type="http://schemas.openxmlformats.org/officeDocument/2006/relationships/image" Target="../media/image1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gif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mage 83" descr="LHC-Tunel-04A0112-s.jpg"/>
          <p:cNvPicPr>
            <a:picLocks/>
          </p:cNvPicPr>
          <p:nvPr/>
        </p:nvPicPr>
        <p:blipFill>
          <a:blip r:embed="rId2"/>
          <a:srcRect t="11617" b="21185"/>
          <a:stretch>
            <a:fillRect/>
          </a:stretch>
        </p:blipFill>
        <p:spPr>
          <a:xfrm>
            <a:off x="0" y="1127206"/>
            <a:ext cx="9144000" cy="4070904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"/>
            <a:ext cx="9144000" cy="514096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4" y="57151"/>
            <a:ext cx="1290464" cy="1290464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3849960" y="4155926"/>
            <a:ext cx="5042520" cy="746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u="sng" dirty="0">
                <a:solidFill>
                  <a:schemeClr val="bg1"/>
                </a:solidFill>
                <a:latin typeface="Arial Narrow"/>
                <a:cs typeface="Arial Narrow"/>
              </a:rPr>
              <a:t>Carlo Carrelli</a:t>
            </a:r>
            <a:r>
              <a:rPr lang="en-GB" sz="1600" u="sng" baseline="30000" dirty="0">
                <a:solidFill>
                  <a:schemeClr val="bg1"/>
                </a:solidFill>
                <a:latin typeface="Arial Narrow"/>
                <a:cs typeface="Arial Narrow"/>
              </a:rPr>
              <a:t>1</a:t>
            </a:r>
            <a:endParaRPr lang="en-GB" sz="1600" u="sng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r"/>
            <a:r>
              <a:rPr lang="en-GB" sz="1600" b="1" dirty="0">
                <a:solidFill>
                  <a:schemeClr val="bg1"/>
                </a:solidFill>
                <a:latin typeface="Arial Narrow"/>
                <a:cs typeface="Arial Narrow"/>
              </a:rPr>
              <a:t>L. Tricarico</a:t>
            </a:r>
            <a:r>
              <a:rPr lang="en-GB" sz="1600" b="1" baseline="30000" dirty="0">
                <a:solidFill>
                  <a:schemeClr val="bg1"/>
                </a:solidFill>
                <a:latin typeface="Arial Narrow"/>
                <a:cs typeface="Arial Narrow"/>
              </a:rPr>
              <a:t>3</a:t>
            </a:r>
            <a:r>
              <a:rPr lang="en-GB" sz="1600" b="1" dirty="0">
                <a:solidFill>
                  <a:schemeClr val="bg1"/>
                </a:solidFill>
                <a:latin typeface="Arial Narrow"/>
                <a:cs typeface="Arial Narrow"/>
              </a:rPr>
              <a:t>, P. Cioli Puviani</a:t>
            </a:r>
            <a:r>
              <a:rPr lang="en-GB" sz="1600" b="1" baseline="30000" dirty="0">
                <a:solidFill>
                  <a:schemeClr val="bg1"/>
                </a:solidFill>
                <a:latin typeface="Arial Narrow"/>
                <a:cs typeface="Arial Narrow"/>
              </a:rPr>
              <a:t>2</a:t>
            </a:r>
            <a:r>
              <a:rPr lang="en-GB" sz="1600" b="1" dirty="0">
                <a:solidFill>
                  <a:schemeClr val="bg1"/>
                </a:solidFill>
                <a:latin typeface="Arial Narrow"/>
                <a:cs typeface="Arial Narrow"/>
              </a:rPr>
              <a:t>, I. Di Piazza</a:t>
            </a:r>
            <a:r>
              <a:rPr lang="en-GB" sz="1600" b="1" baseline="30000" dirty="0">
                <a:solidFill>
                  <a:schemeClr val="bg1"/>
                </a:solidFill>
                <a:latin typeface="Arial Narrow"/>
                <a:cs typeface="Arial Narrow"/>
              </a:rPr>
              <a:t>1</a:t>
            </a:r>
            <a:r>
              <a:rPr lang="en-GB" sz="1600" b="1" dirty="0">
                <a:solidFill>
                  <a:schemeClr val="bg1"/>
                </a:solidFill>
                <a:latin typeface="Arial Narrow"/>
                <a:cs typeface="Arial Narrow"/>
              </a:rPr>
              <a:t>, G. Clai</a:t>
            </a:r>
            <a:r>
              <a:rPr lang="en-GB" sz="1600" b="1" baseline="30000" dirty="0">
                <a:solidFill>
                  <a:schemeClr val="bg1"/>
                </a:solidFill>
                <a:latin typeface="Arial Narrow"/>
                <a:cs typeface="Arial Narrow"/>
              </a:rPr>
              <a:t>1</a:t>
            </a:r>
            <a:br>
              <a:rPr lang="en-GB" sz="1600" b="1" dirty="0">
                <a:solidFill>
                  <a:schemeClr val="bg1"/>
                </a:solidFill>
                <a:latin typeface="Arial Narrow"/>
                <a:cs typeface="Arial Narrow"/>
              </a:rPr>
            </a:br>
            <a:r>
              <a:rPr lang="en-GB" sz="1050" baseline="30000" dirty="0">
                <a:solidFill>
                  <a:schemeClr val="bg1"/>
                </a:solidFill>
                <a:latin typeface="Arial Narrow"/>
                <a:cs typeface="Arial Narrow"/>
              </a:rPr>
              <a:t>1</a:t>
            </a:r>
            <a:r>
              <a:rPr lang="en-GB" sz="1050" dirty="0">
                <a:solidFill>
                  <a:schemeClr val="bg1"/>
                </a:solidFill>
                <a:latin typeface="Arial Narrow"/>
                <a:cs typeface="Arial Narrow"/>
              </a:rPr>
              <a:t> ENEA – FSN, </a:t>
            </a:r>
            <a:r>
              <a:rPr lang="en-GB" sz="1050" baseline="30000" dirty="0">
                <a:solidFill>
                  <a:schemeClr val="bg1"/>
                </a:solidFill>
                <a:latin typeface="Arial Narrow"/>
                <a:cs typeface="Arial Narrow"/>
              </a:rPr>
              <a:t>2</a:t>
            </a:r>
            <a:r>
              <a:rPr lang="en-GB" sz="1050" dirty="0">
                <a:solidFill>
                  <a:schemeClr val="bg1"/>
                </a:solidFill>
                <a:latin typeface="Arial Narrow"/>
                <a:cs typeface="Arial Narrow"/>
              </a:rPr>
              <a:t>Politecnico di Torino , </a:t>
            </a:r>
            <a:r>
              <a:rPr lang="en-GB" sz="1050" baseline="30000" dirty="0">
                <a:solidFill>
                  <a:schemeClr val="bg1"/>
                </a:solidFill>
                <a:latin typeface="Arial Narrow"/>
                <a:cs typeface="Arial Narrow"/>
              </a:rPr>
              <a:t>3</a:t>
            </a:r>
            <a:r>
              <a:rPr lang="en-GB" sz="1050" dirty="0">
                <a:solidFill>
                  <a:schemeClr val="bg1"/>
                </a:solidFill>
                <a:latin typeface="Arial Narrow"/>
                <a:cs typeface="Arial Narrow"/>
              </a:rPr>
              <a:t>Università di Bologna</a:t>
            </a:r>
            <a:endParaRPr lang="en-GB" sz="1050" baseline="30000" dirty="0">
              <a:solidFill>
                <a:schemeClr val="bg1"/>
              </a:solidFill>
              <a:latin typeface="Arial Narrow"/>
              <a:cs typeface="Arial Narrow"/>
            </a:endParaRPr>
          </a:p>
        </p:txBody>
      </p:sp>
      <p:sp>
        <p:nvSpPr>
          <p:cNvPr id="82" name="Titre 81"/>
          <p:cNvSpPr>
            <a:spLocks noGrp="1"/>
          </p:cNvSpPr>
          <p:nvPr>
            <p:ph type="title"/>
          </p:nvPr>
        </p:nvSpPr>
        <p:spPr>
          <a:xfrm>
            <a:off x="845468" y="231268"/>
            <a:ext cx="7453064" cy="857250"/>
          </a:xfrm>
        </p:spPr>
        <p:txBody>
          <a:bodyPr/>
          <a:lstStyle/>
          <a:p>
            <a:r>
              <a:rPr lang="en-GB" dirty="0"/>
              <a:t>IMCC Annual Meeting 2024 – CERN</a:t>
            </a:r>
            <a:br>
              <a:rPr lang="en-GB" dirty="0"/>
            </a:br>
            <a:r>
              <a:rPr lang="en-GB" sz="1800" i="0" dirty="0">
                <a:solidFill>
                  <a:schemeClr val="accent5"/>
                </a:solidFill>
                <a:effectLst/>
                <a:latin typeface="Roboto" panose="02000000000000000000" pitchFamily="2" charset="0"/>
              </a:rPr>
              <a:t>Liquid metal target concept development</a:t>
            </a:r>
            <a:br>
              <a:rPr lang="en-GB" sz="1800" i="0" dirty="0">
                <a:solidFill>
                  <a:schemeClr val="accent5"/>
                </a:solidFill>
                <a:effectLst/>
                <a:latin typeface="Roboto" panose="02000000000000000000" pitchFamily="2" charset="0"/>
              </a:rPr>
            </a:b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2" name="ZoneTexte 86">
            <a:extLst>
              <a:ext uri="{FF2B5EF4-FFF2-40B4-BE49-F238E27FC236}">
                <a16:creationId xmlns:a16="http://schemas.microsoft.com/office/drawing/2014/main" id="{14B01FEF-2568-6FA8-8D42-C655D74E04EF}"/>
              </a:ext>
            </a:extLst>
          </p:cNvPr>
          <p:cNvSpPr txBox="1"/>
          <p:nvPr/>
        </p:nvSpPr>
        <p:spPr>
          <a:xfrm>
            <a:off x="7855119" y="253624"/>
            <a:ext cx="1072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 Narrow"/>
                <a:cs typeface="Arial Narrow"/>
              </a:rPr>
              <a:t>13/03/2024</a:t>
            </a:r>
            <a:endParaRPr lang="en-GB" sz="1600" dirty="0">
              <a:latin typeface="Arial Narrow"/>
              <a:cs typeface="Arial Narrow"/>
            </a:endParaRPr>
          </a:p>
        </p:txBody>
      </p:sp>
      <p:pic>
        <p:nvPicPr>
          <p:cNvPr id="3" name="Immagine 5">
            <a:extLst>
              <a:ext uri="{FF2B5EF4-FFF2-40B4-BE49-F238E27FC236}">
                <a16:creationId xmlns:a16="http://schemas.microsoft.com/office/drawing/2014/main" id="{9A2BF2F8-3951-4869-FD88-2A49335370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03" y="4083918"/>
            <a:ext cx="2821884" cy="92416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EF631A0-9210-20F8-739F-4EB28EB633F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43095" y="1285395"/>
            <a:ext cx="2367910" cy="761584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Goals:</a:t>
            </a:r>
          </a:p>
          <a:p>
            <a:r>
              <a:rPr lang="en-US" sz="1800" dirty="0"/>
              <a:t>Exhaust liquid lead from outlet plenum</a:t>
            </a:r>
          </a:p>
          <a:p>
            <a:r>
              <a:rPr lang="en-US" sz="1800" dirty="0"/>
              <a:t>Avoid stagnation and internal recirculation</a:t>
            </a:r>
          </a:p>
        </p:txBody>
      </p:sp>
      <p:pic>
        <p:nvPicPr>
          <p:cNvPr id="11" name="Immagine 5">
            <a:extLst>
              <a:ext uri="{FF2B5EF4-FFF2-40B4-BE49-F238E27FC236}">
                <a16:creationId xmlns:a16="http://schemas.microsoft.com/office/drawing/2014/main" id="{0DE87BEE-355E-6814-DBF1-E950BECCA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57708"/>
            <a:ext cx="2255168" cy="738568"/>
          </a:xfrm>
          <a:prstGeom prst="rect">
            <a:avLst/>
          </a:prstGeom>
        </p:spPr>
      </p:pic>
      <p:sp>
        <p:nvSpPr>
          <p:cNvPr id="33" name="Title 4">
            <a:extLst>
              <a:ext uri="{FF2B5EF4-FFF2-40B4-BE49-F238E27FC236}">
                <a16:creationId xmlns:a16="http://schemas.microsoft.com/office/drawing/2014/main" id="{451085B2-6A35-F4EF-1852-578E563E1E70}"/>
              </a:ext>
            </a:extLst>
          </p:cNvPr>
          <p:cNvSpPr txBox="1">
            <a:spLocks/>
          </p:cNvSpPr>
          <p:nvPr/>
        </p:nvSpPr>
        <p:spPr>
          <a:xfrm>
            <a:off x="539552" y="230498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dirty="0"/>
              <a:t>Liquid-lead target – Progress</a:t>
            </a:r>
          </a:p>
          <a:p>
            <a:r>
              <a:rPr lang="en-GB" dirty="0"/>
              <a:t>Outlet</a:t>
            </a:r>
            <a:br>
              <a:rPr lang="en-GB" dirty="0"/>
            </a:br>
            <a:endParaRPr lang="en-GB" dirty="0"/>
          </a:p>
        </p:txBody>
      </p:sp>
      <p:sp>
        <p:nvSpPr>
          <p:cNvPr id="85" name="Content Placeholder 9">
            <a:extLst>
              <a:ext uri="{FF2B5EF4-FFF2-40B4-BE49-F238E27FC236}">
                <a16:creationId xmlns:a16="http://schemas.microsoft.com/office/drawing/2014/main" id="{224B8450-BD4E-742B-BEDD-A28307F67E11}"/>
              </a:ext>
            </a:extLst>
          </p:cNvPr>
          <p:cNvSpPr txBox="1">
            <a:spLocks/>
          </p:cNvSpPr>
          <p:nvPr/>
        </p:nvSpPr>
        <p:spPr>
          <a:xfrm>
            <a:off x="5822996" y="1576502"/>
            <a:ext cx="3094864" cy="76158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Inlet mass flow lead: 100 kg/s</a:t>
            </a:r>
          </a:p>
          <a:p>
            <a:r>
              <a:rPr lang="en-US" sz="1400" dirty="0"/>
              <a:t>Outlet relative pressure: 0 Pa</a:t>
            </a:r>
          </a:p>
          <a:p>
            <a:r>
              <a:rPr lang="en-US" sz="1400" dirty="0"/>
              <a:t>Opening on the argon conduit at relative pressure: 0 Pa</a:t>
            </a:r>
          </a:p>
          <a:p>
            <a:r>
              <a:rPr lang="en-US" sz="1400" dirty="0"/>
              <a:t>UDF on outlet section to obtain monophase lead in the momentum source subdomain for numerical stability</a:t>
            </a:r>
          </a:p>
          <a:p>
            <a:r>
              <a:rPr lang="en-US" sz="1400" dirty="0">
                <a:latin typeface="Arial Narrow"/>
              </a:rPr>
              <a:t>Momentum source calibrated to have steady state condition</a:t>
            </a:r>
          </a:p>
          <a:p>
            <a:r>
              <a:rPr lang="en-US" sz="1400" dirty="0">
                <a:latin typeface="Arial Narrow"/>
              </a:rPr>
              <a:t>Adaptive mesh refinement </a:t>
            </a:r>
          </a:p>
          <a:p>
            <a:r>
              <a:rPr lang="en-US" sz="1400" dirty="0">
                <a:latin typeface="Arial Narrow"/>
              </a:rPr>
              <a:t>Adaptive timestep higher than 1e-5s</a:t>
            </a:r>
            <a:endParaRPr lang="en-US" sz="1400" dirty="0"/>
          </a:p>
          <a:p>
            <a:endParaRPr lang="en-US" sz="1400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AEBF577-6717-E169-F3C2-BB9DBB15C16E}"/>
              </a:ext>
            </a:extLst>
          </p:cNvPr>
          <p:cNvGrpSpPr/>
          <p:nvPr/>
        </p:nvGrpSpPr>
        <p:grpSpPr>
          <a:xfrm>
            <a:off x="2614727" y="1761375"/>
            <a:ext cx="3127994" cy="2532937"/>
            <a:chOff x="2943916" y="1633440"/>
            <a:chExt cx="2880319" cy="2332379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6BE1CEE6-ACE5-6B8C-F4D9-3B5A73A545AA}"/>
                </a:ext>
              </a:extLst>
            </p:cNvPr>
            <p:cNvGrpSpPr/>
            <p:nvPr/>
          </p:nvGrpSpPr>
          <p:grpSpPr>
            <a:xfrm>
              <a:off x="2943916" y="1633440"/>
              <a:ext cx="2880319" cy="2332379"/>
              <a:chOff x="2699791" y="1423248"/>
              <a:chExt cx="1780781" cy="1442012"/>
            </a:xfrm>
          </p:grpSpPr>
          <p:pic>
            <p:nvPicPr>
              <p:cNvPr id="70" name="Picture 69" descr="A computer generated image of a pipe&#10;&#10;Description automatically generated">
                <a:extLst>
                  <a:ext uri="{FF2B5EF4-FFF2-40B4-BE49-F238E27FC236}">
                    <a16:creationId xmlns:a16="http://schemas.microsoft.com/office/drawing/2014/main" id="{C8D7206B-46A3-66C7-052B-282DF3B1616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8676" t="20139" r="39874" b="17394"/>
              <a:stretch/>
            </p:blipFill>
            <p:spPr>
              <a:xfrm>
                <a:off x="2699791" y="1423248"/>
                <a:ext cx="1780781" cy="144201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4006EDA9-2A91-92EF-A40B-D00FDE45487B}"/>
                  </a:ext>
                </a:extLst>
              </p:cNvPr>
              <p:cNvGrpSpPr/>
              <p:nvPr/>
            </p:nvGrpSpPr>
            <p:grpSpPr>
              <a:xfrm>
                <a:off x="2956451" y="1515430"/>
                <a:ext cx="539595" cy="258645"/>
                <a:chOff x="5063292" y="2577066"/>
                <a:chExt cx="539595" cy="258645"/>
              </a:xfrm>
            </p:grpSpPr>
            <p:cxnSp>
              <p:nvCxnSpPr>
                <p:cNvPr id="72" name="Straight Arrow Connector 71">
                  <a:extLst>
                    <a:ext uri="{FF2B5EF4-FFF2-40B4-BE49-F238E27FC236}">
                      <a16:creationId xmlns:a16="http://schemas.microsoft.com/office/drawing/2014/main" id="{99D73FF9-3F1F-4620-9CF0-11266C03B5B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28045" y="2769290"/>
                  <a:ext cx="364541" cy="6642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2"/>
                </a:lnRef>
                <a:fillRef idx="0">
                  <a:schemeClr val="accent2"/>
                </a:fillRef>
                <a:effectRef idx="1">
                  <a:schemeClr val="accent2"/>
                </a:effectRef>
                <a:fontRef idx="minor">
                  <a:schemeClr val="tx1"/>
                </a:fontRef>
              </p:style>
            </p:cxnSp>
            <p:sp>
              <p:nvSpPr>
                <p:cNvPr id="73" name="Text Placeholder 5">
                  <a:extLst>
                    <a:ext uri="{FF2B5EF4-FFF2-40B4-BE49-F238E27FC236}">
                      <a16:creationId xmlns:a16="http://schemas.microsoft.com/office/drawing/2014/main" id="{22E06A64-A23A-9559-B93E-C643DA1E292B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5063292" y="2577066"/>
                  <a:ext cx="539595" cy="215444"/>
                </a:xfrm>
                <a:prstGeom prst="rect">
                  <a:avLst/>
                </a:prstGeom>
              </p:spPr>
              <p:txBody>
                <a:bodyPr vert="horz" wrap="square" lIns="91440" tIns="45720" rIns="91440" bIns="45720" rtlCol="0">
                  <a:spAutoFit/>
                </a:bodyPr>
                <a:lstStyle>
                  <a:lvl1pPr marL="342900" indent="-3429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1600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defTabSz="457200" rtl="0" eaLnBrk="1" latinLnBrk="0" hangingPunct="1">
                    <a:spcBef>
                      <a:spcPct val="20000"/>
                    </a:spcBef>
                    <a:buFont typeface="Arial"/>
                    <a:buChar char="–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–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»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457200" rtl="0" eaLnBrk="1" latinLnBrk="0" hangingPunct="1">
                    <a:spcBef>
                      <a:spcPct val="20000"/>
                    </a:spcBef>
                    <a:buFont typeface="Arial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Font typeface="Arial"/>
                    <a:buNone/>
                  </a:pPr>
                  <a:r>
                    <a:rPr lang="en-US" sz="800" b="1" i="1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p</a:t>
                  </a:r>
                  <a:r>
                    <a:rPr lang="en-US" sz="800" b="1" i="1" baseline="30000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+</a:t>
                  </a:r>
                  <a:r>
                    <a:rPr lang="en-US" sz="800" b="1" dirty="0">
                      <a:latin typeface="Calibri" panose="020F0502020204030204" pitchFamily="34" charset="0"/>
                      <a:ea typeface="Calibri" panose="020F0502020204030204" pitchFamily="34" charset="0"/>
                      <a:cs typeface="Calibri" panose="020F0502020204030204" pitchFamily="34" charset="0"/>
                    </a:rPr>
                    <a:t> beam</a:t>
                  </a:r>
                </a:p>
              </p:txBody>
            </p:sp>
          </p:grpSp>
        </p:grp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9080598F-8350-AC0C-7A5C-3ED5CDDCA506}"/>
                </a:ext>
              </a:extLst>
            </p:cNvPr>
            <p:cNvSpPr/>
            <p:nvPr/>
          </p:nvSpPr>
          <p:spPr>
            <a:xfrm rot="5400000">
              <a:off x="4807844" y="1789588"/>
              <a:ext cx="305747" cy="134614"/>
            </a:xfrm>
            <a:prstGeom prst="rightArrow">
              <a:avLst/>
            </a:prstGeom>
            <a:gradFill flip="none" rotWithShape="1">
              <a:gsLst>
                <a:gs pos="0">
                  <a:schemeClr val="accent5">
                    <a:lumMod val="75000"/>
                    <a:shade val="30000"/>
                    <a:satMod val="115000"/>
                  </a:schemeClr>
                </a:gs>
                <a:gs pos="50000">
                  <a:schemeClr val="accent5">
                    <a:lumMod val="75000"/>
                    <a:shade val="67500"/>
                    <a:satMod val="115000"/>
                  </a:schemeClr>
                </a:gs>
                <a:gs pos="100000">
                  <a:schemeClr val="accent5">
                    <a:lumMod val="75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rgbClr val="00B0F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F3A96BE3-2853-EF31-CE37-0DBA587CD1A3}"/>
                </a:ext>
              </a:extLst>
            </p:cNvPr>
            <p:cNvSpPr/>
            <p:nvPr/>
          </p:nvSpPr>
          <p:spPr>
            <a:xfrm rot="5400000">
              <a:off x="5389091" y="1973491"/>
              <a:ext cx="305747" cy="134614"/>
            </a:xfrm>
            <a:prstGeom prst="rightArrow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solidFill>
                <a:srgbClr val="FF0066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4A60B76D-D644-DEFC-0B2F-50FB4088DE35}"/>
                </a:ext>
              </a:extLst>
            </p:cNvPr>
            <p:cNvSpPr/>
            <p:nvPr/>
          </p:nvSpPr>
          <p:spPr>
            <a:xfrm rot="16200000">
              <a:off x="3344504" y="2376942"/>
              <a:ext cx="305747" cy="134614"/>
            </a:xfrm>
            <a:prstGeom prst="rightArrow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solidFill>
                <a:srgbClr val="FF0066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5CA414DD-48DA-FAC4-8C21-BFAE56C6FF98}"/>
                </a:ext>
              </a:extLst>
            </p:cNvPr>
            <p:cNvGrpSpPr/>
            <p:nvPr/>
          </p:nvGrpSpPr>
          <p:grpSpPr>
            <a:xfrm rot="17079341">
              <a:off x="3722486" y="3278229"/>
              <a:ext cx="415933" cy="396806"/>
              <a:chOff x="4283029" y="4347542"/>
              <a:chExt cx="288032" cy="288032"/>
            </a:xfrm>
            <a:noFill/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273C34FB-16B7-92AE-4E4D-4FC2F1145F79}"/>
                  </a:ext>
                </a:extLst>
              </p:cNvPr>
              <p:cNvSpPr/>
              <p:nvPr/>
            </p:nvSpPr>
            <p:spPr>
              <a:xfrm>
                <a:off x="4283029" y="4347542"/>
                <a:ext cx="288032" cy="288032"/>
              </a:xfrm>
              <a:prstGeom prst="ellipse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Isosceles Triangle 26">
                <a:extLst>
                  <a:ext uri="{FF2B5EF4-FFF2-40B4-BE49-F238E27FC236}">
                    <a16:creationId xmlns:a16="http://schemas.microsoft.com/office/drawing/2014/main" id="{9F1411BE-76A6-8088-F0D8-76B17B6E3045}"/>
                  </a:ext>
                </a:extLst>
              </p:cNvPr>
              <p:cNvSpPr/>
              <p:nvPr/>
            </p:nvSpPr>
            <p:spPr>
              <a:xfrm>
                <a:off x="4307045" y="4371950"/>
                <a:ext cx="240001" cy="144016"/>
              </a:xfrm>
              <a:prstGeom prst="triangle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A56EA877-716E-5818-1ED2-B352971F7E22}"/>
                </a:ext>
              </a:extLst>
            </p:cNvPr>
            <p:cNvSpPr/>
            <p:nvPr/>
          </p:nvSpPr>
          <p:spPr>
            <a:xfrm rot="793765">
              <a:off x="4251871" y="3078656"/>
              <a:ext cx="466009" cy="21022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E4E85A0-2ED8-A970-35D3-0FC26212CEA2}"/>
              </a:ext>
            </a:extLst>
          </p:cNvPr>
          <p:cNvGrpSpPr/>
          <p:nvPr/>
        </p:nvGrpSpPr>
        <p:grpSpPr>
          <a:xfrm>
            <a:off x="307103" y="3023414"/>
            <a:ext cx="3196558" cy="1932773"/>
            <a:chOff x="5931086" y="1666187"/>
            <a:chExt cx="3196558" cy="1932773"/>
          </a:xfrm>
        </p:grpSpPr>
        <p:sp>
          <p:nvSpPr>
            <p:cNvPr id="2" name="Arrow: Right 1">
              <a:extLst>
                <a:ext uri="{FF2B5EF4-FFF2-40B4-BE49-F238E27FC236}">
                  <a16:creationId xmlns:a16="http://schemas.microsoft.com/office/drawing/2014/main" id="{9ED54037-BE93-0CCA-69C3-551BEBD3C250}"/>
                </a:ext>
              </a:extLst>
            </p:cNvPr>
            <p:cNvSpPr/>
            <p:nvPr/>
          </p:nvSpPr>
          <p:spPr>
            <a:xfrm rot="5400000">
              <a:off x="5997255" y="1843368"/>
              <a:ext cx="264467" cy="134616"/>
            </a:xfrm>
            <a:prstGeom prst="rightArrow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</a:srgbClr>
                </a:gs>
                <a:gs pos="50000">
                  <a:srgbClr val="C00000">
                    <a:shade val="67500"/>
                    <a:satMod val="115000"/>
                  </a:srgbClr>
                </a:gs>
                <a:gs pos="100000">
                  <a:srgbClr val="C0000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solidFill>
                <a:srgbClr val="FF0066"/>
              </a:solidFill>
            </a:ln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Arrow: Right 3">
              <a:extLst>
                <a:ext uri="{FF2B5EF4-FFF2-40B4-BE49-F238E27FC236}">
                  <a16:creationId xmlns:a16="http://schemas.microsoft.com/office/drawing/2014/main" id="{EA66765B-0713-F9CA-452D-E879CB70675E}"/>
                </a:ext>
              </a:extLst>
            </p:cNvPr>
            <p:cNvSpPr/>
            <p:nvPr/>
          </p:nvSpPr>
          <p:spPr>
            <a:xfrm rot="5400000">
              <a:off x="5997253" y="2215554"/>
              <a:ext cx="264470" cy="134616"/>
            </a:xfrm>
            <a:prstGeom prst="rightArrow">
              <a:avLst/>
            </a:prstGeom>
            <a:gradFill flip="none" rotWithShape="1">
              <a:gsLst>
                <a:gs pos="0">
                  <a:schemeClr val="accent5">
                    <a:lumMod val="75000"/>
                    <a:shade val="30000"/>
                    <a:satMod val="115000"/>
                  </a:schemeClr>
                </a:gs>
                <a:gs pos="50000">
                  <a:schemeClr val="accent5">
                    <a:lumMod val="75000"/>
                    <a:shade val="67500"/>
                    <a:satMod val="115000"/>
                  </a:schemeClr>
                </a:gs>
                <a:gs pos="100000">
                  <a:schemeClr val="accent5">
                    <a:lumMod val="75000"/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solidFill>
                <a:srgbClr val="00B0F0"/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4796638-C811-B372-CA4D-D03AE2D4EF7E}"/>
                </a:ext>
              </a:extLst>
            </p:cNvPr>
            <p:cNvSpPr txBox="1"/>
            <p:nvPr/>
          </p:nvSpPr>
          <p:spPr>
            <a:xfrm>
              <a:off x="6270868" y="1666187"/>
              <a:ext cx="2856776" cy="193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+mn-ea"/>
                </a:rPr>
                <a:t>Pb flow</a:t>
              </a:r>
            </a:p>
            <a:p>
              <a:pPr>
                <a:lnSpc>
                  <a:spcPct val="150000"/>
                </a:lnSpc>
              </a:pPr>
              <a:r>
                <a:rPr lang="en-US" sz="1600" dirty="0" err="1">
                  <a:solidFill>
                    <a:prstClr val="black"/>
                  </a:solidFill>
                  <a:latin typeface="Arial Narrow"/>
                </a:rPr>
                <a:t>Ar</a:t>
              </a:r>
              <a:r>
                <a:rPr lang="en-US" sz="1600" dirty="0">
                  <a:solidFill>
                    <a:prstClr val="black"/>
                  </a:solidFill>
                  <a:latin typeface="Arial Narrow"/>
                </a:rPr>
                <a:t> flow</a:t>
              </a:r>
            </a:p>
            <a:p>
              <a:pPr>
                <a:lnSpc>
                  <a:spcPct val="150000"/>
                </a:lnSpc>
              </a:pPr>
              <a:r>
                <a:rPr lang="en-US" sz="1600" dirty="0">
                  <a:solidFill>
                    <a:prstClr val="black"/>
                  </a:solidFill>
                  <a:latin typeface="Arial Narrow"/>
                </a:rPr>
                <a:t>Momentum source</a:t>
              </a:r>
            </a:p>
            <a:p>
              <a:pPr>
                <a:lnSpc>
                  <a:spcPct val="150000"/>
                </a:lnSpc>
              </a:pPr>
              <a:r>
                <a:rPr lang="en-US" sz="1600" dirty="0">
                  <a:solidFill>
                    <a:prstClr val="black"/>
                  </a:solidFill>
                  <a:latin typeface="Arial Narrow"/>
                </a:rPr>
                <a:t>UDF section</a:t>
              </a:r>
            </a:p>
            <a:p>
              <a:pPr>
                <a:lnSpc>
                  <a:spcPct val="150000"/>
                </a:lnSpc>
              </a:pPr>
              <a:r>
                <a:rPr lang="it-IT" sz="1600" dirty="0">
                  <a:solidFill>
                    <a:prstClr val="black"/>
                  </a:solidFill>
                  <a:latin typeface="Arial Narrow"/>
                </a:rPr>
                <a:t>*</a:t>
              </a:r>
              <a:r>
                <a:rPr lang="it-IT" sz="1600" dirty="0" err="1">
                  <a:solidFill>
                    <a:prstClr val="black"/>
                  </a:solidFill>
                  <a:latin typeface="Arial Narrow"/>
                </a:rPr>
                <a:t>inlet</a:t>
              </a:r>
              <a:r>
                <a:rPr lang="it-IT" sz="1600" dirty="0">
                  <a:solidFill>
                    <a:prstClr val="black"/>
                  </a:solidFill>
                  <a:latin typeface="Arial Narrow"/>
                </a:rPr>
                <a:t> distributor </a:t>
              </a:r>
              <a:r>
                <a:rPr lang="it-IT" sz="1600" dirty="0" err="1">
                  <a:solidFill>
                    <a:prstClr val="black"/>
                  </a:solidFill>
                  <a:latin typeface="Arial Narrow"/>
                </a:rPr>
                <a:t>not</a:t>
              </a:r>
              <a:r>
                <a:rPr lang="it-IT" sz="1600" dirty="0">
                  <a:solidFill>
                    <a:prstClr val="black"/>
                  </a:solidFill>
                  <a:latin typeface="Arial Narrow"/>
                </a:rPr>
                <a:t> </a:t>
              </a:r>
              <a:r>
                <a:rPr lang="it-IT" sz="1600" dirty="0" err="1">
                  <a:solidFill>
                    <a:prstClr val="black"/>
                  </a:solidFill>
                  <a:latin typeface="Arial Narrow"/>
                </a:rPr>
                <a:t>modelled</a:t>
              </a:r>
              <a:endParaRPr lang="en-US" sz="1600" dirty="0">
                <a:solidFill>
                  <a:prstClr val="black"/>
                </a:solidFill>
                <a:latin typeface="Arial Narrow"/>
              </a:endParaRP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A9AA9CA2-6614-80BB-CCE3-96A5A89E630D}"/>
                </a:ext>
              </a:extLst>
            </p:cNvPr>
            <p:cNvGrpSpPr/>
            <p:nvPr/>
          </p:nvGrpSpPr>
          <p:grpSpPr>
            <a:xfrm rot="5400000">
              <a:off x="5942673" y="2499075"/>
              <a:ext cx="316610" cy="339783"/>
              <a:chOff x="4144779" y="4347542"/>
              <a:chExt cx="288032" cy="288032"/>
            </a:xfrm>
            <a:noFill/>
          </p:grpSpPr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F4F05B3B-CE8A-2D08-B370-ACB604555517}"/>
                  </a:ext>
                </a:extLst>
              </p:cNvPr>
              <p:cNvSpPr/>
              <p:nvPr/>
            </p:nvSpPr>
            <p:spPr>
              <a:xfrm>
                <a:off x="4144779" y="4347542"/>
                <a:ext cx="288032" cy="288032"/>
              </a:xfrm>
              <a:prstGeom prst="ellipse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Isosceles Triangle 30">
                <a:extLst>
                  <a:ext uri="{FF2B5EF4-FFF2-40B4-BE49-F238E27FC236}">
                    <a16:creationId xmlns:a16="http://schemas.microsoft.com/office/drawing/2014/main" id="{0F6ED254-C568-6F68-147D-ADD848D07E49}"/>
                  </a:ext>
                </a:extLst>
              </p:cNvPr>
              <p:cNvSpPr/>
              <p:nvPr/>
            </p:nvSpPr>
            <p:spPr>
              <a:xfrm>
                <a:off x="4176026" y="4371949"/>
                <a:ext cx="240001" cy="144016"/>
              </a:xfrm>
              <a:prstGeom prst="triangle">
                <a:avLst/>
              </a:prstGeom>
              <a:grpFill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40B0F3F2-5541-3045-5794-A70904E2F135}"/>
                </a:ext>
              </a:extLst>
            </p:cNvPr>
            <p:cNvSpPr/>
            <p:nvPr/>
          </p:nvSpPr>
          <p:spPr>
            <a:xfrm rot="793765">
              <a:off x="5943651" y="2970558"/>
              <a:ext cx="313719" cy="154331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2443000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EF631A0-9210-20F8-739F-4EB28EB633F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43095" y="1275606"/>
            <a:ext cx="2367910" cy="761584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Goals:</a:t>
            </a:r>
          </a:p>
          <a:p>
            <a:r>
              <a:rPr lang="en-US" sz="1800" dirty="0"/>
              <a:t>Exhaust liquid lead from outlet plenum</a:t>
            </a:r>
          </a:p>
          <a:p>
            <a:r>
              <a:rPr lang="en-US" sz="1800" dirty="0"/>
              <a:t>Avoid stagnation and internal recirculation</a:t>
            </a:r>
          </a:p>
        </p:txBody>
      </p:sp>
      <p:pic>
        <p:nvPicPr>
          <p:cNvPr id="11" name="Immagine 5">
            <a:extLst>
              <a:ext uri="{FF2B5EF4-FFF2-40B4-BE49-F238E27FC236}">
                <a16:creationId xmlns:a16="http://schemas.microsoft.com/office/drawing/2014/main" id="{0DE87BEE-355E-6814-DBF1-E950BECCA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57708"/>
            <a:ext cx="2255168" cy="738568"/>
          </a:xfrm>
          <a:prstGeom prst="rect">
            <a:avLst/>
          </a:prstGeom>
        </p:spPr>
      </p:pic>
      <p:sp>
        <p:nvSpPr>
          <p:cNvPr id="33" name="Title 4">
            <a:extLst>
              <a:ext uri="{FF2B5EF4-FFF2-40B4-BE49-F238E27FC236}">
                <a16:creationId xmlns:a16="http://schemas.microsoft.com/office/drawing/2014/main" id="{451085B2-6A35-F4EF-1852-578E563E1E70}"/>
              </a:ext>
            </a:extLst>
          </p:cNvPr>
          <p:cNvSpPr txBox="1">
            <a:spLocks/>
          </p:cNvSpPr>
          <p:nvPr/>
        </p:nvSpPr>
        <p:spPr>
          <a:xfrm>
            <a:off x="539552" y="230498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dirty="0"/>
              <a:t>Liquid-lead target – Progress</a:t>
            </a:r>
          </a:p>
          <a:p>
            <a:r>
              <a:rPr lang="en-GB" dirty="0"/>
              <a:t>Outlet</a:t>
            </a:r>
            <a:br>
              <a:rPr lang="en-GB" dirty="0"/>
            </a:br>
            <a:endParaRPr lang="en-GB" dirty="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BE1CEE6-ACE5-6B8C-F4D9-3B5A73A545AA}"/>
              </a:ext>
            </a:extLst>
          </p:cNvPr>
          <p:cNvGrpSpPr/>
          <p:nvPr/>
        </p:nvGrpSpPr>
        <p:grpSpPr>
          <a:xfrm>
            <a:off x="2555776" y="1333850"/>
            <a:ext cx="3160887" cy="1843548"/>
            <a:chOff x="2699791" y="1423248"/>
            <a:chExt cx="3160887" cy="1843548"/>
          </a:xfrm>
        </p:grpSpPr>
        <p:pic>
          <p:nvPicPr>
            <p:cNvPr id="70" name="Picture 69" descr="A computer generated image of a pipe&#10;&#10;Description automatically generated">
              <a:extLst>
                <a:ext uri="{FF2B5EF4-FFF2-40B4-BE49-F238E27FC236}">
                  <a16:creationId xmlns:a16="http://schemas.microsoft.com/office/drawing/2014/main" id="{C8D7206B-46A3-66C7-052B-282DF3B1616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676" t="20139"/>
            <a:stretch/>
          </p:blipFill>
          <p:spPr>
            <a:xfrm>
              <a:off x="2699791" y="1423248"/>
              <a:ext cx="3160887" cy="1843548"/>
            </a:xfrm>
            <a:prstGeom prst="rect">
              <a:avLst/>
            </a:prstGeom>
          </p:spPr>
        </p:pic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4006EDA9-2A91-92EF-A40B-D00FDE45487B}"/>
                </a:ext>
              </a:extLst>
            </p:cNvPr>
            <p:cNvGrpSpPr/>
            <p:nvPr/>
          </p:nvGrpSpPr>
          <p:grpSpPr>
            <a:xfrm>
              <a:off x="2956451" y="1515430"/>
              <a:ext cx="539595" cy="258645"/>
              <a:chOff x="5063292" y="2577066"/>
              <a:chExt cx="539595" cy="258645"/>
            </a:xfrm>
          </p:grpSpPr>
          <p:cxnSp>
            <p:nvCxnSpPr>
              <p:cNvPr id="72" name="Straight Arrow Connector 71">
                <a:extLst>
                  <a:ext uri="{FF2B5EF4-FFF2-40B4-BE49-F238E27FC236}">
                    <a16:creationId xmlns:a16="http://schemas.microsoft.com/office/drawing/2014/main" id="{99D73FF9-3F1F-4620-9CF0-11266C03B5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28045" y="2769290"/>
                <a:ext cx="364541" cy="6642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2"/>
              </a:lnRef>
              <a:fillRef idx="0">
                <a:schemeClr val="accent2"/>
              </a:fillRef>
              <a:effectRef idx="1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73" name="Text Placeholder 5">
                <a:extLst>
                  <a:ext uri="{FF2B5EF4-FFF2-40B4-BE49-F238E27FC236}">
                    <a16:creationId xmlns:a16="http://schemas.microsoft.com/office/drawing/2014/main" id="{22E06A64-A23A-9559-B93E-C643DA1E292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63292" y="2577066"/>
                <a:ext cx="539595" cy="215444"/>
              </a:xfrm>
              <a:prstGeom prst="rect">
                <a:avLst/>
              </a:prstGeom>
            </p:spPr>
            <p:txBody>
              <a:bodyPr vert="horz" wrap="square" lIns="91440" tIns="45720" rIns="91440" bIns="45720" rtlCol="0">
                <a:sp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–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»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/>
                  <a:buNone/>
                </a:pPr>
                <a:r>
                  <a:rPr lang="en-US" sz="800" b="1" i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p</a:t>
                </a:r>
                <a:r>
                  <a:rPr lang="en-US" sz="800" b="1" i="1" baseline="30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+</a:t>
                </a:r>
                <a:r>
                  <a:rPr lang="en-US" sz="800" b="1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beam</a:t>
                </a:r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E7C5CB6-D902-C456-7169-DA5C478E0350}"/>
              </a:ext>
            </a:extLst>
          </p:cNvPr>
          <p:cNvGrpSpPr/>
          <p:nvPr/>
        </p:nvGrpSpPr>
        <p:grpSpPr>
          <a:xfrm>
            <a:off x="5877390" y="1333849"/>
            <a:ext cx="2944419" cy="1843549"/>
            <a:chOff x="3871087" y="2877747"/>
            <a:chExt cx="2944419" cy="1843549"/>
          </a:xfrm>
        </p:grpSpPr>
        <p:pic>
          <p:nvPicPr>
            <p:cNvPr id="76" name="Picture 75" descr="A computer generated image of a pipe&#10;&#10;Description automatically generated">
              <a:extLst>
                <a:ext uri="{FF2B5EF4-FFF2-40B4-BE49-F238E27FC236}">
                  <a16:creationId xmlns:a16="http://schemas.microsoft.com/office/drawing/2014/main" id="{01C8C1A1-70CC-0BBF-847E-B262A04DE1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013" t="14584"/>
            <a:stretch/>
          </p:blipFill>
          <p:spPr>
            <a:xfrm>
              <a:off x="3871087" y="2877747"/>
              <a:ext cx="2944419" cy="1843549"/>
            </a:xfrm>
            <a:prstGeom prst="rect">
              <a:avLst/>
            </a:prstGeom>
          </p:spPr>
        </p:pic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2C6C4036-4707-2469-7E3F-E39028E4E926}"/>
                </a:ext>
              </a:extLst>
            </p:cNvPr>
            <p:cNvCxnSpPr>
              <a:cxnSpLocks/>
            </p:cNvCxnSpPr>
            <p:nvPr/>
          </p:nvCxnSpPr>
          <p:spPr>
            <a:xfrm>
              <a:off x="4132697" y="3120968"/>
              <a:ext cx="364541" cy="6642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78" name="Text Placeholder 5">
              <a:extLst>
                <a:ext uri="{FF2B5EF4-FFF2-40B4-BE49-F238E27FC236}">
                  <a16:creationId xmlns:a16="http://schemas.microsoft.com/office/drawing/2014/main" id="{F06941C0-DFA9-BCCF-24D8-1CA6366B75FA}"/>
                </a:ext>
              </a:extLst>
            </p:cNvPr>
            <p:cNvSpPr txBox="1">
              <a:spLocks/>
            </p:cNvSpPr>
            <p:nvPr/>
          </p:nvSpPr>
          <p:spPr>
            <a:xfrm>
              <a:off x="4067944" y="2928744"/>
              <a:ext cx="539595" cy="215444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/>
                <a:buNone/>
              </a:pPr>
              <a:r>
                <a:rPr lang="en-US" sz="800" b="1" i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</a:t>
              </a:r>
              <a:r>
                <a:rPr lang="en-US" sz="800" b="1" i="1" baseline="30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+</a:t>
              </a:r>
              <a:r>
                <a:rPr lang="en-US" sz="8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beam</a:t>
              </a:r>
            </a:p>
          </p:txBody>
        </p:sp>
      </p:grpSp>
      <p:sp>
        <p:nvSpPr>
          <p:cNvPr id="83" name="TextBox 82">
            <a:extLst>
              <a:ext uri="{FF2B5EF4-FFF2-40B4-BE49-F238E27FC236}">
                <a16:creationId xmlns:a16="http://schemas.microsoft.com/office/drawing/2014/main" id="{A533FB0E-0D53-6AAD-737B-017FCA7F3C8A}"/>
              </a:ext>
            </a:extLst>
          </p:cNvPr>
          <p:cNvSpPr txBox="1"/>
          <p:nvPr/>
        </p:nvSpPr>
        <p:spPr>
          <a:xfrm>
            <a:off x="5245378" y="1376900"/>
            <a:ext cx="419334" cy="3077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kumimoji="0" lang="en-US" sz="14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</a:rPr>
              <a:t># 1</a:t>
            </a:r>
            <a:endParaRPr lang="it-IT" b="1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8C8987FC-E458-8044-764B-B888C45648D1}"/>
              </a:ext>
            </a:extLst>
          </p:cNvPr>
          <p:cNvSpPr txBox="1"/>
          <p:nvPr/>
        </p:nvSpPr>
        <p:spPr>
          <a:xfrm>
            <a:off x="8385246" y="1378161"/>
            <a:ext cx="436563" cy="3077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kumimoji="0" lang="en-US" sz="14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</a:rPr>
              <a:t># 2</a:t>
            </a:r>
            <a:endParaRPr lang="it-IT" b="1" dirty="0"/>
          </a:p>
        </p:txBody>
      </p:sp>
      <p:sp>
        <p:nvSpPr>
          <p:cNvPr id="85" name="Content Placeholder 9">
            <a:extLst>
              <a:ext uri="{FF2B5EF4-FFF2-40B4-BE49-F238E27FC236}">
                <a16:creationId xmlns:a16="http://schemas.microsoft.com/office/drawing/2014/main" id="{224B8450-BD4E-742B-BEDD-A28307F67E11}"/>
              </a:ext>
            </a:extLst>
          </p:cNvPr>
          <p:cNvSpPr txBox="1">
            <a:spLocks/>
          </p:cNvSpPr>
          <p:nvPr/>
        </p:nvSpPr>
        <p:spPr>
          <a:xfrm>
            <a:off x="2621799" y="3302973"/>
            <a:ext cx="3094864" cy="76158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Simplest solution</a:t>
            </a:r>
          </a:p>
          <a:p>
            <a:r>
              <a:rPr lang="en-US" sz="1400" dirty="0"/>
              <a:t>Issues with emptying the system uniformly </a:t>
            </a:r>
          </a:p>
          <a:p>
            <a:r>
              <a:rPr lang="en-US" sz="1400" dirty="0"/>
              <a:t>Too high argon velocity in the domain</a:t>
            </a:r>
          </a:p>
        </p:txBody>
      </p:sp>
      <p:sp>
        <p:nvSpPr>
          <p:cNvPr id="86" name="Content Placeholder 9">
            <a:extLst>
              <a:ext uri="{FF2B5EF4-FFF2-40B4-BE49-F238E27FC236}">
                <a16:creationId xmlns:a16="http://schemas.microsoft.com/office/drawing/2014/main" id="{C6092A88-3000-71CA-826E-EB089ADDB6CA}"/>
              </a:ext>
            </a:extLst>
          </p:cNvPr>
          <p:cNvSpPr txBox="1">
            <a:spLocks/>
          </p:cNvSpPr>
          <p:nvPr/>
        </p:nvSpPr>
        <p:spPr>
          <a:xfrm>
            <a:off x="5852936" y="3302973"/>
            <a:ext cx="2944419" cy="76158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Introduction of  a calibrated suction conduit</a:t>
            </a:r>
          </a:p>
          <a:p>
            <a:r>
              <a:rPr lang="en-US" sz="1400" dirty="0"/>
              <a:t>Issues with emptying the system uniformly, but more control</a:t>
            </a:r>
          </a:p>
          <a:p>
            <a:r>
              <a:rPr lang="en-US" sz="1400" dirty="0"/>
              <a:t>Too high argon velocity in the domain</a:t>
            </a:r>
          </a:p>
        </p:txBody>
      </p:sp>
      <p:pic>
        <p:nvPicPr>
          <p:cNvPr id="87" name="Picture 86" descr="A diagram of a mass flow&#10;&#10;Description automatically generated">
            <a:extLst>
              <a:ext uri="{FF2B5EF4-FFF2-40B4-BE49-F238E27FC236}">
                <a16:creationId xmlns:a16="http://schemas.microsoft.com/office/drawing/2014/main" id="{B22B4942-FB6C-C91E-A404-7F87E6A7B31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836" t="10992"/>
          <a:stretch/>
        </p:blipFill>
        <p:spPr>
          <a:xfrm>
            <a:off x="6660232" y="2289712"/>
            <a:ext cx="1502695" cy="710992"/>
          </a:xfrm>
          <a:prstGeom prst="rect">
            <a:avLst/>
          </a:prstGeom>
        </p:spPr>
      </p:pic>
      <p:sp>
        <p:nvSpPr>
          <p:cNvPr id="93" name="TextBox 92">
            <a:extLst>
              <a:ext uri="{FF2B5EF4-FFF2-40B4-BE49-F238E27FC236}">
                <a16:creationId xmlns:a16="http://schemas.microsoft.com/office/drawing/2014/main" id="{E8D75694-F5B7-6FF8-7892-61AA9D948658}"/>
              </a:ext>
            </a:extLst>
          </p:cNvPr>
          <p:cNvSpPr txBox="1"/>
          <p:nvPr/>
        </p:nvSpPr>
        <p:spPr>
          <a:xfrm>
            <a:off x="635104" y="3742911"/>
            <a:ext cx="2856776" cy="1286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</a:rPr>
              <a:t>Pb flow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solidFill>
                  <a:prstClr val="black"/>
                </a:solidFill>
                <a:latin typeface="Arial Narrow"/>
              </a:rPr>
              <a:t>Ar</a:t>
            </a:r>
            <a:r>
              <a:rPr lang="en-US" dirty="0">
                <a:solidFill>
                  <a:prstClr val="black"/>
                </a:solidFill>
                <a:latin typeface="Arial Narrow"/>
              </a:rPr>
              <a:t> flow</a:t>
            </a:r>
          </a:p>
          <a:p>
            <a:pPr>
              <a:lnSpc>
                <a:spcPct val="150000"/>
              </a:lnSpc>
            </a:pPr>
            <a:r>
              <a:rPr lang="it-IT" dirty="0">
                <a:solidFill>
                  <a:prstClr val="black"/>
                </a:solidFill>
                <a:latin typeface="Arial Narrow"/>
              </a:rPr>
              <a:t>*</a:t>
            </a:r>
            <a:r>
              <a:rPr lang="it-IT" dirty="0" err="1">
                <a:solidFill>
                  <a:prstClr val="black"/>
                </a:solidFill>
                <a:latin typeface="Arial Narrow"/>
              </a:rPr>
              <a:t>inlet</a:t>
            </a:r>
            <a:r>
              <a:rPr lang="it-IT" dirty="0">
                <a:solidFill>
                  <a:prstClr val="black"/>
                </a:solidFill>
                <a:latin typeface="Arial Narrow"/>
              </a:rPr>
              <a:t> distributor </a:t>
            </a:r>
            <a:r>
              <a:rPr lang="it-IT" dirty="0" err="1">
                <a:solidFill>
                  <a:prstClr val="black"/>
                </a:solidFill>
                <a:latin typeface="Arial Narrow"/>
              </a:rPr>
              <a:t>not</a:t>
            </a:r>
            <a:r>
              <a:rPr lang="it-IT" dirty="0">
                <a:solidFill>
                  <a:prstClr val="black"/>
                </a:solidFill>
                <a:latin typeface="Arial Narrow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Arial Narrow"/>
              </a:rPr>
              <a:t>modelled</a:t>
            </a:r>
            <a:endParaRPr lang="en-US" dirty="0">
              <a:solidFill>
                <a:prstClr val="black"/>
              </a:solidFill>
              <a:latin typeface="Arial Narrow"/>
            </a:endParaRPr>
          </a:p>
        </p:txBody>
      </p:sp>
      <p:sp>
        <p:nvSpPr>
          <p:cNvPr id="105" name="Arrow: Right 104">
            <a:extLst>
              <a:ext uri="{FF2B5EF4-FFF2-40B4-BE49-F238E27FC236}">
                <a16:creationId xmlns:a16="http://schemas.microsoft.com/office/drawing/2014/main" id="{B16452BC-BF3F-043B-ED0E-8D388BB7D7C7}"/>
              </a:ext>
            </a:extLst>
          </p:cNvPr>
          <p:cNvSpPr/>
          <p:nvPr/>
        </p:nvSpPr>
        <p:spPr>
          <a:xfrm rot="5400000">
            <a:off x="373271" y="3932820"/>
            <a:ext cx="264467" cy="134616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FF0066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Arrow: Right 105">
            <a:extLst>
              <a:ext uri="{FF2B5EF4-FFF2-40B4-BE49-F238E27FC236}">
                <a16:creationId xmlns:a16="http://schemas.microsoft.com/office/drawing/2014/main" id="{20B21076-E25C-AC80-52AC-D936164EECB2}"/>
              </a:ext>
            </a:extLst>
          </p:cNvPr>
          <p:cNvSpPr/>
          <p:nvPr/>
        </p:nvSpPr>
        <p:spPr>
          <a:xfrm rot="5400000">
            <a:off x="4060539" y="1445945"/>
            <a:ext cx="223283" cy="101085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FF0066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Arrow: Right 106">
            <a:extLst>
              <a:ext uri="{FF2B5EF4-FFF2-40B4-BE49-F238E27FC236}">
                <a16:creationId xmlns:a16="http://schemas.microsoft.com/office/drawing/2014/main" id="{7A3B34DF-8173-90C3-B6DD-288DE94322DF}"/>
              </a:ext>
            </a:extLst>
          </p:cNvPr>
          <p:cNvSpPr/>
          <p:nvPr/>
        </p:nvSpPr>
        <p:spPr>
          <a:xfrm rot="5400000">
            <a:off x="4307938" y="1471055"/>
            <a:ext cx="223283" cy="101085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FF0066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Arrow: Right 107">
            <a:extLst>
              <a:ext uri="{FF2B5EF4-FFF2-40B4-BE49-F238E27FC236}">
                <a16:creationId xmlns:a16="http://schemas.microsoft.com/office/drawing/2014/main" id="{9A0AE9EB-2C2A-4465-A390-4CB24DC0B1DA}"/>
              </a:ext>
            </a:extLst>
          </p:cNvPr>
          <p:cNvSpPr/>
          <p:nvPr/>
        </p:nvSpPr>
        <p:spPr>
          <a:xfrm rot="5400000">
            <a:off x="4552055" y="1518541"/>
            <a:ext cx="223283" cy="101085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FF0066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Arrow: Right 108">
            <a:extLst>
              <a:ext uri="{FF2B5EF4-FFF2-40B4-BE49-F238E27FC236}">
                <a16:creationId xmlns:a16="http://schemas.microsoft.com/office/drawing/2014/main" id="{27D8D3E6-13B9-995E-905F-A9B6180038F7}"/>
              </a:ext>
            </a:extLst>
          </p:cNvPr>
          <p:cNvSpPr/>
          <p:nvPr/>
        </p:nvSpPr>
        <p:spPr>
          <a:xfrm rot="5400000">
            <a:off x="4768723" y="1549747"/>
            <a:ext cx="223283" cy="101085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FF0066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Arrow: Right 109">
            <a:extLst>
              <a:ext uri="{FF2B5EF4-FFF2-40B4-BE49-F238E27FC236}">
                <a16:creationId xmlns:a16="http://schemas.microsoft.com/office/drawing/2014/main" id="{3170F686-5B6A-0A84-DBAB-576CE7F1ED1D}"/>
              </a:ext>
            </a:extLst>
          </p:cNvPr>
          <p:cNvSpPr/>
          <p:nvPr/>
        </p:nvSpPr>
        <p:spPr>
          <a:xfrm rot="5400000">
            <a:off x="7142571" y="1359413"/>
            <a:ext cx="223283" cy="101085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FF0066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Arrow: Right 110">
            <a:extLst>
              <a:ext uri="{FF2B5EF4-FFF2-40B4-BE49-F238E27FC236}">
                <a16:creationId xmlns:a16="http://schemas.microsoft.com/office/drawing/2014/main" id="{2D3AFE14-D1C5-0990-C451-7497232E53FA}"/>
              </a:ext>
            </a:extLst>
          </p:cNvPr>
          <p:cNvSpPr/>
          <p:nvPr/>
        </p:nvSpPr>
        <p:spPr>
          <a:xfrm rot="5400000">
            <a:off x="7491386" y="1404410"/>
            <a:ext cx="223283" cy="101085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FF0066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Arrow: Right 111">
            <a:extLst>
              <a:ext uri="{FF2B5EF4-FFF2-40B4-BE49-F238E27FC236}">
                <a16:creationId xmlns:a16="http://schemas.microsoft.com/office/drawing/2014/main" id="{446A277C-478C-928C-0EC4-EE7658783EAC}"/>
              </a:ext>
            </a:extLst>
          </p:cNvPr>
          <p:cNvSpPr/>
          <p:nvPr/>
        </p:nvSpPr>
        <p:spPr>
          <a:xfrm rot="5400000">
            <a:off x="7989207" y="1445945"/>
            <a:ext cx="223283" cy="101085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FF0066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Arrow: Right 112">
            <a:extLst>
              <a:ext uri="{FF2B5EF4-FFF2-40B4-BE49-F238E27FC236}">
                <a16:creationId xmlns:a16="http://schemas.microsoft.com/office/drawing/2014/main" id="{7DFE7B20-CE16-B492-869C-AFB9983224FA}"/>
              </a:ext>
            </a:extLst>
          </p:cNvPr>
          <p:cNvSpPr/>
          <p:nvPr/>
        </p:nvSpPr>
        <p:spPr>
          <a:xfrm rot="16200000">
            <a:off x="2752497" y="1737974"/>
            <a:ext cx="264467" cy="134616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FF0066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Arrow: Right 113">
            <a:extLst>
              <a:ext uri="{FF2B5EF4-FFF2-40B4-BE49-F238E27FC236}">
                <a16:creationId xmlns:a16="http://schemas.microsoft.com/office/drawing/2014/main" id="{8D66E043-A46A-E6E6-53CE-5C0B2FB5A26B}"/>
              </a:ext>
            </a:extLst>
          </p:cNvPr>
          <p:cNvSpPr/>
          <p:nvPr/>
        </p:nvSpPr>
        <p:spPr>
          <a:xfrm rot="16200000">
            <a:off x="5988108" y="1308019"/>
            <a:ext cx="264467" cy="134616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FF0066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Arrow: Right 114">
            <a:extLst>
              <a:ext uri="{FF2B5EF4-FFF2-40B4-BE49-F238E27FC236}">
                <a16:creationId xmlns:a16="http://schemas.microsoft.com/office/drawing/2014/main" id="{9B4F43F1-DB3B-5A54-E875-8FDB95D458F9}"/>
              </a:ext>
            </a:extLst>
          </p:cNvPr>
          <p:cNvSpPr/>
          <p:nvPr/>
        </p:nvSpPr>
        <p:spPr>
          <a:xfrm rot="5400000">
            <a:off x="373270" y="4364869"/>
            <a:ext cx="264470" cy="134616"/>
          </a:xfrm>
          <a:prstGeom prst="rightArrow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rgbClr val="00B0F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Arrow: Right 115">
            <a:extLst>
              <a:ext uri="{FF2B5EF4-FFF2-40B4-BE49-F238E27FC236}">
                <a16:creationId xmlns:a16="http://schemas.microsoft.com/office/drawing/2014/main" id="{01B5D314-9781-1598-16E7-1F17ACBB056A}"/>
              </a:ext>
            </a:extLst>
          </p:cNvPr>
          <p:cNvSpPr/>
          <p:nvPr/>
        </p:nvSpPr>
        <p:spPr>
          <a:xfrm rot="5400000">
            <a:off x="3688787" y="1222149"/>
            <a:ext cx="224308" cy="101086"/>
          </a:xfrm>
          <a:prstGeom prst="rightArrow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rgbClr val="00B0F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Arrow: Right 116">
            <a:extLst>
              <a:ext uri="{FF2B5EF4-FFF2-40B4-BE49-F238E27FC236}">
                <a16:creationId xmlns:a16="http://schemas.microsoft.com/office/drawing/2014/main" id="{AD3FAE18-911B-1D3D-AEF4-708039BF2BD4}"/>
              </a:ext>
            </a:extLst>
          </p:cNvPr>
          <p:cNvSpPr/>
          <p:nvPr/>
        </p:nvSpPr>
        <p:spPr>
          <a:xfrm rot="5400000">
            <a:off x="6609072" y="1274934"/>
            <a:ext cx="224308" cy="101086"/>
          </a:xfrm>
          <a:prstGeom prst="rightArrow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rgbClr val="00B0F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391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EF631A0-9210-20F8-739F-4EB28EB633F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43095" y="1275606"/>
            <a:ext cx="2367910" cy="761584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Goals:</a:t>
            </a:r>
          </a:p>
          <a:p>
            <a:r>
              <a:rPr lang="en-US" sz="1800" dirty="0"/>
              <a:t>Exhaust liquid lead from outlet plenum</a:t>
            </a:r>
          </a:p>
          <a:p>
            <a:r>
              <a:rPr lang="en-US" sz="1800" dirty="0"/>
              <a:t>Avoid stagnation and internal recirculation</a:t>
            </a:r>
          </a:p>
        </p:txBody>
      </p:sp>
      <p:pic>
        <p:nvPicPr>
          <p:cNvPr id="11" name="Immagine 5">
            <a:extLst>
              <a:ext uri="{FF2B5EF4-FFF2-40B4-BE49-F238E27FC236}">
                <a16:creationId xmlns:a16="http://schemas.microsoft.com/office/drawing/2014/main" id="{0DE87BEE-355E-6814-DBF1-E950BECCA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57708"/>
            <a:ext cx="2255168" cy="738568"/>
          </a:xfrm>
          <a:prstGeom prst="rect">
            <a:avLst/>
          </a:prstGeom>
        </p:spPr>
      </p:pic>
      <p:sp>
        <p:nvSpPr>
          <p:cNvPr id="33" name="Title 4">
            <a:extLst>
              <a:ext uri="{FF2B5EF4-FFF2-40B4-BE49-F238E27FC236}">
                <a16:creationId xmlns:a16="http://schemas.microsoft.com/office/drawing/2014/main" id="{451085B2-6A35-F4EF-1852-578E563E1E70}"/>
              </a:ext>
            </a:extLst>
          </p:cNvPr>
          <p:cNvSpPr txBox="1">
            <a:spLocks/>
          </p:cNvSpPr>
          <p:nvPr/>
        </p:nvSpPr>
        <p:spPr>
          <a:xfrm>
            <a:off x="539552" y="230498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dirty="0"/>
              <a:t>Liquid-lead target – Progress</a:t>
            </a:r>
          </a:p>
          <a:p>
            <a:r>
              <a:rPr lang="en-GB" dirty="0"/>
              <a:t>Outlet</a:t>
            </a:r>
            <a:br>
              <a:rPr lang="en-GB" dirty="0"/>
            </a:br>
            <a:endParaRPr lang="en-GB" dirty="0"/>
          </a:p>
        </p:txBody>
      </p:sp>
      <p:sp>
        <p:nvSpPr>
          <p:cNvPr id="85" name="Content Placeholder 9">
            <a:extLst>
              <a:ext uri="{FF2B5EF4-FFF2-40B4-BE49-F238E27FC236}">
                <a16:creationId xmlns:a16="http://schemas.microsoft.com/office/drawing/2014/main" id="{224B8450-BD4E-742B-BEDD-A28307F67E11}"/>
              </a:ext>
            </a:extLst>
          </p:cNvPr>
          <p:cNvSpPr txBox="1">
            <a:spLocks/>
          </p:cNvSpPr>
          <p:nvPr/>
        </p:nvSpPr>
        <p:spPr>
          <a:xfrm>
            <a:off x="3895006" y="4033068"/>
            <a:ext cx="3094864" cy="76158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/>
              <a:t>Complete lead extraction</a:t>
            </a:r>
          </a:p>
          <a:p>
            <a:r>
              <a:rPr lang="en-US" sz="1400" b="1" dirty="0"/>
              <a:t>Uniform axial curtain behavior </a:t>
            </a:r>
          </a:p>
          <a:p>
            <a:r>
              <a:rPr lang="en-US" sz="1400" b="1" dirty="0"/>
              <a:t>Low argon velocity in the domain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8D75694-F5B7-6FF8-7892-61AA9D948658}"/>
              </a:ext>
            </a:extLst>
          </p:cNvPr>
          <p:cNvSpPr txBox="1"/>
          <p:nvPr/>
        </p:nvSpPr>
        <p:spPr>
          <a:xfrm>
            <a:off x="635104" y="3742911"/>
            <a:ext cx="2856776" cy="12864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</a:rPr>
              <a:t>Pb flow</a:t>
            </a:r>
          </a:p>
          <a:p>
            <a:pPr>
              <a:lnSpc>
                <a:spcPct val="150000"/>
              </a:lnSpc>
            </a:pPr>
            <a:r>
              <a:rPr lang="en-US" dirty="0" err="1">
                <a:solidFill>
                  <a:prstClr val="black"/>
                </a:solidFill>
                <a:latin typeface="Arial Narrow"/>
              </a:rPr>
              <a:t>Ar</a:t>
            </a:r>
            <a:r>
              <a:rPr lang="en-US" dirty="0">
                <a:solidFill>
                  <a:prstClr val="black"/>
                </a:solidFill>
                <a:latin typeface="Arial Narrow"/>
              </a:rPr>
              <a:t> flow</a:t>
            </a:r>
          </a:p>
          <a:p>
            <a:pPr>
              <a:lnSpc>
                <a:spcPct val="150000"/>
              </a:lnSpc>
            </a:pPr>
            <a:r>
              <a:rPr lang="it-IT" dirty="0">
                <a:solidFill>
                  <a:prstClr val="black"/>
                </a:solidFill>
                <a:latin typeface="Arial Narrow"/>
              </a:rPr>
              <a:t>*</a:t>
            </a:r>
            <a:r>
              <a:rPr lang="it-IT" dirty="0" err="1">
                <a:solidFill>
                  <a:prstClr val="black"/>
                </a:solidFill>
                <a:latin typeface="Arial Narrow"/>
              </a:rPr>
              <a:t>inlet</a:t>
            </a:r>
            <a:r>
              <a:rPr lang="it-IT" dirty="0">
                <a:solidFill>
                  <a:prstClr val="black"/>
                </a:solidFill>
                <a:latin typeface="Arial Narrow"/>
              </a:rPr>
              <a:t> distributor </a:t>
            </a:r>
            <a:r>
              <a:rPr lang="it-IT" dirty="0" err="1">
                <a:solidFill>
                  <a:prstClr val="black"/>
                </a:solidFill>
                <a:latin typeface="Arial Narrow"/>
              </a:rPr>
              <a:t>not</a:t>
            </a:r>
            <a:r>
              <a:rPr lang="it-IT" dirty="0">
                <a:solidFill>
                  <a:prstClr val="black"/>
                </a:solidFill>
                <a:latin typeface="Arial Narrow"/>
              </a:rPr>
              <a:t> </a:t>
            </a:r>
            <a:r>
              <a:rPr lang="it-IT" dirty="0" err="1">
                <a:solidFill>
                  <a:prstClr val="black"/>
                </a:solidFill>
                <a:latin typeface="Arial Narrow"/>
              </a:rPr>
              <a:t>modelled</a:t>
            </a:r>
            <a:endParaRPr lang="en-US" dirty="0">
              <a:solidFill>
                <a:prstClr val="black"/>
              </a:solidFill>
              <a:latin typeface="Arial Narrow"/>
            </a:endParaRPr>
          </a:p>
        </p:txBody>
      </p:sp>
      <p:sp>
        <p:nvSpPr>
          <p:cNvPr id="105" name="Arrow: Right 104">
            <a:extLst>
              <a:ext uri="{FF2B5EF4-FFF2-40B4-BE49-F238E27FC236}">
                <a16:creationId xmlns:a16="http://schemas.microsoft.com/office/drawing/2014/main" id="{B16452BC-BF3F-043B-ED0E-8D388BB7D7C7}"/>
              </a:ext>
            </a:extLst>
          </p:cNvPr>
          <p:cNvSpPr/>
          <p:nvPr/>
        </p:nvSpPr>
        <p:spPr>
          <a:xfrm rot="5400000">
            <a:off x="373271" y="3932820"/>
            <a:ext cx="264467" cy="134616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FF0066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Arrow: Right 114">
            <a:extLst>
              <a:ext uri="{FF2B5EF4-FFF2-40B4-BE49-F238E27FC236}">
                <a16:creationId xmlns:a16="http://schemas.microsoft.com/office/drawing/2014/main" id="{9B4F43F1-DB3B-5A54-E875-8FDB95D458F9}"/>
              </a:ext>
            </a:extLst>
          </p:cNvPr>
          <p:cNvSpPr/>
          <p:nvPr/>
        </p:nvSpPr>
        <p:spPr>
          <a:xfrm rot="5400000">
            <a:off x="373270" y="4364869"/>
            <a:ext cx="264470" cy="134616"/>
          </a:xfrm>
          <a:prstGeom prst="rightArrow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rgbClr val="00B0F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A computer generated image of a machine&#10;&#10;Description automatically generated with medium confidence">
            <a:extLst>
              <a:ext uri="{FF2B5EF4-FFF2-40B4-BE49-F238E27FC236}">
                <a16:creationId xmlns:a16="http://schemas.microsoft.com/office/drawing/2014/main" id="{A9BCBFDE-59F3-3E40-AAD4-0129DAD352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051" t="18292"/>
          <a:stretch/>
        </p:blipFill>
        <p:spPr>
          <a:xfrm>
            <a:off x="2849358" y="1142933"/>
            <a:ext cx="5580000" cy="2771698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0A2E9C36-1932-F0DD-E2F1-3D61D6E767D4}"/>
              </a:ext>
            </a:extLst>
          </p:cNvPr>
          <p:cNvSpPr/>
          <p:nvPr/>
        </p:nvSpPr>
        <p:spPr>
          <a:xfrm rot="266829">
            <a:off x="4391285" y="1478462"/>
            <a:ext cx="361429" cy="122698"/>
          </a:xfrm>
          <a:prstGeom prst="rightArrow">
            <a:avLst/>
          </a:prstGeom>
          <a:gradFill flip="none" rotWithShape="1">
            <a:gsLst>
              <a:gs pos="0">
                <a:schemeClr val="accent5">
                  <a:lumMod val="75000"/>
                  <a:shade val="30000"/>
                  <a:satMod val="115000"/>
                </a:schemeClr>
              </a:gs>
              <a:gs pos="50000">
                <a:schemeClr val="accent5">
                  <a:lumMod val="75000"/>
                  <a:shade val="67500"/>
                  <a:satMod val="115000"/>
                </a:schemeClr>
              </a:gs>
              <a:gs pos="100000">
                <a:schemeClr val="accent5">
                  <a:lumMod val="75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solidFill>
              <a:srgbClr val="00B0F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60DB1B8C-A187-5570-682F-407DE9072E08}"/>
              </a:ext>
            </a:extLst>
          </p:cNvPr>
          <p:cNvSpPr/>
          <p:nvPr/>
        </p:nvSpPr>
        <p:spPr>
          <a:xfrm rot="5400000">
            <a:off x="5155147" y="1138876"/>
            <a:ext cx="264467" cy="134616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FF0066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0C90296B-2B87-C10A-42B5-9DB44D8027A0}"/>
              </a:ext>
            </a:extLst>
          </p:cNvPr>
          <p:cNvSpPr/>
          <p:nvPr/>
        </p:nvSpPr>
        <p:spPr>
          <a:xfrm rot="5400000">
            <a:off x="5402088" y="1145580"/>
            <a:ext cx="264467" cy="134616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FF0066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7EED4FE2-DDAF-74B0-C8D3-627F643C2217}"/>
              </a:ext>
            </a:extLst>
          </p:cNvPr>
          <p:cNvSpPr/>
          <p:nvPr/>
        </p:nvSpPr>
        <p:spPr>
          <a:xfrm rot="5400000">
            <a:off x="5665199" y="1139230"/>
            <a:ext cx="264467" cy="134616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FF0066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69D5EFC4-96E0-286D-794B-75FE8815A7B6}"/>
              </a:ext>
            </a:extLst>
          </p:cNvPr>
          <p:cNvSpPr/>
          <p:nvPr/>
        </p:nvSpPr>
        <p:spPr>
          <a:xfrm rot="5400000">
            <a:off x="5883452" y="1132137"/>
            <a:ext cx="264467" cy="134616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FF0066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9B419E16-4750-3732-2AF9-44FCDA01296C}"/>
              </a:ext>
            </a:extLst>
          </p:cNvPr>
          <p:cNvSpPr/>
          <p:nvPr/>
        </p:nvSpPr>
        <p:spPr>
          <a:xfrm rot="5400000">
            <a:off x="6063084" y="1132138"/>
            <a:ext cx="264467" cy="134616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FF0066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E00781E2-4EC7-9334-6804-166FDD5DCEBD}"/>
              </a:ext>
            </a:extLst>
          </p:cNvPr>
          <p:cNvSpPr/>
          <p:nvPr/>
        </p:nvSpPr>
        <p:spPr>
          <a:xfrm rot="5400000">
            <a:off x="6246967" y="1131393"/>
            <a:ext cx="264467" cy="134616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FF0066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EF8F0FC1-F50D-A9CC-CE9A-CC04488EE6D7}"/>
              </a:ext>
            </a:extLst>
          </p:cNvPr>
          <p:cNvSpPr/>
          <p:nvPr/>
        </p:nvSpPr>
        <p:spPr>
          <a:xfrm rot="5400000">
            <a:off x="6444099" y="1131394"/>
            <a:ext cx="264467" cy="134616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FF0066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08B5ADB2-5C06-744A-01D1-45F5308351B2}"/>
              </a:ext>
            </a:extLst>
          </p:cNvPr>
          <p:cNvSpPr/>
          <p:nvPr/>
        </p:nvSpPr>
        <p:spPr>
          <a:xfrm rot="16200000">
            <a:off x="3476527" y="1963687"/>
            <a:ext cx="360039" cy="216025"/>
          </a:xfrm>
          <a:prstGeom prst="rightArrow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solidFill>
              <a:srgbClr val="FF0066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0E927C-AD87-50A1-EBE8-5D28F4887BE6}"/>
              </a:ext>
            </a:extLst>
          </p:cNvPr>
          <p:cNvSpPr txBox="1"/>
          <p:nvPr/>
        </p:nvSpPr>
        <p:spPr>
          <a:xfrm>
            <a:off x="7515736" y="1275606"/>
            <a:ext cx="419334" cy="3077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kumimoji="0" lang="en-US" sz="14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</a:rPr>
              <a:t># 3</a:t>
            </a:r>
            <a:endParaRPr lang="it-IT" b="1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0B81B4C-14F9-7917-6F8B-1A3C4EE10922}"/>
              </a:ext>
            </a:extLst>
          </p:cNvPr>
          <p:cNvCxnSpPr>
            <a:cxnSpLocks/>
          </p:cNvCxnSpPr>
          <p:nvPr/>
        </p:nvCxnSpPr>
        <p:spPr>
          <a:xfrm>
            <a:off x="4451825" y="1861088"/>
            <a:ext cx="364541" cy="2787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7" name="Text Placeholder 5">
            <a:extLst>
              <a:ext uri="{FF2B5EF4-FFF2-40B4-BE49-F238E27FC236}">
                <a16:creationId xmlns:a16="http://schemas.microsoft.com/office/drawing/2014/main" id="{945BE19A-5650-29E3-BB88-92AD7E375CC5}"/>
              </a:ext>
            </a:extLst>
          </p:cNvPr>
          <p:cNvSpPr txBox="1">
            <a:spLocks/>
          </p:cNvSpPr>
          <p:nvPr/>
        </p:nvSpPr>
        <p:spPr>
          <a:xfrm>
            <a:off x="4302201" y="1674611"/>
            <a:ext cx="539595" cy="21544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8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8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sz="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beam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E450896-F43B-C232-4A24-A4EF7057B561}"/>
              </a:ext>
            </a:extLst>
          </p:cNvPr>
          <p:cNvGrpSpPr/>
          <p:nvPr/>
        </p:nvGrpSpPr>
        <p:grpSpPr>
          <a:xfrm>
            <a:off x="7394862" y="2386082"/>
            <a:ext cx="524168" cy="636777"/>
            <a:chOff x="7410902" y="2067694"/>
            <a:chExt cx="524168" cy="636777"/>
          </a:xfrm>
        </p:grpSpPr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58627E8C-EF0C-CED5-1D2C-F3D309475D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52320" y="2067694"/>
              <a:ext cx="0" cy="4320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6B0F178-7BB4-FC49-2F21-5501CB870F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52320" y="2427734"/>
              <a:ext cx="482750" cy="720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75D57B66-28C0-A871-E606-80A614ADEE7A}"/>
                </a:ext>
              </a:extLst>
            </p:cNvPr>
            <p:cNvCxnSpPr>
              <a:cxnSpLocks/>
            </p:cNvCxnSpPr>
            <p:nvPr/>
          </p:nvCxnSpPr>
          <p:spPr>
            <a:xfrm>
              <a:off x="7452320" y="2499742"/>
              <a:ext cx="482750" cy="720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BC7CDFB-3B18-E6FC-EB8D-739452F6F53F}"/>
                </a:ext>
              </a:extLst>
            </p:cNvPr>
            <p:cNvSpPr txBox="1"/>
            <p:nvPr/>
          </p:nvSpPr>
          <p:spPr>
            <a:xfrm>
              <a:off x="7682982" y="2273583"/>
              <a:ext cx="20966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x</a:t>
              </a:r>
              <a:endParaRPr lang="it-IT" i="1" dirty="0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595E24D-1D41-6307-D611-FB596D253F20}"/>
                </a:ext>
              </a:extLst>
            </p:cNvPr>
            <p:cNvSpPr txBox="1"/>
            <p:nvPr/>
          </p:nvSpPr>
          <p:spPr>
            <a:xfrm>
              <a:off x="7410902" y="2082333"/>
              <a:ext cx="20966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z</a:t>
              </a:r>
              <a:endParaRPr lang="it-IT" i="1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19AF3EE-667D-DE42-BA98-12B7D949127D}"/>
                </a:ext>
              </a:extLst>
            </p:cNvPr>
            <p:cNvSpPr txBox="1"/>
            <p:nvPr/>
          </p:nvSpPr>
          <p:spPr>
            <a:xfrm>
              <a:off x="7656946" y="2489027"/>
              <a:ext cx="20966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y</a:t>
              </a:r>
              <a:endParaRPr lang="it-IT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8127694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11" name="Immagine 5">
            <a:extLst>
              <a:ext uri="{FF2B5EF4-FFF2-40B4-BE49-F238E27FC236}">
                <a16:creationId xmlns:a16="http://schemas.microsoft.com/office/drawing/2014/main" id="{0DE87BEE-355E-6814-DBF1-E950BECCA1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57708"/>
            <a:ext cx="2255168" cy="738568"/>
          </a:xfrm>
          <a:prstGeom prst="rect">
            <a:avLst/>
          </a:prstGeom>
        </p:spPr>
      </p:pic>
      <p:sp>
        <p:nvSpPr>
          <p:cNvPr id="33" name="Title 4">
            <a:extLst>
              <a:ext uri="{FF2B5EF4-FFF2-40B4-BE49-F238E27FC236}">
                <a16:creationId xmlns:a16="http://schemas.microsoft.com/office/drawing/2014/main" id="{451085B2-6A35-F4EF-1852-578E563E1E70}"/>
              </a:ext>
            </a:extLst>
          </p:cNvPr>
          <p:cNvSpPr txBox="1">
            <a:spLocks/>
          </p:cNvSpPr>
          <p:nvPr/>
        </p:nvSpPr>
        <p:spPr>
          <a:xfrm>
            <a:off x="539552" y="230498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dirty="0"/>
              <a:t>Liquid-lead target – Progress</a:t>
            </a:r>
          </a:p>
          <a:p>
            <a:r>
              <a:rPr lang="en-GB" dirty="0"/>
              <a:t>Target hydraulics</a:t>
            </a:r>
          </a:p>
        </p:txBody>
      </p:sp>
      <p:pic>
        <p:nvPicPr>
          <p:cNvPr id="16" name="animation-1">
            <a:hlinkClick r:id="" action="ppaction://media"/>
            <a:extLst>
              <a:ext uri="{FF2B5EF4-FFF2-40B4-BE49-F238E27FC236}">
                <a16:creationId xmlns:a16="http://schemas.microsoft.com/office/drawing/2014/main" id="{D9597635-B48B-01D8-0D12-12A47988793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7"/>
          <a:srcRect l="18571" r="18288"/>
          <a:stretch/>
        </p:blipFill>
        <p:spPr>
          <a:xfrm>
            <a:off x="496144" y="1632571"/>
            <a:ext cx="3672408" cy="3271614"/>
          </a:xfrm>
          <a:prstGeom prst="rect">
            <a:avLst/>
          </a:prstGeom>
        </p:spPr>
      </p:pic>
      <p:pic>
        <p:nvPicPr>
          <p:cNvPr id="19" name="ani_beam_vf">
            <a:hlinkClick r:id="" action="ppaction://media"/>
            <a:extLst>
              <a:ext uri="{FF2B5EF4-FFF2-40B4-BE49-F238E27FC236}">
                <a16:creationId xmlns:a16="http://schemas.microsoft.com/office/drawing/2014/main" id="{F0D2B1BB-EFBD-4B4A-533A-4C5BCC72F2D0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15131" r="25808"/>
          <a:stretch/>
        </p:blipFill>
        <p:spPr>
          <a:xfrm>
            <a:off x="4716016" y="1612346"/>
            <a:ext cx="3456384" cy="3291839"/>
          </a:xfrm>
          <a:prstGeom prst="rect">
            <a:avLst/>
          </a:prstGeom>
        </p:spPr>
      </p:pic>
      <p:sp>
        <p:nvSpPr>
          <p:cNvPr id="20" name="Content Placeholder 9">
            <a:extLst>
              <a:ext uri="{FF2B5EF4-FFF2-40B4-BE49-F238E27FC236}">
                <a16:creationId xmlns:a16="http://schemas.microsoft.com/office/drawing/2014/main" id="{0CB5F578-37FA-AEA5-7092-51E1D1EEBA6E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148393" y="1251779"/>
            <a:ext cx="2367910" cy="761584"/>
          </a:xfrm>
        </p:spPr>
        <p:txBody>
          <a:bodyPr/>
          <a:lstStyle/>
          <a:p>
            <a:r>
              <a:rPr lang="en-US" sz="1800" dirty="0"/>
              <a:t>VOF iso-surface</a:t>
            </a:r>
          </a:p>
        </p:txBody>
      </p:sp>
      <p:sp>
        <p:nvSpPr>
          <p:cNvPr id="21" name="Content Placeholder 9">
            <a:extLst>
              <a:ext uri="{FF2B5EF4-FFF2-40B4-BE49-F238E27FC236}">
                <a16:creationId xmlns:a16="http://schemas.microsoft.com/office/drawing/2014/main" id="{6AB2A9D8-D6D6-4D21-F6E5-B474ACC0E5E4}"/>
              </a:ext>
            </a:extLst>
          </p:cNvPr>
          <p:cNvSpPr txBox="1">
            <a:spLocks/>
          </p:cNvSpPr>
          <p:nvPr/>
        </p:nvSpPr>
        <p:spPr>
          <a:xfrm>
            <a:off x="5076531" y="1251779"/>
            <a:ext cx="2735354" cy="76158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Beam enclosure “wetting”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11ABE1A-B964-1D7F-CD95-E2726C40692B}"/>
              </a:ext>
            </a:extLst>
          </p:cNvPr>
          <p:cNvGrpSpPr/>
          <p:nvPr/>
        </p:nvGrpSpPr>
        <p:grpSpPr>
          <a:xfrm>
            <a:off x="7910316" y="2592248"/>
            <a:ext cx="550116" cy="636777"/>
            <a:chOff x="7410902" y="2067694"/>
            <a:chExt cx="550116" cy="636777"/>
          </a:xfrm>
        </p:grpSpPr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9EBAE3F2-0688-3943-107C-7A1AE37A9E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52320" y="2067694"/>
              <a:ext cx="0" cy="4320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3E33397F-C337-CF65-2DC7-CFF1F29CB7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52319" y="2375480"/>
              <a:ext cx="440329" cy="11843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8FEEE86E-2143-42CD-6B5C-3ACEB6B93F62}"/>
                </a:ext>
              </a:extLst>
            </p:cNvPr>
            <p:cNvCxnSpPr>
              <a:cxnSpLocks/>
            </p:cNvCxnSpPr>
            <p:nvPr/>
          </p:nvCxnSpPr>
          <p:spPr>
            <a:xfrm>
              <a:off x="7452320" y="2499742"/>
              <a:ext cx="508698" cy="612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51CB089-8374-CE53-5BF1-41375783936B}"/>
                </a:ext>
              </a:extLst>
            </p:cNvPr>
            <p:cNvSpPr txBox="1"/>
            <p:nvPr/>
          </p:nvSpPr>
          <p:spPr>
            <a:xfrm>
              <a:off x="7626068" y="2238132"/>
              <a:ext cx="20966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x</a:t>
              </a:r>
              <a:endParaRPr lang="it-IT" i="1" dirty="0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0CB4452-9413-9F13-40BF-E6C0EC9F25DC}"/>
                </a:ext>
              </a:extLst>
            </p:cNvPr>
            <p:cNvSpPr txBox="1"/>
            <p:nvPr/>
          </p:nvSpPr>
          <p:spPr>
            <a:xfrm>
              <a:off x="7410902" y="2082333"/>
              <a:ext cx="20966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z</a:t>
              </a:r>
              <a:endParaRPr lang="it-IT" i="1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FBCDBEFB-CA7C-18F1-5D2D-ED9ABDAEA7F2}"/>
                </a:ext>
              </a:extLst>
            </p:cNvPr>
            <p:cNvSpPr txBox="1"/>
            <p:nvPr/>
          </p:nvSpPr>
          <p:spPr>
            <a:xfrm>
              <a:off x="7656946" y="2489027"/>
              <a:ext cx="20966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y</a:t>
              </a:r>
              <a:endParaRPr lang="it-IT" i="1" dirty="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6E29A0E-4894-E8A3-E7F1-A99171FC5FF0}"/>
              </a:ext>
            </a:extLst>
          </p:cNvPr>
          <p:cNvGrpSpPr/>
          <p:nvPr/>
        </p:nvGrpSpPr>
        <p:grpSpPr>
          <a:xfrm>
            <a:off x="3449000" y="3929821"/>
            <a:ext cx="524168" cy="636777"/>
            <a:chOff x="7410902" y="2067694"/>
            <a:chExt cx="524168" cy="636777"/>
          </a:xfrm>
        </p:grpSpPr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EBC5D491-411C-C023-910A-4EF4CCF846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52320" y="2067694"/>
              <a:ext cx="0" cy="4320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D44DF09A-2E75-E9BD-F6DD-EA38C289573A}"/>
                </a:ext>
              </a:extLst>
            </p:cNvPr>
            <p:cNvCxnSpPr>
              <a:cxnSpLocks/>
              <a:endCxn id="34" idx="0"/>
            </p:cNvCxnSpPr>
            <p:nvPr/>
          </p:nvCxnSpPr>
          <p:spPr>
            <a:xfrm flipV="1">
              <a:off x="7452320" y="2273583"/>
              <a:ext cx="335496" cy="22615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59A492A0-DF0C-31C5-FA5C-679370465B0D}"/>
                </a:ext>
              </a:extLst>
            </p:cNvPr>
            <p:cNvCxnSpPr>
              <a:cxnSpLocks/>
            </p:cNvCxnSpPr>
            <p:nvPr/>
          </p:nvCxnSpPr>
          <p:spPr>
            <a:xfrm>
              <a:off x="7452320" y="2499742"/>
              <a:ext cx="482750" cy="1347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E60726B1-71DD-408E-C116-4E50AA3B871C}"/>
                </a:ext>
              </a:extLst>
            </p:cNvPr>
            <p:cNvSpPr txBox="1"/>
            <p:nvPr/>
          </p:nvSpPr>
          <p:spPr>
            <a:xfrm>
              <a:off x="7682982" y="2273583"/>
              <a:ext cx="20966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x</a:t>
              </a:r>
              <a:endParaRPr lang="it-IT" i="1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39C3BEC2-73C2-9D9B-56AD-CC6FD0F884FB}"/>
                </a:ext>
              </a:extLst>
            </p:cNvPr>
            <p:cNvSpPr txBox="1"/>
            <p:nvPr/>
          </p:nvSpPr>
          <p:spPr>
            <a:xfrm>
              <a:off x="7410902" y="2082333"/>
              <a:ext cx="20966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z</a:t>
              </a:r>
              <a:endParaRPr lang="it-IT" i="1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E33C206-4E47-EE99-18FA-8ADF698B8BEA}"/>
                </a:ext>
              </a:extLst>
            </p:cNvPr>
            <p:cNvSpPr txBox="1"/>
            <p:nvPr/>
          </p:nvSpPr>
          <p:spPr>
            <a:xfrm>
              <a:off x="7656946" y="2489027"/>
              <a:ext cx="20966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y</a:t>
              </a:r>
              <a:endParaRPr lang="it-IT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823343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8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808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208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0" repeatCount="indefinite" fill="hold" display="0">
                  <p:stCondLst>
                    <p:cond delay="indefinite"/>
                  </p:stCondLst>
                </p:cTn>
                <p:tgtEl>
                  <p:spTgt spid="16"/>
                </p:tgtEl>
              </p:cMediaNode>
            </p:vide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>
              <p:cMediaNode vol="80000">
                <p:cTn id="16" repeatCount="indefinite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pic>
        <p:nvPicPr>
          <p:cNvPr id="11" name="Immagine 5">
            <a:extLst>
              <a:ext uri="{FF2B5EF4-FFF2-40B4-BE49-F238E27FC236}">
                <a16:creationId xmlns:a16="http://schemas.microsoft.com/office/drawing/2014/main" id="{0DE87BEE-355E-6814-DBF1-E950BECCA1F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57708"/>
            <a:ext cx="2255168" cy="738568"/>
          </a:xfrm>
          <a:prstGeom prst="rect">
            <a:avLst/>
          </a:prstGeom>
        </p:spPr>
      </p:pic>
      <p:sp>
        <p:nvSpPr>
          <p:cNvPr id="33" name="Title 4">
            <a:extLst>
              <a:ext uri="{FF2B5EF4-FFF2-40B4-BE49-F238E27FC236}">
                <a16:creationId xmlns:a16="http://schemas.microsoft.com/office/drawing/2014/main" id="{451085B2-6A35-F4EF-1852-578E563E1E70}"/>
              </a:ext>
            </a:extLst>
          </p:cNvPr>
          <p:cNvSpPr txBox="1">
            <a:spLocks/>
          </p:cNvSpPr>
          <p:nvPr/>
        </p:nvSpPr>
        <p:spPr>
          <a:xfrm>
            <a:off x="539552" y="230498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dirty="0"/>
              <a:t>Liquid-lead target – Progress</a:t>
            </a:r>
          </a:p>
          <a:p>
            <a:r>
              <a:rPr lang="en-GB" dirty="0"/>
              <a:t>Target hydraulics</a:t>
            </a:r>
          </a:p>
        </p:txBody>
      </p:sp>
      <p:pic>
        <p:nvPicPr>
          <p:cNvPr id="2" name="ani_0.05">
            <a:hlinkClick r:id="" action="ppaction://media"/>
            <a:extLst>
              <a:ext uri="{FF2B5EF4-FFF2-40B4-BE49-F238E27FC236}">
                <a16:creationId xmlns:a16="http://schemas.microsoft.com/office/drawing/2014/main" id="{03CB86CE-0DED-E40E-7BD2-D6895BD7370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9"/>
          <a:srcRect l="30881" t="11810" r="44441"/>
          <a:stretch/>
        </p:blipFill>
        <p:spPr>
          <a:xfrm>
            <a:off x="3725031" y="1639034"/>
            <a:ext cx="1575996" cy="3167880"/>
          </a:xfrm>
          <a:prstGeom prst="rect">
            <a:avLst/>
          </a:prstGeom>
        </p:spPr>
      </p:pic>
      <p:pic>
        <p:nvPicPr>
          <p:cNvPr id="4" name="ani_0.15">
            <a:hlinkClick r:id="" action="ppaction://media"/>
            <a:extLst>
              <a:ext uri="{FF2B5EF4-FFF2-40B4-BE49-F238E27FC236}">
                <a16:creationId xmlns:a16="http://schemas.microsoft.com/office/drawing/2014/main" id="{8571B1FF-F963-DBB4-18D2-401882C7F682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10"/>
          <a:srcRect l="28699" t="9010" r="45636"/>
          <a:stretch/>
        </p:blipFill>
        <p:spPr>
          <a:xfrm>
            <a:off x="5411587" y="1635646"/>
            <a:ext cx="1588518" cy="3167880"/>
          </a:xfrm>
          <a:prstGeom prst="rect">
            <a:avLst/>
          </a:prstGeom>
        </p:spPr>
      </p:pic>
      <p:pic>
        <p:nvPicPr>
          <p:cNvPr id="5" name="ani_0.25">
            <a:hlinkClick r:id="" action="ppaction://media"/>
            <a:extLst>
              <a:ext uri="{FF2B5EF4-FFF2-40B4-BE49-F238E27FC236}">
                <a16:creationId xmlns:a16="http://schemas.microsoft.com/office/drawing/2014/main" id="{94F63272-21CE-35F1-4AD2-DBC9B2072FCD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 rotWithShape="1">
          <a:blip r:embed="rId11"/>
          <a:srcRect l="27819" t="13211" r="47023"/>
          <a:stretch/>
        </p:blipFill>
        <p:spPr>
          <a:xfrm>
            <a:off x="7115924" y="1635646"/>
            <a:ext cx="1632540" cy="3167880"/>
          </a:xfrm>
          <a:prstGeom prst="rect">
            <a:avLst/>
          </a:prstGeom>
        </p:spPr>
      </p:pic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B1569DAF-EB6B-38DC-8BA7-99BBA731540B}"/>
              </a:ext>
            </a:extLst>
          </p:cNvPr>
          <p:cNvSpPr txBox="1">
            <a:spLocks/>
          </p:cNvSpPr>
          <p:nvPr/>
        </p:nvSpPr>
        <p:spPr>
          <a:xfrm>
            <a:off x="251520" y="1286323"/>
            <a:ext cx="3067771" cy="76158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Curtain stability and uniformity along beam axis</a:t>
            </a:r>
          </a:p>
          <a:p>
            <a:r>
              <a:rPr lang="en-US" sz="1800" dirty="0"/>
              <a:t>Some </a:t>
            </a:r>
            <a:r>
              <a:rPr lang="en-US" sz="1800" dirty="0" err="1"/>
              <a:t>Ar</a:t>
            </a:r>
            <a:r>
              <a:rPr lang="en-US" sz="1800" dirty="0"/>
              <a:t> extracted along with Pb</a:t>
            </a:r>
          </a:p>
          <a:p>
            <a:r>
              <a:rPr lang="en-US" sz="1800" dirty="0"/>
              <a:t>Total simulation time </a:t>
            </a:r>
            <a:r>
              <a:rPr lang="en-US" sz="1800" i="1" dirty="0"/>
              <a:t>t = 0.22 s</a:t>
            </a:r>
            <a:endParaRPr lang="en-US" sz="1800" dirty="0"/>
          </a:p>
          <a:p>
            <a:endParaRPr lang="en-US" sz="18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240CCC-EBB0-E379-EFEF-C5DD38A95C12}"/>
              </a:ext>
            </a:extLst>
          </p:cNvPr>
          <p:cNvGrpSpPr/>
          <p:nvPr/>
        </p:nvGrpSpPr>
        <p:grpSpPr>
          <a:xfrm>
            <a:off x="5290681" y="2805565"/>
            <a:ext cx="481747" cy="432048"/>
            <a:chOff x="7410902" y="2067694"/>
            <a:chExt cx="481747" cy="432048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3BAEB805-CCC6-CF9F-B769-E62902F3B2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52320" y="2067694"/>
              <a:ext cx="0" cy="4320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47691223-E1E0-8C6A-DD86-9177B6F1AFAF}"/>
                </a:ext>
              </a:extLst>
            </p:cNvPr>
            <p:cNvCxnSpPr>
              <a:cxnSpLocks/>
            </p:cNvCxnSpPr>
            <p:nvPr/>
          </p:nvCxnSpPr>
          <p:spPr>
            <a:xfrm>
              <a:off x="7452320" y="2499742"/>
              <a:ext cx="440329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7817165-77C2-CF8E-F731-D2E19C2B7BF2}"/>
                </a:ext>
              </a:extLst>
            </p:cNvPr>
            <p:cNvSpPr txBox="1"/>
            <p:nvPr/>
          </p:nvSpPr>
          <p:spPr>
            <a:xfrm>
              <a:off x="7682982" y="2273583"/>
              <a:ext cx="20966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x</a:t>
              </a:r>
              <a:endParaRPr lang="it-IT" i="1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04722B9-048A-FBBE-0338-79077B5D3C82}"/>
                </a:ext>
              </a:extLst>
            </p:cNvPr>
            <p:cNvSpPr txBox="1"/>
            <p:nvPr/>
          </p:nvSpPr>
          <p:spPr>
            <a:xfrm>
              <a:off x="7410902" y="2082333"/>
              <a:ext cx="20966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z</a:t>
              </a:r>
              <a:endParaRPr lang="it-IT" i="1" dirty="0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18EB7463-7B26-A8D9-E596-9D1B87DBD9D8}"/>
              </a:ext>
            </a:extLst>
          </p:cNvPr>
          <p:cNvSpPr txBox="1"/>
          <p:nvPr/>
        </p:nvSpPr>
        <p:spPr>
          <a:xfrm>
            <a:off x="3958139" y="1274683"/>
            <a:ext cx="110978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 Narrow"/>
              </a:rPr>
              <a:t>y = 50mm</a:t>
            </a:r>
            <a:endParaRPr lang="it-IT" dirty="0">
              <a:latin typeface="Arial Narrow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968BB23-EA1C-9C77-F1EA-2A72910ABEA8}"/>
              </a:ext>
            </a:extLst>
          </p:cNvPr>
          <p:cNvSpPr txBox="1"/>
          <p:nvPr/>
        </p:nvSpPr>
        <p:spPr>
          <a:xfrm>
            <a:off x="5572159" y="1246670"/>
            <a:ext cx="12673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 Narrow"/>
              </a:rPr>
              <a:t>y = 150mm</a:t>
            </a:r>
            <a:endParaRPr lang="it-IT" dirty="0">
              <a:latin typeface="Arial Narrow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F09AB24-EE62-0196-189B-B2979FEE4C61}"/>
              </a:ext>
            </a:extLst>
          </p:cNvPr>
          <p:cNvSpPr txBox="1"/>
          <p:nvPr/>
        </p:nvSpPr>
        <p:spPr>
          <a:xfrm>
            <a:off x="7320252" y="1251180"/>
            <a:ext cx="12121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Arial Narrow"/>
              </a:rPr>
              <a:t>y = 250mm</a:t>
            </a:r>
            <a:endParaRPr lang="it-IT" dirty="0">
              <a:latin typeface="Arial Narrow"/>
            </a:endParaRPr>
          </a:p>
        </p:txBody>
      </p:sp>
      <p:pic>
        <p:nvPicPr>
          <p:cNvPr id="31" name="Picture 30" descr="A yellow and red robot toy&#10;&#10;Description automatically generated">
            <a:extLst>
              <a:ext uri="{FF2B5EF4-FFF2-40B4-BE49-F238E27FC236}">
                <a16:creationId xmlns:a16="http://schemas.microsoft.com/office/drawing/2014/main" id="{FEEE951A-D42F-65DF-0861-38B05FA008A1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34783" t="13299" r="35805" b="18285"/>
          <a:stretch/>
        </p:blipFill>
        <p:spPr>
          <a:xfrm>
            <a:off x="2894835" y="3115450"/>
            <a:ext cx="714377" cy="1661756"/>
          </a:xfrm>
          <a:prstGeom prst="rect">
            <a:avLst/>
          </a:prstGeom>
        </p:spPr>
      </p:pic>
      <p:pic>
        <p:nvPicPr>
          <p:cNvPr id="32" name="Picture 31" descr="A yellow and red pipe with blue lines&#10;&#10;Description automatically generated">
            <a:extLst>
              <a:ext uri="{FF2B5EF4-FFF2-40B4-BE49-F238E27FC236}">
                <a16:creationId xmlns:a16="http://schemas.microsoft.com/office/drawing/2014/main" id="{969307DA-928A-8C63-4473-3D882D2172D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79512" y="3115281"/>
            <a:ext cx="2593164" cy="1661329"/>
          </a:xfrm>
          <a:prstGeom prst="rect">
            <a:avLst/>
          </a:prstGeom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AA23552-F3A3-24D3-0667-44731F9A9337}"/>
              </a:ext>
            </a:extLst>
          </p:cNvPr>
          <p:cNvCxnSpPr>
            <a:cxnSpLocks/>
          </p:cNvCxnSpPr>
          <p:nvPr/>
        </p:nvCxnSpPr>
        <p:spPr>
          <a:xfrm>
            <a:off x="460289" y="3700078"/>
            <a:ext cx="474842" cy="1678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5" name="Text Placeholder 5">
            <a:extLst>
              <a:ext uri="{FF2B5EF4-FFF2-40B4-BE49-F238E27FC236}">
                <a16:creationId xmlns:a16="http://schemas.microsoft.com/office/drawing/2014/main" id="{B15D7B54-7779-16E2-FD96-17DA081B8F5B}"/>
              </a:ext>
            </a:extLst>
          </p:cNvPr>
          <p:cNvSpPr txBox="1">
            <a:spLocks/>
          </p:cNvSpPr>
          <p:nvPr/>
        </p:nvSpPr>
        <p:spPr>
          <a:xfrm>
            <a:off x="125738" y="3700078"/>
            <a:ext cx="539595" cy="215444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800" b="1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sz="800" b="1" i="1" baseline="30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en-US" sz="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beam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6265795-6925-2563-FBA0-EDCC1D82BA21}"/>
              </a:ext>
            </a:extLst>
          </p:cNvPr>
          <p:cNvGrpSpPr/>
          <p:nvPr/>
        </p:nvGrpSpPr>
        <p:grpSpPr>
          <a:xfrm>
            <a:off x="2080645" y="3489411"/>
            <a:ext cx="524168" cy="674808"/>
            <a:chOff x="7410902" y="2067694"/>
            <a:chExt cx="524168" cy="674808"/>
          </a:xfrm>
        </p:grpSpPr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8866834D-1B0A-7165-77F3-0ACD5527B5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52320" y="2067694"/>
              <a:ext cx="0" cy="4320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1CB52483-DF89-D046-4FC0-1478090A7B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52320" y="2297777"/>
              <a:ext cx="473488" cy="20196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303058FE-995D-2106-B8F3-3822E705FA3B}"/>
                </a:ext>
              </a:extLst>
            </p:cNvPr>
            <p:cNvCxnSpPr>
              <a:cxnSpLocks/>
            </p:cNvCxnSpPr>
            <p:nvPr/>
          </p:nvCxnSpPr>
          <p:spPr>
            <a:xfrm>
              <a:off x="7452320" y="2499742"/>
              <a:ext cx="482750" cy="1434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A93F9D1-5EA3-B86C-2765-566412BEF74E}"/>
                </a:ext>
              </a:extLst>
            </p:cNvPr>
            <p:cNvSpPr txBox="1"/>
            <p:nvPr/>
          </p:nvSpPr>
          <p:spPr>
            <a:xfrm>
              <a:off x="7700056" y="2301366"/>
              <a:ext cx="20966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x</a:t>
              </a:r>
              <a:endParaRPr lang="it-IT" i="1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29D3DC64-6966-8C91-184D-73D830494D48}"/>
                </a:ext>
              </a:extLst>
            </p:cNvPr>
            <p:cNvSpPr txBox="1"/>
            <p:nvPr/>
          </p:nvSpPr>
          <p:spPr>
            <a:xfrm>
              <a:off x="7410902" y="2082333"/>
              <a:ext cx="20966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z</a:t>
              </a:r>
              <a:endParaRPr lang="it-IT" i="1" dirty="0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73AD0AD-C614-FB79-87B1-8F540649F1E8}"/>
                </a:ext>
              </a:extLst>
            </p:cNvPr>
            <p:cNvSpPr txBox="1"/>
            <p:nvPr/>
          </p:nvSpPr>
          <p:spPr>
            <a:xfrm>
              <a:off x="7578148" y="2527058"/>
              <a:ext cx="20966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y</a:t>
              </a:r>
              <a:endParaRPr lang="it-IT" i="1" dirty="0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3B04C1C-B5E5-69A4-61E3-A1888D4E1F47}"/>
              </a:ext>
            </a:extLst>
          </p:cNvPr>
          <p:cNvGrpSpPr/>
          <p:nvPr/>
        </p:nvGrpSpPr>
        <p:grpSpPr>
          <a:xfrm>
            <a:off x="3099329" y="3598613"/>
            <a:ext cx="455058" cy="502286"/>
            <a:chOff x="7315279" y="2134350"/>
            <a:chExt cx="455058" cy="502286"/>
          </a:xfrm>
        </p:grpSpPr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E539E42C-BFB8-7C94-70B5-519EDF0A0A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456146" y="2271243"/>
              <a:ext cx="0" cy="2284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2511B984-063A-8CA4-8590-F72696C5F64C}"/>
                </a:ext>
              </a:extLst>
            </p:cNvPr>
            <p:cNvCxnSpPr>
              <a:cxnSpLocks/>
            </p:cNvCxnSpPr>
            <p:nvPr/>
          </p:nvCxnSpPr>
          <p:spPr>
            <a:xfrm>
              <a:off x="7452320" y="2499742"/>
              <a:ext cx="23066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FB3033B-29F2-2F8C-B0F7-A2F4FF2D9CE2}"/>
                </a:ext>
              </a:extLst>
            </p:cNvPr>
            <p:cNvSpPr txBox="1"/>
            <p:nvPr/>
          </p:nvSpPr>
          <p:spPr>
            <a:xfrm>
              <a:off x="7560670" y="2421192"/>
              <a:ext cx="20966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x</a:t>
              </a:r>
              <a:endParaRPr lang="it-IT" i="1" dirty="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DEFD76E-722C-EFC7-C00A-CB02E36F0A4B}"/>
                </a:ext>
              </a:extLst>
            </p:cNvPr>
            <p:cNvSpPr txBox="1"/>
            <p:nvPr/>
          </p:nvSpPr>
          <p:spPr>
            <a:xfrm>
              <a:off x="7315279" y="2134350"/>
              <a:ext cx="20966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800" b="1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z</a:t>
              </a:r>
              <a:endParaRPr lang="it-IT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05506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808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8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16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0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3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25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86544" y="206375"/>
            <a:ext cx="6781800" cy="857250"/>
          </a:xfrm>
        </p:spPr>
        <p:txBody>
          <a:bodyPr/>
          <a:lstStyle/>
          <a:p>
            <a:r>
              <a:rPr lang="en-GB" dirty="0"/>
              <a:t>Liquid-lead target – Progress</a:t>
            </a:r>
            <a:br>
              <a:rPr lang="en-GB" dirty="0"/>
            </a:br>
            <a:r>
              <a:rPr lang="en-GB" dirty="0"/>
              <a:t>Beam-lead interaction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EF631A0-9210-20F8-739F-4EB28EB633F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23529" y="1275606"/>
            <a:ext cx="3456383" cy="3384376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en-GB" sz="1600" dirty="0"/>
              <a:t>Shockwaves:</a:t>
            </a:r>
          </a:p>
          <a:p>
            <a:pPr lvl="1"/>
            <a:r>
              <a:rPr lang="en-GB" sz="1200" dirty="0"/>
              <a:t>Rapid thermal expansion leads to shockwaves as fast as 10</a:t>
            </a:r>
            <a:r>
              <a:rPr lang="en-GB" sz="1200" baseline="30000" dirty="0"/>
              <a:t>4</a:t>
            </a:r>
            <a:r>
              <a:rPr lang="en-GB" sz="1200" dirty="0"/>
              <a:t> to 10</a:t>
            </a:r>
            <a:r>
              <a:rPr lang="en-GB" sz="1200" baseline="30000" dirty="0"/>
              <a:t>5</a:t>
            </a:r>
            <a:r>
              <a:rPr lang="en-GB" sz="1200" dirty="0"/>
              <a:t> ms</a:t>
            </a:r>
            <a:r>
              <a:rPr lang="en-GB" sz="1200" baseline="30000" dirty="0"/>
              <a:t>-1</a:t>
            </a:r>
            <a:endParaRPr lang="en-GB" sz="1200" dirty="0"/>
          </a:p>
          <a:p>
            <a:pPr lvl="1"/>
            <a:r>
              <a:rPr lang="en-GB" sz="1200" dirty="0"/>
              <a:t>Experience on underwater detonation show that wavefront velocity converges exponentially towards speed of sound</a:t>
            </a:r>
          </a:p>
          <a:p>
            <a:pPr lvl="1"/>
            <a:r>
              <a:rPr lang="en-GB" sz="1200" dirty="0"/>
              <a:t>No simplified / semi-empiric modelling – only models are dimensionally inconsistent, referring to detonation charge mass and quality</a:t>
            </a:r>
          </a:p>
          <a:p>
            <a:r>
              <a:rPr lang="en-GB" sz="1600" dirty="0"/>
              <a:t>Cavitation:</a:t>
            </a:r>
          </a:p>
          <a:p>
            <a:pPr lvl="1"/>
            <a:r>
              <a:rPr lang="en-GB" sz="1200" dirty="0"/>
              <a:t>Previous experiences with liquid Hg</a:t>
            </a:r>
            <a:r>
              <a:rPr lang="en-GB" sz="1200" baseline="30000" dirty="0"/>
              <a:t>1</a:t>
            </a:r>
            <a:r>
              <a:rPr lang="en-GB" sz="1200" dirty="0"/>
              <a:t> and LBE</a:t>
            </a:r>
            <a:r>
              <a:rPr lang="en-GB" sz="1200" baseline="30000" dirty="0"/>
              <a:t>2</a:t>
            </a:r>
            <a:r>
              <a:rPr lang="en-GB" sz="1200" dirty="0"/>
              <a:t> show cavitation damage</a:t>
            </a:r>
          </a:p>
          <a:p>
            <a:pPr lvl="1"/>
            <a:r>
              <a:rPr lang="en-GB" sz="1200" dirty="0"/>
              <a:t>Free-flowing curtain likely dissipates shockwave energy before reaching target vessel walls</a:t>
            </a:r>
          </a:p>
        </p:txBody>
      </p:sp>
      <p:pic>
        <p:nvPicPr>
          <p:cNvPr id="11" name="Immagine 5">
            <a:extLst>
              <a:ext uri="{FF2B5EF4-FFF2-40B4-BE49-F238E27FC236}">
                <a16:creationId xmlns:a16="http://schemas.microsoft.com/office/drawing/2014/main" id="{0DE87BEE-355E-6814-DBF1-E950BECCA1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57708"/>
            <a:ext cx="2255168" cy="738568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2C9B889-56E4-C232-F7B1-CE8BDFF865B0}"/>
              </a:ext>
            </a:extLst>
          </p:cNvPr>
          <p:cNvCxnSpPr>
            <a:cxnSpLocks/>
            <a:stCxn id="10" idx="3"/>
            <a:endCxn id="14" idx="1"/>
          </p:cNvCxnSpPr>
          <p:nvPr/>
        </p:nvCxnSpPr>
        <p:spPr>
          <a:xfrm flipV="1">
            <a:off x="3779912" y="1905762"/>
            <a:ext cx="360040" cy="10620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3CCA02A-8487-F516-C852-78B91064A89E}"/>
              </a:ext>
            </a:extLst>
          </p:cNvPr>
          <p:cNvCxnSpPr>
            <a:cxnSpLocks/>
            <a:stCxn id="10" idx="3"/>
            <a:endCxn id="15" idx="1"/>
          </p:cNvCxnSpPr>
          <p:nvPr/>
        </p:nvCxnSpPr>
        <p:spPr>
          <a:xfrm>
            <a:off x="3779912" y="2967794"/>
            <a:ext cx="366836" cy="10573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F7D58A5-EA07-EF0F-666E-A785BF4BA60E}"/>
              </a:ext>
            </a:extLst>
          </p:cNvPr>
          <p:cNvSpPr txBox="1"/>
          <p:nvPr/>
        </p:nvSpPr>
        <p:spPr>
          <a:xfrm>
            <a:off x="4139952" y="1127087"/>
            <a:ext cx="2592288" cy="15573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</a:rPr>
              <a:t>Simulation:</a:t>
            </a:r>
          </a:p>
          <a:p>
            <a:pPr marL="742950" lvl="1" indent="-28575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lang="en-GB" sz="1200" dirty="0">
                <a:solidFill>
                  <a:prstClr val="black"/>
                </a:solidFill>
                <a:latin typeface="Arial Narrow"/>
              </a:rPr>
              <a:t>Explicit dynamics solvers (e.g. LS-DYNA)</a:t>
            </a:r>
          </a:p>
          <a:p>
            <a:pPr marL="742950" lvl="1" indent="-28575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</a:rPr>
              <a:t>ALE solvers (e.g. </a:t>
            </a:r>
            <a:r>
              <a:rPr kumimoji="0" lang="en-GB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</a:rPr>
              <a:t>DualSPHysics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</a:rPr>
              <a:t>)</a:t>
            </a:r>
          </a:p>
          <a:p>
            <a:pPr marL="742950" lvl="1" indent="-28575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</a:rPr>
              <a:t>Potential issue with Pb vapour EOS (i.e. lack of data)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FE89E6-658E-A03D-1F41-59D245F4C1B1}"/>
              </a:ext>
            </a:extLst>
          </p:cNvPr>
          <p:cNvSpPr txBox="1"/>
          <p:nvPr/>
        </p:nvSpPr>
        <p:spPr>
          <a:xfrm>
            <a:off x="4146748" y="3135662"/>
            <a:ext cx="2592288" cy="17789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</a:rPr>
              <a:t>Experiments:</a:t>
            </a:r>
          </a:p>
          <a:p>
            <a:pPr marL="742950" lvl="1" indent="-28575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lang="en-GB" sz="1200" dirty="0">
                <a:solidFill>
                  <a:prstClr val="black"/>
                </a:solidFill>
                <a:latin typeface="Arial Narrow"/>
              </a:rPr>
              <a:t>Lab test in </a:t>
            </a:r>
            <a:r>
              <a:rPr lang="en-GB" sz="1200" dirty="0" err="1">
                <a:solidFill>
                  <a:prstClr val="black"/>
                </a:solidFill>
                <a:latin typeface="Arial Narrow"/>
              </a:rPr>
              <a:t>HiRadMat</a:t>
            </a:r>
            <a:r>
              <a:rPr lang="en-GB" sz="1200" dirty="0">
                <a:solidFill>
                  <a:prstClr val="black"/>
                </a:solidFill>
                <a:latin typeface="Arial Narrow"/>
              </a:rPr>
              <a:t> facility proposal under development</a:t>
            </a:r>
          </a:p>
          <a:p>
            <a:pPr marL="742950" lvl="1" indent="-28575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</a:rPr>
              <a:t>Shockwave/cavitation impact on structures</a:t>
            </a:r>
          </a:p>
          <a:p>
            <a:pPr marL="742950" lvl="1" indent="-28575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</a:rPr>
              <a:t>Combined free-flow and beam interaction test</a:t>
            </a:r>
          </a:p>
          <a:p>
            <a:pPr marL="1200150" lvl="2" indent="-285750">
              <a:spcBef>
                <a:spcPct val="20000"/>
              </a:spcBef>
              <a:buClr>
                <a:srgbClr val="FF3645"/>
              </a:buClr>
              <a:buFont typeface="Wingdings" charset="2"/>
              <a:buChar char="§"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Narrow"/>
              <a:ea typeface="+mn-ea"/>
            </a:endParaRPr>
          </a:p>
        </p:txBody>
      </p:sp>
      <p:pic>
        <p:nvPicPr>
          <p:cNvPr id="24" name="DualSPH_case001">
            <a:hlinkClick r:id="" action="ppaction://media"/>
            <a:extLst>
              <a:ext uri="{FF2B5EF4-FFF2-40B4-BE49-F238E27FC236}">
                <a16:creationId xmlns:a16="http://schemas.microsoft.com/office/drawing/2014/main" id="{ABA501CB-7DD8-EAE8-D137-610981CC1B06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414" end="7089"/>
                </p14:media>
              </p:ext>
            </p:extLst>
          </p:nvPr>
        </p:nvPicPr>
        <p:blipFill rotWithShape="1">
          <a:blip r:embed="rId5"/>
          <a:srcRect l="46776" t="25809" r="30798" b="8392"/>
          <a:stretch/>
        </p:blipFill>
        <p:spPr>
          <a:xfrm>
            <a:off x="7303082" y="948342"/>
            <a:ext cx="1138214" cy="191483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9EA2F5C-A49F-CC0B-ABF9-4EE70FA4ED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9586" y="3107489"/>
            <a:ext cx="2035814" cy="163965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83FB1A1-6384-B9AA-F2F1-6112A386A3EE}"/>
              </a:ext>
            </a:extLst>
          </p:cNvPr>
          <p:cNvSpPr txBox="1"/>
          <p:nvPr/>
        </p:nvSpPr>
        <p:spPr>
          <a:xfrm>
            <a:off x="323529" y="4736836"/>
            <a:ext cx="1301124" cy="246221"/>
          </a:xfrm>
          <a:prstGeom prst="rect">
            <a:avLst/>
          </a:prstGeom>
        </p:spPr>
        <p:txBody>
          <a:bodyPr vert="horz" wrap="square" lIns="91440" tIns="0" rIns="91440" bIns="0" rtlCol="0">
            <a:spAutoFit/>
          </a:bodyPr>
          <a:lstStyle/>
          <a:p>
            <a:r>
              <a:rPr lang="en-GB" sz="800" baseline="30000" dirty="0">
                <a:hlinkClick r:id="rId7"/>
              </a:rPr>
              <a:t>1</a:t>
            </a:r>
            <a:r>
              <a:rPr lang="en-GB" sz="800" dirty="0">
                <a:hlinkClick r:id="rId7"/>
              </a:rPr>
              <a:t>Winder et al, 2021</a:t>
            </a:r>
            <a:endParaRPr lang="en-GB" sz="800" dirty="0"/>
          </a:p>
          <a:p>
            <a:r>
              <a:rPr lang="en-GB" sz="800" baseline="30000" dirty="0">
                <a:hlinkClick r:id="rId8"/>
              </a:rPr>
              <a:t>2</a:t>
            </a:r>
            <a:r>
              <a:rPr lang="en-GB" sz="800" dirty="0">
                <a:hlinkClick r:id="rId8"/>
              </a:rPr>
              <a:t>Noah et al, 2012</a:t>
            </a:r>
            <a:endParaRPr lang="en-GB" sz="800" baseline="30000" dirty="0"/>
          </a:p>
        </p:txBody>
      </p:sp>
    </p:spTree>
    <p:extLst>
      <p:ext uri="{BB962C8B-B14F-4D97-AF65-F5344CB8AC3E}">
        <p14:creationId xmlns:p14="http://schemas.microsoft.com/office/powerpoint/2010/main" val="2693478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98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86544" y="206375"/>
            <a:ext cx="6781800" cy="857250"/>
          </a:xfrm>
        </p:spPr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EF631A0-9210-20F8-739F-4EB28EB633F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395536" y="1369410"/>
            <a:ext cx="4181375" cy="3061641"/>
          </a:xfrm>
        </p:spPr>
        <p:txBody>
          <a:bodyPr/>
          <a:lstStyle/>
          <a:p>
            <a:r>
              <a:rPr lang="en-GB" sz="2000" dirty="0"/>
              <a:t>Target hydraulics:</a:t>
            </a:r>
          </a:p>
          <a:p>
            <a:pPr lvl="1"/>
            <a:r>
              <a:rPr lang="en-US" sz="1600" dirty="0"/>
              <a:t>Study the 500 mm axially long configuration</a:t>
            </a:r>
          </a:p>
          <a:p>
            <a:pPr lvl="1"/>
            <a:r>
              <a:rPr lang="en-US" sz="1600" dirty="0"/>
              <a:t>Improve numerical stability of the model</a:t>
            </a:r>
          </a:p>
          <a:p>
            <a:pPr lvl="1"/>
            <a:r>
              <a:rPr lang="en-US" sz="1600" dirty="0"/>
              <a:t>Optimization of the design </a:t>
            </a:r>
          </a:p>
          <a:p>
            <a:pPr lvl="2"/>
            <a:r>
              <a:rPr lang="en-US" sz="1050" dirty="0"/>
              <a:t>Location of beam center in relation with the curtain</a:t>
            </a:r>
          </a:p>
          <a:p>
            <a:pPr lvl="2"/>
            <a:r>
              <a:rPr lang="en-US" sz="1050" dirty="0"/>
              <a:t>Uniformity of the inlet region</a:t>
            </a:r>
          </a:p>
          <a:p>
            <a:pPr lvl="2"/>
            <a:r>
              <a:rPr lang="en-US" sz="1050" dirty="0"/>
              <a:t>Reduction of pressure drops in the outlet region</a:t>
            </a:r>
          </a:p>
          <a:p>
            <a:pPr lvl="1"/>
            <a:r>
              <a:rPr lang="en-US" sz="1600" dirty="0"/>
              <a:t>Evaluation of the pressure drops in the system</a:t>
            </a:r>
          </a:p>
          <a:p>
            <a:pPr lvl="1"/>
            <a:r>
              <a:rPr lang="en-US" sz="1600" dirty="0"/>
              <a:t>Lead mass flow rate optimization</a:t>
            </a:r>
          </a:p>
          <a:p>
            <a:pPr lvl="2"/>
            <a:r>
              <a:rPr lang="en-US" sz="1050" dirty="0"/>
              <a:t>Evaluate with CERN experts the opportunity to shrink the curtain towards the end of the interaction length</a:t>
            </a:r>
          </a:p>
        </p:txBody>
      </p:sp>
      <p:pic>
        <p:nvPicPr>
          <p:cNvPr id="11" name="Immagine 5">
            <a:extLst>
              <a:ext uri="{FF2B5EF4-FFF2-40B4-BE49-F238E27FC236}">
                <a16:creationId xmlns:a16="http://schemas.microsoft.com/office/drawing/2014/main" id="{0DE87BEE-355E-6814-DBF1-E950BECCA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57708"/>
            <a:ext cx="2255168" cy="738568"/>
          </a:xfrm>
          <a:prstGeom prst="rect">
            <a:avLst/>
          </a:prstGeom>
        </p:spPr>
      </p:pic>
      <p:sp>
        <p:nvSpPr>
          <p:cNvPr id="6" name="Content Placeholder 9">
            <a:extLst>
              <a:ext uri="{FF2B5EF4-FFF2-40B4-BE49-F238E27FC236}">
                <a16:creationId xmlns:a16="http://schemas.microsoft.com/office/drawing/2014/main" id="{BE46117B-09DF-81D9-22AD-E1EB2DB63C2C}"/>
              </a:ext>
            </a:extLst>
          </p:cNvPr>
          <p:cNvSpPr txBox="1">
            <a:spLocks/>
          </p:cNvSpPr>
          <p:nvPr/>
        </p:nvSpPr>
        <p:spPr>
          <a:xfrm>
            <a:off x="4576911" y="1369410"/>
            <a:ext cx="4171553" cy="306164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Interaction with magnetic field:</a:t>
            </a:r>
          </a:p>
          <a:p>
            <a:pPr lvl="1"/>
            <a:r>
              <a:rPr lang="en-GB" sz="1600" dirty="0"/>
              <a:t>Start 3D MHD studies</a:t>
            </a:r>
          </a:p>
          <a:p>
            <a:pPr lvl="1"/>
            <a:r>
              <a:rPr lang="en-GB" sz="1600" dirty="0"/>
              <a:t>Vessel coatings / insulating materials</a:t>
            </a:r>
          </a:p>
          <a:p>
            <a:r>
              <a:rPr lang="en-GB" sz="2000" dirty="0"/>
              <a:t>Structural parts:</a:t>
            </a:r>
          </a:p>
          <a:p>
            <a:pPr lvl="1"/>
            <a:r>
              <a:rPr lang="en-GB" sz="1600" dirty="0"/>
              <a:t>Target vessel materials</a:t>
            </a:r>
          </a:p>
          <a:p>
            <a:pPr lvl="1"/>
            <a:r>
              <a:rPr lang="en-GB" sz="1600" dirty="0"/>
              <a:t>Baffles materials and anchoring</a:t>
            </a:r>
          </a:p>
          <a:p>
            <a:pPr lvl="1"/>
            <a:r>
              <a:rPr lang="en-GB" sz="1600" dirty="0"/>
              <a:t>Beam windows materials</a:t>
            </a:r>
          </a:p>
          <a:p>
            <a:pPr lvl="1"/>
            <a:r>
              <a:rPr lang="en-GB" sz="1600" dirty="0"/>
              <a:t>Thermo-mechanical evaluations</a:t>
            </a:r>
          </a:p>
        </p:txBody>
      </p:sp>
    </p:spTree>
    <p:extLst>
      <p:ext uri="{BB962C8B-B14F-4D97-AF65-F5344CB8AC3E}">
        <p14:creationId xmlns:p14="http://schemas.microsoft.com/office/powerpoint/2010/main" val="34746386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MUON-SlideGraph-gradient.pn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448648"/>
            <a:ext cx="9144000" cy="3764702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078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339752" y="3291830"/>
            <a:ext cx="4377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>
                <a:solidFill>
                  <a:srgbClr val="FFFFFF"/>
                </a:solidFill>
                <a:latin typeface="ArialNarrow" panose="020B0606020202030204" pitchFamily="34" charset="0"/>
              </a:rPr>
              <a:t>Thank you</a:t>
            </a:r>
            <a:endParaRPr lang="en-US" sz="3200" dirty="0"/>
          </a:p>
        </p:txBody>
      </p:sp>
      <p:pic>
        <p:nvPicPr>
          <p:cNvPr id="2" name="Immagine 5">
            <a:extLst>
              <a:ext uri="{FF2B5EF4-FFF2-40B4-BE49-F238E27FC236}">
                <a16:creationId xmlns:a16="http://schemas.microsoft.com/office/drawing/2014/main" id="{906AC0F8-6FC1-9B84-3544-A58069057B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17528"/>
            <a:ext cx="2687559" cy="88017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EF631A0-9210-20F8-739F-4EB28EB633F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1115616" y="1563638"/>
            <a:ext cx="6059016" cy="2925861"/>
          </a:xfrm>
        </p:spPr>
        <p:txBody>
          <a:bodyPr/>
          <a:lstStyle/>
          <a:p>
            <a:r>
              <a:rPr lang="en-GB" dirty="0"/>
              <a:t>Intro - recap</a:t>
            </a:r>
          </a:p>
          <a:p>
            <a:r>
              <a:rPr lang="en-GB" dirty="0"/>
              <a:t>Liquid target options</a:t>
            </a:r>
          </a:p>
          <a:p>
            <a:r>
              <a:rPr lang="en-GB" dirty="0"/>
              <a:t>Hydraulics modelling</a:t>
            </a:r>
          </a:p>
          <a:p>
            <a:r>
              <a:rPr lang="en-GB" dirty="0"/>
              <a:t>Beam-lead interaction</a:t>
            </a:r>
          </a:p>
          <a:p>
            <a:r>
              <a:rPr lang="en-GB" dirty="0"/>
              <a:t>Next steps</a:t>
            </a:r>
          </a:p>
          <a:p>
            <a:endParaRPr lang="en-GB" dirty="0"/>
          </a:p>
          <a:p>
            <a:pPr lvl="1"/>
            <a:endParaRPr lang="en-GB" dirty="0"/>
          </a:p>
        </p:txBody>
      </p:sp>
      <p:pic>
        <p:nvPicPr>
          <p:cNvPr id="11" name="Immagine 5">
            <a:extLst>
              <a:ext uri="{FF2B5EF4-FFF2-40B4-BE49-F238E27FC236}">
                <a16:creationId xmlns:a16="http://schemas.microsoft.com/office/drawing/2014/main" id="{0DE87BEE-355E-6814-DBF1-E950BECCA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57708"/>
            <a:ext cx="2255168" cy="738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657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EF631A0-9210-20F8-739F-4EB28EB633F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838200" y="2777467"/>
            <a:ext cx="7283152" cy="2026531"/>
          </a:xfrm>
        </p:spPr>
        <p:txBody>
          <a:bodyPr/>
          <a:lstStyle/>
          <a:p>
            <a:pPr lvl="1"/>
            <a:r>
              <a:rPr lang="en-GB" dirty="0"/>
              <a:t>WP 4.2 – Target system development</a:t>
            </a:r>
          </a:p>
          <a:p>
            <a:pPr lvl="1"/>
            <a:r>
              <a:rPr lang="en-GB" dirty="0"/>
              <a:t>Solutions for 2-4 MW class </a:t>
            </a:r>
            <a:r>
              <a:rPr lang="en-GB" b="1" dirty="0"/>
              <a:t>liquid-lead target</a:t>
            </a:r>
          </a:p>
          <a:p>
            <a:pPr lvl="2"/>
            <a:r>
              <a:rPr lang="en-GB" i="1" dirty="0"/>
              <a:t>p</a:t>
            </a:r>
            <a:r>
              <a:rPr lang="en-GB" i="1" baseline="30000" dirty="0"/>
              <a:t>+ </a:t>
            </a:r>
            <a:r>
              <a:rPr lang="en-GB" dirty="0"/>
              <a:t>beam: 2 ns, 5 Hz, 2 MW</a:t>
            </a:r>
            <a:r>
              <a:rPr lang="en-GB" baseline="-25000" dirty="0"/>
              <a:t>AVE</a:t>
            </a:r>
          </a:p>
          <a:p>
            <a:pPr lvl="2"/>
            <a:r>
              <a:rPr lang="en-GB" dirty="0"/>
              <a:t>Available space: R &lt; 170mm</a:t>
            </a:r>
          </a:p>
          <a:p>
            <a:pPr lvl="2"/>
            <a:r>
              <a:rPr lang="en-GB" dirty="0"/>
              <a:t>20 T magnetic field</a:t>
            </a:r>
          </a:p>
          <a:p>
            <a:pPr lvl="1"/>
            <a:endParaRPr lang="en-GB" dirty="0"/>
          </a:p>
        </p:txBody>
      </p:sp>
      <p:pic>
        <p:nvPicPr>
          <p:cNvPr id="11" name="Immagine 5">
            <a:extLst>
              <a:ext uri="{FF2B5EF4-FFF2-40B4-BE49-F238E27FC236}">
                <a16:creationId xmlns:a16="http://schemas.microsoft.com/office/drawing/2014/main" id="{0DE87BEE-355E-6814-DBF1-E950BECCA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57708"/>
            <a:ext cx="2255168" cy="738568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1EF61F74-4050-949D-1DE3-FDE4EF3A1C47}"/>
              </a:ext>
            </a:extLst>
          </p:cNvPr>
          <p:cNvGrpSpPr/>
          <p:nvPr/>
        </p:nvGrpSpPr>
        <p:grpSpPr>
          <a:xfrm>
            <a:off x="1836253" y="1026489"/>
            <a:ext cx="5700093" cy="1610109"/>
            <a:chOff x="906733" y="3509416"/>
            <a:chExt cx="4978898" cy="1391625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5353CF1-AF84-05C7-D904-623C7283C993}"/>
                </a:ext>
              </a:extLst>
            </p:cNvPr>
            <p:cNvGrpSpPr/>
            <p:nvPr/>
          </p:nvGrpSpPr>
          <p:grpSpPr>
            <a:xfrm>
              <a:off x="906733" y="3509416"/>
              <a:ext cx="4978898" cy="1391625"/>
              <a:chOff x="6122366" y="657110"/>
              <a:chExt cx="1995533" cy="575571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549DB679-A1E7-CE20-0148-721CF3955A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22366" y="657110"/>
                <a:ext cx="1995533" cy="575571"/>
              </a:xfrm>
              <a:prstGeom prst="rect">
                <a:avLst/>
              </a:prstGeom>
              <a:solidFill>
                <a:srgbClr val="FFFFFF">
                  <a:shade val="85000"/>
                </a:srgbClr>
              </a:solidFill>
              <a:ln w="88900" cap="sq">
                <a:noFill/>
                <a:miter lim="800000"/>
              </a:ln>
              <a:effectLst>
                <a:outerShdw blurRad="55000" dist="18000" dir="5400000" algn="tl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woPt" dir="t">
                  <a:rot lat="0" lon="0" rev="7200000"/>
                </a:lightRig>
              </a:scene3d>
              <a:sp3d>
                <a:bevelT w="25400" h="19050"/>
                <a:contourClr>
                  <a:srgbClr val="FFFFFF"/>
                </a:contourClr>
              </a:sp3d>
            </p:spPr>
          </p:pic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368222C9-0B95-37AD-08BE-46F152CBFAD5}"/>
                  </a:ext>
                </a:extLst>
              </p:cNvPr>
              <p:cNvSpPr/>
              <p:nvPr/>
            </p:nvSpPr>
            <p:spPr>
              <a:xfrm>
                <a:off x="6608578" y="816610"/>
                <a:ext cx="123662" cy="345787"/>
              </a:xfrm>
              <a:prstGeom prst="rect">
                <a:avLst/>
              </a:prstGeom>
              <a:noFill/>
              <a:ln w="38100"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71BFD12-8A08-0DBC-FF98-E7BD25F411FB}"/>
                </a:ext>
              </a:extLst>
            </p:cNvPr>
            <p:cNvSpPr/>
            <p:nvPr/>
          </p:nvSpPr>
          <p:spPr>
            <a:xfrm>
              <a:off x="2119842" y="3579862"/>
              <a:ext cx="308539" cy="1151245"/>
            </a:xfrm>
            <a:prstGeom prst="rect">
              <a:avLst/>
            </a:prstGeom>
            <a:noFill/>
            <a:ln w="28575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024303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00273" y="211582"/>
            <a:ext cx="6781800" cy="857250"/>
          </a:xfrm>
        </p:spPr>
        <p:txBody>
          <a:bodyPr/>
          <a:lstStyle/>
          <a:p>
            <a:r>
              <a:rPr lang="en-US" dirty="0"/>
              <a:t>Liquid Lead Target</a:t>
            </a:r>
            <a:br>
              <a:rPr lang="en-US" dirty="0"/>
            </a:br>
            <a:r>
              <a:rPr lang="en-US" dirty="0"/>
              <a:t>Recap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EF631A0-9210-20F8-739F-4EB28EB633F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51518" y="1167753"/>
            <a:ext cx="2954879" cy="996027"/>
          </a:xfrm>
        </p:spPr>
        <p:txBody>
          <a:bodyPr/>
          <a:lstStyle/>
          <a:p>
            <a:pPr marL="0" indent="0">
              <a:buNone/>
            </a:pPr>
            <a:r>
              <a:rPr lang="en-GB" sz="1600" u="sng" dirty="0"/>
              <a:t>Liquid-lead properties:</a:t>
            </a:r>
          </a:p>
          <a:p>
            <a:r>
              <a:rPr lang="en-GB" sz="1600" dirty="0"/>
              <a:t>Density: 10660~9000 kg m</a:t>
            </a:r>
            <a:r>
              <a:rPr lang="en-GB" sz="1600" baseline="30000" dirty="0"/>
              <a:t>-3</a:t>
            </a:r>
            <a:endParaRPr lang="en-GB" sz="1600" dirty="0"/>
          </a:p>
          <a:p>
            <a:r>
              <a:rPr lang="en-GB" sz="1600" dirty="0"/>
              <a:t>Melts: 600 K</a:t>
            </a:r>
          </a:p>
          <a:p>
            <a:r>
              <a:rPr lang="en-GB" sz="1600" dirty="0"/>
              <a:t>Boils: ~2020 K</a:t>
            </a:r>
          </a:p>
          <a:p>
            <a:pPr marL="0" indent="0">
              <a:buNone/>
            </a:pPr>
            <a:r>
              <a:rPr lang="en-GB" sz="1600" u="sng" dirty="0">
                <a:latin typeface="Arial Narrow"/>
              </a:rPr>
              <a:t>Technological aspects: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 Narrow"/>
              </a:rPr>
              <a:t>Steel corrosion at T &gt; 450°C (slow process, 10</a:t>
            </a:r>
            <a:r>
              <a:rPr lang="en-GB" sz="1600" baseline="30000" dirty="0">
                <a:latin typeface="Arial Narrow"/>
              </a:rPr>
              <a:t>3</a:t>
            </a:r>
            <a:r>
              <a:rPr lang="en-GB" sz="1600" dirty="0">
                <a:latin typeface="Arial Narrow"/>
              </a:rPr>
              <a:t> hrs)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 Narrow"/>
              </a:rPr>
              <a:t>Stagnation areas in loop to be avoided (O</a:t>
            </a:r>
            <a:r>
              <a:rPr lang="en-GB" sz="1600" baseline="-25000" dirty="0">
                <a:latin typeface="Arial Narrow"/>
              </a:rPr>
              <a:t>2</a:t>
            </a:r>
            <a:r>
              <a:rPr lang="en-GB" sz="1600" dirty="0">
                <a:latin typeface="Arial Narrow"/>
              </a:rPr>
              <a:t> accumulation, local freezing)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Arial Narrow"/>
              </a:rPr>
              <a:t>Ambient pressure operation</a:t>
            </a:r>
            <a:endParaRPr lang="en-US" sz="1600" dirty="0">
              <a:latin typeface="Arial Narrow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 Narrow"/>
              </a:rPr>
              <a:t>Target volume: D30 x L509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Arial Narrow"/>
              </a:rPr>
              <a:t>Limited system external access</a:t>
            </a:r>
          </a:p>
          <a:p>
            <a:pPr marL="0" indent="0">
              <a:buNone/>
            </a:pPr>
            <a:endParaRPr lang="en-GB" sz="1600" dirty="0"/>
          </a:p>
          <a:p>
            <a:endParaRPr lang="en-GB" dirty="0"/>
          </a:p>
        </p:txBody>
      </p:sp>
      <p:pic>
        <p:nvPicPr>
          <p:cNvPr id="11" name="Immagine 5">
            <a:extLst>
              <a:ext uri="{FF2B5EF4-FFF2-40B4-BE49-F238E27FC236}">
                <a16:creationId xmlns:a16="http://schemas.microsoft.com/office/drawing/2014/main" id="{0DE87BEE-355E-6814-DBF1-E950BECCA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57708"/>
            <a:ext cx="2255168" cy="738568"/>
          </a:xfrm>
          <a:prstGeom prst="rect">
            <a:avLst/>
          </a:prstGeom>
        </p:spPr>
      </p:pic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FC790270-5E39-0B32-0AE5-C63EE2F108E9}"/>
              </a:ext>
            </a:extLst>
          </p:cNvPr>
          <p:cNvSpPr txBox="1">
            <a:spLocks/>
          </p:cNvSpPr>
          <p:nvPr/>
        </p:nvSpPr>
        <p:spPr>
          <a:xfrm>
            <a:off x="3733645" y="1167753"/>
            <a:ext cx="2031144" cy="131544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u="sng" dirty="0"/>
              <a:t>Options:</a:t>
            </a:r>
          </a:p>
          <a:p>
            <a:r>
              <a:rPr lang="en-GB" sz="1600" dirty="0"/>
              <a:t>Pipe</a:t>
            </a:r>
          </a:p>
          <a:p>
            <a:pPr lvl="1"/>
            <a:r>
              <a:rPr lang="en-GB" sz="1200" dirty="0"/>
              <a:t>Failed thermo-mech assessment</a:t>
            </a:r>
          </a:p>
          <a:p>
            <a:pPr lvl="1"/>
            <a:r>
              <a:rPr lang="en-GB" sz="1200" b="1" dirty="0">
                <a:solidFill>
                  <a:srgbClr val="FF0000"/>
                </a:solidFill>
              </a:rPr>
              <a:t>On hold</a:t>
            </a:r>
            <a:endParaRPr lang="en-GB" sz="1600" b="1" dirty="0">
              <a:solidFill>
                <a:srgbClr val="FF0000"/>
              </a:solidFill>
            </a:endParaRPr>
          </a:p>
          <a:p>
            <a:endParaRPr lang="en-GB" sz="1600" dirty="0"/>
          </a:p>
          <a:p>
            <a:r>
              <a:rPr lang="en-GB" sz="1600" b="1" dirty="0"/>
              <a:t>Curtain</a:t>
            </a:r>
          </a:p>
          <a:p>
            <a:pPr lvl="1"/>
            <a:r>
              <a:rPr lang="en-GB" sz="1200" dirty="0"/>
              <a:t>Current baseline</a:t>
            </a:r>
          </a:p>
          <a:p>
            <a:pPr lvl="1"/>
            <a:r>
              <a:rPr lang="en-GB" sz="1200" b="1" dirty="0">
                <a:solidFill>
                  <a:srgbClr val="00B050"/>
                </a:solidFill>
              </a:rPr>
              <a:t>Hydraulics modelling</a:t>
            </a:r>
            <a:endParaRPr lang="en-GB" sz="1600" b="1" dirty="0">
              <a:solidFill>
                <a:srgbClr val="00B050"/>
              </a:solidFill>
            </a:endParaRPr>
          </a:p>
          <a:p>
            <a:endParaRPr lang="en-GB" sz="1600" dirty="0"/>
          </a:p>
          <a:p>
            <a:r>
              <a:rPr lang="en-GB" sz="1600" dirty="0"/>
              <a:t>Jet</a:t>
            </a:r>
          </a:p>
          <a:p>
            <a:pPr lvl="1"/>
            <a:r>
              <a:rPr lang="en-GB" sz="1200" dirty="0"/>
              <a:t>Backup solution</a:t>
            </a:r>
          </a:p>
          <a:p>
            <a:pPr lvl="1"/>
            <a:r>
              <a:rPr lang="en-GB" sz="1200" dirty="0"/>
              <a:t>Explored with Hg</a:t>
            </a:r>
          </a:p>
          <a:p>
            <a:endParaRPr lang="en-GB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CD28A47-05BC-9209-E4C8-63452D0F0B38}"/>
              </a:ext>
            </a:extLst>
          </p:cNvPr>
          <p:cNvGrpSpPr/>
          <p:nvPr/>
        </p:nvGrpSpPr>
        <p:grpSpPr>
          <a:xfrm>
            <a:off x="5764791" y="1065672"/>
            <a:ext cx="2839657" cy="1213748"/>
            <a:chOff x="5247515" y="1001728"/>
            <a:chExt cx="3460286" cy="1600199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DDEACA34-63A1-452A-04F6-A2B6440F10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52120" y="1001728"/>
              <a:ext cx="3055681" cy="1600199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4D569E97-84B6-8B65-9EA4-3AC537A375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4810713" y="1539153"/>
              <a:ext cx="1386222" cy="512618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78FB0D3-4DE4-3640-C542-7B5BF1A427FA}"/>
              </a:ext>
            </a:extLst>
          </p:cNvPr>
          <p:cNvGrpSpPr/>
          <p:nvPr/>
        </p:nvGrpSpPr>
        <p:grpSpPr>
          <a:xfrm>
            <a:off x="6462355" y="1583774"/>
            <a:ext cx="1271801" cy="177544"/>
            <a:chOff x="6098578" y="1674447"/>
            <a:chExt cx="1497760" cy="254760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A3D85CC2-B463-C726-0A88-59C8EEB314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98578" y="1801827"/>
              <a:ext cx="1497758" cy="127380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40531C4-B316-5B48-E187-FF0CCC1FF77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98578" y="1674447"/>
              <a:ext cx="1497760" cy="127380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8CA539BD-D771-4876-AC71-B56F1161B0B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826" y="2448816"/>
            <a:ext cx="2507621" cy="1296183"/>
          </a:xfrm>
          <a:prstGeom prst="rect">
            <a:avLst/>
          </a:prstGeom>
        </p:spPr>
      </p:pic>
      <p:pic>
        <p:nvPicPr>
          <p:cNvPr id="1026" name="Picture 2" descr="Sketch of the target and capture system based on a mercury jet inside a...  | Download Scientific Diagram">
            <a:extLst>
              <a:ext uri="{FF2B5EF4-FFF2-40B4-BE49-F238E27FC236}">
                <a16:creationId xmlns:a16="http://schemas.microsoft.com/office/drawing/2014/main" id="{10E01A16-6239-E34D-76E9-4497F6DAF0D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5" t="15157" r="64031" b="30562"/>
          <a:stretch/>
        </p:blipFill>
        <p:spPr bwMode="auto">
          <a:xfrm>
            <a:off x="6445842" y="3794614"/>
            <a:ext cx="2043682" cy="1109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14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9552" y="230498"/>
            <a:ext cx="6781800" cy="857250"/>
          </a:xfrm>
        </p:spPr>
        <p:txBody>
          <a:bodyPr/>
          <a:lstStyle/>
          <a:p>
            <a:r>
              <a:rPr lang="en-GB" dirty="0"/>
              <a:t>Liquid-lead curtain target concept</a:t>
            </a:r>
            <a:br>
              <a:rPr lang="en-GB" dirty="0"/>
            </a:br>
            <a:r>
              <a:rPr lang="en-GB" dirty="0"/>
              <a:t>Time evolution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EF631A0-9210-20F8-739F-4EB28EB633F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2223" y="2479954"/>
            <a:ext cx="5410944" cy="1585133"/>
          </a:xfrm>
        </p:spPr>
        <p:txBody>
          <a:bodyPr/>
          <a:lstStyle/>
          <a:p>
            <a:r>
              <a:rPr lang="en-GB" sz="1600" dirty="0"/>
              <a:t>Opportunities:</a:t>
            </a:r>
          </a:p>
          <a:p>
            <a:pPr lvl="1"/>
            <a:r>
              <a:rPr lang="en-GB" sz="1200" dirty="0"/>
              <a:t>Decoupling of target vessel &amp; beam windows</a:t>
            </a:r>
          </a:p>
          <a:p>
            <a:pPr lvl="2"/>
            <a:r>
              <a:rPr lang="en-GB" sz="800" dirty="0"/>
              <a:t>Good for thermo-mech and MHD</a:t>
            </a:r>
          </a:p>
          <a:p>
            <a:pPr lvl="1"/>
            <a:r>
              <a:rPr lang="en-GB" sz="1200" dirty="0"/>
              <a:t>Robust against lead flashing</a:t>
            </a:r>
          </a:p>
          <a:p>
            <a:pPr lvl="2"/>
            <a:r>
              <a:rPr lang="en-GB" sz="800" dirty="0"/>
              <a:t>Fast curtain regeneration after beam interaction </a:t>
            </a:r>
          </a:p>
          <a:p>
            <a:r>
              <a:rPr lang="en-GB" sz="1600" dirty="0"/>
              <a:t>Challenges:</a:t>
            </a:r>
          </a:p>
          <a:p>
            <a:pPr lvl="1"/>
            <a:r>
              <a:rPr lang="en-GB" sz="1200" dirty="0"/>
              <a:t>Hydraulic modelling</a:t>
            </a:r>
          </a:p>
          <a:p>
            <a:pPr lvl="2"/>
            <a:r>
              <a:rPr lang="en-GB" sz="800" dirty="0"/>
              <a:t>Multi-phase CFD</a:t>
            </a:r>
          </a:p>
          <a:p>
            <a:pPr lvl="1"/>
            <a:r>
              <a:rPr lang="en-GB" sz="1200" dirty="0"/>
              <a:t>Curtain steady-state stability</a:t>
            </a:r>
          </a:p>
          <a:p>
            <a:pPr lvl="2"/>
            <a:r>
              <a:rPr lang="en-GB" sz="800" dirty="0"/>
              <a:t>Very high mass flow rate required</a:t>
            </a:r>
          </a:p>
          <a:p>
            <a:pPr lvl="1"/>
            <a:r>
              <a:rPr lang="en-GB" sz="1200" dirty="0"/>
              <a:t>Beam interaction modelling</a:t>
            </a:r>
          </a:p>
          <a:p>
            <a:pPr lvl="2"/>
            <a:r>
              <a:rPr lang="en-GB" sz="800" dirty="0"/>
              <a:t>Cavitation, shockwaves, tunnelling..</a:t>
            </a:r>
          </a:p>
          <a:p>
            <a:endParaRPr lang="en-GB" sz="1600" dirty="0"/>
          </a:p>
        </p:txBody>
      </p:sp>
      <p:pic>
        <p:nvPicPr>
          <p:cNvPr id="11" name="Immagine 5">
            <a:extLst>
              <a:ext uri="{FF2B5EF4-FFF2-40B4-BE49-F238E27FC236}">
                <a16:creationId xmlns:a16="http://schemas.microsoft.com/office/drawing/2014/main" id="{0DE87BEE-355E-6814-DBF1-E950BECCA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57708"/>
            <a:ext cx="2255168" cy="7385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43EAEB2-1077-288C-B104-D99E4B732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115" y="1109969"/>
            <a:ext cx="2534255" cy="1325519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C9F875A4-039D-024F-1E76-61D9A26CF0E5}"/>
              </a:ext>
            </a:extLst>
          </p:cNvPr>
          <p:cNvGrpSpPr/>
          <p:nvPr/>
        </p:nvGrpSpPr>
        <p:grpSpPr>
          <a:xfrm>
            <a:off x="5455085" y="845128"/>
            <a:ext cx="2030212" cy="1873297"/>
            <a:chOff x="4516395" y="794414"/>
            <a:chExt cx="4176756" cy="385393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F56D2A2-69CD-462A-4C92-18CF46C42C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29913" y="794414"/>
              <a:ext cx="3263238" cy="3853935"/>
            </a:xfrm>
            <a:prstGeom prst="rect">
              <a:avLst/>
            </a:prstGeom>
          </p:spPr>
        </p:pic>
        <p:sp>
          <p:nvSpPr>
            <p:cNvPr id="15" name="Arrow: Down 14">
              <a:extLst>
                <a:ext uri="{FF2B5EF4-FFF2-40B4-BE49-F238E27FC236}">
                  <a16:creationId xmlns:a16="http://schemas.microsoft.com/office/drawing/2014/main" id="{E8AACCE2-4299-4A16-33E7-CD4EB15B2437}"/>
                </a:ext>
              </a:extLst>
            </p:cNvPr>
            <p:cNvSpPr/>
            <p:nvPr/>
          </p:nvSpPr>
          <p:spPr>
            <a:xfrm rot="14150908">
              <a:off x="5947476" y="2764729"/>
              <a:ext cx="165320" cy="223751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Arrow: Down 15">
              <a:extLst>
                <a:ext uri="{FF2B5EF4-FFF2-40B4-BE49-F238E27FC236}">
                  <a16:creationId xmlns:a16="http://schemas.microsoft.com/office/drawing/2014/main" id="{CA73E425-513A-B133-A22C-45396B7ECF9C}"/>
                </a:ext>
              </a:extLst>
            </p:cNvPr>
            <p:cNvSpPr/>
            <p:nvPr/>
          </p:nvSpPr>
          <p:spPr>
            <a:xfrm rot="3346581">
              <a:off x="5808489" y="3863279"/>
              <a:ext cx="165320" cy="223751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 Placeholder 5">
              <a:extLst>
                <a:ext uri="{FF2B5EF4-FFF2-40B4-BE49-F238E27FC236}">
                  <a16:creationId xmlns:a16="http://schemas.microsoft.com/office/drawing/2014/main" id="{ED93512A-CACB-75D4-205C-BB296277584C}"/>
                </a:ext>
              </a:extLst>
            </p:cNvPr>
            <p:cNvSpPr txBox="1">
              <a:spLocks/>
            </p:cNvSpPr>
            <p:nvPr/>
          </p:nvSpPr>
          <p:spPr>
            <a:xfrm>
              <a:off x="5561909" y="2928775"/>
              <a:ext cx="958198" cy="443233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/>
                <a:buNone/>
              </a:pPr>
              <a:r>
                <a:rPr lang="en-US" sz="8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INLET</a:t>
              </a:r>
            </a:p>
          </p:txBody>
        </p:sp>
        <p:sp>
          <p:nvSpPr>
            <p:cNvPr id="18" name="Text Placeholder 5">
              <a:extLst>
                <a:ext uri="{FF2B5EF4-FFF2-40B4-BE49-F238E27FC236}">
                  <a16:creationId xmlns:a16="http://schemas.microsoft.com/office/drawing/2014/main" id="{B4B98D28-DF8F-65E3-F929-6883A9F31A32}"/>
                </a:ext>
              </a:extLst>
            </p:cNvPr>
            <p:cNvSpPr txBox="1">
              <a:spLocks/>
            </p:cNvSpPr>
            <p:nvPr/>
          </p:nvSpPr>
          <p:spPr>
            <a:xfrm>
              <a:off x="5600008" y="4027382"/>
              <a:ext cx="1286660" cy="443233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/>
                <a:buNone/>
              </a:pPr>
              <a:r>
                <a:rPr lang="en-US" sz="8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OUTLET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59135CE9-DE09-140F-39D7-05B371C2FA14}"/>
                </a:ext>
              </a:extLst>
            </p:cNvPr>
            <p:cNvCxnSpPr/>
            <p:nvPr/>
          </p:nvCxnSpPr>
          <p:spPr>
            <a:xfrm flipH="1">
              <a:off x="5600008" y="839119"/>
              <a:ext cx="1829492" cy="1027781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9C76CD0-5B14-697F-DA03-7730B600EE1D}"/>
                </a:ext>
              </a:extLst>
            </p:cNvPr>
            <p:cNvSpPr txBox="1"/>
            <p:nvPr/>
          </p:nvSpPr>
          <p:spPr>
            <a:xfrm rot="19838751">
              <a:off x="5918427" y="911250"/>
              <a:ext cx="1234125" cy="4432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800" dirty="0"/>
                <a:t>509 mm</a:t>
              </a:r>
            </a:p>
          </p:txBody>
        </p:sp>
        <p:sp>
          <p:nvSpPr>
            <p:cNvPr id="23" name="Text Placeholder 5">
              <a:extLst>
                <a:ext uri="{FF2B5EF4-FFF2-40B4-BE49-F238E27FC236}">
                  <a16:creationId xmlns:a16="http://schemas.microsoft.com/office/drawing/2014/main" id="{23327E2A-ACA8-B896-A3A8-6698DE279D53}"/>
                </a:ext>
              </a:extLst>
            </p:cNvPr>
            <p:cNvSpPr txBox="1">
              <a:spLocks/>
            </p:cNvSpPr>
            <p:nvPr/>
          </p:nvSpPr>
          <p:spPr>
            <a:xfrm rot="16200000">
              <a:off x="4667436" y="2649597"/>
              <a:ext cx="1572621" cy="443233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/>
                <a:buNone/>
              </a:pPr>
              <a:r>
                <a:rPr lang="en-US" sz="8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SYMMETRY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530DFFCE-0B28-6F52-6FA6-E000EED8C8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37934" y="2958716"/>
              <a:ext cx="824345" cy="49177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5" name="Text Placeholder 5">
              <a:extLst>
                <a:ext uri="{FF2B5EF4-FFF2-40B4-BE49-F238E27FC236}">
                  <a16:creationId xmlns:a16="http://schemas.microsoft.com/office/drawing/2014/main" id="{ECBECEC9-7B7E-0F61-2432-E0358C2515ED}"/>
                </a:ext>
              </a:extLst>
            </p:cNvPr>
            <p:cNvSpPr txBox="1">
              <a:spLocks/>
            </p:cNvSpPr>
            <p:nvPr/>
          </p:nvSpPr>
          <p:spPr>
            <a:xfrm>
              <a:off x="4516395" y="3380525"/>
              <a:ext cx="958198" cy="696507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/>
                <a:buNone/>
              </a:pPr>
              <a:r>
                <a:rPr lang="en-US" sz="800" b="1" i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</a:t>
              </a:r>
              <a:r>
                <a:rPr lang="en-US" sz="800" b="1" i="1" baseline="30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+</a:t>
              </a:r>
              <a:r>
                <a:rPr lang="en-US" sz="8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beam</a:t>
              </a:r>
            </a:p>
          </p:txBody>
        </p:sp>
      </p:grp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BDB49235-B48F-AE37-04F3-BCD69C7FC009}"/>
              </a:ext>
            </a:extLst>
          </p:cNvPr>
          <p:cNvSpPr/>
          <p:nvPr/>
        </p:nvSpPr>
        <p:spPr>
          <a:xfrm>
            <a:off x="3616371" y="1596339"/>
            <a:ext cx="648072" cy="37087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069B8890-F802-6A6C-C16B-1A9333DB0C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9799" y="1195776"/>
            <a:ext cx="1014167" cy="1403464"/>
          </a:xfrm>
          <a:prstGeom prst="rect">
            <a:avLst/>
          </a:prstGeom>
        </p:spPr>
      </p:pic>
      <p:sp>
        <p:nvSpPr>
          <p:cNvPr id="28" name="Arrow: Down 27">
            <a:extLst>
              <a:ext uri="{FF2B5EF4-FFF2-40B4-BE49-F238E27FC236}">
                <a16:creationId xmlns:a16="http://schemas.microsoft.com/office/drawing/2014/main" id="{A069CAD9-5380-B8FC-3139-ED7A73E5FE49}"/>
              </a:ext>
            </a:extLst>
          </p:cNvPr>
          <p:cNvSpPr/>
          <p:nvPr/>
        </p:nvSpPr>
        <p:spPr>
          <a:xfrm>
            <a:off x="5483966" y="2787774"/>
            <a:ext cx="774468" cy="36282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Content Placeholder 9">
            <a:extLst>
              <a:ext uri="{FF2B5EF4-FFF2-40B4-BE49-F238E27FC236}">
                <a16:creationId xmlns:a16="http://schemas.microsoft.com/office/drawing/2014/main" id="{A6F25383-FC03-93C3-D8EB-3C33444BF85F}"/>
              </a:ext>
            </a:extLst>
          </p:cNvPr>
          <p:cNvSpPr txBox="1">
            <a:spLocks/>
          </p:cNvSpPr>
          <p:nvPr/>
        </p:nvSpPr>
        <p:spPr>
          <a:xfrm>
            <a:off x="2508637" y="1087748"/>
            <a:ext cx="982965" cy="35580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i="1" dirty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2022</a:t>
            </a:r>
          </a:p>
        </p:txBody>
      </p:sp>
      <p:sp>
        <p:nvSpPr>
          <p:cNvPr id="30" name="Content Placeholder 9">
            <a:extLst>
              <a:ext uri="{FF2B5EF4-FFF2-40B4-BE49-F238E27FC236}">
                <a16:creationId xmlns:a16="http://schemas.microsoft.com/office/drawing/2014/main" id="{4ABD6802-9754-DB9F-0D1B-BDF4CEE48762}"/>
              </a:ext>
            </a:extLst>
          </p:cNvPr>
          <p:cNvSpPr txBox="1">
            <a:spLocks/>
          </p:cNvSpPr>
          <p:nvPr/>
        </p:nvSpPr>
        <p:spPr>
          <a:xfrm>
            <a:off x="6263064" y="1161799"/>
            <a:ext cx="982965" cy="35580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i="1" dirty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2023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AFE5CEB-3609-9F42-8EEF-8C3EB86EC457}"/>
              </a:ext>
            </a:extLst>
          </p:cNvPr>
          <p:cNvGrpSpPr/>
          <p:nvPr/>
        </p:nvGrpSpPr>
        <p:grpSpPr>
          <a:xfrm>
            <a:off x="3781194" y="3389488"/>
            <a:ext cx="4626024" cy="1292018"/>
            <a:chOff x="3781194" y="3565622"/>
            <a:chExt cx="4626024" cy="1292018"/>
          </a:xfrm>
        </p:grpSpPr>
        <p:pic>
          <p:nvPicPr>
            <p:cNvPr id="32" name="Picture 31" descr="A yellow and red robot toy&#10;&#10;Description automatically generated">
              <a:extLst>
                <a:ext uri="{FF2B5EF4-FFF2-40B4-BE49-F238E27FC236}">
                  <a16:creationId xmlns:a16="http://schemas.microsoft.com/office/drawing/2014/main" id="{1F06678D-160A-93F2-D270-3AA15F5AF74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4783" t="13299" r="35805" b="18285"/>
            <a:stretch/>
          </p:blipFill>
          <p:spPr>
            <a:xfrm>
              <a:off x="5845601" y="3565622"/>
              <a:ext cx="555429" cy="1292018"/>
            </a:xfrm>
            <a:prstGeom prst="rect">
              <a:avLst/>
            </a:prstGeom>
          </p:spPr>
        </p:pic>
        <p:pic>
          <p:nvPicPr>
            <p:cNvPr id="33" name="Picture 32" descr="A yellow and red pipe with blue lines&#10;&#10;Description automatically generated">
              <a:extLst>
                <a:ext uri="{FF2B5EF4-FFF2-40B4-BE49-F238E27FC236}">
                  <a16:creationId xmlns:a16="http://schemas.microsoft.com/office/drawing/2014/main" id="{09F8A264-7EE4-BC0A-9987-4423FD71B29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81194" y="3565954"/>
              <a:ext cx="2016187" cy="1291685"/>
            </a:xfrm>
            <a:prstGeom prst="rect">
              <a:avLst/>
            </a:prstGeom>
          </p:spPr>
        </p:pic>
        <p:pic>
          <p:nvPicPr>
            <p:cNvPr id="34" name="Picture 33" descr="A computer generated image of a machine&#10;&#10;Description automatically generated with medium confidence">
              <a:extLst>
                <a:ext uri="{FF2B5EF4-FFF2-40B4-BE49-F238E27FC236}">
                  <a16:creationId xmlns:a16="http://schemas.microsoft.com/office/drawing/2014/main" id="{FBD41E06-3E8A-59A1-00D4-0DB958E567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19714" t="20244" r="23176" b="12658"/>
            <a:stretch/>
          </p:blipFill>
          <p:spPr>
            <a:xfrm>
              <a:off x="6455056" y="3598486"/>
              <a:ext cx="1952162" cy="1226290"/>
            </a:xfrm>
            <a:prstGeom prst="rect">
              <a:avLst/>
            </a:prstGeom>
          </p:spPr>
        </p:pic>
      </p:grpSp>
      <p:sp>
        <p:nvSpPr>
          <p:cNvPr id="31" name="Content Placeholder 9">
            <a:extLst>
              <a:ext uri="{FF2B5EF4-FFF2-40B4-BE49-F238E27FC236}">
                <a16:creationId xmlns:a16="http://schemas.microsoft.com/office/drawing/2014/main" id="{E6A094A0-43D0-D396-98C7-52368E17A10F}"/>
              </a:ext>
            </a:extLst>
          </p:cNvPr>
          <p:cNvSpPr txBox="1">
            <a:spLocks/>
          </p:cNvSpPr>
          <p:nvPr/>
        </p:nvSpPr>
        <p:spPr>
          <a:xfrm>
            <a:off x="4998836" y="3392499"/>
            <a:ext cx="982965" cy="35580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b="1" i="1" dirty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3414114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EF631A0-9210-20F8-739F-4EB28EB633F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33050" y="1101092"/>
            <a:ext cx="4330824" cy="761584"/>
          </a:xfrm>
        </p:spPr>
        <p:txBody>
          <a:bodyPr/>
          <a:lstStyle/>
          <a:p>
            <a:r>
              <a:rPr lang="en-GB" sz="2000" dirty="0"/>
              <a:t>Tentative hand calcs:</a:t>
            </a:r>
            <a:endParaRPr lang="en-GB" sz="1800" dirty="0"/>
          </a:p>
        </p:txBody>
      </p:sp>
      <p:pic>
        <p:nvPicPr>
          <p:cNvPr id="11" name="Immagine 5">
            <a:extLst>
              <a:ext uri="{FF2B5EF4-FFF2-40B4-BE49-F238E27FC236}">
                <a16:creationId xmlns:a16="http://schemas.microsoft.com/office/drawing/2014/main" id="{0DE87BEE-355E-6814-DBF1-E950BECCA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57708"/>
            <a:ext cx="2255168" cy="738568"/>
          </a:xfrm>
          <a:prstGeom prst="rect">
            <a:avLst/>
          </a:prstGeom>
        </p:spPr>
      </p:pic>
      <p:sp>
        <p:nvSpPr>
          <p:cNvPr id="33" name="Title 4">
            <a:extLst>
              <a:ext uri="{FF2B5EF4-FFF2-40B4-BE49-F238E27FC236}">
                <a16:creationId xmlns:a16="http://schemas.microsoft.com/office/drawing/2014/main" id="{451085B2-6A35-F4EF-1852-578E563E1E70}"/>
              </a:ext>
            </a:extLst>
          </p:cNvPr>
          <p:cNvSpPr txBox="1">
            <a:spLocks/>
          </p:cNvSpPr>
          <p:nvPr/>
        </p:nvSpPr>
        <p:spPr>
          <a:xfrm>
            <a:off x="539552" y="230498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dirty="0"/>
              <a:t>Liquid-lead target – Progress</a:t>
            </a:r>
          </a:p>
          <a:p>
            <a:r>
              <a:rPr lang="en-GB" dirty="0"/>
              <a:t>Curtain stability</a:t>
            </a:r>
            <a:br>
              <a:rPr lang="en-GB" dirty="0"/>
            </a:br>
            <a:endParaRPr lang="en-GB" dirty="0"/>
          </a:p>
        </p:txBody>
      </p:sp>
      <p:pic>
        <p:nvPicPr>
          <p:cNvPr id="68" name="Picture 67">
            <a:extLst>
              <a:ext uri="{FF2B5EF4-FFF2-40B4-BE49-F238E27FC236}">
                <a16:creationId xmlns:a16="http://schemas.microsoft.com/office/drawing/2014/main" id="{11AB9F41-347B-0215-CE2A-019890CEC6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4" t="6179" r="10185" b="19726"/>
          <a:stretch/>
        </p:blipFill>
        <p:spPr>
          <a:xfrm>
            <a:off x="368145" y="1628676"/>
            <a:ext cx="3317498" cy="46800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0113281E-13EE-49C9-1905-74285B7056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414" y="2468777"/>
            <a:ext cx="1900254" cy="54000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C6D6D44A-6043-1360-F89A-DE30B3C8B7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02047" y="2468194"/>
            <a:ext cx="2305675" cy="612000"/>
          </a:xfrm>
          <a:prstGeom prst="rect">
            <a:avLst/>
          </a:prstGeom>
        </p:spPr>
      </p:pic>
      <p:sp>
        <p:nvSpPr>
          <p:cNvPr id="71" name="Arrow: Right 70">
            <a:extLst>
              <a:ext uri="{FF2B5EF4-FFF2-40B4-BE49-F238E27FC236}">
                <a16:creationId xmlns:a16="http://schemas.microsoft.com/office/drawing/2014/main" id="{6F1F2F6E-68CE-7816-321E-2329CBCF8766}"/>
              </a:ext>
            </a:extLst>
          </p:cNvPr>
          <p:cNvSpPr/>
          <p:nvPr/>
        </p:nvSpPr>
        <p:spPr>
          <a:xfrm>
            <a:off x="2383128" y="2616856"/>
            <a:ext cx="318919" cy="325396"/>
          </a:xfrm>
          <a:prstGeom prst="rightArrow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2" name="Arrow: Right 71">
            <a:extLst>
              <a:ext uri="{FF2B5EF4-FFF2-40B4-BE49-F238E27FC236}">
                <a16:creationId xmlns:a16="http://schemas.microsoft.com/office/drawing/2014/main" id="{34D7A878-2036-91BF-4FEB-0AEAA7C92C75}"/>
              </a:ext>
            </a:extLst>
          </p:cNvPr>
          <p:cNvSpPr/>
          <p:nvPr/>
        </p:nvSpPr>
        <p:spPr>
          <a:xfrm rot="5400000">
            <a:off x="1532638" y="2132745"/>
            <a:ext cx="318919" cy="325396"/>
          </a:xfrm>
          <a:prstGeom prst="rightArrow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3" name="Picture 2">
            <a:extLst>
              <a:ext uri="{FF2B5EF4-FFF2-40B4-BE49-F238E27FC236}">
                <a16:creationId xmlns:a16="http://schemas.microsoft.com/office/drawing/2014/main" id="{DA33A9F0-6F73-C10D-813B-BAEAC9407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879" y="3556613"/>
            <a:ext cx="1663748" cy="1297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4" name="Group 73">
            <a:extLst>
              <a:ext uri="{FF2B5EF4-FFF2-40B4-BE49-F238E27FC236}">
                <a16:creationId xmlns:a16="http://schemas.microsoft.com/office/drawing/2014/main" id="{0B779EF5-B383-27D9-3A6C-E577A188C77D}"/>
              </a:ext>
            </a:extLst>
          </p:cNvPr>
          <p:cNvGrpSpPr/>
          <p:nvPr/>
        </p:nvGrpSpPr>
        <p:grpSpPr>
          <a:xfrm>
            <a:off x="5171423" y="895851"/>
            <a:ext cx="3515377" cy="4984808"/>
            <a:chOff x="5171423" y="895851"/>
            <a:chExt cx="3515377" cy="4984808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D5AF05DA-71D2-5E85-6C64-12E9D0346BDC}"/>
                </a:ext>
              </a:extLst>
            </p:cNvPr>
            <p:cNvSpPr/>
            <p:nvPr/>
          </p:nvSpPr>
          <p:spPr>
            <a:xfrm>
              <a:off x="5894206" y="1776159"/>
              <a:ext cx="2461008" cy="2805543"/>
            </a:xfrm>
            <a:prstGeom prst="rect">
              <a:avLst/>
            </a:prstGeom>
            <a:solidFill>
              <a:srgbClr val="C0504D">
                <a:lumMod val="20000"/>
                <a:lumOff val="80000"/>
              </a:srgbClr>
            </a:solidFill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5BB66E57-F0A0-09AC-D815-5E3A3AF04B06}"/>
                </a:ext>
              </a:extLst>
            </p:cNvPr>
            <p:cNvCxnSpPr/>
            <p:nvPr/>
          </p:nvCxnSpPr>
          <p:spPr>
            <a:xfrm flipH="1">
              <a:off x="5251456" y="1776159"/>
              <a:ext cx="3122501" cy="0"/>
            </a:xfrm>
            <a:prstGeom prst="line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9829B4F6-99C5-3635-EBF7-E505BE6F7442}"/>
                </a:ext>
              </a:extLst>
            </p:cNvPr>
            <p:cNvCxnSpPr/>
            <p:nvPr/>
          </p:nvCxnSpPr>
          <p:spPr>
            <a:xfrm flipH="1">
              <a:off x="5251453" y="3418938"/>
              <a:ext cx="3122501" cy="0"/>
            </a:xfrm>
            <a:prstGeom prst="line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3B403606-E14E-2249-5141-3ADE0BC6EAAD}"/>
                    </a:ext>
                  </a:extLst>
                </p:cNvPr>
                <p:cNvSpPr txBox="1"/>
                <p:nvPr/>
              </p:nvSpPr>
              <p:spPr>
                <a:xfrm>
                  <a:off x="5171423" y="1348842"/>
                  <a:ext cx="466206" cy="47770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en-US" sz="1800" b="0" i="1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𝑧</m:t>
                        </m:r>
                        <m:r>
                          <a:rPr kumimoji="0" lang="en-US" sz="1800" b="0" i="1" u="none" strike="noStrike" kern="0" cap="none" spc="0" normalizeH="0" baseline="-2500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oMath>
                    </m:oMathPara>
                  </a14:m>
                  <a:endParaRPr kumimoji="0" lang="en-US" sz="18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3B403606-E14E-2249-5141-3ADE0BC6EAA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71423" y="1348842"/>
                  <a:ext cx="466206" cy="477706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7FB7E2FE-8EF7-B6A0-AC73-F72F0BAF2CAA}"/>
                    </a:ext>
                  </a:extLst>
                </p:cNvPr>
                <p:cNvSpPr txBox="1"/>
                <p:nvPr/>
              </p:nvSpPr>
              <p:spPr>
                <a:xfrm>
                  <a:off x="5251456" y="3030694"/>
                  <a:ext cx="375054" cy="47770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800" b="0" i="1" u="none" strike="noStrike" kern="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1800" b="0" i="1" u="none" strike="noStrike" kern="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kumimoji="0" lang="it-IT" sz="1800" b="0" i="1" u="none" strike="noStrike" kern="0" cap="none" spc="0" normalizeH="0" baseline="0" noProof="0" dirty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kumimoji="0" lang="en-US" sz="18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7FB7E2FE-8EF7-B6A0-AC73-F72F0BAF2CA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51456" y="3030694"/>
                  <a:ext cx="375054" cy="477706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251068C1-A807-CE8C-C5F1-4A5E84820CE7}"/>
                </a:ext>
              </a:extLst>
            </p:cNvPr>
            <p:cNvCxnSpPr>
              <a:cxnSpLocks/>
            </p:cNvCxnSpPr>
            <p:nvPr/>
          </p:nvCxnSpPr>
          <p:spPr>
            <a:xfrm>
              <a:off x="6228184" y="1233884"/>
              <a:ext cx="896521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F79646"/>
              </a:solidFill>
              <a:prstDash val="solid"/>
              <a:headEnd type="triangl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43EB4BA0-FAA5-63B6-179F-F7DCBB04AA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1055" y="1228894"/>
              <a:ext cx="0" cy="505980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7C551907-10FD-4604-917C-1E6B6BB9B5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43687" y="1233884"/>
              <a:ext cx="0" cy="505980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9A07226C-0C52-DFD8-BF37-1CEF44C40CAA}"/>
                </a:ext>
              </a:extLst>
            </p:cNvPr>
            <p:cNvSpPr/>
            <p:nvPr/>
          </p:nvSpPr>
          <p:spPr>
            <a:xfrm>
              <a:off x="6688724" y="2592406"/>
              <a:ext cx="871964" cy="778319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4BAC1E3-C80B-0A56-8B57-5EA76F866F7C}"/>
                </a:ext>
              </a:extLst>
            </p:cNvPr>
            <p:cNvCxnSpPr>
              <a:cxnSpLocks/>
            </p:cNvCxnSpPr>
            <p:nvPr/>
          </p:nvCxnSpPr>
          <p:spPr>
            <a:xfrm>
              <a:off x="7124705" y="3011506"/>
              <a:ext cx="1514072" cy="10632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A54596B8-E7F3-A08F-65CB-A92675D1A30A}"/>
                </a:ext>
              </a:extLst>
            </p:cNvPr>
            <p:cNvCxnSpPr>
              <a:cxnSpLocks/>
            </p:cNvCxnSpPr>
            <p:nvPr/>
          </p:nvCxnSpPr>
          <p:spPr>
            <a:xfrm>
              <a:off x="7124705" y="1751178"/>
              <a:ext cx="1562095" cy="1677"/>
            </a:xfrm>
            <a:prstGeom prst="line">
              <a:avLst/>
            </a:prstGeom>
            <a:noFill/>
            <a:ln w="3175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AEEAA1AB-7490-730F-2FB3-C70C335EAC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73619" y="1819172"/>
              <a:ext cx="13181" cy="1162330"/>
            </a:xfrm>
            <a:prstGeom prst="straightConnector1">
              <a:avLst/>
            </a:prstGeom>
            <a:noFill/>
            <a:ln w="25400" cap="flat" cmpd="sng" algn="ctr">
              <a:solidFill>
                <a:srgbClr val="F79646"/>
              </a:solidFill>
              <a:prstDash val="solid"/>
              <a:headEnd type="triangle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12F3625C-033C-83BB-5782-73E1E3E2A0F5}"/>
                    </a:ext>
                  </a:extLst>
                </p:cNvPr>
                <p:cNvSpPr txBox="1"/>
                <p:nvPr/>
              </p:nvSpPr>
              <p:spPr>
                <a:xfrm>
                  <a:off x="6455621" y="895851"/>
                  <a:ext cx="466206" cy="47770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oMath>
                    </m:oMathPara>
                  </a14:m>
                  <a:endParaRPr kumimoji="0" lang="en-US" sz="18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87" name="TextBox 86">
                  <a:extLst>
                    <a:ext uri="{FF2B5EF4-FFF2-40B4-BE49-F238E27FC236}">
                      <a16:creationId xmlns:a16="http://schemas.microsoft.com/office/drawing/2014/main" id="{12F3625C-033C-83BB-5782-73E1E3E2A0F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55621" y="895851"/>
                  <a:ext cx="466206" cy="477706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8" name="Plus Sign 87">
              <a:extLst>
                <a:ext uri="{FF2B5EF4-FFF2-40B4-BE49-F238E27FC236}">
                  <a16:creationId xmlns:a16="http://schemas.microsoft.com/office/drawing/2014/main" id="{C4D08F02-9F53-8E5B-D50C-99A2BF9390C4}"/>
                </a:ext>
              </a:extLst>
            </p:cNvPr>
            <p:cNvSpPr/>
            <p:nvPr/>
          </p:nvSpPr>
          <p:spPr>
            <a:xfrm rot="2706254">
              <a:off x="6975849" y="2843231"/>
              <a:ext cx="323834" cy="336550"/>
            </a:xfrm>
            <a:prstGeom prst="mathPlus">
              <a:avLst>
                <a:gd name="adj1" fmla="val 7833"/>
              </a:avLst>
            </a:prstGeom>
            <a:solidFill>
              <a:srgbClr val="F79646"/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29D2601A-DC64-DC91-8573-36DB3F98E374}"/>
                    </a:ext>
                  </a:extLst>
                </p:cNvPr>
                <p:cNvSpPr txBox="1"/>
                <p:nvPr/>
              </p:nvSpPr>
              <p:spPr>
                <a:xfrm>
                  <a:off x="6812703" y="2659154"/>
                  <a:ext cx="466206" cy="36298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kumimoji="0" lang="it-IT" sz="1800" b="0" i="1" u="none" strike="noStrike" kern="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𝑦</m:t>
                        </m:r>
                      </m:oMath>
                    </m:oMathPara>
                  </a14:m>
                  <a:endParaRPr kumimoji="0" lang="en-US" sz="18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89" name="TextBox 88">
                  <a:extLst>
                    <a:ext uri="{FF2B5EF4-FFF2-40B4-BE49-F238E27FC236}">
                      <a16:creationId xmlns:a16="http://schemas.microsoft.com/office/drawing/2014/main" id="{29D2601A-DC64-DC91-8573-36DB3F98E37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12703" y="2659154"/>
                  <a:ext cx="466206" cy="362984"/>
                </a:xfrm>
                <a:prstGeom prst="rect">
                  <a:avLst/>
                </a:prstGeom>
                <a:blipFill>
                  <a:blip r:embed="rId10"/>
                  <a:stretch>
                    <a:fillRect b="-10000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6D8041CA-EBAD-460B-3F44-FEAEC1C969A0}"/>
                </a:ext>
              </a:extLst>
            </p:cNvPr>
            <p:cNvGrpSpPr/>
            <p:nvPr/>
          </p:nvGrpSpPr>
          <p:grpSpPr>
            <a:xfrm>
              <a:off x="5637370" y="1786828"/>
              <a:ext cx="2837857" cy="4093831"/>
              <a:chOff x="5637370" y="1786828"/>
              <a:chExt cx="2837857" cy="4093831"/>
            </a:xfrm>
          </p:grpSpPr>
          <p:sp>
            <p:nvSpPr>
              <p:cNvPr id="91" name="Arc 90">
                <a:extLst>
                  <a:ext uri="{FF2B5EF4-FFF2-40B4-BE49-F238E27FC236}">
                    <a16:creationId xmlns:a16="http://schemas.microsoft.com/office/drawing/2014/main" id="{057658EF-041D-CCC8-102A-7580E76C28EC}"/>
                  </a:ext>
                </a:extLst>
              </p:cNvPr>
              <p:cNvSpPr/>
              <p:nvPr/>
            </p:nvSpPr>
            <p:spPr>
              <a:xfrm>
                <a:off x="5637370" y="1793835"/>
                <a:ext cx="1107370" cy="4074124"/>
              </a:xfrm>
              <a:prstGeom prst="arc">
                <a:avLst/>
              </a:prstGeom>
              <a:noFill/>
              <a:ln w="25400" cap="flat" cmpd="sng" algn="ctr">
                <a:solidFill>
                  <a:srgbClr val="4F81BD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92" name="Arc 91">
                <a:extLst>
                  <a:ext uri="{FF2B5EF4-FFF2-40B4-BE49-F238E27FC236}">
                    <a16:creationId xmlns:a16="http://schemas.microsoft.com/office/drawing/2014/main" id="{E84292E3-B1E5-E726-4650-5794F7C7C527}"/>
                  </a:ext>
                </a:extLst>
              </p:cNvPr>
              <p:cNvSpPr/>
              <p:nvPr/>
            </p:nvSpPr>
            <p:spPr>
              <a:xfrm flipH="1">
                <a:off x="7530033" y="1786828"/>
                <a:ext cx="945194" cy="4093831"/>
              </a:xfrm>
              <a:prstGeom prst="arc">
                <a:avLst/>
              </a:prstGeom>
              <a:noFill/>
              <a:ln w="25400" cap="flat" cmpd="sng" algn="ctr">
                <a:solidFill>
                  <a:srgbClr val="4F81BD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</p:grpSp>
      <p:sp>
        <p:nvSpPr>
          <p:cNvPr id="93" name="Content Placeholder 9">
            <a:extLst>
              <a:ext uri="{FF2B5EF4-FFF2-40B4-BE49-F238E27FC236}">
                <a16:creationId xmlns:a16="http://schemas.microsoft.com/office/drawing/2014/main" id="{B840ACAA-45C9-7F08-579A-D78CE695630C}"/>
              </a:ext>
            </a:extLst>
          </p:cNvPr>
          <p:cNvSpPr txBox="1">
            <a:spLocks/>
          </p:cNvSpPr>
          <p:nvPr/>
        </p:nvSpPr>
        <p:spPr>
          <a:xfrm>
            <a:off x="410955" y="3108915"/>
            <a:ext cx="3656989" cy="76158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Not included:</a:t>
            </a:r>
          </a:p>
          <a:p>
            <a:pPr lvl="1"/>
            <a:r>
              <a:rPr lang="en-US" sz="1400" dirty="0"/>
              <a:t>Rayleigh-Taylor instability (interface between two fluids of different densities)</a:t>
            </a:r>
          </a:p>
          <a:p>
            <a:pPr lvl="1"/>
            <a:r>
              <a:rPr lang="en-US" sz="1400" dirty="0"/>
              <a:t>Kelvin-Helmholtz instability (velocity difference across the interface between two fluids)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B48F65E8-628B-CD8D-E21E-974229BF9AAE}"/>
                  </a:ext>
                </a:extLst>
              </p:cNvPr>
              <p:cNvSpPr txBox="1"/>
              <p:nvPr/>
            </p:nvSpPr>
            <p:spPr>
              <a:xfrm>
                <a:off x="8580820" y="2125378"/>
                <a:ext cx="466206" cy="4777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b="0" i="1" dirty="0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𝑧</m:t>
                      </m:r>
                    </m:oMath>
                  </m:oMathPara>
                </a14:m>
                <a:endParaRPr lang="en-US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B48F65E8-628B-CD8D-E21E-974229BF9A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80820" y="2125378"/>
                <a:ext cx="466206" cy="477706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6731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EF631A0-9210-20F8-739F-4EB28EB633F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33050" y="1101092"/>
            <a:ext cx="4330824" cy="761584"/>
          </a:xfrm>
        </p:spPr>
        <p:txBody>
          <a:bodyPr/>
          <a:lstStyle/>
          <a:p>
            <a:r>
              <a:rPr lang="en-GB" sz="2000" dirty="0"/>
              <a:t>Parametric analysis:</a:t>
            </a:r>
            <a:endParaRPr lang="en-GB" sz="1800" dirty="0"/>
          </a:p>
        </p:txBody>
      </p:sp>
      <p:pic>
        <p:nvPicPr>
          <p:cNvPr id="11" name="Immagine 5">
            <a:extLst>
              <a:ext uri="{FF2B5EF4-FFF2-40B4-BE49-F238E27FC236}">
                <a16:creationId xmlns:a16="http://schemas.microsoft.com/office/drawing/2014/main" id="{0DE87BEE-355E-6814-DBF1-E950BECCA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57708"/>
            <a:ext cx="2255168" cy="738568"/>
          </a:xfrm>
          <a:prstGeom prst="rect">
            <a:avLst/>
          </a:prstGeom>
        </p:spPr>
      </p:pic>
      <p:sp>
        <p:nvSpPr>
          <p:cNvPr id="33" name="Title 4">
            <a:extLst>
              <a:ext uri="{FF2B5EF4-FFF2-40B4-BE49-F238E27FC236}">
                <a16:creationId xmlns:a16="http://schemas.microsoft.com/office/drawing/2014/main" id="{451085B2-6A35-F4EF-1852-578E563E1E70}"/>
              </a:ext>
            </a:extLst>
          </p:cNvPr>
          <p:cNvSpPr txBox="1">
            <a:spLocks/>
          </p:cNvSpPr>
          <p:nvPr/>
        </p:nvSpPr>
        <p:spPr>
          <a:xfrm>
            <a:off x="539552" y="230498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dirty="0"/>
              <a:t>Liquid-lead target – Progress</a:t>
            </a:r>
          </a:p>
          <a:p>
            <a:r>
              <a:rPr lang="en-GB" dirty="0"/>
              <a:t>Curtain parameters</a:t>
            </a:r>
            <a:br>
              <a:rPr lang="en-GB" dirty="0"/>
            </a:b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424EB77-FB19-2E02-FB69-E10D0C0E2F91}"/>
              </a:ext>
            </a:extLst>
          </p:cNvPr>
          <p:cNvGrpSpPr/>
          <p:nvPr/>
        </p:nvGrpSpPr>
        <p:grpSpPr>
          <a:xfrm>
            <a:off x="322354" y="1160538"/>
            <a:ext cx="8286092" cy="2951695"/>
            <a:chOff x="323528" y="1481884"/>
            <a:chExt cx="8286092" cy="2951695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410B064-1923-13B8-6759-E5EEB3B9EB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3528" y="1779661"/>
              <a:ext cx="2736304" cy="2584287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EBC2AC9-A7A7-40B2-8677-85365A682B8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98462" y="1800116"/>
              <a:ext cx="3845746" cy="2563831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DADA972-98D1-1BBB-0A58-B940F82932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7078" b="6285"/>
            <a:stretch/>
          </p:blipFill>
          <p:spPr>
            <a:xfrm>
              <a:off x="5996353" y="1547478"/>
              <a:ext cx="2613267" cy="2688565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67413A8-54DF-BB48-44F3-CDEF7F67F3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0309" t="72884" r="36419" b="12391"/>
            <a:stretch/>
          </p:blipFill>
          <p:spPr>
            <a:xfrm>
              <a:off x="1115616" y="3661616"/>
              <a:ext cx="1274351" cy="76158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5D35A13-851C-6359-F6A0-7A8528C99B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1062" t="71999" r="38080" b="11813"/>
            <a:stretch/>
          </p:blipFill>
          <p:spPr>
            <a:xfrm>
              <a:off x="3815916" y="3651237"/>
              <a:ext cx="1512168" cy="782342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BB99B48-D58C-CB04-F2E4-0059B09D2F5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5337" t="8378" r="33031" b="77603"/>
            <a:stretch/>
          </p:blipFill>
          <p:spPr>
            <a:xfrm>
              <a:off x="6660232" y="1481884"/>
              <a:ext cx="1368152" cy="720080"/>
            </a:xfrm>
            <a:prstGeom prst="rect">
              <a:avLst/>
            </a:prstGeom>
          </p:spPr>
        </p:pic>
      </p:grp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0D40B220-07FA-9D43-CC5B-D47FD8ECB49F}"/>
              </a:ext>
            </a:extLst>
          </p:cNvPr>
          <p:cNvSpPr txBox="1">
            <a:spLocks/>
          </p:cNvSpPr>
          <p:nvPr/>
        </p:nvSpPr>
        <p:spPr>
          <a:xfrm>
            <a:off x="1029273" y="4140582"/>
            <a:ext cx="2410758" cy="76158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Mass flow rate</a:t>
            </a:r>
          </a:p>
          <a:p>
            <a:pPr marL="0" indent="0">
              <a:buNone/>
            </a:pPr>
            <a:r>
              <a:rPr lang="en-GB" sz="1400" dirty="0"/>
              <a:t>Limited by pumping capacity</a:t>
            </a:r>
          </a:p>
          <a:p>
            <a:pPr marL="0" indent="0">
              <a:buNone/>
            </a:pPr>
            <a:r>
              <a:rPr lang="en-GB" sz="1400" dirty="0"/>
              <a:t>Tentative value: 100 kg/s*</a:t>
            </a:r>
            <a:endParaRPr lang="en-GB" sz="1200" dirty="0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D12611E9-26B4-A9F5-BCC8-352BB2DB7481}"/>
              </a:ext>
            </a:extLst>
          </p:cNvPr>
          <p:cNvSpPr txBox="1">
            <a:spLocks/>
          </p:cNvSpPr>
          <p:nvPr/>
        </p:nvSpPr>
        <p:spPr>
          <a:xfrm>
            <a:off x="3736173" y="4168718"/>
            <a:ext cx="2410758" cy="76158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Nozzle aperture</a:t>
            </a:r>
          </a:p>
          <a:p>
            <a:pPr marL="0" indent="0">
              <a:buNone/>
            </a:pPr>
            <a:r>
              <a:rPr lang="en-GB" sz="1400" dirty="0"/>
              <a:t>Maintain steady-state stability</a:t>
            </a:r>
          </a:p>
          <a:p>
            <a:pPr marL="0" indent="0">
              <a:buNone/>
            </a:pPr>
            <a:r>
              <a:rPr lang="en-GB" sz="1400" dirty="0"/>
              <a:t>Tentative value: 20 mm</a:t>
            </a:r>
            <a:endParaRPr lang="en-GB" sz="1200" dirty="0"/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14" name="Content Placeholder 9">
            <a:extLst>
              <a:ext uri="{FF2B5EF4-FFF2-40B4-BE49-F238E27FC236}">
                <a16:creationId xmlns:a16="http://schemas.microsoft.com/office/drawing/2014/main" id="{449BC2E8-6BF1-9046-376B-D1A49E8DFA12}"/>
              </a:ext>
            </a:extLst>
          </p:cNvPr>
          <p:cNvSpPr txBox="1">
            <a:spLocks/>
          </p:cNvSpPr>
          <p:nvPr/>
        </p:nvSpPr>
        <p:spPr>
          <a:xfrm>
            <a:off x="6197688" y="3980291"/>
            <a:ext cx="2410758" cy="76158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Beam-nozzle distance</a:t>
            </a:r>
          </a:p>
          <a:p>
            <a:pPr marL="0" indent="0">
              <a:buNone/>
            </a:pPr>
            <a:r>
              <a:rPr lang="en-GB" sz="1400" dirty="0"/>
              <a:t>Avoid fluid thread separation</a:t>
            </a:r>
          </a:p>
          <a:p>
            <a:pPr marL="0" indent="0">
              <a:buNone/>
            </a:pPr>
            <a:r>
              <a:rPr lang="en-GB" sz="1400" dirty="0"/>
              <a:t>Tentative value: 25 mm</a:t>
            </a:r>
            <a:endParaRPr lang="en-GB" sz="1200" dirty="0"/>
          </a:p>
          <a:p>
            <a:pPr marL="0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745398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EF631A0-9210-20F8-739F-4EB28EB633F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437598" y="1491630"/>
            <a:ext cx="4330824" cy="2664296"/>
          </a:xfrm>
        </p:spPr>
        <p:txBody>
          <a:bodyPr/>
          <a:lstStyle/>
          <a:p>
            <a:r>
              <a:rPr lang="en-US" sz="1600" dirty="0"/>
              <a:t>To model the curtain the commercial CFD code Ansys Fluent has been adopted </a:t>
            </a:r>
          </a:p>
          <a:p>
            <a:r>
              <a:rPr lang="en-US" sz="1600" dirty="0"/>
              <a:t>Two phase CFD model: VOF </a:t>
            </a:r>
            <a:r>
              <a:rPr lang="en-US" sz="1600" i="1" dirty="0"/>
              <a:t>(Eulerian approach)</a:t>
            </a:r>
          </a:p>
          <a:p>
            <a:r>
              <a:rPr lang="en-US" sz="1600" dirty="0"/>
              <a:t>2D CFD simulations confirm the theoretical results identifying a mass flow per unit length to have the necessary curtain dimension</a:t>
            </a:r>
          </a:p>
          <a:p>
            <a:r>
              <a:rPr lang="en-US" sz="1600" dirty="0"/>
              <a:t>To move from a 2D to 3D model of the curtain, a separate effect approach has been adopted studying different parts of the system singularly</a:t>
            </a:r>
          </a:p>
          <a:p>
            <a:pPr lvl="1"/>
            <a:r>
              <a:rPr lang="en-US" sz="1200" dirty="0"/>
              <a:t>Inlet distribution system</a:t>
            </a:r>
          </a:p>
          <a:p>
            <a:pPr lvl="1"/>
            <a:r>
              <a:rPr lang="en-US" sz="1200" dirty="0"/>
              <a:t>3D curtain analysis</a:t>
            </a:r>
          </a:p>
          <a:p>
            <a:pPr lvl="1"/>
            <a:r>
              <a:rPr lang="en-US" sz="1200" dirty="0"/>
              <a:t>Outlet plenum and extraction system</a:t>
            </a:r>
          </a:p>
          <a:p>
            <a:endParaRPr lang="en-US" sz="1400" dirty="0"/>
          </a:p>
        </p:txBody>
      </p:sp>
      <p:pic>
        <p:nvPicPr>
          <p:cNvPr id="11" name="Immagine 5">
            <a:extLst>
              <a:ext uri="{FF2B5EF4-FFF2-40B4-BE49-F238E27FC236}">
                <a16:creationId xmlns:a16="http://schemas.microsoft.com/office/drawing/2014/main" id="{0DE87BEE-355E-6814-DBF1-E950BECCA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57708"/>
            <a:ext cx="2255168" cy="738568"/>
          </a:xfrm>
          <a:prstGeom prst="rect">
            <a:avLst/>
          </a:prstGeom>
        </p:spPr>
      </p:pic>
      <p:sp>
        <p:nvSpPr>
          <p:cNvPr id="33" name="Title 4">
            <a:extLst>
              <a:ext uri="{FF2B5EF4-FFF2-40B4-BE49-F238E27FC236}">
                <a16:creationId xmlns:a16="http://schemas.microsoft.com/office/drawing/2014/main" id="{451085B2-6A35-F4EF-1852-578E563E1E70}"/>
              </a:ext>
            </a:extLst>
          </p:cNvPr>
          <p:cNvSpPr txBox="1">
            <a:spLocks/>
          </p:cNvSpPr>
          <p:nvPr/>
        </p:nvSpPr>
        <p:spPr>
          <a:xfrm>
            <a:off x="539552" y="230498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dirty="0"/>
              <a:t>Liquid-lead target – Progress</a:t>
            </a:r>
          </a:p>
          <a:p>
            <a:r>
              <a:rPr lang="en-GB" dirty="0"/>
              <a:t>Target Hydraulics</a:t>
            </a:r>
          </a:p>
        </p:txBody>
      </p:sp>
      <p:pic>
        <p:nvPicPr>
          <p:cNvPr id="15" name="Picture 14" descr="A computer generated image of a blue and yellow object&#10;&#10;Description automatically generated">
            <a:extLst>
              <a:ext uri="{FF2B5EF4-FFF2-40B4-BE49-F238E27FC236}">
                <a16:creationId xmlns:a16="http://schemas.microsoft.com/office/drawing/2014/main" id="{5E7AAC75-6C3B-35BA-4873-D2C46F1D31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7148" y="1436487"/>
            <a:ext cx="3466168" cy="2774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878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1EF631A0-9210-20F8-739F-4EB28EB633F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53889" y="1423248"/>
            <a:ext cx="2367910" cy="761584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Goals:</a:t>
            </a:r>
          </a:p>
          <a:p>
            <a:r>
              <a:rPr lang="en-US" sz="1400" dirty="0"/>
              <a:t>Baffles to redirect the axial inlet flow in radial direction</a:t>
            </a:r>
          </a:p>
          <a:p>
            <a:r>
              <a:rPr lang="en-US" sz="1400" dirty="0"/>
              <a:t>Baffles to obtain a uniform velocity on the curtain spring</a:t>
            </a:r>
          </a:p>
        </p:txBody>
      </p:sp>
      <p:pic>
        <p:nvPicPr>
          <p:cNvPr id="11" name="Immagine 5">
            <a:extLst>
              <a:ext uri="{FF2B5EF4-FFF2-40B4-BE49-F238E27FC236}">
                <a16:creationId xmlns:a16="http://schemas.microsoft.com/office/drawing/2014/main" id="{0DE87BEE-355E-6814-DBF1-E950BECCA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57708"/>
            <a:ext cx="2255168" cy="738568"/>
          </a:xfrm>
          <a:prstGeom prst="rect">
            <a:avLst/>
          </a:prstGeom>
        </p:spPr>
      </p:pic>
      <p:sp>
        <p:nvSpPr>
          <p:cNvPr id="33" name="Title 4">
            <a:extLst>
              <a:ext uri="{FF2B5EF4-FFF2-40B4-BE49-F238E27FC236}">
                <a16:creationId xmlns:a16="http://schemas.microsoft.com/office/drawing/2014/main" id="{451085B2-6A35-F4EF-1852-578E563E1E70}"/>
              </a:ext>
            </a:extLst>
          </p:cNvPr>
          <p:cNvSpPr txBox="1">
            <a:spLocks/>
          </p:cNvSpPr>
          <p:nvPr/>
        </p:nvSpPr>
        <p:spPr>
          <a:xfrm>
            <a:off x="539552" y="230498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 Narrow"/>
                <a:ea typeface="+mj-ea"/>
                <a:cs typeface="Arial Narrow"/>
              </a:defRPr>
            </a:lvl1pPr>
          </a:lstStyle>
          <a:p>
            <a:r>
              <a:rPr lang="en-GB" dirty="0"/>
              <a:t>Liquid-lead target – Progress</a:t>
            </a:r>
          </a:p>
          <a:p>
            <a:r>
              <a:rPr lang="en-GB" dirty="0"/>
              <a:t>Inlet distribution system</a:t>
            </a:r>
            <a:br>
              <a:rPr lang="en-GB" dirty="0"/>
            </a:b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5F3BC46-1743-7CDF-06F0-072C2EDCFBB1}"/>
              </a:ext>
            </a:extLst>
          </p:cNvPr>
          <p:cNvCxnSpPr>
            <a:cxnSpLocks/>
          </p:cNvCxnSpPr>
          <p:nvPr/>
        </p:nvCxnSpPr>
        <p:spPr>
          <a:xfrm flipV="1">
            <a:off x="2621799" y="1960526"/>
            <a:ext cx="537397" cy="839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13396FC-3813-B1CB-55C9-BBED84E9326C}"/>
              </a:ext>
            </a:extLst>
          </p:cNvPr>
          <p:cNvCxnSpPr>
            <a:cxnSpLocks/>
          </p:cNvCxnSpPr>
          <p:nvPr/>
        </p:nvCxnSpPr>
        <p:spPr>
          <a:xfrm>
            <a:off x="2535285" y="2562006"/>
            <a:ext cx="524547" cy="3337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Picture 39" descr="A drawing of a machine&#10;&#10;Description automatically generated">
            <a:extLst>
              <a:ext uri="{FF2B5EF4-FFF2-40B4-BE49-F238E27FC236}">
                <a16:creationId xmlns:a16="http://schemas.microsoft.com/office/drawing/2014/main" id="{36DD9AEE-D095-50E8-E53B-BA1F455012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4510" b="22500"/>
          <a:stretch/>
        </p:blipFill>
        <p:spPr>
          <a:xfrm flipH="1">
            <a:off x="3207029" y="1107192"/>
            <a:ext cx="2756919" cy="1188949"/>
          </a:xfrm>
          <a:prstGeom prst="rect">
            <a:avLst/>
          </a:prstGeom>
        </p:spPr>
      </p:pic>
      <p:pic>
        <p:nvPicPr>
          <p:cNvPr id="43" name="Picture 42" descr="A colorful lines on a white surface&#10;&#10;Description automatically generated">
            <a:extLst>
              <a:ext uri="{FF2B5EF4-FFF2-40B4-BE49-F238E27FC236}">
                <a16:creationId xmlns:a16="http://schemas.microsoft.com/office/drawing/2014/main" id="{13434962-37A6-7064-61D3-DF405351E8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152" t="35899" r="6010" b="6610"/>
          <a:stretch/>
        </p:blipFill>
        <p:spPr>
          <a:xfrm>
            <a:off x="5901485" y="1641843"/>
            <a:ext cx="2944499" cy="1253943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FBAB802A-8685-6B4B-6D77-F43CBCF7514E}"/>
              </a:ext>
            </a:extLst>
          </p:cNvPr>
          <p:cNvSpPr/>
          <p:nvPr/>
        </p:nvSpPr>
        <p:spPr>
          <a:xfrm>
            <a:off x="5926111" y="2044450"/>
            <a:ext cx="1681272" cy="239609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E285CA2-C430-4168-28C7-2879E4056BA9}"/>
              </a:ext>
            </a:extLst>
          </p:cNvPr>
          <p:cNvSpPr/>
          <p:nvPr/>
        </p:nvSpPr>
        <p:spPr>
          <a:xfrm>
            <a:off x="3507370" y="1761492"/>
            <a:ext cx="1444215" cy="3397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6433888-15A6-6275-C456-CD85B5FA514C}"/>
              </a:ext>
            </a:extLst>
          </p:cNvPr>
          <p:cNvSpPr txBox="1"/>
          <p:nvPr/>
        </p:nvSpPr>
        <p:spPr>
          <a:xfrm>
            <a:off x="3571912" y="2231956"/>
            <a:ext cx="190020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</a:rPr>
              <a:t>Inlet baffles</a:t>
            </a:r>
            <a:endParaRPr lang="it-IT" b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B2C23EB-C080-5E7C-48F4-7E17900491FF}"/>
              </a:ext>
            </a:extLst>
          </p:cNvPr>
          <p:cNvSpPr txBox="1"/>
          <p:nvPr/>
        </p:nvSpPr>
        <p:spPr>
          <a:xfrm>
            <a:off x="6215681" y="1641826"/>
            <a:ext cx="190020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/>
                <a:ea typeface="+mn-ea"/>
              </a:rPr>
              <a:t>Axial velocity distribution</a:t>
            </a:r>
            <a:endParaRPr lang="it-IT" b="1" dirty="0"/>
          </a:p>
        </p:txBody>
      </p:sp>
      <p:sp>
        <p:nvSpPr>
          <p:cNvPr id="52" name="Arrow: Right 51">
            <a:extLst>
              <a:ext uri="{FF2B5EF4-FFF2-40B4-BE49-F238E27FC236}">
                <a16:creationId xmlns:a16="http://schemas.microsoft.com/office/drawing/2014/main" id="{ECE07D8B-486F-B22E-8D82-69AF67E2B610}"/>
              </a:ext>
            </a:extLst>
          </p:cNvPr>
          <p:cNvSpPr/>
          <p:nvPr/>
        </p:nvSpPr>
        <p:spPr>
          <a:xfrm>
            <a:off x="5445436" y="2126551"/>
            <a:ext cx="374081" cy="33205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206C110-0BD9-847A-33E9-45FE24282416}"/>
              </a:ext>
            </a:extLst>
          </p:cNvPr>
          <p:cNvGrpSpPr/>
          <p:nvPr/>
        </p:nvGrpSpPr>
        <p:grpSpPr>
          <a:xfrm>
            <a:off x="8611784" y="2044450"/>
            <a:ext cx="557457" cy="215444"/>
            <a:chOff x="5022657" y="2513225"/>
            <a:chExt cx="557457" cy="215444"/>
          </a:xfrm>
        </p:grpSpPr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2C2633A8-99DB-4AB1-F7BC-2067D9E5A2A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022657" y="2702869"/>
              <a:ext cx="427547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54" name="Text Placeholder 5">
              <a:extLst>
                <a:ext uri="{FF2B5EF4-FFF2-40B4-BE49-F238E27FC236}">
                  <a16:creationId xmlns:a16="http://schemas.microsoft.com/office/drawing/2014/main" id="{E3DB16C9-49CB-B95C-F4EF-156CA209E95C}"/>
                </a:ext>
              </a:extLst>
            </p:cNvPr>
            <p:cNvSpPr txBox="1">
              <a:spLocks/>
            </p:cNvSpPr>
            <p:nvPr/>
          </p:nvSpPr>
          <p:spPr>
            <a:xfrm>
              <a:off x="5040519" y="2513225"/>
              <a:ext cx="539595" cy="215444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/>
                <a:buNone/>
              </a:pPr>
              <a:r>
                <a:rPr lang="en-US" sz="800" b="1" i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</a:t>
              </a:r>
              <a:r>
                <a:rPr lang="en-US" sz="800" b="1" i="1" baseline="30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+</a:t>
              </a:r>
              <a:r>
                <a:rPr lang="en-US" sz="8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beam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9E09566-4B3E-DF0D-4C67-E23CDD185A37}"/>
              </a:ext>
            </a:extLst>
          </p:cNvPr>
          <p:cNvGrpSpPr/>
          <p:nvPr/>
        </p:nvGrpSpPr>
        <p:grpSpPr>
          <a:xfrm>
            <a:off x="278863" y="3074761"/>
            <a:ext cx="5024419" cy="1777974"/>
            <a:chOff x="3652037" y="3075806"/>
            <a:chExt cx="5024419" cy="177797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DD210F2C-5D0D-D0B0-E967-69604C6F282D}"/>
                </a:ext>
              </a:extLst>
            </p:cNvPr>
            <p:cNvGrpSpPr/>
            <p:nvPr/>
          </p:nvGrpSpPr>
          <p:grpSpPr>
            <a:xfrm>
              <a:off x="3652037" y="3075806"/>
              <a:ext cx="4879753" cy="1777974"/>
              <a:chOff x="961555" y="2185989"/>
              <a:chExt cx="7006500" cy="2248944"/>
            </a:xfrm>
          </p:grpSpPr>
          <p:pic>
            <p:nvPicPr>
              <p:cNvPr id="25" name="Picture 24" descr="A rainbow colored lines forming a letter&#10;&#10;Description automatically generated">
                <a:extLst>
                  <a:ext uri="{FF2B5EF4-FFF2-40B4-BE49-F238E27FC236}">
                    <a16:creationId xmlns:a16="http://schemas.microsoft.com/office/drawing/2014/main" id="{681B6052-FD1F-FDEF-38BD-EAF7DA2C988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16543" b="17978"/>
              <a:stretch/>
            </p:blipFill>
            <p:spPr>
              <a:xfrm>
                <a:off x="4642514" y="2185989"/>
                <a:ext cx="3325541" cy="1743076"/>
              </a:xfrm>
              <a:prstGeom prst="rect">
                <a:avLst/>
              </a:prstGeom>
            </p:spPr>
          </p:pic>
          <p:pic>
            <p:nvPicPr>
              <p:cNvPr id="26" name="Picture 25" descr="A colorful lines on a grid&#10;&#10;Description automatically generated">
                <a:extLst>
                  <a:ext uri="{FF2B5EF4-FFF2-40B4-BE49-F238E27FC236}">
                    <a16:creationId xmlns:a16="http://schemas.microsoft.com/office/drawing/2014/main" id="{09E68287-FBCE-F248-59BF-5D5DF50CEA0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t="16542" b="17978"/>
              <a:stretch/>
            </p:blipFill>
            <p:spPr>
              <a:xfrm>
                <a:off x="961555" y="2224469"/>
                <a:ext cx="3325542" cy="1704595"/>
              </a:xfrm>
              <a:prstGeom prst="rect">
                <a:avLst/>
              </a:prstGeom>
            </p:spPr>
          </p:pic>
          <p:pic>
            <p:nvPicPr>
              <p:cNvPr id="27" name="Picture 26" descr="A colorful lines on a grid&#10;&#10;Description automatically generated">
                <a:extLst>
                  <a:ext uri="{FF2B5EF4-FFF2-40B4-BE49-F238E27FC236}">
                    <a16:creationId xmlns:a16="http://schemas.microsoft.com/office/drawing/2014/main" id="{D6087FA6-2C8D-CDFA-F95A-63B4DEA4602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3215" t="83250" r="11267" b="2399"/>
              <a:stretch/>
            </p:blipFill>
            <p:spPr>
              <a:xfrm>
                <a:off x="961555" y="3929064"/>
                <a:ext cx="3325542" cy="505869"/>
              </a:xfrm>
              <a:prstGeom prst="rect">
                <a:avLst/>
              </a:prstGeom>
            </p:spPr>
          </p:pic>
          <p:pic>
            <p:nvPicPr>
              <p:cNvPr id="28" name="Picture 27" descr="A rainbow colored lines forming a letter&#10;&#10;Description automatically generated">
                <a:extLst>
                  <a:ext uri="{FF2B5EF4-FFF2-40B4-BE49-F238E27FC236}">
                    <a16:creationId xmlns:a16="http://schemas.microsoft.com/office/drawing/2014/main" id="{A5F1E117-BEAF-1068-57AE-FD17C0B129B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2662" t="86621" r="9125" b="1039"/>
              <a:stretch/>
            </p:blipFill>
            <p:spPr>
              <a:xfrm>
                <a:off x="4642514" y="3982154"/>
                <a:ext cx="3325540" cy="420008"/>
              </a:xfrm>
              <a:prstGeom prst="rect">
                <a:avLst/>
              </a:prstGeom>
            </p:spPr>
          </p:pic>
        </p:grp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50FA172-77D4-1DFD-F185-35A463B78C47}"/>
                </a:ext>
              </a:extLst>
            </p:cNvPr>
            <p:cNvSpPr txBox="1"/>
            <p:nvPr/>
          </p:nvSpPr>
          <p:spPr>
            <a:xfrm>
              <a:off x="3950051" y="4381710"/>
              <a:ext cx="190020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+mn-ea"/>
                </a:rPr>
                <a:t>Free inlet: uneven velocity</a:t>
              </a:r>
              <a:endParaRPr lang="it-IT" b="1" dirty="0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AB68004-1716-64E5-3153-1C0C0A253FD9}"/>
                </a:ext>
              </a:extLst>
            </p:cNvPr>
            <p:cNvSpPr txBox="1"/>
            <p:nvPr/>
          </p:nvSpPr>
          <p:spPr>
            <a:xfrm>
              <a:off x="6516216" y="4376815"/>
              <a:ext cx="216024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+mn-ea"/>
                </a:rPr>
                <a:t>Baffled inlet: uniform velocity</a:t>
              </a:r>
              <a:endParaRPr lang="it-IT" b="1" dirty="0"/>
            </a:p>
          </p:txBody>
        </p:sp>
        <p:sp>
          <p:nvSpPr>
            <p:cNvPr id="51" name="Arrow: Right 50">
              <a:extLst>
                <a:ext uri="{FF2B5EF4-FFF2-40B4-BE49-F238E27FC236}">
                  <a16:creationId xmlns:a16="http://schemas.microsoft.com/office/drawing/2014/main" id="{1BA0A8BE-9D62-A887-B279-8932826A0095}"/>
                </a:ext>
              </a:extLst>
            </p:cNvPr>
            <p:cNvSpPr/>
            <p:nvPr/>
          </p:nvSpPr>
          <p:spPr>
            <a:xfrm>
              <a:off x="5887232" y="3655463"/>
              <a:ext cx="374081" cy="332051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7" name="Text Placeholder 5">
              <a:extLst>
                <a:ext uri="{FF2B5EF4-FFF2-40B4-BE49-F238E27FC236}">
                  <a16:creationId xmlns:a16="http://schemas.microsoft.com/office/drawing/2014/main" id="{02D64947-C0EC-0ADB-708C-C7DF7231D47C}"/>
                </a:ext>
              </a:extLst>
            </p:cNvPr>
            <p:cNvSpPr txBox="1">
              <a:spLocks/>
            </p:cNvSpPr>
            <p:nvPr/>
          </p:nvSpPr>
          <p:spPr>
            <a:xfrm>
              <a:off x="7385662" y="3796732"/>
              <a:ext cx="539595" cy="215444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/>
                <a:buNone/>
              </a:pPr>
              <a:r>
                <a:rPr lang="en-US" sz="800" b="1" i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</a:t>
              </a:r>
              <a:r>
                <a:rPr lang="en-US" sz="800" b="1" i="1" baseline="30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+</a:t>
              </a:r>
              <a:r>
                <a:rPr lang="en-US" sz="8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beam</a:t>
              </a:r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7504D208-BF44-4CE5-5F70-62137B5E278E}"/>
                </a:ext>
              </a:extLst>
            </p:cNvPr>
            <p:cNvGrpSpPr/>
            <p:nvPr/>
          </p:nvGrpSpPr>
          <p:grpSpPr>
            <a:xfrm>
              <a:off x="4643479" y="3780039"/>
              <a:ext cx="2901754" cy="387114"/>
              <a:chOff x="4665201" y="3758564"/>
              <a:chExt cx="2901754" cy="387114"/>
            </a:xfrm>
          </p:grpSpPr>
          <p:sp>
            <p:nvSpPr>
              <p:cNvPr id="58" name="Plus Sign 57">
                <a:extLst>
                  <a:ext uri="{FF2B5EF4-FFF2-40B4-BE49-F238E27FC236}">
                    <a16:creationId xmlns:a16="http://schemas.microsoft.com/office/drawing/2014/main" id="{A3762B2B-A181-9245-E941-0CC548CC5FCF}"/>
                  </a:ext>
                </a:extLst>
              </p:cNvPr>
              <p:cNvSpPr/>
              <p:nvPr/>
            </p:nvSpPr>
            <p:spPr>
              <a:xfrm rot="2706254">
                <a:off x="7236763" y="3752206"/>
                <a:ext cx="323834" cy="336550"/>
              </a:xfrm>
              <a:prstGeom prst="mathPlus">
                <a:avLst>
                  <a:gd name="adj1" fmla="val 7833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3B69079E-A6DC-AE90-1A24-77A4A465E330}"/>
                  </a:ext>
                </a:extLst>
              </p:cNvPr>
              <p:cNvSpPr/>
              <p:nvPr/>
            </p:nvSpPr>
            <p:spPr>
              <a:xfrm>
                <a:off x="7338879" y="3857481"/>
                <a:ext cx="119601" cy="125999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" name="Plus Sign 6">
                <a:extLst>
                  <a:ext uri="{FF2B5EF4-FFF2-40B4-BE49-F238E27FC236}">
                    <a16:creationId xmlns:a16="http://schemas.microsoft.com/office/drawing/2014/main" id="{E47229F5-DB36-4767-19B5-F4032F9E822F}"/>
                  </a:ext>
                </a:extLst>
              </p:cNvPr>
              <p:cNvSpPr/>
              <p:nvPr/>
            </p:nvSpPr>
            <p:spPr>
              <a:xfrm rot="2706254">
                <a:off x="4671559" y="3815486"/>
                <a:ext cx="323834" cy="336550"/>
              </a:xfrm>
              <a:prstGeom prst="mathPlus">
                <a:avLst>
                  <a:gd name="adj1" fmla="val 7833"/>
                </a:avLst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A3692DB3-9012-B72E-4CF3-9146C6570779}"/>
                  </a:ext>
                </a:extLst>
              </p:cNvPr>
              <p:cNvSpPr/>
              <p:nvPr/>
            </p:nvSpPr>
            <p:spPr>
              <a:xfrm>
                <a:off x="4773675" y="3920761"/>
                <a:ext cx="119601" cy="125999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6" name="Text Placeholder 5">
              <a:extLst>
                <a:ext uri="{FF2B5EF4-FFF2-40B4-BE49-F238E27FC236}">
                  <a16:creationId xmlns:a16="http://schemas.microsoft.com/office/drawing/2014/main" id="{7EF3D6B6-C38C-9ABF-85D7-3DDE922324E4}"/>
                </a:ext>
              </a:extLst>
            </p:cNvPr>
            <p:cNvSpPr txBox="1">
              <a:spLocks/>
            </p:cNvSpPr>
            <p:nvPr/>
          </p:nvSpPr>
          <p:spPr>
            <a:xfrm>
              <a:off x="4820458" y="3860012"/>
              <a:ext cx="539595" cy="215444"/>
            </a:xfrm>
            <a:prstGeom prst="rect">
              <a:avLst/>
            </a:prstGeom>
          </p:spPr>
          <p:txBody>
            <a:bodyPr vert="horz" wrap="square" lIns="91440" tIns="45720" rIns="91440" bIns="45720" rtlCol="0">
              <a:sp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/>
                <a:buNone/>
              </a:pPr>
              <a:r>
                <a:rPr lang="en-US" sz="800" b="1" i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p</a:t>
              </a:r>
              <a:r>
                <a:rPr lang="en-US" sz="800" b="1" i="1" baseline="30000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+</a:t>
              </a:r>
              <a:r>
                <a:rPr lang="en-US" sz="800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 beam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68DE9995-B1B6-C551-7E45-9A79C736389D}"/>
              </a:ext>
            </a:extLst>
          </p:cNvPr>
          <p:cNvGrpSpPr/>
          <p:nvPr/>
        </p:nvGrpSpPr>
        <p:grpSpPr>
          <a:xfrm>
            <a:off x="5451365" y="3074761"/>
            <a:ext cx="2601214" cy="1880844"/>
            <a:chOff x="251520" y="2312483"/>
            <a:chExt cx="2601214" cy="1880844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7F359E8F-8C06-2A56-E7CE-92758EF99796}"/>
                </a:ext>
              </a:extLst>
            </p:cNvPr>
            <p:cNvGrpSpPr/>
            <p:nvPr/>
          </p:nvGrpSpPr>
          <p:grpSpPr>
            <a:xfrm>
              <a:off x="251520" y="2312483"/>
              <a:ext cx="2210640" cy="1880844"/>
              <a:chOff x="328744" y="2323525"/>
              <a:chExt cx="2210640" cy="1880844"/>
            </a:xfrm>
          </p:grpSpPr>
          <p:pic>
            <p:nvPicPr>
              <p:cNvPr id="16" name="Picture 15" descr="A drawing of a curved object&#10;&#10;Description automatically generated">
                <a:extLst>
                  <a:ext uri="{FF2B5EF4-FFF2-40B4-BE49-F238E27FC236}">
                    <a16:creationId xmlns:a16="http://schemas.microsoft.com/office/drawing/2014/main" id="{5B271207-FE1E-BE71-2A77-ECB2A08610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28744" y="2323525"/>
                <a:ext cx="2210640" cy="1767897"/>
              </a:xfrm>
              <a:prstGeom prst="rect">
                <a:avLst/>
              </a:prstGeom>
            </p:spPr>
          </p:pic>
          <p:sp>
            <p:nvSpPr>
              <p:cNvPr id="17" name="Arrow: Right 16">
                <a:extLst>
                  <a:ext uri="{FF2B5EF4-FFF2-40B4-BE49-F238E27FC236}">
                    <a16:creationId xmlns:a16="http://schemas.microsoft.com/office/drawing/2014/main" id="{1AA5C8F8-2281-4B12-D3BA-3501F6BBC448}"/>
                  </a:ext>
                </a:extLst>
              </p:cNvPr>
              <p:cNvSpPr/>
              <p:nvPr/>
            </p:nvSpPr>
            <p:spPr>
              <a:xfrm rot="5400000">
                <a:off x="1119981" y="3221987"/>
                <a:ext cx="545690" cy="269228"/>
              </a:xfrm>
              <a:prstGeom prst="rightArrow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Arrow: Right 17">
                <a:extLst>
                  <a:ext uri="{FF2B5EF4-FFF2-40B4-BE49-F238E27FC236}">
                    <a16:creationId xmlns:a16="http://schemas.microsoft.com/office/drawing/2014/main" id="{CD2DB599-2256-0B95-C9E6-EDB4355ECFE5}"/>
                  </a:ext>
                </a:extLst>
              </p:cNvPr>
              <p:cNvSpPr/>
              <p:nvPr/>
            </p:nvSpPr>
            <p:spPr>
              <a:xfrm rot="14335859">
                <a:off x="672700" y="3796910"/>
                <a:ext cx="545690" cy="269228"/>
              </a:xfrm>
              <a:prstGeom prst="rightArrow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2F7366A-2E5A-41DF-82FB-FDDE4CBD672C}"/>
                </a:ext>
              </a:extLst>
            </p:cNvPr>
            <p:cNvSpPr/>
            <p:nvPr/>
          </p:nvSpPr>
          <p:spPr>
            <a:xfrm>
              <a:off x="1315602" y="2325311"/>
              <a:ext cx="592102" cy="604126"/>
            </a:xfrm>
            <a:prstGeom prst="ellipse">
              <a:avLst/>
            </a:prstGeom>
            <a:noFill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E045D73-C932-1D5B-DAB2-809D641A8C84}"/>
                </a:ext>
              </a:extLst>
            </p:cNvPr>
            <p:cNvSpPr txBox="1"/>
            <p:nvPr/>
          </p:nvSpPr>
          <p:spPr>
            <a:xfrm>
              <a:off x="952531" y="3761681"/>
              <a:ext cx="190020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 Narrow"/>
                  <a:ea typeface="+mn-ea"/>
                </a:rPr>
                <a:t>Liquid lead flow</a:t>
              </a:r>
              <a:endParaRPr lang="it-IT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824379569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1028</Words>
  <Application>Microsoft Office PowerPoint</Application>
  <PresentationFormat>On-screen Show (16:9)</PresentationFormat>
  <Paragraphs>236</Paragraphs>
  <Slides>17</Slides>
  <Notes>0</Notes>
  <HiddenSlides>0</HiddenSlides>
  <MMClips>6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Arial</vt:lpstr>
      <vt:lpstr>Arial Narrow</vt:lpstr>
      <vt:lpstr>ArialNarrow</vt:lpstr>
      <vt:lpstr>Calibri</vt:lpstr>
      <vt:lpstr>Cambria Math</vt:lpstr>
      <vt:lpstr>Roboto</vt:lpstr>
      <vt:lpstr>Times New Roman</vt:lpstr>
      <vt:lpstr>Wingdings</vt:lpstr>
      <vt:lpstr>IMCC - 1</vt:lpstr>
      <vt:lpstr>1_IMCC - 1</vt:lpstr>
      <vt:lpstr>IMCC Annual Meeting 2024 – CERN Liquid metal target concept development </vt:lpstr>
      <vt:lpstr>Outline</vt:lpstr>
      <vt:lpstr>Intro</vt:lpstr>
      <vt:lpstr>Liquid Lead Target Recap</vt:lpstr>
      <vt:lpstr>Liquid-lead curtain target concept Time evolution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Liquid-lead target – Progress Beam-lead interaction</vt:lpstr>
      <vt:lpstr>Next Steps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Carlo Carrelli</cp:lastModifiedBy>
  <cp:revision>430</cp:revision>
  <dcterms:created xsi:type="dcterms:W3CDTF">2021-05-17T12:13:58Z</dcterms:created>
  <dcterms:modified xsi:type="dcterms:W3CDTF">2024-03-13T00:27:32Z</dcterms:modified>
</cp:coreProperties>
</file>