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8" r:id="rId2"/>
    <p:sldMasterId id="2147483674" r:id="rId3"/>
    <p:sldMasterId id="2147483677" r:id="rId4"/>
  </p:sldMasterIdLst>
  <p:notesMasterIdLst>
    <p:notesMasterId r:id="rId18"/>
  </p:notesMasterIdLst>
  <p:sldIdLst>
    <p:sldId id="256" r:id="rId5"/>
    <p:sldId id="413" r:id="rId6"/>
    <p:sldId id="403" r:id="rId7"/>
    <p:sldId id="412" r:id="rId8"/>
    <p:sldId id="261" r:id="rId9"/>
    <p:sldId id="415" r:id="rId10"/>
    <p:sldId id="404" r:id="rId11"/>
    <p:sldId id="405" r:id="rId12"/>
    <p:sldId id="406" r:id="rId13"/>
    <p:sldId id="409" r:id="rId14"/>
    <p:sldId id="410" r:id="rId15"/>
    <p:sldId id="411" r:id="rId16"/>
    <p:sldId id="41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3634"/>
    <a:srgbClr val="632523"/>
    <a:srgbClr val="DA9694"/>
    <a:srgbClr val="663300"/>
    <a:srgbClr val="B7CF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1F668D-B201-4C9C-9CAB-D89FD14BC06C}" v="80" dt="2024-03-13T07:56:38.3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9" autoAdjust="0"/>
    <p:restoredTop sz="94660"/>
  </p:normalViewPr>
  <p:slideViewPr>
    <p:cSldViewPr snapToGrid="0">
      <p:cViewPr varScale="1">
        <p:scale>
          <a:sx n="93" d="100"/>
          <a:sy n="93" d="100"/>
        </p:scale>
        <p:origin x="5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o Statera" userId="14834cdb-0591-4458-a932-529965d1d44f" providerId="ADAL" clId="{261F668D-B201-4C9C-9CAB-D89FD14BC06C}"/>
    <pc:docChg chg="undo redo custSel addSld delSld modSld sldOrd modMainMaster">
      <pc:chgData name="Marco Statera" userId="14834cdb-0591-4458-a932-529965d1d44f" providerId="ADAL" clId="{261F668D-B201-4C9C-9CAB-D89FD14BC06C}" dt="2024-03-13T07:58:45.362" v="1673" actId="20577"/>
      <pc:docMkLst>
        <pc:docMk/>
      </pc:docMkLst>
      <pc:sldChg chg="addSp delSp modSp mod">
        <pc:chgData name="Marco Statera" userId="14834cdb-0591-4458-a932-529965d1d44f" providerId="ADAL" clId="{261F668D-B201-4C9C-9CAB-D89FD14BC06C}" dt="2024-03-12T11:07:24.876" v="63" actId="207"/>
        <pc:sldMkLst>
          <pc:docMk/>
          <pc:sldMk cId="1045116122" sldId="256"/>
        </pc:sldMkLst>
        <pc:spChg chg="mod">
          <ac:chgData name="Marco Statera" userId="14834cdb-0591-4458-a932-529965d1d44f" providerId="ADAL" clId="{261F668D-B201-4C9C-9CAB-D89FD14BC06C}" dt="2024-03-12T11:07:24.876" v="63" actId="207"/>
          <ac:spMkLst>
            <pc:docMk/>
            <pc:sldMk cId="1045116122" sldId="256"/>
            <ac:spMk id="2" creationId="{E94C717C-5322-4C30-5DDF-0B4E7A1459DD}"/>
          </ac:spMkLst>
        </pc:spChg>
        <pc:spChg chg="mod">
          <ac:chgData name="Marco Statera" userId="14834cdb-0591-4458-a932-529965d1d44f" providerId="ADAL" clId="{261F668D-B201-4C9C-9CAB-D89FD14BC06C}" dt="2024-03-12T11:00:28.885" v="25" actId="1076"/>
          <ac:spMkLst>
            <pc:docMk/>
            <pc:sldMk cId="1045116122" sldId="256"/>
            <ac:spMk id="3" creationId="{C8BFCE17-547D-EE61-148C-4C009DA46448}"/>
          </ac:spMkLst>
        </pc:spChg>
        <pc:picChg chg="add mod">
          <ac:chgData name="Marco Statera" userId="14834cdb-0591-4458-a932-529965d1d44f" providerId="ADAL" clId="{261F668D-B201-4C9C-9CAB-D89FD14BC06C}" dt="2024-03-12T11:06:59.145" v="62" actId="1076"/>
          <ac:picMkLst>
            <pc:docMk/>
            <pc:sldMk cId="1045116122" sldId="256"/>
            <ac:picMk id="4" creationId="{0DBF1252-0C2D-BEA4-E88E-2653B0E2416A}"/>
          </ac:picMkLst>
        </pc:picChg>
        <pc:picChg chg="add del mod">
          <ac:chgData name="Marco Statera" userId="14834cdb-0591-4458-a932-529965d1d44f" providerId="ADAL" clId="{261F668D-B201-4C9C-9CAB-D89FD14BC06C}" dt="2024-03-12T11:02:35.280" v="45" actId="478"/>
          <ac:picMkLst>
            <pc:docMk/>
            <pc:sldMk cId="1045116122" sldId="256"/>
            <ac:picMk id="5" creationId="{7ABA1D26-C709-0E32-2925-E24A4DF42C2D}"/>
          </ac:picMkLst>
        </pc:picChg>
        <pc:picChg chg="add del mod">
          <ac:chgData name="Marco Statera" userId="14834cdb-0591-4458-a932-529965d1d44f" providerId="ADAL" clId="{261F668D-B201-4C9C-9CAB-D89FD14BC06C}" dt="2024-03-12T11:06:23.321" v="58" actId="478"/>
          <ac:picMkLst>
            <pc:docMk/>
            <pc:sldMk cId="1045116122" sldId="256"/>
            <ac:picMk id="7" creationId="{C901A670-BFBE-65C1-2139-B3032EA6887A}"/>
          </ac:picMkLst>
        </pc:picChg>
        <pc:picChg chg="add del mod">
          <ac:chgData name="Marco Statera" userId="14834cdb-0591-4458-a932-529965d1d44f" providerId="ADAL" clId="{261F668D-B201-4C9C-9CAB-D89FD14BC06C}" dt="2024-03-12T11:06:19.072" v="57" actId="478"/>
          <ac:picMkLst>
            <pc:docMk/>
            <pc:sldMk cId="1045116122" sldId="256"/>
            <ac:picMk id="9" creationId="{302CF9B7-6181-9736-3EF6-8C62BE05DFAF}"/>
          </ac:picMkLst>
        </pc:picChg>
        <pc:picChg chg="add mod">
          <ac:chgData name="Marco Statera" userId="14834cdb-0591-4458-a932-529965d1d44f" providerId="ADAL" clId="{261F668D-B201-4C9C-9CAB-D89FD14BC06C}" dt="2024-03-12T11:06:56.919" v="61" actId="1076"/>
          <ac:picMkLst>
            <pc:docMk/>
            <pc:sldMk cId="1045116122" sldId="256"/>
            <ac:picMk id="10" creationId="{69B4FD81-00E3-C7E8-1EA9-FDD76719777D}"/>
          </ac:picMkLst>
        </pc:picChg>
        <pc:picChg chg="mod">
          <ac:chgData name="Marco Statera" userId="14834cdb-0591-4458-a932-529965d1d44f" providerId="ADAL" clId="{261F668D-B201-4C9C-9CAB-D89FD14BC06C}" dt="2024-03-12T11:01:15.086" v="36" actId="1076"/>
          <ac:picMkLst>
            <pc:docMk/>
            <pc:sldMk cId="1045116122" sldId="256"/>
            <ac:picMk id="16" creationId="{6176AC80-974C-4631-281B-C38A2E3E4EB1}"/>
          </ac:picMkLst>
        </pc:picChg>
        <pc:picChg chg="mod">
          <ac:chgData name="Marco Statera" userId="14834cdb-0591-4458-a932-529965d1d44f" providerId="ADAL" clId="{261F668D-B201-4C9C-9CAB-D89FD14BC06C}" dt="2024-03-12T11:01:16.229" v="37" actId="1076"/>
          <ac:picMkLst>
            <pc:docMk/>
            <pc:sldMk cId="1045116122" sldId="256"/>
            <ac:picMk id="1026" creationId="{59F58F2E-C6A6-4F58-B9C5-0F1F5F82A613}"/>
          </ac:picMkLst>
        </pc:picChg>
      </pc:sldChg>
      <pc:sldChg chg="addSp modSp del mod modClrScheme chgLayout">
        <pc:chgData name="Marco Statera" userId="14834cdb-0591-4458-a932-529965d1d44f" providerId="ADAL" clId="{261F668D-B201-4C9C-9CAB-D89FD14BC06C}" dt="2024-03-13T07:54:30.350" v="1664" actId="47"/>
        <pc:sldMkLst>
          <pc:docMk/>
          <pc:sldMk cId="2404565548" sldId="319"/>
        </pc:sldMkLst>
        <pc:spChg chg="add mod">
          <ac:chgData name="Marco Statera" userId="14834cdb-0591-4458-a932-529965d1d44f" providerId="ADAL" clId="{261F668D-B201-4C9C-9CAB-D89FD14BC06C}" dt="2024-03-13T07:48:07.684" v="1621" actId="20577"/>
          <ac:spMkLst>
            <pc:docMk/>
            <pc:sldMk cId="2404565548" sldId="319"/>
            <ac:spMk id="3" creationId="{97143872-7FA3-1D65-FED5-3FBFAB164A3F}"/>
          </ac:spMkLst>
        </pc:spChg>
        <pc:spChg chg="add mod ord">
          <ac:chgData name="Marco Statera" userId="14834cdb-0591-4458-a932-529965d1d44f" providerId="ADAL" clId="{261F668D-B201-4C9C-9CAB-D89FD14BC06C}" dt="2024-03-13T07:52:43.996" v="1628" actId="700"/>
          <ac:spMkLst>
            <pc:docMk/>
            <pc:sldMk cId="2404565548" sldId="319"/>
            <ac:spMk id="4" creationId="{B276F6CF-F1F2-8DA0-624F-C3CFC7E5B319}"/>
          </ac:spMkLst>
        </pc:spChg>
        <pc:spChg chg="mod ord">
          <ac:chgData name="Marco Statera" userId="14834cdb-0591-4458-a932-529965d1d44f" providerId="ADAL" clId="{261F668D-B201-4C9C-9CAB-D89FD14BC06C}" dt="2024-03-13T07:52:43.996" v="1628" actId="700"/>
          <ac:spMkLst>
            <pc:docMk/>
            <pc:sldMk cId="2404565548" sldId="319"/>
            <ac:spMk id="6" creationId="{7FCB4F2B-C7CC-170F-0498-5CCDF18F9A51}"/>
          </ac:spMkLst>
        </pc:spChg>
        <pc:spChg chg="mod">
          <ac:chgData name="Marco Statera" userId="14834cdb-0591-4458-a932-529965d1d44f" providerId="ADAL" clId="{261F668D-B201-4C9C-9CAB-D89FD14BC06C}" dt="2024-03-13T07:47:43.152" v="1520" actId="1076"/>
          <ac:spMkLst>
            <pc:docMk/>
            <pc:sldMk cId="2404565548" sldId="319"/>
            <ac:spMk id="8" creationId="{06198D52-411A-FD63-58E0-50E298080549}"/>
          </ac:spMkLst>
        </pc:spChg>
        <pc:spChg chg="mod">
          <ac:chgData name="Marco Statera" userId="14834cdb-0591-4458-a932-529965d1d44f" providerId="ADAL" clId="{261F668D-B201-4C9C-9CAB-D89FD14BC06C}" dt="2024-03-13T07:53:31.997" v="1650" actId="1076"/>
          <ac:spMkLst>
            <pc:docMk/>
            <pc:sldMk cId="2404565548" sldId="319"/>
            <ac:spMk id="11" creationId="{8F755BAD-EE40-4370-A03F-5047835A1371}"/>
          </ac:spMkLst>
        </pc:spChg>
        <pc:cxnChg chg="add mod">
          <ac:chgData name="Marco Statera" userId="14834cdb-0591-4458-a932-529965d1d44f" providerId="ADAL" clId="{261F668D-B201-4C9C-9CAB-D89FD14BC06C}" dt="2024-03-13T07:47:59.259" v="1603" actId="1038"/>
          <ac:cxnSpMkLst>
            <pc:docMk/>
            <pc:sldMk cId="2404565548" sldId="319"/>
            <ac:cxnSpMk id="2" creationId="{FB74D597-05A9-B5B9-175C-3C77D2C94EE8}"/>
          </ac:cxnSpMkLst>
        </pc:cxnChg>
      </pc:sldChg>
      <pc:sldChg chg="ord">
        <pc:chgData name="Marco Statera" userId="14834cdb-0591-4458-a932-529965d1d44f" providerId="ADAL" clId="{261F668D-B201-4C9C-9CAB-D89FD14BC06C}" dt="2024-03-12T19:37:37.554" v="497"/>
        <pc:sldMkLst>
          <pc:docMk/>
          <pc:sldMk cId="3470037053" sldId="403"/>
        </pc:sldMkLst>
      </pc:sldChg>
      <pc:sldChg chg="modSp mod">
        <pc:chgData name="Marco Statera" userId="14834cdb-0591-4458-a932-529965d1d44f" providerId="ADAL" clId="{261F668D-B201-4C9C-9CAB-D89FD14BC06C}" dt="2024-03-13T07:49:39.606" v="1623" actId="20577"/>
        <pc:sldMkLst>
          <pc:docMk/>
          <pc:sldMk cId="3504671351" sldId="404"/>
        </pc:sldMkLst>
        <pc:spChg chg="mod">
          <ac:chgData name="Marco Statera" userId="14834cdb-0591-4458-a932-529965d1d44f" providerId="ADAL" clId="{261F668D-B201-4C9C-9CAB-D89FD14BC06C}" dt="2024-03-13T07:49:39.606" v="1623" actId="20577"/>
          <ac:spMkLst>
            <pc:docMk/>
            <pc:sldMk cId="3504671351" sldId="404"/>
            <ac:spMk id="27" creationId="{FAC559D6-A688-4BA4-8446-01F398F52DEE}"/>
          </ac:spMkLst>
        </pc:spChg>
      </pc:sldChg>
      <pc:sldChg chg="modSp mod">
        <pc:chgData name="Marco Statera" userId="14834cdb-0591-4458-a932-529965d1d44f" providerId="ADAL" clId="{261F668D-B201-4C9C-9CAB-D89FD14BC06C}" dt="2024-03-12T17:30:18.036" v="117" actId="207"/>
        <pc:sldMkLst>
          <pc:docMk/>
          <pc:sldMk cId="2784975362" sldId="406"/>
        </pc:sldMkLst>
        <pc:spChg chg="mod">
          <ac:chgData name="Marco Statera" userId="14834cdb-0591-4458-a932-529965d1d44f" providerId="ADAL" clId="{261F668D-B201-4C9C-9CAB-D89FD14BC06C}" dt="2024-03-12T17:30:18.036" v="117" actId="207"/>
          <ac:spMkLst>
            <pc:docMk/>
            <pc:sldMk cId="2784975362" sldId="406"/>
            <ac:spMk id="54" creationId="{E6017523-520D-428A-967B-584F81760430}"/>
          </ac:spMkLst>
        </pc:spChg>
      </pc:sldChg>
      <pc:sldChg chg="modSp del mod">
        <pc:chgData name="Marco Statera" userId="14834cdb-0591-4458-a932-529965d1d44f" providerId="ADAL" clId="{261F668D-B201-4C9C-9CAB-D89FD14BC06C}" dt="2024-03-12T17:33:19.914" v="155" actId="47"/>
        <pc:sldMkLst>
          <pc:docMk/>
          <pc:sldMk cId="291709565" sldId="407"/>
        </pc:sldMkLst>
        <pc:spChg chg="mod">
          <ac:chgData name="Marco Statera" userId="14834cdb-0591-4458-a932-529965d1d44f" providerId="ADAL" clId="{261F668D-B201-4C9C-9CAB-D89FD14BC06C}" dt="2024-03-12T17:24:01.010" v="80" actId="1076"/>
          <ac:spMkLst>
            <pc:docMk/>
            <pc:sldMk cId="291709565" sldId="407"/>
            <ac:spMk id="7" creationId="{D6E71E53-A1DD-47C4-B0F5-A184968700C9}"/>
          </ac:spMkLst>
        </pc:spChg>
        <pc:spChg chg="mod">
          <ac:chgData name="Marco Statera" userId="14834cdb-0591-4458-a932-529965d1d44f" providerId="ADAL" clId="{261F668D-B201-4C9C-9CAB-D89FD14BC06C}" dt="2024-03-12T17:31:15.943" v="119" actId="6549"/>
          <ac:spMkLst>
            <pc:docMk/>
            <pc:sldMk cId="291709565" sldId="407"/>
            <ac:spMk id="54" creationId="{E6017523-520D-428A-967B-584F81760430}"/>
          </ac:spMkLst>
        </pc:spChg>
      </pc:sldChg>
      <pc:sldChg chg="del">
        <pc:chgData name="Marco Statera" userId="14834cdb-0591-4458-a932-529965d1d44f" providerId="ADAL" clId="{261F668D-B201-4C9C-9CAB-D89FD14BC06C}" dt="2024-03-12T19:28:52.028" v="221" actId="47"/>
        <pc:sldMkLst>
          <pc:docMk/>
          <pc:sldMk cId="3300716866" sldId="408"/>
        </pc:sldMkLst>
      </pc:sldChg>
      <pc:sldChg chg="addSp modSp mod">
        <pc:chgData name="Marco Statera" userId="14834cdb-0591-4458-a932-529965d1d44f" providerId="ADAL" clId="{261F668D-B201-4C9C-9CAB-D89FD14BC06C}" dt="2024-03-12T19:41:45.718" v="536" actId="20577"/>
        <pc:sldMkLst>
          <pc:docMk/>
          <pc:sldMk cId="2745705674" sldId="409"/>
        </pc:sldMkLst>
        <pc:spChg chg="add mod">
          <ac:chgData name="Marco Statera" userId="14834cdb-0591-4458-a932-529965d1d44f" providerId="ADAL" clId="{261F668D-B201-4C9C-9CAB-D89FD14BC06C}" dt="2024-03-12T17:32:54.946" v="151" actId="207"/>
          <ac:spMkLst>
            <pc:docMk/>
            <pc:sldMk cId="2745705674" sldId="409"/>
            <ac:spMk id="2" creationId="{327622CF-BEC3-A485-35A6-20878CD68859}"/>
          </ac:spMkLst>
        </pc:spChg>
        <pc:spChg chg="mod">
          <ac:chgData name="Marco Statera" userId="14834cdb-0591-4458-a932-529965d1d44f" providerId="ADAL" clId="{261F668D-B201-4C9C-9CAB-D89FD14BC06C}" dt="2024-03-12T19:41:45.718" v="536" actId="20577"/>
          <ac:spMkLst>
            <pc:docMk/>
            <pc:sldMk cId="2745705674" sldId="409"/>
            <ac:spMk id="6" creationId="{89926DD3-314B-D742-FE36-D531EA8DE945}"/>
          </ac:spMkLst>
        </pc:spChg>
        <pc:spChg chg="add mod">
          <ac:chgData name="Marco Statera" userId="14834cdb-0591-4458-a932-529965d1d44f" providerId="ADAL" clId="{261F668D-B201-4C9C-9CAB-D89FD14BC06C}" dt="2024-03-12T17:33:14.073" v="154" actId="1076"/>
          <ac:spMkLst>
            <pc:docMk/>
            <pc:sldMk cId="2745705674" sldId="409"/>
            <ac:spMk id="7" creationId="{BF42534D-3D54-1ED5-B8E1-7EB6555BC357}"/>
          </ac:spMkLst>
        </pc:spChg>
        <pc:spChg chg="mod">
          <ac:chgData name="Marco Statera" userId="14834cdb-0591-4458-a932-529965d1d44f" providerId="ADAL" clId="{261F668D-B201-4C9C-9CAB-D89FD14BC06C}" dt="2024-03-12T19:41:19.622" v="529" actId="1038"/>
          <ac:spMkLst>
            <pc:docMk/>
            <pc:sldMk cId="2745705674" sldId="409"/>
            <ac:spMk id="14" creationId="{2D897C0A-193E-C68F-7737-E8F3E8493FC4}"/>
          </ac:spMkLst>
        </pc:spChg>
        <pc:spChg chg="mod">
          <ac:chgData name="Marco Statera" userId="14834cdb-0591-4458-a932-529965d1d44f" providerId="ADAL" clId="{261F668D-B201-4C9C-9CAB-D89FD14BC06C}" dt="2024-03-12T19:41:10.512" v="512" actId="1076"/>
          <ac:spMkLst>
            <pc:docMk/>
            <pc:sldMk cId="2745705674" sldId="409"/>
            <ac:spMk id="15" creationId="{89FE2674-4EA1-7665-FE46-621B9C9EB61B}"/>
          </ac:spMkLst>
        </pc:spChg>
        <pc:graphicFrameChg chg="mod">
          <ac:chgData name="Marco Statera" userId="14834cdb-0591-4458-a932-529965d1d44f" providerId="ADAL" clId="{261F668D-B201-4C9C-9CAB-D89FD14BC06C}" dt="2024-03-12T19:41:25.616" v="530" actId="1076"/>
          <ac:graphicFrameMkLst>
            <pc:docMk/>
            <pc:sldMk cId="2745705674" sldId="409"/>
            <ac:graphicFrameMk id="11" creationId="{A14963B1-CC00-8A21-D032-BC33B477732C}"/>
          </ac:graphicFrameMkLst>
        </pc:graphicFrameChg>
        <pc:picChg chg="mod">
          <ac:chgData name="Marco Statera" userId="14834cdb-0591-4458-a932-529965d1d44f" providerId="ADAL" clId="{261F668D-B201-4C9C-9CAB-D89FD14BC06C}" dt="2024-03-12T19:41:19.622" v="529" actId="1038"/>
          <ac:picMkLst>
            <pc:docMk/>
            <pc:sldMk cId="2745705674" sldId="409"/>
            <ac:picMk id="13" creationId="{2EE5D4D1-1952-21C9-AA98-9C22837FE849}"/>
          </ac:picMkLst>
        </pc:picChg>
      </pc:sldChg>
      <pc:sldChg chg="addSp modSp mod">
        <pc:chgData name="Marco Statera" userId="14834cdb-0591-4458-a932-529965d1d44f" providerId="ADAL" clId="{261F668D-B201-4C9C-9CAB-D89FD14BC06C}" dt="2024-03-12T19:45:29.153" v="606" actId="1076"/>
        <pc:sldMkLst>
          <pc:docMk/>
          <pc:sldMk cId="2499116668" sldId="410"/>
        </pc:sldMkLst>
        <pc:spChg chg="add mod">
          <ac:chgData name="Marco Statera" userId="14834cdb-0591-4458-a932-529965d1d44f" providerId="ADAL" clId="{261F668D-B201-4C9C-9CAB-D89FD14BC06C}" dt="2024-03-12T19:45:29.153" v="606" actId="1076"/>
          <ac:spMkLst>
            <pc:docMk/>
            <pc:sldMk cId="2499116668" sldId="410"/>
            <ac:spMk id="2" creationId="{E036EEC3-293A-CDED-0D4B-088A5AFD2A18}"/>
          </ac:spMkLst>
        </pc:spChg>
        <pc:spChg chg="mod">
          <ac:chgData name="Marco Statera" userId="14834cdb-0591-4458-a932-529965d1d44f" providerId="ADAL" clId="{261F668D-B201-4C9C-9CAB-D89FD14BC06C}" dt="2024-03-12T19:43:44.612" v="555" actId="1076"/>
          <ac:spMkLst>
            <pc:docMk/>
            <pc:sldMk cId="2499116668" sldId="410"/>
            <ac:spMk id="30" creationId="{A5D3C194-D643-BCD7-2576-23652B39363E}"/>
          </ac:spMkLst>
        </pc:spChg>
        <pc:spChg chg="mod">
          <ac:chgData name="Marco Statera" userId="14834cdb-0591-4458-a932-529965d1d44f" providerId="ADAL" clId="{261F668D-B201-4C9C-9CAB-D89FD14BC06C}" dt="2024-03-12T19:43:35.271" v="553" actId="1076"/>
          <ac:spMkLst>
            <pc:docMk/>
            <pc:sldMk cId="2499116668" sldId="410"/>
            <ac:spMk id="32" creationId="{B3D4A84F-3F06-0D31-F62B-31F79A6223D9}"/>
          </ac:spMkLst>
        </pc:spChg>
        <pc:spChg chg="mod">
          <ac:chgData name="Marco Statera" userId="14834cdb-0591-4458-a932-529965d1d44f" providerId="ADAL" clId="{261F668D-B201-4C9C-9CAB-D89FD14BC06C}" dt="2024-03-12T19:44:42.278" v="567" actId="1035"/>
          <ac:spMkLst>
            <pc:docMk/>
            <pc:sldMk cId="2499116668" sldId="410"/>
            <ac:spMk id="33" creationId="{BC1074C1-8CBA-3485-5243-1DDC5498E3BC}"/>
          </ac:spMkLst>
        </pc:spChg>
        <pc:spChg chg="mod">
          <ac:chgData name="Marco Statera" userId="14834cdb-0591-4458-a932-529965d1d44f" providerId="ADAL" clId="{261F668D-B201-4C9C-9CAB-D89FD14BC06C}" dt="2024-03-12T19:43:40.251" v="554" actId="1076"/>
          <ac:spMkLst>
            <pc:docMk/>
            <pc:sldMk cId="2499116668" sldId="410"/>
            <ac:spMk id="34" creationId="{95FC84CE-83EB-D676-C266-21A8D889AEFA}"/>
          </ac:spMkLst>
        </pc:spChg>
        <pc:spChg chg="mod">
          <ac:chgData name="Marco Statera" userId="14834cdb-0591-4458-a932-529965d1d44f" providerId="ADAL" clId="{261F668D-B201-4C9C-9CAB-D89FD14BC06C}" dt="2024-03-12T19:44:21.271" v="562" actId="1076"/>
          <ac:spMkLst>
            <pc:docMk/>
            <pc:sldMk cId="2499116668" sldId="410"/>
            <ac:spMk id="35" creationId="{FE3D6EE5-E955-EE83-4601-ED862C767D6D}"/>
          </ac:spMkLst>
        </pc:spChg>
        <pc:graphicFrameChg chg="modGraphic">
          <ac:chgData name="Marco Statera" userId="14834cdb-0591-4458-a932-529965d1d44f" providerId="ADAL" clId="{261F668D-B201-4C9C-9CAB-D89FD14BC06C}" dt="2024-03-12T19:42:34.848" v="538" actId="20577"/>
          <ac:graphicFrameMkLst>
            <pc:docMk/>
            <pc:sldMk cId="2499116668" sldId="410"/>
            <ac:graphicFrameMk id="9" creationId="{7A2D7783-6A3C-84B2-6D58-43796028099D}"/>
          </ac:graphicFrameMkLst>
        </pc:graphicFrameChg>
      </pc:sldChg>
      <pc:sldChg chg="addSp delSp modSp add del mod">
        <pc:chgData name="Marco Statera" userId="14834cdb-0591-4458-a932-529965d1d44f" providerId="ADAL" clId="{261F668D-B201-4C9C-9CAB-D89FD14BC06C}" dt="2024-03-12T19:59:15.708" v="1477" actId="1076"/>
        <pc:sldMkLst>
          <pc:docMk/>
          <pc:sldMk cId="2295969286" sldId="411"/>
        </pc:sldMkLst>
        <pc:spChg chg="add mod">
          <ac:chgData name="Marco Statera" userId="14834cdb-0591-4458-a932-529965d1d44f" providerId="ADAL" clId="{261F668D-B201-4C9C-9CAB-D89FD14BC06C}" dt="2024-03-12T17:41:57.133" v="156"/>
          <ac:spMkLst>
            <pc:docMk/>
            <pc:sldMk cId="2295969286" sldId="411"/>
            <ac:spMk id="7" creationId="{161C05D9-6DDB-D473-7FEC-9779C6CF1C83}"/>
          </ac:spMkLst>
        </pc:spChg>
        <pc:spChg chg="add mod">
          <ac:chgData name="Marco Statera" userId="14834cdb-0591-4458-a932-529965d1d44f" providerId="ADAL" clId="{261F668D-B201-4C9C-9CAB-D89FD14BC06C}" dt="2024-03-12T17:41:57.133" v="156"/>
          <ac:spMkLst>
            <pc:docMk/>
            <pc:sldMk cId="2295969286" sldId="411"/>
            <ac:spMk id="8" creationId="{574BDA95-638E-1AEF-81BF-DCBA0A17856A}"/>
          </ac:spMkLst>
        </pc:spChg>
        <pc:spChg chg="add del mod">
          <ac:chgData name="Marco Statera" userId="14834cdb-0591-4458-a932-529965d1d44f" providerId="ADAL" clId="{261F668D-B201-4C9C-9CAB-D89FD14BC06C}" dt="2024-03-12T17:44:40.375" v="205" actId="478"/>
          <ac:spMkLst>
            <pc:docMk/>
            <pc:sldMk cId="2295969286" sldId="411"/>
            <ac:spMk id="10" creationId="{60E58116-9B24-F3C5-9523-3C01B576C63B}"/>
          </ac:spMkLst>
        </pc:spChg>
        <pc:spChg chg="add mod">
          <ac:chgData name="Marco Statera" userId="14834cdb-0591-4458-a932-529965d1d44f" providerId="ADAL" clId="{261F668D-B201-4C9C-9CAB-D89FD14BC06C}" dt="2024-03-12T19:58:42.314" v="1448" actId="1036"/>
          <ac:spMkLst>
            <pc:docMk/>
            <pc:sldMk cId="2295969286" sldId="411"/>
            <ac:spMk id="11" creationId="{8789F037-0BAB-CA2A-2AB6-C44DD9C0DB79}"/>
          </ac:spMkLst>
        </pc:spChg>
        <pc:spChg chg="add mod">
          <ac:chgData name="Marco Statera" userId="14834cdb-0591-4458-a932-529965d1d44f" providerId="ADAL" clId="{261F668D-B201-4C9C-9CAB-D89FD14BC06C}" dt="2024-03-12T19:58:42.314" v="1448" actId="1036"/>
          <ac:spMkLst>
            <pc:docMk/>
            <pc:sldMk cId="2295969286" sldId="411"/>
            <ac:spMk id="12" creationId="{787DB651-F50D-E528-0A5D-8662599CAB6D}"/>
          </ac:spMkLst>
        </pc:spChg>
        <pc:spChg chg="add mod">
          <ac:chgData name="Marco Statera" userId="14834cdb-0591-4458-a932-529965d1d44f" providerId="ADAL" clId="{261F668D-B201-4C9C-9CAB-D89FD14BC06C}" dt="2024-03-12T19:59:15.708" v="1477" actId="1076"/>
          <ac:spMkLst>
            <pc:docMk/>
            <pc:sldMk cId="2295969286" sldId="411"/>
            <ac:spMk id="13" creationId="{9A8E8655-A623-86BA-BC52-2BA17856A3E2}"/>
          </ac:spMkLst>
        </pc:spChg>
        <pc:spChg chg="mod">
          <ac:chgData name="Marco Statera" userId="14834cdb-0591-4458-a932-529965d1d44f" providerId="ADAL" clId="{261F668D-B201-4C9C-9CAB-D89FD14BC06C}" dt="2024-03-12T17:21:41.201" v="71" actId="20577"/>
          <ac:spMkLst>
            <pc:docMk/>
            <pc:sldMk cId="2295969286" sldId="411"/>
            <ac:spMk id="54" creationId="{E6017523-520D-428A-967B-584F81760430}"/>
          </ac:spMkLst>
        </pc:spChg>
        <pc:grpChg chg="mod">
          <ac:chgData name="Marco Statera" userId="14834cdb-0591-4458-a932-529965d1d44f" providerId="ADAL" clId="{261F668D-B201-4C9C-9CAB-D89FD14BC06C}" dt="2024-03-12T19:58:49.114" v="1449" actId="14100"/>
          <ac:grpSpMkLst>
            <pc:docMk/>
            <pc:sldMk cId="2295969286" sldId="411"/>
            <ac:grpSpMk id="4" creationId="{51B7B5BD-84EC-4810-87E9-170483001ED9}"/>
          </ac:grpSpMkLst>
        </pc:grpChg>
        <pc:picChg chg="mod">
          <ac:chgData name="Marco Statera" userId="14834cdb-0591-4458-a932-529965d1d44f" providerId="ADAL" clId="{261F668D-B201-4C9C-9CAB-D89FD14BC06C}" dt="2024-03-12T19:58:42.314" v="1448" actId="1036"/>
          <ac:picMkLst>
            <pc:docMk/>
            <pc:sldMk cId="2295969286" sldId="411"/>
            <ac:picMk id="9" creationId="{85B0C2B6-3B7B-4FE8-9BCE-AACE16727537}"/>
          </ac:picMkLst>
        </pc:picChg>
      </pc:sldChg>
      <pc:sldChg chg="addSp modSp mod ord">
        <pc:chgData name="Marco Statera" userId="14834cdb-0591-4458-a932-529965d1d44f" providerId="ADAL" clId="{261F668D-B201-4C9C-9CAB-D89FD14BC06C}" dt="2024-03-12T19:37:31.868" v="495"/>
        <pc:sldMkLst>
          <pc:docMk/>
          <pc:sldMk cId="4189391215" sldId="412"/>
        </pc:sldMkLst>
        <pc:spChg chg="add mod ord">
          <ac:chgData name="Marco Statera" userId="14834cdb-0591-4458-a932-529965d1d44f" providerId="ADAL" clId="{261F668D-B201-4C9C-9CAB-D89FD14BC06C}" dt="2024-03-12T19:29:40.891" v="273" actId="166"/>
          <ac:spMkLst>
            <pc:docMk/>
            <pc:sldMk cId="4189391215" sldId="412"/>
            <ac:spMk id="4" creationId="{B9057414-5C9A-745A-0DF1-EC3E17A9C832}"/>
          </ac:spMkLst>
        </pc:spChg>
        <pc:spChg chg="add mod">
          <ac:chgData name="Marco Statera" userId="14834cdb-0591-4458-a932-529965d1d44f" providerId="ADAL" clId="{261F668D-B201-4C9C-9CAB-D89FD14BC06C}" dt="2024-03-12T19:29:23.996" v="251" actId="1038"/>
          <ac:spMkLst>
            <pc:docMk/>
            <pc:sldMk cId="4189391215" sldId="412"/>
            <ac:spMk id="8" creationId="{168AB2B1-F9C9-41FB-C7BB-23E6C9BC0AD2}"/>
          </ac:spMkLst>
        </pc:spChg>
        <pc:spChg chg="mod">
          <ac:chgData name="Marco Statera" userId="14834cdb-0591-4458-a932-529965d1d44f" providerId="ADAL" clId="{261F668D-B201-4C9C-9CAB-D89FD14BC06C}" dt="2024-03-12T17:20:21.515" v="65" actId="20577"/>
          <ac:spMkLst>
            <pc:docMk/>
            <pc:sldMk cId="4189391215" sldId="412"/>
            <ac:spMk id="54" creationId="{ED145130-D920-D802-3163-CDE1AB4F77DD}"/>
          </ac:spMkLst>
        </pc:spChg>
      </pc:sldChg>
      <pc:sldChg chg="new del">
        <pc:chgData name="Marco Statera" userId="14834cdb-0591-4458-a932-529965d1d44f" providerId="ADAL" clId="{261F668D-B201-4C9C-9CAB-D89FD14BC06C}" dt="2024-03-12T19:32:10.761" v="275" actId="680"/>
        <pc:sldMkLst>
          <pc:docMk/>
          <pc:sldMk cId="1337307854" sldId="413"/>
        </pc:sldMkLst>
      </pc:sldChg>
      <pc:sldChg chg="addSp modSp new mod ord chgLayout">
        <pc:chgData name="Marco Statera" userId="14834cdb-0591-4458-a932-529965d1d44f" providerId="ADAL" clId="{261F668D-B201-4C9C-9CAB-D89FD14BC06C}" dt="2024-03-13T07:58:45.362" v="1673" actId="20577"/>
        <pc:sldMkLst>
          <pc:docMk/>
          <pc:sldMk cId="3702930105" sldId="413"/>
        </pc:sldMkLst>
        <pc:spChg chg="mod ord">
          <ac:chgData name="Marco Statera" userId="14834cdb-0591-4458-a932-529965d1d44f" providerId="ADAL" clId="{261F668D-B201-4C9C-9CAB-D89FD14BC06C}" dt="2024-03-13T07:58:35.323" v="1671" actId="14100"/>
          <ac:spMkLst>
            <pc:docMk/>
            <pc:sldMk cId="3702930105" sldId="413"/>
            <ac:spMk id="2" creationId="{CAC1FFF0-FBA0-AD09-ABC7-7119D8741B0B}"/>
          </ac:spMkLst>
        </pc:spChg>
        <pc:spChg chg="mod ord">
          <ac:chgData name="Marco Statera" userId="14834cdb-0591-4458-a932-529965d1d44f" providerId="ADAL" clId="{261F668D-B201-4C9C-9CAB-D89FD14BC06C}" dt="2024-03-13T07:57:29.309" v="1670" actId="700"/>
          <ac:spMkLst>
            <pc:docMk/>
            <pc:sldMk cId="3702930105" sldId="413"/>
            <ac:spMk id="3" creationId="{E43DF53E-96CA-89C0-9E9F-7EFE61519259}"/>
          </ac:spMkLst>
        </pc:spChg>
        <pc:spChg chg="mod ord">
          <ac:chgData name="Marco Statera" userId="14834cdb-0591-4458-a932-529965d1d44f" providerId="ADAL" clId="{261F668D-B201-4C9C-9CAB-D89FD14BC06C}" dt="2024-03-13T07:57:29.309" v="1670" actId="700"/>
          <ac:spMkLst>
            <pc:docMk/>
            <pc:sldMk cId="3702930105" sldId="413"/>
            <ac:spMk id="4" creationId="{A6B5C985-0B79-1B3D-EC04-C3991331B36C}"/>
          </ac:spMkLst>
        </pc:spChg>
        <pc:spChg chg="mod ord">
          <ac:chgData name="Marco Statera" userId="14834cdb-0591-4458-a932-529965d1d44f" providerId="ADAL" clId="{261F668D-B201-4C9C-9CAB-D89FD14BC06C}" dt="2024-03-13T07:57:29.309" v="1670" actId="700"/>
          <ac:spMkLst>
            <pc:docMk/>
            <pc:sldMk cId="3702930105" sldId="413"/>
            <ac:spMk id="5" creationId="{4A66FE58-F519-E0E4-AC58-328461CAB255}"/>
          </ac:spMkLst>
        </pc:spChg>
        <pc:spChg chg="mod ord">
          <ac:chgData name="Marco Statera" userId="14834cdb-0591-4458-a932-529965d1d44f" providerId="ADAL" clId="{261F668D-B201-4C9C-9CAB-D89FD14BC06C}" dt="2024-03-13T07:58:45.362" v="1673" actId="20577"/>
          <ac:spMkLst>
            <pc:docMk/>
            <pc:sldMk cId="3702930105" sldId="413"/>
            <ac:spMk id="6" creationId="{E62BFD66-E208-F592-17B2-0938B67F872C}"/>
          </ac:spMkLst>
        </pc:spChg>
        <pc:picChg chg="add mod modCrop">
          <ac:chgData name="Marco Statera" userId="14834cdb-0591-4458-a932-529965d1d44f" providerId="ADAL" clId="{261F668D-B201-4C9C-9CAB-D89FD14BC06C}" dt="2024-03-12T19:36:05.509" v="486" actId="1076"/>
          <ac:picMkLst>
            <pc:docMk/>
            <pc:sldMk cId="3702930105" sldId="413"/>
            <ac:picMk id="7" creationId="{1F9D78BE-4176-E4F5-6F4B-E3AB6462ED03}"/>
          </ac:picMkLst>
        </pc:picChg>
        <pc:picChg chg="add mod">
          <ac:chgData name="Marco Statera" userId="14834cdb-0591-4458-a932-529965d1d44f" providerId="ADAL" clId="{261F668D-B201-4C9C-9CAB-D89FD14BC06C}" dt="2024-03-12T19:37:12.497" v="491" actId="1076"/>
          <ac:picMkLst>
            <pc:docMk/>
            <pc:sldMk cId="3702930105" sldId="413"/>
            <ac:picMk id="8" creationId="{F71F4EBC-ED41-BF9F-2F7D-6F3F11EEDD60}"/>
          </ac:picMkLst>
        </pc:picChg>
        <pc:picChg chg="add mod">
          <ac:chgData name="Marco Statera" userId="14834cdb-0591-4458-a932-529965d1d44f" providerId="ADAL" clId="{261F668D-B201-4C9C-9CAB-D89FD14BC06C}" dt="2024-03-12T19:37:12.497" v="491" actId="1076"/>
          <ac:picMkLst>
            <pc:docMk/>
            <pc:sldMk cId="3702930105" sldId="413"/>
            <ac:picMk id="9" creationId="{FE2B6F0E-FBD0-D63C-865A-2B72963ACE29}"/>
          </ac:picMkLst>
        </pc:picChg>
        <pc:picChg chg="add mod">
          <ac:chgData name="Marco Statera" userId="14834cdb-0591-4458-a932-529965d1d44f" providerId="ADAL" clId="{261F668D-B201-4C9C-9CAB-D89FD14BC06C}" dt="2024-03-12T19:37:07.251" v="490" actId="1076"/>
          <ac:picMkLst>
            <pc:docMk/>
            <pc:sldMk cId="3702930105" sldId="413"/>
            <ac:picMk id="10" creationId="{40BBC3C1-55C4-743F-591D-998035AAB28A}"/>
          </ac:picMkLst>
        </pc:picChg>
        <pc:picChg chg="add mod">
          <ac:chgData name="Marco Statera" userId="14834cdb-0591-4458-a932-529965d1d44f" providerId="ADAL" clId="{261F668D-B201-4C9C-9CAB-D89FD14BC06C}" dt="2024-03-12T19:37:07.251" v="490" actId="1076"/>
          <ac:picMkLst>
            <pc:docMk/>
            <pc:sldMk cId="3702930105" sldId="413"/>
            <ac:picMk id="11" creationId="{56DEC9B9-34A7-7A99-05A7-A61EECEE745B}"/>
          </ac:picMkLst>
        </pc:picChg>
      </pc:sldChg>
      <pc:sldChg chg="new del">
        <pc:chgData name="Marco Statera" userId="14834cdb-0591-4458-a932-529965d1d44f" providerId="ADAL" clId="{261F668D-B201-4C9C-9CAB-D89FD14BC06C}" dt="2024-03-12T19:33:15.848" v="361" actId="47"/>
        <pc:sldMkLst>
          <pc:docMk/>
          <pc:sldMk cId="1366003325" sldId="414"/>
        </pc:sldMkLst>
      </pc:sldChg>
      <pc:sldChg chg="addSp modSp new add del mod">
        <pc:chgData name="Marco Statera" userId="14834cdb-0591-4458-a932-529965d1d44f" providerId="ADAL" clId="{261F668D-B201-4C9C-9CAB-D89FD14BC06C}" dt="2024-03-12T20:00:55.618" v="1519" actId="1038"/>
        <pc:sldMkLst>
          <pc:docMk/>
          <pc:sldMk cId="3546810232" sldId="414"/>
        </pc:sldMkLst>
        <pc:spChg chg="mod">
          <ac:chgData name="Marco Statera" userId="14834cdb-0591-4458-a932-529965d1d44f" providerId="ADAL" clId="{261F668D-B201-4C9C-9CAB-D89FD14BC06C}" dt="2024-03-12T20:00:55.618" v="1519" actId="1038"/>
          <ac:spMkLst>
            <pc:docMk/>
            <pc:sldMk cId="3546810232" sldId="414"/>
            <ac:spMk id="2" creationId="{CD058EA2-E857-EBEE-FC4B-B60ED2BBC08F}"/>
          </ac:spMkLst>
        </pc:spChg>
        <pc:spChg chg="mod">
          <ac:chgData name="Marco Statera" userId="14834cdb-0591-4458-a932-529965d1d44f" providerId="ADAL" clId="{261F668D-B201-4C9C-9CAB-D89FD14BC06C}" dt="2024-03-12T19:47:12.516" v="615" actId="20577"/>
          <ac:spMkLst>
            <pc:docMk/>
            <pc:sldMk cId="3546810232" sldId="414"/>
            <ac:spMk id="6" creationId="{7DE92AB8-14F0-761B-AC94-8D4DA00C2096}"/>
          </ac:spMkLst>
        </pc:spChg>
        <pc:spChg chg="add mod">
          <ac:chgData name="Marco Statera" userId="14834cdb-0591-4458-a932-529965d1d44f" providerId="ADAL" clId="{261F668D-B201-4C9C-9CAB-D89FD14BC06C}" dt="2024-03-12T19:58:04.695" v="1419" actId="1076"/>
          <ac:spMkLst>
            <pc:docMk/>
            <pc:sldMk cId="3546810232" sldId="414"/>
            <ac:spMk id="7" creationId="{61D86F65-80AE-342C-0C05-A9E8C8A1DEEF}"/>
          </ac:spMkLst>
        </pc:spChg>
        <pc:picChg chg="add mod">
          <ac:chgData name="Marco Statera" userId="14834cdb-0591-4458-a932-529965d1d44f" providerId="ADAL" clId="{261F668D-B201-4C9C-9CAB-D89FD14BC06C}" dt="2024-03-12T19:57:45.625" v="1392" actId="1038"/>
          <ac:picMkLst>
            <pc:docMk/>
            <pc:sldMk cId="3546810232" sldId="414"/>
            <ac:picMk id="8" creationId="{8E427F75-01A6-21A8-E49E-07666036AECE}"/>
          </ac:picMkLst>
        </pc:picChg>
        <pc:picChg chg="add mod">
          <ac:chgData name="Marco Statera" userId="14834cdb-0591-4458-a932-529965d1d44f" providerId="ADAL" clId="{261F668D-B201-4C9C-9CAB-D89FD14BC06C}" dt="2024-03-12T19:57:12.956" v="1377" actId="1076"/>
          <ac:picMkLst>
            <pc:docMk/>
            <pc:sldMk cId="3546810232" sldId="414"/>
            <ac:picMk id="9" creationId="{864C69A2-6A44-E631-61DF-C405E76EC833}"/>
          </ac:picMkLst>
        </pc:picChg>
        <pc:picChg chg="add mod">
          <ac:chgData name="Marco Statera" userId="14834cdb-0591-4458-a932-529965d1d44f" providerId="ADAL" clId="{261F668D-B201-4C9C-9CAB-D89FD14BC06C}" dt="2024-03-12T19:57:51.446" v="1416" actId="1038"/>
          <ac:picMkLst>
            <pc:docMk/>
            <pc:sldMk cId="3546810232" sldId="414"/>
            <ac:picMk id="10" creationId="{CBF7A934-1328-7F62-0A9F-942B499B12AE}"/>
          </ac:picMkLst>
        </pc:picChg>
        <pc:picChg chg="add mod">
          <ac:chgData name="Marco Statera" userId="14834cdb-0591-4458-a932-529965d1d44f" providerId="ADAL" clId="{261F668D-B201-4C9C-9CAB-D89FD14BC06C}" dt="2024-03-12T19:57:55.310" v="1417" actId="1076"/>
          <ac:picMkLst>
            <pc:docMk/>
            <pc:sldMk cId="3546810232" sldId="414"/>
            <ac:picMk id="11" creationId="{CE16F019-F9A4-338C-BFE9-44DD82C93028}"/>
          </ac:picMkLst>
        </pc:picChg>
      </pc:sldChg>
      <pc:sldChg chg="addSp delSp modSp new mod">
        <pc:chgData name="Marco Statera" userId="14834cdb-0591-4458-a932-529965d1d44f" providerId="ADAL" clId="{261F668D-B201-4C9C-9CAB-D89FD14BC06C}" dt="2024-03-13T07:54:27.794" v="1663"/>
        <pc:sldMkLst>
          <pc:docMk/>
          <pc:sldMk cId="2648490799" sldId="415"/>
        </pc:sldMkLst>
        <pc:spChg chg="del">
          <ac:chgData name="Marco Statera" userId="14834cdb-0591-4458-a932-529965d1d44f" providerId="ADAL" clId="{261F668D-B201-4C9C-9CAB-D89FD14BC06C}" dt="2024-03-13T07:53:11.022" v="1630" actId="478"/>
          <ac:spMkLst>
            <pc:docMk/>
            <pc:sldMk cId="2648490799" sldId="415"/>
            <ac:spMk id="2" creationId="{5A06D290-19E9-5888-E2DD-EEB4A2337FED}"/>
          </ac:spMkLst>
        </pc:spChg>
        <pc:spChg chg="mod">
          <ac:chgData name="Marco Statera" userId="14834cdb-0591-4458-a932-529965d1d44f" providerId="ADAL" clId="{261F668D-B201-4C9C-9CAB-D89FD14BC06C}" dt="2024-03-13T07:54:27.794" v="1663"/>
          <ac:spMkLst>
            <pc:docMk/>
            <pc:sldMk cId="2648490799" sldId="415"/>
            <ac:spMk id="6" creationId="{98E55783-B009-DF9A-168D-D0E4A299C108}"/>
          </ac:spMkLst>
        </pc:spChg>
        <pc:spChg chg="add mod">
          <ac:chgData name="Marco Statera" userId="14834cdb-0591-4458-a932-529965d1d44f" providerId="ADAL" clId="{261F668D-B201-4C9C-9CAB-D89FD14BC06C}" dt="2024-03-13T07:53:18.726" v="1649" actId="1035"/>
          <ac:spMkLst>
            <pc:docMk/>
            <pc:sldMk cId="2648490799" sldId="415"/>
            <ac:spMk id="7" creationId="{E354F850-EE01-E739-6D89-9B67EB217A40}"/>
          </ac:spMkLst>
        </pc:spChg>
        <pc:spChg chg="add mod">
          <ac:chgData name="Marco Statera" userId="14834cdb-0591-4458-a932-529965d1d44f" providerId="ADAL" clId="{261F668D-B201-4C9C-9CAB-D89FD14BC06C}" dt="2024-03-13T07:53:18.726" v="1649" actId="1035"/>
          <ac:spMkLst>
            <pc:docMk/>
            <pc:sldMk cId="2648490799" sldId="415"/>
            <ac:spMk id="12" creationId="{3C8AF5AB-9120-0071-401D-6D66819E5802}"/>
          </ac:spMkLst>
        </pc:spChg>
        <pc:spChg chg="add mod">
          <ac:chgData name="Marco Statera" userId="14834cdb-0591-4458-a932-529965d1d44f" providerId="ADAL" clId="{261F668D-B201-4C9C-9CAB-D89FD14BC06C}" dt="2024-03-13T07:53:18.726" v="1649" actId="1035"/>
          <ac:spMkLst>
            <pc:docMk/>
            <pc:sldMk cId="2648490799" sldId="415"/>
            <ac:spMk id="14" creationId="{5A9FED4C-40EB-2C53-6AF9-B11537234AC7}"/>
          </ac:spMkLst>
        </pc:spChg>
        <pc:spChg chg="add mod">
          <ac:chgData name="Marco Statera" userId="14834cdb-0591-4458-a932-529965d1d44f" providerId="ADAL" clId="{261F668D-B201-4C9C-9CAB-D89FD14BC06C}" dt="2024-03-13T07:53:35.005" v="1651"/>
          <ac:spMkLst>
            <pc:docMk/>
            <pc:sldMk cId="2648490799" sldId="415"/>
            <ac:spMk id="15" creationId="{3B3B7812-2A1E-4C12-6F97-A18AE9890A47}"/>
          </ac:spMkLst>
        </pc:spChg>
        <pc:graphicFrameChg chg="add mod">
          <ac:chgData name="Marco Statera" userId="14834cdb-0591-4458-a932-529965d1d44f" providerId="ADAL" clId="{261F668D-B201-4C9C-9CAB-D89FD14BC06C}" dt="2024-03-13T07:53:18.726" v="1649" actId="1035"/>
          <ac:graphicFrameMkLst>
            <pc:docMk/>
            <pc:sldMk cId="2648490799" sldId="415"/>
            <ac:graphicFrameMk id="9" creationId="{53DD1AA3-33CC-F9FF-356F-490C04760DB0}"/>
          </ac:graphicFrameMkLst>
        </pc:graphicFrameChg>
        <pc:graphicFrameChg chg="add mod">
          <ac:chgData name="Marco Statera" userId="14834cdb-0591-4458-a932-529965d1d44f" providerId="ADAL" clId="{261F668D-B201-4C9C-9CAB-D89FD14BC06C}" dt="2024-03-13T07:53:18.726" v="1649" actId="1035"/>
          <ac:graphicFrameMkLst>
            <pc:docMk/>
            <pc:sldMk cId="2648490799" sldId="415"/>
            <ac:graphicFrameMk id="10" creationId="{8E619DEF-0804-D7A7-2488-4035BE7C0AA2}"/>
          </ac:graphicFrameMkLst>
        </pc:graphicFrameChg>
        <pc:picChg chg="add mod">
          <ac:chgData name="Marco Statera" userId="14834cdb-0591-4458-a932-529965d1d44f" providerId="ADAL" clId="{261F668D-B201-4C9C-9CAB-D89FD14BC06C}" dt="2024-03-13T07:53:18.726" v="1649" actId="1035"/>
          <ac:picMkLst>
            <pc:docMk/>
            <pc:sldMk cId="2648490799" sldId="415"/>
            <ac:picMk id="8" creationId="{E18223DA-0DB6-C865-A446-560C8504CB54}"/>
          </ac:picMkLst>
        </pc:picChg>
        <pc:cxnChg chg="add mod">
          <ac:chgData name="Marco Statera" userId="14834cdb-0591-4458-a932-529965d1d44f" providerId="ADAL" clId="{261F668D-B201-4C9C-9CAB-D89FD14BC06C}" dt="2024-03-13T07:53:18.726" v="1649" actId="1035"/>
          <ac:cxnSpMkLst>
            <pc:docMk/>
            <pc:sldMk cId="2648490799" sldId="415"/>
            <ac:cxnSpMk id="11" creationId="{29693AB2-10A5-8675-F7A9-991310412C99}"/>
          </ac:cxnSpMkLst>
        </pc:cxnChg>
        <pc:cxnChg chg="add mod">
          <ac:chgData name="Marco Statera" userId="14834cdb-0591-4458-a932-529965d1d44f" providerId="ADAL" clId="{261F668D-B201-4C9C-9CAB-D89FD14BC06C}" dt="2024-03-13T07:53:18.726" v="1649" actId="1035"/>
          <ac:cxnSpMkLst>
            <pc:docMk/>
            <pc:sldMk cId="2648490799" sldId="415"/>
            <ac:cxnSpMk id="13" creationId="{9770D1CA-11A5-C668-F295-B8858A8047BA}"/>
          </ac:cxnSpMkLst>
        </pc:cxnChg>
      </pc:sldChg>
      <pc:sldMasterChg chg="modSldLayout">
        <pc:chgData name="Marco Statera" userId="14834cdb-0591-4458-a932-529965d1d44f" providerId="ADAL" clId="{261F668D-B201-4C9C-9CAB-D89FD14BC06C}" dt="2024-03-13T07:56:19.439" v="1667" actId="255"/>
        <pc:sldMasterMkLst>
          <pc:docMk/>
          <pc:sldMasterMk cId="3573454302" sldId="2147483660"/>
        </pc:sldMasterMkLst>
        <pc:sldLayoutChg chg="modSp mod">
          <pc:chgData name="Marco Statera" userId="14834cdb-0591-4458-a932-529965d1d44f" providerId="ADAL" clId="{261F668D-B201-4C9C-9CAB-D89FD14BC06C}" dt="2024-03-13T07:56:19.439" v="1667" actId="255"/>
          <pc:sldLayoutMkLst>
            <pc:docMk/>
            <pc:sldMasterMk cId="3573454302" sldId="2147483660"/>
            <pc:sldLayoutMk cId="3774260522" sldId="2147483662"/>
          </pc:sldLayoutMkLst>
          <pc:spChg chg="mod">
            <ac:chgData name="Marco Statera" userId="14834cdb-0591-4458-a932-529965d1d44f" providerId="ADAL" clId="{261F668D-B201-4C9C-9CAB-D89FD14BC06C}" dt="2024-03-13T07:55:04.810" v="1665" actId="242"/>
            <ac:spMkLst>
              <pc:docMk/>
              <pc:sldMasterMk cId="3573454302" sldId="2147483660"/>
              <pc:sldLayoutMk cId="3774260522" sldId="2147483662"/>
              <ac:spMk id="3" creationId="{038C759D-E35F-02C4-F9B7-C467CE5F8DBE}"/>
            </ac:spMkLst>
          </pc:spChg>
          <pc:spChg chg="mod">
            <ac:chgData name="Marco Statera" userId="14834cdb-0591-4458-a932-529965d1d44f" providerId="ADAL" clId="{261F668D-B201-4C9C-9CAB-D89FD14BC06C}" dt="2024-03-13T07:52:08.093" v="1627" actId="14100"/>
            <ac:spMkLst>
              <pc:docMk/>
              <pc:sldMasterMk cId="3573454302" sldId="2147483660"/>
              <pc:sldLayoutMk cId="3774260522" sldId="2147483662"/>
              <ac:spMk id="4" creationId="{194E3031-5366-534C-291B-4EED5FE250AF}"/>
            </ac:spMkLst>
          </pc:spChg>
          <pc:spChg chg="mod">
            <ac:chgData name="Marco Statera" userId="14834cdb-0591-4458-a932-529965d1d44f" providerId="ADAL" clId="{261F668D-B201-4C9C-9CAB-D89FD14BC06C}" dt="2024-03-13T07:56:19.439" v="1667" actId="255"/>
            <ac:spMkLst>
              <pc:docMk/>
              <pc:sldMasterMk cId="3573454302" sldId="2147483660"/>
              <pc:sldLayoutMk cId="3774260522" sldId="2147483662"/>
              <ac:spMk id="5" creationId="{0A8591FC-B8D6-067C-01FB-4638482F6874}"/>
            </ac:spMkLst>
          </pc:spChg>
        </pc:sldLayoutChg>
      </pc:sldMasterChg>
      <pc:sldMasterChg chg="modSp mod">
        <pc:chgData name="Marco Statera" userId="14834cdb-0591-4458-a932-529965d1d44f" providerId="ADAL" clId="{261F668D-B201-4C9C-9CAB-D89FD14BC06C}" dt="2024-03-13T07:56:38.362" v="1669" actId="255"/>
        <pc:sldMasterMkLst>
          <pc:docMk/>
          <pc:sldMasterMk cId="138280159" sldId="2147483668"/>
        </pc:sldMasterMkLst>
        <pc:spChg chg="mod">
          <ac:chgData name="Marco Statera" userId="14834cdb-0591-4458-a932-529965d1d44f" providerId="ADAL" clId="{261F668D-B201-4C9C-9CAB-D89FD14BC06C}" dt="2024-03-13T07:56:38.362" v="1669" actId="255"/>
          <ac:spMkLst>
            <pc:docMk/>
            <pc:sldMasterMk cId="138280159" sldId="2147483668"/>
            <ac:spMk id="11" creationId="{905BF839-3FEB-CA89-7FE1-8C5D9B4917B3}"/>
          </ac:spMkLst>
        </pc:sp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051942-5739-4ADF-ADA1-7F62A55F4D96}" type="doc">
      <dgm:prSet loTypeId="urn:microsoft.com/office/officeart/2005/8/layout/radial6" loCatId="relationship" qsTypeId="urn:microsoft.com/office/officeart/2005/8/quickstyle/simple1" qsCatId="simple" csTypeId="urn:microsoft.com/office/officeart/2005/8/colors/colorful4" csCatId="colorful" phldr="1"/>
      <dgm:spPr/>
      <dgm:t>
        <a:bodyPr/>
        <a:lstStyle/>
        <a:p>
          <a:endParaRPr lang="it-IT"/>
        </a:p>
      </dgm:t>
    </dgm:pt>
    <dgm:pt modelId="{2D70BCFF-E896-4AE4-A982-942CC0747BDC}">
      <dgm:prSet phldrT="[Testo]" custT="1"/>
      <dgm:spPr/>
      <dgm:t>
        <a:bodyPr/>
        <a:lstStyle/>
        <a:p>
          <a:r>
            <a:rPr lang="it-IT" sz="2400" dirty="0"/>
            <a:t>826 </a:t>
          </a:r>
          <a:r>
            <a:rPr lang="it-IT" sz="2400" dirty="0" err="1"/>
            <a:t>cells</a:t>
          </a:r>
          <a:endParaRPr lang="it-IT" sz="2400" dirty="0"/>
        </a:p>
      </dgm:t>
    </dgm:pt>
    <dgm:pt modelId="{AE3A5A12-AF5A-4E39-9A01-9097A0FF3A9B}" type="parTrans" cxnId="{B515B347-B7F6-4CF6-BF02-913A1F6108B3}">
      <dgm:prSet/>
      <dgm:spPr/>
      <dgm:t>
        <a:bodyPr/>
        <a:lstStyle/>
        <a:p>
          <a:endParaRPr lang="it-IT"/>
        </a:p>
      </dgm:t>
    </dgm:pt>
    <dgm:pt modelId="{E7EA0766-579B-4C53-AA55-CFB024FA3426}" type="sibTrans" cxnId="{B515B347-B7F6-4CF6-BF02-913A1F6108B3}">
      <dgm:prSet/>
      <dgm:spPr/>
      <dgm:t>
        <a:bodyPr/>
        <a:lstStyle/>
        <a:p>
          <a:endParaRPr lang="it-IT"/>
        </a:p>
      </dgm:t>
    </dgm:pt>
    <dgm:pt modelId="{7669ED4B-0598-4684-A804-1929C34EB131}">
      <dgm:prSet phldrT="[Testo]" custT="1"/>
      <dgm:spPr/>
      <dgm:t>
        <a:bodyPr/>
        <a:lstStyle/>
        <a:p>
          <a:r>
            <a:rPr lang="it-IT" sz="2000" dirty="0" err="1"/>
            <a:t>mechanical</a:t>
          </a:r>
          <a:r>
            <a:rPr lang="it-IT" sz="2000" dirty="0"/>
            <a:t> support</a:t>
          </a:r>
        </a:p>
      </dgm:t>
    </dgm:pt>
    <dgm:pt modelId="{AFE59165-8F9F-41AC-BD71-BF3C1402517F}" type="parTrans" cxnId="{9D3D7CB8-3655-4E61-ABE7-C013E33A3962}">
      <dgm:prSet/>
      <dgm:spPr/>
      <dgm:t>
        <a:bodyPr/>
        <a:lstStyle/>
        <a:p>
          <a:endParaRPr lang="it-IT"/>
        </a:p>
      </dgm:t>
    </dgm:pt>
    <dgm:pt modelId="{72239D1C-4ACE-46EA-B560-FE34F610BFEF}" type="sibTrans" cxnId="{9D3D7CB8-3655-4E61-ABE7-C013E33A3962}">
      <dgm:prSet/>
      <dgm:spPr/>
      <dgm:t>
        <a:bodyPr/>
        <a:lstStyle/>
        <a:p>
          <a:endParaRPr lang="it-IT"/>
        </a:p>
      </dgm:t>
    </dgm:pt>
    <dgm:pt modelId="{AF225A07-27C9-46FD-9FE8-BC9148B35768}">
      <dgm:prSet phldrT="[Testo]" custT="1"/>
      <dgm:spPr/>
      <dgm:t>
        <a:bodyPr/>
        <a:lstStyle/>
        <a:p>
          <a:r>
            <a:rPr lang="it-IT" sz="2000" dirty="0"/>
            <a:t>Power leads</a:t>
          </a:r>
        </a:p>
      </dgm:t>
    </dgm:pt>
    <dgm:pt modelId="{67A1623C-2DD9-42E6-8C8E-2A18391D5854}" type="parTrans" cxnId="{F271ACD5-9C65-4733-B552-46826BDEDF34}">
      <dgm:prSet/>
      <dgm:spPr/>
      <dgm:t>
        <a:bodyPr/>
        <a:lstStyle/>
        <a:p>
          <a:endParaRPr lang="it-IT"/>
        </a:p>
      </dgm:t>
    </dgm:pt>
    <dgm:pt modelId="{9EF94DAF-0472-4B18-A6E3-0E329A6E9A4D}" type="sibTrans" cxnId="{F271ACD5-9C65-4733-B552-46826BDEDF34}">
      <dgm:prSet/>
      <dgm:spPr/>
      <dgm:t>
        <a:bodyPr/>
        <a:lstStyle/>
        <a:p>
          <a:endParaRPr lang="it-IT"/>
        </a:p>
      </dgm:t>
    </dgm:pt>
    <dgm:pt modelId="{FD8B4AE5-5417-4273-8AAF-3A2DDA64759A}">
      <dgm:prSet phldrT="[Testo]" custT="1"/>
      <dgm:spPr/>
      <dgm:t>
        <a:bodyPr/>
        <a:lstStyle/>
        <a:p>
          <a:r>
            <a:rPr lang="it-IT" sz="2000" dirty="0" err="1"/>
            <a:t>cryostat</a:t>
          </a:r>
          <a:endParaRPr lang="it-IT" sz="2000" dirty="0"/>
        </a:p>
      </dgm:t>
    </dgm:pt>
    <dgm:pt modelId="{541D0DFD-8ECA-4A3F-8C1B-085EA02F4952}" type="parTrans" cxnId="{DE80A834-B6E4-45CE-A233-83F8EEBF7302}">
      <dgm:prSet/>
      <dgm:spPr/>
      <dgm:t>
        <a:bodyPr/>
        <a:lstStyle/>
        <a:p>
          <a:endParaRPr lang="it-IT"/>
        </a:p>
      </dgm:t>
    </dgm:pt>
    <dgm:pt modelId="{6F3B1BFC-810E-43D5-8CC2-D2B24AD62E95}" type="sibTrans" cxnId="{DE80A834-B6E4-45CE-A233-83F8EEBF7302}">
      <dgm:prSet/>
      <dgm:spPr/>
      <dgm:t>
        <a:bodyPr/>
        <a:lstStyle/>
        <a:p>
          <a:endParaRPr lang="it-IT"/>
        </a:p>
      </dgm:t>
    </dgm:pt>
    <dgm:pt modelId="{BE411E64-027A-47AF-B3FD-9B75A48AF877}" type="pres">
      <dgm:prSet presAssocID="{47051942-5739-4ADF-ADA1-7F62A55F4D96}" presName="Name0" presStyleCnt="0">
        <dgm:presLayoutVars>
          <dgm:chMax val="1"/>
          <dgm:dir/>
          <dgm:animLvl val="ctr"/>
          <dgm:resizeHandles val="exact"/>
        </dgm:presLayoutVars>
      </dgm:prSet>
      <dgm:spPr/>
    </dgm:pt>
    <dgm:pt modelId="{03E96769-5E08-4EFB-9C9E-E8F3F22DED05}" type="pres">
      <dgm:prSet presAssocID="{2D70BCFF-E896-4AE4-A982-942CC0747BDC}" presName="centerShape" presStyleLbl="node0" presStyleIdx="0" presStyleCnt="1" custScaleX="93577" custScaleY="59758"/>
      <dgm:spPr/>
    </dgm:pt>
    <dgm:pt modelId="{30CA19CC-63B3-4384-840C-6B31882F1C72}" type="pres">
      <dgm:prSet presAssocID="{7669ED4B-0598-4684-A804-1929C34EB131}" presName="node" presStyleLbl="node1" presStyleIdx="0" presStyleCnt="3" custScaleX="218869" custRadScaleRad="65463">
        <dgm:presLayoutVars>
          <dgm:bulletEnabled val="1"/>
        </dgm:presLayoutVars>
      </dgm:prSet>
      <dgm:spPr/>
    </dgm:pt>
    <dgm:pt modelId="{B07000C5-3C0A-40A2-8C2A-FE1C908DA3E8}" type="pres">
      <dgm:prSet presAssocID="{7669ED4B-0598-4684-A804-1929C34EB131}" presName="dummy" presStyleCnt="0"/>
      <dgm:spPr/>
    </dgm:pt>
    <dgm:pt modelId="{C390092D-D17C-4D65-BADF-20B38CD7DBFB}" type="pres">
      <dgm:prSet presAssocID="{72239D1C-4ACE-46EA-B560-FE34F610BFEF}" presName="sibTrans" presStyleLbl="sibTrans2D1" presStyleIdx="0" presStyleCnt="3"/>
      <dgm:spPr/>
    </dgm:pt>
    <dgm:pt modelId="{A5423976-1429-4540-933E-578D6F1E99EB}" type="pres">
      <dgm:prSet presAssocID="{AF225A07-27C9-46FD-9FE8-BC9148B35768}" presName="node" presStyleLbl="node1" presStyleIdx="1" presStyleCnt="3" custScaleX="147970">
        <dgm:presLayoutVars>
          <dgm:bulletEnabled val="1"/>
        </dgm:presLayoutVars>
      </dgm:prSet>
      <dgm:spPr/>
    </dgm:pt>
    <dgm:pt modelId="{A5CBA912-CF48-45BF-B8A8-8FA8E5CA3731}" type="pres">
      <dgm:prSet presAssocID="{AF225A07-27C9-46FD-9FE8-BC9148B35768}" presName="dummy" presStyleCnt="0"/>
      <dgm:spPr/>
    </dgm:pt>
    <dgm:pt modelId="{B947B88A-1D15-4D48-A759-C8DED732DA7B}" type="pres">
      <dgm:prSet presAssocID="{9EF94DAF-0472-4B18-A6E3-0E329A6E9A4D}" presName="sibTrans" presStyleLbl="sibTrans2D1" presStyleIdx="1" presStyleCnt="3" custScaleY="89107"/>
      <dgm:spPr/>
    </dgm:pt>
    <dgm:pt modelId="{7C5A916E-A265-4D17-9C60-7198B937E17D}" type="pres">
      <dgm:prSet presAssocID="{FD8B4AE5-5417-4273-8AAF-3A2DDA64759A}" presName="node" presStyleLbl="node1" presStyleIdx="2" presStyleCnt="3" custScaleX="147970">
        <dgm:presLayoutVars>
          <dgm:bulletEnabled val="1"/>
        </dgm:presLayoutVars>
      </dgm:prSet>
      <dgm:spPr/>
    </dgm:pt>
    <dgm:pt modelId="{029C0833-5718-453B-ABDC-4442D5708BAF}" type="pres">
      <dgm:prSet presAssocID="{FD8B4AE5-5417-4273-8AAF-3A2DDA64759A}" presName="dummy" presStyleCnt="0"/>
      <dgm:spPr/>
    </dgm:pt>
    <dgm:pt modelId="{8B1BB50A-8686-48F6-A364-ACD3098C75EA}" type="pres">
      <dgm:prSet presAssocID="{6F3B1BFC-810E-43D5-8CC2-D2B24AD62E95}" presName="sibTrans" presStyleLbl="sibTrans2D1" presStyleIdx="2" presStyleCnt="3"/>
      <dgm:spPr/>
    </dgm:pt>
  </dgm:ptLst>
  <dgm:cxnLst>
    <dgm:cxn modelId="{DE80A834-B6E4-45CE-A233-83F8EEBF7302}" srcId="{2D70BCFF-E896-4AE4-A982-942CC0747BDC}" destId="{FD8B4AE5-5417-4273-8AAF-3A2DDA64759A}" srcOrd="2" destOrd="0" parTransId="{541D0DFD-8ECA-4A3F-8C1B-085EA02F4952}" sibTransId="{6F3B1BFC-810E-43D5-8CC2-D2B24AD62E95}"/>
    <dgm:cxn modelId="{D604F244-AB3C-47DB-B4E3-3002A6BA786F}" type="presOf" srcId="{AF225A07-27C9-46FD-9FE8-BC9148B35768}" destId="{A5423976-1429-4540-933E-578D6F1E99EB}" srcOrd="0" destOrd="0" presId="urn:microsoft.com/office/officeart/2005/8/layout/radial6"/>
    <dgm:cxn modelId="{B515B347-B7F6-4CF6-BF02-913A1F6108B3}" srcId="{47051942-5739-4ADF-ADA1-7F62A55F4D96}" destId="{2D70BCFF-E896-4AE4-A982-942CC0747BDC}" srcOrd="0" destOrd="0" parTransId="{AE3A5A12-AF5A-4E39-9A01-9097A0FF3A9B}" sibTransId="{E7EA0766-579B-4C53-AA55-CFB024FA3426}"/>
    <dgm:cxn modelId="{246D366D-79F1-4341-82EF-5CB6BF93A8CC}" type="presOf" srcId="{9EF94DAF-0472-4B18-A6E3-0E329A6E9A4D}" destId="{B947B88A-1D15-4D48-A759-C8DED732DA7B}" srcOrd="0" destOrd="0" presId="urn:microsoft.com/office/officeart/2005/8/layout/radial6"/>
    <dgm:cxn modelId="{B79C3252-493E-4A1D-A8A3-75815665B1D6}" type="presOf" srcId="{6F3B1BFC-810E-43D5-8CC2-D2B24AD62E95}" destId="{8B1BB50A-8686-48F6-A364-ACD3098C75EA}" srcOrd="0" destOrd="0" presId="urn:microsoft.com/office/officeart/2005/8/layout/radial6"/>
    <dgm:cxn modelId="{DEB71853-482B-48AB-9AC1-65E217C60DAC}" type="presOf" srcId="{7669ED4B-0598-4684-A804-1929C34EB131}" destId="{30CA19CC-63B3-4384-840C-6B31882F1C72}" srcOrd="0" destOrd="0" presId="urn:microsoft.com/office/officeart/2005/8/layout/radial6"/>
    <dgm:cxn modelId="{91275A9C-4FF0-450F-A549-6C1C1F5D46B6}" type="presOf" srcId="{2D70BCFF-E896-4AE4-A982-942CC0747BDC}" destId="{03E96769-5E08-4EFB-9C9E-E8F3F22DED05}" srcOrd="0" destOrd="0" presId="urn:microsoft.com/office/officeart/2005/8/layout/radial6"/>
    <dgm:cxn modelId="{9D3D7CB8-3655-4E61-ABE7-C013E33A3962}" srcId="{2D70BCFF-E896-4AE4-A982-942CC0747BDC}" destId="{7669ED4B-0598-4684-A804-1929C34EB131}" srcOrd="0" destOrd="0" parTransId="{AFE59165-8F9F-41AC-BD71-BF3C1402517F}" sibTransId="{72239D1C-4ACE-46EA-B560-FE34F610BFEF}"/>
    <dgm:cxn modelId="{F271ACD5-9C65-4733-B552-46826BDEDF34}" srcId="{2D70BCFF-E896-4AE4-A982-942CC0747BDC}" destId="{AF225A07-27C9-46FD-9FE8-BC9148B35768}" srcOrd="1" destOrd="0" parTransId="{67A1623C-2DD9-42E6-8C8E-2A18391D5854}" sibTransId="{9EF94DAF-0472-4B18-A6E3-0E329A6E9A4D}"/>
    <dgm:cxn modelId="{F5AADEE0-3D8B-46BA-8796-40A4C28C39DB}" type="presOf" srcId="{72239D1C-4ACE-46EA-B560-FE34F610BFEF}" destId="{C390092D-D17C-4D65-BADF-20B38CD7DBFB}" srcOrd="0" destOrd="0" presId="urn:microsoft.com/office/officeart/2005/8/layout/radial6"/>
    <dgm:cxn modelId="{D1B144E2-6092-452B-83F3-DD2EE6E6728A}" type="presOf" srcId="{47051942-5739-4ADF-ADA1-7F62A55F4D96}" destId="{BE411E64-027A-47AF-B3FD-9B75A48AF877}" srcOrd="0" destOrd="0" presId="urn:microsoft.com/office/officeart/2005/8/layout/radial6"/>
    <dgm:cxn modelId="{CB736EF0-8386-4079-A64A-9A455C427047}" type="presOf" srcId="{FD8B4AE5-5417-4273-8AAF-3A2DDA64759A}" destId="{7C5A916E-A265-4D17-9C60-7198B937E17D}" srcOrd="0" destOrd="0" presId="urn:microsoft.com/office/officeart/2005/8/layout/radial6"/>
    <dgm:cxn modelId="{CA1E8D7B-E1FC-4493-BE86-DA9360A473E9}" type="presParOf" srcId="{BE411E64-027A-47AF-B3FD-9B75A48AF877}" destId="{03E96769-5E08-4EFB-9C9E-E8F3F22DED05}" srcOrd="0" destOrd="0" presId="urn:microsoft.com/office/officeart/2005/8/layout/radial6"/>
    <dgm:cxn modelId="{C283685B-8807-463F-9EB1-5CBAE6BB6C0F}" type="presParOf" srcId="{BE411E64-027A-47AF-B3FD-9B75A48AF877}" destId="{30CA19CC-63B3-4384-840C-6B31882F1C72}" srcOrd="1" destOrd="0" presId="urn:microsoft.com/office/officeart/2005/8/layout/radial6"/>
    <dgm:cxn modelId="{4F52871E-C035-4A84-BFBE-614965407046}" type="presParOf" srcId="{BE411E64-027A-47AF-B3FD-9B75A48AF877}" destId="{B07000C5-3C0A-40A2-8C2A-FE1C908DA3E8}" srcOrd="2" destOrd="0" presId="urn:microsoft.com/office/officeart/2005/8/layout/radial6"/>
    <dgm:cxn modelId="{24D529BB-7199-4192-8E0C-0A32A35A8A4E}" type="presParOf" srcId="{BE411E64-027A-47AF-B3FD-9B75A48AF877}" destId="{C390092D-D17C-4D65-BADF-20B38CD7DBFB}" srcOrd="3" destOrd="0" presId="urn:microsoft.com/office/officeart/2005/8/layout/radial6"/>
    <dgm:cxn modelId="{779EBBB9-3606-4279-ABDF-83686C177DFA}" type="presParOf" srcId="{BE411E64-027A-47AF-B3FD-9B75A48AF877}" destId="{A5423976-1429-4540-933E-578D6F1E99EB}" srcOrd="4" destOrd="0" presId="urn:microsoft.com/office/officeart/2005/8/layout/radial6"/>
    <dgm:cxn modelId="{BCCA0389-408D-4DA0-AF6D-46E92C10DFFE}" type="presParOf" srcId="{BE411E64-027A-47AF-B3FD-9B75A48AF877}" destId="{A5CBA912-CF48-45BF-B8A8-8FA8E5CA3731}" srcOrd="5" destOrd="0" presId="urn:microsoft.com/office/officeart/2005/8/layout/radial6"/>
    <dgm:cxn modelId="{BCDEBC0B-F657-4A37-9A8B-9333321D5A94}" type="presParOf" srcId="{BE411E64-027A-47AF-B3FD-9B75A48AF877}" destId="{B947B88A-1D15-4D48-A759-C8DED732DA7B}" srcOrd="6" destOrd="0" presId="urn:microsoft.com/office/officeart/2005/8/layout/radial6"/>
    <dgm:cxn modelId="{4CAE02D1-3501-41D3-B681-BE78E24AE42D}" type="presParOf" srcId="{BE411E64-027A-47AF-B3FD-9B75A48AF877}" destId="{7C5A916E-A265-4D17-9C60-7198B937E17D}" srcOrd="7" destOrd="0" presId="urn:microsoft.com/office/officeart/2005/8/layout/radial6"/>
    <dgm:cxn modelId="{D846DA2D-48EE-4428-B7B4-7F81BBF2BCBC}" type="presParOf" srcId="{BE411E64-027A-47AF-B3FD-9B75A48AF877}" destId="{029C0833-5718-453B-ABDC-4442D5708BAF}" srcOrd="8" destOrd="0" presId="urn:microsoft.com/office/officeart/2005/8/layout/radial6"/>
    <dgm:cxn modelId="{F0051A3F-4AC9-45F2-8678-D1AA4F11BB1F}" type="presParOf" srcId="{BE411E64-027A-47AF-B3FD-9B75A48AF877}" destId="{8B1BB50A-8686-48F6-A364-ACD3098C75EA}"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051942-5739-4ADF-ADA1-7F62A55F4D96}" type="doc">
      <dgm:prSet loTypeId="urn:microsoft.com/office/officeart/2005/8/layout/radial6" loCatId="relationship" qsTypeId="urn:microsoft.com/office/officeart/2005/8/quickstyle/simple1" qsCatId="simple" csTypeId="urn:microsoft.com/office/officeart/2005/8/colors/colorful4" csCatId="colorful" phldr="1"/>
      <dgm:spPr/>
      <dgm:t>
        <a:bodyPr/>
        <a:lstStyle/>
        <a:p>
          <a:endParaRPr lang="it-IT"/>
        </a:p>
      </dgm:t>
    </dgm:pt>
    <dgm:pt modelId="{2D70BCFF-E896-4AE4-A982-942CC0747BDC}">
      <dgm:prSet phldrT="[Testo]" custT="1"/>
      <dgm:spPr/>
      <dgm:t>
        <a:bodyPr/>
        <a:lstStyle/>
        <a:p>
          <a:r>
            <a:rPr lang="it-IT" sz="2400" dirty="0"/>
            <a:t>2432 single coils</a:t>
          </a:r>
        </a:p>
      </dgm:t>
    </dgm:pt>
    <dgm:pt modelId="{AE3A5A12-AF5A-4E39-9A01-9097A0FF3A9B}" type="parTrans" cxnId="{B515B347-B7F6-4CF6-BF02-913A1F6108B3}">
      <dgm:prSet/>
      <dgm:spPr/>
      <dgm:t>
        <a:bodyPr/>
        <a:lstStyle/>
        <a:p>
          <a:endParaRPr lang="it-IT"/>
        </a:p>
      </dgm:t>
    </dgm:pt>
    <dgm:pt modelId="{E7EA0766-579B-4C53-AA55-CFB024FA3426}" type="sibTrans" cxnId="{B515B347-B7F6-4CF6-BF02-913A1F6108B3}">
      <dgm:prSet/>
      <dgm:spPr/>
      <dgm:t>
        <a:bodyPr/>
        <a:lstStyle/>
        <a:p>
          <a:endParaRPr lang="it-IT"/>
        </a:p>
      </dgm:t>
    </dgm:pt>
    <dgm:pt modelId="{7669ED4B-0598-4684-A804-1929C34EB131}">
      <dgm:prSet phldrT="[Testo]" custT="1"/>
      <dgm:spPr/>
      <dgm:t>
        <a:bodyPr/>
        <a:lstStyle/>
        <a:p>
          <a:r>
            <a:rPr lang="it-IT" sz="1800" dirty="0" err="1"/>
            <a:t>winding</a:t>
          </a:r>
          <a:endParaRPr lang="it-IT" sz="1800" dirty="0"/>
        </a:p>
      </dgm:t>
    </dgm:pt>
    <dgm:pt modelId="{AFE59165-8F9F-41AC-BD71-BF3C1402517F}" type="parTrans" cxnId="{9D3D7CB8-3655-4E61-ABE7-C013E33A3962}">
      <dgm:prSet/>
      <dgm:spPr/>
      <dgm:t>
        <a:bodyPr/>
        <a:lstStyle/>
        <a:p>
          <a:endParaRPr lang="it-IT"/>
        </a:p>
      </dgm:t>
    </dgm:pt>
    <dgm:pt modelId="{72239D1C-4ACE-46EA-B560-FE34F610BFEF}" type="sibTrans" cxnId="{9D3D7CB8-3655-4E61-ABE7-C013E33A3962}">
      <dgm:prSet/>
      <dgm:spPr/>
      <dgm:t>
        <a:bodyPr/>
        <a:lstStyle/>
        <a:p>
          <a:endParaRPr lang="it-IT"/>
        </a:p>
      </dgm:t>
    </dgm:pt>
    <dgm:pt modelId="{AF225A07-27C9-46FD-9FE8-BC9148B35768}">
      <dgm:prSet phldrT="[Testo]" custT="1"/>
      <dgm:spPr/>
      <dgm:t>
        <a:bodyPr/>
        <a:lstStyle/>
        <a:p>
          <a:r>
            <a:rPr lang="it-IT" sz="1800" dirty="0" err="1"/>
            <a:t>components</a:t>
          </a:r>
          <a:endParaRPr lang="it-IT" sz="1800" dirty="0"/>
        </a:p>
      </dgm:t>
    </dgm:pt>
    <dgm:pt modelId="{67A1623C-2DD9-42E6-8C8E-2A18391D5854}" type="parTrans" cxnId="{F271ACD5-9C65-4733-B552-46826BDEDF34}">
      <dgm:prSet/>
      <dgm:spPr/>
      <dgm:t>
        <a:bodyPr/>
        <a:lstStyle/>
        <a:p>
          <a:endParaRPr lang="it-IT"/>
        </a:p>
      </dgm:t>
    </dgm:pt>
    <dgm:pt modelId="{9EF94DAF-0472-4B18-A6E3-0E329A6E9A4D}" type="sibTrans" cxnId="{F271ACD5-9C65-4733-B552-46826BDEDF34}">
      <dgm:prSet/>
      <dgm:spPr/>
      <dgm:t>
        <a:bodyPr/>
        <a:lstStyle/>
        <a:p>
          <a:endParaRPr lang="it-IT"/>
        </a:p>
      </dgm:t>
    </dgm:pt>
    <dgm:pt modelId="{FD8B4AE5-5417-4273-8AAF-3A2DDA64759A}">
      <dgm:prSet phldrT="[Testo]" custT="1"/>
      <dgm:spPr/>
      <dgm:t>
        <a:bodyPr/>
        <a:lstStyle/>
        <a:p>
          <a:r>
            <a:rPr lang="it-IT" sz="1800" dirty="0" err="1"/>
            <a:t>Impregnation</a:t>
          </a:r>
          <a:r>
            <a:rPr lang="it-IT" sz="1800" dirty="0"/>
            <a:t> (?)</a:t>
          </a:r>
        </a:p>
      </dgm:t>
    </dgm:pt>
    <dgm:pt modelId="{541D0DFD-8ECA-4A3F-8C1B-085EA02F4952}" type="parTrans" cxnId="{DE80A834-B6E4-45CE-A233-83F8EEBF7302}">
      <dgm:prSet/>
      <dgm:spPr/>
      <dgm:t>
        <a:bodyPr/>
        <a:lstStyle/>
        <a:p>
          <a:endParaRPr lang="it-IT"/>
        </a:p>
      </dgm:t>
    </dgm:pt>
    <dgm:pt modelId="{6F3B1BFC-810E-43D5-8CC2-D2B24AD62E95}" type="sibTrans" cxnId="{DE80A834-B6E4-45CE-A233-83F8EEBF7302}">
      <dgm:prSet/>
      <dgm:spPr/>
      <dgm:t>
        <a:bodyPr/>
        <a:lstStyle/>
        <a:p>
          <a:endParaRPr lang="it-IT"/>
        </a:p>
      </dgm:t>
    </dgm:pt>
    <dgm:pt modelId="{3D663E28-A353-404A-8DD1-7FA1AFB73B64}">
      <dgm:prSet phldrT="[Testo]" custT="1"/>
      <dgm:spPr/>
      <dgm:t>
        <a:bodyPr/>
        <a:lstStyle/>
        <a:p>
          <a:r>
            <a:rPr lang="it-IT" sz="1800" dirty="0"/>
            <a:t>assembly</a:t>
          </a:r>
        </a:p>
      </dgm:t>
    </dgm:pt>
    <dgm:pt modelId="{ED55A6A9-84AE-4097-B82C-1C87371F4EEB}" type="parTrans" cxnId="{9D720E32-1B0C-4257-9FEF-F7F13A71D7BE}">
      <dgm:prSet/>
      <dgm:spPr/>
      <dgm:t>
        <a:bodyPr/>
        <a:lstStyle/>
        <a:p>
          <a:endParaRPr lang="it-IT"/>
        </a:p>
      </dgm:t>
    </dgm:pt>
    <dgm:pt modelId="{CC30E270-5EB2-4661-B822-6C4171995222}" type="sibTrans" cxnId="{9D720E32-1B0C-4257-9FEF-F7F13A71D7BE}">
      <dgm:prSet/>
      <dgm:spPr/>
      <dgm:t>
        <a:bodyPr/>
        <a:lstStyle/>
        <a:p>
          <a:endParaRPr lang="it-IT"/>
        </a:p>
      </dgm:t>
    </dgm:pt>
    <dgm:pt modelId="{BE411E64-027A-47AF-B3FD-9B75A48AF877}" type="pres">
      <dgm:prSet presAssocID="{47051942-5739-4ADF-ADA1-7F62A55F4D96}" presName="Name0" presStyleCnt="0">
        <dgm:presLayoutVars>
          <dgm:chMax val="1"/>
          <dgm:dir/>
          <dgm:animLvl val="ctr"/>
          <dgm:resizeHandles val="exact"/>
        </dgm:presLayoutVars>
      </dgm:prSet>
      <dgm:spPr/>
    </dgm:pt>
    <dgm:pt modelId="{03E96769-5E08-4EFB-9C9E-E8F3F22DED05}" type="pres">
      <dgm:prSet presAssocID="{2D70BCFF-E896-4AE4-A982-942CC0747BDC}" presName="centerShape" presStyleLbl="node0" presStyleIdx="0" presStyleCnt="1" custScaleX="150703"/>
      <dgm:spPr/>
    </dgm:pt>
    <dgm:pt modelId="{30CA19CC-63B3-4384-840C-6B31882F1C72}" type="pres">
      <dgm:prSet presAssocID="{7669ED4B-0598-4684-A804-1929C34EB131}" presName="node" presStyleLbl="node1" presStyleIdx="0" presStyleCnt="4" custScaleX="178664">
        <dgm:presLayoutVars>
          <dgm:bulletEnabled val="1"/>
        </dgm:presLayoutVars>
      </dgm:prSet>
      <dgm:spPr/>
    </dgm:pt>
    <dgm:pt modelId="{B07000C5-3C0A-40A2-8C2A-FE1C908DA3E8}" type="pres">
      <dgm:prSet presAssocID="{7669ED4B-0598-4684-A804-1929C34EB131}" presName="dummy" presStyleCnt="0"/>
      <dgm:spPr/>
    </dgm:pt>
    <dgm:pt modelId="{C390092D-D17C-4D65-BADF-20B38CD7DBFB}" type="pres">
      <dgm:prSet presAssocID="{72239D1C-4ACE-46EA-B560-FE34F610BFEF}" presName="sibTrans" presStyleLbl="sibTrans2D1" presStyleIdx="0" presStyleCnt="4"/>
      <dgm:spPr/>
    </dgm:pt>
    <dgm:pt modelId="{A5423976-1429-4540-933E-578D6F1E99EB}" type="pres">
      <dgm:prSet presAssocID="{AF225A07-27C9-46FD-9FE8-BC9148B35768}" presName="node" presStyleLbl="node1" presStyleIdx="1" presStyleCnt="4" custScaleX="221349" custRadScaleRad="144467" custRadScaleInc="-6330">
        <dgm:presLayoutVars>
          <dgm:bulletEnabled val="1"/>
        </dgm:presLayoutVars>
      </dgm:prSet>
      <dgm:spPr/>
    </dgm:pt>
    <dgm:pt modelId="{A5CBA912-CF48-45BF-B8A8-8FA8E5CA3731}" type="pres">
      <dgm:prSet presAssocID="{AF225A07-27C9-46FD-9FE8-BC9148B35768}" presName="dummy" presStyleCnt="0"/>
      <dgm:spPr/>
    </dgm:pt>
    <dgm:pt modelId="{B947B88A-1D15-4D48-A759-C8DED732DA7B}" type="pres">
      <dgm:prSet presAssocID="{9EF94DAF-0472-4B18-A6E3-0E329A6E9A4D}" presName="sibTrans" presStyleLbl="sibTrans2D1" presStyleIdx="1" presStyleCnt="4"/>
      <dgm:spPr/>
    </dgm:pt>
    <dgm:pt modelId="{7C5A916E-A265-4D17-9C60-7198B937E17D}" type="pres">
      <dgm:prSet presAssocID="{FD8B4AE5-5417-4273-8AAF-3A2DDA64759A}" presName="node" presStyleLbl="node1" presStyleIdx="2" presStyleCnt="4" custScaleX="259788">
        <dgm:presLayoutVars>
          <dgm:bulletEnabled val="1"/>
        </dgm:presLayoutVars>
      </dgm:prSet>
      <dgm:spPr/>
    </dgm:pt>
    <dgm:pt modelId="{029C0833-5718-453B-ABDC-4442D5708BAF}" type="pres">
      <dgm:prSet presAssocID="{FD8B4AE5-5417-4273-8AAF-3A2DDA64759A}" presName="dummy" presStyleCnt="0"/>
      <dgm:spPr/>
    </dgm:pt>
    <dgm:pt modelId="{8B1BB50A-8686-48F6-A364-ACD3098C75EA}" type="pres">
      <dgm:prSet presAssocID="{6F3B1BFC-810E-43D5-8CC2-D2B24AD62E95}" presName="sibTrans" presStyleLbl="sibTrans2D1" presStyleIdx="2" presStyleCnt="4"/>
      <dgm:spPr/>
    </dgm:pt>
    <dgm:pt modelId="{7530539A-054D-4EA9-A88E-A80096C6DD2E}" type="pres">
      <dgm:prSet presAssocID="{3D663E28-A353-404A-8DD1-7FA1AFB73B64}" presName="node" presStyleLbl="node1" presStyleIdx="3" presStyleCnt="4" custScaleX="221349" custRadScaleRad="145478" custRadScaleInc="3198">
        <dgm:presLayoutVars>
          <dgm:bulletEnabled val="1"/>
        </dgm:presLayoutVars>
      </dgm:prSet>
      <dgm:spPr/>
    </dgm:pt>
    <dgm:pt modelId="{89F6890C-F1EF-4D4A-9909-825FAF0B88CB}" type="pres">
      <dgm:prSet presAssocID="{3D663E28-A353-404A-8DD1-7FA1AFB73B64}" presName="dummy" presStyleCnt="0"/>
      <dgm:spPr/>
    </dgm:pt>
    <dgm:pt modelId="{C3CFB42C-B2CE-432F-820F-071799E8E12B}" type="pres">
      <dgm:prSet presAssocID="{CC30E270-5EB2-4661-B822-6C4171995222}" presName="sibTrans" presStyleLbl="sibTrans2D1" presStyleIdx="3" presStyleCnt="4"/>
      <dgm:spPr/>
    </dgm:pt>
  </dgm:ptLst>
  <dgm:cxnLst>
    <dgm:cxn modelId="{9D720E32-1B0C-4257-9FEF-F7F13A71D7BE}" srcId="{2D70BCFF-E896-4AE4-A982-942CC0747BDC}" destId="{3D663E28-A353-404A-8DD1-7FA1AFB73B64}" srcOrd="3" destOrd="0" parTransId="{ED55A6A9-84AE-4097-B82C-1C87371F4EEB}" sibTransId="{CC30E270-5EB2-4661-B822-6C4171995222}"/>
    <dgm:cxn modelId="{DE80A834-B6E4-45CE-A233-83F8EEBF7302}" srcId="{2D70BCFF-E896-4AE4-A982-942CC0747BDC}" destId="{FD8B4AE5-5417-4273-8AAF-3A2DDA64759A}" srcOrd="2" destOrd="0" parTransId="{541D0DFD-8ECA-4A3F-8C1B-085EA02F4952}" sibTransId="{6F3B1BFC-810E-43D5-8CC2-D2B24AD62E95}"/>
    <dgm:cxn modelId="{D604F244-AB3C-47DB-B4E3-3002A6BA786F}" type="presOf" srcId="{AF225A07-27C9-46FD-9FE8-BC9148B35768}" destId="{A5423976-1429-4540-933E-578D6F1E99EB}" srcOrd="0" destOrd="0" presId="urn:microsoft.com/office/officeart/2005/8/layout/radial6"/>
    <dgm:cxn modelId="{B515B347-B7F6-4CF6-BF02-913A1F6108B3}" srcId="{47051942-5739-4ADF-ADA1-7F62A55F4D96}" destId="{2D70BCFF-E896-4AE4-A982-942CC0747BDC}" srcOrd="0" destOrd="0" parTransId="{AE3A5A12-AF5A-4E39-9A01-9097A0FF3A9B}" sibTransId="{E7EA0766-579B-4C53-AA55-CFB024FA3426}"/>
    <dgm:cxn modelId="{246D366D-79F1-4341-82EF-5CB6BF93A8CC}" type="presOf" srcId="{9EF94DAF-0472-4B18-A6E3-0E329A6E9A4D}" destId="{B947B88A-1D15-4D48-A759-C8DED732DA7B}" srcOrd="0" destOrd="0" presId="urn:microsoft.com/office/officeart/2005/8/layout/radial6"/>
    <dgm:cxn modelId="{B79C3252-493E-4A1D-A8A3-75815665B1D6}" type="presOf" srcId="{6F3B1BFC-810E-43D5-8CC2-D2B24AD62E95}" destId="{8B1BB50A-8686-48F6-A364-ACD3098C75EA}" srcOrd="0" destOrd="0" presId="urn:microsoft.com/office/officeart/2005/8/layout/radial6"/>
    <dgm:cxn modelId="{DEB71853-482B-48AB-9AC1-65E217C60DAC}" type="presOf" srcId="{7669ED4B-0598-4684-A804-1929C34EB131}" destId="{30CA19CC-63B3-4384-840C-6B31882F1C72}" srcOrd="0" destOrd="0" presId="urn:microsoft.com/office/officeart/2005/8/layout/radial6"/>
    <dgm:cxn modelId="{8CDB1C97-E524-4611-BB52-A8610E7022F5}" type="presOf" srcId="{CC30E270-5EB2-4661-B822-6C4171995222}" destId="{C3CFB42C-B2CE-432F-820F-071799E8E12B}" srcOrd="0" destOrd="0" presId="urn:microsoft.com/office/officeart/2005/8/layout/radial6"/>
    <dgm:cxn modelId="{91275A9C-4FF0-450F-A549-6C1C1F5D46B6}" type="presOf" srcId="{2D70BCFF-E896-4AE4-A982-942CC0747BDC}" destId="{03E96769-5E08-4EFB-9C9E-E8F3F22DED05}" srcOrd="0" destOrd="0" presId="urn:microsoft.com/office/officeart/2005/8/layout/radial6"/>
    <dgm:cxn modelId="{9D3D7CB8-3655-4E61-ABE7-C013E33A3962}" srcId="{2D70BCFF-E896-4AE4-A982-942CC0747BDC}" destId="{7669ED4B-0598-4684-A804-1929C34EB131}" srcOrd="0" destOrd="0" parTransId="{AFE59165-8F9F-41AC-BD71-BF3C1402517F}" sibTransId="{72239D1C-4ACE-46EA-B560-FE34F610BFEF}"/>
    <dgm:cxn modelId="{4341ADC0-D10E-4541-BA9B-CD39C6CC5CF0}" type="presOf" srcId="{3D663E28-A353-404A-8DD1-7FA1AFB73B64}" destId="{7530539A-054D-4EA9-A88E-A80096C6DD2E}" srcOrd="0" destOrd="0" presId="urn:microsoft.com/office/officeart/2005/8/layout/radial6"/>
    <dgm:cxn modelId="{F271ACD5-9C65-4733-B552-46826BDEDF34}" srcId="{2D70BCFF-E896-4AE4-A982-942CC0747BDC}" destId="{AF225A07-27C9-46FD-9FE8-BC9148B35768}" srcOrd="1" destOrd="0" parTransId="{67A1623C-2DD9-42E6-8C8E-2A18391D5854}" sibTransId="{9EF94DAF-0472-4B18-A6E3-0E329A6E9A4D}"/>
    <dgm:cxn modelId="{F5AADEE0-3D8B-46BA-8796-40A4C28C39DB}" type="presOf" srcId="{72239D1C-4ACE-46EA-B560-FE34F610BFEF}" destId="{C390092D-D17C-4D65-BADF-20B38CD7DBFB}" srcOrd="0" destOrd="0" presId="urn:microsoft.com/office/officeart/2005/8/layout/radial6"/>
    <dgm:cxn modelId="{D1B144E2-6092-452B-83F3-DD2EE6E6728A}" type="presOf" srcId="{47051942-5739-4ADF-ADA1-7F62A55F4D96}" destId="{BE411E64-027A-47AF-B3FD-9B75A48AF877}" srcOrd="0" destOrd="0" presId="urn:microsoft.com/office/officeart/2005/8/layout/radial6"/>
    <dgm:cxn modelId="{CB736EF0-8386-4079-A64A-9A455C427047}" type="presOf" srcId="{FD8B4AE5-5417-4273-8AAF-3A2DDA64759A}" destId="{7C5A916E-A265-4D17-9C60-7198B937E17D}" srcOrd="0" destOrd="0" presId="urn:microsoft.com/office/officeart/2005/8/layout/radial6"/>
    <dgm:cxn modelId="{CA1E8D7B-E1FC-4493-BE86-DA9360A473E9}" type="presParOf" srcId="{BE411E64-027A-47AF-B3FD-9B75A48AF877}" destId="{03E96769-5E08-4EFB-9C9E-E8F3F22DED05}" srcOrd="0" destOrd="0" presId="urn:microsoft.com/office/officeart/2005/8/layout/radial6"/>
    <dgm:cxn modelId="{C283685B-8807-463F-9EB1-5CBAE6BB6C0F}" type="presParOf" srcId="{BE411E64-027A-47AF-B3FD-9B75A48AF877}" destId="{30CA19CC-63B3-4384-840C-6B31882F1C72}" srcOrd="1" destOrd="0" presId="urn:microsoft.com/office/officeart/2005/8/layout/radial6"/>
    <dgm:cxn modelId="{4F52871E-C035-4A84-BFBE-614965407046}" type="presParOf" srcId="{BE411E64-027A-47AF-B3FD-9B75A48AF877}" destId="{B07000C5-3C0A-40A2-8C2A-FE1C908DA3E8}" srcOrd="2" destOrd="0" presId="urn:microsoft.com/office/officeart/2005/8/layout/radial6"/>
    <dgm:cxn modelId="{24D529BB-7199-4192-8E0C-0A32A35A8A4E}" type="presParOf" srcId="{BE411E64-027A-47AF-B3FD-9B75A48AF877}" destId="{C390092D-D17C-4D65-BADF-20B38CD7DBFB}" srcOrd="3" destOrd="0" presId="urn:microsoft.com/office/officeart/2005/8/layout/radial6"/>
    <dgm:cxn modelId="{779EBBB9-3606-4279-ABDF-83686C177DFA}" type="presParOf" srcId="{BE411E64-027A-47AF-B3FD-9B75A48AF877}" destId="{A5423976-1429-4540-933E-578D6F1E99EB}" srcOrd="4" destOrd="0" presId="urn:microsoft.com/office/officeart/2005/8/layout/radial6"/>
    <dgm:cxn modelId="{BCCA0389-408D-4DA0-AF6D-46E92C10DFFE}" type="presParOf" srcId="{BE411E64-027A-47AF-B3FD-9B75A48AF877}" destId="{A5CBA912-CF48-45BF-B8A8-8FA8E5CA3731}" srcOrd="5" destOrd="0" presId="urn:microsoft.com/office/officeart/2005/8/layout/radial6"/>
    <dgm:cxn modelId="{BCDEBC0B-F657-4A37-9A8B-9333321D5A94}" type="presParOf" srcId="{BE411E64-027A-47AF-B3FD-9B75A48AF877}" destId="{B947B88A-1D15-4D48-A759-C8DED732DA7B}" srcOrd="6" destOrd="0" presId="urn:microsoft.com/office/officeart/2005/8/layout/radial6"/>
    <dgm:cxn modelId="{4CAE02D1-3501-41D3-B681-BE78E24AE42D}" type="presParOf" srcId="{BE411E64-027A-47AF-B3FD-9B75A48AF877}" destId="{7C5A916E-A265-4D17-9C60-7198B937E17D}" srcOrd="7" destOrd="0" presId="urn:microsoft.com/office/officeart/2005/8/layout/radial6"/>
    <dgm:cxn modelId="{D846DA2D-48EE-4428-B7B4-7F81BBF2BCBC}" type="presParOf" srcId="{BE411E64-027A-47AF-B3FD-9B75A48AF877}" destId="{029C0833-5718-453B-ABDC-4442D5708BAF}" srcOrd="8" destOrd="0" presId="urn:microsoft.com/office/officeart/2005/8/layout/radial6"/>
    <dgm:cxn modelId="{F0051A3F-4AC9-45F2-8678-D1AA4F11BB1F}" type="presParOf" srcId="{BE411E64-027A-47AF-B3FD-9B75A48AF877}" destId="{8B1BB50A-8686-48F6-A364-ACD3098C75EA}" srcOrd="9" destOrd="0" presId="urn:microsoft.com/office/officeart/2005/8/layout/radial6"/>
    <dgm:cxn modelId="{F0034492-0088-4AB9-A8EC-857CEC16B24D}" type="presParOf" srcId="{BE411E64-027A-47AF-B3FD-9B75A48AF877}" destId="{7530539A-054D-4EA9-A88E-A80096C6DD2E}" srcOrd="10" destOrd="0" presId="urn:microsoft.com/office/officeart/2005/8/layout/radial6"/>
    <dgm:cxn modelId="{B244DC7B-1472-4FC8-ACEC-28FB4D29DDEB}" type="presParOf" srcId="{BE411E64-027A-47AF-B3FD-9B75A48AF877}" destId="{89F6890C-F1EF-4D4A-9909-825FAF0B88CB}" srcOrd="11" destOrd="0" presId="urn:microsoft.com/office/officeart/2005/8/layout/radial6"/>
    <dgm:cxn modelId="{0495EBF9-CF90-49DD-95CE-24ACE573BB80}" type="presParOf" srcId="{BE411E64-027A-47AF-B3FD-9B75A48AF877}" destId="{C3CFB42C-B2CE-432F-820F-071799E8E12B}" srcOrd="12" destOrd="0" presId="urn:microsoft.com/office/officeart/2005/8/layout/radial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BB50A-8686-48F6-A364-ACD3098C75EA}">
      <dsp:nvSpPr>
        <dsp:cNvPr id="0" name=""/>
        <dsp:cNvSpPr/>
      </dsp:nvSpPr>
      <dsp:spPr>
        <a:xfrm>
          <a:off x="1643783" y="1019395"/>
          <a:ext cx="3231527" cy="3231527"/>
        </a:xfrm>
        <a:prstGeom prst="blockArc">
          <a:avLst>
            <a:gd name="adj1" fmla="val 10240794"/>
            <a:gd name="adj2" fmla="val 15783795"/>
            <a:gd name="adj3" fmla="val 4642"/>
          </a:avLst>
        </a:prstGeom>
        <a:solidFill>
          <a:schemeClr val="accent4">
            <a:hueOff val="-1145535"/>
            <a:satOff val="54008"/>
            <a:lumOff val="-568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47B88A-1D15-4D48-A759-C8DED732DA7B}">
      <dsp:nvSpPr>
        <dsp:cNvPr id="0" name=""/>
        <dsp:cNvSpPr/>
      </dsp:nvSpPr>
      <dsp:spPr>
        <a:xfrm>
          <a:off x="1453170" y="661867"/>
          <a:ext cx="3231527" cy="2879517"/>
        </a:xfrm>
        <a:prstGeom prst="blockArc">
          <a:avLst>
            <a:gd name="adj1" fmla="val 1800000"/>
            <a:gd name="adj2" fmla="val 9000000"/>
            <a:gd name="adj3" fmla="val 4642"/>
          </a:avLst>
        </a:prstGeom>
        <a:solidFill>
          <a:schemeClr val="accent4">
            <a:hueOff val="-572768"/>
            <a:satOff val="27004"/>
            <a:lumOff val="-284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90092D-D17C-4D65-BADF-20B38CD7DBFB}">
      <dsp:nvSpPr>
        <dsp:cNvPr id="0" name=""/>
        <dsp:cNvSpPr/>
      </dsp:nvSpPr>
      <dsp:spPr>
        <a:xfrm>
          <a:off x="1262557" y="1019395"/>
          <a:ext cx="3231527" cy="3231527"/>
        </a:xfrm>
        <a:prstGeom prst="blockArc">
          <a:avLst>
            <a:gd name="adj1" fmla="val 16616205"/>
            <a:gd name="adj2" fmla="val 559206"/>
            <a:gd name="adj3" fmla="val 464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E96769-5E08-4EFB-9C9E-E8F3F22DED05}">
      <dsp:nvSpPr>
        <dsp:cNvPr id="0" name=""/>
        <dsp:cNvSpPr/>
      </dsp:nvSpPr>
      <dsp:spPr>
        <a:xfrm>
          <a:off x="2372714" y="1657023"/>
          <a:ext cx="1392438" cy="889207"/>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it-IT" sz="2400" kern="1200" dirty="0"/>
            <a:t>826 </a:t>
          </a:r>
          <a:r>
            <a:rPr lang="it-IT" sz="2400" kern="1200" dirty="0" err="1"/>
            <a:t>cells</a:t>
          </a:r>
          <a:endParaRPr lang="it-IT" sz="2400" kern="1200" dirty="0"/>
        </a:p>
      </dsp:txBody>
      <dsp:txXfrm>
        <a:off x="2576632" y="1787244"/>
        <a:ext cx="984602" cy="628765"/>
      </dsp:txXfrm>
    </dsp:sp>
    <dsp:sp modelId="{30CA19CC-63B3-4384-840C-6B31882F1C72}">
      <dsp:nvSpPr>
        <dsp:cNvPr id="0" name=""/>
        <dsp:cNvSpPr/>
      </dsp:nvSpPr>
      <dsp:spPr>
        <a:xfrm>
          <a:off x="1929053" y="547641"/>
          <a:ext cx="2279760" cy="1041609"/>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err="1"/>
            <a:t>mechanical</a:t>
          </a:r>
          <a:r>
            <a:rPr lang="it-IT" sz="2000" kern="1200" dirty="0"/>
            <a:t> support</a:t>
          </a:r>
        </a:p>
      </dsp:txBody>
      <dsp:txXfrm>
        <a:off x="2262916" y="700181"/>
        <a:ext cx="1612034" cy="736529"/>
      </dsp:txXfrm>
    </dsp:sp>
    <dsp:sp modelId="{A5423976-1429-4540-933E-578D6F1E99EB}">
      <dsp:nvSpPr>
        <dsp:cNvPr id="0" name=""/>
        <dsp:cNvSpPr/>
      </dsp:nvSpPr>
      <dsp:spPr>
        <a:xfrm>
          <a:off x="3665117" y="2369954"/>
          <a:ext cx="1541269" cy="1041609"/>
        </a:xfrm>
        <a:prstGeom prst="ellipse">
          <a:avLst/>
        </a:prstGeom>
        <a:solidFill>
          <a:schemeClr val="accent4">
            <a:hueOff val="-572768"/>
            <a:satOff val="27004"/>
            <a:lumOff val="-28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a:t>Power leads</a:t>
          </a:r>
        </a:p>
      </dsp:txBody>
      <dsp:txXfrm>
        <a:off x="3890831" y="2522494"/>
        <a:ext cx="1089841" cy="736529"/>
      </dsp:txXfrm>
    </dsp:sp>
    <dsp:sp modelId="{7C5A916E-A265-4D17-9C60-7198B937E17D}">
      <dsp:nvSpPr>
        <dsp:cNvPr id="0" name=""/>
        <dsp:cNvSpPr/>
      </dsp:nvSpPr>
      <dsp:spPr>
        <a:xfrm>
          <a:off x="931480" y="2369954"/>
          <a:ext cx="1541269" cy="1041609"/>
        </a:xfrm>
        <a:prstGeom prst="ellipse">
          <a:avLst/>
        </a:prstGeom>
        <a:solidFill>
          <a:schemeClr val="accent4">
            <a:hueOff val="-1145535"/>
            <a:satOff val="54008"/>
            <a:lumOff val="-56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err="1"/>
            <a:t>cryostat</a:t>
          </a:r>
          <a:endParaRPr lang="it-IT" sz="2000" kern="1200" dirty="0"/>
        </a:p>
      </dsp:txBody>
      <dsp:txXfrm>
        <a:off x="1157194" y="2522494"/>
        <a:ext cx="1089841" cy="7365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CFB42C-B2CE-432F-820F-071799E8E12B}">
      <dsp:nvSpPr>
        <dsp:cNvPr id="0" name=""/>
        <dsp:cNvSpPr/>
      </dsp:nvSpPr>
      <dsp:spPr>
        <a:xfrm>
          <a:off x="983151" y="250634"/>
          <a:ext cx="2615447" cy="2615447"/>
        </a:xfrm>
        <a:prstGeom prst="blockArc">
          <a:avLst>
            <a:gd name="adj1" fmla="val 10500976"/>
            <a:gd name="adj2" fmla="val 17836867"/>
            <a:gd name="adj3" fmla="val 4644"/>
          </a:avLst>
        </a:prstGeom>
        <a:solidFill>
          <a:schemeClr val="accent4">
            <a:hueOff val="-1145535"/>
            <a:satOff val="54008"/>
            <a:lumOff val="-568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1BB50A-8686-48F6-A364-ACD3098C75EA}">
      <dsp:nvSpPr>
        <dsp:cNvPr id="0" name=""/>
        <dsp:cNvSpPr/>
      </dsp:nvSpPr>
      <dsp:spPr>
        <a:xfrm>
          <a:off x="975644" y="538703"/>
          <a:ext cx="2615447" cy="2615447"/>
        </a:xfrm>
        <a:prstGeom prst="blockArc">
          <a:avLst>
            <a:gd name="adj1" fmla="val 3740360"/>
            <a:gd name="adj2" fmla="val 11278171"/>
            <a:gd name="adj3" fmla="val 4644"/>
          </a:avLst>
        </a:prstGeom>
        <a:solidFill>
          <a:schemeClr val="accent4">
            <a:hueOff val="-763690"/>
            <a:satOff val="36005"/>
            <a:lumOff val="-379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47B88A-1D15-4D48-A759-C8DED732DA7B}">
      <dsp:nvSpPr>
        <dsp:cNvPr id="0" name=""/>
        <dsp:cNvSpPr/>
      </dsp:nvSpPr>
      <dsp:spPr>
        <a:xfrm>
          <a:off x="2151696" y="533552"/>
          <a:ext cx="2615447" cy="2615447"/>
        </a:xfrm>
        <a:prstGeom prst="blockArc">
          <a:avLst>
            <a:gd name="adj1" fmla="val 21054104"/>
            <a:gd name="adj2" fmla="val 7029527"/>
            <a:gd name="adj3" fmla="val 4644"/>
          </a:avLst>
        </a:prstGeom>
        <a:solidFill>
          <a:schemeClr val="accent4">
            <a:hueOff val="-381845"/>
            <a:satOff val="18003"/>
            <a:lumOff val="-189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90092D-D17C-4D65-BADF-20B38CD7DBFB}">
      <dsp:nvSpPr>
        <dsp:cNvPr id="0" name=""/>
        <dsp:cNvSpPr/>
      </dsp:nvSpPr>
      <dsp:spPr>
        <a:xfrm>
          <a:off x="2137690" y="258959"/>
          <a:ext cx="2615447" cy="2615447"/>
        </a:xfrm>
        <a:prstGeom prst="blockArc">
          <a:avLst>
            <a:gd name="adj1" fmla="val 14612705"/>
            <a:gd name="adj2" fmla="val 195513"/>
            <a:gd name="adj3" fmla="val 4644"/>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3E96769-5E08-4EFB-9C9E-E8F3F22DED05}">
      <dsp:nvSpPr>
        <dsp:cNvPr id="0" name=""/>
        <dsp:cNvSpPr/>
      </dsp:nvSpPr>
      <dsp:spPr>
        <a:xfrm>
          <a:off x="1968346" y="1097922"/>
          <a:ext cx="1816028" cy="1205037"/>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it-IT" sz="2400" kern="1200" dirty="0"/>
            <a:t>2432 single coils</a:t>
          </a:r>
        </a:p>
      </dsp:txBody>
      <dsp:txXfrm>
        <a:off x="2234297" y="1274396"/>
        <a:ext cx="1284126" cy="852089"/>
      </dsp:txXfrm>
    </dsp:sp>
    <dsp:sp modelId="{30CA19CC-63B3-4384-840C-6B31882F1C72}">
      <dsp:nvSpPr>
        <dsp:cNvPr id="0" name=""/>
        <dsp:cNvSpPr/>
      </dsp:nvSpPr>
      <dsp:spPr>
        <a:xfrm>
          <a:off x="2122821" y="1320"/>
          <a:ext cx="1507078" cy="84352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it-IT" sz="1800" kern="1200" dirty="0" err="1"/>
            <a:t>winding</a:t>
          </a:r>
          <a:endParaRPr lang="it-IT" sz="1800" kern="1200" dirty="0"/>
        </a:p>
      </dsp:txBody>
      <dsp:txXfrm>
        <a:off x="2343527" y="124852"/>
        <a:ext cx="1065666" cy="596462"/>
      </dsp:txXfrm>
    </dsp:sp>
    <dsp:sp modelId="{A5423976-1429-4540-933E-578D6F1E99EB}">
      <dsp:nvSpPr>
        <dsp:cNvPr id="0" name=""/>
        <dsp:cNvSpPr/>
      </dsp:nvSpPr>
      <dsp:spPr>
        <a:xfrm>
          <a:off x="3787137" y="1217526"/>
          <a:ext cx="1867137" cy="843526"/>
        </a:xfrm>
        <a:prstGeom prst="ellipse">
          <a:avLst/>
        </a:prstGeom>
        <a:solidFill>
          <a:schemeClr val="accent4">
            <a:hueOff val="-381845"/>
            <a:satOff val="18003"/>
            <a:lumOff val="-18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it-IT" sz="1800" kern="1200" dirty="0" err="1"/>
            <a:t>components</a:t>
          </a:r>
          <a:endParaRPr lang="it-IT" sz="1800" kern="1200" dirty="0"/>
        </a:p>
      </dsp:txBody>
      <dsp:txXfrm>
        <a:off x="4060573" y="1341058"/>
        <a:ext cx="1320265" cy="596462"/>
      </dsp:txXfrm>
    </dsp:sp>
    <dsp:sp modelId="{7C5A916E-A265-4D17-9C60-7198B937E17D}">
      <dsp:nvSpPr>
        <dsp:cNvPr id="0" name=""/>
        <dsp:cNvSpPr/>
      </dsp:nvSpPr>
      <dsp:spPr>
        <a:xfrm>
          <a:off x="1780670" y="2556034"/>
          <a:ext cx="2191380" cy="843526"/>
        </a:xfrm>
        <a:prstGeom prst="ellipse">
          <a:avLst/>
        </a:prstGeom>
        <a:solidFill>
          <a:schemeClr val="accent4">
            <a:hueOff val="-763690"/>
            <a:satOff val="36005"/>
            <a:lumOff val="-37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it-IT" sz="1800" kern="1200" dirty="0" err="1"/>
            <a:t>Impregnation</a:t>
          </a:r>
          <a:r>
            <a:rPr lang="it-IT" sz="1800" kern="1200" dirty="0"/>
            <a:t> (?)</a:t>
          </a:r>
        </a:p>
      </dsp:txBody>
      <dsp:txXfrm>
        <a:off x="2101590" y="2679566"/>
        <a:ext cx="1549540" cy="596462"/>
      </dsp:txXfrm>
    </dsp:sp>
    <dsp:sp modelId="{7530539A-054D-4EA9-A88E-A80096C6DD2E}">
      <dsp:nvSpPr>
        <dsp:cNvPr id="0" name=""/>
        <dsp:cNvSpPr/>
      </dsp:nvSpPr>
      <dsp:spPr>
        <a:xfrm>
          <a:off x="84779" y="1247563"/>
          <a:ext cx="1867137" cy="843526"/>
        </a:xfrm>
        <a:prstGeom prst="ellipse">
          <a:avLst/>
        </a:prstGeom>
        <a:solidFill>
          <a:schemeClr val="accent4">
            <a:hueOff val="-1145535"/>
            <a:satOff val="54008"/>
            <a:lumOff val="-568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it-IT" sz="1800" kern="1200" dirty="0"/>
            <a:t>assembly</a:t>
          </a:r>
        </a:p>
      </dsp:txBody>
      <dsp:txXfrm>
        <a:off x="358215" y="1371095"/>
        <a:ext cx="1320265" cy="59646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83D942-DDEA-4FD0-A0DD-79AB9C1227C6}" type="datetimeFigureOut">
              <a:rPr lang="en-US" smtClean="0"/>
              <a:t>3/13/2024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C3B1EC-804F-4A4D-AC7A-CCA9918A9F8D}" type="slidenum">
              <a:rPr lang="en-US" smtClean="0"/>
              <a:t>‹N›</a:t>
            </a:fld>
            <a:endParaRPr lang="en-US"/>
          </a:p>
        </p:txBody>
      </p:sp>
    </p:spTree>
    <p:extLst>
      <p:ext uri="{BB962C8B-B14F-4D97-AF65-F5344CB8AC3E}">
        <p14:creationId xmlns:p14="http://schemas.microsoft.com/office/powerpoint/2010/main" val="3170362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type 2">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296562" y="1520611"/>
            <a:ext cx="11673016" cy="4714875"/>
          </a:xfrm>
          <a:prstGeom prst="rect">
            <a:avLst/>
          </a:prstGeom>
        </p:spPr>
        <p:txBody>
          <a:bodyPr/>
          <a:lstStyle>
            <a:lvl1pPr>
              <a:defRPr>
                <a:solidFill>
                  <a:schemeClr val="bg2">
                    <a:lumMod val="25000"/>
                  </a:schemeClr>
                </a:solidFill>
                <a:latin typeface="Calibri Light" panose="020F0302020204030204" pitchFamily="34" charset="0"/>
                <a:cs typeface="Calibri Light" panose="020F0302020204030204" pitchFamily="34" charset="0"/>
              </a:defRPr>
            </a:lvl1pPr>
            <a:lvl2pPr>
              <a:defRPr>
                <a:solidFill>
                  <a:schemeClr val="bg2">
                    <a:lumMod val="25000"/>
                  </a:schemeClr>
                </a:solidFill>
                <a:latin typeface="Calibri Light" panose="020F0302020204030204" pitchFamily="34" charset="0"/>
                <a:cs typeface="Calibri Light" panose="020F0302020204030204" pitchFamily="34" charset="0"/>
              </a:defRPr>
            </a:lvl2pPr>
            <a:lvl3pPr>
              <a:defRPr>
                <a:solidFill>
                  <a:schemeClr val="bg2">
                    <a:lumMod val="25000"/>
                  </a:schemeClr>
                </a:solidFill>
                <a:latin typeface="Calibri Light" panose="020F0302020204030204" pitchFamily="34" charset="0"/>
                <a:cs typeface="Calibri Light" panose="020F0302020204030204" pitchFamily="34" charset="0"/>
              </a:defRPr>
            </a:lvl3pPr>
            <a:lvl4pPr>
              <a:defRPr>
                <a:solidFill>
                  <a:schemeClr val="bg2">
                    <a:lumMod val="25000"/>
                  </a:schemeClr>
                </a:solidFill>
                <a:latin typeface="Calibri Light" panose="020F0302020204030204" pitchFamily="34" charset="0"/>
                <a:cs typeface="Calibri Light" panose="020F0302020204030204" pitchFamily="34" charset="0"/>
              </a:defRPr>
            </a:lvl4pPr>
            <a:lvl5pPr>
              <a:defRPr>
                <a:solidFill>
                  <a:schemeClr val="bg2">
                    <a:lumMod val="25000"/>
                  </a:schemeClr>
                </a:solidFill>
                <a:latin typeface="Calibri Light" panose="020F0302020204030204" pitchFamily="34" charset="0"/>
                <a:cs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 name="Date Placeholder 2">
            <a:extLst>
              <a:ext uri="{FF2B5EF4-FFF2-40B4-BE49-F238E27FC236}">
                <a16:creationId xmlns:a16="http://schemas.microsoft.com/office/drawing/2014/main" id="{038C759D-E35F-02C4-F9B7-C467CE5F8DBE}"/>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194E3031-5366-534C-291B-4EED5FE250AF}"/>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7" name="Title 10">
            <a:extLst>
              <a:ext uri="{FF2B5EF4-FFF2-40B4-BE49-F238E27FC236}">
                <a16:creationId xmlns:a16="http://schemas.microsoft.com/office/drawing/2014/main" id="{21A1D566-3A6B-E02B-E484-D63C7C94ADFD}"/>
              </a:ext>
            </a:extLst>
          </p:cNvPr>
          <p:cNvSpPr>
            <a:spLocks noGrp="1"/>
          </p:cNvSpPr>
          <p:nvPr>
            <p:ph type="title"/>
          </p:nvPr>
        </p:nvSpPr>
        <p:spPr>
          <a:xfrm>
            <a:off x="1524002" y="174281"/>
            <a:ext cx="9358185" cy="838200"/>
          </a:xfrm>
          <a:prstGeom prst="rect">
            <a:avLst/>
          </a:prstGeom>
        </p:spPr>
        <p:txBody>
          <a:bodyPr anchor="ctr"/>
          <a:lstStyle>
            <a:lvl1pPr>
              <a:defRPr>
                <a:solidFill>
                  <a:srgbClr val="C43B68"/>
                </a:solidFill>
                <a:latin typeface="Montserrat" panose="000005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4177387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lide type 2">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152402" y="1701801"/>
            <a:ext cx="5515230" cy="4714875"/>
          </a:xfrm>
          <a:prstGeom prst="rect">
            <a:avLst/>
          </a:prstGeom>
        </p:spPr>
        <p:txBody>
          <a:bodyPr/>
          <a:lstStyle>
            <a:lvl1pPr>
              <a:defRPr>
                <a:solidFill>
                  <a:schemeClr val="bg2">
                    <a:lumMod val="25000"/>
                  </a:schemeClr>
                </a:solidFill>
                <a:latin typeface="Calibri Light" panose="020F0302020204030204" pitchFamily="34" charset="0"/>
                <a:cs typeface="Calibri Light" panose="020F0302020204030204" pitchFamily="34" charset="0"/>
              </a:defRPr>
            </a:lvl1pPr>
            <a:lvl2pPr>
              <a:defRPr>
                <a:solidFill>
                  <a:schemeClr val="bg2">
                    <a:lumMod val="25000"/>
                  </a:schemeClr>
                </a:solidFill>
                <a:latin typeface="Calibri Light" panose="020F0302020204030204" pitchFamily="34" charset="0"/>
                <a:cs typeface="Calibri Light" panose="020F0302020204030204" pitchFamily="34" charset="0"/>
              </a:defRPr>
            </a:lvl2pPr>
            <a:lvl3pPr>
              <a:defRPr>
                <a:solidFill>
                  <a:schemeClr val="bg2">
                    <a:lumMod val="25000"/>
                  </a:schemeClr>
                </a:solidFill>
                <a:latin typeface="Calibri Light" panose="020F0302020204030204" pitchFamily="34" charset="0"/>
                <a:cs typeface="Calibri Light" panose="020F0302020204030204" pitchFamily="34" charset="0"/>
              </a:defRPr>
            </a:lvl3pPr>
            <a:lvl4pPr>
              <a:defRPr>
                <a:solidFill>
                  <a:schemeClr val="bg2">
                    <a:lumMod val="25000"/>
                  </a:schemeClr>
                </a:solidFill>
                <a:latin typeface="Calibri Light" panose="020F0302020204030204" pitchFamily="34" charset="0"/>
                <a:cs typeface="Calibri Light" panose="020F0302020204030204" pitchFamily="34" charset="0"/>
              </a:defRPr>
            </a:lvl4pPr>
            <a:lvl5pPr>
              <a:defRPr>
                <a:solidFill>
                  <a:schemeClr val="bg2">
                    <a:lumMod val="25000"/>
                  </a:schemeClr>
                </a:solidFill>
                <a:latin typeface="Calibri Light" panose="020F0302020204030204" pitchFamily="34" charset="0"/>
                <a:cs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 name="Date Placeholder 2">
            <a:extLst>
              <a:ext uri="{FF2B5EF4-FFF2-40B4-BE49-F238E27FC236}">
                <a16:creationId xmlns:a16="http://schemas.microsoft.com/office/drawing/2014/main" id="{038C759D-E35F-02C4-F9B7-C467CE5F8DBE}"/>
              </a:ext>
            </a:extLst>
          </p:cNvPr>
          <p:cNvSpPr>
            <a:spLocks noGrp="1"/>
          </p:cNvSpPr>
          <p:nvPr>
            <p:ph type="dt" sz="half" idx="13"/>
          </p:nvPr>
        </p:nvSpPr>
        <p:spPr>
          <a:xfrm>
            <a:off x="152402" y="6507654"/>
            <a:ext cx="1455504" cy="365125"/>
          </a:xfrm>
        </p:spPr>
        <p:txBody>
          <a:bodyPr anchor="t"/>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194E3031-5366-534C-291B-4EED5FE250AF}"/>
              </a:ext>
            </a:extLst>
          </p:cNvPr>
          <p:cNvSpPr>
            <a:spLocks noGrp="1"/>
          </p:cNvSpPr>
          <p:nvPr>
            <p:ph type="ftr" sz="quarter" idx="14"/>
          </p:nvPr>
        </p:nvSpPr>
        <p:spPr>
          <a:xfrm>
            <a:off x="1607906" y="6492875"/>
            <a:ext cx="6602644" cy="365125"/>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D2D2D2">
                    <a:lumMod val="50000"/>
                  </a:srgbClr>
                </a:solidFill>
                <a:effectLst/>
                <a:uLnTx/>
                <a:uFillTx/>
                <a:latin typeface="Arial Narrow"/>
                <a:ea typeface="+mn-ea"/>
              </a:rPr>
              <a:t>Magnet plan, muon beam production -IMCC and </a:t>
            </a:r>
            <a:r>
              <a:rPr kumimoji="0" lang="en-US" sz="1600" b="0" i="0" u="none" strike="noStrike" kern="1200" cap="none" spc="0" normalizeH="0" baseline="0" noProof="0" dirty="0" err="1">
                <a:ln>
                  <a:noFill/>
                </a:ln>
                <a:solidFill>
                  <a:srgbClr val="D2D2D2">
                    <a:lumMod val="50000"/>
                  </a:srgbClr>
                </a:solidFill>
                <a:effectLst/>
                <a:uLnTx/>
                <a:uFillTx/>
                <a:latin typeface="Arial Narrow"/>
                <a:ea typeface="+mn-ea"/>
              </a:rPr>
              <a:t>MuCol</a:t>
            </a:r>
            <a:r>
              <a:rPr kumimoji="0" lang="en-US" sz="1600" b="0" i="0" u="none" strike="noStrike" kern="1200" cap="none" spc="0" normalizeH="0" baseline="0" noProof="0" dirty="0">
                <a:ln>
                  <a:noFill/>
                </a:ln>
                <a:solidFill>
                  <a:srgbClr val="D2D2D2">
                    <a:lumMod val="50000"/>
                  </a:srgbClr>
                </a:solidFill>
                <a:effectLst/>
                <a:uLnTx/>
                <a:uFillTx/>
                <a:latin typeface="Arial Narrow"/>
                <a:ea typeface="+mn-ea"/>
              </a:rPr>
              <a:t>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nchor="t"/>
          <a:lstStyle>
            <a:lvl1pPr>
              <a:defRPr sz="1600"/>
            </a:lvl1pPr>
          </a:lstStyle>
          <a:p>
            <a:pPr defTabSz="457200">
              <a:defRPr/>
            </a:pPr>
            <a:fld id="{974172A1-1CBF-0B40-9234-7D4D80EC19EA}" type="slidenum">
              <a:rPr lang="en-GB" smtClean="0">
                <a:solidFill>
                  <a:prstClr val="white"/>
                </a:solidFill>
              </a:rPr>
              <a:pPr defTabSz="457200">
                <a:defRPr/>
              </a:pPr>
              <a:t>‹N›</a:t>
            </a:fld>
            <a:endParaRPr lang="en-GB" dirty="0">
              <a:solidFill>
                <a:prstClr val="white"/>
              </a:solidFill>
            </a:endParaRPr>
          </a:p>
        </p:txBody>
      </p:sp>
      <p:sp>
        <p:nvSpPr>
          <p:cNvPr id="2" name="Title 10">
            <a:extLst>
              <a:ext uri="{FF2B5EF4-FFF2-40B4-BE49-F238E27FC236}">
                <a16:creationId xmlns:a16="http://schemas.microsoft.com/office/drawing/2014/main" id="{71693B2D-13D6-F56E-871E-6AAA613552BE}"/>
              </a:ext>
            </a:extLst>
          </p:cNvPr>
          <p:cNvSpPr>
            <a:spLocks noGrp="1"/>
          </p:cNvSpPr>
          <p:nvPr>
            <p:ph type="title"/>
          </p:nvPr>
        </p:nvSpPr>
        <p:spPr>
          <a:xfrm>
            <a:off x="1524002" y="174281"/>
            <a:ext cx="9358185" cy="838200"/>
          </a:xfrm>
          <a:prstGeom prst="rect">
            <a:avLst/>
          </a:prstGeom>
        </p:spPr>
        <p:txBody>
          <a:bodyPr anchor="ctr"/>
          <a:lstStyle>
            <a:lvl1pPr>
              <a:defRPr>
                <a:solidFill>
                  <a:srgbClr val="C43B68"/>
                </a:solidFill>
                <a:latin typeface="Montserrat" panose="000005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3774260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type 2">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296562" y="1520611"/>
            <a:ext cx="11673016" cy="4714875"/>
          </a:xfrm>
          <a:prstGeom prst="rect">
            <a:avLst/>
          </a:prstGeom>
        </p:spPr>
        <p:txBody>
          <a:bodyPr/>
          <a:lstStyle>
            <a:lvl1pPr>
              <a:defRPr>
                <a:solidFill>
                  <a:schemeClr val="bg2">
                    <a:lumMod val="25000"/>
                  </a:schemeClr>
                </a:solidFill>
                <a:latin typeface="Calibri Light" panose="020F0302020204030204" pitchFamily="34" charset="0"/>
                <a:cs typeface="Calibri Light" panose="020F0302020204030204" pitchFamily="34" charset="0"/>
              </a:defRPr>
            </a:lvl1pPr>
            <a:lvl2pPr>
              <a:defRPr>
                <a:solidFill>
                  <a:schemeClr val="bg2">
                    <a:lumMod val="25000"/>
                  </a:schemeClr>
                </a:solidFill>
                <a:latin typeface="Calibri Light" panose="020F0302020204030204" pitchFamily="34" charset="0"/>
                <a:cs typeface="Calibri Light" panose="020F0302020204030204" pitchFamily="34" charset="0"/>
              </a:defRPr>
            </a:lvl2pPr>
            <a:lvl3pPr>
              <a:defRPr>
                <a:solidFill>
                  <a:schemeClr val="bg2">
                    <a:lumMod val="25000"/>
                  </a:schemeClr>
                </a:solidFill>
                <a:latin typeface="Calibri Light" panose="020F0302020204030204" pitchFamily="34" charset="0"/>
                <a:cs typeface="Calibri Light" panose="020F0302020204030204" pitchFamily="34" charset="0"/>
              </a:defRPr>
            </a:lvl3pPr>
            <a:lvl4pPr>
              <a:defRPr>
                <a:solidFill>
                  <a:schemeClr val="bg2">
                    <a:lumMod val="25000"/>
                  </a:schemeClr>
                </a:solidFill>
                <a:latin typeface="Calibri Light" panose="020F0302020204030204" pitchFamily="34" charset="0"/>
                <a:cs typeface="Calibri Light" panose="020F0302020204030204" pitchFamily="34" charset="0"/>
              </a:defRPr>
            </a:lvl4pPr>
            <a:lvl5pPr>
              <a:defRPr>
                <a:solidFill>
                  <a:schemeClr val="bg2">
                    <a:lumMod val="25000"/>
                  </a:schemeClr>
                </a:solidFill>
                <a:latin typeface="Calibri Light" panose="020F0302020204030204" pitchFamily="34" charset="0"/>
                <a:cs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 name="Date Placeholder 2">
            <a:extLst>
              <a:ext uri="{FF2B5EF4-FFF2-40B4-BE49-F238E27FC236}">
                <a16:creationId xmlns:a16="http://schemas.microsoft.com/office/drawing/2014/main" id="{038C759D-E35F-02C4-F9B7-C467CE5F8DBE}"/>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194E3031-5366-534C-291B-4EED5FE250AF}"/>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7" name="Title 10">
            <a:extLst>
              <a:ext uri="{FF2B5EF4-FFF2-40B4-BE49-F238E27FC236}">
                <a16:creationId xmlns:a16="http://schemas.microsoft.com/office/drawing/2014/main" id="{21A1D566-3A6B-E02B-E484-D63C7C94ADFD}"/>
              </a:ext>
            </a:extLst>
          </p:cNvPr>
          <p:cNvSpPr>
            <a:spLocks noGrp="1"/>
          </p:cNvSpPr>
          <p:nvPr>
            <p:ph type="title"/>
          </p:nvPr>
        </p:nvSpPr>
        <p:spPr>
          <a:xfrm>
            <a:off x="1524002" y="174281"/>
            <a:ext cx="9358185" cy="838200"/>
          </a:xfrm>
          <a:prstGeom prst="rect">
            <a:avLst/>
          </a:prstGeom>
        </p:spPr>
        <p:txBody>
          <a:bodyPr anchor="ctr"/>
          <a:lstStyle>
            <a:lvl1pPr>
              <a:defRPr>
                <a:solidFill>
                  <a:srgbClr val="C43B68"/>
                </a:solidFill>
                <a:latin typeface="Montserrat" panose="000005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5361708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lide type 2">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152402" y="1701801"/>
            <a:ext cx="5515230" cy="4714875"/>
          </a:xfrm>
          <a:prstGeom prst="rect">
            <a:avLst/>
          </a:prstGeom>
        </p:spPr>
        <p:txBody>
          <a:bodyPr/>
          <a:lstStyle>
            <a:lvl1pPr>
              <a:defRPr>
                <a:solidFill>
                  <a:schemeClr val="bg2">
                    <a:lumMod val="25000"/>
                  </a:schemeClr>
                </a:solidFill>
                <a:latin typeface="Calibri Light" panose="020F0302020204030204" pitchFamily="34" charset="0"/>
                <a:cs typeface="Calibri Light" panose="020F0302020204030204" pitchFamily="34" charset="0"/>
              </a:defRPr>
            </a:lvl1pPr>
            <a:lvl2pPr>
              <a:defRPr>
                <a:solidFill>
                  <a:schemeClr val="bg2">
                    <a:lumMod val="25000"/>
                  </a:schemeClr>
                </a:solidFill>
                <a:latin typeface="Calibri Light" panose="020F0302020204030204" pitchFamily="34" charset="0"/>
                <a:cs typeface="Calibri Light" panose="020F0302020204030204" pitchFamily="34" charset="0"/>
              </a:defRPr>
            </a:lvl2pPr>
            <a:lvl3pPr>
              <a:defRPr>
                <a:solidFill>
                  <a:schemeClr val="bg2">
                    <a:lumMod val="25000"/>
                  </a:schemeClr>
                </a:solidFill>
                <a:latin typeface="Calibri Light" panose="020F0302020204030204" pitchFamily="34" charset="0"/>
                <a:cs typeface="Calibri Light" panose="020F0302020204030204" pitchFamily="34" charset="0"/>
              </a:defRPr>
            </a:lvl3pPr>
            <a:lvl4pPr>
              <a:defRPr>
                <a:solidFill>
                  <a:schemeClr val="bg2">
                    <a:lumMod val="25000"/>
                  </a:schemeClr>
                </a:solidFill>
                <a:latin typeface="Calibri Light" panose="020F0302020204030204" pitchFamily="34" charset="0"/>
                <a:cs typeface="Calibri Light" panose="020F0302020204030204" pitchFamily="34" charset="0"/>
              </a:defRPr>
            </a:lvl4pPr>
            <a:lvl5pPr>
              <a:defRPr>
                <a:solidFill>
                  <a:schemeClr val="bg2">
                    <a:lumMod val="25000"/>
                  </a:schemeClr>
                </a:solidFill>
                <a:latin typeface="Calibri Light" panose="020F0302020204030204" pitchFamily="34" charset="0"/>
                <a:cs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 name="Date Placeholder 2">
            <a:extLst>
              <a:ext uri="{FF2B5EF4-FFF2-40B4-BE49-F238E27FC236}">
                <a16:creationId xmlns:a16="http://schemas.microsoft.com/office/drawing/2014/main" id="{038C759D-E35F-02C4-F9B7-C467CE5F8DBE}"/>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194E3031-5366-534C-291B-4EED5FE250AF}"/>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2" name="Title 10">
            <a:extLst>
              <a:ext uri="{FF2B5EF4-FFF2-40B4-BE49-F238E27FC236}">
                <a16:creationId xmlns:a16="http://schemas.microsoft.com/office/drawing/2014/main" id="{71693B2D-13D6-F56E-871E-6AAA613552BE}"/>
              </a:ext>
            </a:extLst>
          </p:cNvPr>
          <p:cNvSpPr>
            <a:spLocks noGrp="1"/>
          </p:cNvSpPr>
          <p:nvPr>
            <p:ph type="title"/>
          </p:nvPr>
        </p:nvSpPr>
        <p:spPr>
          <a:xfrm>
            <a:off x="1524002" y="174281"/>
            <a:ext cx="9358185" cy="838200"/>
          </a:xfrm>
          <a:prstGeom prst="rect">
            <a:avLst/>
          </a:prstGeom>
        </p:spPr>
        <p:txBody>
          <a:bodyPr anchor="ctr"/>
          <a:lstStyle>
            <a:lvl1pPr>
              <a:defRPr>
                <a:solidFill>
                  <a:srgbClr val="C43B68"/>
                </a:solidFill>
                <a:latin typeface="Montserrat" panose="000005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16066150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310FCF-4F22-BD0D-7B16-876631B04F96}"/>
              </a:ext>
            </a:extLst>
          </p:cNvPr>
          <p:cNvSpPr>
            <a:spLocks noGrp="1"/>
          </p:cNvSpPr>
          <p:nvPr>
            <p:ph type="dt" sz="half" idx="10"/>
          </p:nvPr>
        </p:nvSpPr>
        <p:spPr/>
        <p:txBody>
          <a:bodyPr/>
          <a:lstStyle/>
          <a:p>
            <a:r>
              <a:rPr lang="it-IT"/>
              <a:t>13/3/2024</a:t>
            </a:r>
            <a:endParaRPr lang="en-US"/>
          </a:p>
        </p:txBody>
      </p:sp>
      <p:sp>
        <p:nvSpPr>
          <p:cNvPr id="3" name="Footer Placeholder 2">
            <a:extLst>
              <a:ext uri="{FF2B5EF4-FFF2-40B4-BE49-F238E27FC236}">
                <a16:creationId xmlns:a16="http://schemas.microsoft.com/office/drawing/2014/main" id="{8907173B-4068-B0B9-9DED-E31C8FE641C7}"/>
              </a:ext>
            </a:extLst>
          </p:cNvPr>
          <p:cNvSpPr>
            <a:spLocks noGrp="1"/>
          </p:cNvSpPr>
          <p:nvPr>
            <p:ph type="ftr" sz="quarter" idx="11"/>
          </p:nvPr>
        </p:nvSpPr>
        <p:spPr/>
        <p:txBody>
          <a:bodyPr/>
          <a:lstStyle/>
          <a:p>
            <a:r>
              <a:rPr lang="en-US"/>
              <a:t>Magnet plan, muon beam production -IMCC and MuCol Annual Meeting 2024</a:t>
            </a:r>
          </a:p>
        </p:txBody>
      </p:sp>
      <p:sp>
        <p:nvSpPr>
          <p:cNvPr id="4" name="Slide Number Placeholder 3">
            <a:extLst>
              <a:ext uri="{FF2B5EF4-FFF2-40B4-BE49-F238E27FC236}">
                <a16:creationId xmlns:a16="http://schemas.microsoft.com/office/drawing/2014/main" id="{60597EB1-4831-22E3-9060-9946A90E6A4D}"/>
              </a:ext>
            </a:extLst>
          </p:cNvPr>
          <p:cNvSpPr>
            <a:spLocks noGrp="1"/>
          </p:cNvSpPr>
          <p:nvPr>
            <p:ph type="sldNum" sz="quarter" idx="12"/>
          </p:nvPr>
        </p:nvSpPr>
        <p:spPr/>
        <p:txBody>
          <a:bodyPr/>
          <a:lstStyle/>
          <a:p>
            <a:fld id="{B7C88BBE-1F50-414C-A873-64244792D046}" type="slidenum">
              <a:rPr lang="en-US" smtClean="0"/>
              <a:t>‹N›</a:t>
            </a:fld>
            <a:endParaRPr lang="en-US"/>
          </a:p>
        </p:txBody>
      </p:sp>
    </p:spTree>
    <p:extLst>
      <p:ext uri="{BB962C8B-B14F-4D97-AF65-F5344CB8AC3E}">
        <p14:creationId xmlns:p14="http://schemas.microsoft.com/office/powerpoint/2010/main" val="3975825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82134" y="2545566"/>
            <a:ext cx="10363200" cy="1362075"/>
          </a:xfrm>
        </p:spPr>
        <p:txBody>
          <a:bodyPr anchor="t"/>
          <a:lstStyle>
            <a:lvl1pPr algn="l">
              <a:defRPr sz="4000" b="1" cap="all">
                <a:solidFill>
                  <a:schemeClr val="tx1">
                    <a:lumMod val="65000"/>
                    <a:lumOff val="35000"/>
                  </a:schemeClr>
                </a:solidFill>
                <a:latin typeface="Aptos" panose="020B0004020202020204" pitchFamily="34" charset="0"/>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3" name="Text Placeholder 2"/>
          <p:cNvSpPr>
            <a:spLocks noGrp="1"/>
          </p:cNvSpPr>
          <p:nvPr>
            <p:ph type="body" idx="1"/>
          </p:nvPr>
        </p:nvSpPr>
        <p:spPr>
          <a:xfrm>
            <a:off x="982134" y="3907641"/>
            <a:ext cx="10363200" cy="1500187"/>
          </a:xfrm>
        </p:spPr>
        <p:txBody>
          <a:bodyPr anchor="t"/>
          <a:lstStyle>
            <a:lvl1pPr marL="342900" indent="-342900">
              <a:buFont typeface="Arial" panose="020B0604020202020204" pitchFamily="34" charset="0"/>
              <a:buChar char="•"/>
              <a:defRPr sz="2000">
                <a:solidFill>
                  <a:schemeClr val="tx1">
                    <a:tint val="75000"/>
                  </a:schemeClr>
                </a:solidFill>
              </a:defRPr>
            </a:lvl1pPr>
            <a:lvl2pPr marL="456291" indent="0">
              <a:buNone/>
              <a:defRPr sz="1818">
                <a:solidFill>
                  <a:schemeClr val="tx1">
                    <a:tint val="75000"/>
                  </a:schemeClr>
                </a:solidFill>
              </a:defRPr>
            </a:lvl2pPr>
            <a:lvl3pPr marL="912580" indent="0">
              <a:buNone/>
              <a:defRPr sz="1636">
                <a:solidFill>
                  <a:schemeClr val="tx1">
                    <a:tint val="75000"/>
                  </a:schemeClr>
                </a:solidFill>
              </a:defRPr>
            </a:lvl3pPr>
            <a:lvl4pPr marL="1368872" indent="0">
              <a:buNone/>
              <a:defRPr sz="1364">
                <a:solidFill>
                  <a:schemeClr val="tx1">
                    <a:tint val="75000"/>
                  </a:schemeClr>
                </a:solidFill>
              </a:defRPr>
            </a:lvl4pPr>
            <a:lvl5pPr marL="1825158" indent="0">
              <a:buNone/>
              <a:defRPr sz="1364">
                <a:solidFill>
                  <a:schemeClr val="tx1">
                    <a:tint val="75000"/>
                  </a:schemeClr>
                </a:solidFill>
              </a:defRPr>
            </a:lvl5pPr>
            <a:lvl6pPr marL="2281447" indent="0">
              <a:buNone/>
              <a:defRPr sz="1364">
                <a:solidFill>
                  <a:schemeClr val="tx1">
                    <a:tint val="75000"/>
                  </a:schemeClr>
                </a:solidFill>
              </a:defRPr>
            </a:lvl6pPr>
            <a:lvl7pPr marL="2737741" indent="0">
              <a:buNone/>
              <a:defRPr sz="1364">
                <a:solidFill>
                  <a:schemeClr val="tx1">
                    <a:tint val="75000"/>
                  </a:schemeClr>
                </a:solidFill>
              </a:defRPr>
            </a:lvl7pPr>
            <a:lvl8pPr marL="3194029" indent="0">
              <a:buNone/>
              <a:defRPr sz="1364">
                <a:solidFill>
                  <a:schemeClr val="tx1">
                    <a:tint val="75000"/>
                  </a:schemeClr>
                </a:solidFill>
              </a:defRPr>
            </a:lvl8pPr>
            <a:lvl9pPr marL="3650317" indent="0">
              <a:buNone/>
              <a:defRPr sz="1364">
                <a:solidFill>
                  <a:schemeClr val="tx1">
                    <a:tint val="75000"/>
                  </a:schemeClr>
                </a:solidFill>
              </a:defRPr>
            </a:lvl9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p:txBody>
      </p:sp>
      <p:pic>
        <p:nvPicPr>
          <p:cNvPr id="7" name="Image 8" descr="MUON-Slide-graphBase-pagebottom.jpg">
            <a:extLst>
              <a:ext uri="{FF2B5EF4-FFF2-40B4-BE49-F238E27FC236}">
                <a16:creationId xmlns:a16="http://schemas.microsoft.com/office/drawing/2014/main" id="{C1474DA5-4EE1-8D49-8EE2-66B3F0D0FA94}"/>
              </a:ext>
            </a:extLst>
          </p:cNvPr>
          <p:cNvPicPr>
            <a:picLocks noChangeAspect="1"/>
          </p:cNvPicPr>
          <p:nvPr userDrawn="1"/>
        </p:nvPicPr>
        <p:blipFill>
          <a:blip r:embed="rId2"/>
          <a:stretch>
            <a:fillRect/>
          </a:stretch>
        </p:blipFill>
        <p:spPr>
          <a:xfrm>
            <a:off x="1" y="6273801"/>
            <a:ext cx="12192000" cy="584199"/>
          </a:xfrm>
          <a:prstGeom prst="rect">
            <a:avLst/>
          </a:prstGeom>
        </p:spPr>
      </p:pic>
      <p:sp>
        <p:nvSpPr>
          <p:cNvPr id="8" name="Slide Number Placeholder 5">
            <a:extLst>
              <a:ext uri="{FF2B5EF4-FFF2-40B4-BE49-F238E27FC236}">
                <a16:creationId xmlns:a16="http://schemas.microsoft.com/office/drawing/2014/main" id="{ABEE51CF-A902-1543-AC02-F6C1696A6F3E}"/>
              </a:ext>
            </a:extLst>
          </p:cNvPr>
          <p:cNvSpPr>
            <a:spLocks noGrp="1"/>
          </p:cNvSpPr>
          <p:nvPr>
            <p:ph type="sldNum" sz="quarter" idx="12"/>
          </p:nvPr>
        </p:nvSpPr>
        <p:spPr>
          <a:xfrm>
            <a:off x="10634142" y="6562742"/>
            <a:ext cx="541866" cy="257175"/>
          </a:xfrm>
          <a:prstGeom prst="rect">
            <a:avLst/>
          </a:prstGeom>
        </p:spPr>
        <p:txBody>
          <a:bodyPr/>
          <a:lstStyle/>
          <a:p>
            <a:fld id="{3478A56A-6164-B14D-A8F7-980D09C4DD92}" type="slidenum">
              <a:rPr lang="en-US" smtClean="0"/>
              <a:pPr/>
              <a:t>‹N›</a:t>
            </a:fld>
            <a:endParaRPr lang="en-US"/>
          </a:p>
        </p:txBody>
      </p:sp>
    </p:spTree>
    <p:extLst>
      <p:ext uri="{BB962C8B-B14F-4D97-AF65-F5344CB8AC3E}">
        <p14:creationId xmlns:p14="http://schemas.microsoft.com/office/powerpoint/2010/main" val="4131751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ide type 2">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152402" y="1701801"/>
            <a:ext cx="5515230" cy="4714875"/>
          </a:xfrm>
          <a:prstGeom prst="rect">
            <a:avLst/>
          </a:prstGeom>
        </p:spPr>
        <p:txBody>
          <a:bodyPr/>
          <a:lstStyle>
            <a:lvl1pPr>
              <a:defRPr>
                <a:solidFill>
                  <a:schemeClr val="bg2">
                    <a:lumMod val="25000"/>
                  </a:schemeClr>
                </a:solidFill>
                <a:latin typeface="Calibri Light" panose="020F0302020204030204" pitchFamily="34" charset="0"/>
                <a:cs typeface="Calibri Light" panose="020F0302020204030204" pitchFamily="34" charset="0"/>
              </a:defRPr>
            </a:lvl1pPr>
            <a:lvl2pPr>
              <a:defRPr>
                <a:solidFill>
                  <a:schemeClr val="bg2">
                    <a:lumMod val="25000"/>
                  </a:schemeClr>
                </a:solidFill>
                <a:latin typeface="Calibri Light" panose="020F0302020204030204" pitchFamily="34" charset="0"/>
                <a:cs typeface="Calibri Light" panose="020F0302020204030204" pitchFamily="34" charset="0"/>
              </a:defRPr>
            </a:lvl2pPr>
            <a:lvl3pPr>
              <a:defRPr>
                <a:solidFill>
                  <a:schemeClr val="bg2">
                    <a:lumMod val="25000"/>
                  </a:schemeClr>
                </a:solidFill>
                <a:latin typeface="Calibri Light" panose="020F0302020204030204" pitchFamily="34" charset="0"/>
                <a:cs typeface="Calibri Light" panose="020F0302020204030204" pitchFamily="34" charset="0"/>
              </a:defRPr>
            </a:lvl3pPr>
            <a:lvl4pPr>
              <a:defRPr>
                <a:solidFill>
                  <a:schemeClr val="bg2">
                    <a:lumMod val="25000"/>
                  </a:schemeClr>
                </a:solidFill>
                <a:latin typeface="Calibri Light" panose="020F0302020204030204" pitchFamily="34" charset="0"/>
                <a:cs typeface="Calibri Light" panose="020F0302020204030204" pitchFamily="34" charset="0"/>
              </a:defRPr>
            </a:lvl4pPr>
            <a:lvl5pPr>
              <a:defRPr>
                <a:solidFill>
                  <a:schemeClr val="bg2">
                    <a:lumMod val="25000"/>
                  </a:schemeClr>
                </a:solidFill>
                <a:latin typeface="Calibri Light" panose="020F0302020204030204" pitchFamily="34" charset="0"/>
                <a:cs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 name="Date Placeholder 2">
            <a:extLst>
              <a:ext uri="{FF2B5EF4-FFF2-40B4-BE49-F238E27FC236}">
                <a16:creationId xmlns:a16="http://schemas.microsoft.com/office/drawing/2014/main" id="{038C759D-E35F-02C4-F9B7-C467CE5F8DBE}"/>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194E3031-5366-534C-291B-4EED5FE250AF}"/>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2" name="Title 10">
            <a:extLst>
              <a:ext uri="{FF2B5EF4-FFF2-40B4-BE49-F238E27FC236}">
                <a16:creationId xmlns:a16="http://schemas.microsoft.com/office/drawing/2014/main" id="{71693B2D-13D6-F56E-871E-6AAA613552BE}"/>
              </a:ext>
            </a:extLst>
          </p:cNvPr>
          <p:cNvSpPr>
            <a:spLocks noGrp="1"/>
          </p:cNvSpPr>
          <p:nvPr>
            <p:ph type="title"/>
          </p:nvPr>
        </p:nvSpPr>
        <p:spPr>
          <a:xfrm>
            <a:off x="1524002" y="174281"/>
            <a:ext cx="9358185" cy="516599"/>
          </a:xfrm>
          <a:prstGeom prst="rect">
            <a:avLst/>
          </a:prstGeom>
        </p:spPr>
        <p:txBody>
          <a:bodyPr anchor="ctr"/>
          <a:lstStyle>
            <a:lvl1pPr>
              <a:defRPr>
                <a:solidFill>
                  <a:srgbClr val="C43B68"/>
                </a:solidFill>
                <a:latin typeface="Montserrat" panose="000005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34662931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fr-FR" dirty="0"/>
              <a:t>Modifiez le style du titre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a:p>
        </p:txBody>
      </p:sp>
      <p:sp>
        <p:nvSpPr>
          <p:cNvPr id="4" name="Date Placeholder 3"/>
          <p:cNvSpPr>
            <a:spLocks noGrp="1"/>
          </p:cNvSpPr>
          <p:nvPr>
            <p:ph type="dt" sz="half" idx="10"/>
          </p:nvPr>
        </p:nvSpPr>
        <p:spPr/>
        <p:txBody>
          <a:bodyPr/>
          <a:lstStyle/>
          <a:p>
            <a:r>
              <a:rPr lang="it-IT"/>
              <a:t>13/3/2024</a:t>
            </a:r>
            <a:endParaRPr lang="fr-FR" dirty="0"/>
          </a:p>
        </p:txBody>
      </p:sp>
      <p:sp>
        <p:nvSpPr>
          <p:cNvPr id="5" name="Footer Placeholder 4"/>
          <p:cNvSpPr>
            <a:spLocks noGrp="1"/>
          </p:cNvSpPr>
          <p:nvPr>
            <p:ph type="ftr" sz="quarter" idx="11"/>
          </p:nvPr>
        </p:nvSpPr>
        <p:spPr/>
        <p:txBody>
          <a:bodyPr/>
          <a:lstStyle/>
          <a:p>
            <a:r>
              <a:rPr lang="en-US"/>
              <a:t>Magnet plan, muon beam production -IMCC and MuCol Annual Meeting 2024</a:t>
            </a:r>
            <a:endParaRPr lang="fr-FR"/>
          </a:p>
        </p:txBody>
      </p:sp>
      <p:sp>
        <p:nvSpPr>
          <p:cNvPr id="6" name="Slide Number Placeholder 5"/>
          <p:cNvSpPr>
            <a:spLocks noGrp="1"/>
          </p:cNvSpPr>
          <p:nvPr>
            <p:ph type="sldNum" sz="quarter" idx="12"/>
          </p:nvPr>
        </p:nvSpPr>
        <p:spPr/>
        <p:txBody>
          <a:bodyPr/>
          <a:lstStyle/>
          <a:p>
            <a:fld id="{1DEBE942-81F3-4A22-A997-6897B074146A}" type="slidenum">
              <a:rPr lang="fr-FR" smtClean="0"/>
              <a:t>‹N›</a:t>
            </a:fld>
            <a:endParaRPr lang="fr-FR"/>
          </a:p>
        </p:txBody>
      </p:sp>
    </p:spTree>
    <p:extLst>
      <p:ext uri="{BB962C8B-B14F-4D97-AF65-F5344CB8AC3E}">
        <p14:creationId xmlns:p14="http://schemas.microsoft.com/office/powerpoint/2010/main" val="162976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310FCF-4F22-BD0D-7B16-876631B04F96}"/>
              </a:ext>
            </a:extLst>
          </p:cNvPr>
          <p:cNvSpPr>
            <a:spLocks noGrp="1"/>
          </p:cNvSpPr>
          <p:nvPr>
            <p:ph type="dt" sz="half" idx="10"/>
          </p:nvPr>
        </p:nvSpPr>
        <p:spPr/>
        <p:txBody>
          <a:bodyPr/>
          <a:lstStyle/>
          <a:p>
            <a:r>
              <a:rPr lang="it-IT"/>
              <a:t>13/3/2024</a:t>
            </a:r>
            <a:endParaRPr lang="en-US"/>
          </a:p>
        </p:txBody>
      </p:sp>
      <p:sp>
        <p:nvSpPr>
          <p:cNvPr id="3" name="Footer Placeholder 2">
            <a:extLst>
              <a:ext uri="{FF2B5EF4-FFF2-40B4-BE49-F238E27FC236}">
                <a16:creationId xmlns:a16="http://schemas.microsoft.com/office/drawing/2014/main" id="{8907173B-4068-B0B9-9DED-E31C8FE641C7}"/>
              </a:ext>
            </a:extLst>
          </p:cNvPr>
          <p:cNvSpPr>
            <a:spLocks noGrp="1"/>
          </p:cNvSpPr>
          <p:nvPr>
            <p:ph type="ftr" sz="quarter" idx="11"/>
          </p:nvPr>
        </p:nvSpPr>
        <p:spPr/>
        <p:txBody>
          <a:bodyPr/>
          <a:lstStyle/>
          <a:p>
            <a:r>
              <a:rPr lang="en-US"/>
              <a:t>Magnet plan, muon beam production -IMCC and MuCol Annual Meeting 2024</a:t>
            </a:r>
          </a:p>
        </p:txBody>
      </p:sp>
      <p:sp>
        <p:nvSpPr>
          <p:cNvPr id="4" name="Slide Number Placeholder 3">
            <a:extLst>
              <a:ext uri="{FF2B5EF4-FFF2-40B4-BE49-F238E27FC236}">
                <a16:creationId xmlns:a16="http://schemas.microsoft.com/office/drawing/2014/main" id="{60597EB1-4831-22E3-9060-9946A90E6A4D}"/>
              </a:ext>
            </a:extLst>
          </p:cNvPr>
          <p:cNvSpPr>
            <a:spLocks noGrp="1"/>
          </p:cNvSpPr>
          <p:nvPr>
            <p:ph type="sldNum" sz="quarter" idx="12"/>
          </p:nvPr>
        </p:nvSpPr>
        <p:spPr/>
        <p:txBody>
          <a:bodyPr/>
          <a:lstStyle/>
          <a:p>
            <a:fld id="{B7C88BBE-1F50-414C-A873-64244792D046}" type="slidenum">
              <a:rPr lang="en-US" smtClean="0"/>
              <a:t>‹N›</a:t>
            </a:fld>
            <a:endParaRPr lang="en-US"/>
          </a:p>
        </p:txBody>
      </p:sp>
    </p:spTree>
    <p:extLst>
      <p:ext uri="{BB962C8B-B14F-4D97-AF65-F5344CB8AC3E}">
        <p14:creationId xmlns:p14="http://schemas.microsoft.com/office/powerpoint/2010/main" val="18368766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p:nvPicPr>
        <p:blipFill>
          <a:blip r:embed="rId4"/>
          <a:stretch>
            <a:fillRect/>
          </a:stretch>
        </p:blipFill>
        <p:spPr>
          <a:xfrm>
            <a:off x="0" y="6180667"/>
            <a:ext cx="12192000" cy="677333"/>
          </a:xfrm>
          <a:prstGeom prst="rect">
            <a:avLst/>
          </a:prstGeom>
        </p:spPr>
      </p:pic>
      <p:pic>
        <p:nvPicPr>
          <p:cNvPr id="7" name="Image 6" descr="MCC-inernational-finalV01.png"/>
          <p:cNvPicPr>
            <a:picLocks noChangeAspect="1"/>
          </p:cNvPicPr>
          <p:nvPr/>
        </p:nvPicPr>
        <p:blipFill>
          <a:blip r:embed="rId5"/>
          <a:stretch>
            <a:fillRect/>
          </a:stretch>
        </p:blipFill>
        <p:spPr>
          <a:xfrm>
            <a:off x="0" y="1"/>
            <a:ext cx="1120346" cy="1120346"/>
          </a:xfrm>
          <a:prstGeom prst="rect">
            <a:avLst/>
          </a:prstGeom>
        </p:spPr>
      </p:pic>
      <p:sp>
        <p:nvSpPr>
          <p:cNvPr id="11" name="Espace réservé du numéro de diapositive 5">
            <a:extLst>
              <a:ext uri="{FF2B5EF4-FFF2-40B4-BE49-F238E27FC236}">
                <a16:creationId xmlns:a16="http://schemas.microsoft.com/office/drawing/2014/main" id="{905BF839-3FEB-CA89-7FE1-8C5D9B4917B3}"/>
              </a:ext>
            </a:extLst>
          </p:cNvPr>
          <p:cNvSpPr>
            <a:spLocks noGrp="1"/>
          </p:cNvSpPr>
          <p:nvPr>
            <p:ph type="sldNum" sz="quarter" idx="4"/>
          </p:nvPr>
        </p:nvSpPr>
        <p:spPr>
          <a:xfrm>
            <a:off x="10293957" y="6472241"/>
            <a:ext cx="609600" cy="385759"/>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15" name="Espace réservé du pied de page 4">
            <a:extLst>
              <a:ext uri="{FF2B5EF4-FFF2-40B4-BE49-F238E27FC236}">
                <a16:creationId xmlns:a16="http://schemas.microsoft.com/office/drawing/2014/main" id="{7A044CC3-4BDF-3655-B5B7-D2DCF4C2B18B}"/>
              </a:ext>
            </a:extLst>
          </p:cNvPr>
          <p:cNvSpPr>
            <a:spLocks noGrp="1"/>
          </p:cNvSpPr>
          <p:nvPr>
            <p:ph type="ftr" sz="quarter" idx="3"/>
          </p:nvPr>
        </p:nvSpPr>
        <p:spPr>
          <a:xfrm>
            <a:off x="3981450" y="6492875"/>
            <a:ext cx="4229100" cy="365125"/>
          </a:xfrm>
          <a:prstGeom prst="rect">
            <a:avLst/>
          </a:prstGeom>
        </p:spPr>
        <p:txBody>
          <a:bodyPr lIns="0" tIns="0" rIns="0" bIns="0"/>
          <a:lstStyle>
            <a:lvl1pPr>
              <a:defRPr sz="1600">
                <a:solidFill>
                  <a:schemeClr val="bg2">
                    <a:lumMod val="50000"/>
                  </a:schemeClr>
                </a:solidFill>
                <a:latin typeface="Arial Narrow"/>
                <a:cs typeface="Arial Narrow"/>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19" name="Date Placeholder 18">
            <a:extLst>
              <a:ext uri="{FF2B5EF4-FFF2-40B4-BE49-F238E27FC236}">
                <a16:creationId xmlns:a16="http://schemas.microsoft.com/office/drawing/2014/main" id="{EB531240-BDF7-F2D3-20FC-8ECCD9B95E16}"/>
              </a:ext>
            </a:extLst>
          </p:cNvPr>
          <p:cNvSpPr>
            <a:spLocks noGrp="1"/>
          </p:cNvSpPr>
          <p:nvPr>
            <p:ph type="dt" sz="half" idx="2"/>
          </p:nvPr>
        </p:nvSpPr>
        <p:spPr>
          <a:xfrm>
            <a:off x="152402" y="6507654"/>
            <a:ext cx="2743200" cy="365125"/>
          </a:xfrm>
          <a:prstGeom prst="rect">
            <a:avLst/>
          </a:prstGeom>
        </p:spPr>
        <p:txBody>
          <a:bodyPr vert="horz" lIns="91440" tIns="45720" rIns="91440" bIns="45720" rtlCol="0" anchor="ctr"/>
          <a:lstStyle>
            <a:lvl1pPr algn="l">
              <a:defRPr sz="1200">
                <a:solidFill>
                  <a:schemeClr val="bg2">
                    <a:lumMod val="50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a:ln>
                <a:noFill/>
              </a:ln>
              <a:solidFill>
                <a:srgbClr val="D2D2D2">
                  <a:lumMod val="50000"/>
                </a:srgbClr>
              </a:solidFill>
              <a:effectLst/>
              <a:uLnTx/>
              <a:uFillTx/>
              <a:latin typeface="Arial"/>
              <a:ea typeface="+mn-ea"/>
              <a:cs typeface="+mn-cs"/>
            </a:endParaRPr>
          </a:p>
        </p:txBody>
      </p:sp>
      <p:sp>
        <p:nvSpPr>
          <p:cNvPr id="3" name="Rectangle 2">
            <a:extLst>
              <a:ext uri="{FF2B5EF4-FFF2-40B4-BE49-F238E27FC236}">
                <a16:creationId xmlns:a16="http://schemas.microsoft.com/office/drawing/2014/main" id="{51424A01-016C-8F3B-CCFD-18F3CBE9DB81}"/>
              </a:ext>
            </a:extLst>
          </p:cNvPr>
          <p:cNvSpPr/>
          <p:nvPr userDrawn="1"/>
        </p:nvSpPr>
        <p:spPr>
          <a:xfrm>
            <a:off x="0" y="1082016"/>
            <a:ext cx="12192000"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573454302"/>
      </p:ext>
    </p:extLst>
  </p:cSld>
  <p:clrMap bg1="lt1" tx1="dk1" bg2="lt2" tx2="dk2" accent1="accent1" accent2="accent2" accent3="accent3" accent4="accent4" accent5="accent5" accent6="accent6" hlink="hlink" folHlink="folHlink"/>
  <p:sldLayoutIdLst>
    <p:sldLayoutId id="2147483661" r:id="rId1"/>
    <p:sldLayoutId id="2147483662" r:id="rId2"/>
  </p:sldLayoutIdLst>
  <p:hf hdr="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p:nvPicPr>
        <p:blipFill>
          <a:blip r:embed="rId6"/>
          <a:stretch>
            <a:fillRect/>
          </a:stretch>
        </p:blipFill>
        <p:spPr>
          <a:xfrm>
            <a:off x="0" y="6180667"/>
            <a:ext cx="12192000" cy="677333"/>
          </a:xfrm>
          <a:prstGeom prst="rect">
            <a:avLst/>
          </a:prstGeom>
        </p:spPr>
      </p:pic>
      <p:pic>
        <p:nvPicPr>
          <p:cNvPr id="7" name="Image 6" descr="MCC-inernational-finalV01.png"/>
          <p:cNvPicPr>
            <a:picLocks noChangeAspect="1"/>
          </p:cNvPicPr>
          <p:nvPr/>
        </p:nvPicPr>
        <p:blipFill>
          <a:blip r:embed="rId7"/>
          <a:stretch>
            <a:fillRect/>
          </a:stretch>
        </p:blipFill>
        <p:spPr>
          <a:xfrm>
            <a:off x="0" y="1"/>
            <a:ext cx="1120346" cy="1120346"/>
          </a:xfrm>
          <a:prstGeom prst="rect">
            <a:avLst/>
          </a:prstGeom>
        </p:spPr>
      </p:pic>
      <p:sp>
        <p:nvSpPr>
          <p:cNvPr id="11" name="Espace réservé du numéro de diapositive 5">
            <a:extLst>
              <a:ext uri="{FF2B5EF4-FFF2-40B4-BE49-F238E27FC236}">
                <a16:creationId xmlns:a16="http://schemas.microsoft.com/office/drawing/2014/main" id="{905BF839-3FEB-CA89-7FE1-8C5D9B4917B3}"/>
              </a:ext>
            </a:extLst>
          </p:cNvPr>
          <p:cNvSpPr>
            <a:spLocks noGrp="1"/>
          </p:cNvSpPr>
          <p:nvPr>
            <p:ph type="sldNum" sz="quarter" idx="4"/>
          </p:nvPr>
        </p:nvSpPr>
        <p:spPr>
          <a:xfrm>
            <a:off x="10293957" y="6472241"/>
            <a:ext cx="609600" cy="400538"/>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pPr defTabSz="457200">
              <a:defRPr/>
            </a:pPr>
            <a:fld id="{974172A1-1CBF-0B40-9234-7D4D80EC19EA}" type="slidenum">
              <a:rPr lang="en-GB" smtClean="0">
                <a:solidFill>
                  <a:prstClr val="white"/>
                </a:solidFill>
              </a:rPr>
              <a:pPr defTabSz="457200">
                <a:defRPr/>
              </a:pPr>
              <a:t>‹N›</a:t>
            </a:fld>
            <a:endParaRPr lang="en-GB" dirty="0">
              <a:solidFill>
                <a:prstClr val="white"/>
              </a:solidFill>
            </a:endParaRPr>
          </a:p>
        </p:txBody>
      </p:sp>
      <p:sp>
        <p:nvSpPr>
          <p:cNvPr id="15" name="Espace réservé du pied de page 4">
            <a:extLst>
              <a:ext uri="{FF2B5EF4-FFF2-40B4-BE49-F238E27FC236}">
                <a16:creationId xmlns:a16="http://schemas.microsoft.com/office/drawing/2014/main" id="{7A044CC3-4BDF-3655-B5B7-D2DCF4C2B18B}"/>
              </a:ext>
            </a:extLst>
          </p:cNvPr>
          <p:cNvSpPr>
            <a:spLocks noGrp="1"/>
          </p:cNvSpPr>
          <p:nvPr>
            <p:ph type="ftr" sz="quarter" idx="3"/>
          </p:nvPr>
        </p:nvSpPr>
        <p:spPr>
          <a:xfrm>
            <a:off x="3981450" y="6492875"/>
            <a:ext cx="4229100" cy="365125"/>
          </a:xfrm>
          <a:prstGeom prst="rect">
            <a:avLst/>
          </a:prstGeom>
        </p:spPr>
        <p:txBody>
          <a:bodyPr lIns="0" tIns="0" rIns="0" bIns="0"/>
          <a:lstStyle>
            <a:lvl1pPr>
              <a:defRPr sz="1600">
                <a:solidFill>
                  <a:schemeClr val="bg2">
                    <a:lumMod val="50000"/>
                  </a:schemeClr>
                </a:solidFill>
                <a:latin typeface="Arial Narrow"/>
                <a:cs typeface="Arial Narrow"/>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19" name="Date Placeholder 18">
            <a:extLst>
              <a:ext uri="{FF2B5EF4-FFF2-40B4-BE49-F238E27FC236}">
                <a16:creationId xmlns:a16="http://schemas.microsoft.com/office/drawing/2014/main" id="{EB531240-BDF7-F2D3-20FC-8ECCD9B95E16}"/>
              </a:ext>
            </a:extLst>
          </p:cNvPr>
          <p:cNvSpPr>
            <a:spLocks noGrp="1"/>
          </p:cNvSpPr>
          <p:nvPr>
            <p:ph type="dt" sz="half" idx="2"/>
          </p:nvPr>
        </p:nvSpPr>
        <p:spPr>
          <a:xfrm>
            <a:off x="152402" y="6507654"/>
            <a:ext cx="2743200" cy="365125"/>
          </a:xfrm>
          <a:prstGeom prst="rect">
            <a:avLst/>
          </a:prstGeom>
        </p:spPr>
        <p:txBody>
          <a:bodyPr vert="horz" lIns="91440" tIns="45720" rIns="91440" bIns="45720" rtlCol="0" anchor="ctr"/>
          <a:lstStyle>
            <a:lvl1pPr algn="l">
              <a:defRPr sz="1200">
                <a:solidFill>
                  <a:schemeClr val="bg2">
                    <a:lumMod val="50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a:ln>
                <a:noFill/>
              </a:ln>
              <a:solidFill>
                <a:srgbClr val="D2D2D2">
                  <a:lumMod val="50000"/>
                </a:srgbClr>
              </a:solidFill>
              <a:effectLst/>
              <a:uLnTx/>
              <a:uFillTx/>
              <a:latin typeface="Arial"/>
              <a:ea typeface="+mn-ea"/>
              <a:cs typeface="+mn-cs"/>
            </a:endParaRPr>
          </a:p>
        </p:txBody>
      </p:sp>
      <p:sp>
        <p:nvSpPr>
          <p:cNvPr id="3" name="Rectangle 2">
            <a:extLst>
              <a:ext uri="{FF2B5EF4-FFF2-40B4-BE49-F238E27FC236}">
                <a16:creationId xmlns:a16="http://schemas.microsoft.com/office/drawing/2014/main" id="{51424A01-016C-8F3B-CCFD-18F3CBE9DB81}"/>
              </a:ext>
            </a:extLst>
          </p:cNvPr>
          <p:cNvSpPr/>
          <p:nvPr userDrawn="1"/>
        </p:nvSpPr>
        <p:spPr>
          <a:xfrm>
            <a:off x="0" y="1082016"/>
            <a:ext cx="12192000"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3828015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Lst>
  <p:hf hdr="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p:nvPicPr>
        <p:blipFill>
          <a:blip r:embed="rId3"/>
          <a:stretch>
            <a:fillRect/>
          </a:stretch>
        </p:blipFill>
        <p:spPr>
          <a:xfrm>
            <a:off x="0" y="6180667"/>
            <a:ext cx="12192000" cy="677333"/>
          </a:xfrm>
          <a:prstGeom prst="rect">
            <a:avLst/>
          </a:prstGeom>
        </p:spPr>
      </p:pic>
      <p:pic>
        <p:nvPicPr>
          <p:cNvPr id="7" name="Image 6" descr="MCC-inernational-finalV01.png"/>
          <p:cNvPicPr>
            <a:picLocks noChangeAspect="1"/>
          </p:cNvPicPr>
          <p:nvPr/>
        </p:nvPicPr>
        <p:blipFill>
          <a:blip r:embed="rId4"/>
          <a:stretch>
            <a:fillRect/>
          </a:stretch>
        </p:blipFill>
        <p:spPr>
          <a:xfrm>
            <a:off x="0" y="1"/>
            <a:ext cx="711200" cy="711200"/>
          </a:xfrm>
          <a:prstGeom prst="rect">
            <a:avLst/>
          </a:prstGeom>
        </p:spPr>
      </p:pic>
      <p:sp>
        <p:nvSpPr>
          <p:cNvPr id="11" name="Espace réservé du numéro de diapositive 5">
            <a:extLst>
              <a:ext uri="{FF2B5EF4-FFF2-40B4-BE49-F238E27FC236}">
                <a16:creationId xmlns:a16="http://schemas.microsoft.com/office/drawing/2014/main" id="{905BF839-3FEB-CA89-7FE1-8C5D9B4917B3}"/>
              </a:ext>
            </a:extLst>
          </p:cNvPr>
          <p:cNvSpPr>
            <a:spLocks noGrp="1"/>
          </p:cNvSpPr>
          <p:nvPr>
            <p:ph type="sldNum" sz="quarter" idx="4"/>
          </p:nvPr>
        </p:nvSpPr>
        <p:spPr>
          <a:xfrm>
            <a:off x="10293957" y="6472241"/>
            <a:ext cx="609600" cy="385759"/>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15" name="Espace réservé du pied de page 4">
            <a:extLst>
              <a:ext uri="{FF2B5EF4-FFF2-40B4-BE49-F238E27FC236}">
                <a16:creationId xmlns:a16="http://schemas.microsoft.com/office/drawing/2014/main" id="{7A044CC3-4BDF-3655-B5B7-D2DCF4C2B18B}"/>
              </a:ext>
            </a:extLst>
          </p:cNvPr>
          <p:cNvSpPr>
            <a:spLocks noGrp="1"/>
          </p:cNvSpPr>
          <p:nvPr>
            <p:ph type="ftr" sz="quarter" idx="3"/>
          </p:nvPr>
        </p:nvSpPr>
        <p:spPr>
          <a:xfrm>
            <a:off x="3981450" y="6492875"/>
            <a:ext cx="4229100" cy="365125"/>
          </a:xfrm>
          <a:prstGeom prst="rect">
            <a:avLst/>
          </a:prstGeom>
        </p:spPr>
        <p:txBody>
          <a:bodyPr lIns="0" tIns="0" rIns="0" bIns="0"/>
          <a:lstStyle>
            <a:lvl1pPr>
              <a:defRPr sz="1600">
                <a:solidFill>
                  <a:schemeClr val="bg2">
                    <a:lumMod val="50000"/>
                  </a:schemeClr>
                </a:solidFill>
                <a:latin typeface="Arial Narrow"/>
                <a:cs typeface="Arial Narrow"/>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19" name="Date Placeholder 18">
            <a:extLst>
              <a:ext uri="{FF2B5EF4-FFF2-40B4-BE49-F238E27FC236}">
                <a16:creationId xmlns:a16="http://schemas.microsoft.com/office/drawing/2014/main" id="{EB531240-BDF7-F2D3-20FC-8ECCD9B95E16}"/>
              </a:ext>
            </a:extLst>
          </p:cNvPr>
          <p:cNvSpPr>
            <a:spLocks noGrp="1"/>
          </p:cNvSpPr>
          <p:nvPr>
            <p:ph type="dt" sz="half" idx="2"/>
          </p:nvPr>
        </p:nvSpPr>
        <p:spPr>
          <a:xfrm>
            <a:off x="152402" y="6507654"/>
            <a:ext cx="2743200" cy="365125"/>
          </a:xfrm>
          <a:prstGeom prst="rect">
            <a:avLst/>
          </a:prstGeom>
        </p:spPr>
        <p:txBody>
          <a:bodyPr vert="horz" lIns="91440" tIns="45720" rIns="91440" bIns="45720" rtlCol="0" anchor="ctr"/>
          <a:lstStyle>
            <a:lvl1pPr algn="l">
              <a:defRPr sz="1200">
                <a:solidFill>
                  <a:schemeClr val="bg2">
                    <a:lumMod val="50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a:ln>
                <a:noFill/>
              </a:ln>
              <a:solidFill>
                <a:srgbClr val="D2D2D2">
                  <a:lumMod val="50000"/>
                </a:srgbClr>
              </a:solidFill>
              <a:effectLst/>
              <a:uLnTx/>
              <a:uFillTx/>
              <a:latin typeface="Arial"/>
              <a:ea typeface="+mn-ea"/>
              <a:cs typeface="+mn-cs"/>
            </a:endParaRPr>
          </a:p>
        </p:txBody>
      </p:sp>
      <p:sp>
        <p:nvSpPr>
          <p:cNvPr id="3" name="Rectangle 2">
            <a:extLst>
              <a:ext uri="{FF2B5EF4-FFF2-40B4-BE49-F238E27FC236}">
                <a16:creationId xmlns:a16="http://schemas.microsoft.com/office/drawing/2014/main" id="{51424A01-016C-8F3B-CCFD-18F3CBE9DB81}"/>
              </a:ext>
            </a:extLst>
          </p:cNvPr>
          <p:cNvSpPr/>
          <p:nvPr userDrawn="1"/>
        </p:nvSpPr>
        <p:spPr>
          <a:xfrm>
            <a:off x="0" y="716256"/>
            <a:ext cx="12192000"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161919964"/>
      </p:ext>
    </p:extLst>
  </p:cSld>
  <p:clrMap bg1="lt1" tx1="dk1" bg2="lt2" tx2="dk2" accent1="accent1" accent2="accent2" accent3="accent3" accent4="accent4" accent5="accent5" accent6="accent6" hlink="hlink" folHlink="folHlink"/>
  <p:sldLayoutIdLst>
    <p:sldLayoutId id="2147483676" r:id="rId1"/>
  </p:sldLayoutIdLst>
  <p:hf hdr="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0" y="6642101"/>
            <a:ext cx="1879600" cy="26670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13/3/2024</a:t>
            </a:r>
            <a:endParaRPr lang="fr-FR"/>
          </a:p>
        </p:txBody>
      </p:sp>
      <p:sp>
        <p:nvSpPr>
          <p:cNvPr id="5" name="Footer Placeholder 4"/>
          <p:cNvSpPr>
            <a:spLocks noGrp="1"/>
          </p:cNvSpPr>
          <p:nvPr>
            <p:ph type="ftr" sz="quarter" idx="3"/>
          </p:nvPr>
        </p:nvSpPr>
        <p:spPr>
          <a:xfrm>
            <a:off x="1913467" y="6651626"/>
            <a:ext cx="6197600" cy="257175"/>
          </a:xfrm>
          <a:prstGeom prst="rect">
            <a:avLst/>
          </a:prstGeom>
          <a:noFill/>
        </p:spPr>
        <p:txBody>
          <a:bodyPr vert="horz" lIns="91440" tIns="45720" rIns="91440" bIns="45720" rtlCol="0" anchor="ctr"/>
          <a:lstStyle>
            <a:lvl1pPr algn="ctr">
              <a:defRPr sz="1200">
                <a:solidFill>
                  <a:schemeClr val="bg1">
                    <a:lumMod val="50000"/>
                  </a:schemeClr>
                </a:solidFill>
              </a:defRPr>
            </a:lvl1pPr>
          </a:lstStyle>
          <a:p>
            <a:r>
              <a:rPr lang="en-US"/>
              <a:t>Magnet plan, muon beam production -IMCC and MuCol Annual Meeting 2024</a:t>
            </a:r>
            <a:endParaRPr lang="fr-FR"/>
          </a:p>
        </p:txBody>
      </p:sp>
      <p:sp>
        <p:nvSpPr>
          <p:cNvPr id="6" name="Slide Number Placeholder 5"/>
          <p:cNvSpPr>
            <a:spLocks noGrp="1"/>
          </p:cNvSpPr>
          <p:nvPr>
            <p:ph type="sldNum" sz="quarter" idx="4"/>
          </p:nvPr>
        </p:nvSpPr>
        <p:spPr>
          <a:xfrm>
            <a:off x="11040533" y="6642101"/>
            <a:ext cx="541867" cy="257175"/>
          </a:xfrm>
          <a:prstGeom prst="rect">
            <a:avLst/>
          </a:prstGeom>
        </p:spPr>
        <p:txBody>
          <a:bodyPr vert="horz" lIns="91440" tIns="45720" rIns="91440" bIns="45720" rtlCol="0" anchor="ctr"/>
          <a:lstStyle>
            <a:lvl1pPr algn="r">
              <a:defRPr sz="1200">
                <a:solidFill>
                  <a:schemeClr val="bg1"/>
                </a:solidFill>
              </a:defRPr>
            </a:lvl1pPr>
          </a:lstStyle>
          <a:p>
            <a:fld id="{1DEBE942-81F3-4A22-A997-6897B074146A}" type="slidenum">
              <a:rPr lang="fr-FR" smtClean="0"/>
              <a:t>‹N›</a:t>
            </a:fld>
            <a:endParaRPr lang="fr-FR"/>
          </a:p>
        </p:txBody>
      </p:sp>
      <p:pic>
        <p:nvPicPr>
          <p:cNvPr id="7" name="Image 9" descr="MUON-SlideGraph-gradient.png">
            <a:extLst>
              <a:ext uri="{FF2B5EF4-FFF2-40B4-BE49-F238E27FC236}">
                <a16:creationId xmlns:a16="http://schemas.microsoft.com/office/drawing/2014/main" id="{2ED431F6-7288-5E1E-7656-73E5678091A1}"/>
              </a:ext>
            </a:extLst>
          </p:cNvPr>
          <p:cNvPicPr>
            <a:picLocks noChangeAspect="1"/>
          </p:cNvPicPr>
          <p:nvPr userDrawn="1"/>
        </p:nvPicPr>
        <p:blipFill>
          <a:blip r:embed="rId4">
            <a:alphaModFix amt="75000"/>
          </a:blip>
          <a:stretch>
            <a:fillRect/>
          </a:stretch>
        </p:blipFill>
        <p:spPr>
          <a:xfrm>
            <a:off x="0" y="4110674"/>
            <a:ext cx="12192000" cy="2810933"/>
          </a:xfrm>
          <a:prstGeom prst="rect">
            <a:avLst/>
          </a:prstGeom>
        </p:spPr>
      </p:pic>
      <p:pic>
        <p:nvPicPr>
          <p:cNvPr id="10" name="Image 82" descr="MUON-SlideGraph-LogoBkgnd2.png">
            <a:extLst>
              <a:ext uri="{FF2B5EF4-FFF2-40B4-BE49-F238E27FC236}">
                <a16:creationId xmlns:a16="http://schemas.microsoft.com/office/drawing/2014/main" id="{B6B3E6BA-D3CD-7FDF-C487-4F53A99B31A4}"/>
              </a:ext>
            </a:extLst>
          </p:cNvPr>
          <p:cNvPicPr>
            <a:picLocks noChangeAspect="1"/>
          </p:cNvPicPr>
          <p:nvPr userDrawn="1"/>
        </p:nvPicPr>
        <p:blipFill>
          <a:blip r:embed="rId5"/>
          <a:stretch>
            <a:fillRect/>
          </a:stretch>
        </p:blipFill>
        <p:spPr>
          <a:xfrm>
            <a:off x="0" y="66994"/>
            <a:ext cx="12192000" cy="6854613"/>
          </a:xfrm>
          <a:prstGeom prst="rect">
            <a:avLst/>
          </a:prstGeom>
        </p:spPr>
      </p:pic>
      <p:pic>
        <p:nvPicPr>
          <p:cNvPr id="11" name="Image 85" descr="MCC-inernational-finalV01.png">
            <a:extLst>
              <a:ext uri="{FF2B5EF4-FFF2-40B4-BE49-F238E27FC236}">
                <a16:creationId xmlns:a16="http://schemas.microsoft.com/office/drawing/2014/main" id="{886B7572-63A0-5B0D-5676-74EEB72FB242}"/>
              </a:ext>
            </a:extLst>
          </p:cNvPr>
          <p:cNvPicPr>
            <a:picLocks noChangeAspect="1"/>
          </p:cNvPicPr>
          <p:nvPr userDrawn="1"/>
        </p:nvPicPr>
        <p:blipFill>
          <a:blip r:embed="rId6"/>
          <a:stretch>
            <a:fillRect/>
          </a:stretch>
        </p:blipFill>
        <p:spPr>
          <a:xfrm>
            <a:off x="0" y="0"/>
            <a:ext cx="1682803" cy="1682803"/>
          </a:xfrm>
          <a:prstGeom prst="rect">
            <a:avLst/>
          </a:prstGeom>
        </p:spPr>
      </p:pic>
    </p:spTree>
    <p:extLst>
      <p:ext uri="{BB962C8B-B14F-4D97-AF65-F5344CB8AC3E}">
        <p14:creationId xmlns:p14="http://schemas.microsoft.com/office/powerpoint/2010/main" val="682106742"/>
      </p:ext>
    </p:extLst>
  </p:cSld>
  <p:clrMap bg1="lt1" tx1="dk1" bg2="lt2" tx2="dk2" accent1="accent1" accent2="accent2" accent3="accent3" accent4="accent4" accent5="accent5" accent6="accent6" hlink="hlink" folHlink="folHlink"/>
  <p:sldLayoutIdLst>
    <p:sldLayoutId id="2147483678" r:id="rId1"/>
    <p:sldLayoutId id="2147483680" r:id="rId2"/>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11.tiff"/><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tif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emf"/><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9F58F2E-C6A6-4F58-B9C5-0F1F5F82A6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9934" y="130174"/>
            <a:ext cx="1239920" cy="12399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94C717C-5322-4C30-5DDF-0B4E7A1459DD}"/>
              </a:ext>
            </a:extLst>
          </p:cNvPr>
          <p:cNvSpPr>
            <a:spLocks noGrp="1"/>
          </p:cNvSpPr>
          <p:nvPr>
            <p:ph type="ctrTitle"/>
          </p:nvPr>
        </p:nvSpPr>
        <p:spPr>
          <a:xfrm>
            <a:off x="265612" y="2184148"/>
            <a:ext cx="11364684" cy="1285877"/>
          </a:xfrm>
        </p:spPr>
        <p:txBody>
          <a:bodyPr/>
          <a:lstStyle/>
          <a:p>
            <a:r>
              <a:rPr lang="en-US" b="1" dirty="0">
                <a:solidFill>
                  <a:schemeClr val="tx1">
                    <a:lumMod val="65000"/>
                    <a:lumOff val="35000"/>
                  </a:schemeClr>
                </a:solidFill>
              </a:rPr>
              <a:t>Magnet plan</a:t>
            </a:r>
            <a:br>
              <a:rPr lang="en-US" b="1" dirty="0">
                <a:solidFill>
                  <a:schemeClr val="tx1">
                    <a:lumMod val="65000"/>
                    <a:lumOff val="35000"/>
                  </a:schemeClr>
                </a:solidFill>
              </a:rPr>
            </a:br>
            <a:r>
              <a:rPr lang="en-US" b="1" dirty="0">
                <a:solidFill>
                  <a:schemeClr val="tx1">
                    <a:lumMod val="65000"/>
                    <a:lumOff val="35000"/>
                  </a:schemeClr>
                </a:solidFill>
              </a:rPr>
              <a:t>muon beam production</a:t>
            </a:r>
            <a:endParaRPr lang="en-GB" b="1" dirty="0">
              <a:solidFill>
                <a:schemeClr val="tx1">
                  <a:lumMod val="65000"/>
                  <a:lumOff val="35000"/>
                </a:schemeClr>
              </a:solidFill>
            </a:endParaRPr>
          </a:p>
        </p:txBody>
      </p:sp>
      <p:sp>
        <p:nvSpPr>
          <p:cNvPr id="3" name="Subtitle 2">
            <a:extLst>
              <a:ext uri="{FF2B5EF4-FFF2-40B4-BE49-F238E27FC236}">
                <a16:creationId xmlns:a16="http://schemas.microsoft.com/office/drawing/2014/main" id="{C8BFCE17-547D-EE61-148C-4C009DA46448}"/>
              </a:ext>
            </a:extLst>
          </p:cNvPr>
          <p:cNvSpPr>
            <a:spLocks noGrp="1"/>
          </p:cNvSpPr>
          <p:nvPr>
            <p:ph type="subTitle" idx="1"/>
          </p:nvPr>
        </p:nvSpPr>
        <p:spPr>
          <a:xfrm>
            <a:off x="3431452" y="3657066"/>
            <a:ext cx="5642880" cy="1255715"/>
          </a:xfrm>
        </p:spPr>
        <p:txBody>
          <a:bodyPr/>
          <a:lstStyle/>
          <a:p>
            <a:pPr algn="l"/>
            <a:r>
              <a:rPr lang="en-GB" sz="1800" dirty="0">
                <a:solidFill>
                  <a:schemeClr val="tx1">
                    <a:lumMod val="65000"/>
                    <a:lumOff val="35000"/>
                  </a:schemeClr>
                </a:solidFill>
              </a:rPr>
              <a:t>Marco Statera, INFN-MI LASA</a:t>
            </a:r>
          </a:p>
          <a:p>
            <a:pPr algn="l"/>
            <a:r>
              <a:rPr lang="en-GB" sz="1800" dirty="0">
                <a:solidFill>
                  <a:schemeClr val="tx1">
                    <a:lumMod val="65000"/>
                    <a:lumOff val="35000"/>
                  </a:schemeClr>
                </a:solidFill>
              </a:rPr>
              <a:t>Alfredo </a:t>
            </a:r>
            <a:r>
              <a:rPr lang="en-GB" sz="1800" dirty="0" err="1">
                <a:solidFill>
                  <a:schemeClr val="tx1">
                    <a:lumMod val="65000"/>
                    <a:lumOff val="35000"/>
                  </a:schemeClr>
                </a:solidFill>
              </a:rPr>
              <a:t>Portone</a:t>
            </a:r>
            <a:r>
              <a:rPr lang="en-GB" sz="1800" dirty="0">
                <a:solidFill>
                  <a:schemeClr val="tx1">
                    <a:lumMod val="65000"/>
                    <a:lumOff val="35000"/>
                  </a:schemeClr>
                </a:solidFill>
              </a:rPr>
              <a:t>, Fusion for Energy</a:t>
            </a:r>
          </a:p>
          <a:p>
            <a:pPr algn="l"/>
            <a:r>
              <a:rPr lang="en-GB" sz="1800" dirty="0">
                <a:solidFill>
                  <a:schemeClr val="tx1">
                    <a:lumMod val="65000"/>
                    <a:lumOff val="35000"/>
                  </a:schemeClr>
                </a:solidFill>
              </a:rPr>
              <a:t>Stefano Sorti, UMIL and INFN-MI LASA</a:t>
            </a:r>
          </a:p>
          <a:p>
            <a:pPr algn="l"/>
            <a:r>
              <a:rPr lang="en-GB" sz="1800" dirty="0">
                <a:solidFill>
                  <a:schemeClr val="tx1">
                    <a:lumMod val="65000"/>
                    <a:lumOff val="35000"/>
                  </a:schemeClr>
                </a:solidFill>
              </a:rPr>
              <a:t>Bernardo </a:t>
            </a:r>
            <a:r>
              <a:rPr lang="en-GB" sz="1800" dirty="0" err="1">
                <a:solidFill>
                  <a:schemeClr val="tx1">
                    <a:lumMod val="65000"/>
                    <a:lumOff val="35000"/>
                  </a:schemeClr>
                </a:solidFill>
              </a:rPr>
              <a:t>Bordini</a:t>
            </a:r>
            <a:r>
              <a:rPr lang="en-GB" sz="1800" dirty="0">
                <a:solidFill>
                  <a:schemeClr val="tx1">
                    <a:lumMod val="65000"/>
                    <a:lumOff val="35000"/>
                  </a:schemeClr>
                </a:solidFill>
              </a:rPr>
              <a:t> Luca </a:t>
            </a:r>
            <a:r>
              <a:rPr lang="en-GB" sz="1800" dirty="0" err="1">
                <a:solidFill>
                  <a:schemeClr val="tx1">
                    <a:lumMod val="65000"/>
                    <a:lumOff val="35000"/>
                  </a:schemeClr>
                </a:solidFill>
              </a:rPr>
              <a:t>Bottura</a:t>
            </a:r>
            <a:r>
              <a:rPr lang="en-GB" sz="1800" dirty="0">
                <a:solidFill>
                  <a:schemeClr val="tx1">
                    <a:lumMod val="65000"/>
                    <a:lumOff val="35000"/>
                  </a:schemeClr>
                </a:solidFill>
              </a:rPr>
              <a:t>, </a:t>
            </a:r>
            <a:r>
              <a:rPr lang="en-GB" sz="1800" dirty="0" err="1">
                <a:solidFill>
                  <a:schemeClr val="tx1">
                    <a:lumMod val="65000"/>
                    <a:lumOff val="35000"/>
                  </a:schemeClr>
                </a:solidFill>
              </a:rPr>
              <a:t>Siara</a:t>
            </a:r>
            <a:r>
              <a:rPr lang="en-GB" sz="1800" dirty="0">
                <a:solidFill>
                  <a:schemeClr val="tx1">
                    <a:lumMod val="65000"/>
                    <a:lumOff val="35000"/>
                  </a:schemeClr>
                </a:solidFill>
              </a:rPr>
              <a:t> </a:t>
            </a:r>
            <a:r>
              <a:rPr lang="en-GB" sz="1800" dirty="0" err="1">
                <a:solidFill>
                  <a:schemeClr val="tx1">
                    <a:lumMod val="65000"/>
                    <a:lumOff val="35000"/>
                  </a:schemeClr>
                </a:solidFill>
              </a:rPr>
              <a:t>Fabbri</a:t>
            </a:r>
            <a:r>
              <a:rPr lang="en-GB" sz="1800" dirty="0">
                <a:solidFill>
                  <a:schemeClr val="tx1">
                    <a:lumMod val="65000"/>
                    <a:lumOff val="35000"/>
                  </a:schemeClr>
                </a:solidFill>
              </a:rPr>
              <a:t> and Carlotta </a:t>
            </a:r>
            <a:r>
              <a:rPr lang="en-GB" sz="1800" dirty="0" err="1">
                <a:solidFill>
                  <a:schemeClr val="tx1">
                    <a:lumMod val="65000"/>
                    <a:lumOff val="35000"/>
                  </a:schemeClr>
                </a:solidFill>
              </a:rPr>
              <a:t>Accentura</a:t>
            </a:r>
            <a:r>
              <a:rPr lang="en-GB" sz="1800" dirty="0">
                <a:solidFill>
                  <a:schemeClr val="tx1">
                    <a:lumMod val="65000"/>
                    <a:lumOff val="35000"/>
                  </a:schemeClr>
                </a:solidFill>
              </a:rPr>
              <a:t> CERN</a:t>
            </a:r>
          </a:p>
        </p:txBody>
      </p:sp>
      <p:sp>
        <p:nvSpPr>
          <p:cNvPr id="13" name="Titre 81">
            <a:extLst>
              <a:ext uri="{FF2B5EF4-FFF2-40B4-BE49-F238E27FC236}">
                <a16:creationId xmlns:a16="http://schemas.microsoft.com/office/drawing/2014/main" id="{8957412A-516D-C40F-2180-3CB38D337DD3}"/>
              </a:ext>
            </a:extLst>
          </p:cNvPr>
          <p:cNvSpPr txBox="1">
            <a:spLocks/>
          </p:cNvSpPr>
          <p:nvPr/>
        </p:nvSpPr>
        <p:spPr>
          <a:xfrm>
            <a:off x="0" y="5855007"/>
            <a:ext cx="9655746" cy="106620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just" defTabSz="914400" eaLnBrk="0" fontAlgn="base" hangingPunct="0">
              <a:spcAft>
                <a:spcPct val="0"/>
              </a:spcAft>
            </a:pPr>
            <a:r>
              <a:rPr lang="en-US" altLang="en-US" sz="2000" dirty="0">
                <a:solidFill>
                  <a:srgbClr val="FFFEEE"/>
                </a:solidFill>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lang="en-US" altLang="en-US" sz="2000" dirty="0">
              <a:latin typeface="Arial" panose="020B0604020202020204" pitchFamily="34" charset="0"/>
            </a:endParaRPr>
          </a:p>
        </p:txBody>
      </p:sp>
      <p:pic>
        <p:nvPicPr>
          <p:cNvPr id="14" name="Picture 2" descr="Drapeau-europe">
            <a:extLst>
              <a:ext uri="{FF2B5EF4-FFF2-40B4-BE49-F238E27FC236}">
                <a16:creationId xmlns:a16="http://schemas.microsoft.com/office/drawing/2014/main" id="{BA06FF20-63FA-C8F1-493F-626E40BB28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5746" y="5226269"/>
            <a:ext cx="2552156" cy="169494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4520436D-5E7B-E044-70FA-84EEF7746A6E}"/>
              </a:ext>
            </a:extLst>
          </p:cNvPr>
          <p:cNvPicPr>
            <a:picLocks noChangeAspect="1"/>
          </p:cNvPicPr>
          <p:nvPr/>
        </p:nvPicPr>
        <p:blipFill>
          <a:blip r:embed="rId4"/>
          <a:stretch>
            <a:fillRect/>
          </a:stretch>
        </p:blipFill>
        <p:spPr>
          <a:xfrm>
            <a:off x="1663262" y="130174"/>
            <a:ext cx="1367296" cy="1582405"/>
          </a:xfrm>
          <a:prstGeom prst="rect">
            <a:avLst/>
          </a:prstGeom>
        </p:spPr>
      </p:pic>
      <p:pic>
        <p:nvPicPr>
          <p:cNvPr id="16" name="Picture 3" descr="A blue and white logo&#10;&#10;Description automatically generated">
            <a:extLst>
              <a:ext uri="{FF2B5EF4-FFF2-40B4-BE49-F238E27FC236}">
                <a16:creationId xmlns:a16="http://schemas.microsoft.com/office/drawing/2014/main" id="{6176AC80-974C-4631-281B-C38A2E3E4EB1}"/>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099854" y="74202"/>
            <a:ext cx="2776339" cy="1254902"/>
          </a:xfrm>
          <a:prstGeom prst="rect">
            <a:avLst/>
          </a:prstGeom>
        </p:spPr>
      </p:pic>
      <p:pic>
        <p:nvPicPr>
          <p:cNvPr id="4" name="Picture 2">
            <a:extLst>
              <a:ext uri="{FF2B5EF4-FFF2-40B4-BE49-F238E27FC236}">
                <a16:creationId xmlns:a16="http://schemas.microsoft.com/office/drawing/2014/main" id="{0DBF1252-0C2D-BEA4-E88E-2653B0E2416A}"/>
              </a:ext>
            </a:extLst>
          </p:cNvPr>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0169" t="21789" r="10253" b="22126"/>
          <a:stretch/>
        </p:blipFill>
        <p:spPr bwMode="auto">
          <a:xfrm>
            <a:off x="7876193" y="220533"/>
            <a:ext cx="2571907" cy="10875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 descr="Logo, company name&#10;&#10;Description automatically generated">
            <a:extLst>
              <a:ext uri="{FF2B5EF4-FFF2-40B4-BE49-F238E27FC236}">
                <a16:creationId xmlns:a16="http://schemas.microsoft.com/office/drawing/2014/main" id="{69B4FD81-00E3-C7E8-1EA9-FDD76719777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807337" y="207189"/>
            <a:ext cx="1132114" cy="1121915"/>
          </a:xfrm>
          <a:prstGeom prst="rect">
            <a:avLst/>
          </a:prstGeom>
        </p:spPr>
      </p:pic>
    </p:spTree>
    <p:extLst>
      <p:ext uri="{BB962C8B-B14F-4D97-AF65-F5344CB8AC3E}">
        <p14:creationId xmlns:p14="http://schemas.microsoft.com/office/powerpoint/2010/main" val="1045116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descr="p4.tiff">
            <a:extLst>
              <a:ext uri="{FF2B5EF4-FFF2-40B4-BE49-F238E27FC236}">
                <a16:creationId xmlns:a16="http://schemas.microsoft.com/office/drawing/2014/main" id="{2EE5D4D1-1952-21C9-AA98-9C22837FE849}"/>
              </a:ext>
            </a:extLst>
          </p:cNvPr>
          <p:cNvPicPr>
            <a:picLocks noChangeAspect="1"/>
          </p:cNvPicPr>
          <p:nvPr/>
        </p:nvPicPr>
        <p:blipFill rotWithShape="1">
          <a:blip r:embed="rId2"/>
          <a:srcRect l="35555" r="39182" b="50107"/>
          <a:stretch/>
        </p:blipFill>
        <p:spPr>
          <a:xfrm>
            <a:off x="4169413" y="3932131"/>
            <a:ext cx="3037973" cy="2560744"/>
          </a:xfrm>
          <a:prstGeom prst="rect">
            <a:avLst/>
          </a:prstGeom>
        </p:spPr>
      </p:pic>
      <p:sp>
        <p:nvSpPr>
          <p:cNvPr id="3" name="Segnaposto data 2">
            <a:extLst>
              <a:ext uri="{FF2B5EF4-FFF2-40B4-BE49-F238E27FC236}">
                <a16:creationId xmlns:a16="http://schemas.microsoft.com/office/drawing/2014/main" id="{528D1B8A-2485-1EDE-66AA-DC4254DB583A}"/>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Segnaposto piè di pagina 3">
            <a:extLst>
              <a:ext uri="{FF2B5EF4-FFF2-40B4-BE49-F238E27FC236}">
                <a16:creationId xmlns:a16="http://schemas.microsoft.com/office/drawing/2014/main" id="{694B86EC-FBB7-A157-2485-AD1096C02034}"/>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egnaposto numero diapositiva 4">
            <a:extLst>
              <a:ext uri="{FF2B5EF4-FFF2-40B4-BE49-F238E27FC236}">
                <a16:creationId xmlns:a16="http://schemas.microsoft.com/office/drawing/2014/main" id="{5A5C9EF5-5A0F-B561-1AA3-700EEB4BBE6D}"/>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olo 5">
            <a:extLst>
              <a:ext uri="{FF2B5EF4-FFF2-40B4-BE49-F238E27FC236}">
                <a16:creationId xmlns:a16="http://schemas.microsoft.com/office/drawing/2014/main" id="{89926DD3-314B-D742-FE36-D531EA8DE945}"/>
              </a:ext>
            </a:extLst>
          </p:cNvPr>
          <p:cNvSpPr>
            <a:spLocks noGrp="1"/>
          </p:cNvSpPr>
          <p:nvPr>
            <p:ph type="title"/>
          </p:nvPr>
        </p:nvSpPr>
        <p:spPr/>
        <p:txBody>
          <a:bodyPr/>
          <a:lstStyle/>
          <a:p>
            <a:r>
              <a:rPr lang="it-IT" dirty="0"/>
              <a:t>One + one km of 6D </a:t>
            </a:r>
            <a:r>
              <a:rPr lang="it-IT" dirty="0" err="1"/>
              <a:t>cooling</a:t>
            </a:r>
            <a:endParaRPr lang="it-IT" dirty="0"/>
          </a:p>
        </p:txBody>
      </p:sp>
      <p:graphicFrame>
        <p:nvGraphicFramePr>
          <p:cNvPr id="10" name="Diagramma 9">
            <a:extLst>
              <a:ext uri="{FF2B5EF4-FFF2-40B4-BE49-F238E27FC236}">
                <a16:creationId xmlns:a16="http://schemas.microsoft.com/office/drawing/2014/main" id="{5F386471-8A65-9805-308F-C077B1BE06E2}"/>
              </a:ext>
            </a:extLst>
          </p:cNvPr>
          <p:cNvGraphicFramePr/>
          <p:nvPr>
            <p:extLst>
              <p:ext uri="{D42A27DB-BD31-4B8C-83A1-F6EECF244321}">
                <p14:modId xmlns:p14="http://schemas.microsoft.com/office/powerpoint/2010/main" val="3712804635"/>
              </p:ext>
            </p:extLst>
          </p:nvPr>
        </p:nvGraphicFramePr>
        <p:xfrm>
          <a:off x="-927364" y="765227"/>
          <a:ext cx="6137868" cy="39280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ma 10">
            <a:extLst>
              <a:ext uri="{FF2B5EF4-FFF2-40B4-BE49-F238E27FC236}">
                <a16:creationId xmlns:a16="http://schemas.microsoft.com/office/drawing/2014/main" id="{A14963B1-CC00-8A21-D032-BC33B477732C}"/>
              </a:ext>
            </a:extLst>
          </p:cNvPr>
          <p:cNvGraphicFramePr/>
          <p:nvPr>
            <p:extLst>
              <p:ext uri="{D42A27DB-BD31-4B8C-83A1-F6EECF244321}">
                <p14:modId xmlns:p14="http://schemas.microsoft.com/office/powerpoint/2010/main" val="2970207931"/>
              </p:ext>
            </p:extLst>
          </p:nvPr>
        </p:nvGraphicFramePr>
        <p:xfrm>
          <a:off x="6359262" y="1225428"/>
          <a:ext cx="5752721" cy="340088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4" name="Ovale 13">
            <a:extLst>
              <a:ext uri="{FF2B5EF4-FFF2-40B4-BE49-F238E27FC236}">
                <a16:creationId xmlns:a16="http://schemas.microsoft.com/office/drawing/2014/main" id="{2D897C0A-193E-C68F-7737-E8F3E8493FC4}"/>
              </a:ext>
            </a:extLst>
          </p:cNvPr>
          <p:cNvSpPr/>
          <p:nvPr/>
        </p:nvSpPr>
        <p:spPr>
          <a:xfrm>
            <a:off x="4706272" y="4689127"/>
            <a:ext cx="1838366" cy="306181"/>
          </a:xfrm>
          <a:prstGeom prst="ellipse">
            <a:avLst/>
          </a:prstGeom>
          <a:noFill/>
          <a:ln w="38100">
            <a:solidFill>
              <a:schemeClr val="accent3"/>
            </a:solidFill>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15" name="CasellaDiTesto 14">
            <a:extLst>
              <a:ext uri="{FF2B5EF4-FFF2-40B4-BE49-F238E27FC236}">
                <a16:creationId xmlns:a16="http://schemas.microsoft.com/office/drawing/2014/main" id="{89FE2674-4EA1-7665-FE46-621B9C9EB61B}"/>
              </a:ext>
            </a:extLst>
          </p:cNvPr>
          <p:cNvSpPr txBox="1"/>
          <p:nvPr/>
        </p:nvSpPr>
        <p:spPr>
          <a:xfrm>
            <a:off x="9412" y="4892542"/>
            <a:ext cx="4283545" cy="1569660"/>
          </a:xfrm>
          <a:prstGeom prst="rect">
            <a:avLst/>
          </a:prstGeom>
          <a:noFill/>
        </p:spPr>
        <p:txBody>
          <a:bodyPr wrap="none" rtlCol="0">
            <a:spAutoFit/>
          </a:bodyPr>
          <a:lstStyle/>
          <a:p>
            <a:pPr algn="l"/>
            <a:r>
              <a:rPr lang="it-IT" sz="3200" b="1" dirty="0">
                <a:solidFill>
                  <a:schemeClr val="accent3"/>
                </a:solidFill>
                <a:latin typeface="Montserrat" panose="00000500000000000000" pitchFamily="2" charset="0"/>
              </a:rPr>
              <a:t>Grand </a:t>
            </a:r>
            <a:r>
              <a:rPr lang="it-IT" sz="3200" b="1" dirty="0" err="1">
                <a:solidFill>
                  <a:schemeClr val="accent3"/>
                </a:solidFill>
                <a:latin typeface="Montserrat" panose="00000500000000000000" pitchFamily="2" charset="0"/>
              </a:rPr>
              <a:t>total</a:t>
            </a:r>
            <a:r>
              <a:rPr lang="it-IT" sz="3200" b="1" dirty="0">
                <a:solidFill>
                  <a:schemeClr val="accent3"/>
                </a:solidFill>
                <a:latin typeface="Montserrat" panose="00000500000000000000" pitchFamily="2" charset="0"/>
              </a:rPr>
              <a:t> </a:t>
            </a:r>
          </a:p>
          <a:p>
            <a:pPr algn="l"/>
            <a:r>
              <a:rPr lang="it-IT" sz="3200" b="1" dirty="0">
                <a:solidFill>
                  <a:schemeClr val="accent3"/>
                </a:solidFill>
                <a:latin typeface="Montserrat" panose="00000500000000000000" pitchFamily="2" charset="0"/>
              </a:rPr>
              <a:t>2864 single coils</a:t>
            </a:r>
          </a:p>
          <a:p>
            <a:pPr algn="l"/>
            <a:r>
              <a:rPr lang="it-IT" sz="3200" b="1" dirty="0">
                <a:solidFill>
                  <a:schemeClr val="accent3"/>
                </a:solidFill>
                <a:latin typeface="Montserrat" panose="00000500000000000000" pitchFamily="2" charset="0"/>
              </a:rPr>
              <a:t>1652 </a:t>
            </a:r>
            <a:r>
              <a:rPr lang="it-IT" sz="3200" b="1" dirty="0" err="1">
                <a:solidFill>
                  <a:schemeClr val="accent3"/>
                </a:solidFill>
                <a:latin typeface="Montserrat" panose="00000500000000000000" pitchFamily="2" charset="0"/>
              </a:rPr>
              <a:t>cells</a:t>
            </a:r>
            <a:r>
              <a:rPr lang="it-IT" sz="3200" b="1" dirty="0">
                <a:solidFill>
                  <a:schemeClr val="accent3"/>
                </a:solidFill>
                <a:latin typeface="Montserrat" panose="00000500000000000000" pitchFamily="2" charset="0"/>
              </a:rPr>
              <a:t> (12 </a:t>
            </a:r>
            <a:r>
              <a:rPr lang="it-IT" sz="3200" b="1" dirty="0" err="1">
                <a:solidFill>
                  <a:schemeClr val="accent3"/>
                </a:solidFill>
                <a:latin typeface="Montserrat" panose="00000500000000000000" pitchFamily="2" charset="0"/>
              </a:rPr>
              <a:t>types</a:t>
            </a:r>
            <a:r>
              <a:rPr lang="it-IT" sz="3200" b="1" dirty="0">
                <a:solidFill>
                  <a:schemeClr val="accent3"/>
                </a:solidFill>
                <a:latin typeface="Montserrat" panose="00000500000000000000" pitchFamily="2" charset="0"/>
              </a:rPr>
              <a:t>)</a:t>
            </a:r>
          </a:p>
        </p:txBody>
      </p:sp>
      <p:sp>
        <p:nvSpPr>
          <p:cNvPr id="2" name="TextBox 53">
            <a:extLst>
              <a:ext uri="{FF2B5EF4-FFF2-40B4-BE49-F238E27FC236}">
                <a16:creationId xmlns:a16="http://schemas.microsoft.com/office/drawing/2014/main" id="{327622CF-BEC3-A485-35A6-20878CD68859}"/>
              </a:ext>
            </a:extLst>
          </p:cNvPr>
          <p:cNvSpPr txBox="1"/>
          <p:nvPr/>
        </p:nvSpPr>
        <p:spPr>
          <a:xfrm>
            <a:off x="7420609" y="4707980"/>
            <a:ext cx="4298327" cy="1723549"/>
          </a:xfrm>
          <a:prstGeom prst="rect">
            <a:avLst/>
          </a:prstGeom>
          <a:noFill/>
        </p:spPr>
        <p:txBody>
          <a:bodyPr wrap="square">
            <a:spAutoFit/>
          </a:bodyPr>
          <a:lstStyle/>
          <a:p>
            <a:pPr algn="ctr">
              <a:spcAft>
                <a:spcPts val="1200"/>
              </a:spcAft>
            </a:pPr>
            <a:r>
              <a:rPr lang="en-GB" sz="2400" dirty="0">
                <a:solidFill>
                  <a:schemeClr val="accent3"/>
                </a:solidFill>
                <a:latin typeface="Montserrat Medium" pitchFamily="2" charset="0"/>
              </a:rPr>
              <a:t>Grand total 2 km </a:t>
            </a:r>
          </a:p>
          <a:p>
            <a:pPr algn="ctr">
              <a:spcAft>
                <a:spcPts val="1200"/>
              </a:spcAft>
            </a:pPr>
            <a:r>
              <a:rPr lang="en-GB" sz="3600" b="1" dirty="0">
                <a:solidFill>
                  <a:srgbClr val="C83964"/>
                </a:solidFill>
                <a:latin typeface="Montserrat" panose="00000500000000000000" pitchFamily="2" charset="0"/>
              </a:rPr>
              <a:t>22% of total cost			       </a:t>
            </a:r>
          </a:p>
        </p:txBody>
      </p:sp>
      <p:sp>
        <p:nvSpPr>
          <p:cNvPr id="7" name="TextBox 6">
            <a:extLst>
              <a:ext uri="{FF2B5EF4-FFF2-40B4-BE49-F238E27FC236}">
                <a16:creationId xmlns:a16="http://schemas.microsoft.com/office/drawing/2014/main" id="{BF42534D-3D54-1ED5-B8E1-7EB6555BC357}"/>
              </a:ext>
            </a:extLst>
          </p:cNvPr>
          <p:cNvSpPr txBox="1"/>
          <p:nvPr/>
        </p:nvSpPr>
        <p:spPr>
          <a:xfrm>
            <a:off x="8041759" y="5765546"/>
            <a:ext cx="3573176" cy="646331"/>
          </a:xfrm>
          <a:prstGeom prst="rect">
            <a:avLst/>
          </a:prstGeom>
          <a:noFill/>
        </p:spPr>
        <p:txBody>
          <a:bodyPr wrap="square" rtlCol="0">
            <a:spAutoFit/>
          </a:bodyPr>
          <a:lstStyle/>
          <a:p>
            <a:pPr algn="l"/>
            <a:r>
              <a:rPr lang="en-GB" b="1" dirty="0">
                <a:solidFill>
                  <a:schemeClr val="accent3"/>
                </a:solidFill>
                <a:latin typeface="Montserrat" panose="00000500000000000000" pitchFamily="2" charset="0"/>
              </a:rPr>
              <a:t>+8% </a:t>
            </a:r>
            <a:r>
              <a:rPr lang="en-GB" dirty="0">
                <a:solidFill>
                  <a:schemeClr val="accent3"/>
                </a:solidFill>
                <a:latin typeface="Montserrat" panose="00000500000000000000" pitchFamily="2" charset="0"/>
              </a:rPr>
              <a:t>if REBCO costs as today</a:t>
            </a:r>
            <a:br>
              <a:rPr lang="en-GB" dirty="0">
                <a:solidFill>
                  <a:schemeClr val="accent3"/>
                </a:solidFill>
                <a:latin typeface="Montserrat" panose="00000500000000000000" pitchFamily="2" charset="0"/>
              </a:rPr>
            </a:br>
            <a:r>
              <a:rPr lang="en-GB" b="1" dirty="0">
                <a:solidFill>
                  <a:schemeClr val="accent3"/>
                </a:solidFill>
                <a:latin typeface="Montserrat" panose="00000500000000000000" pitchFamily="2" charset="0"/>
              </a:rPr>
              <a:t>+4% </a:t>
            </a:r>
            <a:r>
              <a:rPr lang="en-GB" dirty="0">
                <a:solidFill>
                  <a:schemeClr val="accent3"/>
                </a:solidFill>
                <a:latin typeface="Montserrat" panose="00000500000000000000" pitchFamily="2" charset="0"/>
              </a:rPr>
              <a:t>if REBCO costs twice</a:t>
            </a:r>
          </a:p>
        </p:txBody>
      </p:sp>
    </p:spTree>
    <p:extLst>
      <p:ext uri="{BB962C8B-B14F-4D97-AF65-F5344CB8AC3E}">
        <p14:creationId xmlns:p14="http://schemas.microsoft.com/office/powerpoint/2010/main" val="2745705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Segnaposto contenuto 8">
            <a:extLst>
              <a:ext uri="{FF2B5EF4-FFF2-40B4-BE49-F238E27FC236}">
                <a16:creationId xmlns:a16="http://schemas.microsoft.com/office/drawing/2014/main" id="{7A2D7783-6A3C-84B2-6D58-43796028099D}"/>
              </a:ext>
            </a:extLst>
          </p:cNvPr>
          <p:cNvGraphicFramePr>
            <a:graphicFrameLocks noGrp="1"/>
          </p:cNvGraphicFramePr>
          <p:nvPr>
            <p:ph sz="quarter" idx="12"/>
            <p:extLst>
              <p:ext uri="{D42A27DB-BD31-4B8C-83A1-F6EECF244321}">
                <p14:modId xmlns:p14="http://schemas.microsoft.com/office/powerpoint/2010/main" val="3280993260"/>
              </p:ext>
            </p:extLst>
          </p:nvPr>
        </p:nvGraphicFramePr>
        <p:xfrm>
          <a:off x="394815" y="4290603"/>
          <a:ext cx="11616558" cy="1280160"/>
        </p:xfrm>
        <a:graphic>
          <a:graphicData uri="http://schemas.openxmlformats.org/drawingml/2006/table">
            <a:tbl>
              <a:tblPr firstRow="1" bandRow="1">
                <a:tableStyleId>{5C22544A-7EE6-4342-B048-85BDC9FD1C3A}</a:tableStyleId>
              </a:tblPr>
              <a:tblGrid>
                <a:gridCol w="3460766">
                  <a:extLst>
                    <a:ext uri="{9D8B030D-6E8A-4147-A177-3AD203B41FA5}">
                      <a16:colId xmlns:a16="http://schemas.microsoft.com/office/drawing/2014/main" val="734987659"/>
                    </a:ext>
                  </a:extLst>
                </a:gridCol>
                <a:gridCol w="1185857">
                  <a:extLst>
                    <a:ext uri="{9D8B030D-6E8A-4147-A177-3AD203B41FA5}">
                      <a16:colId xmlns:a16="http://schemas.microsoft.com/office/drawing/2014/main" val="535407879"/>
                    </a:ext>
                  </a:extLst>
                </a:gridCol>
                <a:gridCol w="1634860">
                  <a:extLst>
                    <a:ext uri="{9D8B030D-6E8A-4147-A177-3AD203B41FA5}">
                      <a16:colId xmlns:a16="http://schemas.microsoft.com/office/drawing/2014/main" val="4058799980"/>
                    </a:ext>
                  </a:extLst>
                </a:gridCol>
                <a:gridCol w="2663350">
                  <a:extLst>
                    <a:ext uri="{9D8B030D-6E8A-4147-A177-3AD203B41FA5}">
                      <a16:colId xmlns:a16="http://schemas.microsoft.com/office/drawing/2014/main" val="1234710361"/>
                    </a:ext>
                  </a:extLst>
                </a:gridCol>
                <a:gridCol w="2671725">
                  <a:extLst>
                    <a:ext uri="{9D8B030D-6E8A-4147-A177-3AD203B41FA5}">
                      <a16:colId xmlns:a16="http://schemas.microsoft.com/office/drawing/2014/main" val="536343277"/>
                    </a:ext>
                  </a:extLst>
                </a:gridCol>
              </a:tblGrid>
              <a:tr h="0">
                <a:tc>
                  <a:txBody>
                    <a:bodyPr/>
                    <a:lstStyle/>
                    <a:p>
                      <a:r>
                        <a:rPr lang="it-IT" b="1" dirty="0">
                          <a:solidFill>
                            <a:schemeClr val="bg1"/>
                          </a:solidFill>
                          <a:latin typeface="Montserrat" panose="00000500000000000000" pitchFamily="2" charset="0"/>
                        </a:rPr>
                        <a:t>6D </a:t>
                      </a:r>
                      <a:r>
                        <a:rPr lang="it-IT" b="1" dirty="0" err="1">
                          <a:solidFill>
                            <a:schemeClr val="bg1"/>
                          </a:solidFill>
                          <a:latin typeface="Montserrat" panose="00000500000000000000" pitchFamily="2" charset="0"/>
                        </a:rPr>
                        <a:t>cooling</a:t>
                      </a:r>
                      <a:r>
                        <a:rPr lang="it-IT" b="1" dirty="0">
                          <a:solidFill>
                            <a:schemeClr val="bg1"/>
                          </a:solidFill>
                          <a:latin typeface="Montserrat" panose="00000500000000000000" pitchFamily="2" charset="0"/>
                        </a:rPr>
                        <a:t> </a:t>
                      </a:r>
                      <a:r>
                        <a:rPr lang="it-IT" b="1" dirty="0" err="1">
                          <a:solidFill>
                            <a:schemeClr val="bg1"/>
                          </a:solidFill>
                          <a:latin typeface="Montserrat" panose="00000500000000000000" pitchFamily="2" charset="0"/>
                        </a:rPr>
                        <a:t>solenoids</a:t>
                      </a:r>
                      <a:r>
                        <a:rPr lang="it-IT" b="1" dirty="0">
                          <a:solidFill>
                            <a:schemeClr val="bg1"/>
                          </a:solidFill>
                          <a:latin typeface="Montserrat" panose="00000500000000000000" pitchFamily="2" charset="0"/>
                        </a:rPr>
                        <a:t> </a:t>
                      </a:r>
                    </a:p>
                  </a:txBody>
                  <a:tcPr>
                    <a:solidFill>
                      <a:srgbClr val="963634"/>
                    </a:solidFill>
                  </a:tcPr>
                </a:tc>
                <a:tc>
                  <a:txBody>
                    <a:bodyPr/>
                    <a:lstStyle/>
                    <a:p>
                      <a:r>
                        <a:rPr lang="it-IT" b="1" dirty="0">
                          <a:solidFill>
                            <a:schemeClr val="bg1"/>
                          </a:solidFill>
                          <a:latin typeface="Montserrat" panose="00000500000000000000" pitchFamily="2" charset="0"/>
                        </a:rPr>
                        <a:t>7 Years</a:t>
                      </a:r>
                    </a:p>
                  </a:txBody>
                  <a:tcPr>
                    <a:solidFill>
                      <a:srgbClr val="963634"/>
                    </a:solidFill>
                  </a:tcPr>
                </a:tc>
                <a:tc>
                  <a:txBody>
                    <a:bodyPr/>
                    <a:lstStyle/>
                    <a:p>
                      <a:r>
                        <a:rPr lang="it-IT" b="1" dirty="0">
                          <a:solidFill>
                            <a:schemeClr val="bg1"/>
                          </a:solidFill>
                          <a:latin typeface="Montserrat" panose="00000500000000000000" pitchFamily="2" charset="0"/>
                        </a:rPr>
                        <a:t>336 weeks</a:t>
                      </a:r>
                    </a:p>
                  </a:txBody>
                  <a:tcPr>
                    <a:solidFill>
                      <a:srgbClr val="963634"/>
                    </a:solidFill>
                  </a:tcPr>
                </a:tc>
                <a:tc>
                  <a:txBody>
                    <a:bodyPr/>
                    <a:lstStyle/>
                    <a:p>
                      <a:pPr algn="r"/>
                      <a:r>
                        <a:rPr lang="it-IT" b="1" dirty="0">
                          <a:solidFill>
                            <a:schemeClr val="bg1"/>
                          </a:solidFill>
                          <a:latin typeface="Montserrat" panose="00000500000000000000" pitchFamily="2" charset="0"/>
                        </a:rPr>
                        <a:t>7.2 coils/week 1 km</a:t>
                      </a:r>
                    </a:p>
                  </a:txBody>
                  <a:tcPr>
                    <a:solidFill>
                      <a:srgbClr val="963634"/>
                    </a:solidFill>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it-IT" b="1" dirty="0">
                          <a:solidFill>
                            <a:schemeClr val="bg1"/>
                          </a:solidFill>
                          <a:latin typeface="Montserrat" panose="00000500000000000000" pitchFamily="2" charset="0"/>
                        </a:rPr>
                        <a:t>14.5 coils/week 2 km</a:t>
                      </a:r>
                    </a:p>
                    <a:p>
                      <a:pPr algn="r"/>
                      <a:endParaRPr lang="it-IT" b="1" dirty="0">
                        <a:solidFill>
                          <a:schemeClr val="bg1"/>
                        </a:solidFill>
                        <a:latin typeface="Montserrat" panose="00000500000000000000" pitchFamily="2" charset="0"/>
                      </a:endParaRPr>
                    </a:p>
                  </a:txBody>
                  <a:tcPr>
                    <a:solidFill>
                      <a:srgbClr val="963634"/>
                    </a:solidFill>
                  </a:tcPr>
                </a:tc>
                <a:extLst>
                  <a:ext uri="{0D108BD9-81ED-4DB2-BD59-A6C34878D82A}">
                    <a16:rowId xmlns:a16="http://schemas.microsoft.com/office/drawing/2014/main" val="3539488527"/>
                  </a:ext>
                </a:extLst>
              </a:tr>
              <a:tr h="370840">
                <a:tc>
                  <a:txBody>
                    <a:bodyPr/>
                    <a:lstStyle/>
                    <a:p>
                      <a:r>
                        <a:rPr lang="it-IT" b="1" dirty="0">
                          <a:solidFill>
                            <a:schemeClr val="bg1"/>
                          </a:solidFill>
                          <a:latin typeface="Montserrat" panose="00000500000000000000" pitchFamily="2" charset="0"/>
                        </a:rPr>
                        <a:t>6D </a:t>
                      </a:r>
                      <a:r>
                        <a:rPr lang="it-IT" b="1" dirty="0" err="1">
                          <a:solidFill>
                            <a:schemeClr val="bg1"/>
                          </a:solidFill>
                          <a:latin typeface="Montserrat" panose="00000500000000000000" pitchFamily="2" charset="0"/>
                        </a:rPr>
                        <a:t>cooling</a:t>
                      </a:r>
                      <a:r>
                        <a:rPr lang="it-IT" b="1" dirty="0">
                          <a:solidFill>
                            <a:schemeClr val="bg1"/>
                          </a:solidFill>
                          <a:latin typeface="Montserrat" panose="00000500000000000000" pitchFamily="2" charset="0"/>
                        </a:rPr>
                        <a:t> </a:t>
                      </a:r>
                      <a:r>
                        <a:rPr lang="it-IT" b="1" dirty="0" err="1">
                          <a:solidFill>
                            <a:schemeClr val="bg1"/>
                          </a:solidFill>
                          <a:latin typeface="Montserrat" panose="00000500000000000000" pitchFamily="2" charset="0"/>
                        </a:rPr>
                        <a:t>cells</a:t>
                      </a:r>
                      <a:endParaRPr lang="it-IT" b="1" dirty="0">
                        <a:solidFill>
                          <a:schemeClr val="bg1"/>
                        </a:solidFill>
                        <a:latin typeface="Montserrat" panose="00000500000000000000" pitchFamily="2" charset="0"/>
                      </a:endParaRPr>
                    </a:p>
                  </a:txBody>
                  <a:tcPr>
                    <a:solidFill>
                      <a:srgbClr val="632523"/>
                    </a:solidFill>
                  </a:tcPr>
                </a:tc>
                <a:tc>
                  <a:txBody>
                    <a:bodyPr/>
                    <a:lstStyle/>
                    <a:p>
                      <a:r>
                        <a:rPr lang="it-IT" b="1" dirty="0">
                          <a:solidFill>
                            <a:schemeClr val="bg1"/>
                          </a:solidFill>
                          <a:latin typeface="Montserrat" panose="00000500000000000000" pitchFamily="2" charset="0"/>
                        </a:rPr>
                        <a:t>8 Years</a:t>
                      </a:r>
                    </a:p>
                  </a:txBody>
                  <a:tcPr>
                    <a:solidFill>
                      <a:srgbClr val="632523"/>
                    </a:solidFill>
                  </a:tcPr>
                </a:tc>
                <a:tc>
                  <a:txBody>
                    <a:bodyPr/>
                    <a:lstStyle/>
                    <a:p>
                      <a:r>
                        <a:rPr lang="it-IT" b="1" dirty="0">
                          <a:solidFill>
                            <a:schemeClr val="bg1"/>
                          </a:solidFill>
                          <a:latin typeface="Montserrat" panose="00000500000000000000" pitchFamily="2" charset="0"/>
                        </a:rPr>
                        <a:t>384 weeks</a:t>
                      </a:r>
                    </a:p>
                  </a:txBody>
                  <a:tcPr>
                    <a:solidFill>
                      <a:srgbClr val="632523"/>
                    </a:solidFill>
                  </a:tcPr>
                </a:tc>
                <a:tc>
                  <a:txBody>
                    <a:bodyPr/>
                    <a:lstStyle/>
                    <a:p>
                      <a:pPr algn="r"/>
                      <a:r>
                        <a:rPr lang="it-IT" b="1" dirty="0">
                          <a:solidFill>
                            <a:schemeClr val="bg1"/>
                          </a:solidFill>
                          <a:latin typeface="Montserrat" panose="00000500000000000000" pitchFamily="2" charset="0"/>
                        </a:rPr>
                        <a:t>2.2 </a:t>
                      </a:r>
                      <a:r>
                        <a:rPr lang="it-IT" b="1" dirty="0" err="1">
                          <a:solidFill>
                            <a:schemeClr val="bg1"/>
                          </a:solidFill>
                          <a:latin typeface="Montserrat" panose="00000500000000000000" pitchFamily="2" charset="0"/>
                        </a:rPr>
                        <a:t>cell</a:t>
                      </a:r>
                      <a:r>
                        <a:rPr lang="it-IT" b="1" dirty="0">
                          <a:solidFill>
                            <a:schemeClr val="bg1"/>
                          </a:solidFill>
                          <a:latin typeface="Montserrat" panose="00000500000000000000" pitchFamily="2" charset="0"/>
                        </a:rPr>
                        <a:t>/week 1km</a:t>
                      </a:r>
                    </a:p>
                  </a:txBody>
                  <a:tcPr>
                    <a:solidFill>
                      <a:srgbClr val="632523"/>
                    </a:solidFill>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it-IT" b="1" dirty="0">
                          <a:solidFill>
                            <a:schemeClr val="bg1"/>
                          </a:solidFill>
                          <a:latin typeface="Montserrat" panose="00000500000000000000" pitchFamily="2" charset="0"/>
                        </a:rPr>
                        <a:t>4.3 </a:t>
                      </a:r>
                      <a:r>
                        <a:rPr lang="it-IT" b="1" dirty="0" err="1">
                          <a:solidFill>
                            <a:schemeClr val="bg1"/>
                          </a:solidFill>
                          <a:latin typeface="Montserrat" panose="00000500000000000000" pitchFamily="2" charset="0"/>
                        </a:rPr>
                        <a:t>cell</a:t>
                      </a:r>
                      <a:r>
                        <a:rPr lang="it-IT" b="1" dirty="0">
                          <a:solidFill>
                            <a:schemeClr val="bg1"/>
                          </a:solidFill>
                          <a:latin typeface="Montserrat" panose="00000500000000000000" pitchFamily="2" charset="0"/>
                        </a:rPr>
                        <a:t>/week 2 km</a:t>
                      </a:r>
                    </a:p>
                    <a:p>
                      <a:pPr algn="r"/>
                      <a:endParaRPr lang="it-IT" b="1" dirty="0">
                        <a:solidFill>
                          <a:schemeClr val="bg1"/>
                        </a:solidFill>
                        <a:latin typeface="Montserrat" panose="00000500000000000000" pitchFamily="2" charset="0"/>
                      </a:endParaRPr>
                    </a:p>
                  </a:txBody>
                  <a:tcPr>
                    <a:solidFill>
                      <a:srgbClr val="632523"/>
                    </a:solidFill>
                  </a:tcPr>
                </a:tc>
                <a:extLst>
                  <a:ext uri="{0D108BD9-81ED-4DB2-BD59-A6C34878D82A}">
                    <a16:rowId xmlns:a16="http://schemas.microsoft.com/office/drawing/2014/main" val="1954493984"/>
                  </a:ext>
                </a:extLst>
              </a:tr>
            </a:tbl>
          </a:graphicData>
        </a:graphic>
      </p:graphicFrame>
      <p:sp>
        <p:nvSpPr>
          <p:cNvPr id="3" name="Segnaposto data 2">
            <a:extLst>
              <a:ext uri="{FF2B5EF4-FFF2-40B4-BE49-F238E27FC236}">
                <a16:creationId xmlns:a16="http://schemas.microsoft.com/office/drawing/2014/main" id="{0079461D-25EC-9D02-2AC3-61B801D9E835}"/>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Segnaposto piè di pagina 3">
            <a:extLst>
              <a:ext uri="{FF2B5EF4-FFF2-40B4-BE49-F238E27FC236}">
                <a16:creationId xmlns:a16="http://schemas.microsoft.com/office/drawing/2014/main" id="{F4FE722A-970A-D32F-27A3-B66441F6D90A}"/>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egnaposto numero diapositiva 4">
            <a:extLst>
              <a:ext uri="{FF2B5EF4-FFF2-40B4-BE49-F238E27FC236}">
                <a16:creationId xmlns:a16="http://schemas.microsoft.com/office/drawing/2014/main" id="{E3C8C65E-11A8-5C95-1A1B-250C0384719F}"/>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olo 5">
            <a:extLst>
              <a:ext uri="{FF2B5EF4-FFF2-40B4-BE49-F238E27FC236}">
                <a16:creationId xmlns:a16="http://schemas.microsoft.com/office/drawing/2014/main" id="{EC0986E0-3CF1-050F-265F-93B978D3C771}"/>
              </a:ext>
            </a:extLst>
          </p:cNvPr>
          <p:cNvSpPr>
            <a:spLocks noGrp="1"/>
          </p:cNvSpPr>
          <p:nvPr>
            <p:ph type="title"/>
          </p:nvPr>
        </p:nvSpPr>
        <p:spPr/>
        <p:txBody>
          <a:bodyPr/>
          <a:lstStyle/>
          <a:p>
            <a:r>
              <a:rPr lang="it-IT" dirty="0"/>
              <a:t>6D </a:t>
            </a:r>
            <a:r>
              <a:rPr lang="it-IT" dirty="0" err="1"/>
              <a:t>Cooling</a:t>
            </a:r>
            <a:r>
              <a:rPr lang="it-IT" dirty="0"/>
              <a:t> Schedule and people</a:t>
            </a:r>
          </a:p>
        </p:txBody>
      </p:sp>
      <p:pic>
        <p:nvPicPr>
          <p:cNvPr id="8" name="Immagine 7">
            <a:extLst>
              <a:ext uri="{FF2B5EF4-FFF2-40B4-BE49-F238E27FC236}">
                <a16:creationId xmlns:a16="http://schemas.microsoft.com/office/drawing/2014/main" id="{BEF8DFC5-9B7E-C73B-A531-9F29D83D2E21}"/>
              </a:ext>
            </a:extLst>
          </p:cNvPr>
          <p:cNvPicPr>
            <a:picLocks noChangeAspect="1"/>
          </p:cNvPicPr>
          <p:nvPr/>
        </p:nvPicPr>
        <p:blipFill>
          <a:blip r:embed="rId2"/>
          <a:stretch>
            <a:fillRect/>
          </a:stretch>
        </p:blipFill>
        <p:spPr>
          <a:xfrm>
            <a:off x="0" y="1417863"/>
            <a:ext cx="12192000" cy="1815101"/>
          </a:xfrm>
          <a:prstGeom prst="rect">
            <a:avLst/>
          </a:prstGeom>
        </p:spPr>
      </p:pic>
      <p:sp>
        <p:nvSpPr>
          <p:cNvPr id="10" name="CasellaDiTesto 9">
            <a:extLst>
              <a:ext uri="{FF2B5EF4-FFF2-40B4-BE49-F238E27FC236}">
                <a16:creationId xmlns:a16="http://schemas.microsoft.com/office/drawing/2014/main" id="{DEA7E1E0-D98D-7360-6264-8FF2DBA5946D}"/>
              </a:ext>
            </a:extLst>
          </p:cNvPr>
          <p:cNvSpPr txBox="1"/>
          <p:nvPr/>
        </p:nvSpPr>
        <p:spPr>
          <a:xfrm>
            <a:off x="7133382" y="3757128"/>
            <a:ext cx="2018501" cy="461665"/>
          </a:xfrm>
          <a:prstGeom prst="rect">
            <a:avLst/>
          </a:prstGeom>
          <a:noFill/>
        </p:spPr>
        <p:txBody>
          <a:bodyPr wrap="none" rtlCol="0">
            <a:spAutoFit/>
          </a:bodyPr>
          <a:lstStyle/>
          <a:p>
            <a:pPr algn="l"/>
            <a:r>
              <a:rPr lang="it-IT" sz="2400" b="1" dirty="0">
                <a:solidFill>
                  <a:srgbClr val="963634"/>
                </a:solidFill>
                <a:latin typeface="Montserrat" panose="00000500000000000000" pitchFamily="2" charset="0"/>
              </a:rPr>
              <a:t>1 team/</a:t>
            </a:r>
            <a:r>
              <a:rPr lang="it-IT" sz="2400" b="1" dirty="0" err="1">
                <a:solidFill>
                  <a:srgbClr val="963634"/>
                </a:solidFill>
                <a:latin typeface="Montserrat" panose="00000500000000000000" pitchFamily="2" charset="0"/>
              </a:rPr>
              <a:t>firm</a:t>
            </a:r>
            <a:endParaRPr lang="it-IT" sz="2400" b="1" dirty="0">
              <a:solidFill>
                <a:srgbClr val="963634"/>
              </a:solidFill>
              <a:latin typeface="Montserrat" panose="00000500000000000000" pitchFamily="2" charset="0"/>
            </a:endParaRPr>
          </a:p>
        </p:txBody>
      </p:sp>
      <p:sp>
        <p:nvSpPr>
          <p:cNvPr id="11" name="CasellaDiTesto 10">
            <a:extLst>
              <a:ext uri="{FF2B5EF4-FFF2-40B4-BE49-F238E27FC236}">
                <a16:creationId xmlns:a16="http://schemas.microsoft.com/office/drawing/2014/main" id="{4EFEFCD3-0206-00C5-B297-CE9F4CB10E9C}"/>
              </a:ext>
            </a:extLst>
          </p:cNvPr>
          <p:cNvSpPr txBox="1"/>
          <p:nvPr/>
        </p:nvSpPr>
        <p:spPr>
          <a:xfrm>
            <a:off x="9604945" y="3754946"/>
            <a:ext cx="2406428" cy="461665"/>
          </a:xfrm>
          <a:prstGeom prst="rect">
            <a:avLst/>
          </a:prstGeom>
          <a:noFill/>
        </p:spPr>
        <p:txBody>
          <a:bodyPr wrap="none" rtlCol="0">
            <a:spAutoFit/>
          </a:bodyPr>
          <a:lstStyle/>
          <a:p>
            <a:pPr algn="l"/>
            <a:r>
              <a:rPr lang="it-IT" sz="2400" b="1" dirty="0">
                <a:solidFill>
                  <a:srgbClr val="963634"/>
                </a:solidFill>
                <a:latin typeface="Montserrat" panose="00000500000000000000" pitchFamily="2" charset="0"/>
              </a:rPr>
              <a:t>2 teams/</a:t>
            </a:r>
            <a:r>
              <a:rPr lang="it-IT" sz="2400" b="1" dirty="0" err="1">
                <a:solidFill>
                  <a:srgbClr val="963634"/>
                </a:solidFill>
                <a:latin typeface="Montserrat" panose="00000500000000000000" pitchFamily="2" charset="0"/>
              </a:rPr>
              <a:t>firms</a:t>
            </a:r>
            <a:endParaRPr lang="it-IT" sz="2400" b="1" dirty="0">
              <a:solidFill>
                <a:srgbClr val="963634"/>
              </a:solidFill>
              <a:latin typeface="Montserrat" panose="00000500000000000000" pitchFamily="2" charset="0"/>
            </a:endParaRPr>
          </a:p>
        </p:txBody>
      </p:sp>
      <p:sp>
        <p:nvSpPr>
          <p:cNvPr id="15" name="CasellaDiTesto 14">
            <a:extLst>
              <a:ext uri="{FF2B5EF4-FFF2-40B4-BE49-F238E27FC236}">
                <a16:creationId xmlns:a16="http://schemas.microsoft.com/office/drawing/2014/main" id="{F9706714-7880-878F-BE53-F158376F9C21}"/>
              </a:ext>
            </a:extLst>
          </p:cNvPr>
          <p:cNvSpPr txBox="1"/>
          <p:nvPr/>
        </p:nvSpPr>
        <p:spPr>
          <a:xfrm>
            <a:off x="6913192" y="5589216"/>
            <a:ext cx="2406428" cy="461665"/>
          </a:xfrm>
          <a:prstGeom prst="rect">
            <a:avLst/>
          </a:prstGeom>
          <a:noFill/>
        </p:spPr>
        <p:txBody>
          <a:bodyPr wrap="none" rtlCol="0">
            <a:spAutoFit/>
          </a:bodyPr>
          <a:lstStyle/>
          <a:p>
            <a:pPr algn="l"/>
            <a:r>
              <a:rPr lang="it-IT" sz="2400" b="1" dirty="0">
                <a:solidFill>
                  <a:srgbClr val="632523"/>
                </a:solidFill>
                <a:latin typeface="Montserrat" panose="00000500000000000000" pitchFamily="2" charset="0"/>
              </a:rPr>
              <a:t>2 teams/</a:t>
            </a:r>
            <a:r>
              <a:rPr lang="it-IT" sz="2400" b="1" dirty="0" err="1">
                <a:solidFill>
                  <a:srgbClr val="632523"/>
                </a:solidFill>
                <a:latin typeface="Montserrat" panose="00000500000000000000" pitchFamily="2" charset="0"/>
              </a:rPr>
              <a:t>firms</a:t>
            </a:r>
            <a:endParaRPr lang="it-IT" sz="2400" b="1" dirty="0">
              <a:solidFill>
                <a:srgbClr val="632523"/>
              </a:solidFill>
              <a:latin typeface="Montserrat" panose="00000500000000000000" pitchFamily="2" charset="0"/>
            </a:endParaRPr>
          </a:p>
        </p:txBody>
      </p:sp>
      <p:sp>
        <p:nvSpPr>
          <p:cNvPr id="16" name="CasellaDiTesto 15">
            <a:extLst>
              <a:ext uri="{FF2B5EF4-FFF2-40B4-BE49-F238E27FC236}">
                <a16:creationId xmlns:a16="http://schemas.microsoft.com/office/drawing/2014/main" id="{61EB8E98-C317-66DF-9899-DFED977D6744}"/>
              </a:ext>
            </a:extLst>
          </p:cNvPr>
          <p:cNvSpPr txBox="1"/>
          <p:nvPr/>
        </p:nvSpPr>
        <p:spPr>
          <a:xfrm>
            <a:off x="9642404" y="5570763"/>
            <a:ext cx="2436886" cy="461665"/>
          </a:xfrm>
          <a:prstGeom prst="rect">
            <a:avLst/>
          </a:prstGeom>
          <a:noFill/>
        </p:spPr>
        <p:txBody>
          <a:bodyPr wrap="none" rtlCol="0">
            <a:spAutoFit/>
          </a:bodyPr>
          <a:lstStyle/>
          <a:p>
            <a:pPr algn="l"/>
            <a:r>
              <a:rPr lang="it-IT" sz="2400" b="1" dirty="0">
                <a:solidFill>
                  <a:srgbClr val="632523"/>
                </a:solidFill>
                <a:latin typeface="Montserrat" panose="00000500000000000000" pitchFamily="2" charset="0"/>
              </a:rPr>
              <a:t>4 teams/</a:t>
            </a:r>
            <a:r>
              <a:rPr lang="it-IT" sz="2400" b="1" dirty="0" err="1">
                <a:solidFill>
                  <a:srgbClr val="632523"/>
                </a:solidFill>
                <a:latin typeface="Montserrat" panose="00000500000000000000" pitchFamily="2" charset="0"/>
              </a:rPr>
              <a:t>firms</a:t>
            </a:r>
            <a:endParaRPr lang="it-IT" sz="2400" b="1" dirty="0">
              <a:solidFill>
                <a:srgbClr val="632523"/>
              </a:solidFill>
              <a:latin typeface="Montserrat" panose="00000500000000000000" pitchFamily="2" charset="0"/>
            </a:endParaRPr>
          </a:p>
        </p:txBody>
      </p:sp>
      <p:sp>
        <p:nvSpPr>
          <p:cNvPr id="19" name="CasellaDiTesto 18">
            <a:extLst>
              <a:ext uri="{FF2B5EF4-FFF2-40B4-BE49-F238E27FC236}">
                <a16:creationId xmlns:a16="http://schemas.microsoft.com/office/drawing/2014/main" id="{68C74366-DFA5-68B7-7572-A16DB8E4F36C}"/>
              </a:ext>
            </a:extLst>
          </p:cNvPr>
          <p:cNvSpPr txBox="1"/>
          <p:nvPr/>
        </p:nvSpPr>
        <p:spPr>
          <a:xfrm>
            <a:off x="709449" y="3315153"/>
            <a:ext cx="4546240" cy="646386"/>
          </a:xfrm>
          <a:prstGeom prst="rect">
            <a:avLst/>
          </a:prstGeom>
          <a:noFill/>
        </p:spPr>
        <p:txBody>
          <a:bodyPr wrap="square" rtlCol="0">
            <a:spAutoFit/>
          </a:bodyPr>
          <a:lstStyle/>
          <a:p>
            <a:pPr algn="l"/>
            <a:r>
              <a:rPr lang="it-IT" dirty="0">
                <a:solidFill>
                  <a:srgbClr val="DA9694"/>
                </a:solidFill>
                <a:latin typeface="Montserrat" panose="00000500000000000000" pitchFamily="2" charset="0"/>
              </a:rPr>
              <a:t>For test area </a:t>
            </a:r>
            <a:r>
              <a:rPr lang="it-IT" dirty="0" err="1">
                <a:solidFill>
                  <a:srgbClr val="DA9694"/>
                </a:solidFill>
                <a:latin typeface="Montserrat" panose="00000500000000000000" pitchFamily="2" charset="0"/>
              </a:rPr>
              <a:t>construction</a:t>
            </a:r>
            <a:r>
              <a:rPr lang="it-IT" dirty="0">
                <a:solidFill>
                  <a:srgbClr val="DA9694"/>
                </a:solidFill>
                <a:latin typeface="Montserrat" panose="00000500000000000000" pitchFamily="2" charset="0"/>
              </a:rPr>
              <a:t> 1 team for </a:t>
            </a:r>
            <a:r>
              <a:rPr lang="it-IT" dirty="0" err="1">
                <a:solidFill>
                  <a:srgbClr val="DA9694"/>
                </a:solidFill>
                <a:latin typeface="Montserrat" panose="00000500000000000000" pitchFamily="2" charset="0"/>
              </a:rPr>
              <a:t>solenoids</a:t>
            </a:r>
            <a:r>
              <a:rPr lang="it-IT" dirty="0">
                <a:solidFill>
                  <a:srgbClr val="DA9694"/>
                </a:solidFill>
                <a:latin typeface="Montserrat" panose="00000500000000000000" pitchFamily="2" charset="0"/>
              </a:rPr>
              <a:t> and 1 team for </a:t>
            </a:r>
            <a:r>
              <a:rPr lang="it-IT" dirty="0" err="1">
                <a:solidFill>
                  <a:srgbClr val="DA9694"/>
                </a:solidFill>
                <a:latin typeface="Montserrat" panose="00000500000000000000" pitchFamily="2" charset="0"/>
              </a:rPr>
              <a:t>cells</a:t>
            </a:r>
            <a:endParaRPr lang="it-IT" dirty="0">
              <a:solidFill>
                <a:srgbClr val="DA9694"/>
              </a:solidFill>
              <a:latin typeface="Montserrat" panose="00000500000000000000" pitchFamily="2" charset="0"/>
            </a:endParaRPr>
          </a:p>
        </p:txBody>
      </p:sp>
      <p:cxnSp>
        <p:nvCxnSpPr>
          <p:cNvPr id="21" name="Connettore 2 20">
            <a:extLst>
              <a:ext uri="{FF2B5EF4-FFF2-40B4-BE49-F238E27FC236}">
                <a16:creationId xmlns:a16="http://schemas.microsoft.com/office/drawing/2014/main" id="{3CA68CBC-5D67-2CB6-892E-4B51A796779F}"/>
              </a:ext>
            </a:extLst>
          </p:cNvPr>
          <p:cNvCxnSpPr>
            <a:cxnSpLocks/>
          </p:cNvCxnSpPr>
          <p:nvPr/>
        </p:nvCxnSpPr>
        <p:spPr>
          <a:xfrm flipH="1">
            <a:off x="4453759" y="2802010"/>
            <a:ext cx="275896" cy="551702"/>
          </a:xfrm>
          <a:prstGeom prst="straightConnector1">
            <a:avLst/>
          </a:prstGeom>
          <a:ln w="57150">
            <a:solidFill>
              <a:srgbClr val="DA9694"/>
            </a:solidFill>
            <a:tailEnd type="triangle"/>
          </a:ln>
        </p:spPr>
        <p:style>
          <a:lnRef idx="2">
            <a:schemeClr val="accent1"/>
          </a:lnRef>
          <a:fillRef idx="0">
            <a:schemeClr val="accent1"/>
          </a:fillRef>
          <a:effectRef idx="1">
            <a:schemeClr val="accent1"/>
          </a:effectRef>
          <a:fontRef idx="minor">
            <a:schemeClr val="tx1"/>
          </a:fontRef>
        </p:style>
      </p:cxnSp>
      <p:cxnSp>
        <p:nvCxnSpPr>
          <p:cNvPr id="23" name="Connettore 2 22">
            <a:extLst>
              <a:ext uri="{FF2B5EF4-FFF2-40B4-BE49-F238E27FC236}">
                <a16:creationId xmlns:a16="http://schemas.microsoft.com/office/drawing/2014/main" id="{EE0312A6-9441-3D33-F735-D3E24CE295EB}"/>
              </a:ext>
            </a:extLst>
          </p:cNvPr>
          <p:cNvCxnSpPr>
            <a:cxnSpLocks/>
          </p:cNvCxnSpPr>
          <p:nvPr/>
        </p:nvCxnSpPr>
        <p:spPr>
          <a:xfrm flipH="1">
            <a:off x="5937744" y="3037700"/>
            <a:ext cx="378973" cy="1234450"/>
          </a:xfrm>
          <a:prstGeom prst="straightConnector1">
            <a:avLst/>
          </a:prstGeom>
          <a:ln w="57150">
            <a:solidFill>
              <a:srgbClr val="963634"/>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nettore 2 24">
            <a:extLst>
              <a:ext uri="{FF2B5EF4-FFF2-40B4-BE49-F238E27FC236}">
                <a16:creationId xmlns:a16="http://schemas.microsoft.com/office/drawing/2014/main" id="{E57ED658-24C1-1C93-A8A7-7A865001D1B5}"/>
              </a:ext>
            </a:extLst>
          </p:cNvPr>
          <p:cNvCxnSpPr>
            <a:cxnSpLocks/>
          </p:cNvCxnSpPr>
          <p:nvPr/>
        </p:nvCxnSpPr>
        <p:spPr>
          <a:xfrm flipH="1">
            <a:off x="6769779" y="3304774"/>
            <a:ext cx="295686" cy="1553212"/>
          </a:xfrm>
          <a:prstGeom prst="straightConnector1">
            <a:avLst/>
          </a:prstGeom>
          <a:ln w="57150">
            <a:solidFill>
              <a:srgbClr val="632523"/>
            </a:solidFill>
            <a:tailEnd type="triangle"/>
          </a:ln>
        </p:spPr>
        <p:style>
          <a:lnRef idx="2">
            <a:schemeClr val="accent1"/>
          </a:lnRef>
          <a:fillRef idx="0">
            <a:schemeClr val="accent1"/>
          </a:fillRef>
          <a:effectRef idx="1">
            <a:schemeClr val="accent1"/>
          </a:effectRef>
          <a:fontRef idx="minor">
            <a:schemeClr val="tx1"/>
          </a:fontRef>
        </p:style>
      </p:cxnSp>
      <p:sp>
        <p:nvSpPr>
          <p:cNvPr id="30" name="CasellaDiTesto 29">
            <a:extLst>
              <a:ext uri="{FF2B5EF4-FFF2-40B4-BE49-F238E27FC236}">
                <a16:creationId xmlns:a16="http://schemas.microsoft.com/office/drawing/2014/main" id="{A5D3C194-D643-BCD7-2576-23652B39363E}"/>
              </a:ext>
            </a:extLst>
          </p:cNvPr>
          <p:cNvSpPr txBox="1"/>
          <p:nvPr/>
        </p:nvSpPr>
        <p:spPr>
          <a:xfrm>
            <a:off x="10579521" y="2267763"/>
            <a:ext cx="1662635" cy="338554"/>
          </a:xfrm>
          <a:prstGeom prst="rect">
            <a:avLst/>
          </a:prstGeom>
          <a:noFill/>
        </p:spPr>
        <p:txBody>
          <a:bodyPr wrap="none" rtlCol="0">
            <a:spAutoFit/>
          </a:bodyPr>
          <a:lstStyle/>
          <a:p>
            <a:pPr algn="l"/>
            <a:r>
              <a:rPr lang="it-IT" sz="1600" b="1" dirty="0">
                <a:latin typeface="Montserrat" panose="00000500000000000000" pitchFamily="2" charset="0"/>
              </a:rPr>
              <a:t>3 FTE+4 TECH</a:t>
            </a:r>
          </a:p>
        </p:txBody>
      </p:sp>
      <p:sp>
        <p:nvSpPr>
          <p:cNvPr id="32" name="CasellaDiTesto 31">
            <a:extLst>
              <a:ext uri="{FF2B5EF4-FFF2-40B4-BE49-F238E27FC236}">
                <a16:creationId xmlns:a16="http://schemas.microsoft.com/office/drawing/2014/main" id="{B3D4A84F-3F06-0D31-F62B-31F79A6223D9}"/>
              </a:ext>
            </a:extLst>
          </p:cNvPr>
          <p:cNvSpPr txBox="1"/>
          <p:nvPr/>
        </p:nvSpPr>
        <p:spPr>
          <a:xfrm>
            <a:off x="10590279" y="2705870"/>
            <a:ext cx="1643399" cy="338554"/>
          </a:xfrm>
          <a:prstGeom prst="rect">
            <a:avLst/>
          </a:prstGeom>
          <a:noFill/>
        </p:spPr>
        <p:txBody>
          <a:bodyPr wrap="none" rtlCol="0">
            <a:spAutoFit/>
          </a:bodyPr>
          <a:lstStyle/>
          <a:p>
            <a:pPr algn="l"/>
            <a:r>
              <a:rPr lang="it-IT" sz="1600" b="1" dirty="0">
                <a:latin typeface="Montserrat" panose="00000500000000000000" pitchFamily="2" charset="0"/>
              </a:rPr>
              <a:t>2 FTE+2 TECH</a:t>
            </a:r>
          </a:p>
        </p:txBody>
      </p:sp>
      <p:sp>
        <p:nvSpPr>
          <p:cNvPr id="33" name="CasellaDiTesto 32">
            <a:extLst>
              <a:ext uri="{FF2B5EF4-FFF2-40B4-BE49-F238E27FC236}">
                <a16:creationId xmlns:a16="http://schemas.microsoft.com/office/drawing/2014/main" id="{BC1074C1-8CBA-3485-5243-1DDC5498E3BC}"/>
              </a:ext>
            </a:extLst>
          </p:cNvPr>
          <p:cNvSpPr txBox="1"/>
          <p:nvPr/>
        </p:nvSpPr>
        <p:spPr>
          <a:xfrm>
            <a:off x="10593620" y="2940656"/>
            <a:ext cx="1643399" cy="338554"/>
          </a:xfrm>
          <a:prstGeom prst="rect">
            <a:avLst/>
          </a:prstGeom>
          <a:noFill/>
        </p:spPr>
        <p:txBody>
          <a:bodyPr wrap="none" rtlCol="0">
            <a:spAutoFit/>
          </a:bodyPr>
          <a:lstStyle/>
          <a:p>
            <a:pPr algn="l"/>
            <a:r>
              <a:rPr lang="it-IT" sz="1600" b="1" dirty="0">
                <a:latin typeface="Montserrat" panose="00000500000000000000" pitchFamily="2" charset="0"/>
              </a:rPr>
              <a:t>2 FTE+2 TECH</a:t>
            </a:r>
          </a:p>
        </p:txBody>
      </p:sp>
      <p:sp>
        <p:nvSpPr>
          <p:cNvPr id="34" name="CasellaDiTesto 33">
            <a:extLst>
              <a:ext uri="{FF2B5EF4-FFF2-40B4-BE49-F238E27FC236}">
                <a16:creationId xmlns:a16="http://schemas.microsoft.com/office/drawing/2014/main" id="{95FC84CE-83EB-D676-C266-21A8D889AEFA}"/>
              </a:ext>
            </a:extLst>
          </p:cNvPr>
          <p:cNvSpPr txBox="1"/>
          <p:nvPr/>
        </p:nvSpPr>
        <p:spPr>
          <a:xfrm>
            <a:off x="10580660" y="2479501"/>
            <a:ext cx="1662635" cy="338554"/>
          </a:xfrm>
          <a:prstGeom prst="rect">
            <a:avLst/>
          </a:prstGeom>
          <a:noFill/>
        </p:spPr>
        <p:txBody>
          <a:bodyPr wrap="none" rtlCol="0">
            <a:spAutoFit/>
          </a:bodyPr>
          <a:lstStyle/>
          <a:p>
            <a:pPr algn="l"/>
            <a:r>
              <a:rPr lang="it-IT" sz="1600" b="1" dirty="0">
                <a:latin typeface="Montserrat" panose="00000500000000000000" pitchFamily="2" charset="0"/>
              </a:rPr>
              <a:t>3 FTE+4 TECH</a:t>
            </a:r>
          </a:p>
        </p:txBody>
      </p:sp>
      <p:sp>
        <p:nvSpPr>
          <p:cNvPr id="35" name="CasellaDiTesto 34">
            <a:extLst>
              <a:ext uri="{FF2B5EF4-FFF2-40B4-BE49-F238E27FC236}">
                <a16:creationId xmlns:a16="http://schemas.microsoft.com/office/drawing/2014/main" id="{FE3D6EE5-E955-EE83-4601-ED862C767D6D}"/>
              </a:ext>
            </a:extLst>
          </p:cNvPr>
          <p:cNvSpPr txBox="1"/>
          <p:nvPr/>
        </p:nvSpPr>
        <p:spPr>
          <a:xfrm>
            <a:off x="10598757" y="2028079"/>
            <a:ext cx="1659429" cy="338554"/>
          </a:xfrm>
          <a:prstGeom prst="rect">
            <a:avLst/>
          </a:prstGeom>
          <a:noFill/>
        </p:spPr>
        <p:txBody>
          <a:bodyPr wrap="none" rtlCol="0">
            <a:spAutoFit/>
          </a:bodyPr>
          <a:lstStyle/>
          <a:p>
            <a:pPr algn="l"/>
            <a:r>
              <a:rPr lang="it-IT" sz="1600" b="1" dirty="0">
                <a:latin typeface="Montserrat" panose="00000500000000000000" pitchFamily="2" charset="0"/>
              </a:rPr>
              <a:t>1 FTE+2 TECH</a:t>
            </a:r>
          </a:p>
        </p:txBody>
      </p:sp>
      <p:sp>
        <p:nvSpPr>
          <p:cNvPr id="2" name="CasellaDiTesto 1">
            <a:extLst>
              <a:ext uri="{FF2B5EF4-FFF2-40B4-BE49-F238E27FC236}">
                <a16:creationId xmlns:a16="http://schemas.microsoft.com/office/drawing/2014/main" id="{E036EEC3-293A-CDED-0D4B-088A5AFD2A18}"/>
              </a:ext>
            </a:extLst>
          </p:cNvPr>
          <p:cNvSpPr txBox="1"/>
          <p:nvPr/>
        </p:nvSpPr>
        <p:spPr>
          <a:xfrm>
            <a:off x="340747" y="5887466"/>
            <a:ext cx="5506636" cy="584775"/>
          </a:xfrm>
          <a:prstGeom prst="rect">
            <a:avLst/>
          </a:prstGeom>
          <a:noFill/>
        </p:spPr>
        <p:txBody>
          <a:bodyPr wrap="none" rtlCol="0">
            <a:spAutoFit/>
          </a:bodyPr>
          <a:lstStyle/>
          <a:p>
            <a:pPr algn="l"/>
            <a:r>
              <a:rPr lang="it-IT" sz="3200" b="1" dirty="0">
                <a:solidFill>
                  <a:schemeClr val="accent3"/>
                </a:solidFill>
                <a:latin typeface="Montserrat" panose="00000500000000000000" pitchFamily="2" charset="0"/>
              </a:rPr>
              <a:t>Strong </a:t>
            </a:r>
            <a:r>
              <a:rPr lang="it-IT" sz="3200" b="1" dirty="0" err="1">
                <a:solidFill>
                  <a:schemeClr val="accent3"/>
                </a:solidFill>
                <a:latin typeface="Montserrat" panose="00000500000000000000" pitchFamily="2" charset="0"/>
              </a:rPr>
              <a:t>effort</a:t>
            </a:r>
            <a:r>
              <a:rPr lang="it-IT" sz="3200" b="1" dirty="0">
                <a:solidFill>
                  <a:schemeClr val="accent3"/>
                </a:solidFill>
                <a:latin typeface="Montserrat" panose="00000500000000000000" pitchFamily="2" charset="0"/>
              </a:rPr>
              <a:t> by </a:t>
            </a:r>
            <a:r>
              <a:rPr lang="it-IT" sz="3200" b="1" dirty="0" err="1">
                <a:solidFill>
                  <a:schemeClr val="accent3"/>
                </a:solidFill>
                <a:latin typeface="Montserrat" panose="00000500000000000000" pitchFamily="2" charset="0"/>
              </a:rPr>
              <a:t>industry</a:t>
            </a:r>
            <a:endParaRPr lang="it-IT" sz="3200" b="1" dirty="0">
              <a:solidFill>
                <a:schemeClr val="accent3"/>
              </a:solidFill>
              <a:latin typeface="Montserrat" panose="00000500000000000000" pitchFamily="2" charset="0"/>
            </a:endParaRPr>
          </a:p>
        </p:txBody>
      </p:sp>
    </p:spTree>
    <p:extLst>
      <p:ext uri="{BB962C8B-B14F-4D97-AF65-F5344CB8AC3E}">
        <p14:creationId xmlns:p14="http://schemas.microsoft.com/office/powerpoint/2010/main" val="2499116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0ECB291-73A3-05EB-2014-D33F335D2544}"/>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53239471-A3EB-7611-B888-4AF08A67C41C}"/>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le 5">
            <a:extLst>
              <a:ext uri="{FF2B5EF4-FFF2-40B4-BE49-F238E27FC236}">
                <a16:creationId xmlns:a16="http://schemas.microsoft.com/office/drawing/2014/main" id="{1E882150-0030-0114-A96F-0B3060F047F6}"/>
              </a:ext>
            </a:extLst>
          </p:cNvPr>
          <p:cNvSpPr>
            <a:spLocks noGrp="1"/>
          </p:cNvSpPr>
          <p:nvPr>
            <p:ph type="title"/>
          </p:nvPr>
        </p:nvSpPr>
        <p:spPr/>
        <p:txBody>
          <a:bodyPr/>
          <a:lstStyle/>
          <a:p>
            <a:r>
              <a:rPr lang="en-US" dirty="0">
                <a:solidFill>
                  <a:schemeClr val="accent2"/>
                </a:solidFill>
              </a:rPr>
              <a:t>Final Cooling cost estimation</a:t>
            </a:r>
          </a:p>
        </p:txBody>
      </p:sp>
      <p:sp>
        <p:nvSpPr>
          <p:cNvPr id="54" name="TextBox 53">
            <a:extLst>
              <a:ext uri="{FF2B5EF4-FFF2-40B4-BE49-F238E27FC236}">
                <a16:creationId xmlns:a16="http://schemas.microsoft.com/office/drawing/2014/main" id="{E6017523-520D-428A-967B-584F81760430}"/>
              </a:ext>
            </a:extLst>
          </p:cNvPr>
          <p:cNvSpPr txBox="1"/>
          <p:nvPr/>
        </p:nvSpPr>
        <p:spPr>
          <a:xfrm>
            <a:off x="260153" y="1367229"/>
            <a:ext cx="5303886" cy="1938992"/>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GB" sz="2000" dirty="0">
                <a:latin typeface="Montserrat Medium" pitchFamily="2" charset="0"/>
              </a:rPr>
              <a:t>Even with less-optimistic estimations for conductor cost,</a:t>
            </a:r>
            <a:br>
              <a:rPr lang="en-GB" sz="2000" dirty="0">
                <a:latin typeface="Montserrat Medium" pitchFamily="2" charset="0"/>
              </a:rPr>
            </a:br>
            <a:r>
              <a:rPr lang="en-GB" sz="2000" dirty="0">
                <a:latin typeface="Montserrat Medium" pitchFamily="2" charset="0"/>
              </a:rPr>
              <a:t>estimated </a:t>
            </a:r>
            <a:r>
              <a:rPr lang="en-GB" sz="2000" b="1" dirty="0">
                <a:solidFill>
                  <a:srgbClr val="C83964"/>
                </a:solidFill>
                <a:latin typeface="Montserrat" panose="00000500000000000000" pitchFamily="2" charset="0"/>
              </a:rPr>
              <a:t>0.3% </a:t>
            </a:r>
            <a:r>
              <a:rPr lang="en-GB" sz="2000" dirty="0">
                <a:latin typeface="Montserrat Medium" pitchFamily="2" charset="0"/>
              </a:rPr>
              <a:t>(R&amp;D not included)</a:t>
            </a:r>
          </a:p>
          <a:p>
            <a:pPr>
              <a:spcAft>
                <a:spcPts val="1200"/>
              </a:spcAft>
            </a:pPr>
            <a:endParaRPr lang="en-GB" sz="2000" dirty="0">
              <a:latin typeface="Montserrat Medium" pitchFamily="2" charset="0"/>
            </a:endParaRPr>
          </a:p>
          <a:p>
            <a:pPr marL="285750" indent="-285750">
              <a:spcAft>
                <a:spcPts val="1200"/>
              </a:spcAft>
              <a:buFont typeface="Arial" panose="020B0604020202020204" pitchFamily="34" charset="0"/>
              <a:buChar char="•"/>
            </a:pPr>
            <a:r>
              <a:rPr lang="en-GB" sz="2000" dirty="0">
                <a:latin typeface="Montserrat Medium" pitchFamily="2" charset="0"/>
              </a:rPr>
              <a:t>No criticalities in time scheduling:</a:t>
            </a:r>
          </a:p>
        </p:txBody>
      </p:sp>
      <p:sp>
        <p:nvSpPr>
          <p:cNvPr id="2" name="Segnaposto piè di pagina 1">
            <a:extLst>
              <a:ext uri="{FF2B5EF4-FFF2-40B4-BE49-F238E27FC236}">
                <a16:creationId xmlns:a16="http://schemas.microsoft.com/office/drawing/2014/main" id="{B699DBA7-50D4-E717-17B3-C88D8441898B}"/>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pic>
        <p:nvPicPr>
          <p:cNvPr id="9" name="Picture 8">
            <a:extLst>
              <a:ext uri="{FF2B5EF4-FFF2-40B4-BE49-F238E27FC236}">
                <a16:creationId xmlns:a16="http://schemas.microsoft.com/office/drawing/2014/main" id="{85B0C2B6-3B7B-4FE8-9BCE-AACE16727537}"/>
              </a:ext>
            </a:extLst>
          </p:cNvPr>
          <p:cNvPicPr>
            <a:picLocks noChangeAspect="1"/>
          </p:cNvPicPr>
          <p:nvPr/>
        </p:nvPicPr>
        <p:blipFill>
          <a:blip r:embed="rId2"/>
          <a:stretch>
            <a:fillRect/>
          </a:stretch>
        </p:blipFill>
        <p:spPr>
          <a:xfrm>
            <a:off x="152400" y="4093022"/>
            <a:ext cx="11887200" cy="1969206"/>
          </a:xfrm>
          <a:prstGeom prst="rect">
            <a:avLst/>
          </a:prstGeom>
          <a:ln>
            <a:solidFill>
              <a:schemeClr val="tx1"/>
            </a:solidFill>
          </a:ln>
        </p:spPr>
      </p:pic>
      <p:grpSp>
        <p:nvGrpSpPr>
          <p:cNvPr id="4" name="Group 3">
            <a:extLst>
              <a:ext uri="{FF2B5EF4-FFF2-40B4-BE49-F238E27FC236}">
                <a16:creationId xmlns:a16="http://schemas.microsoft.com/office/drawing/2014/main" id="{51B7B5BD-84EC-4810-87E9-170483001ED9}"/>
              </a:ext>
            </a:extLst>
          </p:cNvPr>
          <p:cNvGrpSpPr/>
          <p:nvPr/>
        </p:nvGrpSpPr>
        <p:grpSpPr>
          <a:xfrm>
            <a:off x="6601573" y="1212692"/>
            <a:ext cx="4901458" cy="2583609"/>
            <a:chOff x="6412151" y="1512320"/>
            <a:chExt cx="3197225" cy="1685290"/>
          </a:xfrm>
        </p:grpSpPr>
        <p:pic>
          <p:nvPicPr>
            <p:cNvPr id="16" name="Picture 15" descr="A diagram of a device&#10;&#10;Description automatically generated">
              <a:extLst>
                <a:ext uri="{FF2B5EF4-FFF2-40B4-BE49-F238E27FC236}">
                  <a16:creationId xmlns:a16="http://schemas.microsoft.com/office/drawing/2014/main" id="{AABA96EA-498E-4142-8C53-6EBC70309A8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412151" y="1512320"/>
              <a:ext cx="2943225" cy="1685290"/>
            </a:xfrm>
            <a:prstGeom prst="rect">
              <a:avLst/>
            </a:prstGeom>
          </p:spPr>
        </p:pic>
        <p:sp>
          <p:nvSpPr>
            <p:cNvPr id="17" name="Rectangle 16">
              <a:extLst>
                <a:ext uri="{FF2B5EF4-FFF2-40B4-BE49-F238E27FC236}">
                  <a16:creationId xmlns:a16="http://schemas.microsoft.com/office/drawing/2014/main" id="{F9BD4230-4B84-4C40-8509-409FCD489F06}"/>
                </a:ext>
              </a:extLst>
            </p:cNvPr>
            <p:cNvSpPr/>
            <p:nvPr/>
          </p:nvSpPr>
          <p:spPr>
            <a:xfrm>
              <a:off x="8542576" y="1727585"/>
              <a:ext cx="772160" cy="855345"/>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Text Box 2">
              <a:extLst>
                <a:ext uri="{FF2B5EF4-FFF2-40B4-BE49-F238E27FC236}">
                  <a16:creationId xmlns:a16="http://schemas.microsoft.com/office/drawing/2014/main" id="{EEEEECDA-F098-4897-A108-9F4491B40B69}"/>
                </a:ext>
              </a:extLst>
            </p:cNvPr>
            <p:cNvSpPr txBox="1">
              <a:spLocks noChangeArrowheads="1"/>
            </p:cNvSpPr>
            <p:nvPr/>
          </p:nvSpPr>
          <p:spPr bwMode="auto">
            <a:xfrm rot="5400000">
              <a:off x="9022636" y="2035560"/>
              <a:ext cx="897890" cy="27559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100" dirty="0">
                  <a:solidFill>
                    <a:schemeClr val="accent3"/>
                  </a:solidFill>
                  <a:effectLst/>
                  <a:latin typeface="Oswald Medium" pitchFamily="2" charset="0"/>
                  <a:ea typeface="Calibri" panose="020F0502020204030204" pitchFamily="34" charset="0"/>
                  <a:cs typeface="Arial" panose="020B0604020202020204" pitchFamily="34" charset="0"/>
                </a:rPr>
                <a:t>UHF solenoid</a:t>
              </a:r>
              <a:endParaRPr lang="en-GB" sz="1100" dirty="0">
                <a:solidFill>
                  <a:schemeClr val="accent3"/>
                </a:solidFill>
                <a:effectLst/>
                <a:latin typeface="Calibri" panose="020F0502020204030204" pitchFamily="34" charset="0"/>
                <a:ea typeface="Calibri" panose="020F0502020204030204" pitchFamily="34" charset="0"/>
                <a:cs typeface="Arial" panose="020B0604020202020204" pitchFamily="34" charset="0"/>
              </a:endParaRPr>
            </a:p>
          </p:txBody>
        </p:sp>
      </p:grpSp>
      <p:sp>
        <p:nvSpPr>
          <p:cNvPr id="11" name="CasellaDiTesto 10">
            <a:extLst>
              <a:ext uri="{FF2B5EF4-FFF2-40B4-BE49-F238E27FC236}">
                <a16:creationId xmlns:a16="http://schemas.microsoft.com/office/drawing/2014/main" id="{8789F037-0BAB-CA2A-2AB6-C44DD9C0DB79}"/>
              </a:ext>
            </a:extLst>
          </p:cNvPr>
          <p:cNvSpPr txBox="1"/>
          <p:nvPr/>
        </p:nvSpPr>
        <p:spPr>
          <a:xfrm>
            <a:off x="10903557" y="5579741"/>
            <a:ext cx="1337226" cy="307777"/>
          </a:xfrm>
          <a:prstGeom prst="rect">
            <a:avLst/>
          </a:prstGeom>
          <a:noFill/>
        </p:spPr>
        <p:txBody>
          <a:bodyPr wrap="none" rtlCol="0">
            <a:spAutoFit/>
          </a:bodyPr>
          <a:lstStyle/>
          <a:p>
            <a:pPr algn="l"/>
            <a:r>
              <a:rPr lang="it-IT" sz="1400" b="1" dirty="0">
                <a:latin typeface="Montserrat" panose="00000500000000000000" pitchFamily="2" charset="0"/>
              </a:rPr>
              <a:t>1 FTE+1TECH</a:t>
            </a:r>
          </a:p>
        </p:txBody>
      </p:sp>
      <p:sp>
        <p:nvSpPr>
          <p:cNvPr id="12" name="CasellaDiTesto 11">
            <a:extLst>
              <a:ext uri="{FF2B5EF4-FFF2-40B4-BE49-F238E27FC236}">
                <a16:creationId xmlns:a16="http://schemas.microsoft.com/office/drawing/2014/main" id="{787DB651-F50D-E528-0A5D-8662599CAB6D}"/>
              </a:ext>
            </a:extLst>
          </p:cNvPr>
          <p:cNvSpPr txBox="1"/>
          <p:nvPr/>
        </p:nvSpPr>
        <p:spPr>
          <a:xfrm>
            <a:off x="10911298" y="5802468"/>
            <a:ext cx="1337226" cy="307777"/>
          </a:xfrm>
          <a:prstGeom prst="rect">
            <a:avLst/>
          </a:prstGeom>
          <a:noFill/>
        </p:spPr>
        <p:txBody>
          <a:bodyPr wrap="none" rtlCol="0">
            <a:spAutoFit/>
          </a:bodyPr>
          <a:lstStyle/>
          <a:p>
            <a:pPr algn="l"/>
            <a:r>
              <a:rPr lang="it-IT" sz="1400" b="1" dirty="0">
                <a:latin typeface="Montserrat" panose="00000500000000000000" pitchFamily="2" charset="0"/>
              </a:rPr>
              <a:t>1 FTE+1TECH</a:t>
            </a:r>
          </a:p>
        </p:txBody>
      </p:sp>
      <p:sp>
        <p:nvSpPr>
          <p:cNvPr id="13" name="CasellaDiTesto 12">
            <a:extLst>
              <a:ext uri="{FF2B5EF4-FFF2-40B4-BE49-F238E27FC236}">
                <a16:creationId xmlns:a16="http://schemas.microsoft.com/office/drawing/2014/main" id="{9A8E8655-A623-86BA-BC52-2BA17856A3E2}"/>
              </a:ext>
            </a:extLst>
          </p:cNvPr>
          <p:cNvSpPr txBox="1"/>
          <p:nvPr/>
        </p:nvSpPr>
        <p:spPr>
          <a:xfrm>
            <a:off x="8642703" y="3663502"/>
            <a:ext cx="3302507" cy="369332"/>
          </a:xfrm>
          <a:prstGeom prst="rect">
            <a:avLst/>
          </a:prstGeom>
          <a:noFill/>
        </p:spPr>
        <p:txBody>
          <a:bodyPr wrap="none" rtlCol="0">
            <a:spAutoFit/>
          </a:bodyPr>
          <a:lstStyle/>
          <a:p>
            <a:pPr algn="l"/>
            <a:r>
              <a:rPr lang="it-IT" dirty="0">
                <a:solidFill>
                  <a:srgbClr val="C83964"/>
                </a:solidFill>
                <a:latin typeface="Montserrat" panose="00000500000000000000" pitchFamily="2" charset="0"/>
              </a:rPr>
              <a:t>B. Bordin and C. </a:t>
            </a:r>
            <a:r>
              <a:rPr lang="it-IT" dirty="0" err="1">
                <a:solidFill>
                  <a:srgbClr val="C83964"/>
                </a:solidFill>
                <a:latin typeface="Montserrat" panose="00000500000000000000" pitchFamily="2" charset="0"/>
              </a:rPr>
              <a:t>Accentura</a:t>
            </a:r>
            <a:endParaRPr lang="it-IT" dirty="0">
              <a:solidFill>
                <a:srgbClr val="C83964"/>
              </a:solidFill>
              <a:latin typeface="Montserrat" panose="00000500000000000000" pitchFamily="2" charset="0"/>
            </a:endParaRPr>
          </a:p>
        </p:txBody>
      </p:sp>
    </p:spTree>
    <p:extLst>
      <p:ext uri="{BB962C8B-B14F-4D97-AF65-F5344CB8AC3E}">
        <p14:creationId xmlns:p14="http://schemas.microsoft.com/office/powerpoint/2010/main" val="2295969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CD058EA2-E857-EBEE-FC4B-B60ED2BBC08F}"/>
              </a:ext>
            </a:extLst>
          </p:cNvPr>
          <p:cNvSpPr>
            <a:spLocks noGrp="1"/>
          </p:cNvSpPr>
          <p:nvPr>
            <p:ph sz="quarter" idx="12"/>
          </p:nvPr>
        </p:nvSpPr>
        <p:spPr>
          <a:xfrm>
            <a:off x="262919" y="1520880"/>
            <a:ext cx="11318695" cy="4714875"/>
          </a:xfrm>
        </p:spPr>
        <p:txBody>
          <a:bodyPr/>
          <a:lstStyle/>
          <a:p>
            <a:r>
              <a:rPr lang="it-IT" dirty="0"/>
              <a:t>Target </a:t>
            </a:r>
            <a:r>
              <a:rPr lang="it-IT" dirty="0" err="1"/>
              <a:t>solenoid</a:t>
            </a:r>
            <a:r>
              <a:rPr lang="it-IT" dirty="0"/>
              <a:t> and </a:t>
            </a:r>
            <a:r>
              <a:rPr lang="it-IT" dirty="0" err="1"/>
              <a:t>final</a:t>
            </a:r>
            <a:r>
              <a:rPr lang="it-IT" dirty="0"/>
              <a:t> </a:t>
            </a:r>
            <a:r>
              <a:rPr lang="it-IT" dirty="0" err="1"/>
              <a:t>cooling</a:t>
            </a:r>
            <a:r>
              <a:rPr lang="it-IT" dirty="0"/>
              <a:t> </a:t>
            </a:r>
            <a:r>
              <a:rPr lang="it-IT" dirty="0" err="1"/>
              <a:t>solenoids</a:t>
            </a:r>
            <a:r>
              <a:rPr lang="it-IT" dirty="0"/>
              <a:t> </a:t>
            </a:r>
            <a:r>
              <a:rPr lang="it-IT" dirty="0" err="1"/>
              <a:t>seem</a:t>
            </a:r>
            <a:r>
              <a:rPr lang="it-IT" dirty="0"/>
              <a:t> </a:t>
            </a:r>
            <a:r>
              <a:rPr lang="it-IT" dirty="0" err="1"/>
              <a:t>feasibile</a:t>
            </a:r>
            <a:r>
              <a:rPr lang="it-IT" dirty="0"/>
              <a:t> </a:t>
            </a:r>
            <a:r>
              <a:rPr lang="it-IT" dirty="0" err="1"/>
              <a:t>as</a:t>
            </a:r>
            <a:r>
              <a:rPr lang="it-IT" dirty="0"/>
              <a:t> for scheduling</a:t>
            </a:r>
          </a:p>
          <a:p>
            <a:r>
              <a:rPr lang="it-IT" dirty="0"/>
              <a:t>6D </a:t>
            </a:r>
            <a:r>
              <a:rPr lang="it-IT" dirty="0" err="1"/>
              <a:t>cooling</a:t>
            </a:r>
            <a:r>
              <a:rPr lang="it-IT" dirty="0"/>
              <a:t> </a:t>
            </a:r>
            <a:r>
              <a:rPr lang="it-IT" dirty="0" err="1"/>
              <a:t>magnets</a:t>
            </a:r>
            <a:r>
              <a:rPr lang="it-IT" dirty="0"/>
              <a:t> </a:t>
            </a:r>
            <a:r>
              <a:rPr lang="it-IT" dirty="0" err="1"/>
              <a:t>may</a:t>
            </a:r>
            <a:r>
              <a:rPr lang="it-IT" dirty="0"/>
              <a:t> </a:t>
            </a:r>
            <a:r>
              <a:rPr lang="it-IT" dirty="0" err="1"/>
              <a:t>fit</a:t>
            </a:r>
            <a:r>
              <a:rPr lang="it-IT" dirty="0"/>
              <a:t> the </a:t>
            </a:r>
            <a:r>
              <a:rPr lang="it-IT" dirty="0" err="1"/>
              <a:t>foreseen</a:t>
            </a:r>
            <a:r>
              <a:rPr lang="it-IT" dirty="0"/>
              <a:t> schedule</a:t>
            </a:r>
          </a:p>
          <a:p>
            <a:r>
              <a:rPr lang="it-IT" dirty="0"/>
              <a:t>A strong </a:t>
            </a:r>
            <a:r>
              <a:rPr lang="it-IT" dirty="0" err="1"/>
              <a:t>effort</a:t>
            </a:r>
            <a:r>
              <a:rPr lang="it-IT" dirty="0"/>
              <a:t> of </a:t>
            </a:r>
            <a:r>
              <a:rPr lang="it-IT" dirty="0" err="1"/>
              <a:t>industry</a:t>
            </a:r>
            <a:r>
              <a:rPr lang="it-IT" dirty="0"/>
              <a:t> </a:t>
            </a:r>
            <a:r>
              <a:rPr lang="it-IT" dirty="0" err="1"/>
              <a:t>has</a:t>
            </a:r>
            <a:r>
              <a:rPr lang="it-IT" dirty="0"/>
              <a:t> to be </a:t>
            </a:r>
            <a:r>
              <a:rPr lang="it-IT" dirty="0" err="1"/>
              <a:t>foreseen</a:t>
            </a:r>
            <a:r>
              <a:rPr lang="it-IT" dirty="0"/>
              <a:t>: 4 production teams </a:t>
            </a:r>
          </a:p>
          <a:p>
            <a:r>
              <a:rPr lang="it-IT" dirty="0"/>
              <a:t>Schedule for production of </a:t>
            </a:r>
            <a:r>
              <a:rPr lang="it-IT" dirty="0" err="1"/>
              <a:t>cooling</a:t>
            </a:r>
            <a:r>
              <a:rPr lang="it-IT" dirty="0"/>
              <a:t> </a:t>
            </a:r>
            <a:r>
              <a:rPr lang="it-IT" dirty="0" err="1"/>
              <a:t>demonstrator</a:t>
            </a:r>
            <a:r>
              <a:rPr lang="it-IT" dirty="0"/>
              <a:t> </a:t>
            </a:r>
            <a:r>
              <a:rPr lang="it-IT" dirty="0" err="1"/>
              <a:t>seems</a:t>
            </a:r>
            <a:r>
              <a:rPr lang="it-IT" dirty="0"/>
              <a:t> </a:t>
            </a:r>
            <a:r>
              <a:rPr lang="it-IT" dirty="0" err="1"/>
              <a:t>reasonable</a:t>
            </a:r>
            <a:r>
              <a:rPr lang="it-IT" dirty="0"/>
              <a:t>, cost </a:t>
            </a:r>
            <a:r>
              <a:rPr lang="it-IT" dirty="0" err="1"/>
              <a:t>about</a:t>
            </a:r>
            <a:r>
              <a:rPr lang="it-IT" dirty="0"/>
              <a:t> 1% of the </a:t>
            </a:r>
            <a:r>
              <a:rPr lang="it-IT" dirty="0" err="1"/>
              <a:t>total</a:t>
            </a:r>
            <a:r>
              <a:rPr lang="it-IT" dirty="0"/>
              <a:t> cost</a:t>
            </a:r>
          </a:p>
          <a:p>
            <a:r>
              <a:rPr lang="it-IT" dirty="0"/>
              <a:t>Follow up activities </a:t>
            </a:r>
            <a:r>
              <a:rPr lang="it-IT" dirty="0" err="1"/>
              <a:t>seem</a:t>
            </a:r>
            <a:r>
              <a:rPr lang="it-IT" dirty="0"/>
              <a:t> </a:t>
            </a:r>
            <a:r>
              <a:rPr lang="it-IT" dirty="0" err="1"/>
              <a:t>reasonable</a:t>
            </a:r>
            <a:endParaRPr lang="it-IT" dirty="0"/>
          </a:p>
          <a:p>
            <a:r>
              <a:rPr lang="it-IT" dirty="0" err="1"/>
              <a:t>These</a:t>
            </a:r>
            <a:r>
              <a:rPr lang="it-IT" dirty="0"/>
              <a:t> </a:t>
            </a:r>
            <a:r>
              <a:rPr lang="it-IT" dirty="0" err="1"/>
              <a:t>considerations</a:t>
            </a:r>
            <a:r>
              <a:rPr lang="it-IT" dirty="0"/>
              <a:t> assume </a:t>
            </a:r>
            <a:r>
              <a:rPr lang="it-IT" dirty="0" err="1"/>
              <a:t>that</a:t>
            </a:r>
            <a:r>
              <a:rPr lang="it-IT" dirty="0"/>
              <a:t> the R&amp;D work </a:t>
            </a:r>
            <a:r>
              <a:rPr lang="it-IT" dirty="0" err="1"/>
              <a:t>is</a:t>
            </a:r>
            <a:r>
              <a:rPr lang="it-IT" dirty="0"/>
              <a:t> </a:t>
            </a:r>
            <a:r>
              <a:rPr lang="it-IT" dirty="0" err="1"/>
              <a:t>successful</a:t>
            </a:r>
            <a:r>
              <a:rPr lang="it-IT" dirty="0"/>
              <a:t> and on time</a:t>
            </a:r>
          </a:p>
        </p:txBody>
      </p:sp>
      <p:sp>
        <p:nvSpPr>
          <p:cNvPr id="3" name="Segnaposto data 2">
            <a:extLst>
              <a:ext uri="{FF2B5EF4-FFF2-40B4-BE49-F238E27FC236}">
                <a16:creationId xmlns:a16="http://schemas.microsoft.com/office/drawing/2014/main" id="{F0D076C3-297F-B7B5-619A-4308FD640B56}"/>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Segnaposto piè di pagina 3">
            <a:extLst>
              <a:ext uri="{FF2B5EF4-FFF2-40B4-BE49-F238E27FC236}">
                <a16:creationId xmlns:a16="http://schemas.microsoft.com/office/drawing/2014/main" id="{B5C17EF5-66E7-7239-7E7F-13286B860663}"/>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egnaposto numero diapositiva 4">
            <a:extLst>
              <a:ext uri="{FF2B5EF4-FFF2-40B4-BE49-F238E27FC236}">
                <a16:creationId xmlns:a16="http://schemas.microsoft.com/office/drawing/2014/main" id="{373BE79D-55AD-0EFC-8999-B30A423FB582}"/>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olo 5">
            <a:extLst>
              <a:ext uri="{FF2B5EF4-FFF2-40B4-BE49-F238E27FC236}">
                <a16:creationId xmlns:a16="http://schemas.microsoft.com/office/drawing/2014/main" id="{7DE92AB8-14F0-761B-AC94-8D4DA00C2096}"/>
              </a:ext>
            </a:extLst>
          </p:cNvPr>
          <p:cNvSpPr>
            <a:spLocks noGrp="1"/>
          </p:cNvSpPr>
          <p:nvPr>
            <p:ph type="title"/>
          </p:nvPr>
        </p:nvSpPr>
        <p:spPr/>
        <p:txBody>
          <a:bodyPr/>
          <a:lstStyle/>
          <a:p>
            <a:r>
              <a:rPr lang="it-IT" dirty="0" err="1"/>
              <a:t>Recap</a:t>
            </a:r>
            <a:endParaRPr lang="it-IT" dirty="0"/>
          </a:p>
        </p:txBody>
      </p:sp>
      <p:sp>
        <p:nvSpPr>
          <p:cNvPr id="7" name="Subtitle 2">
            <a:extLst>
              <a:ext uri="{FF2B5EF4-FFF2-40B4-BE49-F238E27FC236}">
                <a16:creationId xmlns:a16="http://schemas.microsoft.com/office/drawing/2014/main" id="{61D86F65-80AE-342C-0C05-A9E8C8A1DEEF}"/>
              </a:ext>
            </a:extLst>
          </p:cNvPr>
          <p:cNvSpPr txBox="1">
            <a:spLocks/>
          </p:cNvSpPr>
          <p:nvPr/>
        </p:nvSpPr>
        <p:spPr>
          <a:xfrm>
            <a:off x="185326" y="5130271"/>
            <a:ext cx="7125245" cy="1255715"/>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accent3"/>
                </a:solidFill>
              </a:rPr>
              <a:t>Bernardo </a:t>
            </a:r>
            <a:r>
              <a:rPr lang="en-GB" sz="1800" b="1" dirty="0" err="1">
                <a:solidFill>
                  <a:schemeClr val="accent3"/>
                </a:solidFill>
              </a:rPr>
              <a:t>Bordini</a:t>
            </a:r>
            <a:r>
              <a:rPr lang="en-GB" sz="1800" b="1" dirty="0">
                <a:solidFill>
                  <a:schemeClr val="accent3"/>
                </a:solidFill>
              </a:rPr>
              <a:t> Luca </a:t>
            </a:r>
            <a:r>
              <a:rPr lang="en-GB" sz="1800" b="1" dirty="0" err="1">
                <a:solidFill>
                  <a:schemeClr val="accent3"/>
                </a:solidFill>
              </a:rPr>
              <a:t>Bottura</a:t>
            </a:r>
            <a:r>
              <a:rPr lang="en-GB" sz="1800" b="1" dirty="0">
                <a:solidFill>
                  <a:schemeClr val="accent3"/>
                </a:solidFill>
              </a:rPr>
              <a:t>, </a:t>
            </a:r>
            <a:r>
              <a:rPr lang="en-GB" sz="1800" b="1" dirty="0" err="1">
                <a:solidFill>
                  <a:schemeClr val="accent3"/>
                </a:solidFill>
              </a:rPr>
              <a:t>Siara</a:t>
            </a:r>
            <a:r>
              <a:rPr lang="en-GB" sz="1800" b="1" dirty="0">
                <a:solidFill>
                  <a:schemeClr val="accent3"/>
                </a:solidFill>
              </a:rPr>
              <a:t> </a:t>
            </a:r>
            <a:r>
              <a:rPr lang="en-GB" sz="1800" b="1" dirty="0" err="1">
                <a:solidFill>
                  <a:schemeClr val="accent3"/>
                </a:solidFill>
              </a:rPr>
              <a:t>Fabbri</a:t>
            </a:r>
            <a:r>
              <a:rPr lang="en-GB" sz="1800" b="1" dirty="0">
                <a:solidFill>
                  <a:schemeClr val="accent3"/>
                </a:solidFill>
              </a:rPr>
              <a:t> and Carlotta </a:t>
            </a:r>
            <a:r>
              <a:rPr lang="en-GB" sz="1800" b="1" dirty="0" err="1">
                <a:solidFill>
                  <a:schemeClr val="accent3"/>
                </a:solidFill>
              </a:rPr>
              <a:t>Accentura</a:t>
            </a:r>
            <a:r>
              <a:rPr lang="en-GB" sz="1800" b="1" dirty="0">
                <a:solidFill>
                  <a:schemeClr val="accent3"/>
                </a:solidFill>
              </a:rPr>
              <a:t>, CERN</a:t>
            </a:r>
          </a:p>
          <a:p>
            <a:pPr marL="0" indent="0">
              <a:buNone/>
            </a:pPr>
            <a:r>
              <a:rPr lang="en-GB" sz="1800" b="1" dirty="0">
                <a:solidFill>
                  <a:schemeClr val="accent3"/>
                </a:solidFill>
              </a:rPr>
              <a:t>Alfredo </a:t>
            </a:r>
            <a:r>
              <a:rPr lang="en-GB" sz="1800" b="1" dirty="0" err="1">
                <a:solidFill>
                  <a:schemeClr val="accent3"/>
                </a:solidFill>
              </a:rPr>
              <a:t>Portone</a:t>
            </a:r>
            <a:r>
              <a:rPr lang="en-GB" sz="1800" b="1" dirty="0">
                <a:solidFill>
                  <a:schemeClr val="accent3"/>
                </a:solidFill>
              </a:rPr>
              <a:t>, Fusion for Energy</a:t>
            </a:r>
          </a:p>
          <a:p>
            <a:pPr marL="0" indent="0">
              <a:buNone/>
            </a:pPr>
            <a:r>
              <a:rPr lang="en-GB" sz="1800" b="1" dirty="0">
                <a:solidFill>
                  <a:schemeClr val="accent3"/>
                </a:solidFill>
              </a:rPr>
              <a:t>Stefano Sorti, UMIL and INFN-MI LASA</a:t>
            </a:r>
          </a:p>
          <a:p>
            <a:pPr marL="0" indent="0">
              <a:buNone/>
            </a:pPr>
            <a:r>
              <a:rPr lang="en-GB" sz="1800" b="1" dirty="0">
                <a:solidFill>
                  <a:schemeClr val="accent3"/>
                </a:solidFill>
              </a:rPr>
              <a:t>Marco Statera, INFN-MI LASA</a:t>
            </a:r>
          </a:p>
          <a:p>
            <a:pPr marL="0" indent="0">
              <a:buNone/>
            </a:pPr>
            <a:endParaRPr lang="en-GB" sz="1800" b="1" dirty="0">
              <a:solidFill>
                <a:schemeClr val="accent3"/>
              </a:solidFill>
            </a:endParaRPr>
          </a:p>
        </p:txBody>
      </p:sp>
      <p:pic>
        <p:nvPicPr>
          <p:cNvPr id="8" name="Picture 2">
            <a:extLst>
              <a:ext uri="{FF2B5EF4-FFF2-40B4-BE49-F238E27FC236}">
                <a16:creationId xmlns:a16="http://schemas.microsoft.com/office/drawing/2014/main" id="{8E427F75-01A6-21A8-E49E-07666036AE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68317" y="5486263"/>
            <a:ext cx="928546" cy="92854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A blue and white logo&#10;&#10;Description automatically generated">
            <a:extLst>
              <a:ext uri="{FF2B5EF4-FFF2-40B4-BE49-F238E27FC236}">
                <a16:creationId xmlns:a16="http://schemas.microsoft.com/office/drawing/2014/main" id="{864C69A2-6A44-E631-61DF-C405E76EC83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342128" y="5475043"/>
            <a:ext cx="2079133" cy="939766"/>
          </a:xfrm>
          <a:prstGeom prst="rect">
            <a:avLst/>
          </a:prstGeom>
        </p:spPr>
      </p:pic>
      <p:pic>
        <p:nvPicPr>
          <p:cNvPr id="10" name="Picture 2">
            <a:extLst>
              <a:ext uri="{FF2B5EF4-FFF2-40B4-BE49-F238E27FC236}">
                <a16:creationId xmlns:a16="http://schemas.microsoft.com/office/drawing/2014/main" id="{CBF7A934-1328-7F62-0A9F-942B499B12AE}"/>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0169" t="21789" r="10253" b="22126"/>
          <a:stretch/>
        </p:blipFill>
        <p:spPr bwMode="auto">
          <a:xfrm>
            <a:off x="7452336" y="5588763"/>
            <a:ext cx="1926039" cy="81444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 descr="Logo, company name&#10;&#10;Description automatically generated">
            <a:extLst>
              <a:ext uri="{FF2B5EF4-FFF2-40B4-BE49-F238E27FC236}">
                <a16:creationId xmlns:a16="http://schemas.microsoft.com/office/drawing/2014/main" id="{CE16F019-F9A4-338C-BFE9-44DD82C9302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4581" y="5632066"/>
            <a:ext cx="847813" cy="840175"/>
          </a:xfrm>
          <a:prstGeom prst="rect">
            <a:avLst/>
          </a:prstGeom>
        </p:spPr>
      </p:pic>
    </p:spTree>
    <p:extLst>
      <p:ext uri="{BB962C8B-B14F-4D97-AF65-F5344CB8AC3E}">
        <p14:creationId xmlns:p14="http://schemas.microsoft.com/office/powerpoint/2010/main" val="3546810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CAC1FFF0-FBA0-AD09-ABC7-7119D8741B0B}"/>
              </a:ext>
            </a:extLst>
          </p:cNvPr>
          <p:cNvSpPr>
            <a:spLocks noGrp="1"/>
          </p:cNvSpPr>
          <p:nvPr>
            <p:ph sz="quarter" idx="12"/>
          </p:nvPr>
        </p:nvSpPr>
        <p:spPr>
          <a:xfrm>
            <a:off x="152402" y="3468385"/>
            <a:ext cx="5515230" cy="2948291"/>
          </a:xfrm>
        </p:spPr>
        <p:txBody>
          <a:bodyPr/>
          <a:lstStyle/>
          <a:p>
            <a:r>
              <a:rPr lang="it-IT" dirty="0"/>
              <a:t>Price </a:t>
            </a:r>
            <a:r>
              <a:rPr lang="it-IT" dirty="0" err="1"/>
              <a:t>assumptions</a:t>
            </a:r>
            <a:endParaRPr lang="it-IT" dirty="0"/>
          </a:p>
          <a:p>
            <a:r>
              <a:rPr lang="it-IT" dirty="0"/>
              <a:t>Schedule, cost and people</a:t>
            </a:r>
          </a:p>
          <a:p>
            <a:pPr lvl="1"/>
            <a:r>
              <a:rPr lang="it-IT" dirty="0"/>
              <a:t>Target </a:t>
            </a:r>
            <a:r>
              <a:rPr lang="it-IT" dirty="0" err="1"/>
              <a:t>solenoid</a:t>
            </a:r>
            <a:endParaRPr lang="it-IT" dirty="0"/>
          </a:p>
          <a:p>
            <a:pPr lvl="1"/>
            <a:r>
              <a:rPr lang="it-IT" dirty="0"/>
              <a:t>6D </a:t>
            </a:r>
            <a:r>
              <a:rPr lang="it-IT" dirty="0" err="1"/>
              <a:t>cooling</a:t>
            </a:r>
            <a:endParaRPr lang="it-IT" dirty="0"/>
          </a:p>
          <a:p>
            <a:pPr lvl="1"/>
            <a:r>
              <a:rPr lang="it-IT" dirty="0" err="1"/>
              <a:t>Final</a:t>
            </a:r>
            <a:r>
              <a:rPr lang="it-IT" dirty="0"/>
              <a:t> </a:t>
            </a:r>
            <a:r>
              <a:rPr lang="it-IT" dirty="0" err="1"/>
              <a:t>cooling</a:t>
            </a:r>
            <a:endParaRPr lang="it-IT" dirty="0"/>
          </a:p>
          <a:p>
            <a:r>
              <a:rPr lang="it-IT" dirty="0" err="1"/>
              <a:t>Recap</a:t>
            </a:r>
            <a:endParaRPr lang="it-IT" dirty="0"/>
          </a:p>
        </p:txBody>
      </p:sp>
      <p:sp>
        <p:nvSpPr>
          <p:cNvPr id="3" name="Segnaposto data 2">
            <a:extLst>
              <a:ext uri="{FF2B5EF4-FFF2-40B4-BE49-F238E27FC236}">
                <a16:creationId xmlns:a16="http://schemas.microsoft.com/office/drawing/2014/main" id="{E43DF53E-96CA-89C0-9E9F-7EFE61519259}"/>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Segnaposto piè di pagina 3">
            <a:extLst>
              <a:ext uri="{FF2B5EF4-FFF2-40B4-BE49-F238E27FC236}">
                <a16:creationId xmlns:a16="http://schemas.microsoft.com/office/drawing/2014/main" id="{A6B5C985-0B79-1B3D-EC04-C3991331B36C}"/>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egnaposto numero diapositiva 4">
            <a:extLst>
              <a:ext uri="{FF2B5EF4-FFF2-40B4-BE49-F238E27FC236}">
                <a16:creationId xmlns:a16="http://schemas.microsoft.com/office/drawing/2014/main" id="{4A66FE58-F519-E0E4-AC58-328461CAB255}"/>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olo 5">
            <a:extLst>
              <a:ext uri="{FF2B5EF4-FFF2-40B4-BE49-F238E27FC236}">
                <a16:creationId xmlns:a16="http://schemas.microsoft.com/office/drawing/2014/main" id="{E62BFD66-E208-F592-17B2-0938B67F872C}"/>
              </a:ext>
            </a:extLst>
          </p:cNvPr>
          <p:cNvSpPr>
            <a:spLocks noGrp="1"/>
          </p:cNvSpPr>
          <p:nvPr>
            <p:ph type="title"/>
          </p:nvPr>
        </p:nvSpPr>
        <p:spPr/>
        <p:txBody>
          <a:bodyPr/>
          <a:lstStyle/>
          <a:p>
            <a:r>
              <a:rPr lang="it-IT" dirty="0" err="1"/>
              <a:t>Outline</a:t>
            </a:r>
            <a:endParaRPr lang="it-IT" dirty="0"/>
          </a:p>
        </p:txBody>
      </p:sp>
      <p:pic>
        <p:nvPicPr>
          <p:cNvPr id="7" name="Picture 3" descr="p4.tiff">
            <a:extLst>
              <a:ext uri="{FF2B5EF4-FFF2-40B4-BE49-F238E27FC236}">
                <a16:creationId xmlns:a16="http://schemas.microsoft.com/office/drawing/2014/main" id="{1F9D78BE-4176-E4F5-6F4B-E3AB6462ED03}"/>
              </a:ext>
            </a:extLst>
          </p:cNvPr>
          <p:cNvPicPr>
            <a:picLocks noChangeAspect="1"/>
          </p:cNvPicPr>
          <p:nvPr/>
        </p:nvPicPr>
        <p:blipFill rotWithShape="1">
          <a:blip r:embed="rId2"/>
          <a:srcRect l="-57" t="-2401" r="244" b="49998"/>
          <a:stretch/>
        </p:blipFill>
        <p:spPr>
          <a:xfrm>
            <a:off x="598681" y="1104974"/>
            <a:ext cx="10547066" cy="2363411"/>
          </a:xfrm>
          <a:prstGeom prst="rect">
            <a:avLst/>
          </a:prstGeom>
        </p:spPr>
      </p:pic>
      <p:pic>
        <p:nvPicPr>
          <p:cNvPr id="8" name="Picture 2">
            <a:extLst>
              <a:ext uri="{FF2B5EF4-FFF2-40B4-BE49-F238E27FC236}">
                <a16:creationId xmlns:a16="http://schemas.microsoft.com/office/drawing/2014/main" id="{F71F4EBC-ED41-BF9F-2F7D-6F3F11EEDD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7520" y="3665377"/>
            <a:ext cx="1239920" cy="12399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A blue and white logo&#10;&#10;Description automatically generated">
            <a:extLst>
              <a:ext uri="{FF2B5EF4-FFF2-40B4-BE49-F238E27FC236}">
                <a16:creationId xmlns:a16="http://schemas.microsoft.com/office/drawing/2014/main" id="{FE2B6F0E-FBD0-D63C-865A-2B72963ACE29}"/>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8007440" y="3609405"/>
            <a:ext cx="2776339" cy="1254902"/>
          </a:xfrm>
          <a:prstGeom prst="rect">
            <a:avLst/>
          </a:prstGeom>
        </p:spPr>
      </p:pic>
      <p:pic>
        <p:nvPicPr>
          <p:cNvPr id="10" name="Picture 2">
            <a:extLst>
              <a:ext uri="{FF2B5EF4-FFF2-40B4-BE49-F238E27FC236}">
                <a16:creationId xmlns:a16="http://schemas.microsoft.com/office/drawing/2014/main" id="{40BBC3C1-55C4-743F-591D-998035AAB28A}"/>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10169" t="21789" r="10253" b="22126"/>
          <a:stretch/>
        </p:blipFill>
        <p:spPr bwMode="auto">
          <a:xfrm>
            <a:off x="6679254" y="5059661"/>
            <a:ext cx="2571907" cy="108755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 descr="Logo, company name&#10;&#10;Description automatically generated">
            <a:extLst>
              <a:ext uri="{FF2B5EF4-FFF2-40B4-BE49-F238E27FC236}">
                <a16:creationId xmlns:a16="http://schemas.microsoft.com/office/drawing/2014/main" id="{56DEC9B9-34A7-7A99-05A7-A61EECEE745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10398" y="5046317"/>
            <a:ext cx="1132114" cy="1121915"/>
          </a:xfrm>
          <a:prstGeom prst="rect">
            <a:avLst/>
          </a:prstGeom>
        </p:spPr>
      </p:pic>
    </p:spTree>
    <p:extLst>
      <p:ext uri="{BB962C8B-B14F-4D97-AF65-F5344CB8AC3E}">
        <p14:creationId xmlns:p14="http://schemas.microsoft.com/office/powerpoint/2010/main" val="3702930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0ECB291-73A3-05EB-2014-D33F335D2544}"/>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53239471-A3EB-7611-B888-4AF08A67C41C}"/>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le 5">
            <a:extLst>
              <a:ext uri="{FF2B5EF4-FFF2-40B4-BE49-F238E27FC236}">
                <a16:creationId xmlns:a16="http://schemas.microsoft.com/office/drawing/2014/main" id="{1E882150-0030-0114-A96F-0B3060F047F6}"/>
              </a:ext>
            </a:extLst>
          </p:cNvPr>
          <p:cNvSpPr>
            <a:spLocks noGrp="1"/>
          </p:cNvSpPr>
          <p:nvPr>
            <p:ph type="title"/>
          </p:nvPr>
        </p:nvSpPr>
        <p:spPr/>
        <p:txBody>
          <a:bodyPr/>
          <a:lstStyle/>
          <a:p>
            <a:r>
              <a:rPr lang="en-US" dirty="0">
                <a:solidFill>
                  <a:schemeClr val="accent2"/>
                </a:solidFill>
              </a:rPr>
              <a:t>Price assumption</a:t>
            </a:r>
          </a:p>
        </p:txBody>
      </p:sp>
      <p:sp>
        <p:nvSpPr>
          <p:cNvPr id="54" name="TextBox 53">
            <a:extLst>
              <a:ext uri="{FF2B5EF4-FFF2-40B4-BE49-F238E27FC236}">
                <a16:creationId xmlns:a16="http://schemas.microsoft.com/office/drawing/2014/main" id="{E6017523-520D-428A-967B-584F81760430}"/>
              </a:ext>
            </a:extLst>
          </p:cNvPr>
          <p:cNvSpPr txBox="1"/>
          <p:nvPr/>
        </p:nvSpPr>
        <p:spPr>
          <a:xfrm>
            <a:off x="260152" y="1367229"/>
            <a:ext cx="5441633" cy="2523768"/>
          </a:xfrm>
          <a:prstGeom prst="rect">
            <a:avLst/>
          </a:prstGeom>
          <a:noFill/>
        </p:spPr>
        <p:txBody>
          <a:bodyPr wrap="square">
            <a:spAutoFit/>
          </a:bodyPr>
          <a:lstStyle/>
          <a:p>
            <a:pPr marL="285750" indent="-285750">
              <a:buFont typeface="Arial" panose="020B0604020202020204" pitchFamily="34" charset="0"/>
              <a:buChar char="•"/>
            </a:pPr>
            <a:r>
              <a:rPr lang="en-GB" dirty="0">
                <a:latin typeface="Montserrat Medium" pitchFamily="2" charset="0"/>
              </a:rPr>
              <a:t>Consider cost metric for superconductors, dollars per kiloampere-meter ($/kA-m), at 77 K in self-field (~ 20 K, 20 T). Three steps:</a:t>
            </a:r>
          </a:p>
          <a:p>
            <a:pPr marL="800100" lvl="1" indent="-342900">
              <a:buFont typeface="+mj-lt"/>
              <a:buAutoNum type="arabicPeriod"/>
            </a:pPr>
            <a:r>
              <a:rPr lang="en-GB" dirty="0">
                <a:latin typeface="Montserrat Medium" pitchFamily="2" charset="0"/>
              </a:rPr>
              <a:t>Today 100-200 $/</a:t>
            </a:r>
            <a:r>
              <a:rPr lang="en-GB" dirty="0" err="1">
                <a:latin typeface="Montserrat Medium" pitchFamily="2" charset="0"/>
              </a:rPr>
              <a:t>kAm</a:t>
            </a:r>
            <a:endParaRPr lang="en-GB" dirty="0">
              <a:latin typeface="Montserrat Medium" pitchFamily="2" charset="0"/>
            </a:endParaRPr>
          </a:p>
          <a:p>
            <a:pPr marL="800100" lvl="1" indent="-342900">
              <a:buFont typeface="+mj-lt"/>
              <a:buAutoNum type="arabicPeriod"/>
            </a:pPr>
            <a:r>
              <a:rPr lang="en-GB" dirty="0">
                <a:latin typeface="Montserrat Medium" pitchFamily="2" charset="0"/>
              </a:rPr>
              <a:t>Projection from  electric power market: 50 $/</a:t>
            </a:r>
            <a:r>
              <a:rPr lang="en-GB" dirty="0" err="1">
                <a:latin typeface="Montserrat Medium" pitchFamily="2" charset="0"/>
              </a:rPr>
              <a:t>kAm</a:t>
            </a:r>
            <a:endParaRPr lang="en-GB" dirty="0">
              <a:latin typeface="Montserrat Medium" pitchFamily="2" charset="0"/>
            </a:endParaRPr>
          </a:p>
          <a:p>
            <a:pPr marL="800100" lvl="1" indent="-342900">
              <a:buFont typeface="+mj-lt"/>
              <a:buAutoNum type="arabicPeriod"/>
            </a:pPr>
            <a:r>
              <a:rPr lang="en-GB" dirty="0">
                <a:latin typeface="Montserrat Medium" pitchFamily="2" charset="0"/>
              </a:rPr>
              <a:t>Long-term large-scale production: </a:t>
            </a:r>
            <a:br>
              <a:rPr lang="en-GB" dirty="0">
                <a:latin typeface="Montserrat Medium" pitchFamily="2" charset="0"/>
              </a:rPr>
            </a:br>
            <a:r>
              <a:rPr lang="en-GB" dirty="0">
                <a:latin typeface="Montserrat Medium" pitchFamily="2" charset="0"/>
              </a:rPr>
              <a:t>10 $/</a:t>
            </a:r>
            <a:r>
              <a:rPr lang="en-GB" dirty="0" err="1">
                <a:latin typeface="Montserrat Medium" pitchFamily="2" charset="0"/>
              </a:rPr>
              <a:t>kAm</a:t>
            </a:r>
            <a:endParaRPr lang="en-GB" dirty="0">
              <a:latin typeface="Montserrat Medium" pitchFamily="2" charset="0"/>
            </a:endParaRPr>
          </a:p>
          <a:p>
            <a:pPr lvl="1"/>
            <a:r>
              <a:rPr lang="en-GB" sz="1200" dirty="0">
                <a:latin typeface="Montserrat Medium" pitchFamily="2" charset="0"/>
              </a:rPr>
              <a:t>Source: A. </a:t>
            </a:r>
            <a:r>
              <a:rPr lang="en-GB" sz="1200" dirty="0" err="1">
                <a:latin typeface="Montserrat Medium" pitchFamily="2" charset="0"/>
              </a:rPr>
              <a:t>Molodyk</a:t>
            </a:r>
            <a:r>
              <a:rPr lang="en-GB" sz="1200" dirty="0">
                <a:latin typeface="Montserrat Medium" pitchFamily="2" charset="0"/>
              </a:rPr>
              <a:t> and C. </a:t>
            </a:r>
            <a:r>
              <a:rPr lang="en-GB" sz="1200" dirty="0" err="1">
                <a:latin typeface="Montserrat Medium" pitchFamily="2" charset="0"/>
              </a:rPr>
              <a:t>Larbalestier</a:t>
            </a:r>
            <a:r>
              <a:rPr lang="en-GB" sz="1200" dirty="0">
                <a:latin typeface="Montserrat Medium" pitchFamily="2" charset="0"/>
              </a:rPr>
              <a:t>, Science, 2023</a:t>
            </a:r>
          </a:p>
        </p:txBody>
      </p:sp>
      <p:sp>
        <p:nvSpPr>
          <p:cNvPr id="58" name="TextBox 57">
            <a:extLst>
              <a:ext uri="{FF2B5EF4-FFF2-40B4-BE49-F238E27FC236}">
                <a16:creationId xmlns:a16="http://schemas.microsoft.com/office/drawing/2014/main" id="{50E1B313-42B4-48B1-87F2-E2856AF8DDD8}"/>
              </a:ext>
            </a:extLst>
          </p:cNvPr>
          <p:cNvSpPr txBox="1"/>
          <p:nvPr/>
        </p:nvSpPr>
        <p:spPr>
          <a:xfrm>
            <a:off x="270833" y="4015382"/>
            <a:ext cx="5932261" cy="830997"/>
          </a:xfrm>
          <a:prstGeom prst="rect">
            <a:avLst/>
          </a:prstGeom>
          <a:noFill/>
        </p:spPr>
        <p:txBody>
          <a:bodyPr wrap="square">
            <a:spAutoFit/>
          </a:bodyPr>
          <a:lstStyle/>
          <a:p>
            <a:pPr marL="285750" indent="-285750">
              <a:buFont typeface="Arial" panose="020B0604020202020204" pitchFamily="34" charset="0"/>
              <a:buChar char="•"/>
            </a:pPr>
            <a:r>
              <a:rPr lang="en-GB" dirty="0">
                <a:latin typeface="Montserrat Medium" pitchFamily="2" charset="0"/>
              </a:rPr>
              <a:t>Industries are pushing for larger productions</a:t>
            </a:r>
            <a:br>
              <a:rPr lang="en-GB" dirty="0">
                <a:latin typeface="Montserrat Medium" pitchFamily="2" charset="0"/>
              </a:rPr>
            </a:br>
            <a:r>
              <a:rPr lang="en-GB" dirty="0">
                <a:latin typeface="Montserrat Medium" pitchFamily="2" charset="0"/>
              </a:rPr>
              <a:t>See figures on the right</a:t>
            </a:r>
          </a:p>
          <a:p>
            <a:pPr lvl="1"/>
            <a:r>
              <a:rPr lang="en-GB" sz="1200" dirty="0">
                <a:latin typeface="Montserrat Medium" pitchFamily="2" charset="0"/>
              </a:rPr>
              <a:t>Source: T. Puig, Plenary presentation given at EUCAS 2023</a:t>
            </a:r>
          </a:p>
        </p:txBody>
      </p:sp>
      <p:pic>
        <p:nvPicPr>
          <p:cNvPr id="29" name="Picture 28">
            <a:extLst>
              <a:ext uri="{FF2B5EF4-FFF2-40B4-BE49-F238E27FC236}">
                <a16:creationId xmlns:a16="http://schemas.microsoft.com/office/drawing/2014/main" id="{6CD9E015-2E74-44BD-A0EE-7E729154135F}"/>
              </a:ext>
            </a:extLst>
          </p:cNvPr>
          <p:cNvPicPr>
            <a:picLocks noChangeAspect="1"/>
          </p:cNvPicPr>
          <p:nvPr/>
        </p:nvPicPr>
        <p:blipFill>
          <a:blip r:embed="rId2"/>
          <a:stretch>
            <a:fillRect/>
          </a:stretch>
        </p:blipFill>
        <p:spPr>
          <a:xfrm>
            <a:off x="6646221" y="1367228"/>
            <a:ext cx="5285628" cy="1553253"/>
          </a:xfrm>
          <a:prstGeom prst="rect">
            <a:avLst/>
          </a:prstGeom>
        </p:spPr>
      </p:pic>
      <p:pic>
        <p:nvPicPr>
          <p:cNvPr id="32" name="Picture 31">
            <a:extLst>
              <a:ext uri="{FF2B5EF4-FFF2-40B4-BE49-F238E27FC236}">
                <a16:creationId xmlns:a16="http://schemas.microsoft.com/office/drawing/2014/main" id="{C9D0E084-3ED0-40D7-8ED2-87F514CFBD14}"/>
              </a:ext>
            </a:extLst>
          </p:cNvPr>
          <p:cNvPicPr>
            <a:picLocks noChangeAspect="1"/>
          </p:cNvPicPr>
          <p:nvPr/>
        </p:nvPicPr>
        <p:blipFill>
          <a:blip r:embed="rId3"/>
          <a:stretch>
            <a:fillRect/>
          </a:stretch>
        </p:blipFill>
        <p:spPr>
          <a:xfrm>
            <a:off x="7367921" y="3240643"/>
            <a:ext cx="3842228" cy="2407229"/>
          </a:xfrm>
          <a:prstGeom prst="rect">
            <a:avLst/>
          </a:prstGeom>
        </p:spPr>
      </p:pic>
      <p:sp>
        <p:nvSpPr>
          <p:cNvPr id="24" name="TextBox 23">
            <a:extLst>
              <a:ext uri="{FF2B5EF4-FFF2-40B4-BE49-F238E27FC236}">
                <a16:creationId xmlns:a16="http://schemas.microsoft.com/office/drawing/2014/main" id="{97656605-44F4-45AF-8EB0-DCF4BC92566F}"/>
              </a:ext>
            </a:extLst>
          </p:cNvPr>
          <p:cNvSpPr txBox="1"/>
          <p:nvPr/>
        </p:nvSpPr>
        <p:spPr>
          <a:xfrm>
            <a:off x="404571" y="4980095"/>
            <a:ext cx="6602719" cy="1354217"/>
          </a:xfrm>
          <a:prstGeom prst="rect">
            <a:avLst/>
          </a:prstGeom>
          <a:noFill/>
        </p:spPr>
        <p:txBody>
          <a:bodyPr wrap="square">
            <a:spAutoFit/>
          </a:bodyPr>
          <a:lstStyle/>
          <a:p>
            <a:pPr marL="285750" indent="-285750">
              <a:buFont typeface="Arial" panose="020B0604020202020204" pitchFamily="34" charset="0"/>
              <a:buChar char="•"/>
            </a:pPr>
            <a:r>
              <a:rPr lang="en-GB" dirty="0">
                <a:latin typeface="Montserrat Medium" pitchFamily="2" charset="0"/>
              </a:rPr>
              <a:t>Assumption of costs for Muon Collider: </a:t>
            </a:r>
            <a:br>
              <a:rPr lang="en-GB" dirty="0">
                <a:latin typeface="Montserrat Medium" pitchFamily="2" charset="0"/>
              </a:rPr>
            </a:br>
            <a:r>
              <a:rPr lang="en-GB" dirty="0">
                <a:latin typeface="Montserrat Medium" pitchFamily="2" charset="0"/>
              </a:rPr>
              <a:t>we have 50 $/</a:t>
            </a:r>
            <a:r>
              <a:rPr lang="en-GB" dirty="0" err="1">
                <a:latin typeface="Montserrat Medium" pitchFamily="2" charset="0"/>
              </a:rPr>
              <a:t>kAm</a:t>
            </a:r>
            <a:r>
              <a:rPr lang="en-GB" dirty="0">
                <a:latin typeface="Montserrat Medium" pitchFamily="2" charset="0"/>
              </a:rPr>
              <a:t> from the actual market situation. If </a:t>
            </a:r>
            <a:r>
              <a:rPr lang="en-GB" dirty="0" err="1">
                <a:latin typeface="Montserrat Medium" pitchFamily="2" charset="0"/>
              </a:rPr>
              <a:t>MuCol</a:t>
            </a:r>
            <a:r>
              <a:rPr lang="en-GB" dirty="0">
                <a:latin typeface="Montserrat Medium" pitchFamily="2" charset="0"/>
              </a:rPr>
              <a:t> is built, huge demand for REBCO.</a:t>
            </a:r>
            <a:br>
              <a:rPr lang="en-GB" dirty="0">
                <a:latin typeface="Montserrat Medium" pitchFamily="2" charset="0"/>
              </a:rPr>
            </a:br>
            <a:r>
              <a:rPr lang="en-GB" dirty="0">
                <a:latin typeface="Montserrat Medium" pitchFamily="2" charset="0"/>
              </a:rPr>
              <a:t>Still, let’s avoid extreme cases: </a:t>
            </a:r>
            <a:r>
              <a:rPr lang="en-GB" sz="2800" b="1" dirty="0">
                <a:latin typeface="Montserrat SemiBold" pitchFamily="2" charset="0"/>
              </a:rPr>
              <a:t>25$/</a:t>
            </a:r>
            <a:r>
              <a:rPr lang="en-GB" sz="2800" b="1" dirty="0" err="1">
                <a:latin typeface="Montserrat SemiBold" pitchFamily="2" charset="0"/>
              </a:rPr>
              <a:t>kAm</a:t>
            </a:r>
            <a:endParaRPr lang="en-GB" b="1" dirty="0">
              <a:latin typeface="Montserrat SemiBold" pitchFamily="2" charset="0"/>
            </a:endParaRPr>
          </a:p>
        </p:txBody>
      </p:sp>
      <p:sp>
        <p:nvSpPr>
          <p:cNvPr id="2" name="TextBox 1">
            <a:extLst>
              <a:ext uri="{FF2B5EF4-FFF2-40B4-BE49-F238E27FC236}">
                <a16:creationId xmlns:a16="http://schemas.microsoft.com/office/drawing/2014/main" id="{6E9BC2C2-D77D-4537-B5DD-1252E6D965BE}"/>
              </a:ext>
            </a:extLst>
          </p:cNvPr>
          <p:cNvSpPr txBox="1"/>
          <p:nvPr/>
        </p:nvSpPr>
        <p:spPr>
          <a:xfrm>
            <a:off x="6774025" y="844813"/>
            <a:ext cx="4553339" cy="261610"/>
          </a:xfrm>
          <a:prstGeom prst="rect">
            <a:avLst/>
          </a:prstGeom>
          <a:noFill/>
        </p:spPr>
        <p:txBody>
          <a:bodyPr wrap="square" rtlCol="0">
            <a:spAutoFit/>
          </a:bodyPr>
          <a:lstStyle/>
          <a:p>
            <a:pPr algn="l"/>
            <a:r>
              <a:rPr lang="en-GB" sz="1100" i="1" dirty="0">
                <a:ln w="0"/>
                <a:solidFill>
                  <a:schemeClr val="accent1"/>
                </a:solidFill>
                <a:effectLst>
                  <a:outerShdw blurRad="38100" dist="25400" dir="5400000" algn="ctr" rotWithShape="0">
                    <a:srgbClr val="6E747A">
                      <a:alpha val="43000"/>
                    </a:srgbClr>
                  </a:outerShdw>
                </a:effectLst>
                <a:latin typeface="Montserrat" panose="00000500000000000000" pitchFamily="2" charset="0"/>
              </a:rPr>
              <a:t>A more complete work should also propagate uncertainty!</a:t>
            </a:r>
          </a:p>
        </p:txBody>
      </p:sp>
      <p:sp>
        <p:nvSpPr>
          <p:cNvPr id="4" name="Segnaposto piè di pagina 3">
            <a:extLst>
              <a:ext uri="{FF2B5EF4-FFF2-40B4-BE49-F238E27FC236}">
                <a16:creationId xmlns:a16="http://schemas.microsoft.com/office/drawing/2014/main" id="{6520A9BE-E00E-7A94-9ACA-51FF47DB0A8D}"/>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Tree>
    <p:extLst>
      <p:ext uri="{BB962C8B-B14F-4D97-AF65-F5344CB8AC3E}">
        <p14:creationId xmlns:p14="http://schemas.microsoft.com/office/powerpoint/2010/main" val="3470037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05101-0E89-D88D-EAE9-E4176012AF4F}"/>
            </a:ext>
          </a:extLst>
        </p:cNvPr>
        <p:cNvGrpSpPr/>
        <p:nvPr/>
      </p:nvGrpSpPr>
      <p:grpSpPr>
        <a:xfrm>
          <a:off x="0" y="0"/>
          <a:ext cx="0" cy="0"/>
          <a:chOff x="0" y="0"/>
          <a:chExt cx="0" cy="0"/>
        </a:xfrm>
      </p:grpSpPr>
      <p:sp>
        <p:nvSpPr>
          <p:cNvPr id="3" name="Date Placeholder 2">
            <a:extLst>
              <a:ext uri="{FF2B5EF4-FFF2-40B4-BE49-F238E27FC236}">
                <a16:creationId xmlns:a16="http://schemas.microsoft.com/office/drawing/2014/main" id="{419309F9-38A0-6138-4D03-D5A1C8383B67}"/>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330796DA-E335-F949-F883-148242667B8B}"/>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le 5">
            <a:extLst>
              <a:ext uri="{FF2B5EF4-FFF2-40B4-BE49-F238E27FC236}">
                <a16:creationId xmlns:a16="http://schemas.microsoft.com/office/drawing/2014/main" id="{3E106FAF-32CD-536B-5C2D-6FFC2412976D}"/>
              </a:ext>
            </a:extLst>
          </p:cNvPr>
          <p:cNvSpPr>
            <a:spLocks noGrp="1"/>
          </p:cNvSpPr>
          <p:nvPr>
            <p:ph type="title"/>
          </p:nvPr>
        </p:nvSpPr>
        <p:spPr/>
        <p:txBody>
          <a:bodyPr/>
          <a:lstStyle/>
          <a:p>
            <a:r>
              <a:rPr lang="en-US" dirty="0">
                <a:solidFill>
                  <a:schemeClr val="accent2"/>
                </a:solidFill>
              </a:rPr>
              <a:t>Target solenoid cost estimation</a:t>
            </a:r>
          </a:p>
        </p:txBody>
      </p:sp>
      <p:sp>
        <p:nvSpPr>
          <p:cNvPr id="54" name="TextBox 53">
            <a:extLst>
              <a:ext uri="{FF2B5EF4-FFF2-40B4-BE49-F238E27FC236}">
                <a16:creationId xmlns:a16="http://schemas.microsoft.com/office/drawing/2014/main" id="{ED145130-D920-D802-3163-CDE1AB4F77DD}"/>
              </a:ext>
            </a:extLst>
          </p:cNvPr>
          <p:cNvSpPr txBox="1"/>
          <p:nvPr/>
        </p:nvSpPr>
        <p:spPr>
          <a:xfrm>
            <a:off x="260152" y="1367229"/>
            <a:ext cx="9280663" cy="2031325"/>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GB" dirty="0">
                <a:latin typeface="Montserrat Medium" pitchFamily="2" charset="0"/>
              </a:rPr>
              <a:t>Conductor total 40% of magnet	</a:t>
            </a:r>
            <a:r>
              <a:rPr lang="en-GB" sz="3600" b="1" dirty="0">
                <a:solidFill>
                  <a:srgbClr val="C83964"/>
                </a:solidFill>
                <a:latin typeface="Montserrat" panose="00000500000000000000" pitchFamily="2" charset="0"/>
              </a:rPr>
              <a:t>		       </a:t>
            </a:r>
          </a:p>
          <a:p>
            <a:pPr marL="285750" indent="-285750">
              <a:spcAft>
                <a:spcPts val="1200"/>
              </a:spcAft>
              <a:buFont typeface="Arial" panose="020B0604020202020204" pitchFamily="34" charset="0"/>
              <a:buChar char="•"/>
            </a:pPr>
            <a:r>
              <a:rPr lang="en-GB" sz="2000" dirty="0">
                <a:latin typeface="Montserrat Medium" pitchFamily="2" charset="0"/>
              </a:rPr>
              <a:t>Mechanics, cryostat, assembly: 60%</a:t>
            </a:r>
          </a:p>
          <a:p>
            <a:pPr marL="285750" indent="-285750">
              <a:spcAft>
                <a:spcPts val="1200"/>
              </a:spcAft>
              <a:buFont typeface="Arial" panose="020B0604020202020204" pitchFamily="34" charset="0"/>
              <a:buChar char="•"/>
            </a:pPr>
            <a:r>
              <a:rPr lang="en-GB" sz="2000" dirty="0">
                <a:latin typeface="Montserrat Medium" pitchFamily="2" charset="0"/>
              </a:rPr>
              <a:t>Grand total: </a:t>
            </a:r>
            <a:r>
              <a:rPr lang="en-GB" sz="2000" b="1" dirty="0">
                <a:solidFill>
                  <a:srgbClr val="C83964"/>
                </a:solidFill>
                <a:latin typeface="Montserrat" panose="00000500000000000000" pitchFamily="2" charset="0"/>
              </a:rPr>
              <a:t>1.3%</a:t>
            </a:r>
            <a:endParaRPr lang="en-GB" sz="2000" dirty="0">
              <a:latin typeface="Montserrat Medium" pitchFamily="2" charset="0"/>
            </a:endParaRPr>
          </a:p>
          <a:p>
            <a:pPr marL="285750" indent="-285750">
              <a:spcAft>
                <a:spcPts val="1200"/>
              </a:spcAft>
              <a:buFont typeface="Arial" panose="020B0604020202020204" pitchFamily="34" charset="0"/>
              <a:buChar char="•"/>
            </a:pPr>
            <a:r>
              <a:rPr lang="en-GB" sz="2000" dirty="0">
                <a:latin typeface="Montserrat Medium" pitchFamily="2" charset="0"/>
              </a:rPr>
              <a:t>No criticalities in time scheduling:</a:t>
            </a:r>
          </a:p>
        </p:txBody>
      </p:sp>
      <p:sp>
        <p:nvSpPr>
          <p:cNvPr id="2" name="Segnaposto piè di pagina 1">
            <a:extLst>
              <a:ext uri="{FF2B5EF4-FFF2-40B4-BE49-F238E27FC236}">
                <a16:creationId xmlns:a16="http://schemas.microsoft.com/office/drawing/2014/main" id="{DCC71B2B-AFB8-EDEC-E3BC-0639DD8347B8}"/>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pic>
        <p:nvPicPr>
          <p:cNvPr id="7" name="Picture 6">
            <a:extLst>
              <a:ext uri="{FF2B5EF4-FFF2-40B4-BE49-F238E27FC236}">
                <a16:creationId xmlns:a16="http://schemas.microsoft.com/office/drawing/2014/main" id="{EA16B9F4-404C-4F7A-85C1-4395300BFD37}"/>
              </a:ext>
            </a:extLst>
          </p:cNvPr>
          <p:cNvPicPr>
            <a:picLocks noChangeAspect="1"/>
          </p:cNvPicPr>
          <p:nvPr/>
        </p:nvPicPr>
        <p:blipFill>
          <a:blip r:embed="rId2"/>
          <a:stretch>
            <a:fillRect/>
          </a:stretch>
        </p:blipFill>
        <p:spPr>
          <a:xfrm>
            <a:off x="53547" y="3998563"/>
            <a:ext cx="12084906" cy="1562130"/>
          </a:xfrm>
          <a:prstGeom prst="rect">
            <a:avLst/>
          </a:prstGeom>
          <a:ln>
            <a:solidFill>
              <a:schemeClr val="tx1"/>
            </a:solidFill>
          </a:ln>
        </p:spPr>
      </p:pic>
      <p:pic>
        <p:nvPicPr>
          <p:cNvPr id="9" name="Picture 8">
            <a:extLst>
              <a:ext uri="{FF2B5EF4-FFF2-40B4-BE49-F238E27FC236}">
                <a16:creationId xmlns:a16="http://schemas.microsoft.com/office/drawing/2014/main" id="{97C3AC95-E1C5-416E-B722-ECFE6816EE2B}"/>
              </a:ext>
            </a:extLst>
          </p:cNvPr>
          <p:cNvPicPr>
            <a:picLocks noChangeAspect="1"/>
          </p:cNvPicPr>
          <p:nvPr/>
        </p:nvPicPr>
        <p:blipFill rotWithShape="1">
          <a:blip r:embed="rId3"/>
          <a:srcRect l="1168" b="3718"/>
          <a:stretch/>
        </p:blipFill>
        <p:spPr>
          <a:xfrm>
            <a:off x="5851571" y="1612490"/>
            <a:ext cx="6286882" cy="2188437"/>
          </a:xfrm>
          <a:prstGeom prst="rect">
            <a:avLst/>
          </a:prstGeom>
        </p:spPr>
      </p:pic>
      <p:pic>
        <p:nvPicPr>
          <p:cNvPr id="11" name="Picture 10">
            <a:extLst>
              <a:ext uri="{FF2B5EF4-FFF2-40B4-BE49-F238E27FC236}">
                <a16:creationId xmlns:a16="http://schemas.microsoft.com/office/drawing/2014/main" id="{499CDD6B-9F8C-460E-B959-6ABD6DC2E328}"/>
              </a:ext>
            </a:extLst>
          </p:cNvPr>
          <p:cNvPicPr>
            <a:picLocks noChangeAspect="1"/>
          </p:cNvPicPr>
          <p:nvPr/>
        </p:nvPicPr>
        <p:blipFill>
          <a:blip r:embed="rId4"/>
          <a:stretch>
            <a:fillRect/>
          </a:stretch>
        </p:blipFill>
        <p:spPr>
          <a:xfrm>
            <a:off x="9843625" y="1192550"/>
            <a:ext cx="2348375" cy="1054235"/>
          </a:xfrm>
          <a:prstGeom prst="rect">
            <a:avLst/>
          </a:prstGeom>
        </p:spPr>
      </p:pic>
      <p:sp>
        <p:nvSpPr>
          <p:cNvPr id="8" name="CasellaDiTesto 7">
            <a:extLst>
              <a:ext uri="{FF2B5EF4-FFF2-40B4-BE49-F238E27FC236}">
                <a16:creationId xmlns:a16="http://schemas.microsoft.com/office/drawing/2014/main" id="{168AB2B1-F9C9-41FB-C7BB-23E6C9BC0AD2}"/>
              </a:ext>
            </a:extLst>
          </p:cNvPr>
          <p:cNvSpPr txBox="1"/>
          <p:nvPr/>
        </p:nvSpPr>
        <p:spPr>
          <a:xfrm>
            <a:off x="10811091" y="5245049"/>
            <a:ext cx="1337226" cy="307777"/>
          </a:xfrm>
          <a:prstGeom prst="rect">
            <a:avLst/>
          </a:prstGeom>
          <a:solidFill>
            <a:schemeClr val="bg1"/>
          </a:solidFill>
        </p:spPr>
        <p:txBody>
          <a:bodyPr wrap="none" rtlCol="0">
            <a:spAutoFit/>
          </a:bodyPr>
          <a:lstStyle/>
          <a:p>
            <a:pPr algn="l"/>
            <a:r>
              <a:rPr lang="it-IT" sz="1400" b="1" dirty="0">
                <a:latin typeface="Montserrat" panose="00000500000000000000" pitchFamily="2" charset="0"/>
              </a:rPr>
              <a:t>1 FTE+1TECH</a:t>
            </a:r>
          </a:p>
        </p:txBody>
      </p:sp>
      <p:sp>
        <p:nvSpPr>
          <p:cNvPr id="4" name="CasellaDiTesto 3">
            <a:extLst>
              <a:ext uri="{FF2B5EF4-FFF2-40B4-BE49-F238E27FC236}">
                <a16:creationId xmlns:a16="http://schemas.microsoft.com/office/drawing/2014/main" id="{B9057414-5C9A-745A-0DF1-EC3E17A9C832}"/>
              </a:ext>
            </a:extLst>
          </p:cNvPr>
          <p:cNvSpPr txBox="1"/>
          <p:nvPr/>
        </p:nvSpPr>
        <p:spPr>
          <a:xfrm>
            <a:off x="10794858" y="5042419"/>
            <a:ext cx="1337226" cy="307777"/>
          </a:xfrm>
          <a:prstGeom prst="rect">
            <a:avLst/>
          </a:prstGeom>
          <a:noFill/>
        </p:spPr>
        <p:txBody>
          <a:bodyPr wrap="none" rtlCol="0">
            <a:spAutoFit/>
          </a:bodyPr>
          <a:lstStyle/>
          <a:p>
            <a:pPr algn="l"/>
            <a:r>
              <a:rPr lang="it-IT" sz="1400" b="1" dirty="0">
                <a:latin typeface="Montserrat" panose="00000500000000000000" pitchFamily="2" charset="0"/>
              </a:rPr>
              <a:t>1 FTE+1TECH</a:t>
            </a:r>
          </a:p>
        </p:txBody>
      </p:sp>
    </p:spTree>
    <p:extLst>
      <p:ext uri="{BB962C8B-B14F-4D97-AF65-F5344CB8AC3E}">
        <p14:creationId xmlns:p14="http://schemas.microsoft.com/office/powerpoint/2010/main" val="4189391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0ECB291-73A3-05EB-2014-D33F335D2544}"/>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53239471-A3EB-7611-B888-4AF08A67C41C}"/>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le 5">
            <a:extLst>
              <a:ext uri="{FF2B5EF4-FFF2-40B4-BE49-F238E27FC236}">
                <a16:creationId xmlns:a16="http://schemas.microsoft.com/office/drawing/2014/main" id="{1E882150-0030-0114-A96F-0B3060F047F6}"/>
              </a:ext>
            </a:extLst>
          </p:cNvPr>
          <p:cNvSpPr>
            <a:spLocks noGrp="1"/>
          </p:cNvSpPr>
          <p:nvPr>
            <p:ph type="title"/>
          </p:nvPr>
        </p:nvSpPr>
        <p:spPr/>
        <p:txBody>
          <a:bodyPr/>
          <a:lstStyle/>
          <a:p>
            <a:r>
              <a:rPr lang="en-US" dirty="0">
                <a:solidFill>
                  <a:schemeClr val="accent2"/>
                </a:solidFill>
              </a:rPr>
              <a:t>6D Cooling Magnet design “conversion”</a:t>
            </a:r>
          </a:p>
        </p:txBody>
      </p:sp>
      <mc:AlternateContent xmlns:mc="http://schemas.openxmlformats.org/markup-compatibility/2006" xmlns:a14="http://schemas.microsoft.com/office/drawing/2010/main">
        <mc:Choice Requires="a14">
          <p:graphicFrame>
            <p:nvGraphicFramePr>
              <p:cNvPr id="46" name="Table 45">
                <a:extLst>
                  <a:ext uri="{FF2B5EF4-FFF2-40B4-BE49-F238E27FC236}">
                    <a16:creationId xmlns:a16="http://schemas.microsoft.com/office/drawing/2014/main" id="{31548CF0-46E3-2B43-809B-E21C903B7D9A}"/>
                  </a:ext>
                </a:extLst>
              </p:cNvPr>
              <p:cNvGraphicFramePr>
                <a:graphicFrameLocks noGrp="1"/>
              </p:cNvGraphicFramePr>
              <p:nvPr>
                <p:extLst>
                  <p:ext uri="{D42A27DB-BD31-4B8C-83A1-F6EECF244321}">
                    <p14:modId xmlns:p14="http://schemas.microsoft.com/office/powerpoint/2010/main" val="505696214"/>
                  </p:ext>
                </p:extLst>
              </p:nvPr>
            </p:nvGraphicFramePr>
            <p:xfrm>
              <a:off x="474722" y="4367554"/>
              <a:ext cx="2864006" cy="1980000"/>
            </p:xfrm>
            <a:graphic>
              <a:graphicData uri="http://schemas.openxmlformats.org/drawingml/2006/table">
                <a:tbl>
                  <a:tblPr firstRow="1" bandRow="1">
                    <a:tableStyleId>{5C22544A-7EE6-4342-B048-85BDC9FD1C3A}</a:tableStyleId>
                  </a:tblPr>
                  <a:tblGrid>
                    <a:gridCol w="1656080">
                      <a:extLst>
                        <a:ext uri="{9D8B030D-6E8A-4147-A177-3AD203B41FA5}">
                          <a16:colId xmlns:a16="http://schemas.microsoft.com/office/drawing/2014/main" val="1354310501"/>
                        </a:ext>
                      </a:extLst>
                    </a:gridCol>
                    <a:gridCol w="690880">
                      <a:extLst>
                        <a:ext uri="{9D8B030D-6E8A-4147-A177-3AD203B41FA5}">
                          <a16:colId xmlns:a16="http://schemas.microsoft.com/office/drawing/2014/main" val="292850103"/>
                        </a:ext>
                      </a:extLst>
                    </a:gridCol>
                    <a:gridCol w="517046">
                      <a:extLst>
                        <a:ext uri="{9D8B030D-6E8A-4147-A177-3AD203B41FA5}">
                          <a16:colId xmlns:a16="http://schemas.microsoft.com/office/drawing/2014/main" val="3341860924"/>
                        </a:ext>
                      </a:extLst>
                    </a:gridCol>
                  </a:tblGrid>
                  <a:tr h="396000">
                    <a:tc gridSpan="3">
                      <a:txBody>
                        <a:bodyPr/>
                        <a:lstStyle/>
                        <a:p>
                          <a:pPr marL="0" indent="0" algn="l">
                            <a:tabLst/>
                          </a:pPr>
                          <a:r>
                            <a:rPr lang="it-IT" sz="1400" b="1" dirty="0">
                              <a:solidFill>
                                <a:schemeClr val="bg1"/>
                              </a:solidFill>
                              <a:latin typeface="Calibri" panose="020F0502020204030204" pitchFamily="34" charset="0"/>
                              <a:cs typeface="Calibri" panose="020F0502020204030204" pitchFamily="34" charset="0"/>
                            </a:rPr>
                            <a:t>MAIN CELL DATA</a:t>
                          </a:r>
                          <a:endParaRPr lang="en-GB" sz="1400" b="1" dirty="0">
                            <a:solidFill>
                              <a:schemeClr val="bg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pPr algn="ctr"/>
                          <a:endParaRPr lang="en-GB" sz="1400" b="0" dirty="0">
                            <a:solidFill>
                              <a:schemeClr val="tx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fontAlgn="t"/>
                          <a:endParaRPr lang="en-GB" sz="2000" b="1" i="0" u="none" strike="noStrike" dirty="0">
                            <a:solidFill>
                              <a:schemeClr val="bg1"/>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1647187644"/>
                      </a:ext>
                    </a:extLst>
                  </a:tr>
                  <a:tr h="396000">
                    <a:tc>
                      <a:txBody>
                        <a:bodyPr/>
                        <a:lstStyle/>
                        <a:p>
                          <a:pPr marL="0" indent="0" algn="l">
                            <a:tabLst/>
                          </a:pPr>
                          <a:r>
                            <a:rPr lang="en-US" sz="1400" b="1" dirty="0">
                              <a:solidFill>
                                <a:schemeClr val="tx1"/>
                              </a:solidFill>
                              <a:latin typeface="Calibri" panose="020F0502020204030204" pitchFamily="34" charset="0"/>
                              <a:cs typeface="Calibri" panose="020F0502020204030204" pitchFamily="34" charset="0"/>
                            </a:rPr>
                            <a:t>Inner Bore Radius</a:t>
                          </a:r>
                          <a:endParaRPr lang="en-GB" sz="1400" b="1" dirty="0">
                            <a:solidFill>
                              <a:schemeClr val="tx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0" dirty="0">
                              <a:solidFill>
                                <a:schemeClr val="tx1"/>
                              </a:solidFill>
                              <a:latin typeface="Calibri" panose="020F0502020204030204" pitchFamily="34" charset="0"/>
                              <a:cs typeface="Calibri" panose="020F0502020204030204" pitchFamily="34" charset="0"/>
                            </a:rPr>
                            <a:t>m</a:t>
                          </a:r>
                          <a:endParaRPr lang="en-GB" sz="1400" b="0" dirty="0">
                            <a:solidFill>
                              <a:schemeClr val="tx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2000" b="1" i="0" u="none" strike="noStrike" dirty="0">
                              <a:solidFill>
                                <a:schemeClr val="bg1"/>
                              </a:solidFill>
                              <a:effectLst/>
                              <a:latin typeface="Calibri" panose="020F0502020204030204" pitchFamily="34" charset="0"/>
                              <a:cs typeface="Calibri" panose="020F0502020204030204" pitchFamily="34" charset="0"/>
                            </a:rPr>
                            <a:t>B</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3753987267"/>
                      </a:ext>
                    </a:extLst>
                  </a:tr>
                  <a:tr h="396000">
                    <a:tc>
                      <a:txBody>
                        <a:bodyPr/>
                        <a:lstStyle/>
                        <a:p>
                          <a:pPr marL="92075" indent="-92075" algn="l" fontAlgn="t"/>
                          <a:r>
                            <a:rPr lang="en-GB" sz="1400" b="1" i="0" u="none" strike="noStrike" dirty="0">
                              <a:solidFill>
                                <a:schemeClr val="tx1"/>
                              </a:solidFill>
                              <a:effectLst/>
                              <a:latin typeface="Calibri" panose="020F0502020204030204" pitchFamily="34" charset="0"/>
                              <a:cs typeface="Calibri" panose="020F0502020204030204" pitchFamily="34" charset="0"/>
                            </a:rPr>
                            <a:t>Magnet Thickness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1400" b="0" i="0" u="none" strike="noStrike" dirty="0">
                              <a:solidFill>
                                <a:schemeClr val="tx1"/>
                              </a:solidFill>
                              <a:effectLst/>
                              <a:latin typeface="Calibri" panose="020F0502020204030204" pitchFamily="34" charset="0"/>
                              <a:cs typeface="Calibri" panose="020F0502020204030204" pitchFamily="34" charset="0"/>
                            </a:rPr>
                            <a:t>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2000" b="1" i="0" u="none" strike="noStrike" dirty="0">
                              <a:solidFill>
                                <a:schemeClr val="bg1"/>
                              </a:solidFill>
                              <a:effectLst/>
                              <a:latin typeface="Calibri" panose="020F0502020204030204" pitchFamily="34" charset="0"/>
                              <a:cs typeface="Calibri" panose="020F0502020204030204" pitchFamily="34" charset="0"/>
                            </a:rPr>
                            <a:t>T</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2369227624"/>
                      </a:ext>
                    </a:extLst>
                  </a:tr>
                  <a:tr h="396000">
                    <a:tc>
                      <a:txBody>
                        <a:bodyPr/>
                        <a:lstStyle/>
                        <a:p>
                          <a:pPr algn="l" fontAlgn="t"/>
                          <a:r>
                            <a:rPr lang="en-GB" sz="1400" b="1" i="0" u="none" strike="noStrike" dirty="0">
                              <a:solidFill>
                                <a:schemeClr val="tx1"/>
                              </a:solidFill>
                              <a:effectLst/>
                              <a:latin typeface="Calibri" panose="020F0502020204030204" pitchFamily="34" charset="0"/>
                              <a:cs typeface="Calibri" panose="020F0502020204030204" pitchFamily="34" charset="0"/>
                            </a:rPr>
                            <a:t>Magnet Length</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1400" b="0" i="0" u="none" strike="noStrike" dirty="0">
                              <a:solidFill>
                                <a:schemeClr val="tx1"/>
                              </a:solidFill>
                              <a:effectLst/>
                              <a:latin typeface="Calibri" panose="020F0502020204030204" pitchFamily="34" charset="0"/>
                              <a:cs typeface="Calibri" panose="020F0502020204030204" pitchFamily="34" charset="0"/>
                            </a:rPr>
                            <a:t>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2000" b="1" i="0" u="none" strike="noStrike" dirty="0">
                              <a:solidFill>
                                <a:schemeClr val="bg1"/>
                              </a:solidFill>
                              <a:effectLst/>
                              <a:latin typeface="Calibri" panose="020F0502020204030204" pitchFamily="34" charset="0"/>
                              <a:cs typeface="Calibri" panose="020F0502020204030204" pitchFamily="34" charset="0"/>
                            </a:rPr>
                            <a:t>L</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627104316"/>
                      </a:ext>
                    </a:extLst>
                  </a:tr>
                  <a:tr h="396000">
                    <a:tc>
                      <a:txBody>
                        <a:bodyPr/>
                        <a:lstStyle/>
                        <a:p>
                          <a:pPr algn="l" fontAlgn="t"/>
                          <a:r>
                            <a:rPr lang="en-US" sz="1400" b="1" i="0" u="none" strike="noStrike" dirty="0">
                              <a:solidFill>
                                <a:schemeClr val="tx1"/>
                              </a:solidFill>
                              <a:effectLst/>
                              <a:latin typeface="Calibri" panose="020F0502020204030204" pitchFamily="34" charset="0"/>
                              <a:cs typeface="Calibri" panose="020F0502020204030204" pitchFamily="34" charset="0"/>
                            </a:rPr>
                            <a:t>Current Density</a:t>
                          </a:r>
                          <a:endParaRPr lang="en-GB" sz="1400" b="1" i="0" u="none" strike="noStrike" dirty="0">
                            <a:solidFill>
                              <a:schemeClr val="tx1"/>
                            </a:solidFill>
                            <a:effectLst/>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GB" sz="1400" b="0" i="0" u="none" strike="noStrike" smtClean="0">
                                    <a:solidFill>
                                      <a:schemeClr val="tx1"/>
                                    </a:solidFill>
                                    <a:effectLst/>
                                    <a:latin typeface="Cambria Math" panose="02040503050406030204" pitchFamily="18" charset="0"/>
                                  </a:rPr>
                                  <m:t>A</m:t>
                                </m:r>
                                <m:r>
                                  <a:rPr lang="en-GB" sz="1400" b="0" i="0" u="none" strike="noStrike" smtClean="0">
                                    <a:solidFill>
                                      <a:schemeClr val="tx1"/>
                                    </a:solidFill>
                                    <a:effectLst/>
                                    <a:latin typeface="Cambria Math" panose="02040503050406030204" pitchFamily="18" charset="0"/>
                                  </a:rPr>
                                  <m:t>/</m:t>
                                </m:r>
                                <m:r>
                                  <m:rPr>
                                    <m:sty m:val="p"/>
                                  </m:rPr>
                                  <a:rPr lang="en-GB" sz="1400" b="0" i="0" u="none" strike="noStrike" smtClean="0">
                                    <a:solidFill>
                                      <a:schemeClr val="tx1"/>
                                    </a:solidFill>
                                    <a:effectLst/>
                                    <a:latin typeface="Cambria Math" panose="02040503050406030204" pitchFamily="18" charset="0"/>
                                  </a:rPr>
                                  <m:t>m</m:t>
                                </m:r>
                                <m:sSup>
                                  <m:sSupPr>
                                    <m:ctrlPr>
                                      <a:rPr lang="en-GB" sz="1400" b="0" i="1" u="none" strike="noStrike" smtClean="0">
                                        <a:solidFill>
                                          <a:schemeClr val="tx1"/>
                                        </a:solidFill>
                                        <a:effectLst/>
                                        <a:latin typeface="Cambria Math" panose="02040503050406030204" pitchFamily="18" charset="0"/>
                                      </a:rPr>
                                    </m:ctrlPr>
                                  </m:sSupPr>
                                  <m:e>
                                    <m:r>
                                      <m:rPr>
                                        <m:sty m:val="p"/>
                                      </m:rPr>
                                      <a:rPr lang="en-GB" sz="1400" b="0" i="0" u="none" strike="noStrike" smtClean="0">
                                        <a:solidFill>
                                          <a:schemeClr val="tx1"/>
                                        </a:solidFill>
                                        <a:effectLst/>
                                        <a:latin typeface="Cambria Math" panose="02040503050406030204" pitchFamily="18" charset="0"/>
                                      </a:rPr>
                                      <m:t>m</m:t>
                                    </m:r>
                                  </m:e>
                                  <m:sup>
                                    <m:r>
                                      <a:rPr lang="en-GB" sz="1400" b="0" i="0" u="none" strike="noStrike" smtClean="0">
                                        <a:solidFill>
                                          <a:schemeClr val="tx1"/>
                                        </a:solidFill>
                                        <a:effectLst/>
                                        <a:latin typeface="Cambria Math" panose="02040503050406030204" pitchFamily="18" charset="0"/>
                                      </a:rPr>
                                      <m:t>2</m:t>
                                    </m:r>
                                  </m:sup>
                                </m:sSup>
                              </m:oMath>
                            </m:oMathPara>
                          </a14:m>
                          <a:endParaRPr lang="en-GB" sz="1400" b="0" i="0" u="none" strike="noStrike" dirty="0">
                            <a:solidFill>
                              <a:schemeClr val="tx1"/>
                            </a:solidFill>
                            <a:effectLst/>
                            <a:latin typeface="Calibri" panose="020F0502020204030204" pitchFamily="34" charset="0"/>
                            <a:cs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2000" b="1" i="0" u="none" strike="noStrike" dirty="0">
                              <a:solidFill>
                                <a:schemeClr val="bg1"/>
                              </a:solidFill>
                              <a:effectLst/>
                              <a:latin typeface="Calibri" panose="020F0502020204030204" pitchFamily="34" charset="0"/>
                              <a:cs typeface="Calibri" panose="020F0502020204030204" pitchFamily="34" charset="0"/>
                            </a:rPr>
                            <a:t>J</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1825904691"/>
                      </a:ext>
                    </a:extLst>
                  </a:tr>
                </a:tbl>
              </a:graphicData>
            </a:graphic>
          </p:graphicFrame>
        </mc:Choice>
        <mc:Fallback xmlns="">
          <p:graphicFrame>
            <p:nvGraphicFramePr>
              <p:cNvPr id="46" name="Table 45">
                <a:extLst>
                  <a:ext uri="{FF2B5EF4-FFF2-40B4-BE49-F238E27FC236}">
                    <a16:creationId xmlns:a16="http://schemas.microsoft.com/office/drawing/2014/main" id="{31548CF0-46E3-2B43-809B-E21C903B7D9A}"/>
                  </a:ext>
                </a:extLst>
              </p:cNvPr>
              <p:cNvGraphicFramePr>
                <a:graphicFrameLocks noGrp="1"/>
              </p:cNvGraphicFramePr>
              <p:nvPr>
                <p:extLst>
                  <p:ext uri="{D42A27DB-BD31-4B8C-83A1-F6EECF244321}">
                    <p14:modId xmlns:p14="http://schemas.microsoft.com/office/powerpoint/2010/main" val="505696214"/>
                  </p:ext>
                </p:extLst>
              </p:nvPr>
            </p:nvGraphicFramePr>
            <p:xfrm>
              <a:off x="474722" y="4367554"/>
              <a:ext cx="2864006" cy="1980000"/>
            </p:xfrm>
            <a:graphic>
              <a:graphicData uri="http://schemas.openxmlformats.org/drawingml/2006/table">
                <a:tbl>
                  <a:tblPr firstRow="1" bandRow="1">
                    <a:tableStyleId>{5C22544A-7EE6-4342-B048-85BDC9FD1C3A}</a:tableStyleId>
                  </a:tblPr>
                  <a:tblGrid>
                    <a:gridCol w="1656080">
                      <a:extLst>
                        <a:ext uri="{9D8B030D-6E8A-4147-A177-3AD203B41FA5}">
                          <a16:colId xmlns:a16="http://schemas.microsoft.com/office/drawing/2014/main" val="1354310501"/>
                        </a:ext>
                      </a:extLst>
                    </a:gridCol>
                    <a:gridCol w="690880">
                      <a:extLst>
                        <a:ext uri="{9D8B030D-6E8A-4147-A177-3AD203B41FA5}">
                          <a16:colId xmlns:a16="http://schemas.microsoft.com/office/drawing/2014/main" val="292850103"/>
                        </a:ext>
                      </a:extLst>
                    </a:gridCol>
                    <a:gridCol w="517046">
                      <a:extLst>
                        <a:ext uri="{9D8B030D-6E8A-4147-A177-3AD203B41FA5}">
                          <a16:colId xmlns:a16="http://schemas.microsoft.com/office/drawing/2014/main" val="3341860924"/>
                        </a:ext>
                      </a:extLst>
                    </a:gridCol>
                  </a:tblGrid>
                  <a:tr h="396000">
                    <a:tc gridSpan="3">
                      <a:txBody>
                        <a:bodyPr/>
                        <a:lstStyle/>
                        <a:p>
                          <a:pPr marL="0" indent="0" algn="l">
                            <a:tabLst/>
                          </a:pPr>
                          <a:r>
                            <a:rPr lang="it-IT" sz="1400" b="1" dirty="0">
                              <a:solidFill>
                                <a:schemeClr val="bg1"/>
                              </a:solidFill>
                              <a:latin typeface="Calibri" panose="020F0502020204030204" pitchFamily="34" charset="0"/>
                              <a:cs typeface="Calibri" panose="020F0502020204030204" pitchFamily="34" charset="0"/>
                            </a:rPr>
                            <a:t>MAIN CELL DATA</a:t>
                          </a:r>
                          <a:endParaRPr lang="en-GB" sz="1400" b="1" dirty="0">
                            <a:solidFill>
                              <a:schemeClr val="bg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pPr algn="ctr"/>
                          <a:endParaRPr lang="en-GB" sz="1400" b="0" dirty="0">
                            <a:solidFill>
                              <a:schemeClr val="tx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algn="ctr" fontAlgn="t"/>
                          <a:endParaRPr lang="en-GB" sz="2000" b="1" i="0" u="none" strike="noStrike" dirty="0">
                            <a:solidFill>
                              <a:schemeClr val="bg1"/>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1647187644"/>
                      </a:ext>
                    </a:extLst>
                  </a:tr>
                  <a:tr h="396000">
                    <a:tc>
                      <a:txBody>
                        <a:bodyPr/>
                        <a:lstStyle/>
                        <a:p>
                          <a:pPr marL="0" indent="0" algn="l">
                            <a:tabLst/>
                          </a:pPr>
                          <a:r>
                            <a:rPr lang="en-US" sz="1400" b="1" dirty="0">
                              <a:solidFill>
                                <a:schemeClr val="tx1"/>
                              </a:solidFill>
                              <a:latin typeface="Calibri" panose="020F0502020204030204" pitchFamily="34" charset="0"/>
                              <a:cs typeface="Calibri" panose="020F0502020204030204" pitchFamily="34" charset="0"/>
                            </a:rPr>
                            <a:t>Inner Bore Radius</a:t>
                          </a:r>
                          <a:endParaRPr lang="en-GB" sz="1400" b="1" dirty="0">
                            <a:solidFill>
                              <a:schemeClr val="tx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0" dirty="0">
                              <a:solidFill>
                                <a:schemeClr val="tx1"/>
                              </a:solidFill>
                              <a:latin typeface="Calibri" panose="020F0502020204030204" pitchFamily="34" charset="0"/>
                              <a:cs typeface="Calibri" panose="020F0502020204030204" pitchFamily="34" charset="0"/>
                            </a:rPr>
                            <a:t>m</a:t>
                          </a:r>
                          <a:endParaRPr lang="en-GB" sz="1400" b="0" dirty="0">
                            <a:solidFill>
                              <a:schemeClr val="tx1"/>
                            </a:solidFill>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2000" b="1" i="0" u="none" strike="noStrike" dirty="0">
                              <a:solidFill>
                                <a:schemeClr val="bg1"/>
                              </a:solidFill>
                              <a:effectLst/>
                              <a:latin typeface="Calibri" panose="020F0502020204030204" pitchFamily="34" charset="0"/>
                              <a:cs typeface="Calibri" panose="020F0502020204030204" pitchFamily="34" charset="0"/>
                            </a:rPr>
                            <a:t>B</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3753987267"/>
                      </a:ext>
                    </a:extLst>
                  </a:tr>
                  <a:tr h="396000">
                    <a:tc>
                      <a:txBody>
                        <a:bodyPr/>
                        <a:lstStyle/>
                        <a:p>
                          <a:pPr marL="92075" indent="-92075" algn="l" fontAlgn="t"/>
                          <a:r>
                            <a:rPr lang="en-GB" sz="1400" b="1" i="0" u="none" strike="noStrike" dirty="0">
                              <a:solidFill>
                                <a:schemeClr val="tx1"/>
                              </a:solidFill>
                              <a:effectLst/>
                              <a:latin typeface="Calibri" panose="020F0502020204030204" pitchFamily="34" charset="0"/>
                              <a:cs typeface="Calibri" panose="020F0502020204030204" pitchFamily="34" charset="0"/>
                            </a:rPr>
                            <a:t>Magnet Thickness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1400" b="0" i="0" u="none" strike="noStrike" dirty="0">
                              <a:solidFill>
                                <a:schemeClr val="tx1"/>
                              </a:solidFill>
                              <a:effectLst/>
                              <a:latin typeface="Calibri" panose="020F0502020204030204" pitchFamily="34" charset="0"/>
                              <a:cs typeface="Calibri" panose="020F0502020204030204" pitchFamily="34" charset="0"/>
                            </a:rPr>
                            <a:t>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2000" b="1" i="0" u="none" strike="noStrike" dirty="0">
                              <a:solidFill>
                                <a:schemeClr val="bg1"/>
                              </a:solidFill>
                              <a:effectLst/>
                              <a:latin typeface="Calibri" panose="020F0502020204030204" pitchFamily="34" charset="0"/>
                              <a:cs typeface="Calibri" panose="020F0502020204030204" pitchFamily="34" charset="0"/>
                            </a:rPr>
                            <a:t>T</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2369227624"/>
                      </a:ext>
                    </a:extLst>
                  </a:tr>
                  <a:tr h="396000">
                    <a:tc>
                      <a:txBody>
                        <a:bodyPr/>
                        <a:lstStyle/>
                        <a:p>
                          <a:pPr algn="l" fontAlgn="t"/>
                          <a:r>
                            <a:rPr lang="en-GB" sz="1400" b="1" i="0" u="none" strike="noStrike" dirty="0">
                              <a:solidFill>
                                <a:schemeClr val="tx1"/>
                              </a:solidFill>
                              <a:effectLst/>
                              <a:latin typeface="Calibri" panose="020F0502020204030204" pitchFamily="34" charset="0"/>
                              <a:cs typeface="Calibri" panose="020F0502020204030204" pitchFamily="34" charset="0"/>
                            </a:rPr>
                            <a:t>Magnet Length</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1400" b="0" i="0" u="none" strike="noStrike" dirty="0">
                              <a:solidFill>
                                <a:schemeClr val="tx1"/>
                              </a:solidFill>
                              <a:effectLst/>
                              <a:latin typeface="Calibri" panose="020F0502020204030204" pitchFamily="34" charset="0"/>
                              <a:cs typeface="Calibri" panose="020F0502020204030204" pitchFamily="34" charset="0"/>
                            </a:rPr>
                            <a:t>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n-GB" sz="2000" b="1" i="0" u="none" strike="noStrike" dirty="0">
                              <a:solidFill>
                                <a:schemeClr val="bg1"/>
                              </a:solidFill>
                              <a:effectLst/>
                              <a:latin typeface="Calibri" panose="020F0502020204030204" pitchFamily="34" charset="0"/>
                              <a:cs typeface="Calibri" panose="020F0502020204030204" pitchFamily="34" charset="0"/>
                            </a:rPr>
                            <a:t>L</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627104316"/>
                      </a:ext>
                    </a:extLst>
                  </a:tr>
                  <a:tr h="396000">
                    <a:tc>
                      <a:txBody>
                        <a:bodyPr/>
                        <a:lstStyle/>
                        <a:p>
                          <a:pPr algn="l" fontAlgn="t"/>
                          <a:r>
                            <a:rPr lang="en-US" sz="1400" b="1" i="0" u="none" strike="noStrike" dirty="0">
                              <a:solidFill>
                                <a:schemeClr val="tx1"/>
                              </a:solidFill>
                              <a:effectLst/>
                              <a:latin typeface="Calibri" panose="020F0502020204030204" pitchFamily="34" charset="0"/>
                              <a:cs typeface="Calibri" panose="020F0502020204030204" pitchFamily="34" charset="0"/>
                            </a:rPr>
                            <a:t>Current Density</a:t>
                          </a:r>
                          <a:endParaRPr lang="en-GB" sz="1400" b="1" i="0" u="none" strike="noStrike" dirty="0">
                            <a:solidFill>
                              <a:schemeClr val="tx1"/>
                            </a:solidFill>
                            <a:effectLst/>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2"/>
                          <a:stretch>
                            <a:fillRect l="-238596" t="-401538" r="-75439" b="-26154"/>
                          </a:stretch>
                        </a:blipFill>
                      </a:tcPr>
                    </a:tc>
                    <a:tc>
                      <a:txBody>
                        <a:bodyPr/>
                        <a:lstStyle/>
                        <a:p>
                          <a:pPr algn="ctr" fontAlgn="t"/>
                          <a:r>
                            <a:rPr lang="en-GB" sz="2000" b="1" i="0" u="none" strike="noStrike" dirty="0">
                              <a:solidFill>
                                <a:schemeClr val="bg1"/>
                              </a:solidFill>
                              <a:effectLst/>
                              <a:latin typeface="Calibri" panose="020F0502020204030204" pitchFamily="34" charset="0"/>
                              <a:cs typeface="Calibri" panose="020F0502020204030204" pitchFamily="34" charset="0"/>
                            </a:rPr>
                            <a:t>J</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1825904691"/>
                      </a:ext>
                    </a:extLst>
                  </a:tr>
                </a:tbl>
              </a:graphicData>
            </a:graphic>
          </p:graphicFrame>
        </mc:Fallback>
      </mc:AlternateContent>
      <p:sp>
        <p:nvSpPr>
          <p:cNvPr id="54" name="TextBox 53">
            <a:extLst>
              <a:ext uri="{FF2B5EF4-FFF2-40B4-BE49-F238E27FC236}">
                <a16:creationId xmlns:a16="http://schemas.microsoft.com/office/drawing/2014/main" id="{E6017523-520D-428A-967B-584F81760430}"/>
              </a:ext>
            </a:extLst>
          </p:cNvPr>
          <p:cNvSpPr txBox="1"/>
          <p:nvPr/>
        </p:nvSpPr>
        <p:spPr>
          <a:xfrm>
            <a:off x="260152" y="1367229"/>
            <a:ext cx="8495659" cy="2431435"/>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GB" dirty="0">
                <a:latin typeface="Montserrat Medium" pitchFamily="2" charset="0"/>
              </a:rPr>
              <a:t>We are currently following the Nb</a:t>
            </a:r>
            <a:r>
              <a:rPr lang="en-GB" baseline="-25000" dirty="0">
                <a:latin typeface="Montserrat Medium" pitchFamily="2" charset="0"/>
              </a:rPr>
              <a:t>3</a:t>
            </a:r>
            <a:r>
              <a:rPr lang="en-GB" dirty="0">
                <a:latin typeface="Montserrat Medium" pitchFamily="2" charset="0"/>
              </a:rPr>
              <a:t>Sn design from US</a:t>
            </a:r>
            <a:br>
              <a:rPr lang="en-GB" sz="1200" dirty="0">
                <a:latin typeface="Montserrat Medium" pitchFamily="2" charset="0"/>
              </a:rPr>
            </a:br>
            <a:r>
              <a:rPr lang="en-GB" dirty="0">
                <a:latin typeface="Montserrat Medium" pitchFamily="2" charset="0"/>
              </a:rPr>
              <a:t>How to convert it into 20 K REBCO design with no re-design?</a:t>
            </a:r>
          </a:p>
          <a:p>
            <a:pPr marL="285750" indent="-285750">
              <a:spcAft>
                <a:spcPts val="1200"/>
              </a:spcAft>
              <a:buFont typeface="Arial" panose="020B0604020202020204" pitchFamily="34" charset="0"/>
              <a:buChar char="•"/>
            </a:pPr>
            <a:r>
              <a:rPr lang="en-GB" dirty="0">
                <a:latin typeface="Montserrat Medium" pitchFamily="2" charset="0"/>
              </a:rPr>
              <a:t>“Distributed pancakes” assumption: the volume is filled with REBCO 2XHTS+MI 12 mm coil grid at </a:t>
            </a:r>
            <a:r>
              <a:rPr lang="en-GB" u="sng" dirty="0">
                <a:latin typeface="Montserrat Medium" pitchFamily="2" charset="0"/>
              </a:rPr>
              <a:t>20% critical current margin</a:t>
            </a:r>
            <a:r>
              <a:rPr lang="en-GB" dirty="0">
                <a:latin typeface="Montserrat Medium" pitchFamily="2" charset="0"/>
              </a:rPr>
              <a:t>. Thus:</a:t>
            </a:r>
          </a:p>
          <a:p>
            <a:pPr marL="800100" lvl="1" indent="-342900">
              <a:spcAft>
                <a:spcPts val="1200"/>
              </a:spcAft>
              <a:buFont typeface="+mj-lt"/>
              <a:buAutoNum type="arabicPeriod"/>
            </a:pPr>
            <a:r>
              <a:rPr lang="en-GB" dirty="0">
                <a:latin typeface="Montserrat Medium" pitchFamily="2" charset="0"/>
              </a:rPr>
              <a:t>P</a:t>
            </a:r>
            <a:r>
              <a:rPr lang="en-GB" sz="1600" dirty="0">
                <a:latin typeface="Montserrat Medium" pitchFamily="2" charset="0"/>
              </a:rPr>
              <a:t>oorly efficient coils, each block has the  </a:t>
            </a:r>
            <a:r>
              <a:rPr lang="en-GB" sz="1600" dirty="0" err="1">
                <a:latin typeface="Montserrat Medium" pitchFamily="2" charset="0"/>
              </a:rPr>
              <a:t>J</a:t>
            </a:r>
            <a:r>
              <a:rPr lang="en-GB" sz="1600" baseline="-25000" dirty="0" err="1">
                <a:latin typeface="Montserrat Medium" pitchFamily="2" charset="0"/>
              </a:rPr>
              <a:t>c</a:t>
            </a:r>
            <a:r>
              <a:rPr lang="en-GB" sz="1600" dirty="0">
                <a:latin typeface="Montserrat Medium" pitchFamily="2" charset="0"/>
              </a:rPr>
              <a:t> of the worst point</a:t>
            </a:r>
            <a:br>
              <a:rPr lang="en-GB" sz="1600" dirty="0">
                <a:latin typeface="Montserrat Medium" pitchFamily="2" charset="0"/>
              </a:rPr>
            </a:br>
            <a:r>
              <a:rPr lang="en-GB" sz="1600" dirty="0">
                <a:latin typeface="Montserrat Medium" pitchFamily="2" charset="0"/>
              </a:rPr>
              <a:t>(should shrink coils and perform grading or multi-width);</a:t>
            </a:r>
          </a:p>
          <a:p>
            <a:pPr marL="800100" lvl="1" indent="-342900">
              <a:spcAft>
                <a:spcPts val="1200"/>
              </a:spcAft>
              <a:buFont typeface="+mj-lt"/>
              <a:buAutoNum type="arabicPeriod"/>
            </a:pPr>
            <a:r>
              <a:rPr lang="en-GB" sz="1600" dirty="0">
                <a:latin typeface="Montserrat Medium" pitchFamily="2" charset="0"/>
              </a:rPr>
              <a:t>The max B on conductor is approximately still valid</a:t>
            </a:r>
          </a:p>
        </p:txBody>
      </p:sp>
      <p:grpSp>
        <p:nvGrpSpPr>
          <p:cNvPr id="40" name="Group 39">
            <a:extLst>
              <a:ext uri="{FF2B5EF4-FFF2-40B4-BE49-F238E27FC236}">
                <a16:creationId xmlns:a16="http://schemas.microsoft.com/office/drawing/2014/main" id="{D341A5E6-3B30-4033-A289-E5FCF56DB8A7}"/>
              </a:ext>
            </a:extLst>
          </p:cNvPr>
          <p:cNvGrpSpPr/>
          <p:nvPr/>
        </p:nvGrpSpPr>
        <p:grpSpPr>
          <a:xfrm>
            <a:off x="4123087" y="3834474"/>
            <a:ext cx="3637242" cy="2513080"/>
            <a:chOff x="4286925" y="3789612"/>
            <a:chExt cx="3637242" cy="2513080"/>
          </a:xfrm>
        </p:grpSpPr>
        <p:sp>
          <p:nvSpPr>
            <p:cNvPr id="16" name="Rectangle 15">
              <a:extLst>
                <a:ext uri="{FF2B5EF4-FFF2-40B4-BE49-F238E27FC236}">
                  <a16:creationId xmlns:a16="http://schemas.microsoft.com/office/drawing/2014/main" id="{EF2F1144-6915-6032-8993-9BA70ED0BBEA}"/>
                </a:ext>
              </a:extLst>
            </p:cNvPr>
            <p:cNvSpPr/>
            <p:nvPr/>
          </p:nvSpPr>
          <p:spPr>
            <a:xfrm>
              <a:off x="6501384" y="5770506"/>
              <a:ext cx="1101737" cy="523976"/>
            </a:xfrm>
            <a:prstGeom prst="rect">
              <a:avLst/>
            </a:prstGeom>
            <a:solidFill>
              <a:schemeClr val="accent4">
                <a:lumMod val="60000"/>
                <a:lumOff val="40000"/>
              </a:schemeClr>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p>
          </p:txBody>
        </p:sp>
        <p:sp>
          <p:nvSpPr>
            <p:cNvPr id="19" name="Rectangle 18">
              <a:extLst>
                <a:ext uri="{FF2B5EF4-FFF2-40B4-BE49-F238E27FC236}">
                  <a16:creationId xmlns:a16="http://schemas.microsoft.com/office/drawing/2014/main" id="{B322405C-30DB-1D2B-1E50-22ABAD3A7FCB}"/>
                </a:ext>
              </a:extLst>
            </p:cNvPr>
            <p:cNvSpPr/>
            <p:nvPr/>
          </p:nvSpPr>
          <p:spPr>
            <a:xfrm>
              <a:off x="4739991" y="5767168"/>
              <a:ext cx="1057179" cy="523976"/>
            </a:xfrm>
            <a:prstGeom prst="rect">
              <a:avLst/>
            </a:prstGeom>
            <a:solidFill>
              <a:schemeClr val="accent4">
                <a:lumMod val="60000"/>
                <a:lumOff val="40000"/>
              </a:schemeClr>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p>
          </p:txBody>
        </p:sp>
        <p:cxnSp>
          <p:nvCxnSpPr>
            <p:cNvPr id="20" name="Straight Arrow Connector 19">
              <a:extLst>
                <a:ext uri="{FF2B5EF4-FFF2-40B4-BE49-F238E27FC236}">
                  <a16:creationId xmlns:a16="http://schemas.microsoft.com/office/drawing/2014/main" id="{653676B3-3B4D-3A0D-7B22-0E9350D40E67}"/>
                </a:ext>
              </a:extLst>
            </p:cNvPr>
            <p:cNvCxnSpPr>
              <a:cxnSpLocks/>
            </p:cNvCxnSpPr>
            <p:nvPr/>
          </p:nvCxnSpPr>
          <p:spPr>
            <a:xfrm>
              <a:off x="4738383" y="6045537"/>
              <a:ext cx="1057180" cy="0"/>
            </a:xfrm>
            <a:prstGeom prst="straightConnector1">
              <a:avLst/>
            </a:prstGeom>
            <a:ln w="12700">
              <a:headEnd type="triangle"/>
              <a:tailEnd type="triangle"/>
            </a:ln>
            <a:effectLst/>
          </p:spPr>
          <p:style>
            <a:lnRef idx="2">
              <a:schemeClr val="dk1"/>
            </a:lnRef>
            <a:fillRef idx="0">
              <a:schemeClr val="dk1"/>
            </a:fillRef>
            <a:effectRef idx="1">
              <a:schemeClr val="dk1"/>
            </a:effectRef>
            <a:fontRef idx="minor">
              <a:schemeClr val="tx1"/>
            </a:fontRef>
          </p:style>
        </p:cxnSp>
        <p:sp>
          <p:nvSpPr>
            <p:cNvPr id="21" name="TextBox 24">
              <a:extLst>
                <a:ext uri="{FF2B5EF4-FFF2-40B4-BE49-F238E27FC236}">
                  <a16:creationId xmlns:a16="http://schemas.microsoft.com/office/drawing/2014/main" id="{1EBCB293-B516-68D1-BCF5-0A868CD73264}"/>
                </a:ext>
              </a:extLst>
            </p:cNvPr>
            <p:cNvSpPr txBox="1"/>
            <p:nvPr/>
          </p:nvSpPr>
          <p:spPr>
            <a:xfrm>
              <a:off x="4887802" y="5804371"/>
              <a:ext cx="751889" cy="461665"/>
            </a:xfrm>
            <a:prstGeom prst="rect">
              <a:avLst/>
            </a:prstGeom>
            <a:solidFill>
              <a:schemeClr val="accent4">
                <a:lumMod val="60000"/>
                <a:lumOff val="40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ctr" rtl="0" eaLnBrk="1" fontAlgn="t" latinLnBrk="0" hangingPunct="1">
                <a:spcBef>
                  <a:spcPts val="0"/>
                </a:spcBef>
                <a:spcAft>
                  <a:spcPts val="0"/>
                </a:spcAft>
              </a:pPr>
              <a:r>
                <a:rPr lang="en-GB" sz="1200" b="1" i="0" u="none" strike="noStrike" kern="1200" dirty="0">
                  <a:solidFill>
                    <a:schemeClr val="bg1"/>
                  </a:solidFill>
                  <a:effectLst/>
                  <a:latin typeface="Calibri" panose="020F0502020204030204" pitchFamily="34" charset="0"/>
                  <a:cs typeface="Calibri" panose="020F0502020204030204" pitchFamily="34" charset="0"/>
                </a:rPr>
                <a:t>Magnet Length</a:t>
              </a:r>
              <a:endParaRPr lang="en-GB" sz="1200" b="0" i="0" u="none" strike="noStrike" dirty="0">
                <a:solidFill>
                  <a:schemeClr val="bg1"/>
                </a:solidFill>
                <a:effectLst/>
                <a:latin typeface="Arial" panose="020B0604020202020204" pitchFamily="34" charset="0"/>
              </a:endParaRPr>
            </a:p>
          </p:txBody>
        </p:sp>
        <p:cxnSp>
          <p:nvCxnSpPr>
            <p:cNvPr id="36" name="Straight Arrow Connector 35">
              <a:extLst>
                <a:ext uri="{FF2B5EF4-FFF2-40B4-BE49-F238E27FC236}">
                  <a16:creationId xmlns:a16="http://schemas.microsoft.com/office/drawing/2014/main" id="{FBEAD652-5489-FE0E-BECE-DD3728D8C04D}"/>
                </a:ext>
              </a:extLst>
            </p:cNvPr>
            <p:cNvCxnSpPr>
              <a:cxnSpLocks/>
            </p:cNvCxnSpPr>
            <p:nvPr/>
          </p:nvCxnSpPr>
          <p:spPr>
            <a:xfrm>
              <a:off x="7032035" y="5760296"/>
              <a:ext cx="0" cy="542396"/>
            </a:xfrm>
            <a:prstGeom prst="straightConnector1">
              <a:avLst/>
            </a:prstGeom>
            <a:ln w="12700">
              <a:headEnd type="triangle"/>
              <a:tailEnd type="triangle"/>
            </a:ln>
            <a:effectLst/>
          </p:spPr>
          <p:style>
            <a:lnRef idx="2">
              <a:schemeClr val="dk1"/>
            </a:lnRef>
            <a:fillRef idx="0">
              <a:schemeClr val="dk1"/>
            </a:fillRef>
            <a:effectRef idx="1">
              <a:schemeClr val="dk1"/>
            </a:effectRef>
            <a:fontRef idx="minor">
              <a:schemeClr val="tx1"/>
            </a:fontRef>
          </p:style>
        </p:cxnSp>
        <p:sp>
          <p:nvSpPr>
            <p:cNvPr id="37" name="TextBox 30">
              <a:extLst>
                <a:ext uri="{FF2B5EF4-FFF2-40B4-BE49-F238E27FC236}">
                  <a16:creationId xmlns:a16="http://schemas.microsoft.com/office/drawing/2014/main" id="{53323CCB-BAC7-9758-6A7D-2CA7625DDACA}"/>
                </a:ext>
              </a:extLst>
            </p:cNvPr>
            <p:cNvSpPr txBox="1"/>
            <p:nvPr/>
          </p:nvSpPr>
          <p:spPr>
            <a:xfrm>
              <a:off x="6394832" y="5890656"/>
              <a:ext cx="1402115"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92075" indent="-92075" fontAlgn="t"/>
              <a:r>
                <a:rPr lang="en-GB" sz="1200" b="1" dirty="0">
                  <a:solidFill>
                    <a:schemeClr val="bg1"/>
                  </a:solidFill>
                  <a:latin typeface="Calibri" panose="020F0502020204030204" pitchFamily="34" charset="0"/>
                  <a:cs typeface="Calibri" panose="020F0502020204030204" pitchFamily="34" charset="0"/>
                </a:rPr>
                <a:t>Magnet Thickness</a:t>
              </a:r>
            </a:p>
          </p:txBody>
        </p:sp>
        <p:cxnSp>
          <p:nvCxnSpPr>
            <p:cNvPr id="38" name="Straight Arrow Connector 37">
              <a:extLst>
                <a:ext uri="{FF2B5EF4-FFF2-40B4-BE49-F238E27FC236}">
                  <a16:creationId xmlns:a16="http://schemas.microsoft.com/office/drawing/2014/main" id="{CC2F28D8-182A-5610-6283-96570F4EAEC6}"/>
                </a:ext>
              </a:extLst>
            </p:cNvPr>
            <p:cNvCxnSpPr>
              <a:cxnSpLocks/>
            </p:cNvCxnSpPr>
            <p:nvPr/>
          </p:nvCxnSpPr>
          <p:spPr>
            <a:xfrm>
              <a:off x="4385387" y="4950137"/>
              <a:ext cx="3381536" cy="782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13514CCE-1E1C-E8C6-E82F-EC4F31AABBFE}"/>
                </a:ext>
              </a:extLst>
            </p:cNvPr>
            <p:cNvCxnSpPr>
              <a:cxnSpLocks/>
            </p:cNvCxnSpPr>
            <p:nvPr/>
          </p:nvCxnSpPr>
          <p:spPr>
            <a:xfrm flipV="1">
              <a:off x="4571165" y="3900205"/>
              <a:ext cx="0" cy="156816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2" name="TextBox 41">
              <a:extLst>
                <a:ext uri="{FF2B5EF4-FFF2-40B4-BE49-F238E27FC236}">
                  <a16:creationId xmlns:a16="http://schemas.microsoft.com/office/drawing/2014/main" id="{F236E3E7-1080-9D05-BCC4-EB052173D791}"/>
                </a:ext>
              </a:extLst>
            </p:cNvPr>
            <p:cNvSpPr txBox="1"/>
            <p:nvPr/>
          </p:nvSpPr>
          <p:spPr>
            <a:xfrm>
              <a:off x="7734673" y="4889072"/>
              <a:ext cx="189494" cy="276999"/>
            </a:xfrm>
            <a:prstGeom prst="rect">
              <a:avLst/>
            </a:prstGeom>
            <a:noFill/>
          </p:spPr>
          <p:txBody>
            <a:bodyPr wrap="square" rtlCol="0">
              <a:spAutoFit/>
            </a:bodyPr>
            <a:lstStyle/>
            <a:p>
              <a:pPr algn="l"/>
              <a:r>
                <a:rPr lang="en-US" sz="1200" b="1" dirty="0">
                  <a:latin typeface="Montserrat" panose="00000500000000000000" pitchFamily="2" charset="0"/>
                </a:rPr>
                <a:t>z</a:t>
              </a:r>
              <a:endParaRPr lang="en-GB" sz="1200" b="1" dirty="0">
                <a:latin typeface="Montserrat" panose="00000500000000000000" pitchFamily="2" charset="0"/>
              </a:endParaRPr>
            </a:p>
          </p:txBody>
        </p:sp>
        <p:sp>
          <p:nvSpPr>
            <p:cNvPr id="43" name="TextBox 42">
              <a:extLst>
                <a:ext uri="{FF2B5EF4-FFF2-40B4-BE49-F238E27FC236}">
                  <a16:creationId xmlns:a16="http://schemas.microsoft.com/office/drawing/2014/main" id="{31306B4C-AC42-0DC8-288F-84EE600DDA09}"/>
                </a:ext>
              </a:extLst>
            </p:cNvPr>
            <p:cNvSpPr txBox="1"/>
            <p:nvPr/>
          </p:nvSpPr>
          <p:spPr>
            <a:xfrm>
              <a:off x="4286925" y="3789612"/>
              <a:ext cx="189494" cy="276999"/>
            </a:xfrm>
            <a:prstGeom prst="rect">
              <a:avLst/>
            </a:prstGeom>
            <a:noFill/>
          </p:spPr>
          <p:txBody>
            <a:bodyPr wrap="square" rtlCol="0">
              <a:spAutoFit/>
            </a:bodyPr>
            <a:lstStyle/>
            <a:p>
              <a:pPr algn="l"/>
              <a:r>
                <a:rPr lang="en-US" sz="1200" b="1" dirty="0">
                  <a:latin typeface="Montserrat" panose="00000500000000000000" pitchFamily="2" charset="0"/>
                </a:rPr>
                <a:t>r</a:t>
              </a:r>
              <a:endParaRPr lang="en-GB" sz="1200" b="1" dirty="0">
                <a:latin typeface="Montserrat" panose="00000500000000000000" pitchFamily="2" charset="0"/>
              </a:endParaRPr>
            </a:p>
          </p:txBody>
        </p:sp>
        <p:cxnSp>
          <p:nvCxnSpPr>
            <p:cNvPr id="57" name="Straight Arrow Connector 56">
              <a:extLst>
                <a:ext uri="{FF2B5EF4-FFF2-40B4-BE49-F238E27FC236}">
                  <a16:creationId xmlns:a16="http://schemas.microsoft.com/office/drawing/2014/main" id="{07ED3B96-57DE-D6B0-4674-2DF46B7D0F6A}"/>
                </a:ext>
              </a:extLst>
            </p:cNvPr>
            <p:cNvCxnSpPr>
              <a:cxnSpLocks/>
            </p:cNvCxnSpPr>
            <p:nvPr/>
          </p:nvCxnSpPr>
          <p:spPr>
            <a:xfrm flipH="1">
              <a:off x="6893970" y="4947939"/>
              <a:ext cx="4640" cy="819229"/>
            </a:xfrm>
            <a:prstGeom prst="straightConnector1">
              <a:avLst/>
            </a:prstGeom>
            <a:ln w="12700">
              <a:headEnd type="triangle"/>
              <a:tailEnd type="triangle"/>
            </a:ln>
            <a:effectLst/>
          </p:spPr>
          <p:style>
            <a:lnRef idx="2">
              <a:schemeClr val="dk1"/>
            </a:lnRef>
            <a:fillRef idx="0">
              <a:schemeClr val="dk1"/>
            </a:fillRef>
            <a:effectRef idx="1">
              <a:schemeClr val="dk1"/>
            </a:effectRef>
            <a:fontRef idx="minor">
              <a:schemeClr val="tx1"/>
            </a:fontRef>
          </p:style>
        </p:cxnSp>
        <p:sp>
          <p:nvSpPr>
            <p:cNvPr id="59" name="TextBox 24">
              <a:extLst>
                <a:ext uri="{FF2B5EF4-FFF2-40B4-BE49-F238E27FC236}">
                  <a16:creationId xmlns:a16="http://schemas.microsoft.com/office/drawing/2014/main" id="{48B9CC75-79F6-46CD-7AD0-98A3EB51EF18}"/>
                </a:ext>
              </a:extLst>
            </p:cNvPr>
            <p:cNvSpPr txBox="1"/>
            <p:nvPr/>
          </p:nvSpPr>
          <p:spPr>
            <a:xfrm>
              <a:off x="6266457" y="5259504"/>
              <a:ext cx="1336664" cy="276999"/>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a:tabLst/>
              </a:pPr>
              <a:r>
                <a:rPr lang="en-US" sz="1200" b="1" dirty="0">
                  <a:latin typeface="Calibri" panose="020F0502020204030204" pitchFamily="34" charset="0"/>
                  <a:cs typeface="Calibri" panose="020F0502020204030204" pitchFamily="34" charset="0"/>
                </a:rPr>
                <a:t>Inner Bore Radius</a:t>
              </a:r>
              <a:endParaRPr lang="en-GB" sz="1200" b="1" dirty="0">
                <a:latin typeface="Calibri" panose="020F0502020204030204" pitchFamily="34" charset="0"/>
                <a:cs typeface="Calibri" panose="020F0502020204030204" pitchFamily="34" charset="0"/>
              </a:endParaRPr>
            </a:p>
          </p:txBody>
        </p:sp>
        <p:sp>
          <p:nvSpPr>
            <p:cNvPr id="62" name="Rectangle 61">
              <a:extLst>
                <a:ext uri="{FF2B5EF4-FFF2-40B4-BE49-F238E27FC236}">
                  <a16:creationId xmlns:a16="http://schemas.microsoft.com/office/drawing/2014/main" id="{3DA36EAC-2106-41F2-9846-FCEF4D73DD09}"/>
                </a:ext>
              </a:extLst>
            </p:cNvPr>
            <p:cNvSpPr/>
            <p:nvPr/>
          </p:nvSpPr>
          <p:spPr>
            <a:xfrm>
              <a:off x="6522052" y="3977973"/>
              <a:ext cx="1101737" cy="523976"/>
            </a:xfrm>
            <a:prstGeom prst="rect">
              <a:avLst/>
            </a:prstGeom>
            <a:solidFill>
              <a:schemeClr val="accent4">
                <a:lumMod val="60000"/>
                <a:lumOff val="40000"/>
              </a:schemeClr>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p>
          </p:txBody>
        </p:sp>
        <p:sp>
          <p:nvSpPr>
            <p:cNvPr id="63" name="Rectangle 62">
              <a:extLst>
                <a:ext uri="{FF2B5EF4-FFF2-40B4-BE49-F238E27FC236}">
                  <a16:creationId xmlns:a16="http://schemas.microsoft.com/office/drawing/2014/main" id="{400D4704-497C-472C-8854-8C4CCEC59925}"/>
                </a:ext>
              </a:extLst>
            </p:cNvPr>
            <p:cNvSpPr/>
            <p:nvPr/>
          </p:nvSpPr>
          <p:spPr>
            <a:xfrm>
              <a:off x="4760659" y="3974635"/>
              <a:ext cx="1057179" cy="523976"/>
            </a:xfrm>
            <a:prstGeom prst="rect">
              <a:avLst/>
            </a:prstGeom>
            <a:solidFill>
              <a:schemeClr val="accent4">
                <a:lumMod val="60000"/>
                <a:lumOff val="40000"/>
              </a:schemeClr>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p>
          </p:txBody>
        </p:sp>
      </p:grpSp>
      <p:sp>
        <p:nvSpPr>
          <p:cNvPr id="66" name="Rectangle 65">
            <a:extLst>
              <a:ext uri="{FF2B5EF4-FFF2-40B4-BE49-F238E27FC236}">
                <a16:creationId xmlns:a16="http://schemas.microsoft.com/office/drawing/2014/main" id="{D5F50E3E-7C14-4CAA-8A16-4A824B2C6636}"/>
              </a:ext>
            </a:extLst>
          </p:cNvPr>
          <p:cNvSpPr/>
          <p:nvPr/>
        </p:nvSpPr>
        <p:spPr>
          <a:xfrm>
            <a:off x="8582778" y="1782349"/>
            <a:ext cx="3583344" cy="1646651"/>
          </a:xfrm>
          <a:prstGeom prst="rect">
            <a:avLst/>
          </a:prstGeom>
          <a:solidFill>
            <a:schemeClr val="accent4">
              <a:lumMod val="20000"/>
              <a:lumOff val="80000"/>
            </a:schemeClr>
          </a:solid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p>
        </p:txBody>
      </p:sp>
      <p:sp>
        <p:nvSpPr>
          <p:cNvPr id="41" name="Rectangle 40">
            <a:extLst>
              <a:ext uri="{FF2B5EF4-FFF2-40B4-BE49-F238E27FC236}">
                <a16:creationId xmlns:a16="http://schemas.microsoft.com/office/drawing/2014/main" id="{EC3559A2-B238-4C2F-9F14-75239DF41A16}"/>
              </a:ext>
            </a:extLst>
          </p:cNvPr>
          <p:cNvSpPr/>
          <p:nvPr/>
        </p:nvSpPr>
        <p:spPr>
          <a:xfrm>
            <a:off x="8657811" y="1862054"/>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Rectangle 68">
            <a:extLst>
              <a:ext uri="{FF2B5EF4-FFF2-40B4-BE49-F238E27FC236}">
                <a16:creationId xmlns:a16="http://schemas.microsoft.com/office/drawing/2014/main" id="{CB1C033F-40BE-4570-A06B-BFED716B0A5D}"/>
              </a:ext>
            </a:extLst>
          </p:cNvPr>
          <p:cNvSpPr/>
          <p:nvPr/>
        </p:nvSpPr>
        <p:spPr>
          <a:xfrm>
            <a:off x="8657811" y="2204811"/>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Rectangle 69">
            <a:extLst>
              <a:ext uri="{FF2B5EF4-FFF2-40B4-BE49-F238E27FC236}">
                <a16:creationId xmlns:a16="http://schemas.microsoft.com/office/drawing/2014/main" id="{4EDF6D84-0BDE-43DF-AFBE-8C8AF37AEB57}"/>
              </a:ext>
            </a:extLst>
          </p:cNvPr>
          <p:cNvSpPr/>
          <p:nvPr/>
        </p:nvSpPr>
        <p:spPr>
          <a:xfrm>
            <a:off x="8657811" y="2547568"/>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Rectangle 70">
            <a:extLst>
              <a:ext uri="{FF2B5EF4-FFF2-40B4-BE49-F238E27FC236}">
                <a16:creationId xmlns:a16="http://schemas.microsoft.com/office/drawing/2014/main" id="{B2F44D04-3F46-43AA-A603-AC6CB9C1EDBF}"/>
              </a:ext>
            </a:extLst>
          </p:cNvPr>
          <p:cNvSpPr/>
          <p:nvPr/>
        </p:nvSpPr>
        <p:spPr>
          <a:xfrm>
            <a:off x="8657811" y="2890325"/>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858785FD-108C-495F-8CEC-D11D3723CD95}"/>
              </a:ext>
            </a:extLst>
          </p:cNvPr>
          <p:cNvSpPr/>
          <p:nvPr/>
        </p:nvSpPr>
        <p:spPr>
          <a:xfrm>
            <a:off x="8657811" y="3233082"/>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E75CB2E6-EAE3-45EB-9B74-9F41C48A20F4}"/>
              </a:ext>
            </a:extLst>
          </p:cNvPr>
          <p:cNvSpPr/>
          <p:nvPr/>
        </p:nvSpPr>
        <p:spPr>
          <a:xfrm>
            <a:off x="9581682" y="1862054"/>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Rectangle 73">
            <a:extLst>
              <a:ext uri="{FF2B5EF4-FFF2-40B4-BE49-F238E27FC236}">
                <a16:creationId xmlns:a16="http://schemas.microsoft.com/office/drawing/2014/main" id="{F9022529-B7D9-4505-9B46-FB19F8457413}"/>
              </a:ext>
            </a:extLst>
          </p:cNvPr>
          <p:cNvSpPr/>
          <p:nvPr/>
        </p:nvSpPr>
        <p:spPr>
          <a:xfrm>
            <a:off x="9581682" y="2204811"/>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Rectangle 74">
            <a:extLst>
              <a:ext uri="{FF2B5EF4-FFF2-40B4-BE49-F238E27FC236}">
                <a16:creationId xmlns:a16="http://schemas.microsoft.com/office/drawing/2014/main" id="{5EE7E7A4-EFF3-4D4C-918F-908EAC527D18}"/>
              </a:ext>
            </a:extLst>
          </p:cNvPr>
          <p:cNvSpPr/>
          <p:nvPr/>
        </p:nvSpPr>
        <p:spPr>
          <a:xfrm>
            <a:off x="9581682" y="2547568"/>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311A43A4-AED8-4CBF-BFAE-51FE7D01BEC8}"/>
              </a:ext>
            </a:extLst>
          </p:cNvPr>
          <p:cNvSpPr/>
          <p:nvPr/>
        </p:nvSpPr>
        <p:spPr>
          <a:xfrm>
            <a:off x="9581682" y="2890325"/>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A76A5175-58E8-4E85-A2D0-B0B57BE2C235}"/>
              </a:ext>
            </a:extLst>
          </p:cNvPr>
          <p:cNvSpPr/>
          <p:nvPr/>
        </p:nvSpPr>
        <p:spPr>
          <a:xfrm>
            <a:off x="9581682" y="3233082"/>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815CF75F-99C7-45B9-8A0E-F40043864485}"/>
              </a:ext>
            </a:extLst>
          </p:cNvPr>
          <p:cNvSpPr/>
          <p:nvPr/>
        </p:nvSpPr>
        <p:spPr>
          <a:xfrm>
            <a:off x="10505553" y="1862054"/>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C4C82C01-C612-458A-9FDF-BC353812E122}"/>
              </a:ext>
            </a:extLst>
          </p:cNvPr>
          <p:cNvSpPr/>
          <p:nvPr/>
        </p:nvSpPr>
        <p:spPr>
          <a:xfrm>
            <a:off x="10505553" y="2204811"/>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CBDAC425-7C13-41BA-994C-80A315DE9F6D}"/>
              </a:ext>
            </a:extLst>
          </p:cNvPr>
          <p:cNvSpPr/>
          <p:nvPr/>
        </p:nvSpPr>
        <p:spPr>
          <a:xfrm>
            <a:off x="10505553" y="2547568"/>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4" name="Rectangle 83">
            <a:extLst>
              <a:ext uri="{FF2B5EF4-FFF2-40B4-BE49-F238E27FC236}">
                <a16:creationId xmlns:a16="http://schemas.microsoft.com/office/drawing/2014/main" id="{A6F5A1A1-E342-41D6-B767-42D4D012411F}"/>
              </a:ext>
            </a:extLst>
          </p:cNvPr>
          <p:cNvSpPr/>
          <p:nvPr/>
        </p:nvSpPr>
        <p:spPr>
          <a:xfrm>
            <a:off x="10505553" y="2890325"/>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5" name="Rectangle 84">
            <a:extLst>
              <a:ext uri="{FF2B5EF4-FFF2-40B4-BE49-F238E27FC236}">
                <a16:creationId xmlns:a16="http://schemas.microsoft.com/office/drawing/2014/main" id="{5F2C9D01-E66C-43BB-BEB7-A7DA1E0AB45F}"/>
              </a:ext>
            </a:extLst>
          </p:cNvPr>
          <p:cNvSpPr/>
          <p:nvPr/>
        </p:nvSpPr>
        <p:spPr>
          <a:xfrm>
            <a:off x="10505553" y="3233082"/>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Rectangle 85">
            <a:extLst>
              <a:ext uri="{FF2B5EF4-FFF2-40B4-BE49-F238E27FC236}">
                <a16:creationId xmlns:a16="http://schemas.microsoft.com/office/drawing/2014/main" id="{C2B92D3C-9439-47A2-999E-D5A683461C0A}"/>
              </a:ext>
            </a:extLst>
          </p:cNvPr>
          <p:cNvSpPr/>
          <p:nvPr/>
        </p:nvSpPr>
        <p:spPr>
          <a:xfrm>
            <a:off x="11429424" y="1862054"/>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5" name="Straight Connector 44">
            <a:extLst>
              <a:ext uri="{FF2B5EF4-FFF2-40B4-BE49-F238E27FC236}">
                <a16:creationId xmlns:a16="http://schemas.microsoft.com/office/drawing/2014/main" id="{763EA3D4-D8D2-433F-9153-B1930CBDF27F}"/>
              </a:ext>
            </a:extLst>
          </p:cNvPr>
          <p:cNvCxnSpPr>
            <a:cxnSpLocks/>
            <a:stCxn id="62" idx="0"/>
            <a:endCxn id="66" idx="1"/>
          </p:cNvCxnSpPr>
          <p:nvPr/>
        </p:nvCxnSpPr>
        <p:spPr>
          <a:xfrm flipV="1">
            <a:off x="6909083" y="2605675"/>
            <a:ext cx="1673695" cy="1417160"/>
          </a:xfrm>
          <a:prstGeom prst="line">
            <a:avLst/>
          </a:prstGeom>
          <a:ln>
            <a:prstDash val="dash"/>
          </a:ln>
        </p:spPr>
        <p:style>
          <a:lnRef idx="1">
            <a:schemeClr val="accent6"/>
          </a:lnRef>
          <a:fillRef idx="0">
            <a:schemeClr val="accent6"/>
          </a:fillRef>
          <a:effectRef idx="0">
            <a:schemeClr val="accent6"/>
          </a:effectRef>
          <a:fontRef idx="minor">
            <a:schemeClr val="tx1"/>
          </a:fontRef>
        </p:style>
      </p:cxnSp>
      <p:sp>
        <p:nvSpPr>
          <p:cNvPr id="89" name="Rectangle 88">
            <a:extLst>
              <a:ext uri="{FF2B5EF4-FFF2-40B4-BE49-F238E27FC236}">
                <a16:creationId xmlns:a16="http://schemas.microsoft.com/office/drawing/2014/main" id="{210CEA08-F1AA-499E-8CD2-EBF7EC2D7CA8}"/>
              </a:ext>
            </a:extLst>
          </p:cNvPr>
          <p:cNvSpPr/>
          <p:nvPr/>
        </p:nvSpPr>
        <p:spPr>
          <a:xfrm>
            <a:off x="11429424" y="2204811"/>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Rectangle 89">
            <a:extLst>
              <a:ext uri="{FF2B5EF4-FFF2-40B4-BE49-F238E27FC236}">
                <a16:creationId xmlns:a16="http://schemas.microsoft.com/office/drawing/2014/main" id="{8688EC18-2FF8-4658-8851-8FBAE892F040}"/>
              </a:ext>
            </a:extLst>
          </p:cNvPr>
          <p:cNvSpPr/>
          <p:nvPr/>
        </p:nvSpPr>
        <p:spPr>
          <a:xfrm>
            <a:off x="11429424" y="2547568"/>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Rectangle 90">
            <a:extLst>
              <a:ext uri="{FF2B5EF4-FFF2-40B4-BE49-F238E27FC236}">
                <a16:creationId xmlns:a16="http://schemas.microsoft.com/office/drawing/2014/main" id="{49EE26CD-C00A-4FD1-BAA0-3E7FBB9F7C85}"/>
              </a:ext>
            </a:extLst>
          </p:cNvPr>
          <p:cNvSpPr/>
          <p:nvPr/>
        </p:nvSpPr>
        <p:spPr>
          <a:xfrm>
            <a:off x="11429424" y="2890325"/>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Rectangle 91">
            <a:extLst>
              <a:ext uri="{FF2B5EF4-FFF2-40B4-BE49-F238E27FC236}">
                <a16:creationId xmlns:a16="http://schemas.microsoft.com/office/drawing/2014/main" id="{D1D51BEB-86AB-4D0E-A76D-C91E9FD51648}"/>
              </a:ext>
            </a:extLst>
          </p:cNvPr>
          <p:cNvSpPr/>
          <p:nvPr/>
        </p:nvSpPr>
        <p:spPr>
          <a:xfrm>
            <a:off x="11429424" y="3233082"/>
            <a:ext cx="653143" cy="158620"/>
          </a:xfrm>
          <a:prstGeom prst="rect">
            <a:avLst/>
          </a:prstGeom>
          <a:pattFill prst="narHorz">
            <a:fgClr>
              <a:srgbClr val="FFC000"/>
            </a:fgClr>
            <a:bgClr>
              <a:srgbClr val="663300"/>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4" name="Straight Connector 93">
            <a:extLst>
              <a:ext uri="{FF2B5EF4-FFF2-40B4-BE49-F238E27FC236}">
                <a16:creationId xmlns:a16="http://schemas.microsoft.com/office/drawing/2014/main" id="{D2C0E1CF-DF44-4135-BB9D-807A62CCFD42}"/>
              </a:ext>
            </a:extLst>
          </p:cNvPr>
          <p:cNvCxnSpPr>
            <a:cxnSpLocks/>
            <a:stCxn id="62" idx="3"/>
            <a:endCxn id="66" idx="2"/>
          </p:cNvCxnSpPr>
          <p:nvPr/>
        </p:nvCxnSpPr>
        <p:spPr>
          <a:xfrm flipV="1">
            <a:off x="7459951" y="3429000"/>
            <a:ext cx="2914499" cy="855823"/>
          </a:xfrm>
          <a:prstGeom prst="line">
            <a:avLst/>
          </a:prstGeom>
          <a:ln>
            <a:prstDash val="dash"/>
          </a:ln>
        </p:spPr>
        <p:style>
          <a:lnRef idx="1">
            <a:schemeClr val="accent6"/>
          </a:lnRef>
          <a:fillRef idx="0">
            <a:schemeClr val="accent6"/>
          </a:fillRef>
          <a:effectRef idx="0">
            <a:schemeClr val="accent6"/>
          </a:effectRef>
          <a:fontRef idx="minor">
            <a:schemeClr val="tx1"/>
          </a:fontRef>
        </p:style>
      </p:cxn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0F9D05E5-F654-4626-911F-55ECCEE1E198}"/>
                  </a:ext>
                </a:extLst>
              </p:cNvPr>
              <p:cNvSpPr txBox="1"/>
              <p:nvPr/>
            </p:nvSpPr>
            <p:spPr>
              <a:xfrm>
                <a:off x="7459951" y="4109196"/>
                <a:ext cx="4806811" cy="1041760"/>
              </a:xfrm>
              <a:prstGeom prst="rect">
                <a:avLst/>
              </a:prstGeom>
              <a:noFill/>
            </p:spPr>
            <p:txBody>
              <a:bodyPr wrap="square" rtlCol="0">
                <a:spAutoFit/>
              </a:bodyPr>
              <a:lstStyle/>
              <a:p>
                <a:pPr algn="ctr"/>
                <a:r>
                  <a:rPr lang="it-IT" dirty="0">
                    <a:latin typeface="Montserrat" panose="00000500000000000000" pitchFamily="2" charset="0"/>
                  </a:rPr>
                  <a:t>We </a:t>
                </a:r>
                <a:r>
                  <a:rPr lang="it-IT" dirty="0" err="1">
                    <a:latin typeface="Montserrat" panose="00000500000000000000" pitchFamily="2" charset="0"/>
                  </a:rPr>
                  <a:t>have</a:t>
                </a:r>
                <a:r>
                  <a:rPr lang="it-IT" dirty="0">
                    <a:latin typeface="Montserrat" panose="00000500000000000000" pitchFamily="2" charset="0"/>
                  </a:rPr>
                  <a:t> REBCO volume by:</a:t>
                </a:r>
              </a:p>
              <a:p>
                <a:pPr/>
                <a14:m>
                  <m:oMathPara xmlns:m="http://schemas.openxmlformats.org/officeDocument/2006/math">
                    <m:oMathParaPr>
                      <m:jc m:val="centerGroup"/>
                    </m:oMathParaPr>
                    <m:oMath xmlns:m="http://schemas.openxmlformats.org/officeDocument/2006/math">
                      <m:f>
                        <m:fPr>
                          <m:ctrlPr>
                            <a:rPr lang="it-IT" sz="2000" b="0" i="1" smtClean="0">
                              <a:solidFill>
                                <a:srgbClr val="C83964"/>
                              </a:solidFill>
                              <a:latin typeface="Cambria Math" panose="02040503050406030204" pitchFamily="18" charset="0"/>
                            </a:rPr>
                          </m:ctrlPr>
                        </m:fPr>
                        <m:num>
                          <m:sSub>
                            <m:sSubPr>
                              <m:ctrlPr>
                                <a:rPr lang="en-GB" sz="2000" i="1">
                                  <a:solidFill>
                                    <a:srgbClr val="C83964"/>
                                  </a:solidFill>
                                  <a:latin typeface="Cambria Math" panose="02040503050406030204" pitchFamily="18" charset="0"/>
                                </a:rPr>
                              </m:ctrlPr>
                            </m:sSubPr>
                            <m:e>
                              <m:r>
                                <a:rPr lang="it-IT" sz="2000" i="1">
                                  <a:solidFill>
                                    <a:srgbClr val="C83964"/>
                                  </a:solidFill>
                                  <a:latin typeface="Cambria Math" panose="02040503050406030204" pitchFamily="18" charset="0"/>
                                </a:rPr>
                                <m:t>𝑉</m:t>
                              </m:r>
                            </m:e>
                            <m:sub>
                              <m:r>
                                <a:rPr lang="it-IT" sz="2000" i="1">
                                  <a:solidFill>
                                    <a:srgbClr val="C83964"/>
                                  </a:solidFill>
                                  <a:latin typeface="Cambria Math" panose="02040503050406030204" pitchFamily="18" charset="0"/>
                                </a:rPr>
                                <m:t>𝑅𝐸𝐵𝐶𝑂</m:t>
                              </m:r>
                            </m:sub>
                          </m:sSub>
                        </m:num>
                        <m:den>
                          <m:sSub>
                            <m:sSubPr>
                              <m:ctrlPr>
                                <a:rPr lang="en-GB" sz="2000" i="1">
                                  <a:solidFill>
                                    <a:srgbClr val="C83964"/>
                                  </a:solidFill>
                                  <a:latin typeface="Cambria Math" panose="02040503050406030204" pitchFamily="18" charset="0"/>
                                </a:rPr>
                              </m:ctrlPr>
                            </m:sSubPr>
                            <m:e>
                              <m:r>
                                <a:rPr lang="it-IT" sz="2000" i="1">
                                  <a:solidFill>
                                    <a:srgbClr val="C83964"/>
                                  </a:solidFill>
                                  <a:latin typeface="Cambria Math" panose="02040503050406030204" pitchFamily="18" charset="0"/>
                                </a:rPr>
                                <m:t>𝑉</m:t>
                              </m:r>
                            </m:e>
                            <m:sub>
                              <m:r>
                                <a:rPr lang="it-IT" sz="2000" b="0" i="1" smtClean="0">
                                  <a:solidFill>
                                    <a:srgbClr val="C83964"/>
                                  </a:solidFill>
                                  <a:latin typeface="Cambria Math" panose="02040503050406030204" pitchFamily="18" charset="0"/>
                                </a:rPr>
                                <m:t>𝑡𝑜𝑡</m:t>
                              </m:r>
                            </m:sub>
                          </m:sSub>
                        </m:den>
                      </m:f>
                      <m:r>
                        <a:rPr lang="it-IT" sz="2000" b="0" i="1" smtClean="0">
                          <a:solidFill>
                            <a:srgbClr val="C83964"/>
                          </a:solidFill>
                          <a:latin typeface="Cambria Math" panose="02040503050406030204" pitchFamily="18" charset="0"/>
                        </a:rPr>
                        <m:t>=</m:t>
                      </m:r>
                      <m:f>
                        <m:fPr>
                          <m:ctrlPr>
                            <a:rPr lang="it-IT" sz="2000" b="0" i="1" smtClean="0">
                              <a:solidFill>
                                <a:srgbClr val="C83964"/>
                              </a:solidFill>
                              <a:latin typeface="Cambria Math" panose="02040503050406030204" pitchFamily="18" charset="0"/>
                            </a:rPr>
                          </m:ctrlPr>
                        </m:fPr>
                        <m:num>
                          <m:sSub>
                            <m:sSubPr>
                              <m:ctrlPr>
                                <a:rPr lang="it-IT" sz="2000" b="0" i="1" smtClean="0">
                                  <a:solidFill>
                                    <a:srgbClr val="C83964"/>
                                  </a:solidFill>
                                  <a:latin typeface="Cambria Math" panose="02040503050406030204" pitchFamily="18" charset="0"/>
                                </a:rPr>
                              </m:ctrlPr>
                            </m:sSubPr>
                            <m:e>
                              <m:r>
                                <a:rPr lang="it-IT" sz="2000" b="0" i="1" smtClean="0">
                                  <a:solidFill>
                                    <a:srgbClr val="C83964"/>
                                  </a:solidFill>
                                  <a:latin typeface="Cambria Math" panose="02040503050406030204" pitchFamily="18" charset="0"/>
                                </a:rPr>
                                <m:t>𝐽</m:t>
                              </m:r>
                            </m:e>
                            <m:sub>
                              <m:r>
                                <a:rPr lang="it-IT" sz="2000" b="0" i="1" smtClean="0">
                                  <a:solidFill>
                                    <a:srgbClr val="C83964"/>
                                  </a:solidFill>
                                  <a:latin typeface="Cambria Math" panose="02040503050406030204" pitchFamily="18" charset="0"/>
                                </a:rPr>
                                <m:t>𝑒𝑛𝑔</m:t>
                              </m:r>
                              <m:r>
                                <a:rPr lang="it-IT" sz="2000" b="0" i="1" smtClean="0">
                                  <a:solidFill>
                                    <a:srgbClr val="C83964"/>
                                  </a:solidFill>
                                  <a:latin typeface="Cambria Math" panose="02040503050406030204" pitchFamily="18" charset="0"/>
                                </a:rPr>
                                <m:t>,</m:t>
                              </m:r>
                              <m:r>
                                <a:rPr lang="it-IT" sz="2000" b="0" i="1" smtClean="0">
                                  <a:solidFill>
                                    <a:srgbClr val="C83964"/>
                                  </a:solidFill>
                                  <a:latin typeface="Cambria Math" panose="02040503050406030204" pitchFamily="18" charset="0"/>
                                </a:rPr>
                                <m:t>𝑑𝑒𝑠𝑖𝑔𝑛</m:t>
                              </m:r>
                            </m:sub>
                          </m:sSub>
                        </m:num>
                        <m:den>
                          <m:r>
                            <a:rPr lang="it-IT" sz="2000" b="0" i="1" smtClean="0">
                              <a:solidFill>
                                <a:srgbClr val="C83964"/>
                              </a:solidFill>
                              <a:latin typeface="Cambria Math" panose="02040503050406030204" pitchFamily="18" charset="0"/>
                            </a:rPr>
                            <m:t>0.8</m:t>
                          </m:r>
                          <m:sSub>
                            <m:sSubPr>
                              <m:ctrlPr>
                                <a:rPr lang="it-IT" sz="2000" b="0" i="1" smtClean="0">
                                  <a:solidFill>
                                    <a:srgbClr val="C83964"/>
                                  </a:solidFill>
                                  <a:latin typeface="Cambria Math" panose="02040503050406030204" pitchFamily="18" charset="0"/>
                                </a:rPr>
                              </m:ctrlPr>
                            </m:sSubPr>
                            <m:e>
                              <m:r>
                                <a:rPr lang="it-IT" sz="2000" b="0" i="1" smtClean="0">
                                  <a:solidFill>
                                    <a:srgbClr val="C83964"/>
                                  </a:solidFill>
                                  <a:latin typeface="Cambria Math" panose="02040503050406030204" pitchFamily="18" charset="0"/>
                                  <a:ea typeface="Cambria Math" panose="02040503050406030204" pitchFamily="18" charset="0"/>
                                </a:rPr>
                                <m:t>∙</m:t>
                              </m:r>
                              <m:r>
                                <a:rPr lang="it-IT" sz="2000" b="0" i="1" smtClean="0">
                                  <a:solidFill>
                                    <a:srgbClr val="C83964"/>
                                  </a:solidFill>
                                  <a:latin typeface="Cambria Math" panose="02040503050406030204" pitchFamily="18" charset="0"/>
                                </a:rPr>
                                <m:t>𝐽</m:t>
                              </m:r>
                            </m:e>
                            <m:sub>
                              <m:r>
                                <a:rPr lang="it-IT" sz="2000" b="0" i="1" smtClean="0">
                                  <a:solidFill>
                                    <a:srgbClr val="C83964"/>
                                  </a:solidFill>
                                  <a:latin typeface="Cambria Math" panose="02040503050406030204" pitchFamily="18" charset="0"/>
                                </a:rPr>
                                <m:t>𝑐</m:t>
                              </m:r>
                              <m:r>
                                <a:rPr lang="it-IT" sz="2000" b="0" i="1" smtClean="0">
                                  <a:solidFill>
                                    <a:srgbClr val="C83964"/>
                                  </a:solidFill>
                                  <a:latin typeface="Cambria Math" panose="02040503050406030204" pitchFamily="18" charset="0"/>
                                </a:rPr>
                                <m:t>,</m:t>
                              </m:r>
                              <m:r>
                                <a:rPr lang="it-IT" sz="2000" b="0" i="1" smtClean="0">
                                  <a:solidFill>
                                    <a:srgbClr val="C83964"/>
                                  </a:solidFill>
                                  <a:latin typeface="Cambria Math" panose="02040503050406030204" pitchFamily="18" charset="0"/>
                                </a:rPr>
                                <m:t>𝑒𝑛𝑔</m:t>
                              </m:r>
                              <m:r>
                                <a:rPr lang="it-IT" sz="2000" b="0" i="1" smtClean="0">
                                  <a:solidFill>
                                    <a:srgbClr val="C83964"/>
                                  </a:solidFill>
                                  <a:latin typeface="Cambria Math" panose="02040503050406030204" pitchFamily="18" charset="0"/>
                                </a:rPr>
                                <m:t>,</m:t>
                              </m:r>
                              <m:r>
                                <a:rPr lang="it-IT" sz="2000" b="0" i="1" smtClean="0">
                                  <a:solidFill>
                                    <a:srgbClr val="C83964"/>
                                  </a:solidFill>
                                  <a:latin typeface="Cambria Math" panose="02040503050406030204" pitchFamily="18" charset="0"/>
                                </a:rPr>
                                <m:t>𝑐𝑎𝑏𝑙𝑒</m:t>
                              </m:r>
                            </m:sub>
                          </m:sSub>
                          <m:r>
                            <a:rPr lang="it-IT" sz="2000" b="0" i="1" smtClean="0">
                              <a:solidFill>
                                <a:srgbClr val="C83964"/>
                              </a:solidFill>
                              <a:latin typeface="Cambria Math" panose="02040503050406030204" pitchFamily="18" charset="0"/>
                            </a:rPr>
                            <m:t>(</m:t>
                          </m:r>
                          <m:sSub>
                            <m:sSubPr>
                              <m:ctrlPr>
                                <a:rPr lang="it-IT" sz="2000" b="0" i="1" smtClean="0">
                                  <a:solidFill>
                                    <a:srgbClr val="C83964"/>
                                  </a:solidFill>
                                  <a:latin typeface="Cambria Math" panose="02040503050406030204" pitchFamily="18" charset="0"/>
                                </a:rPr>
                              </m:ctrlPr>
                            </m:sSubPr>
                            <m:e>
                              <m:r>
                                <a:rPr lang="it-IT" sz="2000" b="0" i="1" smtClean="0">
                                  <a:solidFill>
                                    <a:srgbClr val="C83964"/>
                                  </a:solidFill>
                                  <a:latin typeface="Cambria Math" panose="02040503050406030204" pitchFamily="18" charset="0"/>
                                </a:rPr>
                                <m:t>𝐵</m:t>
                              </m:r>
                            </m:e>
                            <m:sub>
                              <m:r>
                                <a:rPr lang="it-IT" sz="2000" b="0" i="1" smtClean="0">
                                  <a:solidFill>
                                    <a:srgbClr val="C83964"/>
                                  </a:solidFill>
                                  <a:latin typeface="Cambria Math" panose="02040503050406030204" pitchFamily="18" charset="0"/>
                                </a:rPr>
                                <m:t>𝑚𝑎𝑥</m:t>
                              </m:r>
                            </m:sub>
                          </m:sSub>
                          <m:r>
                            <a:rPr lang="it-IT" sz="2000" b="0" i="1" smtClean="0">
                              <a:solidFill>
                                <a:srgbClr val="C83964"/>
                              </a:solidFill>
                              <a:latin typeface="Cambria Math" panose="02040503050406030204" pitchFamily="18" charset="0"/>
                            </a:rPr>
                            <m:t>,0°,20 </m:t>
                          </m:r>
                          <m:r>
                            <a:rPr lang="it-IT" sz="2000" b="0" i="1" smtClean="0">
                              <a:solidFill>
                                <a:srgbClr val="C83964"/>
                              </a:solidFill>
                              <a:latin typeface="Cambria Math" panose="02040503050406030204" pitchFamily="18" charset="0"/>
                            </a:rPr>
                            <m:t>𝐾</m:t>
                          </m:r>
                          <m:r>
                            <a:rPr lang="it-IT" sz="2000" b="0" i="1" smtClean="0">
                              <a:solidFill>
                                <a:srgbClr val="C83964"/>
                              </a:solidFill>
                              <a:latin typeface="Cambria Math" panose="02040503050406030204" pitchFamily="18" charset="0"/>
                            </a:rPr>
                            <m:t>)</m:t>
                          </m:r>
                        </m:den>
                      </m:f>
                    </m:oMath>
                  </m:oMathPara>
                </a14:m>
                <a:endParaRPr lang="en-GB" dirty="0">
                  <a:solidFill>
                    <a:srgbClr val="C83964"/>
                  </a:solidFill>
                  <a:latin typeface="Montserrat" panose="00000500000000000000" pitchFamily="2" charset="0"/>
                </a:endParaRPr>
              </a:p>
            </p:txBody>
          </p:sp>
        </mc:Choice>
        <mc:Fallback xmlns="">
          <p:sp>
            <p:nvSpPr>
              <p:cNvPr id="56" name="TextBox 55">
                <a:extLst>
                  <a:ext uri="{FF2B5EF4-FFF2-40B4-BE49-F238E27FC236}">
                    <a16:creationId xmlns:a16="http://schemas.microsoft.com/office/drawing/2014/main" id="{0F9D05E5-F654-4626-911F-55ECCEE1E198}"/>
                  </a:ext>
                </a:extLst>
              </p:cNvPr>
              <p:cNvSpPr txBox="1">
                <a:spLocks noRot="1" noChangeAspect="1" noMove="1" noResize="1" noEditPoints="1" noAdjustHandles="1" noChangeArrowheads="1" noChangeShapeType="1" noTextEdit="1"/>
              </p:cNvSpPr>
              <p:nvPr/>
            </p:nvSpPr>
            <p:spPr>
              <a:xfrm>
                <a:off x="7459951" y="4109196"/>
                <a:ext cx="4806811" cy="1041760"/>
              </a:xfrm>
              <a:prstGeom prst="rect">
                <a:avLst/>
              </a:prstGeom>
              <a:blipFill>
                <a:blip r:embed="rId3"/>
                <a:stretch>
                  <a:fillRect t="-2339"/>
                </a:stretch>
              </a:blipFill>
            </p:spPr>
            <p:txBody>
              <a:bodyPr/>
              <a:lstStyle/>
              <a:p>
                <a:r>
                  <a:rPr lang="en-GB">
                    <a:noFill/>
                  </a:rPr>
                  <a:t> </a:t>
                </a:r>
              </a:p>
            </p:txBody>
          </p:sp>
        </mc:Fallback>
      </mc:AlternateContent>
      <p:sp>
        <p:nvSpPr>
          <p:cNvPr id="64" name="TextBox 63">
            <a:extLst>
              <a:ext uri="{FF2B5EF4-FFF2-40B4-BE49-F238E27FC236}">
                <a16:creationId xmlns:a16="http://schemas.microsoft.com/office/drawing/2014/main" id="{BC8A2493-47CA-4F8A-904D-5B5CAE1BBF79}"/>
              </a:ext>
            </a:extLst>
          </p:cNvPr>
          <p:cNvSpPr txBox="1"/>
          <p:nvPr/>
        </p:nvSpPr>
        <p:spPr>
          <a:xfrm>
            <a:off x="11207568" y="5442865"/>
            <a:ext cx="677136" cy="369332"/>
          </a:xfrm>
          <a:prstGeom prst="rect">
            <a:avLst/>
          </a:prstGeom>
          <a:noFill/>
        </p:spPr>
        <p:txBody>
          <a:bodyPr wrap="square" rtlCol="0">
            <a:spAutoFit/>
          </a:bodyPr>
          <a:lstStyle/>
          <a:p>
            <a:pPr algn="l"/>
            <a:r>
              <a:rPr lang="it-IT" dirty="0">
                <a:solidFill>
                  <a:schemeClr val="tx2">
                    <a:lumMod val="40000"/>
                    <a:lumOff val="60000"/>
                  </a:schemeClr>
                </a:solidFill>
                <a:latin typeface="Montserrat" panose="00000500000000000000" pitchFamily="2" charset="0"/>
              </a:rPr>
              <a:t>B||c</a:t>
            </a:r>
            <a:endParaRPr lang="en-GB" dirty="0">
              <a:solidFill>
                <a:schemeClr val="tx2">
                  <a:lumMod val="40000"/>
                  <a:lumOff val="60000"/>
                </a:schemeClr>
              </a:solidFill>
              <a:latin typeface="Montserrat" panose="00000500000000000000" pitchFamily="2" charset="0"/>
            </a:endParaRPr>
          </a:p>
        </p:txBody>
      </p:sp>
      <p:sp>
        <p:nvSpPr>
          <p:cNvPr id="65" name="TextBox 64">
            <a:extLst>
              <a:ext uri="{FF2B5EF4-FFF2-40B4-BE49-F238E27FC236}">
                <a16:creationId xmlns:a16="http://schemas.microsoft.com/office/drawing/2014/main" id="{C43B4858-46E9-46C5-816F-75B11C4830EA}"/>
              </a:ext>
            </a:extLst>
          </p:cNvPr>
          <p:cNvSpPr txBox="1"/>
          <p:nvPr/>
        </p:nvSpPr>
        <p:spPr>
          <a:xfrm>
            <a:off x="7725547" y="5509036"/>
            <a:ext cx="3327009" cy="646331"/>
          </a:xfrm>
          <a:prstGeom prst="rect">
            <a:avLst/>
          </a:prstGeom>
          <a:noFill/>
        </p:spPr>
        <p:txBody>
          <a:bodyPr wrap="square" rtlCol="0">
            <a:spAutoFit/>
          </a:bodyPr>
          <a:lstStyle/>
          <a:p>
            <a:pPr algn="l"/>
            <a:r>
              <a:rPr lang="it-IT" dirty="0">
                <a:solidFill>
                  <a:schemeClr val="tx2">
                    <a:lumMod val="40000"/>
                    <a:lumOff val="60000"/>
                  </a:schemeClr>
                </a:solidFill>
                <a:latin typeface="Montserrat" panose="00000500000000000000" pitchFamily="2" charset="0"/>
              </a:rPr>
              <a:t>Standard production from Faraday </a:t>
            </a:r>
            <a:r>
              <a:rPr lang="it-IT" dirty="0" err="1">
                <a:solidFill>
                  <a:schemeClr val="tx2">
                    <a:lumMod val="40000"/>
                    <a:lumOff val="60000"/>
                  </a:schemeClr>
                </a:solidFill>
                <a:latin typeface="Montserrat" panose="00000500000000000000" pitchFamily="2" charset="0"/>
              </a:rPr>
              <a:t>Factory</a:t>
            </a:r>
            <a:r>
              <a:rPr lang="it-IT" dirty="0">
                <a:solidFill>
                  <a:schemeClr val="tx2">
                    <a:lumMod val="40000"/>
                    <a:lumOff val="60000"/>
                  </a:schemeClr>
                </a:solidFill>
                <a:latin typeface="Montserrat" panose="00000500000000000000" pitchFamily="2" charset="0"/>
              </a:rPr>
              <a:t>, 2022</a:t>
            </a:r>
            <a:endParaRPr lang="en-GB" dirty="0">
              <a:solidFill>
                <a:schemeClr val="tx2">
                  <a:lumMod val="40000"/>
                  <a:lumOff val="60000"/>
                </a:schemeClr>
              </a:solidFill>
              <a:latin typeface="Montserrat" panose="00000500000000000000" pitchFamily="2" charset="0"/>
            </a:endParaRPr>
          </a:p>
        </p:txBody>
      </p:sp>
      <p:cxnSp>
        <p:nvCxnSpPr>
          <p:cNvPr id="68" name="Straight Connector 67">
            <a:extLst>
              <a:ext uri="{FF2B5EF4-FFF2-40B4-BE49-F238E27FC236}">
                <a16:creationId xmlns:a16="http://schemas.microsoft.com/office/drawing/2014/main" id="{22DA07DB-9D69-4E0E-8AAD-D4909094F8D0}"/>
              </a:ext>
            </a:extLst>
          </p:cNvPr>
          <p:cNvCxnSpPr/>
          <p:nvPr/>
        </p:nvCxnSpPr>
        <p:spPr>
          <a:xfrm flipH="1">
            <a:off x="9536025" y="5072433"/>
            <a:ext cx="362254" cy="492601"/>
          </a:xfrm>
          <a:prstGeom prst="line">
            <a:avLst/>
          </a:prstGeom>
          <a:ln>
            <a:solidFill>
              <a:schemeClr val="tx2">
                <a:lumMod val="60000"/>
                <a:lumOff val="40000"/>
              </a:schemeClr>
            </a:solidFill>
          </a:ln>
        </p:spPr>
        <p:style>
          <a:lnRef idx="1">
            <a:schemeClr val="accent4"/>
          </a:lnRef>
          <a:fillRef idx="0">
            <a:schemeClr val="accent4"/>
          </a:fillRef>
          <a:effectRef idx="0">
            <a:schemeClr val="accent4"/>
          </a:effectRef>
          <a:fontRef idx="minor">
            <a:schemeClr val="tx1"/>
          </a:fontRef>
        </p:style>
      </p:cxnSp>
      <p:cxnSp>
        <p:nvCxnSpPr>
          <p:cNvPr id="99" name="Straight Connector 98">
            <a:extLst>
              <a:ext uri="{FF2B5EF4-FFF2-40B4-BE49-F238E27FC236}">
                <a16:creationId xmlns:a16="http://schemas.microsoft.com/office/drawing/2014/main" id="{125022C6-120C-45BB-9710-DB6AF6485A85}"/>
              </a:ext>
            </a:extLst>
          </p:cNvPr>
          <p:cNvCxnSpPr>
            <a:cxnSpLocks/>
          </p:cNvCxnSpPr>
          <p:nvPr/>
        </p:nvCxnSpPr>
        <p:spPr>
          <a:xfrm>
            <a:off x="11097252" y="5044723"/>
            <a:ext cx="220633" cy="365370"/>
          </a:xfrm>
          <a:prstGeom prst="line">
            <a:avLst/>
          </a:prstGeom>
          <a:ln>
            <a:solidFill>
              <a:schemeClr val="tx2">
                <a:lumMod val="60000"/>
                <a:lumOff val="40000"/>
              </a:schemeClr>
            </a:solidFill>
          </a:ln>
        </p:spPr>
        <p:style>
          <a:lnRef idx="1">
            <a:schemeClr val="accent4"/>
          </a:lnRef>
          <a:fillRef idx="0">
            <a:schemeClr val="accent4"/>
          </a:fillRef>
          <a:effectRef idx="0">
            <a:schemeClr val="accent4"/>
          </a:effectRef>
          <a:fontRef idx="minor">
            <a:schemeClr val="tx1"/>
          </a:fontRef>
        </p:style>
      </p:cxnSp>
      <p:sp>
        <p:nvSpPr>
          <p:cNvPr id="2" name="Segnaposto piè di pagina 1">
            <a:extLst>
              <a:ext uri="{FF2B5EF4-FFF2-40B4-BE49-F238E27FC236}">
                <a16:creationId xmlns:a16="http://schemas.microsoft.com/office/drawing/2014/main" id="{CD180122-CEE7-0884-A9B5-FC592EB8A504}"/>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Tree>
    <p:extLst>
      <p:ext uri="{BB962C8B-B14F-4D97-AF65-F5344CB8AC3E}">
        <p14:creationId xmlns:p14="http://schemas.microsoft.com/office/powerpoint/2010/main" val="1400198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a:extLst>
              <a:ext uri="{FF2B5EF4-FFF2-40B4-BE49-F238E27FC236}">
                <a16:creationId xmlns:a16="http://schemas.microsoft.com/office/drawing/2014/main" id="{9420100C-EEC0-6789-2E0D-E7552014FAED}"/>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4" name="Segnaposto piè di pagina 3">
            <a:extLst>
              <a:ext uri="{FF2B5EF4-FFF2-40B4-BE49-F238E27FC236}">
                <a16:creationId xmlns:a16="http://schemas.microsoft.com/office/drawing/2014/main" id="{2E373996-F90A-3CCE-1CA0-D06AF323726F}"/>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
        <p:nvSpPr>
          <p:cNvPr id="5" name="Segnaposto numero diapositiva 4">
            <a:extLst>
              <a:ext uri="{FF2B5EF4-FFF2-40B4-BE49-F238E27FC236}">
                <a16:creationId xmlns:a16="http://schemas.microsoft.com/office/drawing/2014/main" id="{59650B09-BD16-82D0-9246-234A0F196FA5}"/>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olo 5">
            <a:extLst>
              <a:ext uri="{FF2B5EF4-FFF2-40B4-BE49-F238E27FC236}">
                <a16:creationId xmlns:a16="http://schemas.microsoft.com/office/drawing/2014/main" id="{98E55783-B009-DF9A-168D-D0E4A299C108}"/>
              </a:ext>
            </a:extLst>
          </p:cNvPr>
          <p:cNvSpPr>
            <a:spLocks noGrp="1"/>
          </p:cNvSpPr>
          <p:nvPr>
            <p:ph type="title"/>
          </p:nvPr>
        </p:nvSpPr>
        <p:spPr/>
        <p:txBody>
          <a:bodyPr/>
          <a:lstStyle/>
          <a:p>
            <a:r>
              <a:rPr lang="en-US" dirty="0"/>
              <a:t>All Cells and the Distance they cover</a:t>
            </a:r>
            <a:endParaRPr lang="it-IT" dirty="0"/>
          </a:p>
        </p:txBody>
      </p:sp>
      <p:sp>
        <p:nvSpPr>
          <p:cNvPr id="7" name="Segnaposto contenuto 3">
            <a:extLst>
              <a:ext uri="{FF2B5EF4-FFF2-40B4-BE49-F238E27FC236}">
                <a16:creationId xmlns:a16="http://schemas.microsoft.com/office/drawing/2014/main" id="{E354F850-EE01-E739-6D89-9B67EB217A40}"/>
              </a:ext>
            </a:extLst>
          </p:cNvPr>
          <p:cNvSpPr>
            <a:spLocks noGrp="1"/>
          </p:cNvSpPr>
          <p:nvPr>
            <p:ph sz="quarter" idx="12"/>
          </p:nvPr>
        </p:nvSpPr>
        <p:spPr>
          <a:xfrm>
            <a:off x="152402" y="1609335"/>
            <a:ext cx="5515230" cy="4714875"/>
          </a:xfrm>
        </p:spPr>
        <p:txBody>
          <a:bodyPr/>
          <a:lstStyle/>
          <a:p>
            <a:endParaRPr lang="it-IT"/>
          </a:p>
        </p:txBody>
      </p:sp>
      <p:pic>
        <p:nvPicPr>
          <p:cNvPr id="8" name="Picture 9" descr="A screenshot of a graph&#10;&#10;Description automatically generated">
            <a:extLst>
              <a:ext uri="{FF2B5EF4-FFF2-40B4-BE49-F238E27FC236}">
                <a16:creationId xmlns:a16="http://schemas.microsoft.com/office/drawing/2014/main" id="{E18223DA-0DB6-C865-A446-560C8504CB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45" y="1409630"/>
            <a:ext cx="11946616" cy="2031316"/>
          </a:xfrm>
          <a:prstGeom prst="rect">
            <a:avLst/>
          </a:prstGeom>
        </p:spPr>
      </p:pic>
      <mc:AlternateContent xmlns:mc="http://schemas.openxmlformats.org/markup-compatibility/2006">
        <mc:Choice xmlns:a14="http://schemas.microsoft.com/office/drawing/2010/main" Requires="a14">
          <p:graphicFrame>
            <p:nvGraphicFramePr>
              <p:cNvPr id="9" name="Table 14">
                <a:extLst>
                  <a:ext uri="{FF2B5EF4-FFF2-40B4-BE49-F238E27FC236}">
                    <a16:creationId xmlns:a16="http://schemas.microsoft.com/office/drawing/2014/main" id="{53DD1AA3-33CC-F9FF-356F-490C04760DB0}"/>
                  </a:ext>
                </a:extLst>
              </p:cNvPr>
              <p:cNvGraphicFramePr>
                <a:graphicFrameLocks noGrp="1"/>
              </p:cNvGraphicFramePr>
              <p:nvPr>
                <p:extLst>
                  <p:ext uri="{D42A27DB-BD31-4B8C-83A1-F6EECF244321}">
                    <p14:modId xmlns:p14="http://schemas.microsoft.com/office/powerpoint/2010/main" val="2373340537"/>
                  </p:ext>
                </p:extLst>
              </p:nvPr>
            </p:nvGraphicFramePr>
            <p:xfrm>
              <a:off x="66145" y="3600798"/>
              <a:ext cx="4785601" cy="2721680"/>
            </p:xfrm>
            <a:graphic>
              <a:graphicData uri="http://schemas.openxmlformats.org/drawingml/2006/table">
                <a:tbl>
                  <a:tblPr firstRow="1" bandRow="1">
                    <a:tableStyleId>{5C22544A-7EE6-4342-B048-85BDC9FD1C3A}</a:tableStyleId>
                  </a:tblPr>
                  <a:tblGrid>
                    <a:gridCol w="396241">
                      <a:extLst>
                        <a:ext uri="{9D8B030D-6E8A-4147-A177-3AD203B41FA5}">
                          <a16:colId xmlns:a16="http://schemas.microsoft.com/office/drawing/2014/main" val="3451854685"/>
                        </a:ext>
                      </a:extLst>
                    </a:gridCol>
                    <a:gridCol w="1656080">
                      <a:extLst>
                        <a:ext uri="{9D8B030D-6E8A-4147-A177-3AD203B41FA5}">
                          <a16:colId xmlns:a16="http://schemas.microsoft.com/office/drawing/2014/main" val="1354310501"/>
                        </a:ext>
                      </a:extLst>
                    </a:gridCol>
                    <a:gridCol w="690880">
                      <a:extLst>
                        <a:ext uri="{9D8B030D-6E8A-4147-A177-3AD203B41FA5}">
                          <a16:colId xmlns:a16="http://schemas.microsoft.com/office/drawing/2014/main" val="292850103"/>
                        </a:ext>
                      </a:extLst>
                    </a:gridCol>
                    <a:gridCol w="496458">
                      <a:extLst>
                        <a:ext uri="{9D8B030D-6E8A-4147-A177-3AD203B41FA5}">
                          <a16:colId xmlns:a16="http://schemas.microsoft.com/office/drawing/2014/main" val="405987947"/>
                        </a:ext>
                      </a:extLst>
                    </a:gridCol>
                    <a:gridCol w="517046">
                      <a:extLst>
                        <a:ext uri="{9D8B030D-6E8A-4147-A177-3AD203B41FA5}">
                          <a16:colId xmlns:a16="http://schemas.microsoft.com/office/drawing/2014/main" val="3341860924"/>
                        </a:ext>
                      </a:extLst>
                    </a:gridCol>
                    <a:gridCol w="517046">
                      <a:extLst>
                        <a:ext uri="{9D8B030D-6E8A-4147-A177-3AD203B41FA5}">
                          <a16:colId xmlns:a16="http://schemas.microsoft.com/office/drawing/2014/main" val="716939729"/>
                        </a:ext>
                      </a:extLst>
                    </a:gridCol>
                    <a:gridCol w="511850">
                      <a:extLst>
                        <a:ext uri="{9D8B030D-6E8A-4147-A177-3AD203B41FA5}">
                          <a16:colId xmlns:a16="http://schemas.microsoft.com/office/drawing/2014/main" val="3128735527"/>
                        </a:ext>
                      </a:extLst>
                    </a:gridCol>
                  </a:tblGrid>
                  <a:tr h="370840">
                    <a:tc rowSpan="2" gridSpan="3">
                      <a:txBody>
                        <a:bodyPr/>
                        <a:lstStyle/>
                        <a:p>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hMerge="1">
                      <a:txBody>
                        <a:bodyPr/>
                        <a:lstStyle/>
                        <a:p>
                          <a:endParaRPr lang="en-GB" dirty="0"/>
                        </a:p>
                      </a:txBody>
                      <a:tcPr/>
                    </a:tc>
                    <a:tc rowSpan="2" hMerge="1">
                      <a:txBody>
                        <a:bodyPr/>
                        <a:lstStyle/>
                        <a:p>
                          <a:endParaRPr lang="en-GB" dirty="0"/>
                        </a:p>
                      </a:txBody>
                      <a:tcPr/>
                    </a:tc>
                    <a:tc>
                      <a:txBody>
                        <a:bodyPr/>
                        <a:lstStyle/>
                        <a:p>
                          <a:pPr algn="ctr"/>
                          <a:r>
                            <a:rPr lang="en-US" b="1" dirty="0">
                              <a:solidFill>
                                <a:schemeClr val="tx1"/>
                              </a:solidFill>
                              <a:latin typeface="Calibri" panose="020F0502020204030204" pitchFamily="34" charset="0"/>
                              <a:cs typeface="Calibri" panose="020F0502020204030204" pitchFamily="34" charset="0"/>
                            </a:rPr>
                            <a:t>A1</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A2</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A3</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A4</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78841021"/>
                      </a:ext>
                    </a:extLst>
                  </a:tr>
                  <a:tr h="370840">
                    <a:tc gridSpan="3" vMerge="1">
                      <a:txBody>
                        <a:bodyPr/>
                        <a:lstStyle/>
                        <a:p>
                          <a:endParaRPr lang="en-GB" dirty="0"/>
                        </a:p>
                      </a:txBody>
                      <a:tcPr/>
                    </a:tc>
                    <a:tc hMerge="1" vMerge="1">
                      <a:txBody>
                        <a:bodyPr/>
                        <a:lstStyle/>
                        <a:p>
                          <a:endParaRPr lang="en-GB" dirty="0"/>
                        </a:p>
                      </a:txBody>
                      <a:tcPr/>
                    </a:tc>
                    <a:tc hMerge="1" vMerge="1">
                      <a:txBody>
                        <a:bodyPr/>
                        <a:lstStyle/>
                        <a:p>
                          <a:endParaRPr lang="en-GB" dirty="0"/>
                        </a:p>
                      </a:txBody>
                      <a:tcPr/>
                    </a:tc>
                    <a:tc>
                      <a:txBody>
                        <a:bodyPr/>
                        <a:lstStyle/>
                        <a:p>
                          <a:pPr algn="ct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792010880"/>
                      </a:ext>
                    </a:extLst>
                  </a:tr>
                  <a:tr h="396000">
                    <a:tc rowSpan="5">
                      <a:txBody>
                        <a:bodyPr/>
                        <a:lstStyle/>
                        <a:p>
                          <a:pPr algn="ctr"/>
                          <a:r>
                            <a:rPr lang="en-US" sz="1600" b="1" dirty="0"/>
                            <a:t>Input Parameters</a:t>
                          </a: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solidFill>
                      </a:tcPr>
                    </a:tc>
                    <a:tc>
                      <a:txBody>
                        <a:bodyPr/>
                        <a:lstStyle/>
                        <a:p>
                          <a:pPr marL="0" indent="0" algn="l">
                            <a:tabLst/>
                          </a:pPr>
                          <a:r>
                            <a:rPr lang="en-US" sz="1400" b="1" dirty="0">
                              <a:latin typeface="Calibri" panose="020F0502020204030204" pitchFamily="34" charset="0"/>
                              <a:cs typeface="Calibri" panose="020F0502020204030204" pitchFamily="34" charset="0"/>
                            </a:rPr>
                            <a:t>Inner Bore Radius</a:t>
                          </a:r>
                          <a:endParaRPr lang="en-GB" sz="1400" b="1" dirty="0">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en-US" sz="1400" b="0" dirty="0">
                              <a:latin typeface="Calibri" panose="020F0502020204030204" pitchFamily="34" charset="0"/>
                              <a:cs typeface="Calibri" panose="020F0502020204030204" pitchFamily="34" charset="0"/>
                            </a:rPr>
                            <a:t>mm</a:t>
                          </a:r>
                          <a:endParaRPr lang="en-GB" sz="1400" b="0" dirty="0">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450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410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270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753987267"/>
                      </a:ext>
                    </a:extLst>
                  </a:tr>
                  <a:tr h="396000">
                    <a:tc vMerge="1">
                      <a:txBody>
                        <a:bodyPr/>
                        <a:lstStyle/>
                        <a:p>
                          <a:pPr algn="ctr"/>
                          <a:endParaRPr lang="en-GB" dirty="0"/>
                        </a:p>
                      </a:txBody>
                      <a:tcPr vert="vert270" anchor="ctr"/>
                    </a:tc>
                    <a:tc>
                      <a:txBody>
                        <a:bodyPr/>
                        <a:lstStyle/>
                        <a:p>
                          <a:pPr marL="92075" indent="-92075" algn="l" fontAlgn="t"/>
                          <a:r>
                            <a:rPr lang="en-GB" sz="1400" b="1" i="0" u="none" strike="noStrike" dirty="0">
                              <a:solidFill>
                                <a:srgbClr val="000000"/>
                              </a:solidFill>
                              <a:effectLst/>
                              <a:latin typeface="Calibri" panose="020F0502020204030204" pitchFamily="34" charset="0"/>
                              <a:cs typeface="Calibri" panose="020F0502020204030204" pitchFamily="34" charset="0"/>
                            </a:rPr>
                            <a:t>Magnet Thickness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mm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69227624"/>
                      </a:ext>
                    </a:extLst>
                  </a:tr>
                  <a:tr h="396000">
                    <a:tc vMerge="1">
                      <a:txBody>
                        <a:bodyPr/>
                        <a:lstStyle/>
                        <a:p>
                          <a:pPr algn="ctr"/>
                          <a:r>
                            <a:rPr lang="en-US" dirty="0"/>
                            <a:t>Geometry</a:t>
                          </a:r>
                          <a:endParaRPr lang="en-GB" dirty="0"/>
                        </a:p>
                      </a:txBody>
                      <a:tcPr vert="vert270" anchor="ctr"/>
                    </a:tc>
                    <a:tc>
                      <a:txBody>
                        <a:bodyPr/>
                        <a:lstStyle/>
                        <a:p>
                          <a:pPr algn="l" fontAlgn="t"/>
                          <a:r>
                            <a:rPr lang="en-GB" sz="1400" b="1" i="0" u="none" strike="noStrike" dirty="0">
                              <a:solidFill>
                                <a:srgbClr val="000000"/>
                              </a:solidFill>
                              <a:effectLst/>
                              <a:latin typeface="Calibri" panose="020F0502020204030204" pitchFamily="34" charset="0"/>
                              <a:cs typeface="Calibri" panose="020F0502020204030204" pitchFamily="34" charset="0"/>
                            </a:rPr>
                            <a:t>Magnet Length</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mm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260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90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627104316"/>
                      </a:ext>
                    </a:extLst>
                  </a:tr>
                  <a:tr h="396000">
                    <a:tc vMerge="1">
                      <a:txBody>
                        <a:bodyPr/>
                        <a:lstStyle/>
                        <a:p>
                          <a:endParaRPr lang="en-GB"/>
                        </a:p>
                      </a:txBody>
                      <a:tcPr/>
                    </a:tc>
                    <a:tc>
                      <a:txBody>
                        <a:bodyPr/>
                        <a:lstStyle/>
                        <a:p>
                          <a:pPr algn="l" fontAlgn="t"/>
                          <a:r>
                            <a:rPr lang="en-US" sz="1400" b="1" i="0" u="none" strike="noStrike" dirty="0">
                              <a:solidFill>
                                <a:srgbClr val="000000"/>
                              </a:solidFill>
                              <a:effectLst/>
                              <a:latin typeface="Calibri" panose="020F0502020204030204" pitchFamily="34" charset="0"/>
                              <a:cs typeface="Calibri" panose="020F0502020204030204" pitchFamily="34" charset="0"/>
                            </a:rPr>
                            <a:t>Current Density</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GB" sz="1400" b="0" i="0" u="none" strike="noStrike" smtClean="0">
                                    <a:solidFill>
                                      <a:srgbClr val="000000"/>
                                    </a:solidFill>
                                    <a:effectLst/>
                                    <a:latin typeface="Cambria Math" panose="02040503050406030204" pitchFamily="18" charset="0"/>
                                  </a:rPr>
                                  <m:t>A</m:t>
                                </m:r>
                                <m:r>
                                  <a:rPr lang="en-GB" sz="1400" b="0" i="0" u="none" strike="noStrike" smtClean="0">
                                    <a:solidFill>
                                      <a:srgbClr val="000000"/>
                                    </a:solidFill>
                                    <a:effectLst/>
                                    <a:latin typeface="Cambria Math" panose="02040503050406030204" pitchFamily="18" charset="0"/>
                                  </a:rPr>
                                  <m:t>/</m:t>
                                </m:r>
                                <m:r>
                                  <m:rPr>
                                    <m:sty m:val="p"/>
                                  </m:rPr>
                                  <a:rPr lang="en-GB" sz="1400" b="0" i="0" u="none" strike="noStrike" smtClean="0">
                                    <a:solidFill>
                                      <a:srgbClr val="000000"/>
                                    </a:solidFill>
                                    <a:effectLst/>
                                    <a:latin typeface="Cambria Math" panose="02040503050406030204" pitchFamily="18" charset="0"/>
                                  </a:rPr>
                                  <m:t>m</m:t>
                                </m:r>
                                <m:sSup>
                                  <m:sSupPr>
                                    <m:ctrlPr>
                                      <a:rPr lang="en-GB" sz="1400" b="0" i="1" u="none" strike="noStrike" smtClean="0">
                                        <a:solidFill>
                                          <a:srgbClr val="000000"/>
                                        </a:solidFill>
                                        <a:effectLst/>
                                        <a:latin typeface="Cambria Math" panose="02040503050406030204" pitchFamily="18" charset="0"/>
                                      </a:rPr>
                                    </m:ctrlPr>
                                  </m:sSupPr>
                                  <m:e>
                                    <m:r>
                                      <m:rPr>
                                        <m:sty m:val="p"/>
                                      </m:rPr>
                                      <a:rPr lang="en-GB" sz="1400" b="0" i="0" u="none" strike="noStrike" smtClean="0">
                                        <a:solidFill>
                                          <a:srgbClr val="000000"/>
                                        </a:solidFill>
                                        <a:effectLst/>
                                        <a:latin typeface="Cambria Math" panose="02040503050406030204" pitchFamily="18" charset="0"/>
                                      </a:rPr>
                                      <m:t>m</m:t>
                                    </m:r>
                                  </m:e>
                                  <m:sup>
                                    <m:r>
                                      <a:rPr lang="en-GB" sz="1400" b="0" i="0" u="none" strike="noStrike" smtClean="0">
                                        <a:solidFill>
                                          <a:srgbClr val="000000"/>
                                        </a:solidFill>
                                        <a:effectLst/>
                                        <a:latin typeface="Cambria Math" panose="02040503050406030204" pitchFamily="18" charset="0"/>
                                      </a:rPr>
                                      <m:t>2</m:t>
                                    </m:r>
                                  </m:sup>
                                </m:sSup>
                              </m:oMath>
                            </m:oMathPara>
                          </a14:m>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63.25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126.6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165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195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825904691"/>
                      </a:ext>
                    </a:extLst>
                  </a:tr>
                  <a:tr h="396000">
                    <a:tc vMerge="1">
                      <a:txBody>
                        <a:bodyPr/>
                        <a:lstStyle/>
                        <a:p>
                          <a:endParaRPr lang="en-GB"/>
                        </a:p>
                      </a:txBody>
                      <a:tcPr/>
                    </a:tc>
                    <a:tc>
                      <a:txBody>
                        <a:bodyPr/>
                        <a:lstStyle/>
                        <a:p>
                          <a:pPr algn="l" fontAlgn="t"/>
                          <a:r>
                            <a:rPr lang="en-US" sz="1400" b="1" i="0" u="none" strike="noStrike" dirty="0">
                              <a:solidFill>
                                <a:srgbClr val="000000"/>
                              </a:solidFill>
                              <a:effectLst/>
                              <a:latin typeface="Calibri" panose="020F0502020204030204" pitchFamily="34" charset="0"/>
                              <a:cs typeface="Calibri" panose="020F0502020204030204" pitchFamily="34" charset="0"/>
                            </a:rPr>
                            <a:t>Cell Length</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m</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2</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1.32</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1</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0.8</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892889332"/>
                      </a:ext>
                    </a:extLst>
                  </a:tr>
                </a:tbl>
              </a:graphicData>
            </a:graphic>
          </p:graphicFrame>
        </mc:Choice>
        <mc:Fallback>
          <p:graphicFrame>
            <p:nvGraphicFramePr>
              <p:cNvPr id="9" name="Table 14">
                <a:extLst>
                  <a:ext uri="{FF2B5EF4-FFF2-40B4-BE49-F238E27FC236}">
                    <a16:creationId xmlns:a16="http://schemas.microsoft.com/office/drawing/2014/main" id="{53DD1AA3-33CC-F9FF-356F-490C04760DB0}"/>
                  </a:ext>
                </a:extLst>
              </p:cNvPr>
              <p:cNvGraphicFramePr>
                <a:graphicFrameLocks noGrp="1"/>
              </p:cNvGraphicFramePr>
              <p:nvPr>
                <p:extLst>
                  <p:ext uri="{D42A27DB-BD31-4B8C-83A1-F6EECF244321}">
                    <p14:modId xmlns:p14="http://schemas.microsoft.com/office/powerpoint/2010/main" val="2373340537"/>
                  </p:ext>
                </p:extLst>
              </p:nvPr>
            </p:nvGraphicFramePr>
            <p:xfrm>
              <a:off x="66145" y="3600798"/>
              <a:ext cx="4785601" cy="2721680"/>
            </p:xfrm>
            <a:graphic>
              <a:graphicData uri="http://schemas.openxmlformats.org/drawingml/2006/table">
                <a:tbl>
                  <a:tblPr firstRow="1" bandRow="1">
                    <a:tableStyleId>{5C22544A-7EE6-4342-B048-85BDC9FD1C3A}</a:tableStyleId>
                  </a:tblPr>
                  <a:tblGrid>
                    <a:gridCol w="396241">
                      <a:extLst>
                        <a:ext uri="{9D8B030D-6E8A-4147-A177-3AD203B41FA5}">
                          <a16:colId xmlns:a16="http://schemas.microsoft.com/office/drawing/2014/main" val="3451854685"/>
                        </a:ext>
                      </a:extLst>
                    </a:gridCol>
                    <a:gridCol w="1656080">
                      <a:extLst>
                        <a:ext uri="{9D8B030D-6E8A-4147-A177-3AD203B41FA5}">
                          <a16:colId xmlns:a16="http://schemas.microsoft.com/office/drawing/2014/main" val="1354310501"/>
                        </a:ext>
                      </a:extLst>
                    </a:gridCol>
                    <a:gridCol w="690880">
                      <a:extLst>
                        <a:ext uri="{9D8B030D-6E8A-4147-A177-3AD203B41FA5}">
                          <a16:colId xmlns:a16="http://schemas.microsoft.com/office/drawing/2014/main" val="292850103"/>
                        </a:ext>
                      </a:extLst>
                    </a:gridCol>
                    <a:gridCol w="496458">
                      <a:extLst>
                        <a:ext uri="{9D8B030D-6E8A-4147-A177-3AD203B41FA5}">
                          <a16:colId xmlns:a16="http://schemas.microsoft.com/office/drawing/2014/main" val="405987947"/>
                        </a:ext>
                      </a:extLst>
                    </a:gridCol>
                    <a:gridCol w="517046">
                      <a:extLst>
                        <a:ext uri="{9D8B030D-6E8A-4147-A177-3AD203B41FA5}">
                          <a16:colId xmlns:a16="http://schemas.microsoft.com/office/drawing/2014/main" val="3341860924"/>
                        </a:ext>
                      </a:extLst>
                    </a:gridCol>
                    <a:gridCol w="517046">
                      <a:extLst>
                        <a:ext uri="{9D8B030D-6E8A-4147-A177-3AD203B41FA5}">
                          <a16:colId xmlns:a16="http://schemas.microsoft.com/office/drawing/2014/main" val="716939729"/>
                        </a:ext>
                      </a:extLst>
                    </a:gridCol>
                    <a:gridCol w="511850">
                      <a:extLst>
                        <a:ext uri="{9D8B030D-6E8A-4147-A177-3AD203B41FA5}">
                          <a16:colId xmlns:a16="http://schemas.microsoft.com/office/drawing/2014/main" val="3128735527"/>
                        </a:ext>
                      </a:extLst>
                    </a:gridCol>
                  </a:tblGrid>
                  <a:tr h="370840">
                    <a:tc rowSpan="2" gridSpan="3">
                      <a:txBody>
                        <a:bodyPr/>
                        <a:lstStyle/>
                        <a:p>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hMerge="1">
                      <a:txBody>
                        <a:bodyPr/>
                        <a:lstStyle/>
                        <a:p>
                          <a:endParaRPr lang="en-GB" dirty="0"/>
                        </a:p>
                      </a:txBody>
                      <a:tcPr/>
                    </a:tc>
                    <a:tc rowSpan="2" hMerge="1">
                      <a:txBody>
                        <a:bodyPr/>
                        <a:lstStyle/>
                        <a:p>
                          <a:endParaRPr lang="en-GB" dirty="0"/>
                        </a:p>
                      </a:txBody>
                      <a:tcPr/>
                    </a:tc>
                    <a:tc>
                      <a:txBody>
                        <a:bodyPr/>
                        <a:lstStyle/>
                        <a:p>
                          <a:pPr algn="ctr"/>
                          <a:r>
                            <a:rPr lang="en-US" b="1" dirty="0">
                              <a:solidFill>
                                <a:schemeClr val="tx1"/>
                              </a:solidFill>
                              <a:latin typeface="Calibri" panose="020F0502020204030204" pitchFamily="34" charset="0"/>
                              <a:cs typeface="Calibri" panose="020F0502020204030204" pitchFamily="34" charset="0"/>
                            </a:rPr>
                            <a:t>A1</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A2</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A3</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A4</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78841021"/>
                      </a:ext>
                    </a:extLst>
                  </a:tr>
                  <a:tr h="370840">
                    <a:tc gridSpan="3" vMerge="1">
                      <a:txBody>
                        <a:bodyPr/>
                        <a:lstStyle/>
                        <a:p>
                          <a:endParaRPr lang="en-GB" dirty="0"/>
                        </a:p>
                      </a:txBody>
                      <a:tcPr/>
                    </a:tc>
                    <a:tc hMerge="1" vMerge="1">
                      <a:txBody>
                        <a:bodyPr/>
                        <a:lstStyle/>
                        <a:p>
                          <a:endParaRPr lang="en-GB" dirty="0"/>
                        </a:p>
                      </a:txBody>
                      <a:tcPr/>
                    </a:tc>
                    <a:tc hMerge="1" vMerge="1">
                      <a:txBody>
                        <a:bodyPr/>
                        <a:lstStyle/>
                        <a:p>
                          <a:endParaRPr lang="en-GB" dirty="0"/>
                        </a:p>
                      </a:txBody>
                      <a:tcPr/>
                    </a:tc>
                    <a:tc>
                      <a:txBody>
                        <a:bodyPr/>
                        <a:lstStyle/>
                        <a:p>
                          <a:pPr algn="ct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792010880"/>
                      </a:ext>
                    </a:extLst>
                  </a:tr>
                  <a:tr h="396000">
                    <a:tc rowSpan="5">
                      <a:txBody>
                        <a:bodyPr/>
                        <a:lstStyle/>
                        <a:p>
                          <a:pPr algn="ctr"/>
                          <a:r>
                            <a:rPr lang="en-US" sz="1600" b="1" dirty="0"/>
                            <a:t>Input Parameters</a:t>
                          </a: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solidFill>
                      </a:tcPr>
                    </a:tc>
                    <a:tc>
                      <a:txBody>
                        <a:bodyPr/>
                        <a:lstStyle/>
                        <a:p>
                          <a:pPr marL="0" indent="0" algn="l">
                            <a:tabLst/>
                          </a:pPr>
                          <a:r>
                            <a:rPr lang="en-US" sz="1400" b="1" dirty="0">
                              <a:latin typeface="Calibri" panose="020F0502020204030204" pitchFamily="34" charset="0"/>
                              <a:cs typeface="Calibri" panose="020F0502020204030204" pitchFamily="34" charset="0"/>
                            </a:rPr>
                            <a:t>Inner Bore Radius</a:t>
                          </a:r>
                          <a:endParaRPr lang="en-GB" sz="1400" b="1" dirty="0">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a:r>
                            <a:rPr lang="en-US" sz="1400" b="0" dirty="0">
                              <a:latin typeface="Calibri" panose="020F0502020204030204" pitchFamily="34" charset="0"/>
                              <a:cs typeface="Calibri" panose="020F0502020204030204" pitchFamily="34" charset="0"/>
                            </a:rPr>
                            <a:t>mm</a:t>
                          </a:r>
                          <a:endParaRPr lang="en-GB" sz="1400" b="0" dirty="0">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450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410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270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753987267"/>
                      </a:ext>
                    </a:extLst>
                  </a:tr>
                  <a:tr h="396000">
                    <a:tc vMerge="1">
                      <a:txBody>
                        <a:bodyPr/>
                        <a:lstStyle/>
                        <a:p>
                          <a:pPr algn="ctr"/>
                          <a:endParaRPr lang="en-GB" dirty="0"/>
                        </a:p>
                      </a:txBody>
                      <a:tcPr vert="vert270" anchor="ctr"/>
                    </a:tc>
                    <a:tc>
                      <a:txBody>
                        <a:bodyPr/>
                        <a:lstStyle/>
                        <a:p>
                          <a:pPr marL="92075" indent="-92075" algn="l" fontAlgn="t"/>
                          <a:r>
                            <a:rPr lang="en-GB" sz="1400" b="1" i="0" u="none" strike="noStrike" dirty="0">
                              <a:solidFill>
                                <a:srgbClr val="000000"/>
                              </a:solidFill>
                              <a:effectLst/>
                              <a:latin typeface="Calibri" panose="020F0502020204030204" pitchFamily="34" charset="0"/>
                              <a:cs typeface="Calibri" panose="020F0502020204030204" pitchFamily="34" charset="0"/>
                            </a:rPr>
                            <a:t>Magnet Thickness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mm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369227624"/>
                      </a:ext>
                    </a:extLst>
                  </a:tr>
                  <a:tr h="396000">
                    <a:tc vMerge="1">
                      <a:txBody>
                        <a:bodyPr/>
                        <a:lstStyle/>
                        <a:p>
                          <a:pPr algn="ctr"/>
                          <a:r>
                            <a:rPr lang="en-US" dirty="0"/>
                            <a:t>Geometry</a:t>
                          </a:r>
                          <a:endParaRPr lang="en-GB" dirty="0"/>
                        </a:p>
                      </a:txBody>
                      <a:tcPr vert="vert270" anchor="ctr"/>
                    </a:tc>
                    <a:tc>
                      <a:txBody>
                        <a:bodyPr/>
                        <a:lstStyle/>
                        <a:p>
                          <a:pPr algn="l" fontAlgn="t"/>
                          <a:r>
                            <a:rPr lang="en-GB" sz="1400" b="1" i="0" u="none" strike="noStrike" dirty="0">
                              <a:solidFill>
                                <a:srgbClr val="000000"/>
                              </a:solidFill>
                              <a:effectLst/>
                              <a:latin typeface="Calibri" panose="020F0502020204030204" pitchFamily="34" charset="0"/>
                              <a:cs typeface="Calibri" panose="020F0502020204030204" pitchFamily="34" charset="0"/>
                            </a:rPr>
                            <a:t>Magnet Length</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mm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260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90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627104316"/>
                      </a:ext>
                    </a:extLst>
                  </a:tr>
                  <a:tr h="396000">
                    <a:tc vMerge="1">
                      <a:txBody>
                        <a:bodyPr/>
                        <a:lstStyle/>
                        <a:p>
                          <a:endParaRPr lang="en-GB"/>
                        </a:p>
                      </a:txBody>
                      <a:tcPr/>
                    </a:tc>
                    <a:tc>
                      <a:txBody>
                        <a:bodyPr/>
                        <a:lstStyle/>
                        <a:p>
                          <a:pPr algn="l" fontAlgn="t"/>
                          <a:r>
                            <a:rPr lang="en-US" sz="1400" b="1" i="0" u="none" strike="noStrike" dirty="0">
                              <a:solidFill>
                                <a:srgbClr val="000000"/>
                              </a:solidFill>
                              <a:effectLst/>
                              <a:latin typeface="Calibri" panose="020F0502020204030204" pitchFamily="34" charset="0"/>
                              <a:cs typeface="Calibri" panose="020F0502020204030204" pitchFamily="34" charset="0"/>
                            </a:rPr>
                            <a:t>Current Density</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endParaRPr lang="it-IT"/>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a:blip r:embed="rId3"/>
                          <a:stretch>
                            <a:fillRect l="-295614" t="-496923" r="-293860" b="-104615"/>
                          </a:stretch>
                        </a:blip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63.25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126.6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165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195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825904691"/>
                      </a:ext>
                    </a:extLst>
                  </a:tr>
                  <a:tr h="396000">
                    <a:tc vMerge="1">
                      <a:txBody>
                        <a:bodyPr/>
                        <a:lstStyle/>
                        <a:p>
                          <a:endParaRPr lang="en-GB"/>
                        </a:p>
                      </a:txBody>
                      <a:tcPr/>
                    </a:tc>
                    <a:tc>
                      <a:txBody>
                        <a:bodyPr/>
                        <a:lstStyle/>
                        <a:p>
                          <a:pPr algn="l" fontAlgn="t"/>
                          <a:r>
                            <a:rPr lang="en-US" sz="1400" b="1" i="0" u="none" strike="noStrike" dirty="0">
                              <a:solidFill>
                                <a:srgbClr val="000000"/>
                              </a:solidFill>
                              <a:effectLst/>
                              <a:latin typeface="Calibri" panose="020F0502020204030204" pitchFamily="34" charset="0"/>
                              <a:cs typeface="Calibri" panose="020F0502020204030204" pitchFamily="34" charset="0"/>
                            </a:rPr>
                            <a:t>Cell Length</a:t>
                          </a:r>
                          <a:endParaRPr lang="en-GB" sz="1400" b="1" i="0" u="none" strike="noStrike" dirty="0">
                            <a:solidFill>
                              <a:srgbClr val="000000"/>
                            </a:solidFill>
                            <a:effectLst/>
                            <a:latin typeface="Calibri" panose="020F0502020204030204" pitchFamily="34" charset="0"/>
                            <a:cs typeface="Calibri" panose="020F050202020403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m</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2</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1.32</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1</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US" sz="1400" b="0" i="0" u="none" strike="noStrike" dirty="0">
                              <a:solidFill>
                                <a:srgbClr val="000000"/>
                              </a:solidFill>
                              <a:effectLst/>
                              <a:latin typeface="Calibri" panose="020F0502020204030204" pitchFamily="34" charset="0"/>
                              <a:cs typeface="Calibri" panose="020F0502020204030204" pitchFamily="34" charset="0"/>
                            </a:rPr>
                            <a:t>0.8</a:t>
                          </a:r>
                          <a:endParaRPr lang="en-GB" sz="1400" b="0" i="0" u="none" strike="noStrike" dirty="0">
                            <a:solidFill>
                              <a:srgbClr val="000000"/>
                            </a:solidFill>
                            <a:effectLst/>
                            <a:latin typeface="Calibri" panose="020F0502020204030204" pitchFamily="34" charset="0"/>
                            <a:cs typeface="Calibri" panose="020F050202020403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892889332"/>
                      </a:ext>
                    </a:extLst>
                  </a:tr>
                </a:tbl>
              </a:graphicData>
            </a:graphic>
          </p:graphicFrame>
        </mc:Fallback>
      </mc:AlternateContent>
      <p:graphicFrame>
        <p:nvGraphicFramePr>
          <p:cNvPr id="10" name="Table 15">
            <a:extLst>
              <a:ext uri="{FF2B5EF4-FFF2-40B4-BE49-F238E27FC236}">
                <a16:creationId xmlns:a16="http://schemas.microsoft.com/office/drawing/2014/main" id="{8E619DEF-0804-D7A7-2488-4035BE7C0AA2}"/>
              </a:ext>
            </a:extLst>
          </p:cNvPr>
          <p:cNvGraphicFramePr>
            <a:graphicFrameLocks noGrp="1"/>
          </p:cNvGraphicFramePr>
          <p:nvPr>
            <p:extLst>
              <p:ext uri="{D42A27DB-BD31-4B8C-83A1-F6EECF244321}">
                <p14:modId xmlns:p14="http://schemas.microsoft.com/office/powerpoint/2010/main" val="3488536019"/>
              </p:ext>
            </p:extLst>
          </p:nvPr>
        </p:nvGraphicFramePr>
        <p:xfrm>
          <a:off x="4851746" y="3600798"/>
          <a:ext cx="7238644" cy="2716600"/>
        </p:xfrm>
        <a:graphic>
          <a:graphicData uri="http://schemas.openxmlformats.org/drawingml/2006/table">
            <a:tbl>
              <a:tblPr firstRow="1" bandRow="1">
                <a:tableStyleId>{5C22544A-7EE6-4342-B048-85BDC9FD1C3A}</a:tableStyleId>
              </a:tblPr>
              <a:tblGrid>
                <a:gridCol w="517046">
                  <a:extLst>
                    <a:ext uri="{9D8B030D-6E8A-4147-A177-3AD203B41FA5}">
                      <a16:colId xmlns:a16="http://schemas.microsoft.com/office/drawing/2014/main" val="1139204438"/>
                    </a:ext>
                  </a:extLst>
                </a:gridCol>
                <a:gridCol w="517046">
                  <a:extLst>
                    <a:ext uri="{9D8B030D-6E8A-4147-A177-3AD203B41FA5}">
                      <a16:colId xmlns:a16="http://schemas.microsoft.com/office/drawing/2014/main" val="2804047611"/>
                    </a:ext>
                  </a:extLst>
                </a:gridCol>
                <a:gridCol w="517046">
                  <a:extLst>
                    <a:ext uri="{9D8B030D-6E8A-4147-A177-3AD203B41FA5}">
                      <a16:colId xmlns:a16="http://schemas.microsoft.com/office/drawing/2014/main" val="1681393911"/>
                    </a:ext>
                  </a:extLst>
                </a:gridCol>
                <a:gridCol w="517046">
                  <a:extLst>
                    <a:ext uri="{9D8B030D-6E8A-4147-A177-3AD203B41FA5}">
                      <a16:colId xmlns:a16="http://schemas.microsoft.com/office/drawing/2014/main" val="1944185804"/>
                    </a:ext>
                  </a:extLst>
                </a:gridCol>
                <a:gridCol w="517046">
                  <a:extLst>
                    <a:ext uri="{9D8B030D-6E8A-4147-A177-3AD203B41FA5}">
                      <a16:colId xmlns:a16="http://schemas.microsoft.com/office/drawing/2014/main" val="215199496"/>
                    </a:ext>
                  </a:extLst>
                </a:gridCol>
                <a:gridCol w="517046">
                  <a:extLst>
                    <a:ext uri="{9D8B030D-6E8A-4147-A177-3AD203B41FA5}">
                      <a16:colId xmlns:a16="http://schemas.microsoft.com/office/drawing/2014/main" val="1844437888"/>
                    </a:ext>
                  </a:extLst>
                </a:gridCol>
                <a:gridCol w="517046">
                  <a:extLst>
                    <a:ext uri="{9D8B030D-6E8A-4147-A177-3AD203B41FA5}">
                      <a16:colId xmlns:a16="http://schemas.microsoft.com/office/drawing/2014/main" val="3850760497"/>
                    </a:ext>
                  </a:extLst>
                </a:gridCol>
                <a:gridCol w="517046">
                  <a:extLst>
                    <a:ext uri="{9D8B030D-6E8A-4147-A177-3AD203B41FA5}">
                      <a16:colId xmlns:a16="http://schemas.microsoft.com/office/drawing/2014/main" val="1359931668"/>
                    </a:ext>
                  </a:extLst>
                </a:gridCol>
                <a:gridCol w="517046">
                  <a:extLst>
                    <a:ext uri="{9D8B030D-6E8A-4147-A177-3AD203B41FA5}">
                      <a16:colId xmlns:a16="http://schemas.microsoft.com/office/drawing/2014/main" val="670868235"/>
                    </a:ext>
                  </a:extLst>
                </a:gridCol>
                <a:gridCol w="517046">
                  <a:extLst>
                    <a:ext uri="{9D8B030D-6E8A-4147-A177-3AD203B41FA5}">
                      <a16:colId xmlns:a16="http://schemas.microsoft.com/office/drawing/2014/main" val="1681429061"/>
                    </a:ext>
                  </a:extLst>
                </a:gridCol>
                <a:gridCol w="517046">
                  <a:extLst>
                    <a:ext uri="{9D8B030D-6E8A-4147-A177-3AD203B41FA5}">
                      <a16:colId xmlns:a16="http://schemas.microsoft.com/office/drawing/2014/main" val="1457313516"/>
                    </a:ext>
                  </a:extLst>
                </a:gridCol>
                <a:gridCol w="517046">
                  <a:extLst>
                    <a:ext uri="{9D8B030D-6E8A-4147-A177-3AD203B41FA5}">
                      <a16:colId xmlns:a16="http://schemas.microsoft.com/office/drawing/2014/main" val="4001133447"/>
                    </a:ext>
                  </a:extLst>
                </a:gridCol>
                <a:gridCol w="517046">
                  <a:extLst>
                    <a:ext uri="{9D8B030D-6E8A-4147-A177-3AD203B41FA5}">
                      <a16:colId xmlns:a16="http://schemas.microsoft.com/office/drawing/2014/main" val="1769442996"/>
                    </a:ext>
                  </a:extLst>
                </a:gridCol>
                <a:gridCol w="517046">
                  <a:extLst>
                    <a:ext uri="{9D8B030D-6E8A-4147-A177-3AD203B41FA5}">
                      <a16:colId xmlns:a16="http://schemas.microsoft.com/office/drawing/2014/main" val="21263057"/>
                    </a:ext>
                  </a:extLst>
                </a:gridCol>
              </a:tblGrid>
              <a:tr h="370840">
                <a:tc>
                  <a:txBody>
                    <a:bodyPr/>
                    <a:lstStyle/>
                    <a:p>
                      <a:pPr algn="ctr"/>
                      <a:r>
                        <a:rPr lang="en-US" b="1" dirty="0">
                          <a:solidFill>
                            <a:schemeClr val="tx1"/>
                          </a:solidFill>
                          <a:latin typeface="Calibri" panose="020F0502020204030204" pitchFamily="34" charset="0"/>
                          <a:cs typeface="Calibri" panose="020F0502020204030204" pitchFamily="34" charset="0"/>
                        </a:rPr>
                        <a:t>B1</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B2</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B3</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gridSpan="2">
                  <a:txBody>
                    <a:bodyPr/>
                    <a:lstStyle/>
                    <a:p>
                      <a:pPr algn="ctr"/>
                      <a:r>
                        <a:rPr lang="en-US" b="1" dirty="0">
                          <a:solidFill>
                            <a:schemeClr val="tx1"/>
                          </a:solidFill>
                          <a:latin typeface="Calibri" panose="020F0502020204030204" pitchFamily="34" charset="0"/>
                          <a:cs typeface="Calibri" panose="020F0502020204030204" pitchFamily="34" charset="0"/>
                        </a:rPr>
                        <a:t>B4</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GB" dirty="0"/>
                    </a:p>
                  </a:txBody>
                  <a:tcPr/>
                </a:tc>
                <a:tc gridSpan="2">
                  <a:txBody>
                    <a:bodyPr/>
                    <a:lstStyle/>
                    <a:p>
                      <a:pPr algn="ctr"/>
                      <a:r>
                        <a:rPr lang="en-US" b="1" dirty="0">
                          <a:solidFill>
                            <a:schemeClr val="tx1"/>
                          </a:solidFill>
                          <a:latin typeface="Calibri" panose="020F0502020204030204" pitchFamily="34" charset="0"/>
                          <a:cs typeface="Calibri" panose="020F0502020204030204" pitchFamily="34" charset="0"/>
                        </a:rPr>
                        <a:t>B5</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GB" dirty="0"/>
                    </a:p>
                  </a:txBody>
                  <a:tcPr/>
                </a:tc>
                <a:tc gridSpan="2">
                  <a:txBody>
                    <a:bodyPr/>
                    <a:lstStyle/>
                    <a:p>
                      <a:pPr algn="ctr"/>
                      <a:r>
                        <a:rPr lang="en-US" b="1" dirty="0">
                          <a:solidFill>
                            <a:schemeClr val="tx1"/>
                          </a:solidFill>
                          <a:latin typeface="Calibri" panose="020F0502020204030204" pitchFamily="34" charset="0"/>
                          <a:cs typeface="Calibri" panose="020F0502020204030204" pitchFamily="34" charset="0"/>
                        </a:rPr>
                        <a:t>B6</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GB" dirty="0"/>
                    </a:p>
                  </a:txBody>
                  <a:tcPr/>
                </a:tc>
                <a:tc gridSpan="2">
                  <a:txBody>
                    <a:bodyPr/>
                    <a:lstStyle/>
                    <a:p>
                      <a:pPr algn="ctr"/>
                      <a:r>
                        <a:rPr lang="en-US" b="1" dirty="0">
                          <a:solidFill>
                            <a:schemeClr val="tx1"/>
                          </a:solidFill>
                          <a:latin typeface="Calibri" panose="020F0502020204030204" pitchFamily="34" charset="0"/>
                          <a:cs typeface="Calibri" panose="020F0502020204030204" pitchFamily="34" charset="0"/>
                        </a:rPr>
                        <a:t>B7</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GB" dirty="0"/>
                    </a:p>
                  </a:txBody>
                  <a:tcPr/>
                </a:tc>
                <a:tc gridSpan="3">
                  <a:txBody>
                    <a:bodyPr/>
                    <a:lstStyle/>
                    <a:p>
                      <a:pPr algn="ctr"/>
                      <a:r>
                        <a:rPr lang="en-US" b="1" dirty="0">
                          <a:solidFill>
                            <a:schemeClr val="tx1"/>
                          </a:solidFill>
                          <a:latin typeface="Calibri" panose="020F0502020204030204" pitchFamily="34" charset="0"/>
                          <a:cs typeface="Calibri" panose="020F0502020204030204" pitchFamily="34" charset="0"/>
                        </a:rPr>
                        <a:t>B8</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758635871"/>
                  </a:ext>
                </a:extLst>
              </a:tr>
              <a:tr h="35462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chemeClr val="tx1"/>
                          </a:solidFill>
                          <a:latin typeface="Calibri" panose="020F0502020204030204" pitchFamily="34" charset="0"/>
                          <a:cs typeface="Calibri" panose="020F0502020204030204" pitchFamily="34" charset="0"/>
                        </a:rPr>
                        <a:t>02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01</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02</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b="1" dirty="0">
                          <a:solidFill>
                            <a:schemeClr val="tx1"/>
                          </a:solidFill>
                          <a:latin typeface="Calibri" panose="020F0502020204030204" pitchFamily="34" charset="0"/>
                          <a:cs typeface="Calibri" panose="020F0502020204030204" pitchFamily="34" charset="0"/>
                        </a:rPr>
                        <a:t>03</a:t>
                      </a:r>
                      <a:endParaRPr lang="en-GB" b="1" dirty="0">
                        <a:solidFill>
                          <a:schemeClr val="tx1"/>
                        </a:solidFill>
                        <a:latin typeface="Calibri" panose="020F0502020204030204" pitchFamily="34" charset="0"/>
                        <a:cs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534327298"/>
                  </a:ext>
                </a:extLst>
              </a:tr>
              <a:tr h="396000">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770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500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410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175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410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113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217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84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45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867996868"/>
                  </a:ext>
                </a:extLst>
              </a:tr>
              <a:tr h="396000">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88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165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92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160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74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145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65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80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15655002"/>
                  </a:ext>
                </a:extLst>
              </a:tr>
              <a:tr h="396000">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500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360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370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92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320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196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177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170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80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667110608"/>
                  </a:ext>
                </a:extLst>
              </a:tr>
              <a:tr h="396000">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69.8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90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123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94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70.3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157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168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185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155.1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198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155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135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153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063049138"/>
                  </a:ext>
                </a:extLst>
              </a:tr>
              <a:tr h="396000">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2.75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1.27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0.806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0.806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2">
                  <a:txBody>
                    <a:bodyPr/>
                    <a:lstStyle/>
                    <a:p>
                      <a:pPr algn="ctr" fontAlgn="t"/>
                      <a:r>
                        <a:rPr lang="en-GB" sz="1400" b="0" i="0" u="none" strike="noStrike">
                          <a:solidFill>
                            <a:srgbClr val="000000"/>
                          </a:solidFill>
                          <a:effectLst/>
                          <a:latin typeface="Calibri" panose="020F0502020204030204" pitchFamily="34" charset="0"/>
                          <a:cs typeface="Calibri" panose="020F0502020204030204" pitchFamily="34" charset="0"/>
                        </a:rPr>
                        <a:t>0.806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gridSpan="3">
                  <a:txBody>
                    <a:bodyPr/>
                    <a:lstStyle/>
                    <a:p>
                      <a:pPr algn="ctr" fontAlgn="t"/>
                      <a:r>
                        <a:rPr lang="en-GB" sz="1400" b="0" i="0" u="none" strike="noStrike" dirty="0">
                          <a:solidFill>
                            <a:srgbClr val="000000"/>
                          </a:solidFill>
                          <a:effectLst/>
                          <a:latin typeface="Calibri" panose="020F0502020204030204" pitchFamily="34" charset="0"/>
                          <a:cs typeface="Calibri" panose="020F0502020204030204" pitchFamily="34" charset="0"/>
                        </a:rPr>
                        <a:t>0.806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hMerge="1">
                  <a:txBody>
                    <a:bodyPr/>
                    <a:lstStyle/>
                    <a:p>
                      <a:endParaRPr lang="en-GB"/>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947145860"/>
                  </a:ext>
                </a:extLst>
              </a:tr>
            </a:tbl>
          </a:graphicData>
        </a:graphic>
      </p:graphicFrame>
      <p:cxnSp>
        <p:nvCxnSpPr>
          <p:cNvPr id="11" name="Straight Arrow Connector 6">
            <a:extLst>
              <a:ext uri="{FF2B5EF4-FFF2-40B4-BE49-F238E27FC236}">
                <a16:creationId xmlns:a16="http://schemas.microsoft.com/office/drawing/2014/main" id="{29693AB2-10A5-8675-F7A9-991310412C99}"/>
              </a:ext>
            </a:extLst>
          </p:cNvPr>
          <p:cNvCxnSpPr/>
          <p:nvPr/>
        </p:nvCxnSpPr>
        <p:spPr>
          <a:xfrm>
            <a:off x="2419350" y="3993759"/>
            <a:ext cx="476252" cy="161925"/>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2" name="TextBox 7">
            <a:extLst>
              <a:ext uri="{FF2B5EF4-FFF2-40B4-BE49-F238E27FC236}">
                <a16:creationId xmlns:a16="http://schemas.microsoft.com/office/drawing/2014/main" id="{3C8AF5AB-9120-0071-401D-6D66819E5802}"/>
              </a:ext>
            </a:extLst>
          </p:cNvPr>
          <p:cNvSpPr txBox="1"/>
          <p:nvPr/>
        </p:nvSpPr>
        <p:spPr>
          <a:xfrm flipH="1">
            <a:off x="226575" y="3786352"/>
            <a:ext cx="2192775" cy="369332"/>
          </a:xfrm>
          <a:prstGeom prst="rect">
            <a:avLst/>
          </a:prstGeom>
          <a:noFill/>
        </p:spPr>
        <p:txBody>
          <a:bodyPr wrap="square" rtlCol="0">
            <a:spAutoFit/>
          </a:bodyPr>
          <a:lstStyle/>
          <a:p>
            <a:pPr algn="l"/>
            <a:r>
              <a:rPr lang="en-US" b="1" dirty="0">
                <a:solidFill>
                  <a:schemeClr val="accent6">
                    <a:lumMod val="60000"/>
                    <a:lumOff val="40000"/>
                  </a:schemeClr>
                </a:solidFill>
                <a:latin typeface="Montserrat" panose="00000500000000000000" pitchFamily="2" charset="0"/>
              </a:rPr>
              <a:t>Unique coil type</a:t>
            </a:r>
            <a:endParaRPr lang="en-GB" b="1" dirty="0">
              <a:solidFill>
                <a:schemeClr val="accent6">
                  <a:lumMod val="60000"/>
                  <a:lumOff val="40000"/>
                </a:schemeClr>
              </a:solidFill>
              <a:latin typeface="Montserrat" panose="00000500000000000000" pitchFamily="2" charset="0"/>
            </a:endParaRPr>
          </a:p>
        </p:txBody>
      </p:sp>
      <p:cxnSp>
        <p:nvCxnSpPr>
          <p:cNvPr id="13" name="Straight Arrow Connector 6">
            <a:extLst>
              <a:ext uri="{FF2B5EF4-FFF2-40B4-BE49-F238E27FC236}">
                <a16:creationId xmlns:a16="http://schemas.microsoft.com/office/drawing/2014/main" id="{9770D1CA-11A5-C668-F295-B8858A8047BA}"/>
              </a:ext>
            </a:extLst>
          </p:cNvPr>
          <p:cNvCxnSpPr/>
          <p:nvPr/>
        </p:nvCxnSpPr>
        <p:spPr>
          <a:xfrm>
            <a:off x="2391955" y="3632456"/>
            <a:ext cx="476252" cy="161925"/>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4" name="TextBox 7">
            <a:extLst>
              <a:ext uri="{FF2B5EF4-FFF2-40B4-BE49-F238E27FC236}">
                <a16:creationId xmlns:a16="http://schemas.microsoft.com/office/drawing/2014/main" id="{5A9FED4C-40EB-2C53-6AF9-B11537234AC7}"/>
              </a:ext>
            </a:extLst>
          </p:cNvPr>
          <p:cNvSpPr txBox="1"/>
          <p:nvPr/>
        </p:nvSpPr>
        <p:spPr>
          <a:xfrm flipH="1">
            <a:off x="199180" y="3425049"/>
            <a:ext cx="2192775" cy="369332"/>
          </a:xfrm>
          <a:prstGeom prst="rect">
            <a:avLst/>
          </a:prstGeom>
          <a:noFill/>
        </p:spPr>
        <p:txBody>
          <a:bodyPr wrap="square" rtlCol="0">
            <a:spAutoFit/>
          </a:bodyPr>
          <a:lstStyle/>
          <a:p>
            <a:pPr algn="l"/>
            <a:r>
              <a:rPr lang="en-US" b="1" dirty="0">
                <a:solidFill>
                  <a:schemeClr val="accent6">
                    <a:lumMod val="60000"/>
                    <a:lumOff val="40000"/>
                  </a:schemeClr>
                </a:solidFill>
                <a:latin typeface="Montserrat" panose="00000500000000000000" pitchFamily="2" charset="0"/>
              </a:rPr>
              <a:t>Unique cell type</a:t>
            </a:r>
            <a:endParaRPr lang="en-GB" b="1" dirty="0">
              <a:solidFill>
                <a:schemeClr val="accent6">
                  <a:lumMod val="60000"/>
                  <a:lumOff val="40000"/>
                </a:schemeClr>
              </a:solidFill>
              <a:latin typeface="Montserrat" panose="00000500000000000000" pitchFamily="2" charset="0"/>
            </a:endParaRPr>
          </a:p>
        </p:txBody>
      </p:sp>
      <p:sp>
        <p:nvSpPr>
          <p:cNvPr id="15" name="Title 5">
            <a:extLst>
              <a:ext uri="{FF2B5EF4-FFF2-40B4-BE49-F238E27FC236}">
                <a16:creationId xmlns:a16="http://schemas.microsoft.com/office/drawing/2014/main" id="{3B3B7812-2A1E-4C12-6F97-A18AE9890A47}"/>
              </a:ext>
            </a:extLst>
          </p:cNvPr>
          <p:cNvSpPr txBox="1">
            <a:spLocks/>
          </p:cNvSpPr>
          <p:nvPr/>
        </p:nvSpPr>
        <p:spPr>
          <a:xfrm>
            <a:off x="1638694" y="512521"/>
            <a:ext cx="9358185" cy="838200"/>
          </a:xfrm>
          <a:prstGeom prst="rect">
            <a:avLst/>
          </a:prstGeom>
        </p:spPr>
        <p:txBody>
          <a:bodyPr anchor="ctr"/>
          <a:lstStyle>
            <a:lvl1pPr algn="ctr" defTabSz="457200" rtl="0" eaLnBrk="1" latinLnBrk="0" hangingPunct="1">
              <a:spcBef>
                <a:spcPct val="0"/>
              </a:spcBef>
              <a:buNone/>
              <a:defRPr sz="2800" b="1" kern="1200">
                <a:solidFill>
                  <a:srgbClr val="C43B68"/>
                </a:solidFill>
                <a:latin typeface="Montserrat" panose="00000500000000000000" pitchFamily="2" charset="0"/>
                <a:ea typeface="+mj-ea"/>
                <a:cs typeface="Arial Narrow"/>
              </a:defRPr>
            </a:lvl1pPr>
          </a:lstStyle>
          <a:p>
            <a:r>
              <a:rPr lang="en-US" sz="1400" dirty="0"/>
              <a:t>Courtesy of Siara Fabbri</a:t>
            </a:r>
            <a:endParaRPr lang="en-GB" sz="1400" dirty="0"/>
          </a:p>
        </p:txBody>
      </p:sp>
    </p:spTree>
    <p:extLst>
      <p:ext uri="{BB962C8B-B14F-4D97-AF65-F5344CB8AC3E}">
        <p14:creationId xmlns:p14="http://schemas.microsoft.com/office/powerpoint/2010/main" val="2648490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0ECB291-73A3-05EB-2014-D33F335D2544}"/>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53239471-A3EB-7611-B888-4AF08A67C41C}"/>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le 5">
            <a:extLst>
              <a:ext uri="{FF2B5EF4-FFF2-40B4-BE49-F238E27FC236}">
                <a16:creationId xmlns:a16="http://schemas.microsoft.com/office/drawing/2014/main" id="{1E882150-0030-0114-A96F-0B3060F047F6}"/>
              </a:ext>
            </a:extLst>
          </p:cNvPr>
          <p:cNvSpPr>
            <a:spLocks noGrp="1"/>
          </p:cNvSpPr>
          <p:nvPr>
            <p:ph type="title"/>
          </p:nvPr>
        </p:nvSpPr>
        <p:spPr/>
        <p:txBody>
          <a:bodyPr/>
          <a:lstStyle/>
          <a:p>
            <a:r>
              <a:rPr lang="en-US" dirty="0"/>
              <a:t>Results in terms of conductor consumption</a:t>
            </a:r>
          </a:p>
        </p:txBody>
      </p:sp>
      <p:pic>
        <p:nvPicPr>
          <p:cNvPr id="7" name="Picture 6">
            <a:extLst>
              <a:ext uri="{FF2B5EF4-FFF2-40B4-BE49-F238E27FC236}">
                <a16:creationId xmlns:a16="http://schemas.microsoft.com/office/drawing/2014/main" id="{3D6257CD-884B-4A89-97BF-832AC08A0225}"/>
              </a:ext>
            </a:extLst>
          </p:cNvPr>
          <p:cNvPicPr>
            <a:picLocks noChangeAspect="1"/>
          </p:cNvPicPr>
          <p:nvPr/>
        </p:nvPicPr>
        <p:blipFill rotWithShape="1">
          <a:blip r:embed="rId2"/>
          <a:srcRect l="4557" t="3474" r="25351" b="22088"/>
          <a:stretch/>
        </p:blipFill>
        <p:spPr>
          <a:xfrm>
            <a:off x="436967" y="1119506"/>
            <a:ext cx="7668591" cy="4992045"/>
          </a:xfrm>
          <a:prstGeom prst="rect">
            <a:avLst/>
          </a:prstGeom>
        </p:spPr>
      </p:pic>
      <p:sp>
        <p:nvSpPr>
          <p:cNvPr id="26" name="Right Brace 25">
            <a:extLst>
              <a:ext uri="{FF2B5EF4-FFF2-40B4-BE49-F238E27FC236}">
                <a16:creationId xmlns:a16="http://schemas.microsoft.com/office/drawing/2014/main" id="{32901FC8-72C6-4606-8DA9-6A74862F77D0}"/>
              </a:ext>
            </a:extLst>
          </p:cNvPr>
          <p:cNvSpPr/>
          <p:nvPr/>
        </p:nvSpPr>
        <p:spPr>
          <a:xfrm>
            <a:off x="8203243" y="1222310"/>
            <a:ext cx="466919" cy="4413380"/>
          </a:xfrm>
          <a:prstGeom prst="rightBrace">
            <a:avLst>
              <a:gd name="adj1" fmla="val 54295"/>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7" name="TextBox 26">
            <a:extLst>
              <a:ext uri="{FF2B5EF4-FFF2-40B4-BE49-F238E27FC236}">
                <a16:creationId xmlns:a16="http://schemas.microsoft.com/office/drawing/2014/main" id="{FAC559D6-A688-4BA4-8446-01F398F52DEE}"/>
              </a:ext>
            </a:extLst>
          </p:cNvPr>
          <p:cNvSpPr txBox="1"/>
          <p:nvPr/>
        </p:nvSpPr>
        <p:spPr>
          <a:xfrm>
            <a:off x="8670163" y="2728432"/>
            <a:ext cx="3402232" cy="1754326"/>
          </a:xfrm>
          <a:prstGeom prst="rect">
            <a:avLst/>
          </a:prstGeom>
          <a:noFill/>
        </p:spPr>
        <p:txBody>
          <a:bodyPr wrap="square" rtlCol="0">
            <a:spAutoFit/>
          </a:bodyPr>
          <a:lstStyle/>
          <a:p>
            <a:pPr algn="ctr"/>
            <a:r>
              <a:rPr lang="en-GB" dirty="0">
                <a:solidFill>
                  <a:srgbClr val="C83964"/>
                </a:solidFill>
                <a:latin typeface="Montserrat" panose="00000500000000000000" pitchFamily="2" charset="0"/>
              </a:rPr>
              <a:t>Weighted-average cell conductor cost:</a:t>
            </a:r>
            <a:br>
              <a:rPr lang="en-GB" dirty="0">
                <a:solidFill>
                  <a:srgbClr val="C83964"/>
                </a:solidFill>
                <a:latin typeface="Montserrat" panose="00000500000000000000" pitchFamily="2" charset="0"/>
              </a:rPr>
            </a:br>
            <a:r>
              <a:rPr lang="en-GB" sz="1600" dirty="0">
                <a:solidFill>
                  <a:srgbClr val="C83964"/>
                </a:solidFill>
                <a:latin typeface="Montserrat" panose="00000500000000000000" pitchFamily="2" charset="0"/>
              </a:rPr>
              <a:t>25€/</a:t>
            </a:r>
            <a:r>
              <a:rPr lang="en-GB" sz="1600" dirty="0" err="1">
                <a:solidFill>
                  <a:srgbClr val="C83964"/>
                </a:solidFill>
                <a:latin typeface="Montserrat" panose="00000500000000000000" pitchFamily="2" charset="0"/>
              </a:rPr>
              <a:t>kAm</a:t>
            </a:r>
            <a:r>
              <a:rPr lang="en-GB" sz="1600" dirty="0">
                <a:solidFill>
                  <a:srgbClr val="C83964"/>
                </a:solidFill>
                <a:latin typeface="Montserrat" panose="00000500000000000000" pitchFamily="2" charset="0"/>
              </a:rPr>
              <a:t> X 0.6 kA X 31 km </a:t>
            </a:r>
            <a:r>
              <a:rPr lang="en-GB" dirty="0">
                <a:solidFill>
                  <a:srgbClr val="C83964"/>
                </a:solidFill>
                <a:latin typeface="Montserrat" panose="00000500000000000000" pitchFamily="2" charset="0"/>
              </a:rPr>
              <a:t>=</a:t>
            </a:r>
            <a:r>
              <a:rPr lang="en-GB" b="1" dirty="0">
                <a:solidFill>
                  <a:srgbClr val="C83964"/>
                </a:solidFill>
                <a:latin typeface="Montserrat" panose="00000500000000000000" pitchFamily="2" charset="0"/>
              </a:rPr>
              <a:t> </a:t>
            </a:r>
            <a:r>
              <a:rPr lang="en-GB" sz="3600" b="1" dirty="0">
                <a:solidFill>
                  <a:srgbClr val="C83964"/>
                </a:solidFill>
                <a:latin typeface="Montserrat" panose="00000500000000000000" pitchFamily="2" charset="0"/>
              </a:rPr>
              <a:t>472 k€ </a:t>
            </a:r>
            <a:br>
              <a:rPr lang="en-GB" sz="3200" dirty="0">
                <a:solidFill>
                  <a:srgbClr val="C83964"/>
                </a:solidFill>
                <a:latin typeface="Montserrat" panose="00000500000000000000" pitchFamily="2" charset="0"/>
              </a:rPr>
            </a:br>
            <a:endParaRPr lang="en-GB" dirty="0">
              <a:solidFill>
                <a:srgbClr val="C83964"/>
              </a:solidFill>
              <a:latin typeface="Montserrat" panose="00000500000000000000" pitchFamily="2" charset="0"/>
            </a:endParaRPr>
          </a:p>
        </p:txBody>
      </p:sp>
      <p:sp>
        <p:nvSpPr>
          <p:cNvPr id="82" name="TextBox 81">
            <a:extLst>
              <a:ext uri="{FF2B5EF4-FFF2-40B4-BE49-F238E27FC236}">
                <a16:creationId xmlns:a16="http://schemas.microsoft.com/office/drawing/2014/main" id="{7B3DFB0D-5FEF-4BDC-8286-7669D0602FAD}"/>
              </a:ext>
            </a:extLst>
          </p:cNvPr>
          <p:cNvSpPr txBox="1"/>
          <p:nvPr/>
        </p:nvSpPr>
        <p:spPr>
          <a:xfrm>
            <a:off x="6774025" y="844813"/>
            <a:ext cx="4553339" cy="261610"/>
          </a:xfrm>
          <a:prstGeom prst="rect">
            <a:avLst/>
          </a:prstGeom>
          <a:noFill/>
        </p:spPr>
        <p:txBody>
          <a:bodyPr wrap="square" rtlCol="0">
            <a:spAutoFit/>
          </a:bodyPr>
          <a:lstStyle/>
          <a:p>
            <a:pPr algn="l"/>
            <a:r>
              <a:rPr lang="en-GB" sz="1100" i="1" dirty="0">
                <a:ln w="0"/>
                <a:solidFill>
                  <a:schemeClr val="accent1"/>
                </a:solidFill>
                <a:effectLst>
                  <a:outerShdw blurRad="38100" dist="25400" dir="5400000" algn="ctr" rotWithShape="0">
                    <a:srgbClr val="6E747A">
                      <a:alpha val="43000"/>
                    </a:srgbClr>
                  </a:outerShdw>
                </a:effectLst>
                <a:latin typeface="Montserrat" panose="00000500000000000000" pitchFamily="2" charset="0"/>
              </a:rPr>
              <a:t>A more complete work should also propagate uncertainty!</a:t>
            </a:r>
          </a:p>
        </p:txBody>
      </p:sp>
      <p:sp>
        <p:nvSpPr>
          <p:cNvPr id="2" name="Segnaposto piè di pagina 1">
            <a:extLst>
              <a:ext uri="{FF2B5EF4-FFF2-40B4-BE49-F238E27FC236}">
                <a16:creationId xmlns:a16="http://schemas.microsoft.com/office/drawing/2014/main" id="{03838D74-DE2A-D138-5F95-73E231BEE714}"/>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Tree>
    <p:extLst>
      <p:ext uri="{BB962C8B-B14F-4D97-AF65-F5344CB8AC3E}">
        <p14:creationId xmlns:p14="http://schemas.microsoft.com/office/powerpoint/2010/main" val="35046713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0ECB291-73A3-05EB-2014-D33F335D2544}"/>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53239471-A3EB-7611-B888-4AF08A67C41C}"/>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le 5">
            <a:extLst>
              <a:ext uri="{FF2B5EF4-FFF2-40B4-BE49-F238E27FC236}">
                <a16:creationId xmlns:a16="http://schemas.microsoft.com/office/drawing/2014/main" id="{1E882150-0030-0114-A96F-0B3060F047F6}"/>
              </a:ext>
            </a:extLst>
          </p:cNvPr>
          <p:cNvSpPr>
            <a:spLocks noGrp="1"/>
          </p:cNvSpPr>
          <p:nvPr>
            <p:ph type="title"/>
          </p:nvPr>
        </p:nvSpPr>
        <p:spPr/>
        <p:txBody>
          <a:bodyPr/>
          <a:lstStyle/>
          <a:p>
            <a:r>
              <a:rPr lang="en-US" dirty="0"/>
              <a:t>Some insights to check and comment</a:t>
            </a:r>
          </a:p>
        </p:txBody>
      </p:sp>
      <p:pic>
        <p:nvPicPr>
          <p:cNvPr id="10" name="Picture 9">
            <a:extLst>
              <a:ext uri="{FF2B5EF4-FFF2-40B4-BE49-F238E27FC236}">
                <a16:creationId xmlns:a16="http://schemas.microsoft.com/office/drawing/2014/main" id="{3BC43BF8-8E09-41D2-9BF3-75A17AEF68B7}"/>
              </a:ext>
            </a:extLst>
          </p:cNvPr>
          <p:cNvPicPr>
            <a:picLocks noChangeAspect="1"/>
          </p:cNvPicPr>
          <p:nvPr/>
        </p:nvPicPr>
        <p:blipFill rotWithShape="1">
          <a:blip r:embed="rId2"/>
          <a:srcRect l="2475" t="6973" r="25155" b="24154"/>
          <a:stretch/>
        </p:blipFill>
        <p:spPr>
          <a:xfrm>
            <a:off x="6316825" y="1482632"/>
            <a:ext cx="5372402" cy="2987084"/>
          </a:xfrm>
          <a:prstGeom prst="rect">
            <a:avLst/>
          </a:prstGeom>
        </p:spPr>
      </p:pic>
      <p:sp>
        <p:nvSpPr>
          <p:cNvPr id="11" name="TextBox 10">
            <a:extLst>
              <a:ext uri="{FF2B5EF4-FFF2-40B4-BE49-F238E27FC236}">
                <a16:creationId xmlns:a16="http://schemas.microsoft.com/office/drawing/2014/main" id="{96CB1FCD-832E-46A2-BA88-29F529C01301}"/>
              </a:ext>
            </a:extLst>
          </p:cNvPr>
          <p:cNvSpPr txBox="1"/>
          <p:nvPr/>
        </p:nvSpPr>
        <p:spPr>
          <a:xfrm>
            <a:off x="591043" y="4698240"/>
            <a:ext cx="5147390" cy="1754326"/>
          </a:xfrm>
          <a:prstGeom prst="rect">
            <a:avLst/>
          </a:prstGeom>
          <a:noFill/>
        </p:spPr>
        <p:txBody>
          <a:bodyPr wrap="square" rtlCol="0">
            <a:spAutoFit/>
          </a:bodyPr>
          <a:lstStyle/>
          <a:p>
            <a:pPr algn="just"/>
            <a:r>
              <a:rPr lang="en-GB" dirty="0">
                <a:latin typeface="Montserrat" panose="00000500000000000000" pitchFamily="2" charset="0"/>
              </a:rPr>
              <a:t>SANITY CHECK: Log-log, two straight lines are plotted (red and blue). Note that the proportionality between L and V is mediated by the field. I.e. for the same volume, if B is higher, more conductor is needed (lower </a:t>
            </a:r>
            <a:r>
              <a:rPr lang="en-GB" sz="1800" dirty="0" err="1">
                <a:latin typeface="Montserrat Medium" pitchFamily="2" charset="0"/>
              </a:rPr>
              <a:t>J</a:t>
            </a:r>
            <a:r>
              <a:rPr lang="en-GB" sz="1800" baseline="-25000" dirty="0" err="1">
                <a:latin typeface="Montserrat Medium" pitchFamily="2" charset="0"/>
              </a:rPr>
              <a:t>c</a:t>
            </a:r>
            <a:r>
              <a:rPr lang="en-GB" dirty="0">
                <a:latin typeface="Montserrat" panose="00000500000000000000" pitchFamily="2" charset="0"/>
              </a:rPr>
              <a:t>)</a:t>
            </a:r>
          </a:p>
        </p:txBody>
      </p:sp>
      <p:pic>
        <p:nvPicPr>
          <p:cNvPr id="13" name="Picture 12">
            <a:extLst>
              <a:ext uri="{FF2B5EF4-FFF2-40B4-BE49-F238E27FC236}">
                <a16:creationId xmlns:a16="http://schemas.microsoft.com/office/drawing/2014/main" id="{612E6702-FE34-4B33-B4F6-FF56778567F0}"/>
              </a:ext>
            </a:extLst>
          </p:cNvPr>
          <p:cNvPicPr>
            <a:picLocks noChangeAspect="1"/>
          </p:cNvPicPr>
          <p:nvPr/>
        </p:nvPicPr>
        <p:blipFill rotWithShape="1">
          <a:blip r:embed="rId3"/>
          <a:srcRect l="2727" r="26040" b="19022"/>
          <a:stretch/>
        </p:blipFill>
        <p:spPr>
          <a:xfrm>
            <a:off x="3110" y="1434758"/>
            <a:ext cx="6092890" cy="3177846"/>
          </a:xfrm>
          <a:prstGeom prst="rect">
            <a:avLst/>
          </a:prstGeom>
        </p:spPr>
      </p:pic>
      <p:sp>
        <p:nvSpPr>
          <p:cNvPr id="16" name="TextBox 15">
            <a:extLst>
              <a:ext uri="{FF2B5EF4-FFF2-40B4-BE49-F238E27FC236}">
                <a16:creationId xmlns:a16="http://schemas.microsoft.com/office/drawing/2014/main" id="{FEA5BC5E-1FB0-443E-A47B-16D1813A79C8}"/>
              </a:ext>
            </a:extLst>
          </p:cNvPr>
          <p:cNvSpPr txBox="1"/>
          <p:nvPr/>
        </p:nvSpPr>
        <p:spPr>
          <a:xfrm>
            <a:off x="6626289" y="4749834"/>
            <a:ext cx="5262465" cy="1200329"/>
          </a:xfrm>
          <a:prstGeom prst="rect">
            <a:avLst/>
          </a:prstGeom>
          <a:noFill/>
        </p:spPr>
        <p:txBody>
          <a:bodyPr wrap="square" rtlCol="0">
            <a:spAutoFit/>
          </a:bodyPr>
          <a:lstStyle/>
          <a:p>
            <a:pPr algn="just"/>
            <a:r>
              <a:rPr lang="en-GB" dirty="0">
                <a:latin typeface="Montserrat" panose="00000500000000000000" pitchFamily="2" charset="0"/>
              </a:rPr>
              <a:t>INSIGHT: The cells with higher fields have also higher J (colours) but the lowest </a:t>
            </a:r>
            <a:r>
              <a:rPr lang="en-GB" sz="1800" dirty="0" err="1">
                <a:latin typeface="Montserrat Medium" pitchFamily="2" charset="0"/>
              </a:rPr>
              <a:t>J</a:t>
            </a:r>
            <a:r>
              <a:rPr lang="en-GB" sz="1800" baseline="-25000" dirty="0" err="1">
                <a:latin typeface="Montserrat Medium" pitchFamily="2" charset="0"/>
              </a:rPr>
              <a:t>c</a:t>
            </a:r>
            <a:endParaRPr lang="en-GB" sz="1800" baseline="-25000" dirty="0">
              <a:latin typeface="Montserrat Medium" pitchFamily="2" charset="0"/>
            </a:endParaRPr>
          </a:p>
          <a:p>
            <a:pPr algn="just"/>
            <a:r>
              <a:rPr lang="en-GB" dirty="0">
                <a:latin typeface="Montserrat" panose="00000500000000000000" pitchFamily="2" charset="0"/>
              </a:rPr>
              <a:t>In fact, for instance, coil B8-1 is the one with the highest filling of volume (about 50%).</a:t>
            </a:r>
          </a:p>
        </p:txBody>
      </p:sp>
      <p:sp>
        <p:nvSpPr>
          <p:cNvPr id="2" name="Segnaposto piè di pagina 1">
            <a:extLst>
              <a:ext uri="{FF2B5EF4-FFF2-40B4-BE49-F238E27FC236}">
                <a16:creationId xmlns:a16="http://schemas.microsoft.com/office/drawing/2014/main" id="{56FAE09C-F1C4-4354-4157-2F37AF25B9CD}"/>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Tree>
    <p:extLst>
      <p:ext uri="{BB962C8B-B14F-4D97-AF65-F5344CB8AC3E}">
        <p14:creationId xmlns:p14="http://schemas.microsoft.com/office/powerpoint/2010/main" val="3346624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0ECB291-73A3-05EB-2014-D33F335D2544}"/>
              </a:ext>
            </a:extLst>
          </p:cNvPr>
          <p:cNvSpPr>
            <a:spLocks noGrp="1"/>
          </p:cNvSpPr>
          <p:nvPr>
            <p:ph type="dt" sz="half" idx="1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a:ln>
                  <a:noFill/>
                </a:ln>
                <a:solidFill>
                  <a:srgbClr val="D2D2D2">
                    <a:lumMod val="50000"/>
                  </a:srgbClr>
                </a:solidFill>
                <a:effectLst/>
                <a:uLnTx/>
                <a:uFillTx/>
                <a:latin typeface="Arial"/>
                <a:ea typeface="+mn-ea"/>
                <a:cs typeface="+mn-cs"/>
              </a:rPr>
              <a:t>13/3/2024</a:t>
            </a:r>
            <a:endParaRPr kumimoji="0" lang="en-GB" sz="1200" b="0" i="0" u="none" strike="noStrike" kern="1200" cap="none" spc="0" normalizeH="0" baseline="0" noProof="0" dirty="0">
              <a:ln>
                <a:noFill/>
              </a:ln>
              <a:solidFill>
                <a:srgbClr val="D2D2D2">
                  <a:lumMod val="50000"/>
                </a:srgbClr>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53239471-A3EB-7611-B888-4AF08A67C41C}"/>
              </a:ext>
            </a:extLst>
          </p:cNvPr>
          <p:cNvSpPr>
            <a:spLocks noGrp="1"/>
          </p:cNvSpPr>
          <p:nvPr>
            <p:ph type="sldNum" sz="quarter" idx="1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1" i="0" u="none" strike="noStrike" kern="1200" cap="none" spc="0" normalizeH="0" baseline="0" noProof="0" smtClean="0">
                <a:ln>
                  <a:noFill/>
                </a:ln>
                <a:solidFill>
                  <a:prstClr val="white"/>
                </a:solidFill>
                <a:effectLst/>
                <a:uLnTx/>
                <a:uFillTx/>
                <a:latin typeface="Arial Narrow"/>
                <a:ea typeface="+mn-ea"/>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1" i="0" u="none" strike="noStrike" kern="1200" cap="none" spc="0" normalizeH="0" baseline="0" noProof="0" dirty="0">
              <a:ln>
                <a:noFill/>
              </a:ln>
              <a:solidFill>
                <a:prstClr val="white"/>
              </a:solidFill>
              <a:effectLst/>
              <a:uLnTx/>
              <a:uFillTx/>
              <a:latin typeface="Arial Narrow"/>
              <a:ea typeface="+mn-ea"/>
            </a:endParaRPr>
          </a:p>
        </p:txBody>
      </p:sp>
      <p:sp>
        <p:nvSpPr>
          <p:cNvPr id="6" name="Title 5">
            <a:extLst>
              <a:ext uri="{FF2B5EF4-FFF2-40B4-BE49-F238E27FC236}">
                <a16:creationId xmlns:a16="http://schemas.microsoft.com/office/drawing/2014/main" id="{1E882150-0030-0114-A96F-0B3060F047F6}"/>
              </a:ext>
            </a:extLst>
          </p:cNvPr>
          <p:cNvSpPr>
            <a:spLocks noGrp="1"/>
          </p:cNvSpPr>
          <p:nvPr>
            <p:ph type="title"/>
          </p:nvPr>
        </p:nvSpPr>
        <p:spPr/>
        <p:txBody>
          <a:bodyPr/>
          <a:lstStyle/>
          <a:p>
            <a:r>
              <a:rPr lang="en-US" dirty="0">
                <a:solidFill>
                  <a:schemeClr val="accent2"/>
                </a:solidFill>
              </a:rPr>
              <a:t>6D Cooling mechanical cost estimation</a:t>
            </a: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E6017523-520D-428A-967B-584F81760430}"/>
                  </a:ext>
                </a:extLst>
              </p:cNvPr>
              <p:cNvSpPr txBox="1"/>
              <p:nvPr/>
            </p:nvSpPr>
            <p:spPr>
              <a:xfrm>
                <a:off x="260153" y="1367229"/>
                <a:ext cx="11617716" cy="5001369"/>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GB" dirty="0">
                    <a:latin typeface="Montserrat Medium" pitchFamily="2" charset="0"/>
                  </a:rPr>
                  <a:t>We need to evaluate the cost of mechanics.</a:t>
                </a:r>
                <a:r>
                  <a:rPr lang="en-GB" sz="1600" dirty="0">
                    <a:latin typeface="Montserrat Medium" pitchFamily="2" charset="0"/>
                  </a:rPr>
                  <a:t> </a:t>
                </a:r>
                <a:br>
                  <a:rPr lang="en-GB" sz="1600" dirty="0">
                    <a:latin typeface="Montserrat Medium" pitchFamily="2" charset="0"/>
                  </a:rPr>
                </a:br>
                <a:r>
                  <a:rPr lang="en-GB" sz="1600" dirty="0">
                    <a:latin typeface="Montserrat Medium" pitchFamily="2" charset="0"/>
                  </a:rPr>
                  <a:t>Let’s start from the work from WP.8 (R. Rossi, </a:t>
                </a:r>
                <a:r>
                  <a:rPr lang="en-GB" sz="1600" i="1" dirty="0">
                    <a:latin typeface="Montserrat Medium" pitchFamily="2" charset="0"/>
                  </a:rPr>
                  <a:t>Radio </a:t>
                </a:r>
                <a:br>
                  <a:rPr lang="en-GB" sz="1600" i="1" dirty="0">
                    <a:latin typeface="Montserrat Medium" pitchFamily="2" charset="0"/>
                  </a:rPr>
                </a:br>
                <a:r>
                  <a:rPr lang="en-GB" sz="1600" i="1" dirty="0">
                    <a:latin typeface="Montserrat Medium" pitchFamily="2" charset="0"/>
                  </a:rPr>
                  <a:t>Frequency Magnetic Field Test Facility</a:t>
                </a:r>
                <a:br>
                  <a:rPr lang="en-GB" sz="1600" i="1" dirty="0">
                    <a:latin typeface="Montserrat Medium" pitchFamily="2" charset="0"/>
                  </a:rPr>
                </a:br>
                <a:r>
                  <a:rPr lang="en-GB" sz="1600" i="1" dirty="0">
                    <a:latin typeface="Montserrat Medium" pitchFamily="2" charset="0"/>
                  </a:rPr>
                  <a:t>(RFMFTF) WG11/WP8 Demonstrator, 11/10/2023</a:t>
                </a:r>
                <a:r>
                  <a:rPr lang="en-GB" sz="1600" dirty="0">
                    <a:latin typeface="Montserrat Medium" pitchFamily="2" charset="0"/>
                  </a:rPr>
                  <a:t>)</a:t>
                </a:r>
                <a:br>
                  <a:rPr lang="en-GB" sz="1600" dirty="0">
                    <a:latin typeface="Montserrat Medium" pitchFamily="2" charset="0"/>
                  </a:rPr>
                </a:br>
                <a:endParaRPr lang="en-GB" sz="1600" dirty="0">
                  <a:latin typeface="Montserrat Medium" pitchFamily="2" charset="0"/>
                </a:endParaRPr>
              </a:p>
              <a:p>
                <a:pPr marL="285750" indent="-285750">
                  <a:spcAft>
                    <a:spcPts val="1200"/>
                  </a:spcAft>
                  <a:buFont typeface="Arial" panose="020B0604020202020204" pitchFamily="34" charset="0"/>
                  <a:buChar char="•"/>
                </a:pPr>
                <a:r>
                  <a:rPr lang="en-GB" sz="1600" dirty="0">
                    <a:latin typeface="Montserrat Medium" pitchFamily="2" charset="0"/>
                  </a:rPr>
                  <a:t>RFMFTF has 7 T in centre with inner radius of 200 mm, </a:t>
                </a:r>
                <a:br>
                  <a:rPr lang="en-GB" sz="1600" dirty="0">
                    <a:latin typeface="Montserrat Medium" pitchFamily="2" charset="0"/>
                  </a:rPr>
                </a:br>
                <a:r>
                  <a:rPr lang="en-GB" sz="1600" dirty="0">
                    <a:latin typeface="Montserrat Medium" pitchFamily="2" charset="0"/>
                  </a:rPr>
                  <a:t>on purpose similar to full A4 cell</a:t>
                </a:r>
              </a:p>
              <a:p>
                <a:pPr marL="285750" indent="-285750">
                  <a:spcAft>
                    <a:spcPts val="1200"/>
                  </a:spcAft>
                  <a:buFont typeface="Arial" panose="020B0604020202020204" pitchFamily="34" charset="0"/>
                  <a:buChar char="•"/>
                </a:pPr>
                <a:r>
                  <a:rPr lang="en-GB" sz="1600" dirty="0">
                    <a:latin typeface="Montserrat Medium" pitchFamily="2" charset="0"/>
                  </a:rPr>
                  <a:t>Design estimated by CERN:</a:t>
                </a:r>
                <a:br>
                  <a:rPr lang="en-GB" sz="1600" dirty="0">
                    <a:latin typeface="Montserrat Medium" pitchFamily="2" charset="0"/>
                  </a:rPr>
                </a:br>
                <a:r>
                  <a:rPr lang="en-GB" sz="1600" dirty="0">
                    <a:latin typeface="Montserrat Medium" pitchFamily="2" charset="0"/>
                  </a:rPr>
                  <a:t>Mechanical design ≈ 300/500 K€</a:t>
                </a:r>
              </a:p>
              <a:p>
                <a:pPr marL="285750" indent="-285750">
                  <a:spcAft>
                    <a:spcPts val="1200"/>
                  </a:spcAft>
                  <a:buFont typeface="Arial" panose="020B0604020202020204" pitchFamily="34" charset="0"/>
                  <a:buChar char="•"/>
                </a:pPr>
                <a:r>
                  <a:rPr lang="en-GB" sz="1600" dirty="0">
                    <a:latin typeface="Montserrat Medium" pitchFamily="2" charset="0"/>
                  </a:rPr>
                  <a:t>How to scale? Linearly with force</a:t>
                </a:r>
                <a:endParaRPr lang="it-IT" sz="1600" i="1" dirty="0">
                  <a:latin typeface="Cambria Math" panose="02040503050406030204" pitchFamily="18" charset="0"/>
                </a:endParaRPr>
              </a:p>
              <a:p>
                <a:pPr marL="800100" lvl="1" indent="-342900">
                  <a:spcAft>
                    <a:spcPts val="600"/>
                  </a:spcAft>
                  <a:buFont typeface="+mj-lt"/>
                  <a:buAutoNum type="arabicPeriod"/>
                </a:pPr>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𝐹</m:t>
                        </m:r>
                      </m:e>
                      <m:sub>
                        <m:r>
                          <a:rPr lang="en-GB" sz="1600" b="0" i="1" smtClean="0">
                            <a:latin typeface="Cambria Math" panose="02040503050406030204" pitchFamily="18" charset="0"/>
                          </a:rPr>
                          <m:t>𝑡𝑜𝑡</m:t>
                        </m:r>
                      </m:sub>
                    </m:sSub>
                    <m:r>
                      <a:rPr lang="en-GB" sz="160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𝐽</m:t>
                    </m:r>
                    <m:r>
                      <a:rPr lang="en-GB" sz="1600" b="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𝐵</m:t>
                    </m:r>
                    <m:r>
                      <a:rPr lang="en-GB"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𝑉</m:t>
                    </m:r>
                  </m:oMath>
                </a14:m>
                <a:r>
                  <a:rPr lang="en-GB" sz="1600" dirty="0">
                    <a:latin typeface="Montserrat Medium" pitchFamily="2" charset="0"/>
                  </a:rPr>
                  <a:t> so we take cell A4 as reference</a:t>
                </a:r>
                <a:br>
                  <a:rPr lang="en-GB" sz="1600" dirty="0">
                    <a:latin typeface="Montserrat Medium" pitchFamily="2" charset="0"/>
                  </a:rPr>
                </a:br>
                <a:endParaRPr lang="en-GB" sz="1600" dirty="0">
                  <a:latin typeface="Montserrat Medium" pitchFamily="2" charset="0"/>
                </a:endParaRPr>
              </a:p>
              <a:p>
                <a:pPr marL="342900" indent="-342900">
                  <a:buFont typeface="Arial" panose="020B0604020202020204" pitchFamily="34" charset="0"/>
                  <a:buChar char="•"/>
                </a:pPr>
                <a:r>
                  <a:rPr lang="en-GB" sz="1600" dirty="0">
                    <a:latin typeface="Montserrat Medium" pitchFamily="2" charset="0"/>
                  </a:rPr>
                  <a:t>In addition, industry costs such as assembly </a:t>
                </a:r>
                <a:br>
                  <a:rPr lang="en-GB" sz="1600" dirty="0">
                    <a:latin typeface="Montserrat Medium" pitchFamily="2" charset="0"/>
                  </a:rPr>
                </a:br>
                <a:r>
                  <a:rPr lang="en-GB" sz="1600" dirty="0">
                    <a:latin typeface="Montserrat Medium" pitchFamily="2" charset="0"/>
                  </a:rPr>
                  <a:t>and revenue margins </a:t>
                </a:r>
                <a:r>
                  <a:rPr lang="en-GB" sz="1600" dirty="0">
                    <a:latin typeface="Montserrat Medium" pitchFamily="2" charset="0"/>
                    <a:ea typeface="Calibri" panose="020F0502020204030204" pitchFamily="34" charset="0"/>
                    <a:cs typeface="Calibri" panose="020F0502020204030204" pitchFamily="34" charset="0"/>
                  </a:rPr>
                  <a:t>→ +50% estimation</a:t>
                </a:r>
                <a:br>
                  <a:rPr lang="en-GB" sz="1600" dirty="0">
                    <a:latin typeface="Montserrat Medium" pitchFamily="2" charset="0"/>
                    <a:ea typeface="Calibri" panose="020F0502020204030204" pitchFamily="34" charset="0"/>
                    <a:cs typeface="Calibri" panose="020F0502020204030204" pitchFamily="34" charset="0"/>
                  </a:rPr>
                </a:br>
                <a:br>
                  <a:rPr lang="en-GB" sz="1600" dirty="0">
                    <a:latin typeface="Montserrat Medium" pitchFamily="2" charset="0"/>
                    <a:ea typeface="Calibri" panose="020F0502020204030204" pitchFamily="34" charset="0"/>
                    <a:cs typeface="Calibri" panose="020F0502020204030204" pitchFamily="34" charset="0"/>
                  </a:rPr>
                </a:br>
                <a:r>
                  <a:rPr lang="en-GB" sz="1600" dirty="0">
                    <a:latin typeface="Montserrat Medium" pitchFamily="2" charset="0"/>
                  </a:rPr>
                  <a:t>Weighted-average cell cost = </a:t>
                </a:r>
                <a:r>
                  <a:rPr lang="en-GB" sz="3200" b="1" dirty="0">
                    <a:solidFill>
                      <a:srgbClr val="C83964"/>
                    </a:solidFill>
                    <a:latin typeface="Montserrat" panose="00000500000000000000" pitchFamily="2" charset="0"/>
                  </a:rPr>
                  <a:t>1.4 M</a:t>
                </a:r>
                <a:r>
                  <a:rPr lang="en-GB" sz="1600" dirty="0">
                    <a:latin typeface="Montserrat Medium" pitchFamily="2" charset="0"/>
                  </a:rPr>
                  <a:t> </a:t>
                </a:r>
                <a:r>
                  <a:rPr lang="en-GB" sz="3200" dirty="0">
                    <a:solidFill>
                      <a:schemeClr val="accent2"/>
                    </a:solidFill>
                    <a:latin typeface="Montserrat Medium" pitchFamily="2" charset="0"/>
                  </a:rPr>
                  <a:t>€</a:t>
                </a:r>
              </a:p>
            </p:txBody>
          </p:sp>
        </mc:Choice>
        <mc:Fallback xmlns="">
          <p:sp>
            <p:nvSpPr>
              <p:cNvPr id="54" name="TextBox 53">
                <a:extLst>
                  <a:ext uri="{FF2B5EF4-FFF2-40B4-BE49-F238E27FC236}">
                    <a16:creationId xmlns:a16="http://schemas.microsoft.com/office/drawing/2014/main" id="{E6017523-520D-428A-967B-584F81760430}"/>
                  </a:ext>
                </a:extLst>
              </p:cNvPr>
              <p:cNvSpPr txBox="1">
                <a:spLocks noRot="1" noChangeAspect="1" noMove="1" noResize="1" noEditPoints="1" noAdjustHandles="1" noChangeArrowheads="1" noChangeShapeType="1" noTextEdit="1"/>
              </p:cNvSpPr>
              <p:nvPr/>
            </p:nvSpPr>
            <p:spPr>
              <a:xfrm>
                <a:off x="260153" y="1367229"/>
                <a:ext cx="11617716" cy="5001369"/>
              </a:xfrm>
              <a:prstGeom prst="rect">
                <a:avLst/>
              </a:prstGeom>
              <a:blipFill>
                <a:blip r:embed="rId2"/>
                <a:stretch>
                  <a:fillRect l="-367" t="-487" b="-3045"/>
                </a:stretch>
              </a:blipFill>
            </p:spPr>
            <p:txBody>
              <a:bodyPr/>
              <a:lstStyle/>
              <a:p>
                <a:r>
                  <a:rPr lang="it-IT">
                    <a:noFill/>
                  </a:rPr>
                  <a:t> </a:t>
                </a:r>
              </a:p>
            </p:txBody>
          </p:sp>
        </mc:Fallback>
      </mc:AlternateContent>
      <p:pic>
        <p:nvPicPr>
          <p:cNvPr id="51" name="Picture 50" descr="A white machine with several tubes&#10;&#10;Description automatically generated with medium confidence">
            <a:extLst>
              <a:ext uri="{FF2B5EF4-FFF2-40B4-BE49-F238E27FC236}">
                <a16:creationId xmlns:a16="http://schemas.microsoft.com/office/drawing/2014/main" id="{E5308400-8AD4-4F95-8080-67826537AA7F}"/>
              </a:ext>
            </a:extLst>
          </p:cNvPr>
          <p:cNvPicPr>
            <a:picLocks noChangeAspect="1"/>
          </p:cNvPicPr>
          <p:nvPr/>
        </p:nvPicPr>
        <p:blipFill>
          <a:blip r:embed="rId3"/>
          <a:stretch>
            <a:fillRect/>
          </a:stretch>
        </p:blipFill>
        <p:spPr>
          <a:xfrm>
            <a:off x="9646901" y="1367229"/>
            <a:ext cx="2380571" cy="2430772"/>
          </a:xfrm>
          <a:prstGeom prst="rect">
            <a:avLst/>
          </a:prstGeom>
        </p:spPr>
      </p:pic>
      <p:pic>
        <p:nvPicPr>
          <p:cNvPr id="52" name="Picture 51" descr="A blue and yellow machine&#10;&#10;Description automatically generated">
            <a:extLst>
              <a:ext uri="{FF2B5EF4-FFF2-40B4-BE49-F238E27FC236}">
                <a16:creationId xmlns:a16="http://schemas.microsoft.com/office/drawing/2014/main" id="{837E83BC-A20D-4F61-9EF2-9B0F1DCB0122}"/>
              </a:ext>
            </a:extLst>
          </p:cNvPr>
          <p:cNvPicPr>
            <a:picLocks noChangeAspect="1"/>
          </p:cNvPicPr>
          <p:nvPr/>
        </p:nvPicPr>
        <p:blipFill>
          <a:blip r:embed="rId4"/>
          <a:stretch>
            <a:fillRect/>
          </a:stretch>
        </p:blipFill>
        <p:spPr>
          <a:xfrm>
            <a:off x="6971665" y="1367229"/>
            <a:ext cx="2477769" cy="2430772"/>
          </a:xfrm>
          <a:prstGeom prst="rect">
            <a:avLst/>
          </a:prstGeom>
        </p:spPr>
      </p:pic>
      <p:sp>
        <p:nvSpPr>
          <p:cNvPr id="53" name="TextBox 52">
            <a:extLst>
              <a:ext uri="{FF2B5EF4-FFF2-40B4-BE49-F238E27FC236}">
                <a16:creationId xmlns:a16="http://schemas.microsoft.com/office/drawing/2014/main" id="{3325A9FD-E489-45C1-9309-A0DDF6AB5EDC}"/>
              </a:ext>
            </a:extLst>
          </p:cNvPr>
          <p:cNvSpPr txBox="1"/>
          <p:nvPr/>
        </p:nvSpPr>
        <p:spPr>
          <a:xfrm>
            <a:off x="6774025" y="844813"/>
            <a:ext cx="4553339" cy="261610"/>
          </a:xfrm>
          <a:prstGeom prst="rect">
            <a:avLst/>
          </a:prstGeom>
          <a:noFill/>
        </p:spPr>
        <p:txBody>
          <a:bodyPr wrap="square" rtlCol="0">
            <a:spAutoFit/>
          </a:bodyPr>
          <a:lstStyle/>
          <a:p>
            <a:pPr algn="l"/>
            <a:r>
              <a:rPr lang="en-GB" sz="1100" i="1" dirty="0">
                <a:ln w="0"/>
                <a:solidFill>
                  <a:schemeClr val="accent1"/>
                </a:solidFill>
                <a:effectLst>
                  <a:outerShdw blurRad="38100" dist="25400" dir="5400000" algn="ctr" rotWithShape="0">
                    <a:srgbClr val="6E747A">
                      <a:alpha val="43000"/>
                    </a:srgbClr>
                  </a:outerShdw>
                </a:effectLst>
                <a:latin typeface="Montserrat" panose="00000500000000000000" pitchFamily="2" charset="0"/>
              </a:rPr>
              <a:t>A more complete work should also propagate uncertainty!</a:t>
            </a:r>
          </a:p>
        </p:txBody>
      </p:sp>
      <p:pic>
        <p:nvPicPr>
          <p:cNvPr id="7" name="Picture 6">
            <a:extLst>
              <a:ext uri="{FF2B5EF4-FFF2-40B4-BE49-F238E27FC236}">
                <a16:creationId xmlns:a16="http://schemas.microsoft.com/office/drawing/2014/main" id="{42AC65F5-EEF1-4209-8CBA-0A9C6937F2A1}"/>
              </a:ext>
            </a:extLst>
          </p:cNvPr>
          <p:cNvPicPr>
            <a:picLocks noChangeAspect="1"/>
          </p:cNvPicPr>
          <p:nvPr/>
        </p:nvPicPr>
        <p:blipFill rotWithShape="1">
          <a:blip r:embed="rId5"/>
          <a:srcRect r="23495" b="15917"/>
          <a:stretch/>
        </p:blipFill>
        <p:spPr>
          <a:xfrm>
            <a:off x="6818949" y="4009922"/>
            <a:ext cx="5260970" cy="2321174"/>
          </a:xfrm>
          <a:prstGeom prst="rect">
            <a:avLst/>
          </a:prstGeom>
        </p:spPr>
      </p:pic>
      <p:sp>
        <p:nvSpPr>
          <p:cNvPr id="8" name="Rectangle 7">
            <a:extLst>
              <a:ext uri="{FF2B5EF4-FFF2-40B4-BE49-F238E27FC236}">
                <a16:creationId xmlns:a16="http://schemas.microsoft.com/office/drawing/2014/main" id="{C63B4BB4-E8E7-44F3-A606-2E90E9AD0969}"/>
              </a:ext>
            </a:extLst>
          </p:cNvPr>
          <p:cNvSpPr/>
          <p:nvPr/>
        </p:nvSpPr>
        <p:spPr>
          <a:xfrm>
            <a:off x="1695450" y="4488179"/>
            <a:ext cx="876300" cy="281941"/>
          </a:xfrm>
          <a:prstGeom prst="rect">
            <a:avLst/>
          </a:prstGeom>
          <a:noFill/>
          <a:ln w="12700" cap="flat" cmpd="sng" algn="ctr">
            <a:solidFill>
              <a:schemeClr val="accent1"/>
            </a:solidFill>
            <a:prstDash val="sysDash"/>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9" name="TextBox 8">
            <a:extLst>
              <a:ext uri="{FF2B5EF4-FFF2-40B4-BE49-F238E27FC236}">
                <a16:creationId xmlns:a16="http://schemas.microsoft.com/office/drawing/2014/main" id="{C2769DE7-E01E-41B0-B492-7ECD700E1CD2}"/>
              </a:ext>
            </a:extLst>
          </p:cNvPr>
          <p:cNvSpPr txBox="1"/>
          <p:nvPr/>
        </p:nvSpPr>
        <p:spPr>
          <a:xfrm>
            <a:off x="2278382" y="4252435"/>
            <a:ext cx="1234440" cy="276999"/>
          </a:xfrm>
          <a:prstGeom prst="rect">
            <a:avLst/>
          </a:prstGeom>
          <a:noFill/>
        </p:spPr>
        <p:txBody>
          <a:bodyPr wrap="square" rtlCol="0">
            <a:spAutoFit/>
          </a:bodyPr>
          <a:lstStyle/>
          <a:p>
            <a:pPr algn="l"/>
            <a:r>
              <a:rPr lang="en-GB" sz="1200" dirty="0">
                <a:solidFill>
                  <a:schemeClr val="accent1"/>
                </a:solidFill>
                <a:latin typeface="Montserrat" panose="00000500000000000000" pitchFamily="2" charset="0"/>
              </a:rPr>
              <a:t>Scaling factor</a:t>
            </a:r>
          </a:p>
        </p:txBody>
      </p:sp>
      <p:sp>
        <p:nvSpPr>
          <p:cNvPr id="12" name="TextBox 11">
            <a:extLst>
              <a:ext uri="{FF2B5EF4-FFF2-40B4-BE49-F238E27FC236}">
                <a16:creationId xmlns:a16="http://schemas.microsoft.com/office/drawing/2014/main" id="{C4864B10-C4A6-4503-9CC7-5AB3DD3884C5}"/>
              </a:ext>
            </a:extLst>
          </p:cNvPr>
          <p:cNvSpPr txBox="1"/>
          <p:nvPr/>
        </p:nvSpPr>
        <p:spPr>
          <a:xfrm>
            <a:off x="4339644" y="3486702"/>
            <a:ext cx="2380571" cy="738664"/>
          </a:xfrm>
          <a:prstGeom prst="rect">
            <a:avLst/>
          </a:prstGeom>
          <a:noFill/>
        </p:spPr>
        <p:txBody>
          <a:bodyPr wrap="square" rtlCol="0">
            <a:spAutoFit/>
          </a:bodyPr>
          <a:lstStyle/>
          <a:p>
            <a:pPr algn="l"/>
            <a:r>
              <a:rPr lang="en-GB" sz="1400" dirty="0">
                <a:solidFill>
                  <a:srgbClr val="C83964"/>
                </a:solidFill>
                <a:latin typeface="Montserrat" panose="00000500000000000000" pitchFamily="2" charset="0"/>
              </a:rPr>
              <a:t>I take 300, but then add 100 for all other system</a:t>
            </a:r>
            <a:br>
              <a:rPr lang="en-GB" sz="1400" dirty="0">
                <a:solidFill>
                  <a:srgbClr val="C83964"/>
                </a:solidFill>
                <a:latin typeface="Montserrat" panose="00000500000000000000" pitchFamily="2" charset="0"/>
              </a:rPr>
            </a:br>
            <a:r>
              <a:rPr lang="en-GB" sz="1400" dirty="0">
                <a:solidFill>
                  <a:srgbClr val="C83964"/>
                </a:solidFill>
                <a:latin typeface="Montserrat" panose="00000500000000000000" pitchFamily="2" charset="0"/>
              </a:rPr>
              <a:t>(cooling, sensors, etc..)</a:t>
            </a:r>
          </a:p>
        </p:txBody>
      </p:sp>
      <p:sp>
        <p:nvSpPr>
          <p:cNvPr id="2" name="Segnaposto piè di pagina 1">
            <a:extLst>
              <a:ext uri="{FF2B5EF4-FFF2-40B4-BE49-F238E27FC236}">
                <a16:creationId xmlns:a16="http://schemas.microsoft.com/office/drawing/2014/main" id="{5A3036B5-28F2-E560-161A-6E9B14D6D2FA}"/>
              </a:ext>
            </a:extLst>
          </p:cNvPr>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D2D2D2">
                    <a:lumMod val="50000"/>
                  </a:srgbClr>
                </a:solidFill>
                <a:effectLst/>
                <a:uLnTx/>
                <a:uFillTx/>
                <a:latin typeface="Arial Narrow"/>
                <a:ea typeface="+mn-ea"/>
              </a:rPr>
              <a:t>Magnet plan, muon beam production -IMCC and MuCol Annual Meeting 2024</a:t>
            </a:r>
            <a:endParaRPr kumimoji="0" lang="en-GB" sz="1600" b="0" i="0" u="none" strike="noStrike" kern="1200" cap="none" spc="0" normalizeH="0" baseline="0" noProof="0" dirty="0">
              <a:ln>
                <a:noFill/>
              </a:ln>
              <a:solidFill>
                <a:srgbClr val="D2D2D2">
                  <a:lumMod val="50000"/>
                </a:srgbClr>
              </a:solidFill>
              <a:effectLst/>
              <a:uLnTx/>
              <a:uFillTx/>
              <a:latin typeface="Arial Narrow"/>
              <a:ea typeface="+mn-ea"/>
            </a:endParaRPr>
          </a:p>
        </p:txBody>
      </p:sp>
    </p:spTree>
    <p:extLst>
      <p:ext uri="{BB962C8B-B14F-4D97-AF65-F5344CB8AC3E}">
        <p14:creationId xmlns:p14="http://schemas.microsoft.com/office/powerpoint/2010/main" val="2784975362"/>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dirty="0" smtClean="0">
            <a:solidFill>
              <a:srgbClr val="C83964"/>
            </a:solidFill>
            <a:latin typeface="Montserrat" panose="00000500000000000000" pitchFamily="2" charset="0"/>
          </a:defRPr>
        </a:defPPr>
      </a:lstStyle>
    </a:txDef>
  </a:objectDefaults>
  <a:extraClrSchemeLst/>
</a:theme>
</file>

<file path=ppt/theme/theme2.xml><?xml version="1.0" encoding="utf-8"?>
<a:theme xmlns:a="http://schemas.openxmlformats.org/drawingml/2006/main" name="2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dirty="0" smtClean="0">
            <a:solidFill>
              <a:srgbClr val="C83964"/>
            </a:solidFill>
            <a:latin typeface="Montserrat" panose="00000500000000000000" pitchFamily="2" charset="0"/>
          </a:defRPr>
        </a:defPPr>
      </a:lstStyle>
    </a:txDef>
  </a:objectDefaults>
  <a:extraClrSchemeLst/>
</a:theme>
</file>

<file path=ppt/theme/theme3.xml><?xml version="1.0" encoding="utf-8"?>
<a:theme xmlns:a="http://schemas.openxmlformats.org/drawingml/2006/main" name="3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dirty="0" smtClean="0">
            <a:solidFill>
              <a:srgbClr val="C83964"/>
            </a:solidFill>
            <a:latin typeface="Montserrat" panose="00000500000000000000" pitchFamily="2" charset="0"/>
          </a:defRPr>
        </a:defPPr>
      </a:lstStyle>
    </a:txDef>
  </a:objectDefaults>
  <a:extraClrSchemeLst/>
</a:theme>
</file>

<file path=ppt/theme/theme4.xml><?xml version="1.0" encoding="utf-8"?>
<a:theme xmlns:a="http://schemas.openxmlformats.org/drawingml/2006/main" name="WP_HE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ntserra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1349</Words>
  <Application>Microsoft Office PowerPoint</Application>
  <PresentationFormat>Widescreen</PresentationFormat>
  <Paragraphs>296</Paragraphs>
  <Slides>13</Slides>
  <Notes>0</Notes>
  <HiddenSlides>0</HiddenSlides>
  <MMClips>0</MMClips>
  <ScaleCrop>false</ScaleCrop>
  <HeadingPairs>
    <vt:vector size="6" baseType="variant">
      <vt:variant>
        <vt:lpstr>Caratteri utilizzati</vt:lpstr>
      </vt:variant>
      <vt:variant>
        <vt:i4>12</vt:i4>
      </vt:variant>
      <vt:variant>
        <vt:lpstr>Tema</vt:lpstr>
      </vt:variant>
      <vt:variant>
        <vt:i4>4</vt:i4>
      </vt:variant>
      <vt:variant>
        <vt:lpstr>Titoli diapositive</vt:lpstr>
      </vt:variant>
      <vt:variant>
        <vt:i4>13</vt:i4>
      </vt:variant>
    </vt:vector>
  </HeadingPairs>
  <TitlesOfParts>
    <vt:vector size="29" baseType="lpstr">
      <vt:lpstr>Aptos</vt:lpstr>
      <vt:lpstr>Arial</vt:lpstr>
      <vt:lpstr>Arial Narrow</vt:lpstr>
      <vt:lpstr>Calibri</vt:lpstr>
      <vt:lpstr>Calibri Light</vt:lpstr>
      <vt:lpstr>Cambria Math</vt:lpstr>
      <vt:lpstr>Montserrat</vt:lpstr>
      <vt:lpstr>Montserrat Medium</vt:lpstr>
      <vt:lpstr>Montserrat SemiBold</vt:lpstr>
      <vt:lpstr>Oswald Medium</vt:lpstr>
      <vt:lpstr>sourcesans-regular</vt:lpstr>
      <vt:lpstr>Wingdings</vt:lpstr>
      <vt:lpstr>IMCC - 1</vt:lpstr>
      <vt:lpstr>2_IMCC - 1</vt:lpstr>
      <vt:lpstr>3_IMCC - 1</vt:lpstr>
      <vt:lpstr>WP_HEP</vt:lpstr>
      <vt:lpstr>Magnet plan muon beam production</vt:lpstr>
      <vt:lpstr>Outline</vt:lpstr>
      <vt:lpstr>Price assumption</vt:lpstr>
      <vt:lpstr>Target solenoid cost estimation</vt:lpstr>
      <vt:lpstr>6D Cooling Magnet design “conversion”</vt:lpstr>
      <vt:lpstr>All Cells and the Distance they cover</vt:lpstr>
      <vt:lpstr>Results in terms of conductor consumption</vt:lpstr>
      <vt:lpstr>Some insights to check and comment</vt:lpstr>
      <vt:lpstr>6D Cooling mechanical cost estimation</vt:lpstr>
      <vt:lpstr>One + one km of 6D cooling</vt:lpstr>
      <vt:lpstr>6D Cooling Schedule and people</vt:lpstr>
      <vt:lpstr>Final Cooling cost estimation</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Stefano Sorti</dc:creator>
  <cp:lastModifiedBy>Marco Statera</cp:lastModifiedBy>
  <cp:revision>154</cp:revision>
  <dcterms:created xsi:type="dcterms:W3CDTF">2023-11-07T15:38:18Z</dcterms:created>
  <dcterms:modified xsi:type="dcterms:W3CDTF">2024-03-13T07:58:54Z</dcterms:modified>
</cp:coreProperties>
</file>