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notesMasterIdLst>
    <p:notesMasterId r:id="rId23"/>
  </p:notesMasterIdLst>
  <p:sldIdLst>
    <p:sldId id="256" r:id="rId7"/>
    <p:sldId id="257" r:id="rId8"/>
    <p:sldId id="304" r:id="rId9"/>
    <p:sldId id="263" r:id="rId10"/>
    <p:sldId id="264" r:id="rId11"/>
    <p:sldId id="306" r:id="rId12"/>
    <p:sldId id="333" r:id="rId13"/>
    <p:sldId id="331" r:id="rId14"/>
    <p:sldId id="335" r:id="rId15"/>
    <p:sldId id="315" r:id="rId16"/>
    <p:sldId id="336" r:id="rId17"/>
    <p:sldId id="299" r:id="rId18"/>
    <p:sldId id="332" r:id="rId19"/>
    <p:sldId id="302" r:id="rId20"/>
    <p:sldId id="334" r:id="rId21"/>
    <p:sldId id="292" r:id="rId22"/>
  </p:sldIdLst>
  <p:sldSz cx="9144000" cy="5143500" type="screen16x9"/>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0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140C81-756A-4445-97BB-968BD9A7E7E4}" v="99" dt="2024-03-13T17:14:26.555"/>
    <p1510:client id="{2458928D-3037-40CF-BDBA-DCF29029E18D}" v="1342" dt="2024-03-12T22:06:01.860"/>
    <p1510:client id="{357470BE-3AA8-4840-A7F0-2DDF9A62AA53}" v="1468" dt="2024-03-13T07:17:38.388"/>
    <p1510:client id="{36118A4D-846D-442E-BC5D-4A66E075A602}" v="33" dt="2024-03-13T07:21:53.596"/>
    <p1510:client id="{60BCDEF1-D0A2-4E4F-97BF-E2199AD98BA1}" v="98" dt="2024-03-13T10:58:37.049"/>
    <p1510:client id="{753F0E4A-BA92-45D5-B100-B7530EEC15E1}" v="74" dt="2024-03-13T08:27:16.492"/>
    <p1510:client id="{7E588BD4-3A13-4B5D-8775-18FF113B0F7A}" v="103" dt="2024-03-13T10:48:29.802"/>
    <p1510:client id="{A01148A4-01DB-46B3-8DA4-ED241A5567A9}" v="5592" dt="2024-03-11T17:57:45.273"/>
    <p1510:client id="{A446122B-55A4-4815-8345-7283AEC2FE64}" v="1336" dt="2024-03-13T07:44:48.639"/>
    <p1510:client id="{A815113E-8B5C-4B19-8DDA-D95275D2F584}" v="1526" dt="2024-03-12T11:14:33.158"/>
    <p1510:client id="{AB0D06D4-E1D9-4895-8DAE-7CBD7C00BAEB}" v="546" dt="2024-03-13T09:14:18.116"/>
    <p1510:client id="{BCBE441B-6D17-48D9-BD9C-59937E9BD6C1}" v="272" dt="2024-03-13T17:07:14.581"/>
    <p1510:client id="{BDD2BF66-F730-4677-B074-6091A4F52AB2}" v="11" dt="2024-03-13T08:07:09.884"/>
    <p1510:client id="{DD2BFE64-DEF9-400D-9E8F-4274565D860F}" v="2105" dt="2024-03-12T23:00:11.8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337"/>
    <p:restoredTop sz="84985"/>
  </p:normalViewPr>
  <p:slideViewPr>
    <p:cSldViewPr snapToGrid="0">
      <p:cViewPr>
        <p:scale>
          <a:sx n="190" d="100"/>
          <a:sy n="190" d="100"/>
        </p:scale>
        <p:origin x="-392" y="4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a Desire Valdor" userId="yqvzYRsRjhv6Cl9iOzzroxyf/aYCGzGuIapPskMD2Jo=" providerId="None" clId="Web-{BDD2BF66-F730-4677-B074-6091A4F52AB2}"/>
    <pc:docChg chg="modSld">
      <pc:chgData name="Paula Desire Valdor" userId="yqvzYRsRjhv6Cl9iOzzroxyf/aYCGzGuIapPskMD2Jo=" providerId="None" clId="Web-{BDD2BF66-F730-4677-B074-6091A4F52AB2}" dt="2024-03-13T08:07:08.056" v="7" actId="20577"/>
      <pc:docMkLst>
        <pc:docMk/>
      </pc:docMkLst>
      <pc:sldChg chg="modSp">
        <pc:chgData name="Paula Desire Valdor" userId="yqvzYRsRjhv6Cl9iOzzroxyf/aYCGzGuIapPskMD2Jo=" providerId="None" clId="Web-{BDD2BF66-F730-4677-B074-6091A4F52AB2}" dt="2024-03-13T08:07:08.056" v="7" actId="20577"/>
        <pc:sldMkLst>
          <pc:docMk/>
          <pc:sldMk cId="0" sldId="257"/>
        </pc:sldMkLst>
        <pc:spChg chg="mod">
          <ac:chgData name="Paula Desire Valdor" userId="yqvzYRsRjhv6Cl9iOzzroxyf/aYCGzGuIapPskMD2Jo=" providerId="None" clId="Web-{BDD2BF66-F730-4677-B074-6091A4F52AB2}" dt="2024-03-13T08:07:08.056" v="7" actId="20577"/>
          <ac:spMkLst>
            <pc:docMk/>
            <pc:sldMk cId="0" sldId="257"/>
            <ac:spMk id="246" creationId="{00000000-0000-0000-0000-000000000000}"/>
          </ac:spMkLst>
        </pc:spChg>
      </pc:sldChg>
    </pc:docChg>
  </pc:docChgLst>
  <pc:docChgLst>
    <pc:chgData name="Paula Desire Valdor" userId="yqvzYRsRjhv6Cl9iOzzroxyf/aYCGzGuIapPskMD2Jo=" providerId="None" clId="Web-{E65B5424-0D64-4404-BA5B-7B7F9BEBFAF9}"/>
    <pc:docChg chg="delSld modSld">
      <pc:chgData name="Paula Desire Valdor" userId="yqvzYRsRjhv6Cl9iOzzroxyf/aYCGzGuIapPskMD2Jo=" providerId="None" clId="Web-{E65B5424-0D64-4404-BA5B-7B7F9BEBFAF9}" dt="2024-03-11T12:49:30.509" v="196"/>
      <pc:docMkLst>
        <pc:docMk/>
      </pc:docMkLst>
      <pc:sldChg chg="del">
        <pc:chgData name="Paula Desire Valdor" userId="yqvzYRsRjhv6Cl9iOzzroxyf/aYCGzGuIapPskMD2Jo=" providerId="None" clId="Web-{E65B5424-0D64-4404-BA5B-7B7F9BEBFAF9}" dt="2024-03-11T12:49:30.509" v="196"/>
        <pc:sldMkLst>
          <pc:docMk/>
          <pc:sldMk cId="1816986548" sldId="297"/>
        </pc:sldMkLst>
      </pc:sldChg>
      <pc:sldChg chg="addSp delSp modSp">
        <pc:chgData name="Paula Desire Valdor" userId="yqvzYRsRjhv6Cl9iOzzroxyf/aYCGzGuIapPskMD2Jo=" providerId="None" clId="Web-{E65B5424-0D64-4404-BA5B-7B7F9BEBFAF9}" dt="2024-03-11T12:49:01.477" v="190" actId="20577"/>
        <pc:sldMkLst>
          <pc:docMk/>
          <pc:sldMk cId="507255649" sldId="306"/>
        </pc:sldMkLst>
        <pc:spChg chg="add mod">
          <ac:chgData name="Paula Desire Valdor" userId="yqvzYRsRjhv6Cl9iOzzroxyf/aYCGzGuIapPskMD2Jo=" providerId="None" clId="Web-{E65B5424-0D64-4404-BA5B-7B7F9BEBFAF9}" dt="2024-03-11T12:41:52.343" v="91"/>
          <ac:spMkLst>
            <pc:docMk/>
            <pc:sldMk cId="507255649" sldId="306"/>
            <ac:spMk id="5" creationId="{785366B0-1A63-315D-983F-2F6CC3802B84}"/>
          </ac:spMkLst>
        </pc:spChg>
        <pc:spChg chg="mod">
          <ac:chgData name="Paula Desire Valdor" userId="yqvzYRsRjhv6Cl9iOzzroxyf/aYCGzGuIapPskMD2Jo=" providerId="None" clId="Web-{E65B5424-0D64-4404-BA5B-7B7F9BEBFAF9}" dt="2024-03-11T12:49:01.477" v="190" actId="20577"/>
          <ac:spMkLst>
            <pc:docMk/>
            <pc:sldMk cId="507255649" sldId="306"/>
            <ac:spMk id="6" creationId="{D1A93580-050D-D5A8-A9D4-804174685E43}"/>
          </ac:spMkLst>
        </pc:spChg>
        <pc:spChg chg="del">
          <ac:chgData name="Paula Desire Valdor" userId="yqvzYRsRjhv6Cl9iOzzroxyf/aYCGzGuIapPskMD2Jo=" providerId="None" clId="Web-{E65B5424-0D64-4404-BA5B-7B7F9BEBFAF9}" dt="2024-03-11T12:45:22.472" v="145"/>
          <ac:spMkLst>
            <pc:docMk/>
            <pc:sldMk cId="507255649" sldId="306"/>
            <ac:spMk id="8" creationId="{6765A8CA-3DC3-2BB3-D289-8BD566F7BEB7}"/>
          </ac:spMkLst>
        </pc:spChg>
        <pc:spChg chg="add mod">
          <ac:chgData name="Paula Desire Valdor" userId="yqvzYRsRjhv6Cl9iOzzroxyf/aYCGzGuIapPskMD2Jo=" providerId="None" clId="Web-{E65B5424-0D64-4404-BA5B-7B7F9BEBFAF9}" dt="2024-03-11T12:42:27.828" v="98" actId="14100"/>
          <ac:spMkLst>
            <pc:docMk/>
            <pc:sldMk cId="507255649" sldId="306"/>
            <ac:spMk id="9" creationId="{769F7173-DB69-CB8A-6EAA-7ED105D2F5FD}"/>
          </ac:spMkLst>
        </pc:spChg>
        <pc:spChg chg="add del mod">
          <ac:chgData name="Paula Desire Valdor" userId="yqvzYRsRjhv6Cl9iOzzroxyf/aYCGzGuIapPskMD2Jo=" providerId="None" clId="Web-{E65B5424-0D64-4404-BA5B-7B7F9BEBFAF9}" dt="2024-03-11T12:42:53.703" v="103"/>
          <ac:spMkLst>
            <pc:docMk/>
            <pc:sldMk cId="507255649" sldId="306"/>
            <ac:spMk id="10" creationId="{120FE2EC-6430-C3C1-12CB-48AE6B453F5C}"/>
          </ac:spMkLst>
        </pc:spChg>
        <pc:spChg chg="add mod">
          <ac:chgData name="Paula Desire Valdor" userId="yqvzYRsRjhv6Cl9iOzzroxyf/aYCGzGuIapPskMD2Jo=" providerId="None" clId="Web-{E65B5424-0D64-4404-BA5B-7B7F9BEBFAF9}" dt="2024-03-11T12:43:10.266" v="107"/>
          <ac:spMkLst>
            <pc:docMk/>
            <pc:sldMk cId="507255649" sldId="306"/>
            <ac:spMk id="11" creationId="{512681FD-5474-6D43-A52A-64414CA85183}"/>
          </ac:spMkLst>
        </pc:spChg>
        <pc:spChg chg="del">
          <ac:chgData name="Paula Desire Valdor" userId="yqvzYRsRjhv6Cl9iOzzroxyf/aYCGzGuIapPskMD2Jo=" providerId="None" clId="Web-{E65B5424-0D64-4404-BA5B-7B7F9BEBFAF9}" dt="2024-03-11T12:45:02.019" v="142"/>
          <ac:spMkLst>
            <pc:docMk/>
            <pc:sldMk cId="507255649" sldId="306"/>
            <ac:spMk id="14" creationId="{F565CFFF-68BF-7B05-06BA-C23174BA3E87}"/>
          </ac:spMkLst>
        </pc:spChg>
        <pc:spChg chg="add mod">
          <ac:chgData name="Paula Desire Valdor" userId="yqvzYRsRjhv6Cl9iOzzroxyf/aYCGzGuIapPskMD2Jo=" providerId="None" clId="Web-{E65B5424-0D64-4404-BA5B-7B7F9BEBFAF9}" dt="2024-03-11T12:43:32.376" v="112" actId="688"/>
          <ac:spMkLst>
            <pc:docMk/>
            <pc:sldMk cId="507255649" sldId="306"/>
            <ac:spMk id="15" creationId="{C8692D23-5151-69CD-5EA0-70035CA34400}"/>
          </ac:spMkLst>
        </pc:spChg>
        <pc:grpChg chg="mod">
          <ac:chgData name="Paula Desire Valdor" userId="yqvzYRsRjhv6Cl9iOzzroxyf/aYCGzGuIapPskMD2Jo=" providerId="None" clId="Web-{E65B5424-0D64-4404-BA5B-7B7F9BEBFAF9}" dt="2024-03-11T12:41:27.764" v="86" actId="1076"/>
          <ac:grpSpMkLst>
            <pc:docMk/>
            <pc:sldMk cId="507255649" sldId="306"/>
            <ac:grpSpMk id="4" creationId="{1394749D-B2C4-499C-3958-B954D41B9694}"/>
          </ac:grpSpMkLst>
        </pc:grpChg>
        <pc:grpChg chg="add mod">
          <ac:chgData name="Paula Desire Valdor" userId="yqvzYRsRjhv6Cl9iOzzroxyf/aYCGzGuIapPskMD2Jo=" providerId="None" clId="Web-{E65B5424-0D64-4404-BA5B-7B7F9BEBFAF9}" dt="2024-03-11T12:45:20.332" v="144" actId="1076"/>
          <ac:grpSpMkLst>
            <pc:docMk/>
            <pc:sldMk cId="507255649" sldId="306"/>
            <ac:grpSpMk id="16" creationId="{1D8CDE69-B3EF-96EE-EEE8-D656CD644A75}"/>
          </ac:grpSpMkLst>
        </pc:grpChg>
        <pc:cxnChg chg="add del mod">
          <ac:chgData name="Paula Desire Valdor" userId="yqvzYRsRjhv6Cl9iOzzroxyf/aYCGzGuIapPskMD2Jo=" providerId="None" clId="Web-{E65B5424-0D64-4404-BA5B-7B7F9BEBFAF9}" dt="2024-03-11T12:41:39.045" v="90"/>
          <ac:cxnSpMkLst>
            <pc:docMk/>
            <pc:sldMk cId="507255649" sldId="306"/>
            <ac:cxnSpMk id="7" creationId="{9EE6B6DA-8423-2DE9-A61E-65E359B1E975}"/>
          </ac:cxnSpMkLst>
        </pc:cxnChg>
      </pc:sldChg>
      <pc:sldChg chg="del">
        <pc:chgData name="Paula Desire Valdor" userId="yqvzYRsRjhv6Cl9iOzzroxyf/aYCGzGuIapPskMD2Jo=" providerId="None" clId="Web-{E65B5424-0D64-4404-BA5B-7B7F9BEBFAF9}" dt="2024-03-11T12:49:29.853" v="195"/>
        <pc:sldMkLst>
          <pc:docMk/>
          <pc:sldMk cId="4190183936" sldId="333"/>
        </pc:sldMkLst>
      </pc:sldChg>
      <pc:sldChg chg="del">
        <pc:chgData name="Paula Desire Valdor" userId="yqvzYRsRjhv6Cl9iOzzroxyf/aYCGzGuIapPskMD2Jo=" providerId="None" clId="Web-{E65B5424-0D64-4404-BA5B-7B7F9BEBFAF9}" dt="2024-03-11T12:49:29.228" v="194"/>
        <pc:sldMkLst>
          <pc:docMk/>
          <pc:sldMk cId="882580330" sldId="334"/>
        </pc:sldMkLst>
      </pc:sldChg>
      <pc:sldChg chg="del">
        <pc:chgData name="Paula Desire Valdor" userId="yqvzYRsRjhv6Cl9iOzzroxyf/aYCGzGuIapPskMD2Jo=" providerId="None" clId="Web-{E65B5424-0D64-4404-BA5B-7B7F9BEBFAF9}" dt="2024-03-11T12:49:28.181" v="192"/>
        <pc:sldMkLst>
          <pc:docMk/>
          <pc:sldMk cId="680562904" sldId="335"/>
        </pc:sldMkLst>
      </pc:sldChg>
      <pc:sldChg chg="del">
        <pc:chgData name="Paula Desire Valdor" userId="yqvzYRsRjhv6Cl9iOzzroxyf/aYCGzGuIapPskMD2Jo=" providerId="None" clId="Web-{E65B5424-0D64-4404-BA5B-7B7F9BEBFAF9}" dt="2024-03-11T12:49:28.478" v="193"/>
        <pc:sldMkLst>
          <pc:docMk/>
          <pc:sldMk cId="3478528426" sldId="336"/>
        </pc:sldMkLst>
      </pc:sldChg>
      <pc:sldChg chg="del">
        <pc:chgData name="Paula Desire Valdor" userId="yqvzYRsRjhv6Cl9iOzzroxyf/aYCGzGuIapPskMD2Jo=" providerId="None" clId="Web-{E65B5424-0D64-4404-BA5B-7B7F9BEBFAF9}" dt="2024-03-11T12:49:27.587" v="191"/>
        <pc:sldMkLst>
          <pc:docMk/>
          <pc:sldMk cId="429522469" sldId="337"/>
        </pc:sldMkLst>
      </pc:sldChg>
    </pc:docChg>
  </pc:docChgLst>
  <pc:docChgLst>
    <pc:chgData name="Paula Desire Valdor" clId="Web-{36118A4D-846D-442E-BC5D-4A66E075A602}"/>
    <pc:docChg chg="modSld">
      <pc:chgData name="Paula Desire Valdor" userId="" providerId="" clId="Web-{36118A4D-846D-442E-BC5D-4A66E075A602}" dt="2024-03-13T07:21:53.596" v="29" actId="1076"/>
      <pc:docMkLst>
        <pc:docMk/>
      </pc:docMkLst>
      <pc:sldChg chg="addSp delSp modSp">
        <pc:chgData name="Paula Desire Valdor" userId="" providerId="" clId="Web-{36118A4D-846D-442E-BC5D-4A66E075A602}" dt="2024-03-13T07:20:55.015" v="18"/>
        <pc:sldMkLst>
          <pc:docMk/>
          <pc:sldMk cId="2024050179" sldId="302"/>
        </pc:sldMkLst>
        <pc:picChg chg="add del mod">
          <ac:chgData name="Paula Desire Valdor" userId="" providerId="" clId="Web-{36118A4D-846D-442E-BC5D-4A66E075A602}" dt="2024-03-13T07:20:55.015" v="18"/>
          <ac:picMkLst>
            <pc:docMk/>
            <pc:sldMk cId="2024050179" sldId="302"/>
            <ac:picMk id="3" creationId="{C422D953-2853-12FA-A43D-CEDD09661AD6}"/>
          </ac:picMkLst>
        </pc:picChg>
        <pc:picChg chg="add del mod">
          <ac:chgData name="Paula Desire Valdor" userId="" providerId="" clId="Web-{36118A4D-846D-442E-BC5D-4A66E075A602}" dt="2024-03-13T07:20:44.421" v="12"/>
          <ac:picMkLst>
            <pc:docMk/>
            <pc:sldMk cId="2024050179" sldId="302"/>
            <ac:picMk id="4" creationId="{FF7A8CAC-6D53-54AA-04B2-7BC445D6E605}"/>
          </ac:picMkLst>
        </pc:picChg>
        <pc:picChg chg="add del mod">
          <ac:chgData name="Paula Desire Valdor" userId="" providerId="" clId="Web-{36118A4D-846D-442E-BC5D-4A66E075A602}" dt="2024-03-13T07:20:34.014" v="8"/>
          <ac:picMkLst>
            <pc:docMk/>
            <pc:sldMk cId="2024050179" sldId="302"/>
            <ac:picMk id="5" creationId="{2DA08814-60C5-B959-D00A-35B734A8E56F}"/>
          </ac:picMkLst>
        </pc:picChg>
      </pc:sldChg>
      <pc:sldChg chg="addSp delSp modSp">
        <pc:chgData name="Paula Desire Valdor" userId="" providerId="" clId="Web-{36118A4D-846D-442E-BC5D-4A66E075A602}" dt="2024-03-13T07:21:53.596" v="29" actId="1076"/>
        <pc:sldMkLst>
          <pc:docMk/>
          <pc:sldMk cId="620884225" sldId="332"/>
        </pc:sldMkLst>
        <pc:picChg chg="add mod">
          <ac:chgData name="Paula Desire Valdor" userId="" providerId="" clId="Web-{36118A4D-846D-442E-BC5D-4A66E075A602}" dt="2024-03-13T07:21:53.596" v="29" actId="1076"/>
          <ac:picMkLst>
            <pc:docMk/>
            <pc:sldMk cId="620884225" sldId="332"/>
            <ac:picMk id="3" creationId="{ADA21F4D-2D98-0856-FB4A-90ED6EFC2A16}"/>
          </ac:picMkLst>
        </pc:picChg>
        <pc:picChg chg="add mod">
          <ac:chgData name="Paula Desire Valdor" userId="" providerId="" clId="Web-{36118A4D-846D-442E-BC5D-4A66E075A602}" dt="2024-03-13T07:21:02.531" v="21" actId="1076"/>
          <ac:picMkLst>
            <pc:docMk/>
            <pc:sldMk cId="620884225" sldId="332"/>
            <ac:picMk id="5" creationId="{E8E7D19A-ACD8-7E7C-C80A-3D082CC84FF4}"/>
          </ac:picMkLst>
        </pc:picChg>
        <pc:picChg chg="add mod">
          <ac:chgData name="Paula Desire Valdor" userId="" providerId="" clId="Web-{36118A4D-846D-442E-BC5D-4A66E075A602}" dt="2024-03-13T07:21:51.034" v="28" actId="14100"/>
          <ac:picMkLst>
            <pc:docMk/>
            <pc:sldMk cId="620884225" sldId="332"/>
            <ac:picMk id="6" creationId="{B44CB7EC-FB35-C7FC-B9E1-B2D537DDC649}"/>
          </ac:picMkLst>
        </pc:picChg>
        <pc:picChg chg="del">
          <ac:chgData name="Paula Desire Valdor" userId="" providerId="" clId="Web-{36118A4D-846D-442E-BC5D-4A66E075A602}" dt="2024-03-13T07:20:29.655" v="6"/>
          <ac:picMkLst>
            <pc:docMk/>
            <pc:sldMk cId="620884225" sldId="332"/>
            <ac:picMk id="21" creationId="{41DDD811-EB5C-ACDB-641E-E0809D665203}"/>
          </ac:picMkLst>
        </pc:picChg>
        <pc:picChg chg="del">
          <ac:chgData name="Paula Desire Valdor" userId="" providerId="" clId="Web-{36118A4D-846D-442E-BC5D-4A66E075A602}" dt="2024-03-13T07:20:30.842" v="7"/>
          <ac:picMkLst>
            <pc:docMk/>
            <pc:sldMk cId="620884225" sldId="332"/>
            <ac:picMk id="22" creationId="{A01E52F4-182F-0460-D750-12FA8B84220A}"/>
          </ac:picMkLst>
        </pc:picChg>
      </pc:sldChg>
    </pc:docChg>
  </pc:docChgLst>
  <pc:docChgLst>
    <pc:chgData name="Paula Desire Valdor" clId="Web-{53C818BA-9680-450B-9730-40B36FD61E4E}"/>
    <pc:docChg chg="addSld delSld modSld sldOrd">
      <pc:chgData name="Paula Desire Valdor" userId="" providerId="" clId="Web-{53C818BA-9680-450B-9730-40B36FD61E4E}" dt="2023-10-30T13:07:04.320" v="947" actId="20577"/>
      <pc:docMkLst>
        <pc:docMk/>
      </pc:docMkLst>
      <pc:sldChg chg="delSp">
        <pc:chgData name="Paula Desire Valdor" userId="" providerId="" clId="Web-{53C818BA-9680-450B-9730-40B36FD61E4E}" dt="2023-10-30T09:49:38.332" v="0"/>
        <pc:sldMkLst>
          <pc:docMk/>
          <pc:sldMk cId="0" sldId="257"/>
        </pc:sldMkLst>
        <pc:spChg chg="del">
          <ac:chgData name="Paula Desire Valdor" userId="" providerId="" clId="Web-{53C818BA-9680-450B-9730-40B36FD61E4E}" dt="2023-10-30T09:49:38.332" v="0"/>
          <ac:spMkLst>
            <pc:docMk/>
            <pc:sldMk cId="0" sldId="257"/>
            <ac:spMk id="2" creationId="{AFB51530-0AD8-71B4-5F92-2A85AF40D09C}"/>
          </ac:spMkLst>
        </pc:spChg>
      </pc:sldChg>
      <pc:sldChg chg="modSp">
        <pc:chgData name="Paula Desire Valdor" userId="" providerId="" clId="Web-{53C818BA-9680-450B-9730-40B36FD61E4E}" dt="2023-10-30T10:04:33.818" v="148" actId="20577"/>
        <pc:sldMkLst>
          <pc:docMk/>
          <pc:sldMk cId="3117175213" sldId="299"/>
        </pc:sldMkLst>
        <pc:spChg chg="mod">
          <ac:chgData name="Paula Desire Valdor" userId="" providerId="" clId="Web-{53C818BA-9680-450B-9730-40B36FD61E4E}" dt="2023-10-30T09:59:08.791" v="63" actId="20577"/>
          <ac:spMkLst>
            <pc:docMk/>
            <pc:sldMk cId="3117175213" sldId="299"/>
            <ac:spMk id="18" creationId="{5613F871-24D8-E949-2C9A-F2F41AE4C283}"/>
          </ac:spMkLst>
        </pc:spChg>
        <pc:spChg chg="mod">
          <ac:chgData name="Paula Desire Valdor" userId="" providerId="" clId="Web-{53C818BA-9680-450B-9730-40B36FD61E4E}" dt="2023-10-30T10:04:33.818" v="148" actId="20577"/>
          <ac:spMkLst>
            <pc:docMk/>
            <pc:sldMk cId="3117175213" sldId="299"/>
            <ac:spMk id="20" creationId="{45F3AE74-9195-8946-FA62-5777A112BC83}"/>
          </ac:spMkLst>
        </pc:spChg>
        <pc:spChg chg="mod">
          <ac:chgData name="Paula Desire Valdor" userId="" providerId="" clId="Web-{53C818BA-9680-450B-9730-40B36FD61E4E}" dt="2023-10-30T09:59:20.760" v="66" actId="20577"/>
          <ac:spMkLst>
            <pc:docMk/>
            <pc:sldMk cId="3117175213" sldId="299"/>
            <ac:spMk id="328" creationId="{00000000-0000-0000-0000-000000000000}"/>
          </ac:spMkLst>
        </pc:spChg>
      </pc:sldChg>
      <pc:sldChg chg="modSp">
        <pc:chgData name="Paula Desire Valdor" userId="" providerId="" clId="Web-{53C818BA-9680-450B-9730-40B36FD61E4E}" dt="2023-10-30T10:39:27.916" v="237" actId="20577"/>
        <pc:sldMkLst>
          <pc:docMk/>
          <pc:sldMk cId="4110508587" sldId="315"/>
        </pc:sldMkLst>
        <pc:spChg chg="mod">
          <ac:chgData name="Paula Desire Valdor" userId="" providerId="" clId="Web-{53C818BA-9680-450B-9730-40B36FD61E4E}" dt="2023-10-30T10:39:27.916" v="237" actId="20577"/>
          <ac:spMkLst>
            <pc:docMk/>
            <pc:sldMk cId="4110508587" sldId="315"/>
            <ac:spMk id="6" creationId="{B30765F0-6065-D75C-93CF-706A17FAEC9E}"/>
          </ac:spMkLst>
        </pc:spChg>
      </pc:sldChg>
      <pc:sldChg chg="addSp modSp">
        <pc:chgData name="Paula Desire Valdor" userId="" providerId="" clId="Web-{53C818BA-9680-450B-9730-40B36FD61E4E}" dt="2023-10-30T12:57:41.540" v="591" actId="20577"/>
        <pc:sldMkLst>
          <pc:docMk/>
          <pc:sldMk cId="4150885494" sldId="316"/>
        </pc:sldMkLst>
        <pc:spChg chg="mod">
          <ac:chgData name="Paula Desire Valdor" userId="" providerId="" clId="Web-{53C818BA-9680-450B-9730-40B36FD61E4E}" dt="2023-10-30T12:50:40.748" v="292" actId="1076"/>
          <ac:spMkLst>
            <pc:docMk/>
            <pc:sldMk cId="4150885494" sldId="316"/>
            <ac:spMk id="2" creationId="{84CC52B8-AD71-3848-3820-F836F7E7F953}"/>
          </ac:spMkLst>
        </pc:spChg>
        <pc:spChg chg="add mod">
          <ac:chgData name="Paula Desire Valdor" userId="" providerId="" clId="Web-{53C818BA-9680-450B-9730-40B36FD61E4E}" dt="2023-10-30T12:54:01.972" v="378" actId="20577"/>
          <ac:spMkLst>
            <pc:docMk/>
            <pc:sldMk cId="4150885494" sldId="316"/>
            <ac:spMk id="3" creationId="{D07C4BC3-A3A4-5E69-AA67-5B1ADB8669AC}"/>
          </ac:spMkLst>
        </pc:spChg>
        <pc:spChg chg="mod">
          <ac:chgData name="Paula Desire Valdor" userId="" providerId="" clId="Web-{53C818BA-9680-450B-9730-40B36FD61E4E}" dt="2023-10-30T12:53:09.986" v="356" actId="1076"/>
          <ac:spMkLst>
            <pc:docMk/>
            <pc:sldMk cId="4150885494" sldId="316"/>
            <ac:spMk id="4" creationId="{53A16850-D8EE-DA22-74EF-F966C43AA46E}"/>
          </ac:spMkLst>
        </pc:spChg>
        <pc:spChg chg="mod">
          <ac:chgData name="Paula Desire Valdor" userId="" providerId="" clId="Web-{53C818BA-9680-450B-9730-40B36FD61E4E}" dt="2023-10-30T10:39:23.916" v="236" actId="20577"/>
          <ac:spMkLst>
            <pc:docMk/>
            <pc:sldMk cId="4150885494" sldId="316"/>
            <ac:spMk id="6" creationId="{B30765F0-6065-D75C-93CF-706A17FAEC9E}"/>
          </ac:spMkLst>
        </pc:spChg>
        <pc:spChg chg="mod">
          <ac:chgData name="Paula Desire Valdor" userId="" providerId="" clId="Web-{53C818BA-9680-450B-9730-40B36FD61E4E}" dt="2023-10-30T12:51:18.749" v="293" actId="1076"/>
          <ac:spMkLst>
            <pc:docMk/>
            <pc:sldMk cId="4150885494" sldId="316"/>
            <ac:spMk id="7" creationId="{2D732532-C91D-5E3E-E318-60ACA1503CBE}"/>
          </ac:spMkLst>
        </pc:spChg>
        <pc:spChg chg="mod">
          <ac:chgData name="Paula Desire Valdor" userId="" providerId="" clId="Web-{53C818BA-9680-450B-9730-40B36FD61E4E}" dt="2023-10-30T12:51:18.764" v="294" actId="1076"/>
          <ac:spMkLst>
            <pc:docMk/>
            <pc:sldMk cId="4150885494" sldId="316"/>
            <ac:spMk id="9" creationId="{6AD7AC98-8B32-AC03-21B3-F4B03A9124A3}"/>
          </ac:spMkLst>
        </pc:spChg>
        <pc:spChg chg="mod">
          <ac:chgData name="Paula Desire Valdor" userId="" providerId="" clId="Web-{53C818BA-9680-450B-9730-40B36FD61E4E}" dt="2023-10-30T12:51:18.780" v="295" actId="1076"/>
          <ac:spMkLst>
            <pc:docMk/>
            <pc:sldMk cId="4150885494" sldId="316"/>
            <ac:spMk id="10" creationId="{24EEF42C-A1DC-8FF3-7267-11E8CBEDD876}"/>
          </ac:spMkLst>
        </pc:spChg>
        <pc:spChg chg="mod">
          <ac:chgData name="Paula Desire Valdor" userId="" providerId="" clId="Web-{53C818BA-9680-450B-9730-40B36FD61E4E}" dt="2023-10-30T12:51:18.796" v="296" actId="1076"/>
          <ac:spMkLst>
            <pc:docMk/>
            <pc:sldMk cId="4150885494" sldId="316"/>
            <ac:spMk id="11" creationId="{D30FB65B-36F4-0E1D-4938-502FFE3331E5}"/>
          </ac:spMkLst>
        </pc:spChg>
        <pc:spChg chg="mod">
          <ac:chgData name="Paula Desire Valdor" userId="" providerId="" clId="Web-{53C818BA-9680-450B-9730-40B36FD61E4E}" dt="2023-10-30T12:51:18.811" v="297" actId="1076"/>
          <ac:spMkLst>
            <pc:docMk/>
            <pc:sldMk cId="4150885494" sldId="316"/>
            <ac:spMk id="12" creationId="{0B67CED3-0E4A-E665-30F7-C8F04EB97EB4}"/>
          </ac:spMkLst>
        </pc:spChg>
        <pc:spChg chg="mod">
          <ac:chgData name="Paula Desire Valdor" userId="" providerId="" clId="Web-{53C818BA-9680-450B-9730-40B36FD61E4E}" dt="2023-10-30T12:57:12.274" v="567" actId="20577"/>
          <ac:spMkLst>
            <pc:docMk/>
            <pc:sldMk cId="4150885494" sldId="316"/>
            <ac:spMk id="29" creationId="{FDB93592-4A36-391F-A163-529358C39F44}"/>
          </ac:spMkLst>
        </pc:spChg>
        <pc:spChg chg="mod">
          <ac:chgData name="Paula Desire Valdor" userId="" providerId="" clId="Web-{53C818BA-9680-450B-9730-40B36FD61E4E}" dt="2023-10-30T12:57:14.383" v="570" actId="20577"/>
          <ac:spMkLst>
            <pc:docMk/>
            <pc:sldMk cId="4150885494" sldId="316"/>
            <ac:spMk id="30" creationId="{23584D94-067D-5F37-D919-6014D676D35B}"/>
          </ac:spMkLst>
        </pc:spChg>
        <pc:spChg chg="mod">
          <ac:chgData name="Paula Desire Valdor" userId="" providerId="" clId="Web-{53C818BA-9680-450B-9730-40B36FD61E4E}" dt="2023-10-30T12:57:41.540" v="591" actId="20577"/>
          <ac:spMkLst>
            <pc:docMk/>
            <pc:sldMk cId="4150885494" sldId="316"/>
            <ac:spMk id="31" creationId="{7C1BCF5A-D23F-E821-DC3D-3BFE02CF219D}"/>
          </ac:spMkLst>
        </pc:spChg>
        <pc:cxnChg chg="add mod">
          <ac:chgData name="Paula Desire Valdor" userId="" providerId="" clId="Web-{53C818BA-9680-450B-9730-40B36FD61E4E}" dt="2023-10-30T12:53:11.189" v="357" actId="14100"/>
          <ac:cxnSpMkLst>
            <pc:docMk/>
            <pc:sldMk cId="4150885494" sldId="316"/>
            <ac:cxnSpMk id="5" creationId="{02B766E0-53BC-A3B3-9D56-102BAA0D5EF4}"/>
          </ac:cxnSpMkLst>
        </pc:cxnChg>
        <pc:cxnChg chg="mod">
          <ac:chgData name="Paula Desire Valdor" userId="" providerId="" clId="Web-{53C818BA-9680-450B-9730-40B36FD61E4E}" dt="2023-10-30T12:51:18.827" v="298" actId="1076"/>
          <ac:cxnSpMkLst>
            <pc:docMk/>
            <pc:sldMk cId="4150885494" sldId="316"/>
            <ac:cxnSpMk id="18" creationId="{11DB2967-3029-E8F1-C503-0E59FF8600F9}"/>
          </ac:cxnSpMkLst>
        </pc:cxnChg>
        <pc:cxnChg chg="mod">
          <ac:chgData name="Paula Desire Valdor" userId="" providerId="" clId="Web-{53C818BA-9680-450B-9730-40B36FD61E4E}" dt="2023-10-30T12:51:18.827" v="299" actId="1076"/>
          <ac:cxnSpMkLst>
            <pc:docMk/>
            <pc:sldMk cId="4150885494" sldId="316"/>
            <ac:cxnSpMk id="19" creationId="{0DC7950F-113F-2515-40E7-87E47D2DE286}"/>
          </ac:cxnSpMkLst>
        </pc:cxnChg>
        <pc:cxnChg chg="mod">
          <ac:chgData name="Paula Desire Valdor" userId="" providerId="" clId="Web-{53C818BA-9680-450B-9730-40B36FD61E4E}" dt="2023-10-30T12:51:18.843" v="300" actId="1076"/>
          <ac:cxnSpMkLst>
            <pc:docMk/>
            <pc:sldMk cId="4150885494" sldId="316"/>
            <ac:cxnSpMk id="20" creationId="{8DD72371-236D-5E03-82CE-1C0B4AEBBB94}"/>
          </ac:cxnSpMkLst>
        </pc:cxnChg>
        <pc:cxnChg chg="mod">
          <ac:chgData name="Paula Desire Valdor" userId="" providerId="" clId="Web-{53C818BA-9680-450B-9730-40B36FD61E4E}" dt="2023-10-30T12:51:18.858" v="301" actId="1076"/>
          <ac:cxnSpMkLst>
            <pc:docMk/>
            <pc:sldMk cId="4150885494" sldId="316"/>
            <ac:cxnSpMk id="21" creationId="{94300FFE-F2E3-67DD-F69B-CD31979071D4}"/>
          </ac:cxnSpMkLst>
        </pc:cxnChg>
        <pc:cxnChg chg="mod">
          <ac:chgData name="Paula Desire Valdor" userId="" providerId="" clId="Web-{53C818BA-9680-450B-9730-40B36FD61E4E}" dt="2023-10-30T12:53:20.611" v="360" actId="14100"/>
          <ac:cxnSpMkLst>
            <pc:docMk/>
            <pc:sldMk cId="4150885494" sldId="316"/>
            <ac:cxnSpMk id="24" creationId="{FC146344-90AD-5C8F-995B-17F7F12E8824}"/>
          </ac:cxnSpMkLst>
        </pc:cxnChg>
        <pc:cxnChg chg="mod">
          <ac:chgData name="Paula Desire Valdor" userId="" providerId="" clId="Web-{53C818BA-9680-450B-9730-40B36FD61E4E}" dt="2023-10-30T12:52:29.798" v="350" actId="1076"/>
          <ac:cxnSpMkLst>
            <pc:docMk/>
            <pc:sldMk cId="4150885494" sldId="316"/>
            <ac:cxnSpMk id="27" creationId="{A683F65C-8FD9-61A1-6518-B8476664F102}"/>
          </ac:cxnSpMkLst>
        </pc:cxnChg>
      </pc:sldChg>
      <pc:sldChg chg="del">
        <pc:chgData name="Paula Desire Valdor" userId="" providerId="" clId="Web-{53C818BA-9680-450B-9730-40B36FD61E4E}" dt="2023-10-30T10:57:05.860" v="275"/>
        <pc:sldMkLst>
          <pc:docMk/>
          <pc:sldMk cId="2460230582" sldId="329"/>
        </pc:sldMkLst>
      </pc:sldChg>
      <pc:sldChg chg="addSp delSp modSp">
        <pc:chgData name="Paula Desire Valdor" userId="" providerId="" clId="Web-{53C818BA-9680-450B-9730-40B36FD61E4E}" dt="2023-10-30T10:38:36.820" v="235" actId="20577"/>
        <pc:sldMkLst>
          <pc:docMk/>
          <pc:sldMk cId="620884225" sldId="332"/>
        </pc:sldMkLst>
        <pc:spChg chg="add mod">
          <ac:chgData name="Paula Desire Valdor" userId="" providerId="" clId="Web-{53C818BA-9680-450B-9730-40B36FD61E4E}" dt="2023-10-30T10:36:54.895" v="227" actId="1076"/>
          <ac:spMkLst>
            <pc:docMk/>
            <pc:sldMk cId="620884225" sldId="332"/>
            <ac:spMk id="2" creationId="{3D7F1EE7-88EB-07F2-788F-897EB1929737}"/>
          </ac:spMkLst>
        </pc:spChg>
        <pc:spChg chg="del">
          <ac:chgData name="Paula Desire Valdor" userId="" providerId="" clId="Web-{53C818BA-9680-450B-9730-40B36FD61E4E}" dt="2023-10-30T09:52:42.730" v="2"/>
          <ac:spMkLst>
            <pc:docMk/>
            <pc:sldMk cId="620884225" sldId="332"/>
            <ac:spMk id="2" creationId="{D824820C-D1E8-EC52-8CC2-B5668A566206}"/>
          </ac:spMkLst>
        </pc:spChg>
        <pc:spChg chg="del">
          <ac:chgData name="Paula Desire Valdor" userId="" providerId="" clId="Web-{53C818BA-9680-450B-9730-40B36FD61E4E}" dt="2023-10-30T09:52:38.980" v="1"/>
          <ac:spMkLst>
            <pc:docMk/>
            <pc:sldMk cId="620884225" sldId="332"/>
            <ac:spMk id="3" creationId="{705C3179-56B6-365E-EA7D-78271BF5CDA5}"/>
          </ac:spMkLst>
        </pc:spChg>
        <pc:spChg chg="add mod">
          <ac:chgData name="Paula Desire Valdor" userId="" providerId="" clId="Web-{53C818BA-9680-450B-9730-40B36FD61E4E}" dt="2023-10-30T10:35:51.768" v="221" actId="1076"/>
          <ac:spMkLst>
            <pc:docMk/>
            <pc:sldMk cId="620884225" sldId="332"/>
            <ac:spMk id="5" creationId="{888BA152-CFF3-43EE-1718-F936177F2304}"/>
          </ac:spMkLst>
        </pc:spChg>
        <pc:spChg chg="add del mod">
          <ac:chgData name="Paula Desire Valdor" userId="" providerId="" clId="Web-{53C818BA-9680-450B-9730-40B36FD61E4E}" dt="2023-10-30T09:52:54.933" v="6"/>
          <ac:spMkLst>
            <pc:docMk/>
            <pc:sldMk cId="620884225" sldId="332"/>
            <ac:spMk id="7" creationId="{4688B598-5437-5FC5-7E18-5CCC885283E0}"/>
          </ac:spMkLst>
        </pc:spChg>
        <pc:spChg chg="add del mod">
          <ac:chgData name="Paula Desire Valdor" userId="" providerId="" clId="Web-{53C818BA-9680-450B-9730-40B36FD61E4E}" dt="2023-10-30T10:07:12.121" v="205"/>
          <ac:spMkLst>
            <pc:docMk/>
            <pc:sldMk cId="620884225" sldId="332"/>
            <ac:spMk id="10" creationId="{BE3FBAC3-3843-81CC-1EA4-A40FC267B6C1}"/>
          </ac:spMkLst>
        </pc:spChg>
        <pc:spChg chg="add del">
          <ac:chgData name="Paula Desire Valdor" userId="" providerId="" clId="Web-{53C818BA-9680-450B-9730-40B36FD61E4E}" dt="2023-10-30T10:00:50.388" v="71"/>
          <ac:spMkLst>
            <pc:docMk/>
            <pc:sldMk cId="620884225" sldId="332"/>
            <ac:spMk id="11" creationId="{AE6A68C1-63BF-F9FA-A1A3-FA812053F633}"/>
          </ac:spMkLst>
        </pc:spChg>
        <pc:spChg chg="add mod">
          <ac:chgData name="Paula Desire Valdor" userId="" providerId="" clId="Web-{53C818BA-9680-450B-9730-40B36FD61E4E}" dt="2023-10-30T10:37:01.129" v="231" actId="1076"/>
          <ac:spMkLst>
            <pc:docMk/>
            <pc:sldMk cId="620884225" sldId="332"/>
            <ac:spMk id="15" creationId="{995DED82-3D1A-6259-7194-A0A5842FED88}"/>
          </ac:spMkLst>
        </pc:spChg>
        <pc:spChg chg="add mod">
          <ac:chgData name="Paula Desire Valdor" userId="" providerId="" clId="Web-{53C818BA-9680-450B-9730-40B36FD61E4E}" dt="2023-10-30T10:37:01.129" v="232" actId="1076"/>
          <ac:spMkLst>
            <pc:docMk/>
            <pc:sldMk cId="620884225" sldId="332"/>
            <ac:spMk id="16" creationId="{2D1B0F0C-BE97-06DC-7C2B-327C9E542819}"/>
          </ac:spMkLst>
        </pc:spChg>
        <pc:spChg chg="add mod">
          <ac:chgData name="Paula Desire Valdor" userId="" providerId="" clId="Web-{53C818BA-9680-450B-9730-40B36FD61E4E}" dt="2023-10-30T10:37:01.145" v="233" actId="1076"/>
          <ac:spMkLst>
            <pc:docMk/>
            <pc:sldMk cId="620884225" sldId="332"/>
            <ac:spMk id="17" creationId="{BEE6D165-9180-9F18-2A17-9922860D4EAA}"/>
          </ac:spMkLst>
        </pc:spChg>
        <pc:spChg chg="add mod">
          <ac:chgData name="Paula Desire Valdor" userId="" providerId="" clId="Web-{53C818BA-9680-450B-9730-40B36FD61E4E}" dt="2023-10-30T10:38:36.820" v="235" actId="20577"/>
          <ac:spMkLst>
            <pc:docMk/>
            <pc:sldMk cId="620884225" sldId="332"/>
            <ac:spMk id="18" creationId="{0F8B7AC1-5954-7069-4704-9FB659B10A65}"/>
          </ac:spMkLst>
        </pc:spChg>
        <pc:spChg chg="add mod">
          <ac:chgData name="Paula Desire Valdor" userId="" providerId="" clId="Web-{53C818BA-9680-450B-9730-40B36FD61E4E}" dt="2023-10-30T10:36:39.941" v="224" actId="20577"/>
          <ac:spMkLst>
            <pc:docMk/>
            <pc:sldMk cId="620884225" sldId="332"/>
            <ac:spMk id="20" creationId="{1A2B96FF-9DE4-C795-9E5E-798B456235B4}"/>
          </ac:spMkLst>
        </pc:spChg>
        <pc:spChg chg="add del">
          <ac:chgData name="Paula Desire Valdor" userId="" providerId="" clId="Web-{53C818BA-9680-450B-9730-40B36FD61E4E}" dt="2023-10-30T10:04:58.819" v="151"/>
          <ac:spMkLst>
            <pc:docMk/>
            <pc:sldMk cId="620884225" sldId="332"/>
            <ac:spMk id="22" creationId="{269A13C0-8F70-7F57-937F-815A59CA07EB}"/>
          </ac:spMkLst>
        </pc:spChg>
        <pc:spChg chg="add del mod">
          <ac:chgData name="Paula Desire Valdor" userId="" providerId="" clId="Web-{53C818BA-9680-450B-9730-40B36FD61E4E}" dt="2023-10-30T10:10:38.425" v="213"/>
          <ac:spMkLst>
            <pc:docMk/>
            <pc:sldMk cId="620884225" sldId="332"/>
            <ac:spMk id="23" creationId="{963F56D9-E144-AB0B-055E-1635A43B1249}"/>
          </ac:spMkLst>
        </pc:spChg>
        <pc:spChg chg="add mod">
          <ac:chgData name="Paula Desire Valdor" userId="" providerId="" clId="Web-{53C818BA-9680-450B-9730-40B36FD61E4E}" dt="2023-10-30T10:36:44.426" v="225" actId="1076"/>
          <ac:spMkLst>
            <pc:docMk/>
            <pc:sldMk cId="620884225" sldId="332"/>
            <ac:spMk id="24" creationId="{2D59573B-D62B-8B21-0F61-81F22C196FF0}"/>
          </ac:spMkLst>
        </pc:spChg>
        <pc:picChg chg="add del mod">
          <ac:chgData name="Paula Desire Valdor" userId="" providerId="" clId="Web-{53C818BA-9680-450B-9730-40B36FD61E4E}" dt="2023-10-30T10:35:16.563" v="219"/>
          <ac:picMkLst>
            <pc:docMk/>
            <pc:sldMk cId="620884225" sldId="332"/>
            <ac:picMk id="8" creationId="{AF99F7B4-EF14-7AE3-4813-3B59112E2101}"/>
          </ac:picMkLst>
        </pc:picChg>
        <pc:picChg chg="add mod">
          <ac:chgData name="Paula Desire Valdor" userId="" providerId="" clId="Web-{53C818BA-9680-450B-9730-40B36FD61E4E}" dt="2023-10-30T10:36:35.597" v="222" actId="1076"/>
          <ac:picMkLst>
            <pc:docMk/>
            <pc:sldMk cId="620884225" sldId="332"/>
            <ac:picMk id="9" creationId="{334A057A-02D6-5151-19FC-6A4DAFA47B37}"/>
          </ac:picMkLst>
        </pc:picChg>
        <pc:picChg chg="add mod">
          <ac:chgData name="Paula Desire Valdor" userId="" providerId="" clId="Web-{53C818BA-9680-450B-9730-40B36FD61E4E}" dt="2023-10-30T10:37:01.098" v="228" actId="1076"/>
          <ac:picMkLst>
            <pc:docMk/>
            <pc:sldMk cId="620884225" sldId="332"/>
            <ac:picMk id="12" creationId="{BBAA5BB7-A58A-7D1C-7B7B-134913BBC686}"/>
          </ac:picMkLst>
        </pc:picChg>
        <pc:picChg chg="add mod">
          <ac:chgData name="Paula Desire Valdor" userId="" providerId="" clId="Web-{53C818BA-9680-450B-9730-40B36FD61E4E}" dt="2023-10-30T10:37:01.114" v="229" actId="1076"/>
          <ac:picMkLst>
            <pc:docMk/>
            <pc:sldMk cId="620884225" sldId="332"/>
            <ac:picMk id="13" creationId="{6C3FC253-A71B-464C-87D0-6BBAB9F2374A}"/>
          </ac:picMkLst>
        </pc:picChg>
        <pc:picChg chg="add mod">
          <ac:chgData name="Paula Desire Valdor" userId="" providerId="" clId="Web-{53C818BA-9680-450B-9730-40B36FD61E4E}" dt="2023-10-30T10:37:01.114" v="230" actId="1076"/>
          <ac:picMkLst>
            <pc:docMk/>
            <pc:sldMk cId="620884225" sldId="332"/>
            <ac:picMk id="14" creationId="{4A58CA6C-9F4C-89C0-A249-E8E122788ED2}"/>
          </ac:picMkLst>
        </pc:picChg>
      </pc:sldChg>
      <pc:sldChg chg="modSp">
        <pc:chgData name="Paula Desire Valdor" userId="" providerId="" clId="Web-{53C818BA-9680-450B-9730-40B36FD61E4E}" dt="2023-10-30T12:57:52.728" v="593" actId="20577"/>
        <pc:sldMkLst>
          <pc:docMk/>
          <pc:sldMk cId="4190183936" sldId="333"/>
        </pc:sldMkLst>
        <pc:spChg chg="mod">
          <ac:chgData name="Paula Desire Valdor" userId="" providerId="" clId="Web-{53C818BA-9680-450B-9730-40B36FD61E4E}" dt="2023-10-30T12:57:52.728" v="593" actId="20577"/>
          <ac:spMkLst>
            <pc:docMk/>
            <pc:sldMk cId="4190183936" sldId="333"/>
            <ac:spMk id="6" creationId="{B30765F0-6065-D75C-93CF-706A17FAEC9E}"/>
          </ac:spMkLst>
        </pc:spChg>
        <pc:spChg chg="mod">
          <ac:chgData name="Paula Desire Valdor" userId="" providerId="" clId="Web-{53C818BA-9680-450B-9730-40B36FD61E4E}" dt="2023-10-30T12:41:27.358" v="290" actId="20577"/>
          <ac:spMkLst>
            <pc:docMk/>
            <pc:sldMk cId="4190183936" sldId="333"/>
            <ac:spMk id="7" creationId="{2364BBB5-239F-3DFD-EB1B-0C103DBBB4D9}"/>
          </ac:spMkLst>
        </pc:spChg>
      </pc:sldChg>
      <pc:sldChg chg="modSp">
        <pc:chgData name="Paula Desire Valdor" userId="" providerId="" clId="Web-{53C818BA-9680-450B-9730-40B36FD61E4E}" dt="2023-10-30T12:58:03.541" v="595" actId="20577"/>
        <pc:sldMkLst>
          <pc:docMk/>
          <pc:sldMk cId="882580330" sldId="334"/>
        </pc:sldMkLst>
        <pc:spChg chg="mod">
          <ac:chgData name="Paula Desire Valdor" userId="" providerId="" clId="Web-{53C818BA-9680-450B-9730-40B36FD61E4E}" dt="2023-10-30T12:58:03.541" v="595" actId="20577"/>
          <ac:spMkLst>
            <pc:docMk/>
            <pc:sldMk cId="882580330" sldId="334"/>
            <ac:spMk id="6" creationId="{B30765F0-6065-D75C-93CF-706A17FAEC9E}"/>
          </ac:spMkLst>
        </pc:spChg>
      </pc:sldChg>
      <pc:sldChg chg="modSp">
        <pc:chgData name="Paula Desire Valdor" userId="" providerId="" clId="Web-{53C818BA-9680-450B-9730-40B36FD61E4E}" dt="2023-10-30T12:58:13.353" v="598" actId="20577"/>
        <pc:sldMkLst>
          <pc:docMk/>
          <pc:sldMk cId="680562904" sldId="335"/>
        </pc:sldMkLst>
        <pc:spChg chg="mod">
          <ac:chgData name="Paula Desire Valdor" userId="" providerId="" clId="Web-{53C818BA-9680-450B-9730-40B36FD61E4E}" dt="2023-10-30T12:58:13.353" v="598" actId="20577"/>
          <ac:spMkLst>
            <pc:docMk/>
            <pc:sldMk cId="680562904" sldId="335"/>
            <ac:spMk id="6" creationId="{B30765F0-6065-D75C-93CF-706A17FAEC9E}"/>
          </ac:spMkLst>
        </pc:spChg>
      </pc:sldChg>
      <pc:sldChg chg="modSp ord">
        <pc:chgData name="Paula Desire Valdor" userId="" providerId="" clId="Web-{53C818BA-9680-450B-9730-40B36FD61E4E}" dt="2023-10-30T12:58:06.978" v="596" actId="20577"/>
        <pc:sldMkLst>
          <pc:docMk/>
          <pc:sldMk cId="3478528426" sldId="336"/>
        </pc:sldMkLst>
        <pc:spChg chg="mod">
          <ac:chgData name="Paula Desire Valdor" userId="" providerId="" clId="Web-{53C818BA-9680-450B-9730-40B36FD61E4E}" dt="2023-10-30T12:58:06.978" v="596" actId="20577"/>
          <ac:spMkLst>
            <pc:docMk/>
            <pc:sldMk cId="3478528426" sldId="336"/>
            <ac:spMk id="6" creationId="{B30765F0-6065-D75C-93CF-706A17FAEC9E}"/>
          </ac:spMkLst>
        </pc:spChg>
      </pc:sldChg>
      <pc:sldChg chg="addSp delSp modSp">
        <pc:chgData name="Paula Desire Valdor" userId="" providerId="" clId="Web-{53C818BA-9680-450B-9730-40B36FD61E4E}" dt="2023-10-30T12:58:18.479" v="600" actId="20577"/>
        <pc:sldMkLst>
          <pc:docMk/>
          <pc:sldMk cId="429522469" sldId="337"/>
        </pc:sldMkLst>
        <pc:spChg chg="add">
          <ac:chgData name="Paula Desire Valdor" userId="" providerId="" clId="Web-{53C818BA-9680-450B-9730-40B36FD61E4E}" dt="2023-10-30T10:57:10.282" v="276"/>
          <ac:spMkLst>
            <pc:docMk/>
            <pc:sldMk cId="429522469" sldId="337"/>
            <ac:spMk id="5" creationId="{EE85EC85-C613-0F54-239D-FFC1C93A0A81}"/>
          </ac:spMkLst>
        </pc:spChg>
        <pc:spChg chg="mod">
          <ac:chgData name="Paula Desire Valdor" userId="" providerId="" clId="Web-{53C818BA-9680-450B-9730-40B36FD61E4E}" dt="2023-10-30T12:58:18.479" v="600" actId="20577"/>
          <ac:spMkLst>
            <pc:docMk/>
            <pc:sldMk cId="429522469" sldId="337"/>
            <ac:spMk id="6" creationId="{B30765F0-6065-D75C-93CF-706A17FAEC9E}"/>
          </ac:spMkLst>
        </pc:spChg>
        <pc:spChg chg="mod">
          <ac:chgData name="Paula Desire Valdor" userId="" providerId="" clId="Web-{53C818BA-9680-450B-9730-40B36FD61E4E}" dt="2023-10-30T10:55:16.888" v="248" actId="14100"/>
          <ac:spMkLst>
            <pc:docMk/>
            <pc:sldMk cId="429522469" sldId="337"/>
            <ac:spMk id="7" creationId="{2364BBB5-239F-3DFD-EB1B-0C103DBBB4D9}"/>
          </ac:spMkLst>
        </pc:spChg>
        <pc:spChg chg="add del">
          <ac:chgData name="Paula Desire Valdor" userId="" providerId="" clId="Web-{53C818BA-9680-450B-9730-40B36FD61E4E}" dt="2023-10-30T10:57:11.751" v="278"/>
          <ac:spMkLst>
            <pc:docMk/>
            <pc:sldMk cId="429522469" sldId="337"/>
            <ac:spMk id="9" creationId="{78BEF369-6438-CA84-3A54-449D3A7BB576}"/>
          </ac:spMkLst>
        </pc:spChg>
        <pc:spChg chg="mod">
          <ac:chgData name="Paula Desire Valdor" userId="" providerId="" clId="Web-{53C818BA-9680-450B-9730-40B36FD61E4E}" dt="2023-10-30T10:56:58.516" v="274" actId="20577"/>
          <ac:spMkLst>
            <pc:docMk/>
            <pc:sldMk cId="429522469" sldId="337"/>
            <ac:spMk id="13" creationId="{7F4EE851-AE36-4C3A-3225-BB6EA8449E60}"/>
          </ac:spMkLst>
        </pc:spChg>
        <pc:picChg chg="add mod">
          <ac:chgData name="Paula Desire Valdor" userId="" providerId="" clId="Web-{53C818BA-9680-450B-9730-40B36FD61E4E}" dt="2023-10-30T10:56:52.860" v="271" actId="1076"/>
          <ac:picMkLst>
            <pc:docMk/>
            <pc:sldMk cId="429522469" sldId="337"/>
            <ac:picMk id="3" creationId="{1CA1BDD4-2055-A989-EBF6-F19E883782DB}"/>
          </ac:picMkLst>
        </pc:picChg>
      </pc:sldChg>
      <pc:sldChg chg="addSp delSp modSp add replId">
        <pc:chgData name="Paula Desire Valdor" userId="" providerId="" clId="Web-{53C818BA-9680-450B-9730-40B36FD61E4E}" dt="2023-10-30T13:07:04.320" v="947" actId="20577"/>
        <pc:sldMkLst>
          <pc:docMk/>
          <pc:sldMk cId="3360167906" sldId="338"/>
        </pc:sldMkLst>
        <pc:spChg chg="del">
          <ac:chgData name="Paula Desire Valdor" userId="" providerId="" clId="Web-{53C818BA-9680-450B-9730-40B36FD61E4E}" dt="2023-10-30T12:59:41.699" v="621"/>
          <ac:spMkLst>
            <pc:docMk/>
            <pc:sldMk cId="3360167906" sldId="338"/>
            <ac:spMk id="2" creationId="{84CC52B8-AD71-3848-3820-F836F7E7F953}"/>
          </ac:spMkLst>
        </pc:spChg>
        <pc:spChg chg="del">
          <ac:chgData name="Paula Desire Valdor" userId="" providerId="" clId="Web-{53C818BA-9680-450B-9730-40B36FD61E4E}" dt="2023-10-30T13:01:47.656" v="702"/>
          <ac:spMkLst>
            <pc:docMk/>
            <pc:sldMk cId="3360167906" sldId="338"/>
            <ac:spMk id="5" creationId="{EE85EC85-C613-0F54-239D-FFC1C93A0A81}"/>
          </ac:spMkLst>
        </pc:spChg>
        <pc:spChg chg="del">
          <ac:chgData name="Paula Desire Valdor" userId="" providerId="" clId="Web-{53C818BA-9680-450B-9730-40B36FD61E4E}" dt="2023-10-30T13:01:38.171" v="698"/>
          <ac:spMkLst>
            <pc:docMk/>
            <pc:sldMk cId="3360167906" sldId="338"/>
            <ac:spMk id="7" creationId="{2364BBB5-239F-3DFD-EB1B-0C103DBBB4D9}"/>
          </ac:spMkLst>
        </pc:spChg>
        <pc:spChg chg="add mod">
          <ac:chgData name="Paula Desire Valdor" userId="" providerId="" clId="Web-{53C818BA-9680-450B-9730-40B36FD61E4E}" dt="2023-10-30T13:07:04.320" v="947" actId="20577"/>
          <ac:spMkLst>
            <pc:docMk/>
            <pc:sldMk cId="3360167906" sldId="338"/>
            <ac:spMk id="11" creationId="{025DC818-4228-B84B-20CC-306E61A10120}"/>
          </ac:spMkLst>
        </pc:spChg>
        <pc:spChg chg="add mod">
          <ac:chgData name="Paula Desire Valdor" userId="" providerId="" clId="Web-{53C818BA-9680-450B-9730-40B36FD61E4E}" dt="2023-10-30T13:06:39.413" v="911" actId="1076"/>
          <ac:spMkLst>
            <pc:docMk/>
            <pc:sldMk cId="3360167906" sldId="338"/>
            <ac:spMk id="12" creationId="{0F78736D-A231-6D79-0F26-197E915B28B1}"/>
          </ac:spMkLst>
        </pc:spChg>
        <pc:spChg chg="mod">
          <ac:chgData name="Paula Desire Valdor" userId="" providerId="" clId="Web-{53C818BA-9680-450B-9730-40B36FD61E4E}" dt="2023-10-30T13:03:50.956" v="744" actId="20577"/>
          <ac:spMkLst>
            <pc:docMk/>
            <pc:sldMk cId="3360167906" sldId="338"/>
            <ac:spMk id="13" creationId="{7F4EE851-AE36-4C3A-3225-BB6EA8449E60}"/>
          </ac:spMkLst>
        </pc:spChg>
        <pc:spChg chg="mod">
          <ac:chgData name="Paula Desire Valdor" userId="" providerId="" clId="Web-{53C818BA-9680-450B-9730-40B36FD61E4E}" dt="2023-10-30T12:59:40.168" v="620" actId="20577"/>
          <ac:spMkLst>
            <pc:docMk/>
            <pc:sldMk cId="3360167906" sldId="338"/>
            <ac:spMk id="286" creationId="{00000000-0000-0000-0000-000000000000}"/>
          </ac:spMkLst>
        </pc:spChg>
        <pc:picChg chg="del">
          <ac:chgData name="Paula Desire Valdor" userId="" providerId="" clId="Web-{53C818BA-9680-450B-9730-40B36FD61E4E}" dt="2023-10-30T13:01:47.015" v="701"/>
          <ac:picMkLst>
            <pc:docMk/>
            <pc:sldMk cId="3360167906" sldId="338"/>
            <ac:picMk id="3" creationId="{1CA1BDD4-2055-A989-EBF6-F19E883782DB}"/>
          </ac:picMkLst>
        </pc:picChg>
        <pc:picChg chg="add mod">
          <ac:chgData name="Paula Desire Valdor" userId="" providerId="" clId="Web-{53C818BA-9680-450B-9730-40B36FD61E4E}" dt="2023-10-30T13:05:41.256" v="858" actId="1076"/>
          <ac:picMkLst>
            <pc:docMk/>
            <pc:sldMk cId="3360167906" sldId="338"/>
            <ac:picMk id="4" creationId="{55F31408-C737-2EEE-75CF-93C0027E39D3}"/>
          </ac:picMkLst>
        </pc:picChg>
        <pc:picChg chg="add mod">
          <ac:chgData name="Paula Desire Valdor" userId="" providerId="" clId="Web-{53C818BA-9680-450B-9730-40B36FD61E4E}" dt="2023-10-30T13:05:43.740" v="860" actId="1076"/>
          <ac:picMkLst>
            <pc:docMk/>
            <pc:sldMk cId="3360167906" sldId="338"/>
            <ac:picMk id="8" creationId="{6CB01522-2A71-7ADC-B3DB-0CAD35315FCA}"/>
          </ac:picMkLst>
        </pc:picChg>
        <pc:picChg chg="add mod">
          <ac:chgData name="Paula Desire Valdor" userId="" providerId="" clId="Web-{53C818BA-9680-450B-9730-40B36FD61E4E}" dt="2023-10-30T13:03:36.002" v="735" actId="1076"/>
          <ac:picMkLst>
            <pc:docMk/>
            <pc:sldMk cId="3360167906" sldId="338"/>
            <ac:picMk id="9" creationId="{5AFBE863-041D-637F-339A-8A24A079F964}"/>
          </ac:picMkLst>
        </pc:picChg>
        <pc:picChg chg="add mod">
          <ac:chgData name="Paula Desire Valdor" userId="" providerId="" clId="Web-{53C818BA-9680-450B-9730-40B36FD61E4E}" dt="2023-10-30T13:05:48.272" v="861" actId="14100"/>
          <ac:picMkLst>
            <pc:docMk/>
            <pc:sldMk cId="3360167906" sldId="338"/>
            <ac:picMk id="10" creationId="{CFBF0D2C-E59B-A1BD-A0B6-7DB5C70B5C09}"/>
          </ac:picMkLst>
        </pc:picChg>
      </pc:sldChg>
    </pc:docChg>
  </pc:docChgLst>
  <pc:docChgLst>
    <pc:chgData name="Paula Desire Valdor" userId="yqvzYRsRjhv6Cl9iOzzroxyf/aYCGzGuIapPskMD2Jo=" providerId="None" clId="Web-{753F0E4A-BA92-45D5-B100-B7530EEC15E1}"/>
    <pc:docChg chg="modSld">
      <pc:chgData name="Paula Desire Valdor" userId="yqvzYRsRjhv6Cl9iOzzroxyf/aYCGzGuIapPskMD2Jo=" providerId="None" clId="Web-{753F0E4A-BA92-45D5-B100-B7530EEC15E1}" dt="2024-03-13T08:27:16.492" v="41" actId="1076"/>
      <pc:docMkLst>
        <pc:docMk/>
      </pc:docMkLst>
      <pc:sldChg chg="modSp">
        <pc:chgData name="Paula Desire Valdor" userId="yqvzYRsRjhv6Cl9iOzzroxyf/aYCGzGuIapPskMD2Jo=" providerId="None" clId="Web-{753F0E4A-BA92-45D5-B100-B7530EEC15E1}" dt="2024-03-13T08:16:47.234" v="23" actId="20577"/>
        <pc:sldMkLst>
          <pc:docMk/>
          <pc:sldMk cId="0" sldId="263"/>
        </pc:sldMkLst>
        <pc:spChg chg="mod">
          <ac:chgData name="Paula Desire Valdor" userId="yqvzYRsRjhv6Cl9iOzzroxyf/aYCGzGuIapPskMD2Jo=" providerId="None" clId="Web-{753F0E4A-BA92-45D5-B100-B7530EEC15E1}" dt="2024-03-13T08:16:47.234" v="23" actId="20577"/>
          <ac:spMkLst>
            <pc:docMk/>
            <pc:sldMk cId="0" sldId="263"/>
            <ac:spMk id="5" creationId="{3131E1A0-D834-CA15-5504-90C66A34C6D3}"/>
          </ac:spMkLst>
        </pc:spChg>
        <pc:spChg chg="mod">
          <ac:chgData name="Paula Desire Valdor" userId="yqvzYRsRjhv6Cl9iOzzroxyf/aYCGzGuIapPskMD2Jo=" providerId="None" clId="Web-{753F0E4A-BA92-45D5-B100-B7530EEC15E1}" dt="2024-03-13T08:16:04.185" v="14" actId="20577"/>
          <ac:spMkLst>
            <pc:docMk/>
            <pc:sldMk cId="0" sldId="263"/>
            <ac:spMk id="6" creationId="{97C1B78C-CE2D-8FAD-608B-8DE95D6C1633}"/>
          </ac:spMkLst>
        </pc:spChg>
      </pc:sldChg>
      <pc:sldChg chg="modSp">
        <pc:chgData name="Paula Desire Valdor" userId="yqvzYRsRjhv6Cl9iOzzroxyf/aYCGzGuIapPskMD2Jo=" providerId="None" clId="Web-{753F0E4A-BA92-45D5-B100-B7530EEC15E1}" dt="2024-03-13T08:14:04.602" v="13" actId="20577"/>
        <pc:sldMkLst>
          <pc:docMk/>
          <pc:sldMk cId="3704840346" sldId="304"/>
        </pc:sldMkLst>
        <pc:spChg chg="mod">
          <ac:chgData name="Paula Desire Valdor" userId="yqvzYRsRjhv6Cl9iOzzroxyf/aYCGzGuIapPskMD2Jo=" providerId="None" clId="Web-{753F0E4A-BA92-45D5-B100-B7530EEC15E1}" dt="2024-03-13T08:14:04.602" v="13" actId="20577"/>
          <ac:spMkLst>
            <pc:docMk/>
            <pc:sldMk cId="3704840346" sldId="304"/>
            <ac:spMk id="8" creationId="{F150718A-EC10-7BE7-BAB6-290CE73777C0}"/>
          </ac:spMkLst>
        </pc:spChg>
        <pc:spChg chg="mod">
          <ac:chgData name="Paula Desire Valdor" userId="yqvzYRsRjhv6Cl9iOzzroxyf/aYCGzGuIapPskMD2Jo=" providerId="None" clId="Web-{753F0E4A-BA92-45D5-B100-B7530EEC15E1}" dt="2024-03-13T08:12:09.317" v="3" actId="20577"/>
          <ac:spMkLst>
            <pc:docMk/>
            <pc:sldMk cId="3704840346" sldId="304"/>
            <ac:spMk id="15" creationId="{F98D56F7-3F5C-53A1-B4C1-CEA1BFF0BA2C}"/>
          </ac:spMkLst>
        </pc:spChg>
      </pc:sldChg>
      <pc:sldChg chg="modSp">
        <pc:chgData name="Paula Desire Valdor" userId="yqvzYRsRjhv6Cl9iOzzroxyf/aYCGzGuIapPskMD2Jo=" providerId="None" clId="Web-{753F0E4A-BA92-45D5-B100-B7530EEC15E1}" dt="2024-03-13T08:20:10.163" v="36" actId="20577"/>
        <pc:sldMkLst>
          <pc:docMk/>
          <pc:sldMk cId="507255649" sldId="306"/>
        </pc:sldMkLst>
        <pc:spChg chg="mod">
          <ac:chgData name="Paula Desire Valdor" userId="yqvzYRsRjhv6Cl9iOzzroxyf/aYCGzGuIapPskMD2Jo=" providerId="None" clId="Web-{753F0E4A-BA92-45D5-B100-B7530EEC15E1}" dt="2024-03-13T08:20:10.163" v="36" actId="20577"/>
          <ac:spMkLst>
            <pc:docMk/>
            <pc:sldMk cId="507255649" sldId="306"/>
            <ac:spMk id="6" creationId="{D1A93580-050D-D5A8-A9D4-804174685E43}"/>
          </ac:spMkLst>
        </pc:spChg>
      </pc:sldChg>
      <pc:sldChg chg="modSp">
        <pc:chgData name="Paula Desire Valdor" userId="yqvzYRsRjhv6Cl9iOzzroxyf/aYCGzGuIapPskMD2Jo=" providerId="None" clId="Web-{753F0E4A-BA92-45D5-B100-B7530EEC15E1}" dt="2024-03-13T08:27:16.492" v="41" actId="1076"/>
        <pc:sldMkLst>
          <pc:docMk/>
          <pc:sldMk cId="4110508587" sldId="315"/>
        </pc:sldMkLst>
        <pc:picChg chg="mod">
          <ac:chgData name="Paula Desire Valdor" userId="yqvzYRsRjhv6Cl9iOzzroxyf/aYCGzGuIapPskMD2Jo=" providerId="None" clId="Web-{753F0E4A-BA92-45D5-B100-B7530EEC15E1}" dt="2024-03-13T08:27:16.492" v="41" actId="1076"/>
          <ac:picMkLst>
            <pc:docMk/>
            <pc:sldMk cId="4110508587" sldId="315"/>
            <ac:picMk id="4" creationId="{025DBDBD-B893-0A18-A6F5-148A2D325B7C}"/>
          </ac:picMkLst>
        </pc:picChg>
      </pc:sldChg>
      <pc:sldChg chg="modSp">
        <pc:chgData name="Paula Desire Valdor" userId="yqvzYRsRjhv6Cl9iOzzroxyf/aYCGzGuIapPskMD2Jo=" providerId="None" clId="Web-{753F0E4A-BA92-45D5-B100-B7530EEC15E1}" dt="2024-03-13T08:24:10.407" v="38" actId="20577"/>
        <pc:sldMkLst>
          <pc:docMk/>
          <pc:sldMk cId="1760391434" sldId="336"/>
        </pc:sldMkLst>
        <pc:spChg chg="mod">
          <ac:chgData name="Paula Desire Valdor" userId="yqvzYRsRjhv6Cl9iOzzroxyf/aYCGzGuIapPskMD2Jo=" providerId="None" clId="Web-{753F0E4A-BA92-45D5-B100-B7530EEC15E1}" dt="2024-03-13T08:24:10.407" v="38" actId="20577"/>
          <ac:spMkLst>
            <pc:docMk/>
            <pc:sldMk cId="1760391434" sldId="336"/>
            <ac:spMk id="286" creationId="{00000000-0000-0000-0000-000000000000}"/>
          </ac:spMkLst>
        </pc:spChg>
      </pc:sldChg>
    </pc:docChg>
  </pc:docChgLst>
  <pc:docChgLst>
    <pc:chgData name="Paula Desire Valdor" clId="Web-{132BBEDD-19ED-44BC-A35B-BD64B6100179}"/>
    <pc:docChg chg="addSld modSld sldOrd">
      <pc:chgData name="Paula Desire Valdor" userId="" providerId="" clId="Web-{132BBEDD-19ED-44BC-A35B-BD64B6100179}" dt="2023-10-17T16:14:28.925" v="531" actId="1076"/>
      <pc:docMkLst>
        <pc:docMk/>
      </pc:docMkLst>
      <pc:sldChg chg="addSp delSp modSp">
        <pc:chgData name="Paula Desire Valdor" userId="" providerId="" clId="Web-{132BBEDD-19ED-44BC-A35B-BD64B6100179}" dt="2023-10-17T16:14:28.925" v="531" actId="1076"/>
        <pc:sldMkLst>
          <pc:docMk/>
          <pc:sldMk cId="0" sldId="260"/>
        </pc:sldMkLst>
        <pc:spChg chg="mod">
          <ac:chgData name="Paula Desire Valdor" userId="" providerId="" clId="Web-{132BBEDD-19ED-44BC-A35B-BD64B6100179}" dt="2023-10-17T16:08:43.337" v="443" actId="20577"/>
          <ac:spMkLst>
            <pc:docMk/>
            <pc:sldMk cId="0" sldId="260"/>
            <ac:spMk id="2" creationId="{06417590-8EDD-79C1-722F-C3F70D79E39C}"/>
          </ac:spMkLst>
        </pc:spChg>
        <pc:spChg chg="add del mod">
          <ac:chgData name="Paula Desire Valdor" userId="" providerId="" clId="Web-{132BBEDD-19ED-44BC-A35B-BD64B6100179}" dt="2023-10-17T16:09:49.339" v="456"/>
          <ac:spMkLst>
            <pc:docMk/>
            <pc:sldMk cId="0" sldId="260"/>
            <ac:spMk id="3" creationId="{C4C75F61-C8B0-3435-9783-68E901D832E0}"/>
          </ac:spMkLst>
        </pc:spChg>
        <pc:spChg chg="add mod">
          <ac:chgData name="Paula Desire Valdor" userId="" providerId="" clId="Web-{132BBEDD-19ED-44BC-A35B-BD64B6100179}" dt="2023-10-17T16:11:28.295" v="497" actId="20577"/>
          <ac:spMkLst>
            <pc:docMk/>
            <pc:sldMk cId="0" sldId="260"/>
            <ac:spMk id="5" creationId="{A991897E-F5B2-7166-C214-472AC8CDCD3E}"/>
          </ac:spMkLst>
        </pc:spChg>
        <pc:spChg chg="add mod">
          <ac:chgData name="Paula Desire Valdor" userId="" providerId="" clId="Web-{132BBEDD-19ED-44BC-A35B-BD64B6100179}" dt="2023-10-17T16:14:28.925" v="531" actId="1076"/>
          <ac:spMkLst>
            <pc:docMk/>
            <pc:sldMk cId="0" sldId="260"/>
            <ac:spMk id="6" creationId="{41EBA9E8-AD2A-7567-64FB-F9BF3E857AAC}"/>
          </ac:spMkLst>
        </pc:spChg>
        <pc:spChg chg="mod">
          <ac:chgData name="Paula Desire Valdor" userId="" providerId="" clId="Web-{132BBEDD-19ED-44BC-A35B-BD64B6100179}" dt="2023-10-17T16:08:03.571" v="420" actId="20577"/>
          <ac:spMkLst>
            <pc:docMk/>
            <pc:sldMk cId="0" sldId="260"/>
            <ac:spMk id="259" creationId="{00000000-0000-0000-0000-000000000000}"/>
          </ac:spMkLst>
        </pc:spChg>
        <pc:spChg chg="mod">
          <ac:chgData name="Paula Desire Valdor" userId="" providerId="" clId="Web-{132BBEDD-19ED-44BC-A35B-BD64B6100179}" dt="2023-10-17T16:09:07.260" v="452" actId="20577"/>
          <ac:spMkLst>
            <pc:docMk/>
            <pc:sldMk cId="0" sldId="260"/>
            <ac:spMk id="260" creationId="{00000000-0000-0000-0000-000000000000}"/>
          </ac:spMkLst>
        </pc:spChg>
        <pc:spChg chg="del mod">
          <ac:chgData name="Paula Desire Valdor" userId="" providerId="" clId="Web-{132BBEDD-19ED-44BC-A35B-BD64B6100179}" dt="2023-10-17T16:08:50.088" v="447"/>
          <ac:spMkLst>
            <pc:docMk/>
            <pc:sldMk cId="0" sldId="260"/>
            <ac:spMk id="262" creationId="{00000000-0000-0000-0000-000000000000}"/>
          </ac:spMkLst>
        </pc:spChg>
        <pc:picChg chg="add mod">
          <ac:chgData name="Paula Desire Valdor" userId="" providerId="" clId="Web-{132BBEDD-19ED-44BC-A35B-BD64B6100179}" dt="2023-10-17T16:10:12.887" v="463" actId="14100"/>
          <ac:picMkLst>
            <pc:docMk/>
            <pc:sldMk cId="0" sldId="260"/>
            <ac:picMk id="4" creationId="{5BE03776-C019-91F3-8871-600E852284CB}"/>
          </ac:picMkLst>
        </pc:picChg>
        <pc:picChg chg="del mod">
          <ac:chgData name="Paula Desire Valdor" userId="" providerId="" clId="Web-{132BBEDD-19ED-44BC-A35B-BD64B6100179}" dt="2023-10-17T16:08:48.978" v="446"/>
          <ac:picMkLst>
            <pc:docMk/>
            <pc:sldMk cId="0" sldId="260"/>
            <ac:picMk id="261" creationId="{00000000-0000-0000-0000-000000000000}"/>
          </ac:picMkLst>
        </pc:picChg>
      </pc:sldChg>
      <pc:sldChg chg="modSp add ord replId">
        <pc:chgData name="Paula Desire Valdor" userId="" providerId="" clId="Web-{132BBEDD-19ED-44BC-A35B-BD64B6100179}" dt="2023-10-17T16:07:50.055" v="416"/>
        <pc:sldMkLst>
          <pc:docMk/>
          <pc:sldMk cId="2635643808" sldId="303"/>
        </pc:sldMkLst>
        <pc:spChg chg="mod">
          <ac:chgData name="Paula Desire Valdor" userId="" providerId="" clId="Web-{132BBEDD-19ED-44BC-A35B-BD64B6100179}" dt="2023-10-17T16:07:32.492" v="408" actId="20577"/>
          <ac:spMkLst>
            <pc:docMk/>
            <pc:sldMk cId="2635643808" sldId="303"/>
            <ac:spMk id="260" creationId="{00000000-0000-0000-0000-000000000000}"/>
          </ac:spMkLst>
        </pc:spChg>
        <pc:spChg chg="mod">
          <ac:chgData name="Paula Desire Valdor" userId="" providerId="" clId="Web-{132BBEDD-19ED-44BC-A35B-BD64B6100179}" dt="2023-10-17T16:07:46.492" v="415" actId="1076"/>
          <ac:spMkLst>
            <pc:docMk/>
            <pc:sldMk cId="2635643808" sldId="303"/>
            <ac:spMk id="262" creationId="{00000000-0000-0000-0000-000000000000}"/>
          </ac:spMkLst>
        </pc:spChg>
        <pc:picChg chg="mod">
          <ac:chgData name="Paula Desire Valdor" userId="" providerId="" clId="Web-{132BBEDD-19ED-44BC-A35B-BD64B6100179}" dt="2023-10-17T16:07:44.601" v="414" actId="1076"/>
          <ac:picMkLst>
            <pc:docMk/>
            <pc:sldMk cId="2635643808" sldId="303"/>
            <ac:picMk id="261" creationId="{00000000-0000-0000-0000-000000000000}"/>
          </ac:picMkLst>
        </pc:picChg>
      </pc:sldChg>
    </pc:docChg>
  </pc:docChgLst>
  <pc:docChgLst>
    <pc:chgData name="Paula Desire Valdor" clId="Web-{47444866-9491-4319-9948-F46D89E9B925}"/>
    <pc:docChg chg="delSld modSld">
      <pc:chgData name="Paula Desire Valdor" userId="" providerId="" clId="Web-{47444866-9491-4319-9948-F46D89E9B925}" dt="2023-10-30T13:23:40.302" v="89" actId="14100"/>
      <pc:docMkLst>
        <pc:docMk/>
      </pc:docMkLst>
      <pc:sldChg chg="addSp modSp">
        <pc:chgData name="Paula Desire Valdor" userId="" providerId="" clId="Web-{47444866-9491-4319-9948-F46D89E9B925}" dt="2023-10-30T13:15:12.783" v="1" actId="1076"/>
        <pc:sldMkLst>
          <pc:docMk/>
          <pc:sldMk cId="0" sldId="257"/>
        </pc:sldMkLst>
        <pc:spChg chg="add mod">
          <ac:chgData name="Paula Desire Valdor" userId="" providerId="" clId="Web-{47444866-9491-4319-9948-F46D89E9B925}" dt="2023-10-30T13:15:12.783" v="1" actId="1076"/>
          <ac:spMkLst>
            <pc:docMk/>
            <pc:sldMk cId="0" sldId="257"/>
            <ac:spMk id="3" creationId="{9DFCE30A-D113-4B2E-4B0D-A8B9B2026C37}"/>
          </ac:spMkLst>
        </pc:spChg>
      </pc:sldChg>
      <pc:sldChg chg="modSp">
        <pc:chgData name="Paula Desire Valdor" userId="" providerId="" clId="Web-{47444866-9491-4319-9948-F46D89E9B925}" dt="2023-10-30T13:17:56.508" v="20" actId="20577"/>
        <pc:sldMkLst>
          <pc:docMk/>
          <pc:sldMk cId="858193309" sldId="298"/>
        </pc:sldMkLst>
        <pc:spChg chg="mod">
          <ac:chgData name="Paula Desire Valdor" userId="" providerId="" clId="Web-{47444866-9491-4319-9948-F46D89E9B925}" dt="2023-10-30T13:17:56.508" v="20" actId="20577"/>
          <ac:spMkLst>
            <pc:docMk/>
            <pc:sldMk cId="858193309" sldId="298"/>
            <ac:spMk id="13" creationId="{5771D0B8-C902-4042-4696-63245E0AFF40}"/>
          </ac:spMkLst>
        </pc:spChg>
      </pc:sldChg>
      <pc:sldChg chg="modSp">
        <pc:chgData name="Paula Desire Valdor" userId="" providerId="" clId="Web-{47444866-9491-4319-9948-F46D89E9B925}" dt="2023-10-30T13:16:58.709" v="13" actId="20577"/>
        <pc:sldMkLst>
          <pc:docMk/>
          <pc:sldMk cId="3117175213" sldId="299"/>
        </pc:sldMkLst>
        <pc:spChg chg="mod">
          <ac:chgData name="Paula Desire Valdor" userId="" providerId="" clId="Web-{47444866-9491-4319-9948-F46D89E9B925}" dt="2023-10-30T13:16:58.709" v="13" actId="20577"/>
          <ac:spMkLst>
            <pc:docMk/>
            <pc:sldMk cId="3117175213" sldId="299"/>
            <ac:spMk id="16" creationId="{6E0C4B24-DFA4-2243-3B7A-18D80BA20FB5}"/>
          </ac:spMkLst>
        </pc:spChg>
      </pc:sldChg>
      <pc:sldChg chg="modSp">
        <pc:chgData name="Paula Desire Valdor" userId="" providerId="" clId="Web-{47444866-9491-4319-9948-F46D89E9B925}" dt="2023-10-30T13:17:57.961" v="21" actId="20577"/>
        <pc:sldMkLst>
          <pc:docMk/>
          <pc:sldMk cId="2024050179" sldId="302"/>
        </pc:sldMkLst>
        <pc:spChg chg="mod">
          <ac:chgData name="Paula Desire Valdor" userId="" providerId="" clId="Web-{47444866-9491-4319-9948-F46D89E9B925}" dt="2023-10-30T13:17:57.961" v="21" actId="20577"/>
          <ac:spMkLst>
            <pc:docMk/>
            <pc:sldMk cId="2024050179" sldId="302"/>
            <ac:spMk id="264" creationId="{00000000-0000-0000-0000-000000000000}"/>
          </ac:spMkLst>
        </pc:spChg>
      </pc:sldChg>
      <pc:sldChg chg="modSp">
        <pc:chgData name="Paula Desire Valdor" userId="" providerId="" clId="Web-{47444866-9491-4319-9948-F46D89E9B925}" dt="2023-10-30T13:17:29.460" v="16" actId="20577"/>
        <pc:sldMkLst>
          <pc:docMk/>
          <pc:sldMk cId="3001464524" sldId="308"/>
        </pc:sldMkLst>
        <pc:spChg chg="mod">
          <ac:chgData name="Paula Desire Valdor" userId="" providerId="" clId="Web-{47444866-9491-4319-9948-F46D89E9B925}" dt="2023-10-30T13:17:29.460" v="16" actId="20577"/>
          <ac:spMkLst>
            <pc:docMk/>
            <pc:sldMk cId="3001464524" sldId="308"/>
            <ac:spMk id="16" creationId="{6E0C4B24-DFA4-2243-3B7A-18D80BA20FB5}"/>
          </ac:spMkLst>
        </pc:spChg>
      </pc:sldChg>
      <pc:sldChg chg="del">
        <pc:chgData name="Paula Desire Valdor" userId="" providerId="" clId="Web-{47444866-9491-4319-9948-F46D89E9B925}" dt="2023-10-30T13:15:22.815" v="2"/>
        <pc:sldMkLst>
          <pc:docMk/>
          <pc:sldMk cId="556280782" sldId="309"/>
        </pc:sldMkLst>
      </pc:sldChg>
      <pc:sldChg chg="modSp">
        <pc:chgData name="Paula Desire Valdor" userId="" providerId="" clId="Web-{47444866-9491-4319-9948-F46D89E9B925}" dt="2023-10-30T13:16:52.302" v="12" actId="20577"/>
        <pc:sldMkLst>
          <pc:docMk/>
          <pc:sldMk cId="3091463559" sldId="317"/>
        </pc:sldMkLst>
        <pc:spChg chg="mod">
          <ac:chgData name="Paula Desire Valdor" userId="" providerId="" clId="Web-{47444866-9491-4319-9948-F46D89E9B925}" dt="2023-10-30T13:16:52.302" v="12" actId="20577"/>
          <ac:spMkLst>
            <pc:docMk/>
            <pc:sldMk cId="3091463559" sldId="317"/>
            <ac:spMk id="6" creationId="{B30765F0-6065-D75C-93CF-706A17FAEC9E}"/>
          </ac:spMkLst>
        </pc:spChg>
      </pc:sldChg>
      <pc:sldChg chg="modSp">
        <pc:chgData name="Paula Desire Valdor" userId="" providerId="" clId="Web-{47444866-9491-4319-9948-F46D89E9B925}" dt="2023-10-30T13:18:04.305" v="23" actId="20577"/>
        <pc:sldMkLst>
          <pc:docMk/>
          <pc:sldMk cId="1700826263" sldId="320"/>
        </pc:sldMkLst>
        <pc:spChg chg="mod">
          <ac:chgData name="Paula Desire Valdor" userId="" providerId="" clId="Web-{47444866-9491-4319-9948-F46D89E9B925}" dt="2023-10-30T13:18:04.305" v="23" actId="20577"/>
          <ac:spMkLst>
            <pc:docMk/>
            <pc:sldMk cId="1700826263" sldId="320"/>
            <ac:spMk id="264" creationId="{00000000-0000-0000-0000-000000000000}"/>
          </ac:spMkLst>
        </pc:spChg>
      </pc:sldChg>
      <pc:sldChg chg="modSp">
        <pc:chgData name="Paula Desire Valdor" userId="" providerId="" clId="Web-{47444866-9491-4319-9948-F46D89E9B925}" dt="2023-10-30T13:17:42.367" v="17" actId="20577"/>
        <pc:sldMkLst>
          <pc:docMk/>
          <pc:sldMk cId="1345519416" sldId="321"/>
        </pc:sldMkLst>
        <pc:spChg chg="mod">
          <ac:chgData name="Paula Desire Valdor" userId="" providerId="" clId="Web-{47444866-9491-4319-9948-F46D89E9B925}" dt="2023-10-30T13:17:42.367" v="17" actId="20577"/>
          <ac:spMkLst>
            <pc:docMk/>
            <pc:sldMk cId="1345519416" sldId="321"/>
            <ac:spMk id="13" creationId="{5771D0B8-C902-4042-4696-63245E0AFF40}"/>
          </ac:spMkLst>
        </pc:spChg>
      </pc:sldChg>
      <pc:sldChg chg="modSp">
        <pc:chgData name="Paula Desire Valdor" userId="" providerId="" clId="Web-{47444866-9491-4319-9948-F46D89E9B925}" dt="2023-10-30T13:17:45.523" v="18" actId="20577"/>
        <pc:sldMkLst>
          <pc:docMk/>
          <pc:sldMk cId="3947036338" sldId="322"/>
        </pc:sldMkLst>
        <pc:spChg chg="mod">
          <ac:chgData name="Paula Desire Valdor" userId="" providerId="" clId="Web-{47444866-9491-4319-9948-F46D89E9B925}" dt="2023-10-30T13:17:45.523" v="18" actId="20577"/>
          <ac:spMkLst>
            <pc:docMk/>
            <pc:sldMk cId="3947036338" sldId="322"/>
            <ac:spMk id="13" creationId="{5771D0B8-C902-4042-4696-63245E0AFF40}"/>
          </ac:spMkLst>
        </pc:spChg>
      </pc:sldChg>
      <pc:sldChg chg="addSp modSp">
        <pc:chgData name="Paula Desire Valdor" userId="" providerId="" clId="Web-{47444866-9491-4319-9948-F46D89E9B925}" dt="2023-10-30T13:23:40.302" v="89" actId="14100"/>
        <pc:sldMkLst>
          <pc:docMk/>
          <pc:sldMk cId="620884225" sldId="332"/>
        </pc:sldMkLst>
        <pc:spChg chg="mod">
          <ac:chgData name="Paula Desire Valdor" userId="" providerId="" clId="Web-{47444866-9491-4319-9948-F46D89E9B925}" dt="2023-10-30T13:21:12.015" v="39" actId="1076"/>
          <ac:spMkLst>
            <pc:docMk/>
            <pc:sldMk cId="620884225" sldId="332"/>
            <ac:spMk id="2" creationId="{3D7F1EE7-88EB-07F2-788F-897EB1929737}"/>
          </ac:spMkLst>
        </pc:spChg>
        <pc:spChg chg="add mod">
          <ac:chgData name="Paula Desire Valdor" userId="" providerId="" clId="Web-{47444866-9491-4319-9948-F46D89E9B925}" dt="2023-10-30T13:17:18.319" v="15" actId="20577"/>
          <ac:spMkLst>
            <pc:docMk/>
            <pc:sldMk cId="620884225" sldId="332"/>
            <ac:spMk id="4" creationId="{930DC510-306D-65D0-CE31-A31D9144F2F3}"/>
          </ac:spMkLst>
        </pc:spChg>
        <pc:spChg chg="add mod">
          <ac:chgData name="Paula Desire Valdor" userId="" providerId="" clId="Web-{47444866-9491-4319-9948-F46D89E9B925}" dt="2023-10-30T13:23:40.302" v="89" actId="14100"/>
          <ac:spMkLst>
            <pc:docMk/>
            <pc:sldMk cId="620884225" sldId="332"/>
            <ac:spMk id="7" creationId="{9C226718-A5DE-71E2-C3E4-E5A2783315B1}"/>
          </ac:spMkLst>
        </pc:spChg>
        <pc:spChg chg="add mod">
          <ac:chgData name="Paula Desire Valdor" userId="" providerId="" clId="Web-{47444866-9491-4319-9948-F46D89E9B925}" dt="2023-10-30T13:23:22.911" v="85" actId="14100"/>
          <ac:spMkLst>
            <pc:docMk/>
            <pc:sldMk cId="620884225" sldId="332"/>
            <ac:spMk id="8" creationId="{D5262B9B-2D2D-812C-AF61-9F358098CAEE}"/>
          </ac:spMkLst>
        </pc:spChg>
        <pc:spChg chg="mod">
          <ac:chgData name="Paula Desire Valdor" userId="" providerId="" clId="Web-{47444866-9491-4319-9948-F46D89E9B925}" dt="2023-10-30T13:20:12.591" v="28" actId="1076"/>
          <ac:spMkLst>
            <pc:docMk/>
            <pc:sldMk cId="620884225" sldId="332"/>
            <ac:spMk id="15" creationId="{995DED82-3D1A-6259-7194-A0A5842FED88}"/>
          </ac:spMkLst>
        </pc:spChg>
        <pc:spChg chg="mod">
          <ac:chgData name="Paula Desire Valdor" userId="" providerId="" clId="Web-{47444866-9491-4319-9948-F46D89E9B925}" dt="2023-10-30T13:20:12.607" v="29" actId="1076"/>
          <ac:spMkLst>
            <pc:docMk/>
            <pc:sldMk cId="620884225" sldId="332"/>
            <ac:spMk id="16" creationId="{2D1B0F0C-BE97-06DC-7C2B-327C9E542819}"/>
          </ac:spMkLst>
        </pc:spChg>
        <pc:spChg chg="mod">
          <ac:chgData name="Paula Desire Valdor" userId="" providerId="" clId="Web-{47444866-9491-4319-9948-F46D89E9B925}" dt="2023-10-30T13:20:12.607" v="30" actId="1076"/>
          <ac:spMkLst>
            <pc:docMk/>
            <pc:sldMk cId="620884225" sldId="332"/>
            <ac:spMk id="17" creationId="{BEE6D165-9180-9F18-2A17-9922860D4EAA}"/>
          </ac:spMkLst>
        </pc:spChg>
        <pc:spChg chg="mod">
          <ac:chgData name="Paula Desire Valdor" userId="" providerId="" clId="Web-{47444866-9491-4319-9948-F46D89E9B925}" dt="2023-10-30T13:20:12.622" v="31" actId="1076"/>
          <ac:spMkLst>
            <pc:docMk/>
            <pc:sldMk cId="620884225" sldId="332"/>
            <ac:spMk id="18" creationId="{0F8B7AC1-5954-7069-4704-9FB659B10A65}"/>
          </ac:spMkLst>
        </pc:spChg>
        <pc:spChg chg="mod">
          <ac:chgData name="Paula Desire Valdor" userId="" providerId="" clId="Web-{47444866-9491-4319-9948-F46D89E9B925}" dt="2023-10-30T13:20:12.622" v="32" actId="1076"/>
          <ac:spMkLst>
            <pc:docMk/>
            <pc:sldMk cId="620884225" sldId="332"/>
            <ac:spMk id="24" creationId="{2D59573B-D62B-8B21-0F61-81F22C196FF0}"/>
          </ac:spMkLst>
        </pc:spChg>
        <pc:picChg chg="add mod">
          <ac:chgData name="Paula Desire Valdor" userId="" providerId="" clId="Web-{47444866-9491-4319-9948-F46D89E9B925}" dt="2023-10-30T13:21:17.515" v="40" actId="1076"/>
          <ac:picMkLst>
            <pc:docMk/>
            <pc:sldMk cId="620884225" sldId="332"/>
            <ac:picMk id="6" creationId="{A738C081-FDAA-2D08-BDB4-EC05CF6334ED}"/>
          </ac:picMkLst>
        </pc:picChg>
        <pc:picChg chg="mod">
          <ac:chgData name="Paula Desire Valdor" userId="" providerId="" clId="Web-{47444866-9491-4319-9948-F46D89E9B925}" dt="2023-10-30T13:21:07.171" v="38" actId="14100"/>
          <ac:picMkLst>
            <pc:docMk/>
            <pc:sldMk cId="620884225" sldId="332"/>
            <ac:picMk id="9" creationId="{334A057A-02D6-5151-19FC-6A4DAFA47B37}"/>
          </ac:picMkLst>
        </pc:picChg>
        <pc:picChg chg="mod">
          <ac:chgData name="Paula Desire Valdor" userId="" providerId="" clId="Web-{47444866-9491-4319-9948-F46D89E9B925}" dt="2023-10-30T13:20:12.560" v="25" actId="1076"/>
          <ac:picMkLst>
            <pc:docMk/>
            <pc:sldMk cId="620884225" sldId="332"/>
            <ac:picMk id="12" creationId="{BBAA5BB7-A58A-7D1C-7B7B-134913BBC686}"/>
          </ac:picMkLst>
        </pc:picChg>
        <pc:picChg chg="mod">
          <ac:chgData name="Paula Desire Valdor" userId="" providerId="" clId="Web-{47444866-9491-4319-9948-F46D89E9B925}" dt="2023-10-30T13:20:12.575" v="26" actId="1076"/>
          <ac:picMkLst>
            <pc:docMk/>
            <pc:sldMk cId="620884225" sldId="332"/>
            <ac:picMk id="13" creationId="{6C3FC253-A71B-464C-87D0-6BBAB9F2374A}"/>
          </ac:picMkLst>
        </pc:picChg>
        <pc:picChg chg="mod">
          <ac:chgData name="Paula Desire Valdor" userId="" providerId="" clId="Web-{47444866-9491-4319-9948-F46D89E9B925}" dt="2023-10-30T13:20:12.575" v="27" actId="1076"/>
          <ac:picMkLst>
            <pc:docMk/>
            <pc:sldMk cId="620884225" sldId="332"/>
            <ac:picMk id="14" creationId="{4A58CA6C-9F4C-89C0-A249-E8E122788ED2}"/>
          </ac:picMkLst>
        </pc:picChg>
      </pc:sldChg>
      <pc:sldChg chg="modSp">
        <pc:chgData name="Paula Desire Valdor" userId="" providerId="" clId="Web-{47444866-9491-4319-9948-F46D89E9B925}" dt="2023-10-30T13:16:47.208" v="11" actId="20577"/>
        <pc:sldMkLst>
          <pc:docMk/>
          <pc:sldMk cId="3360167906" sldId="338"/>
        </pc:sldMkLst>
        <pc:spChg chg="mod">
          <ac:chgData name="Paula Desire Valdor" userId="" providerId="" clId="Web-{47444866-9491-4319-9948-F46D89E9B925}" dt="2023-10-30T13:16:47.208" v="11" actId="20577"/>
          <ac:spMkLst>
            <pc:docMk/>
            <pc:sldMk cId="3360167906" sldId="338"/>
            <ac:spMk id="6" creationId="{B30765F0-6065-D75C-93CF-706A17FAEC9E}"/>
          </ac:spMkLst>
        </pc:spChg>
        <pc:spChg chg="mod">
          <ac:chgData name="Paula Desire Valdor" userId="" providerId="" clId="Web-{47444866-9491-4319-9948-F46D89E9B925}" dt="2023-10-30T13:16:20.114" v="10" actId="20577"/>
          <ac:spMkLst>
            <pc:docMk/>
            <pc:sldMk cId="3360167906" sldId="338"/>
            <ac:spMk id="11" creationId="{025DC818-4228-B84B-20CC-306E61A10120}"/>
          </ac:spMkLst>
        </pc:spChg>
      </pc:sldChg>
    </pc:docChg>
  </pc:docChgLst>
  <pc:docChgLst>
    <pc:chgData name="Paula Desire Valdor" userId="yqvzYRsRjhv6Cl9iOzzroxyf/aYCGzGuIapPskMD2Jo=" providerId="None" clId="Web-{901B6932-4910-4EE3-8F29-524AD44C2986}"/>
    <pc:docChg chg="delSld modSld">
      <pc:chgData name="Paula Desire Valdor" userId="yqvzYRsRjhv6Cl9iOzzroxyf/aYCGzGuIapPskMD2Jo=" providerId="None" clId="Web-{901B6932-4910-4EE3-8F29-524AD44C2986}" dt="2024-03-11T12:23:17.199" v="870" actId="20577"/>
      <pc:docMkLst>
        <pc:docMk/>
      </pc:docMkLst>
      <pc:sldChg chg="addSp delSp modSp">
        <pc:chgData name="Paula Desire Valdor" userId="yqvzYRsRjhv6Cl9iOzzroxyf/aYCGzGuIapPskMD2Jo=" providerId="None" clId="Web-{901B6932-4910-4EE3-8F29-524AD44C2986}" dt="2024-03-11T10:53:31.126" v="813" actId="1076"/>
        <pc:sldMkLst>
          <pc:docMk/>
          <pc:sldMk cId="3704840346" sldId="304"/>
        </pc:sldMkLst>
        <pc:spChg chg="del mod">
          <ac:chgData name="Paula Desire Valdor" userId="yqvzYRsRjhv6Cl9iOzzroxyf/aYCGzGuIapPskMD2Jo=" providerId="None" clId="Web-{901B6932-4910-4EE3-8F29-524AD44C2986}" dt="2024-03-11T10:22:14.651" v="274"/>
          <ac:spMkLst>
            <pc:docMk/>
            <pc:sldMk cId="3704840346" sldId="304"/>
            <ac:spMk id="2" creationId="{06417590-8EDD-79C1-722F-C3F70D79E39C}"/>
          </ac:spMkLst>
        </pc:spChg>
        <pc:spChg chg="del mod">
          <ac:chgData name="Paula Desire Valdor" userId="yqvzYRsRjhv6Cl9iOzzroxyf/aYCGzGuIapPskMD2Jo=" providerId="None" clId="Web-{901B6932-4910-4EE3-8F29-524AD44C2986}" dt="2024-03-11T10:38:25.124" v="522"/>
          <ac:spMkLst>
            <pc:docMk/>
            <pc:sldMk cId="3704840346" sldId="304"/>
            <ac:spMk id="3" creationId="{176943CF-345C-DEE3-EC4C-0AEDEA7D5391}"/>
          </ac:spMkLst>
        </pc:spChg>
        <pc:spChg chg="del">
          <ac:chgData name="Paula Desire Valdor" userId="yqvzYRsRjhv6Cl9iOzzroxyf/aYCGzGuIapPskMD2Jo=" providerId="None" clId="Web-{901B6932-4910-4EE3-8F29-524AD44C2986}" dt="2024-03-11T10:18:06.377" v="162"/>
          <ac:spMkLst>
            <pc:docMk/>
            <pc:sldMk cId="3704840346" sldId="304"/>
            <ac:spMk id="4" creationId="{8CDB3438-76A7-2718-EC9A-3BCC00D053D0}"/>
          </ac:spMkLst>
        </pc:spChg>
        <pc:spChg chg="mod">
          <ac:chgData name="Paula Desire Valdor" userId="yqvzYRsRjhv6Cl9iOzzroxyf/aYCGzGuIapPskMD2Jo=" providerId="None" clId="Web-{901B6932-4910-4EE3-8F29-524AD44C2986}" dt="2024-03-11T10:52:45.452" v="807" actId="1076"/>
          <ac:spMkLst>
            <pc:docMk/>
            <pc:sldMk cId="3704840346" sldId="304"/>
            <ac:spMk id="5" creationId="{789F4C40-32D7-4B18-B261-5029E802892E}"/>
          </ac:spMkLst>
        </pc:spChg>
        <pc:spChg chg="add mod">
          <ac:chgData name="Paula Desire Valdor" userId="yqvzYRsRjhv6Cl9iOzzroxyf/aYCGzGuIapPskMD2Jo=" providerId="None" clId="Web-{901B6932-4910-4EE3-8F29-524AD44C2986}" dt="2024-03-11T10:36:09.885" v="469" actId="20577"/>
          <ac:spMkLst>
            <pc:docMk/>
            <pc:sldMk cId="3704840346" sldId="304"/>
            <ac:spMk id="6" creationId="{BDE1C9D1-BC01-BFBA-84D6-3982176ABE5D}"/>
          </ac:spMkLst>
        </pc:spChg>
        <pc:spChg chg="add mod">
          <ac:chgData name="Paula Desire Valdor" userId="yqvzYRsRjhv6Cl9iOzzroxyf/aYCGzGuIapPskMD2Jo=" providerId="None" clId="Web-{901B6932-4910-4EE3-8F29-524AD44C2986}" dt="2024-03-11T10:53:17.141" v="811" actId="1076"/>
          <ac:spMkLst>
            <pc:docMk/>
            <pc:sldMk cId="3704840346" sldId="304"/>
            <ac:spMk id="7" creationId="{52544BF0-E43E-1A1C-C3B0-D0B70A694CEE}"/>
          </ac:spMkLst>
        </pc:spChg>
        <pc:spChg chg="add mod">
          <ac:chgData name="Paula Desire Valdor" userId="yqvzYRsRjhv6Cl9iOzzroxyf/aYCGzGuIapPskMD2Jo=" providerId="None" clId="Web-{901B6932-4910-4EE3-8F29-524AD44C2986}" dt="2024-03-11T10:53:31.126" v="813" actId="1076"/>
          <ac:spMkLst>
            <pc:docMk/>
            <pc:sldMk cId="3704840346" sldId="304"/>
            <ac:spMk id="8" creationId="{F150718A-EC10-7BE7-BAB6-290CE73777C0}"/>
          </ac:spMkLst>
        </pc:spChg>
        <pc:spChg chg="add mod">
          <ac:chgData name="Paula Desire Valdor" userId="yqvzYRsRjhv6Cl9iOzzroxyf/aYCGzGuIapPskMD2Jo=" providerId="None" clId="Web-{901B6932-4910-4EE3-8F29-524AD44C2986}" dt="2024-03-11T10:37:41.997" v="505" actId="20577"/>
          <ac:spMkLst>
            <pc:docMk/>
            <pc:sldMk cId="3704840346" sldId="304"/>
            <ac:spMk id="9" creationId="{44D279ED-F9EC-E2F5-F5C7-79108DBEBD4A}"/>
          </ac:spMkLst>
        </pc:spChg>
        <pc:spChg chg="add mod">
          <ac:chgData name="Paula Desire Valdor" userId="yqvzYRsRjhv6Cl9iOzzroxyf/aYCGzGuIapPskMD2Jo=" providerId="None" clId="Web-{901B6932-4910-4EE3-8F29-524AD44C2986}" dt="2024-03-11T10:35:51.665" v="461" actId="1076"/>
          <ac:spMkLst>
            <pc:docMk/>
            <pc:sldMk cId="3704840346" sldId="304"/>
            <ac:spMk id="12" creationId="{59D73148-4949-6AE1-7F05-DE41FC7F255D}"/>
          </ac:spMkLst>
        </pc:spChg>
        <pc:spChg chg="add mod">
          <ac:chgData name="Paula Desire Valdor" userId="yqvzYRsRjhv6Cl9iOzzroxyf/aYCGzGuIapPskMD2Jo=" providerId="None" clId="Web-{901B6932-4910-4EE3-8F29-524AD44C2986}" dt="2024-03-11T10:35:51.681" v="462" actId="1076"/>
          <ac:spMkLst>
            <pc:docMk/>
            <pc:sldMk cId="3704840346" sldId="304"/>
            <ac:spMk id="13" creationId="{EFCECFCB-1F32-0D7A-9487-71B5E139FA10}"/>
          </ac:spMkLst>
        </pc:spChg>
        <pc:spChg chg="add mod">
          <ac:chgData name="Paula Desire Valdor" userId="yqvzYRsRjhv6Cl9iOzzroxyf/aYCGzGuIapPskMD2Jo=" providerId="None" clId="Web-{901B6932-4910-4EE3-8F29-524AD44C2986}" dt="2024-03-11T10:36:55.965" v="487" actId="1076"/>
          <ac:spMkLst>
            <pc:docMk/>
            <pc:sldMk cId="3704840346" sldId="304"/>
            <ac:spMk id="14" creationId="{E3D2E22F-AF13-9AD7-4607-FE10FE4B276B}"/>
          </ac:spMkLst>
        </pc:spChg>
        <pc:spChg chg="add mod">
          <ac:chgData name="Paula Desire Valdor" userId="yqvzYRsRjhv6Cl9iOzzroxyf/aYCGzGuIapPskMD2Jo=" providerId="None" clId="Web-{901B6932-4910-4EE3-8F29-524AD44C2986}" dt="2024-03-11T10:44:08.090" v="662" actId="20577"/>
          <ac:spMkLst>
            <pc:docMk/>
            <pc:sldMk cId="3704840346" sldId="304"/>
            <ac:spMk id="15" creationId="{F98D56F7-3F5C-53A1-B4C1-CEA1BFF0BA2C}"/>
          </ac:spMkLst>
        </pc:spChg>
        <pc:spChg chg="add del mod">
          <ac:chgData name="Paula Desire Valdor" userId="yqvzYRsRjhv6Cl9iOzzroxyf/aYCGzGuIapPskMD2Jo=" providerId="None" clId="Web-{901B6932-4910-4EE3-8F29-524AD44C2986}" dt="2024-03-11T10:44:41.028" v="669"/>
          <ac:spMkLst>
            <pc:docMk/>
            <pc:sldMk cId="3704840346" sldId="304"/>
            <ac:spMk id="18" creationId="{E789AB29-2B68-1EDE-67C3-2B8FF64361F8}"/>
          </ac:spMkLst>
        </pc:spChg>
        <pc:spChg chg="add del">
          <ac:chgData name="Paula Desire Valdor" userId="yqvzYRsRjhv6Cl9iOzzroxyf/aYCGzGuIapPskMD2Jo=" providerId="None" clId="Web-{901B6932-4910-4EE3-8F29-524AD44C2986}" dt="2024-03-11T10:44:53.326" v="671"/>
          <ac:spMkLst>
            <pc:docMk/>
            <pc:sldMk cId="3704840346" sldId="304"/>
            <ac:spMk id="19" creationId="{4154D220-52A9-CE1E-7168-FBA5FAD24E79}"/>
          </ac:spMkLst>
        </pc:spChg>
        <pc:spChg chg="add del">
          <ac:chgData name="Paula Desire Valdor" userId="yqvzYRsRjhv6Cl9iOzzroxyf/aYCGzGuIapPskMD2Jo=" providerId="None" clId="Web-{901B6932-4910-4EE3-8F29-524AD44C2986}" dt="2024-03-11T10:44:55.779" v="673"/>
          <ac:spMkLst>
            <pc:docMk/>
            <pc:sldMk cId="3704840346" sldId="304"/>
            <ac:spMk id="20" creationId="{A82F1E9A-9E39-E27C-0F34-E36B31A5FF93}"/>
          </ac:spMkLst>
        </pc:spChg>
        <pc:spChg chg="add del">
          <ac:chgData name="Paula Desire Valdor" userId="yqvzYRsRjhv6Cl9iOzzroxyf/aYCGzGuIapPskMD2Jo=" providerId="None" clId="Web-{901B6932-4910-4EE3-8F29-524AD44C2986}" dt="2024-03-11T10:45:00.310" v="675"/>
          <ac:spMkLst>
            <pc:docMk/>
            <pc:sldMk cId="3704840346" sldId="304"/>
            <ac:spMk id="21" creationId="{D38528E5-2CBD-DD4F-4048-8E04A7142607}"/>
          </ac:spMkLst>
        </pc:spChg>
        <pc:spChg chg="add del mod">
          <ac:chgData name="Paula Desire Valdor" userId="yqvzYRsRjhv6Cl9iOzzroxyf/aYCGzGuIapPskMD2Jo=" providerId="None" clId="Web-{901B6932-4910-4EE3-8F29-524AD44C2986}" dt="2024-03-11T10:53:21.032" v="812" actId="1076"/>
          <ac:spMkLst>
            <pc:docMk/>
            <pc:sldMk cId="3704840346" sldId="304"/>
            <ac:spMk id="22" creationId="{036EA2C5-A2B9-2F7F-8C43-946E97E72452}"/>
          </ac:spMkLst>
        </pc:spChg>
        <pc:spChg chg="add mod">
          <ac:chgData name="Paula Desire Valdor" userId="yqvzYRsRjhv6Cl9iOzzroxyf/aYCGzGuIapPskMD2Jo=" providerId="None" clId="Web-{901B6932-4910-4EE3-8F29-524AD44C2986}" dt="2024-03-11T10:50:08.665" v="805" actId="1076"/>
          <ac:spMkLst>
            <pc:docMk/>
            <pc:sldMk cId="3704840346" sldId="304"/>
            <ac:spMk id="23" creationId="{518F4D93-CDD7-71C4-68C8-DA9A8CE559F9}"/>
          </ac:spMkLst>
        </pc:spChg>
        <pc:spChg chg="del mod">
          <ac:chgData name="Paula Desire Valdor" userId="yqvzYRsRjhv6Cl9iOzzroxyf/aYCGzGuIapPskMD2Jo=" providerId="None" clId="Web-{901B6932-4910-4EE3-8F29-524AD44C2986}" dt="2024-03-11T10:17:45.829" v="156"/>
          <ac:spMkLst>
            <pc:docMk/>
            <pc:sldMk cId="3704840346" sldId="304"/>
            <ac:spMk id="260" creationId="{00000000-0000-0000-0000-000000000000}"/>
          </ac:spMkLst>
        </pc:spChg>
        <pc:picChg chg="add mod">
          <ac:chgData name="Paula Desire Valdor" userId="yqvzYRsRjhv6Cl9iOzzroxyf/aYCGzGuIapPskMD2Jo=" providerId="None" clId="Web-{901B6932-4910-4EE3-8F29-524AD44C2986}" dt="2024-03-11T10:50:08.040" v="804" actId="1076"/>
          <ac:picMkLst>
            <pc:docMk/>
            <pc:sldMk cId="3704840346" sldId="304"/>
            <ac:picMk id="16" creationId="{4DB43AE9-26FC-B368-8515-DBFA80C9F43C}"/>
          </ac:picMkLst>
        </pc:picChg>
        <pc:picChg chg="mod">
          <ac:chgData name="Paula Desire Valdor" userId="yqvzYRsRjhv6Cl9iOzzroxyf/aYCGzGuIapPskMD2Jo=" providerId="None" clId="Web-{901B6932-4910-4EE3-8F29-524AD44C2986}" dt="2024-03-11T10:52:41.624" v="806" actId="1076"/>
          <ac:picMkLst>
            <pc:docMk/>
            <pc:sldMk cId="3704840346" sldId="304"/>
            <ac:picMk id="261" creationId="{00000000-0000-0000-0000-000000000000}"/>
          </ac:picMkLst>
        </pc:picChg>
        <pc:cxnChg chg="add del mod">
          <ac:chgData name="Paula Desire Valdor" userId="yqvzYRsRjhv6Cl9iOzzroxyf/aYCGzGuIapPskMD2Jo=" providerId="None" clId="Web-{901B6932-4910-4EE3-8F29-524AD44C2986}" dt="2024-03-11T10:24:35.625" v="328"/>
          <ac:cxnSpMkLst>
            <pc:docMk/>
            <pc:sldMk cId="3704840346" sldId="304"/>
            <ac:cxnSpMk id="10" creationId="{A78F7C4A-D6BC-2DB8-9ABA-35B0EBD77F25}"/>
          </ac:cxnSpMkLst>
        </pc:cxnChg>
        <pc:cxnChg chg="add mod">
          <ac:chgData name="Paula Desire Valdor" userId="yqvzYRsRjhv6Cl9iOzzroxyf/aYCGzGuIapPskMD2Jo=" providerId="None" clId="Web-{901B6932-4910-4EE3-8F29-524AD44C2986}" dt="2024-03-11T10:36:22.651" v="472"/>
          <ac:cxnSpMkLst>
            <pc:docMk/>
            <pc:sldMk cId="3704840346" sldId="304"/>
            <ac:cxnSpMk id="11" creationId="{D469A88B-02F5-7661-ED96-D5B0392A8DF1}"/>
          </ac:cxnSpMkLst>
        </pc:cxnChg>
        <pc:cxnChg chg="add mod">
          <ac:chgData name="Paula Desire Valdor" userId="yqvzYRsRjhv6Cl9iOzzroxyf/aYCGzGuIapPskMD2Jo=" providerId="None" clId="Web-{901B6932-4910-4EE3-8F29-524AD44C2986}" dt="2024-03-11T10:52:56.156" v="810" actId="14100"/>
          <ac:cxnSpMkLst>
            <pc:docMk/>
            <pc:sldMk cId="3704840346" sldId="304"/>
            <ac:cxnSpMk id="17" creationId="{5AB46ACA-A677-BBE9-12E1-8B1BC7E09C43}"/>
          </ac:cxnSpMkLst>
        </pc:cxnChg>
      </pc:sldChg>
      <pc:sldChg chg="addSp delSp modSp">
        <pc:chgData name="Paula Desire Valdor" userId="yqvzYRsRjhv6Cl9iOzzroxyf/aYCGzGuIapPskMD2Jo=" providerId="None" clId="Web-{901B6932-4910-4EE3-8F29-524AD44C2986}" dt="2024-03-11T12:23:17.199" v="870" actId="20577"/>
        <pc:sldMkLst>
          <pc:docMk/>
          <pc:sldMk cId="507255649" sldId="306"/>
        </pc:sldMkLst>
        <pc:spChg chg="add mod">
          <ac:chgData name="Paula Desire Valdor" userId="yqvzYRsRjhv6Cl9iOzzroxyf/aYCGzGuIapPskMD2Jo=" providerId="None" clId="Web-{901B6932-4910-4EE3-8F29-524AD44C2986}" dt="2024-03-11T11:00:09.797" v="833"/>
          <ac:spMkLst>
            <pc:docMk/>
            <pc:sldMk cId="507255649" sldId="306"/>
            <ac:spMk id="3" creationId="{2695E667-B416-1E91-B8F3-7D7E8A34ACC5}"/>
          </ac:spMkLst>
        </pc:spChg>
        <pc:spChg chg="add del">
          <ac:chgData name="Paula Desire Valdor" userId="yqvzYRsRjhv6Cl9iOzzroxyf/aYCGzGuIapPskMD2Jo=" providerId="None" clId="Web-{901B6932-4910-4EE3-8F29-524AD44C2986}" dt="2024-03-11T12:21:04.273" v="862"/>
          <ac:spMkLst>
            <pc:docMk/>
            <pc:sldMk cId="507255649" sldId="306"/>
            <ac:spMk id="5" creationId="{0DEDAD0A-5B82-C476-607A-18D8D240685C}"/>
          </ac:spMkLst>
        </pc:spChg>
        <pc:spChg chg="del">
          <ac:chgData name="Paula Desire Valdor" userId="yqvzYRsRjhv6Cl9iOzzroxyf/aYCGzGuIapPskMD2Jo=" providerId="None" clId="Web-{901B6932-4910-4EE3-8F29-524AD44C2986}" dt="2024-03-11T11:01:18.283" v="846"/>
          <ac:spMkLst>
            <pc:docMk/>
            <pc:sldMk cId="507255649" sldId="306"/>
            <ac:spMk id="5" creationId="{2678F86E-FA12-377E-E584-2F9482C8762E}"/>
          </ac:spMkLst>
        </pc:spChg>
        <pc:spChg chg="del">
          <ac:chgData name="Paula Desire Valdor" userId="yqvzYRsRjhv6Cl9iOzzroxyf/aYCGzGuIapPskMD2Jo=" providerId="None" clId="Web-{901B6932-4910-4EE3-8F29-524AD44C2986}" dt="2024-03-11T10:58:50.966" v="819"/>
          <ac:spMkLst>
            <pc:docMk/>
            <pc:sldMk cId="507255649" sldId="306"/>
            <ac:spMk id="6" creationId="{205DAFA7-69B7-68DC-8E78-B256C558A725}"/>
          </ac:spMkLst>
        </pc:spChg>
        <pc:spChg chg="add mod">
          <ac:chgData name="Paula Desire Valdor" userId="yqvzYRsRjhv6Cl9iOzzroxyf/aYCGzGuIapPskMD2Jo=" providerId="None" clId="Web-{901B6932-4910-4EE3-8F29-524AD44C2986}" dt="2024-03-11T12:23:17.199" v="870" actId="20577"/>
          <ac:spMkLst>
            <pc:docMk/>
            <pc:sldMk cId="507255649" sldId="306"/>
            <ac:spMk id="6" creationId="{D1A93580-050D-D5A8-A9D4-804174685E43}"/>
          </ac:spMkLst>
        </pc:spChg>
        <pc:spChg chg="del">
          <ac:chgData name="Paula Desire Valdor" userId="yqvzYRsRjhv6Cl9iOzzroxyf/aYCGzGuIapPskMD2Jo=" providerId="None" clId="Web-{901B6932-4910-4EE3-8F29-524AD44C2986}" dt="2024-03-11T10:58:46.512" v="817"/>
          <ac:spMkLst>
            <pc:docMk/>
            <pc:sldMk cId="507255649" sldId="306"/>
            <ac:spMk id="9" creationId="{B1FC529C-94CA-518E-04BE-0C3A5244AF04}"/>
          </ac:spMkLst>
        </pc:spChg>
        <pc:spChg chg="del">
          <ac:chgData name="Paula Desire Valdor" userId="yqvzYRsRjhv6Cl9iOzzroxyf/aYCGzGuIapPskMD2Jo=" providerId="None" clId="Web-{901B6932-4910-4EE3-8F29-524AD44C2986}" dt="2024-03-11T10:58:46.465" v="816"/>
          <ac:spMkLst>
            <pc:docMk/>
            <pc:sldMk cId="507255649" sldId="306"/>
            <ac:spMk id="10" creationId="{E8888CCE-BC62-98FC-9950-1641A85EE0E4}"/>
          </ac:spMkLst>
        </pc:spChg>
        <pc:spChg chg="del">
          <ac:chgData name="Paula Desire Valdor" userId="yqvzYRsRjhv6Cl9iOzzroxyf/aYCGzGuIapPskMD2Jo=" providerId="None" clId="Web-{901B6932-4910-4EE3-8F29-524AD44C2986}" dt="2024-03-11T10:58:50.825" v="818"/>
          <ac:spMkLst>
            <pc:docMk/>
            <pc:sldMk cId="507255649" sldId="306"/>
            <ac:spMk id="11" creationId="{BD5CAAA2-ED1E-D205-2FDF-502A1E14D752}"/>
          </ac:spMkLst>
        </pc:spChg>
        <pc:spChg chg="add mod">
          <ac:chgData name="Paula Desire Valdor" userId="yqvzYRsRjhv6Cl9iOzzroxyf/aYCGzGuIapPskMD2Jo=" providerId="None" clId="Web-{901B6932-4910-4EE3-8F29-524AD44C2986}" dt="2024-03-11T11:00:15.312" v="835" actId="1076"/>
          <ac:spMkLst>
            <pc:docMk/>
            <pc:sldMk cId="507255649" sldId="306"/>
            <ac:spMk id="12" creationId="{D75B2075-4A45-F95C-FD6F-C4E0CE0F86FB}"/>
          </ac:spMkLst>
        </pc:spChg>
        <pc:spChg chg="mod">
          <ac:chgData name="Paula Desire Valdor" userId="yqvzYRsRjhv6Cl9iOzzroxyf/aYCGzGuIapPskMD2Jo=" providerId="None" clId="Web-{901B6932-4910-4EE3-8F29-524AD44C2986}" dt="2024-03-11T12:19:58.740" v="856" actId="1076"/>
          <ac:spMkLst>
            <pc:docMk/>
            <pc:sldMk cId="507255649" sldId="306"/>
            <ac:spMk id="259" creationId="{00000000-0000-0000-0000-000000000000}"/>
          </ac:spMkLst>
        </pc:spChg>
        <pc:spChg chg="del mod">
          <ac:chgData name="Paula Desire Valdor" userId="yqvzYRsRjhv6Cl9iOzzroxyf/aYCGzGuIapPskMD2Jo=" providerId="None" clId="Web-{901B6932-4910-4EE3-8F29-524AD44C2986}" dt="2024-03-11T12:20:25.912" v="858"/>
          <ac:spMkLst>
            <pc:docMk/>
            <pc:sldMk cId="507255649" sldId="306"/>
            <ac:spMk id="260" creationId="{00000000-0000-0000-0000-000000000000}"/>
          </ac:spMkLst>
        </pc:spChg>
        <pc:grpChg chg="add mod">
          <ac:chgData name="Paula Desire Valdor" userId="yqvzYRsRjhv6Cl9iOzzroxyf/aYCGzGuIapPskMD2Jo=" providerId="None" clId="Web-{901B6932-4910-4EE3-8F29-524AD44C2986}" dt="2024-03-11T12:20:50.507" v="860" actId="1076"/>
          <ac:grpSpMkLst>
            <pc:docMk/>
            <pc:sldMk cId="507255649" sldId="306"/>
            <ac:grpSpMk id="4" creationId="{1394749D-B2C4-499C-3958-B954D41B9694}"/>
          </ac:grpSpMkLst>
        </pc:grpChg>
        <pc:picChg chg="add mod">
          <ac:chgData name="Paula Desire Valdor" userId="yqvzYRsRjhv6Cl9iOzzroxyf/aYCGzGuIapPskMD2Jo=" providerId="None" clId="Web-{901B6932-4910-4EE3-8F29-524AD44C2986}" dt="2024-03-11T12:19:39.583" v="854" actId="1076"/>
          <ac:picMkLst>
            <pc:docMk/>
            <pc:sldMk cId="507255649" sldId="306"/>
            <ac:picMk id="2" creationId="{B2737EC5-AC44-AA85-9E85-4C179E4FF951}"/>
          </ac:picMkLst>
        </pc:picChg>
        <pc:picChg chg="del">
          <ac:chgData name="Paula Desire Valdor" userId="yqvzYRsRjhv6Cl9iOzzroxyf/aYCGzGuIapPskMD2Jo=" providerId="None" clId="Web-{901B6932-4910-4EE3-8F29-524AD44C2986}" dt="2024-03-11T10:58:42.200" v="814"/>
          <ac:picMkLst>
            <pc:docMk/>
            <pc:sldMk cId="507255649" sldId="306"/>
            <ac:picMk id="4" creationId="{728A3BDA-3838-17EB-4539-BEEB13096856}"/>
          </ac:picMkLst>
        </pc:picChg>
        <pc:picChg chg="del">
          <ac:chgData name="Paula Desire Valdor" userId="yqvzYRsRjhv6Cl9iOzzroxyf/aYCGzGuIapPskMD2Jo=" providerId="None" clId="Web-{901B6932-4910-4EE3-8F29-524AD44C2986}" dt="2024-03-11T10:58:46.309" v="815"/>
          <ac:picMkLst>
            <pc:docMk/>
            <pc:sldMk cId="507255649" sldId="306"/>
            <ac:picMk id="7" creationId="{1617D010-E40E-6446-BEAA-4282E346055A}"/>
          </ac:picMkLst>
        </pc:picChg>
        <pc:cxnChg chg="add mod">
          <ac:chgData name="Paula Desire Valdor" userId="yqvzYRsRjhv6Cl9iOzzroxyf/aYCGzGuIapPskMD2Jo=" providerId="None" clId="Web-{901B6932-4910-4EE3-8F29-524AD44C2986}" dt="2024-03-11T11:01:44.737" v="852"/>
          <ac:cxnSpMkLst>
            <pc:docMk/>
            <pc:sldMk cId="507255649" sldId="306"/>
            <ac:cxnSpMk id="13" creationId="{A8B85E9F-E768-932B-5AF2-690F987DB325}"/>
          </ac:cxnSpMkLst>
        </pc:cxnChg>
      </pc:sldChg>
      <pc:sldChg chg="del">
        <pc:chgData name="Paula Desire Valdor" userId="yqvzYRsRjhv6Cl9iOzzroxyf/aYCGzGuIapPskMD2Jo=" providerId="None" clId="Web-{901B6932-4910-4EE3-8F29-524AD44C2986}" dt="2024-03-11T10:05:42.928" v="0"/>
        <pc:sldMkLst>
          <pc:docMk/>
          <pc:sldMk cId="235828182" sldId="326"/>
        </pc:sldMkLst>
      </pc:sldChg>
      <pc:sldChg chg="del">
        <pc:chgData name="Paula Desire Valdor" userId="yqvzYRsRjhv6Cl9iOzzroxyf/aYCGzGuIapPskMD2Jo=" providerId="None" clId="Web-{901B6932-4910-4EE3-8F29-524AD44C2986}" dt="2024-03-11T10:43:04.244" v="646"/>
        <pc:sldMkLst>
          <pc:docMk/>
          <pc:sldMk cId="1425150412" sldId="339"/>
        </pc:sldMkLst>
      </pc:sldChg>
    </pc:docChg>
  </pc:docChgLst>
  <pc:docChgLst>
    <pc:chgData name="Paula Desire Valdor" clId="Web-{0721AF59-89C0-413F-AD74-CE1416C692D1}"/>
    <pc:docChg chg="addSld delSld modSld sldOrd">
      <pc:chgData name="Paula Desire Valdor" userId="" providerId="" clId="Web-{0721AF59-89C0-413F-AD74-CE1416C692D1}" dt="2023-10-19T14:54:18.932" v="3194" actId="20577"/>
      <pc:docMkLst>
        <pc:docMk/>
      </pc:docMkLst>
      <pc:sldChg chg="delSp modSp ord">
        <pc:chgData name="Paula Desire Valdor" userId="" providerId="" clId="Web-{0721AF59-89C0-413F-AD74-CE1416C692D1}" dt="2023-10-19T14:52:06.475" v="3170" actId="20577"/>
        <pc:sldMkLst>
          <pc:docMk/>
          <pc:sldMk cId="115407364" sldId="294"/>
        </pc:sldMkLst>
        <pc:spChg chg="mod">
          <ac:chgData name="Paula Desire Valdor" userId="" providerId="" clId="Web-{0721AF59-89C0-413F-AD74-CE1416C692D1}" dt="2023-10-19T14:52:06.475" v="3170" actId="20577"/>
          <ac:spMkLst>
            <pc:docMk/>
            <pc:sldMk cId="115407364" sldId="294"/>
            <ac:spMk id="7" creationId="{83BA282A-17A1-FB6F-EBB1-A0129A7AA8D9}"/>
          </ac:spMkLst>
        </pc:spChg>
        <pc:picChg chg="del">
          <ac:chgData name="Paula Desire Valdor" userId="" providerId="" clId="Web-{0721AF59-89C0-413F-AD74-CE1416C692D1}" dt="2023-10-19T13:54:31.821" v="2229"/>
          <ac:picMkLst>
            <pc:docMk/>
            <pc:sldMk cId="115407364" sldId="294"/>
            <ac:picMk id="8" creationId="{A8AE8A79-5808-0D55-11EE-50BF361A9BBF}"/>
          </ac:picMkLst>
        </pc:picChg>
        <pc:picChg chg="del">
          <ac:chgData name="Paula Desire Valdor" userId="" providerId="" clId="Web-{0721AF59-89C0-413F-AD74-CE1416C692D1}" dt="2023-10-19T13:54:31.821" v="2228"/>
          <ac:picMkLst>
            <pc:docMk/>
            <pc:sldMk cId="115407364" sldId="294"/>
            <ac:picMk id="9" creationId="{E8AEC090-6236-3F5F-CBA0-460F6EAC734C}"/>
          </ac:picMkLst>
        </pc:picChg>
      </pc:sldChg>
      <pc:sldChg chg="del">
        <pc:chgData name="Paula Desire Valdor" userId="" providerId="" clId="Web-{0721AF59-89C0-413F-AD74-CE1416C692D1}" dt="2023-10-19T14:52:53.789" v="3171"/>
        <pc:sldMkLst>
          <pc:docMk/>
          <pc:sldMk cId="134216283" sldId="301"/>
        </pc:sldMkLst>
      </pc:sldChg>
      <pc:sldChg chg="delSp modSp">
        <pc:chgData name="Paula Desire Valdor" userId="" providerId="" clId="Web-{0721AF59-89C0-413F-AD74-CE1416C692D1}" dt="2023-10-19T12:56:19.762" v="1174" actId="1076"/>
        <pc:sldMkLst>
          <pc:docMk/>
          <pc:sldMk cId="4110508587" sldId="315"/>
        </pc:sldMkLst>
        <pc:spChg chg="mod">
          <ac:chgData name="Paula Desire Valdor" userId="" providerId="" clId="Web-{0721AF59-89C0-413F-AD74-CE1416C692D1}" dt="2023-10-19T12:02:23.086" v="607" actId="20577"/>
          <ac:spMkLst>
            <pc:docMk/>
            <pc:sldMk cId="4110508587" sldId="315"/>
            <ac:spMk id="2" creationId="{84CC52B8-AD71-3848-3820-F836F7E7F953}"/>
          </ac:spMkLst>
        </pc:spChg>
        <pc:spChg chg="mod">
          <ac:chgData name="Paula Desire Valdor" userId="" providerId="" clId="Web-{0721AF59-89C0-413F-AD74-CE1416C692D1}" dt="2023-10-19T12:56:19.762" v="1174" actId="1076"/>
          <ac:spMkLst>
            <pc:docMk/>
            <pc:sldMk cId="4110508587" sldId="315"/>
            <ac:spMk id="3" creationId="{632E9593-AA7E-D6BF-50C7-C52432025299}"/>
          </ac:spMkLst>
        </pc:spChg>
        <pc:spChg chg="mod">
          <ac:chgData name="Paula Desire Valdor" userId="" providerId="" clId="Web-{0721AF59-89C0-413F-AD74-CE1416C692D1}" dt="2023-10-19T12:53:28.053" v="1065" actId="20577"/>
          <ac:spMkLst>
            <pc:docMk/>
            <pc:sldMk cId="4110508587" sldId="315"/>
            <ac:spMk id="5" creationId="{F893B75C-633E-BCAE-7A11-B275A677E7E0}"/>
          </ac:spMkLst>
        </pc:spChg>
        <pc:spChg chg="del">
          <ac:chgData name="Paula Desire Valdor" userId="" providerId="" clId="Web-{0721AF59-89C0-413F-AD74-CE1416C692D1}" dt="2023-10-19T11:40:30.218" v="141"/>
          <ac:spMkLst>
            <pc:docMk/>
            <pc:sldMk cId="4110508587" sldId="315"/>
            <ac:spMk id="15" creationId="{AA0AD03B-22EB-2C9A-8BE0-40785D82A9D4}"/>
          </ac:spMkLst>
        </pc:spChg>
        <pc:spChg chg="mod">
          <ac:chgData name="Paula Desire Valdor" userId="" providerId="" clId="Web-{0721AF59-89C0-413F-AD74-CE1416C692D1}" dt="2023-10-19T11:58:38.594" v="488" actId="14100"/>
          <ac:spMkLst>
            <pc:docMk/>
            <pc:sldMk cId="4110508587" sldId="315"/>
            <ac:spMk id="286" creationId="{00000000-0000-0000-0000-000000000000}"/>
          </ac:spMkLst>
        </pc:spChg>
      </pc:sldChg>
      <pc:sldChg chg="addSp delSp modSp add replId">
        <pc:chgData name="Paula Desire Valdor" userId="" providerId="" clId="Web-{0721AF59-89C0-413F-AD74-CE1416C692D1}" dt="2023-10-19T13:47:46.512" v="2210" actId="20577"/>
        <pc:sldMkLst>
          <pc:docMk/>
          <pc:sldMk cId="4150885494" sldId="316"/>
        </pc:sldMkLst>
        <pc:spChg chg="mod">
          <ac:chgData name="Paula Desire Valdor" userId="" providerId="" clId="Web-{0721AF59-89C0-413F-AD74-CE1416C692D1}" dt="2023-10-19T13:41:37.844" v="2134" actId="20577"/>
          <ac:spMkLst>
            <pc:docMk/>
            <pc:sldMk cId="4150885494" sldId="316"/>
            <ac:spMk id="2" creationId="{84CC52B8-AD71-3848-3820-F836F7E7F953}"/>
          </ac:spMkLst>
        </pc:spChg>
        <pc:spChg chg="del">
          <ac:chgData name="Paula Desire Valdor" userId="" providerId="" clId="Web-{0721AF59-89C0-413F-AD74-CE1416C692D1}" dt="2023-10-19T12:56:51.263" v="1182"/>
          <ac:spMkLst>
            <pc:docMk/>
            <pc:sldMk cId="4150885494" sldId="316"/>
            <ac:spMk id="3" creationId="{632E9593-AA7E-D6BF-50C7-C52432025299}"/>
          </ac:spMkLst>
        </pc:spChg>
        <pc:spChg chg="add mod">
          <ac:chgData name="Paula Desire Valdor" userId="" providerId="" clId="Web-{0721AF59-89C0-413F-AD74-CE1416C692D1}" dt="2023-10-19T13:33:41.064" v="1636" actId="1076"/>
          <ac:spMkLst>
            <pc:docMk/>
            <pc:sldMk cId="4150885494" sldId="316"/>
            <ac:spMk id="4" creationId="{53A16850-D8EE-DA22-74EF-F966C43AA46E}"/>
          </ac:spMkLst>
        </pc:spChg>
        <pc:spChg chg="del">
          <ac:chgData name="Paula Desire Valdor" userId="" providerId="" clId="Web-{0721AF59-89C0-413F-AD74-CE1416C692D1}" dt="2023-10-19T12:56:52.778" v="1183"/>
          <ac:spMkLst>
            <pc:docMk/>
            <pc:sldMk cId="4150885494" sldId="316"/>
            <ac:spMk id="5" creationId="{F893B75C-633E-BCAE-7A11-B275A677E7E0}"/>
          </ac:spMkLst>
        </pc:spChg>
        <pc:spChg chg="add mod">
          <ac:chgData name="Paula Desire Valdor" userId="" providerId="" clId="Web-{0721AF59-89C0-413F-AD74-CE1416C692D1}" dt="2023-10-19T13:33:41.080" v="1637" actId="1076"/>
          <ac:spMkLst>
            <pc:docMk/>
            <pc:sldMk cId="4150885494" sldId="316"/>
            <ac:spMk id="7" creationId="{2D732532-C91D-5E3E-E318-60ACA1503CBE}"/>
          </ac:spMkLst>
        </pc:spChg>
        <pc:spChg chg="add del mod">
          <ac:chgData name="Paula Desire Valdor" userId="" providerId="" clId="Web-{0721AF59-89C0-413F-AD74-CE1416C692D1}" dt="2023-10-19T13:13:11.214" v="1216"/>
          <ac:spMkLst>
            <pc:docMk/>
            <pc:sldMk cId="4150885494" sldId="316"/>
            <ac:spMk id="8" creationId="{8271B772-9C32-4BC7-C670-5B692F34AE27}"/>
          </ac:spMkLst>
        </pc:spChg>
        <pc:spChg chg="add mod">
          <ac:chgData name="Paula Desire Valdor" userId="" providerId="" clId="Web-{0721AF59-89C0-413F-AD74-CE1416C692D1}" dt="2023-10-19T13:33:41.095" v="1638" actId="1076"/>
          <ac:spMkLst>
            <pc:docMk/>
            <pc:sldMk cId="4150885494" sldId="316"/>
            <ac:spMk id="9" creationId="{6AD7AC98-8B32-AC03-21B3-F4B03A9124A3}"/>
          </ac:spMkLst>
        </pc:spChg>
        <pc:spChg chg="add mod">
          <ac:chgData name="Paula Desire Valdor" userId="" providerId="" clId="Web-{0721AF59-89C0-413F-AD74-CE1416C692D1}" dt="2023-10-19T13:33:41.111" v="1639" actId="1076"/>
          <ac:spMkLst>
            <pc:docMk/>
            <pc:sldMk cId="4150885494" sldId="316"/>
            <ac:spMk id="10" creationId="{24EEF42C-A1DC-8FF3-7267-11E8CBEDD876}"/>
          </ac:spMkLst>
        </pc:spChg>
        <pc:spChg chg="add mod">
          <ac:chgData name="Paula Desire Valdor" userId="" providerId="" clId="Web-{0721AF59-89C0-413F-AD74-CE1416C692D1}" dt="2023-10-19T13:33:41.111" v="1640" actId="1076"/>
          <ac:spMkLst>
            <pc:docMk/>
            <pc:sldMk cId="4150885494" sldId="316"/>
            <ac:spMk id="11" creationId="{D30FB65B-36F4-0E1D-4938-502FFE3331E5}"/>
          </ac:spMkLst>
        </pc:spChg>
        <pc:spChg chg="add mod">
          <ac:chgData name="Paula Desire Valdor" userId="" providerId="" clId="Web-{0721AF59-89C0-413F-AD74-CE1416C692D1}" dt="2023-10-19T13:33:41.127" v="1641" actId="1076"/>
          <ac:spMkLst>
            <pc:docMk/>
            <pc:sldMk cId="4150885494" sldId="316"/>
            <ac:spMk id="12" creationId="{0B67CED3-0E4A-E665-30F7-C8F04EB97EB4}"/>
          </ac:spMkLst>
        </pc:spChg>
        <pc:spChg chg="add mod">
          <ac:chgData name="Paula Desire Valdor" userId="" providerId="" clId="Web-{0721AF59-89C0-413F-AD74-CE1416C692D1}" dt="2023-10-19T13:33:41.142" v="1642" actId="1076"/>
          <ac:spMkLst>
            <pc:docMk/>
            <pc:sldMk cId="4150885494" sldId="316"/>
            <ac:spMk id="13" creationId="{E38AB7F2-3131-7EA3-81AE-69E5D404C3E3}"/>
          </ac:spMkLst>
        </pc:spChg>
        <pc:spChg chg="add mod">
          <ac:chgData name="Paula Desire Valdor" userId="" providerId="" clId="Web-{0721AF59-89C0-413F-AD74-CE1416C692D1}" dt="2023-10-19T13:25:24.518" v="1472" actId="1076"/>
          <ac:spMkLst>
            <pc:docMk/>
            <pc:sldMk cId="4150885494" sldId="316"/>
            <ac:spMk id="14" creationId="{9E5A78C0-BD76-B9A3-5DC9-00C49A78C07B}"/>
          </ac:spMkLst>
        </pc:spChg>
        <pc:spChg chg="add mod">
          <ac:chgData name="Paula Desire Valdor" userId="" providerId="" clId="Web-{0721AF59-89C0-413F-AD74-CE1416C692D1}" dt="2023-10-19T13:27:03.333" v="1499" actId="1076"/>
          <ac:spMkLst>
            <pc:docMk/>
            <pc:sldMk cId="4150885494" sldId="316"/>
            <ac:spMk id="15" creationId="{CE243BB8-51CF-DB07-70C7-5986FE2285F4}"/>
          </ac:spMkLst>
        </pc:spChg>
        <pc:spChg chg="add mod">
          <ac:chgData name="Paula Desire Valdor" userId="" providerId="" clId="Web-{0721AF59-89C0-413F-AD74-CE1416C692D1}" dt="2023-10-19T13:27:06.833" v="1500" actId="1076"/>
          <ac:spMkLst>
            <pc:docMk/>
            <pc:sldMk cId="4150885494" sldId="316"/>
            <ac:spMk id="16" creationId="{39A4E637-94AD-11B2-B2DD-7884DFF15236}"/>
          </ac:spMkLst>
        </pc:spChg>
        <pc:spChg chg="add mod">
          <ac:chgData name="Paula Desire Valdor" userId="" providerId="" clId="Web-{0721AF59-89C0-413F-AD74-CE1416C692D1}" dt="2023-10-19T13:42:44.237" v="2205" actId="1076"/>
          <ac:spMkLst>
            <pc:docMk/>
            <pc:sldMk cId="4150885494" sldId="316"/>
            <ac:spMk id="17" creationId="{8A0D3EB7-0B30-BC30-7F67-C1C0F092BFFE}"/>
          </ac:spMkLst>
        </pc:spChg>
        <pc:spChg chg="add mod">
          <ac:chgData name="Paula Desire Valdor" userId="" providerId="" clId="Web-{0721AF59-89C0-413F-AD74-CE1416C692D1}" dt="2023-10-19T13:36:48.945" v="1839" actId="1076"/>
          <ac:spMkLst>
            <pc:docMk/>
            <pc:sldMk cId="4150885494" sldId="316"/>
            <ac:spMk id="29" creationId="{FDB93592-4A36-391F-A163-529358C39F44}"/>
          </ac:spMkLst>
        </pc:spChg>
        <pc:spChg chg="add mod">
          <ac:chgData name="Paula Desire Valdor" userId="" providerId="" clId="Web-{0721AF59-89C0-413F-AD74-CE1416C692D1}" dt="2023-10-19T13:38:53.261" v="1993" actId="1076"/>
          <ac:spMkLst>
            <pc:docMk/>
            <pc:sldMk cId="4150885494" sldId="316"/>
            <ac:spMk id="30" creationId="{23584D94-067D-5F37-D919-6014D676D35B}"/>
          </ac:spMkLst>
        </pc:spChg>
        <pc:spChg chg="add mod">
          <ac:chgData name="Paula Desire Valdor" userId="" providerId="" clId="Web-{0721AF59-89C0-413F-AD74-CE1416C692D1}" dt="2023-10-19T13:47:46.512" v="2210" actId="20577"/>
          <ac:spMkLst>
            <pc:docMk/>
            <pc:sldMk cId="4150885494" sldId="316"/>
            <ac:spMk id="31" creationId="{7C1BCF5A-D23F-E821-DC3D-3BFE02CF219D}"/>
          </ac:spMkLst>
        </pc:spChg>
        <pc:spChg chg="mod">
          <ac:chgData name="Paula Desire Valdor" userId="" providerId="" clId="Web-{0721AF59-89C0-413F-AD74-CE1416C692D1}" dt="2023-10-19T12:56:46.919" v="1181" actId="20577"/>
          <ac:spMkLst>
            <pc:docMk/>
            <pc:sldMk cId="4150885494" sldId="316"/>
            <ac:spMk id="286" creationId="{00000000-0000-0000-0000-000000000000}"/>
          </ac:spMkLst>
        </pc:spChg>
        <pc:cxnChg chg="add mod">
          <ac:chgData name="Paula Desire Valdor" userId="" providerId="" clId="Web-{0721AF59-89C0-413F-AD74-CE1416C692D1}" dt="2023-10-19T13:33:41.158" v="1643" actId="1076"/>
          <ac:cxnSpMkLst>
            <pc:docMk/>
            <pc:sldMk cId="4150885494" sldId="316"/>
            <ac:cxnSpMk id="18" creationId="{11DB2967-3029-E8F1-C503-0E59FF8600F9}"/>
          </ac:cxnSpMkLst>
        </pc:cxnChg>
        <pc:cxnChg chg="add mod">
          <ac:chgData name="Paula Desire Valdor" userId="" providerId="" clId="Web-{0721AF59-89C0-413F-AD74-CE1416C692D1}" dt="2023-10-19T13:33:41.158" v="1644" actId="1076"/>
          <ac:cxnSpMkLst>
            <pc:docMk/>
            <pc:sldMk cId="4150885494" sldId="316"/>
            <ac:cxnSpMk id="19" creationId="{0DC7950F-113F-2515-40E7-87E47D2DE286}"/>
          </ac:cxnSpMkLst>
        </pc:cxnChg>
        <pc:cxnChg chg="add mod">
          <ac:chgData name="Paula Desire Valdor" userId="" providerId="" clId="Web-{0721AF59-89C0-413F-AD74-CE1416C692D1}" dt="2023-10-19T13:33:41.174" v="1645" actId="1076"/>
          <ac:cxnSpMkLst>
            <pc:docMk/>
            <pc:sldMk cId="4150885494" sldId="316"/>
            <ac:cxnSpMk id="20" creationId="{8DD72371-236D-5E03-82CE-1C0B4AEBBB94}"/>
          </ac:cxnSpMkLst>
        </pc:cxnChg>
        <pc:cxnChg chg="add mod">
          <ac:chgData name="Paula Desire Valdor" userId="" providerId="" clId="Web-{0721AF59-89C0-413F-AD74-CE1416C692D1}" dt="2023-10-19T13:33:41.189" v="1646" actId="1076"/>
          <ac:cxnSpMkLst>
            <pc:docMk/>
            <pc:sldMk cId="4150885494" sldId="316"/>
            <ac:cxnSpMk id="21" creationId="{94300FFE-F2E3-67DD-F69B-CD31979071D4}"/>
          </ac:cxnSpMkLst>
        </pc:cxnChg>
        <pc:cxnChg chg="add del mod">
          <ac:chgData name="Paula Desire Valdor" userId="" providerId="" clId="Web-{0721AF59-89C0-413F-AD74-CE1416C692D1}" dt="2023-10-19T13:29:24.963" v="1520"/>
          <ac:cxnSpMkLst>
            <pc:docMk/>
            <pc:sldMk cId="4150885494" sldId="316"/>
            <ac:cxnSpMk id="22" creationId="{3885B576-40AF-BF8C-4024-07EAE511BF66}"/>
          </ac:cxnSpMkLst>
        </pc:cxnChg>
        <pc:cxnChg chg="add mod">
          <ac:chgData name="Paula Desire Valdor" userId="" providerId="" clId="Web-{0721AF59-89C0-413F-AD74-CE1416C692D1}" dt="2023-10-19T13:33:41.205" v="1647" actId="1076"/>
          <ac:cxnSpMkLst>
            <pc:docMk/>
            <pc:sldMk cId="4150885494" sldId="316"/>
            <ac:cxnSpMk id="23" creationId="{15158170-48B9-6928-DE06-42E0AC919070}"/>
          </ac:cxnSpMkLst>
        </pc:cxnChg>
        <pc:cxnChg chg="add mod">
          <ac:chgData name="Paula Desire Valdor" userId="" providerId="" clId="Web-{0721AF59-89C0-413F-AD74-CE1416C692D1}" dt="2023-10-19T13:33:41.205" v="1648" actId="1076"/>
          <ac:cxnSpMkLst>
            <pc:docMk/>
            <pc:sldMk cId="4150885494" sldId="316"/>
            <ac:cxnSpMk id="24" creationId="{FC146344-90AD-5C8F-995B-17F7F12E8824}"/>
          </ac:cxnSpMkLst>
        </pc:cxnChg>
        <pc:cxnChg chg="add mod">
          <ac:chgData name="Paula Desire Valdor" userId="" providerId="" clId="Web-{0721AF59-89C0-413F-AD74-CE1416C692D1}" dt="2023-10-19T13:31:10.341" v="1547" actId="14100"/>
          <ac:cxnSpMkLst>
            <pc:docMk/>
            <pc:sldMk cId="4150885494" sldId="316"/>
            <ac:cxnSpMk id="25" creationId="{2AF88C4C-4041-DA0D-48FF-5BCDFA2CC013}"/>
          </ac:cxnSpMkLst>
        </pc:cxnChg>
        <pc:cxnChg chg="add mod">
          <ac:chgData name="Paula Desire Valdor" userId="" providerId="" clId="Web-{0721AF59-89C0-413F-AD74-CE1416C692D1}" dt="2023-10-19T13:31:20.669" v="1551" actId="14100"/>
          <ac:cxnSpMkLst>
            <pc:docMk/>
            <pc:sldMk cId="4150885494" sldId="316"/>
            <ac:cxnSpMk id="26" creationId="{C8374BF4-1BF6-E168-A794-299B230D2D84}"/>
          </ac:cxnSpMkLst>
        </pc:cxnChg>
        <pc:cxnChg chg="add mod">
          <ac:chgData name="Paula Desire Valdor" userId="" providerId="" clId="Web-{0721AF59-89C0-413F-AD74-CE1416C692D1}" dt="2023-10-19T13:35:33.661" v="1723"/>
          <ac:cxnSpMkLst>
            <pc:docMk/>
            <pc:sldMk cId="4150885494" sldId="316"/>
            <ac:cxnSpMk id="27" creationId="{A683F65C-8FD9-61A1-6518-B8476664F102}"/>
          </ac:cxnSpMkLst>
        </pc:cxnChg>
        <pc:cxnChg chg="add mod">
          <ac:chgData name="Paula Desire Valdor" userId="" providerId="" clId="Web-{0721AF59-89C0-413F-AD74-CE1416C692D1}" dt="2023-10-19T13:35:33.661" v="1722"/>
          <ac:cxnSpMkLst>
            <pc:docMk/>
            <pc:sldMk cId="4150885494" sldId="316"/>
            <ac:cxnSpMk id="28" creationId="{372FAC90-C76F-D942-AAA4-A0152805A018}"/>
          </ac:cxnSpMkLst>
        </pc:cxnChg>
      </pc:sldChg>
      <pc:sldChg chg="add del replId">
        <pc:chgData name="Paula Desire Valdor" userId="" providerId="" clId="Web-{0721AF59-89C0-413F-AD74-CE1416C692D1}" dt="2023-10-19T13:18:56.334" v="1322"/>
        <pc:sldMkLst>
          <pc:docMk/>
          <pc:sldMk cId="1536359858" sldId="317"/>
        </pc:sldMkLst>
      </pc:sldChg>
      <pc:sldChg chg="addSp delSp modSp add replId">
        <pc:chgData name="Paula Desire Valdor" userId="" providerId="" clId="Web-{0721AF59-89C0-413F-AD74-CE1416C692D1}" dt="2023-10-19T14:54:18.932" v="3194" actId="20577"/>
        <pc:sldMkLst>
          <pc:docMk/>
          <pc:sldMk cId="3091463559" sldId="317"/>
        </pc:sldMkLst>
        <pc:spChg chg="mod">
          <ac:chgData name="Paula Desire Valdor" userId="" providerId="" clId="Web-{0721AF59-89C0-413F-AD74-CE1416C692D1}" dt="2023-10-19T13:48:37.748" v="2216" actId="20577"/>
          <ac:spMkLst>
            <pc:docMk/>
            <pc:sldMk cId="3091463559" sldId="317"/>
            <ac:spMk id="2" creationId="{84CC52B8-AD71-3848-3820-F836F7E7F953}"/>
          </ac:spMkLst>
        </pc:spChg>
        <pc:spChg chg="del">
          <ac:chgData name="Paula Desire Valdor" userId="" providerId="" clId="Web-{0721AF59-89C0-413F-AD74-CE1416C692D1}" dt="2023-10-19T13:48:56.467" v="2223"/>
          <ac:spMkLst>
            <pc:docMk/>
            <pc:sldMk cId="3091463559" sldId="317"/>
            <ac:spMk id="3" creationId="{632E9593-AA7E-D6BF-50C7-C52432025299}"/>
          </ac:spMkLst>
        </pc:spChg>
        <pc:spChg chg="del mod">
          <ac:chgData name="Paula Desire Valdor" userId="" providerId="" clId="Web-{0721AF59-89C0-413F-AD74-CE1416C692D1}" dt="2023-10-19T13:48:48.201" v="2218"/>
          <ac:spMkLst>
            <pc:docMk/>
            <pc:sldMk cId="3091463559" sldId="317"/>
            <ac:spMk id="5" creationId="{F893B75C-633E-BCAE-7A11-B275A677E7E0}"/>
          </ac:spMkLst>
        </pc:spChg>
        <pc:spChg chg="add del mod">
          <ac:chgData name="Paula Desire Valdor" userId="" providerId="" clId="Web-{0721AF59-89C0-413F-AD74-CE1416C692D1}" dt="2023-10-19T13:54:19.540" v="2227"/>
          <ac:spMkLst>
            <pc:docMk/>
            <pc:sldMk cId="3091463559" sldId="317"/>
            <ac:spMk id="7" creationId="{1841782B-F99A-A5BE-8FEA-8910A10C1E04}"/>
          </ac:spMkLst>
        </pc:spChg>
        <pc:spChg chg="add mod">
          <ac:chgData name="Paula Desire Valdor" userId="" providerId="" clId="Web-{0721AF59-89C0-413F-AD74-CE1416C692D1}" dt="2023-10-19T14:54:18.932" v="3194" actId="20577"/>
          <ac:spMkLst>
            <pc:docMk/>
            <pc:sldMk cId="3091463559" sldId="317"/>
            <ac:spMk id="12" creationId="{F565FE1E-9E9C-DEC3-A8B2-888BB089EB8B}"/>
          </ac:spMkLst>
        </pc:spChg>
        <pc:spChg chg="add mod">
          <ac:chgData name="Paula Desire Valdor" userId="" providerId="" clId="Web-{0721AF59-89C0-413F-AD74-CE1416C692D1}" dt="2023-10-19T14:44:42.945" v="2773" actId="20577"/>
          <ac:spMkLst>
            <pc:docMk/>
            <pc:sldMk cId="3091463559" sldId="317"/>
            <ac:spMk id="14" creationId="{3A9A3DEA-29B8-3917-567F-B123488C2E53}"/>
          </ac:spMkLst>
        </pc:spChg>
        <pc:spChg chg="del mod">
          <ac:chgData name="Paula Desire Valdor" userId="" providerId="" clId="Web-{0721AF59-89C0-413F-AD74-CE1416C692D1}" dt="2023-10-19T13:48:52.030" v="2220"/>
          <ac:spMkLst>
            <pc:docMk/>
            <pc:sldMk cId="3091463559" sldId="317"/>
            <ac:spMk id="15" creationId="{AA0AD03B-22EB-2C9A-8BE0-40785D82A9D4}"/>
          </ac:spMkLst>
        </pc:spChg>
        <pc:spChg chg="mod">
          <ac:chgData name="Paula Desire Valdor" userId="" providerId="" clId="Web-{0721AF59-89C0-413F-AD74-CE1416C692D1}" dt="2023-10-19T13:48:34.123" v="2214" actId="20577"/>
          <ac:spMkLst>
            <pc:docMk/>
            <pc:sldMk cId="3091463559" sldId="317"/>
            <ac:spMk id="286" creationId="{00000000-0000-0000-0000-000000000000}"/>
          </ac:spMkLst>
        </pc:spChg>
        <pc:picChg chg="add mod">
          <ac:chgData name="Paula Desire Valdor" userId="" providerId="" clId="Web-{0721AF59-89C0-413F-AD74-CE1416C692D1}" dt="2023-10-19T14:44:29.007" v="2764" actId="1076"/>
          <ac:picMkLst>
            <pc:docMk/>
            <pc:sldMk cId="3091463559" sldId="317"/>
            <ac:picMk id="8" creationId="{7561C37F-57F3-D466-CCC5-D6AB171E200F}"/>
          </ac:picMkLst>
        </pc:picChg>
        <pc:picChg chg="del">
          <ac:chgData name="Paula Desire Valdor" userId="" providerId="" clId="Web-{0721AF59-89C0-413F-AD74-CE1416C692D1}" dt="2023-10-19T13:48:54.639" v="2222"/>
          <ac:picMkLst>
            <pc:docMk/>
            <pc:sldMk cId="3091463559" sldId="317"/>
            <ac:picMk id="9" creationId="{47AF2E2E-8980-197D-70AA-8E0A7DF782C1}"/>
          </ac:picMkLst>
        </pc:picChg>
        <pc:picChg chg="del">
          <ac:chgData name="Paula Desire Valdor" userId="" providerId="" clId="Web-{0721AF59-89C0-413F-AD74-CE1416C692D1}" dt="2023-10-19T13:48:53.483" v="2221"/>
          <ac:picMkLst>
            <pc:docMk/>
            <pc:sldMk cId="3091463559" sldId="317"/>
            <ac:picMk id="10" creationId="{EF200CF7-12A3-2B99-34D2-B9587DAA6506}"/>
          </ac:picMkLst>
        </pc:picChg>
        <pc:picChg chg="add mod">
          <ac:chgData name="Paula Desire Valdor" userId="" providerId="" clId="Web-{0721AF59-89C0-413F-AD74-CE1416C692D1}" dt="2023-10-19T14:44:22.429" v="2762" actId="14100"/>
          <ac:picMkLst>
            <pc:docMk/>
            <pc:sldMk cId="3091463559" sldId="317"/>
            <ac:picMk id="11" creationId="{EAC5CBD9-C05B-4EFA-AF15-4C22A5CDF234}"/>
          </ac:picMkLst>
        </pc:picChg>
      </pc:sldChg>
    </pc:docChg>
  </pc:docChgLst>
  <pc:docChgLst>
    <pc:chgData name="Paula Desire Valdor" clId="Web-{A446122B-55A4-4815-8345-7283AEC2FE64}"/>
    <pc:docChg chg="modSld">
      <pc:chgData name="Paula Desire Valdor" userId="" providerId="" clId="Web-{A446122B-55A4-4815-8345-7283AEC2FE64}" dt="2024-03-13T07:44:48.639" v="741" actId="1076"/>
      <pc:docMkLst>
        <pc:docMk/>
      </pc:docMkLst>
      <pc:sldChg chg="addSp delSp modSp">
        <pc:chgData name="Paula Desire Valdor" userId="" providerId="" clId="Web-{A446122B-55A4-4815-8345-7283AEC2FE64}" dt="2024-03-13T07:44:48.639" v="741" actId="1076"/>
        <pc:sldMkLst>
          <pc:docMk/>
          <pc:sldMk cId="0" sldId="256"/>
        </pc:sldMkLst>
        <pc:spChg chg="add del mod">
          <ac:chgData name="Paula Desire Valdor" userId="" providerId="" clId="Web-{A446122B-55A4-4815-8345-7283AEC2FE64}" dt="2024-03-13T07:44:22.200" v="735"/>
          <ac:spMkLst>
            <pc:docMk/>
            <pc:sldMk cId="0" sldId="256"/>
            <ac:spMk id="2" creationId="{A2B91CE6-E3D7-BAFE-B71B-A0F9D406E97B}"/>
          </ac:spMkLst>
        </pc:spChg>
        <pc:picChg chg="add mod">
          <ac:chgData name="Paula Desire Valdor" userId="" providerId="" clId="Web-{A446122B-55A4-4815-8345-7283AEC2FE64}" dt="2024-03-13T07:44:48.639" v="741" actId="1076"/>
          <ac:picMkLst>
            <pc:docMk/>
            <pc:sldMk cId="0" sldId="256"/>
            <ac:picMk id="3" creationId="{E650E5E2-C76B-FA5C-CAEE-4CE39B6F523D}"/>
          </ac:picMkLst>
        </pc:picChg>
      </pc:sldChg>
      <pc:sldChg chg="modSp">
        <pc:chgData name="Paula Desire Valdor" userId="" providerId="" clId="Web-{A446122B-55A4-4815-8345-7283AEC2FE64}" dt="2024-03-13T07:35:45.918" v="324" actId="20577"/>
        <pc:sldMkLst>
          <pc:docMk/>
          <pc:sldMk cId="2024050179" sldId="302"/>
        </pc:sldMkLst>
        <pc:spChg chg="mod">
          <ac:chgData name="Paula Desire Valdor" userId="" providerId="" clId="Web-{A446122B-55A4-4815-8345-7283AEC2FE64}" dt="2024-03-13T07:35:45.918" v="324" actId="20577"/>
          <ac:spMkLst>
            <pc:docMk/>
            <pc:sldMk cId="2024050179" sldId="302"/>
            <ac:spMk id="264" creationId="{00000000-0000-0000-0000-000000000000}"/>
          </ac:spMkLst>
        </pc:spChg>
      </pc:sldChg>
      <pc:sldChg chg="addSp delSp modSp">
        <pc:chgData name="Paula Desire Valdor" userId="" providerId="" clId="Web-{A446122B-55A4-4815-8345-7283AEC2FE64}" dt="2024-03-13T07:43:34.621" v="731" actId="1076"/>
        <pc:sldMkLst>
          <pc:docMk/>
          <pc:sldMk cId="4110508587" sldId="315"/>
        </pc:sldMkLst>
        <pc:spChg chg="del">
          <ac:chgData name="Paula Desire Valdor" userId="" providerId="" clId="Web-{A446122B-55A4-4815-8345-7283AEC2FE64}" dt="2024-03-13T07:36:21.732" v="329"/>
          <ac:spMkLst>
            <pc:docMk/>
            <pc:sldMk cId="4110508587" sldId="315"/>
            <ac:spMk id="2" creationId="{84CC52B8-AD71-3848-3820-F836F7E7F953}"/>
          </ac:spMkLst>
        </pc:spChg>
        <pc:spChg chg="add mod">
          <ac:chgData name="Paula Desire Valdor" userId="" providerId="" clId="Web-{A446122B-55A4-4815-8345-7283AEC2FE64}" dt="2024-03-13T07:43:26.542" v="730" actId="20577"/>
          <ac:spMkLst>
            <pc:docMk/>
            <pc:sldMk cId="4110508587" sldId="315"/>
            <ac:spMk id="3" creationId="{46E350B6-EEA3-F304-D780-1E6A54862DA3}"/>
          </ac:spMkLst>
        </pc:spChg>
        <pc:spChg chg="mod">
          <ac:chgData name="Paula Desire Valdor" userId="" providerId="" clId="Web-{A446122B-55A4-4815-8345-7283AEC2FE64}" dt="2024-03-13T07:43:10.167" v="728" actId="20577"/>
          <ac:spMkLst>
            <pc:docMk/>
            <pc:sldMk cId="4110508587" sldId="315"/>
            <ac:spMk id="5" creationId="{F893B75C-633E-BCAE-7A11-B275A677E7E0}"/>
          </ac:spMkLst>
        </pc:spChg>
        <pc:spChg chg="mod">
          <ac:chgData name="Paula Desire Valdor" userId="" providerId="" clId="Web-{A446122B-55A4-4815-8345-7283AEC2FE64}" dt="2024-03-13T07:43:16.245" v="729" actId="20577"/>
          <ac:spMkLst>
            <pc:docMk/>
            <pc:sldMk cId="4110508587" sldId="315"/>
            <ac:spMk id="6" creationId="{B30765F0-6065-D75C-93CF-706A17FAEC9E}"/>
          </ac:spMkLst>
        </pc:spChg>
        <pc:spChg chg="mod">
          <ac:chgData name="Paula Desire Valdor" userId="" providerId="" clId="Web-{A446122B-55A4-4815-8345-7283AEC2FE64}" dt="2024-03-13T07:36:18.482" v="328" actId="20577"/>
          <ac:spMkLst>
            <pc:docMk/>
            <pc:sldMk cId="4110508587" sldId="315"/>
            <ac:spMk id="286" creationId="{00000000-0000-0000-0000-000000000000}"/>
          </ac:spMkLst>
        </pc:spChg>
        <pc:picChg chg="add mod">
          <ac:chgData name="Paula Desire Valdor" userId="" providerId="" clId="Web-{A446122B-55A4-4815-8345-7283AEC2FE64}" dt="2024-03-13T07:43:34.621" v="731" actId="1076"/>
          <ac:picMkLst>
            <pc:docMk/>
            <pc:sldMk cId="4110508587" sldId="315"/>
            <ac:picMk id="4" creationId="{025DBDBD-B893-0A18-A6F5-148A2D325B7C}"/>
          </ac:picMkLst>
        </pc:picChg>
      </pc:sldChg>
      <pc:sldChg chg="addSp delSp modSp">
        <pc:chgData name="Paula Desire Valdor" userId="" providerId="" clId="Web-{A446122B-55A4-4815-8345-7283AEC2FE64}" dt="2024-03-13T07:34:30.994" v="321" actId="1076"/>
        <pc:sldMkLst>
          <pc:docMk/>
          <pc:sldMk cId="620884225" sldId="332"/>
        </pc:sldMkLst>
        <pc:spChg chg="add mod">
          <ac:chgData name="Paula Desire Valdor" userId="" providerId="" clId="Web-{A446122B-55A4-4815-8345-7283AEC2FE64}" dt="2024-03-13T07:25:05.288" v="25"/>
          <ac:spMkLst>
            <pc:docMk/>
            <pc:sldMk cId="620884225" sldId="332"/>
            <ac:spMk id="8" creationId="{7303953B-79FF-3064-AF71-43EE4C604517}"/>
          </ac:spMkLst>
        </pc:spChg>
        <pc:spChg chg="add mod">
          <ac:chgData name="Paula Desire Valdor" userId="" providerId="" clId="Web-{A446122B-55A4-4815-8345-7283AEC2FE64}" dt="2024-03-13T07:25:12.210" v="27" actId="1076"/>
          <ac:spMkLst>
            <pc:docMk/>
            <pc:sldMk cId="620884225" sldId="332"/>
            <ac:spMk id="9" creationId="{3B8DB99E-AD26-C129-4942-C958D029BFD8}"/>
          </ac:spMkLst>
        </pc:spChg>
        <pc:spChg chg="add mod">
          <ac:chgData name="Paula Desire Valdor" userId="" providerId="" clId="Web-{A446122B-55A4-4815-8345-7283AEC2FE64}" dt="2024-03-13T07:25:24.429" v="30" actId="1076"/>
          <ac:spMkLst>
            <pc:docMk/>
            <pc:sldMk cId="620884225" sldId="332"/>
            <ac:spMk id="12" creationId="{CB83B712-5591-FA0A-0A7E-3A6BB4D0C9E6}"/>
          </ac:spMkLst>
        </pc:spChg>
        <pc:spChg chg="add mod">
          <ac:chgData name="Paula Desire Valdor" userId="" providerId="" clId="Web-{A446122B-55A4-4815-8345-7283AEC2FE64}" dt="2024-03-13T07:26:32.119" v="86" actId="1076"/>
          <ac:spMkLst>
            <pc:docMk/>
            <pc:sldMk cId="620884225" sldId="332"/>
            <ac:spMk id="13" creationId="{692569FF-4028-3FC8-A731-49FE27E80057}"/>
          </ac:spMkLst>
        </pc:spChg>
        <pc:spChg chg="add">
          <ac:chgData name="Paula Desire Valdor" userId="" providerId="" clId="Web-{A446122B-55A4-4815-8345-7283AEC2FE64}" dt="2024-03-13T07:26:35.463" v="87"/>
          <ac:spMkLst>
            <pc:docMk/>
            <pc:sldMk cId="620884225" sldId="332"/>
            <ac:spMk id="14" creationId="{55A0310E-96E9-D510-C4CE-FB17085C7F85}"/>
          </ac:spMkLst>
        </pc:spChg>
        <pc:spChg chg="add del mod">
          <ac:chgData name="Paula Desire Valdor" userId="" providerId="" clId="Web-{A446122B-55A4-4815-8345-7283AEC2FE64}" dt="2024-03-13T07:26:47.041" v="93"/>
          <ac:spMkLst>
            <pc:docMk/>
            <pc:sldMk cId="620884225" sldId="332"/>
            <ac:spMk id="15" creationId="{8FD4D7DA-8127-5CCD-0716-2E812493586E}"/>
          </ac:spMkLst>
        </pc:spChg>
        <pc:spChg chg="add mod">
          <ac:chgData name="Paula Desire Valdor" userId="" providerId="" clId="Web-{A446122B-55A4-4815-8345-7283AEC2FE64}" dt="2024-03-13T07:34:25.181" v="319" actId="14100"/>
          <ac:spMkLst>
            <pc:docMk/>
            <pc:sldMk cId="620884225" sldId="332"/>
            <ac:spMk id="16" creationId="{91C3524E-13A2-93ED-E7F6-BF98FB2417B5}"/>
          </ac:spMkLst>
        </pc:spChg>
        <pc:spChg chg="add mod">
          <ac:chgData name="Paula Desire Valdor" userId="" providerId="" clId="Web-{A446122B-55A4-4815-8345-7283AEC2FE64}" dt="2024-03-13T07:30:08.142" v="288" actId="20577"/>
          <ac:spMkLst>
            <pc:docMk/>
            <pc:sldMk cId="620884225" sldId="332"/>
            <ac:spMk id="17" creationId="{ADC7744C-621D-C337-1E0C-99C9B2B787C4}"/>
          </ac:spMkLst>
        </pc:spChg>
        <pc:spChg chg="add mod">
          <ac:chgData name="Paula Desire Valdor" userId="" providerId="" clId="Web-{A446122B-55A4-4815-8345-7283AEC2FE64}" dt="2024-03-13T07:33:57.399" v="307" actId="1076"/>
          <ac:spMkLst>
            <pc:docMk/>
            <pc:sldMk cId="620884225" sldId="332"/>
            <ac:spMk id="18" creationId="{C444644E-E7E7-ED57-68ED-9C573F7254EE}"/>
          </ac:spMkLst>
        </pc:spChg>
        <pc:picChg chg="mod">
          <ac:chgData name="Paula Desire Valdor" userId="" providerId="" clId="Web-{A446122B-55A4-4815-8345-7283AEC2FE64}" dt="2024-03-13T07:24:51.163" v="22" actId="14100"/>
          <ac:picMkLst>
            <pc:docMk/>
            <pc:sldMk cId="620884225" sldId="332"/>
            <ac:picMk id="3" creationId="{ADA21F4D-2D98-0856-FB4A-90ED6EFC2A16}"/>
          </ac:picMkLst>
        </pc:picChg>
        <pc:picChg chg="mod">
          <ac:chgData name="Paula Desire Valdor" userId="" providerId="" clId="Web-{A446122B-55A4-4815-8345-7283AEC2FE64}" dt="2024-03-13T07:24:43.084" v="19" actId="1076"/>
          <ac:picMkLst>
            <pc:docMk/>
            <pc:sldMk cId="620884225" sldId="332"/>
            <ac:picMk id="5" creationId="{E8E7D19A-ACD8-7E7C-C80A-3D082CC84FF4}"/>
          </ac:picMkLst>
        </pc:picChg>
        <pc:picChg chg="mod">
          <ac:chgData name="Paula Desire Valdor" userId="" providerId="" clId="Web-{A446122B-55A4-4815-8345-7283AEC2FE64}" dt="2024-03-13T07:24:45.928" v="20" actId="1076"/>
          <ac:picMkLst>
            <pc:docMk/>
            <pc:sldMk cId="620884225" sldId="332"/>
            <ac:picMk id="6" creationId="{B44CB7EC-FB35-C7FC-B9E1-B2D537DDC649}"/>
          </ac:picMkLst>
        </pc:picChg>
        <pc:picChg chg="add mod">
          <ac:chgData name="Paula Desire Valdor" userId="" providerId="" clId="Web-{A446122B-55A4-4815-8345-7283AEC2FE64}" dt="2024-03-13T07:33:59.024" v="308" actId="1076"/>
          <ac:picMkLst>
            <pc:docMk/>
            <pc:sldMk cId="620884225" sldId="332"/>
            <ac:picMk id="7" creationId="{E02CB315-06C6-014E-7F89-149483F2A628}"/>
          </ac:picMkLst>
        </pc:picChg>
        <pc:picChg chg="del">
          <ac:chgData name="Paula Desire Valdor" userId="" providerId="" clId="Web-{A446122B-55A4-4815-8345-7283AEC2FE64}" dt="2024-03-13T07:23:33.816" v="0"/>
          <ac:picMkLst>
            <pc:docMk/>
            <pc:sldMk cId="620884225" sldId="332"/>
            <ac:picMk id="11" creationId="{10A78E49-5F83-28AD-8154-A2F5F458DC85}"/>
          </ac:picMkLst>
        </pc:picChg>
        <pc:picChg chg="del">
          <ac:chgData name="Paula Desire Valdor" userId="" providerId="" clId="Web-{A446122B-55A4-4815-8345-7283AEC2FE64}" dt="2024-03-13T07:23:36.129" v="1"/>
          <ac:picMkLst>
            <pc:docMk/>
            <pc:sldMk cId="620884225" sldId="332"/>
            <ac:picMk id="19" creationId="{EF6D3C02-4207-693B-4F79-78C5FB606A01}"/>
          </ac:picMkLst>
        </pc:picChg>
        <pc:picChg chg="add del mod">
          <ac:chgData name="Paula Desire Valdor" userId="" providerId="" clId="Web-{A446122B-55A4-4815-8345-7283AEC2FE64}" dt="2024-03-13T07:33:44.071" v="304"/>
          <ac:picMkLst>
            <pc:docMk/>
            <pc:sldMk cId="620884225" sldId="332"/>
            <ac:picMk id="20" creationId="{40742859-50E3-C4AA-6C9D-EE596A08FC2E}"/>
          </ac:picMkLst>
        </pc:picChg>
        <pc:picChg chg="add mod">
          <ac:chgData name="Paula Desire Valdor" userId="" providerId="" clId="Web-{A446122B-55A4-4815-8345-7283AEC2FE64}" dt="2024-03-13T07:34:30.994" v="321" actId="1076"/>
          <ac:picMkLst>
            <pc:docMk/>
            <pc:sldMk cId="620884225" sldId="332"/>
            <ac:picMk id="21" creationId="{AE6891FA-6BF3-B8D4-0A82-BEECF7C2AE99}"/>
          </ac:picMkLst>
        </pc:picChg>
      </pc:sldChg>
      <pc:sldChg chg="modSp">
        <pc:chgData name="Paula Desire Valdor" userId="" providerId="" clId="Web-{A446122B-55A4-4815-8345-7283AEC2FE64}" dt="2024-03-13T07:35:53.840" v="326" actId="20577"/>
        <pc:sldMkLst>
          <pc:docMk/>
          <pc:sldMk cId="3115817055" sldId="334"/>
        </pc:sldMkLst>
        <pc:spChg chg="mod">
          <ac:chgData name="Paula Desire Valdor" userId="" providerId="" clId="Web-{A446122B-55A4-4815-8345-7283AEC2FE64}" dt="2024-03-13T07:35:53.840" v="326" actId="20577"/>
          <ac:spMkLst>
            <pc:docMk/>
            <pc:sldMk cId="3115817055" sldId="334"/>
            <ac:spMk id="257" creationId="{00000000-0000-0000-0000-000000000000}"/>
          </ac:spMkLst>
        </pc:spChg>
      </pc:sldChg>
    </pc:docChg>
  </pc:docChgLst>
  <pc:docChgLst>
    <pc:chgData name="Paula Desire Valdor" clId="Web-{A4D45448-10E7-4D1D-B3D8-EF0B62058662}"/>
    <pc:docChg chg="addSld delSld modSld sldOrd">
      <pc:chgData name="Paula Desire Valdor" userId="" providerId="" clId="Web-{A4D45448-10E7-4D1D-B3D8-EF0B62058662}" dt="2023-10-09T09:54:37.319" v="940" actId="20577"/>
      <pc:docMkLst>
        <pc:docMk/>
      </pc:docMkLst>
      <pc:sldChg chg="modSp">
        <pc:chgData name="Paula Desire Valdor" userId="" providerId="" clId="Web-{A4D45448-10E7-4D1D-B3D8-EF0B62058662}" dt="2023-10-09T09:52:27.564" v="908" actId="20577"/>
        <pc:sldMkLst>
          <pc:docMk/>
          <pc:sldMk cId="0" sldId="263"/>
        </pc:sldMkLst>
        <pc:spChg chg="mod">
          <ac:chgData name="Paula Desire Valdor" userId="" providerId="" clId="Web-{A4D45448-10E7-4D1D-B3D8-EF0B62058662}" dt="2023-10-09T09:52:27.564" v="908" actId="20577"/>
          <ac:spMkLst>
            <pc:docMk/>
            <pc:sldMk cId="0" sldId="263"/>
            <ac:spMk id="279" creationId="{00000000-0000-0000-0000-000000000000}"/>
          </ac:spMkLst>
        </pc:spChg>
      </pc:sldChg>
      <pc:sldChg chg="addSp delSp modSp">
        <pc:chgData name="Paula Desire Valdor" userId="" providerId="" clId="Web-{A4D45448-10E7-4D1D-B3D8-EF0B62058662}" dt="2023-10-09T09:33:30.365" v="582" actId="1076"/>
        <pc:sldMkLst>
          <pc:docMk/>
          <pc:sldMk cId="0" sldId="266"/>
        </pc:sldMkLst>
        <pc:spChg chg="add mod">
          <ac:chgData name="Paula Desire Valdor" userId="" providerId="" clId="Web-{A4D45448-10E7-4D1D-B3D8-EF0B62058662}" dt="2023-10-09T09:22:17.214" v="283" actId="1076"/>
          <ac:spMkLst>
            <pc:docMk/>
            <pc:sldMk cId="0" sldId="266"/>
            <ac:spMk id="3" creationId="{D92C19C1-8683-1104-5463-3571255A70E2}"/>
          </ac:spMkLst>
        </pc:spChg>
        <pc:spChg chg="mod">
          <ac:chgData name="Paula Desire Valdor" userId="" providerId="" clId="Web-{A4D45448-10E7-4D1D-B3D8-EF0B62058662}" dt="2023-10-09T09:21:59.260" v="276" actId="1076"/>
          <ac:spMkLst>
            <pc:docMk/>
            <pc:sldMk cId="0" sldId="266"/>
            <ac:spMk id="8" creationId="{258C7BC4-91D6-8AED-6608-AC4222F7A1CB}"/>
          </ac:spMkLst>
        </pc:spChg>
        <pc:spChg chg="mod">
          <ac:chgData name="Paula Desire Valdor" userId="" providerId="" clId="Web-{A4D45448-10E7-4D1D-B3D8-EF0B62058662}" dt="2023-10-09T09:22:03.026" v="277" actId="1076"/>
          <ac:spMkLst>
            <pc:docMk/>
            <pc:sldMk cId="0" sldId="266"/>
            <ac:spMk id="16" creationId="{88C20CE8-4F9C-21E6-AA51-4870302F74CF}"/>
          </ac:spMkLst>
        </pc:spChg>
        <pc:spChg chg="add del mod">
          <ac:chgData name="Paula Desire Valdor" userId="" providerId="" clId="Web-{A4D45448-10E7-4D1D-B3D8-EF0B62058662}" dt="2023-10-09T09:15:18.448" v="147"/>
          <ac:spMkLst>
            <pc:docMk/>
            <pc:sldMk cId="0" sldId="266"/>
            <ac:spMk id="19" creationId="{F7936A23-317B-C8B3-6A3F-A93B01B2DAB5}"/>
          </ac:spMkLst>
        </pc:spChg>
        <pc:spChg chg="add del mod">
          <ac:chgData name="Paula Desire Valdor" userId="" providerId="" clId="Web-{A4D45448-10E7-4D1D-B3D8-EF0B62058662}" dt="2023-10-09T09:21:22.634" v="256"/>
          <ac:spMkLst>
            <pc:docMk/>
            <pc:sldMk cId="0" sldId="266"/>
            <ac:spMk id="21" creationId="{DF586B6B-6273-C6F7-65C1-467BBA324185}"/>
          </ac:spMkLst>
        </pc:spChg>
        <pc:spChg chg="mod">
          <ac:chgData name="Paula Desire Valdor" userId="" providerId="" clId="Web-{A4D45448-10E7-4D1D-B3D8-EF0B62058662}" dt="2023-10-09T09:22:11.698" v="281" actId="20577"/>
          <ac:spMkLst>
            <pc:docMk/>
            <pc:sldMk cId="0" sldId="266"/>
            <ac:spMk id="22" creationId="{70DB3736-770F-F1A3-0B5F-077360B83B26}"/>
          </ac:spMkLst>
        </pc:spChg>
        <pc:spChg chg="mod">
          <ac:chgData name="Paula Desire Valdor" userId="" providerId="" clId="Web-{A4D45448-10E7-4D1D-B3D8-EF0B62058662}" dt="2023-10-09T09:22:14.261" v="282" actId="1076"/>
          <ac:spMkLst>
            <pc:docMk/>
            <pc:sldMk cId="0" sldId="266"/>
            <ac:spMk id="23" creationId="{0F44B818-1688-4A05-0EC9-DFEC2E99677F}"/>
          </ac:spMkLst>
        </pc:spChg>
        <pc:spChg chg="add del">
          <ac:chgData name="Paula Desire Valdor" userId="" providerId="" clId="Web-{A4D45448-10E7-4D1D-B3D8-EF0B62058662}" dt="2023-10-09T09:22:42.715" v="290"/>
          <ac:spMkLst>
            <pc:docMk/>
            <pc:sldMk cId="0" sldId="266"/>
            <ac:spMk id="24" creationId="{F893B75C-633E-BCAE-7A11-B275A677E7E0}"/>
          </ac:spMkLst>
        </pc:spChg>
        <pc:spChg chg="add mod">
          <ac:chgData name="Paula Desire Valdor" userId="" providerId="" clId="Web-{A4D45448-10E7-4D1D-B3D8-EF0B62058662}" dt="2023-10-09T09:23:25.607" v="318" actId="20577"/>
          <ac:spMkLst>
            <pc:docMk/>
            <pc:sldMk cId="0" sldId="266"/>
            <ac:spMk id="25" creationId="{9EF9C86A-1411-742A-26BF-590B8187659A}"/>
          </ac:spMkLst>
        </pc:spChg>
        <pc:spChg chg="add mod">
          <ac:chgData name="Paula Desire Valdor" userId="" providerId="" clId="Web-{A4D45448-10E7-4D1D-B3D8-EF0B62058662}" dt="2023-10-09T09:24:05.562" v="328" actId="1076"/>
          <ac:spMkLst>
            <pc:docMk/>
            <pc:sldMk cId="0" sldId="266"/>
            <ac:spMk id="28" creationId="{69EA170C-B7A4-A0F5-EAFA-7CC826059535}"/>
          </ac:spMkLst>
        </pc:spChg>
        <pc:spChg chg="add mod">
          <ac:chgData name="Paula Desire Valdor" userId="" providerId="" clId="Web-{A4D45448-10E7-4D1D-B3D8-EF0B62058662}" dt="2023-10-09T09:24:39.094" v="337" actId="14100"/>
          <ac:spMkLst>
            <pc:docMk/>
            <pc:sldMk cId="0" sldId="266"/>
            <ac:spMk id="29" creationId="{0C0C499B-C00E-B030-907E-1D2A67541C89}"/>
          </ac:spMkLst>
        </pc:spChg>
        <pc:spChg chg="mod">
          <ac:chgData name="Paula Desire Valdor" userId="" providerId="" clId="Web-{A4D45448-10E7-4D1D-B3D8-EF0B62058662}" dt="2023-10-09T09:33:30.365" v="582" actId="1076"/>
          <ac:spMkLst>
            <pc:docMk/>
            <pc:sldMk cId="0" sldId="266"/>
            <ac:spMk id="287" creationId="{00000000-0000-0000-0000-000000000000}"/>
          </ac:spMkLst>
        </pc:spChg>
        <pc:picChg chg="add mod">
          <ac:chgData name="Paula Desire Valdor" userId="" providerId="" clId="Web-{A4D45448-10E7-4D1D-B3D8-EF0B62058662}" dt="2023-10-09T09:22:23.042" v="284" actId="1076"/>
          <ac:picMkLst>
            <pc:docMk/>
            <pc:sldMk cId="0" sldId="266"/>
            <ac:picMk id="6" creationId="{386D3035-FECD-D30F-55DA-64A5275DF23E}"/>
          </ac:picMkLst>
        </pc:picChg>
        <pc:picChg chg="add del">
          <ac:chgData name="Paula Desire Valdor" userId="" providerId="" clId="Web-{A4D45448-10E7-4D1D-B3D8-EF0B62058662}" dt="2023-10-09T09:15:37.589" v="149"/>
          <ac:picMkLst>
            <pc:docMk/>
            <pc:sldMk cId="0" sldId="266"/>
            <ac:picMk id="9" creationId="{65DD1088-E484-5CA3-FCFF-DFD230C0DDB3}"/>
          </ac:picMkLst>
        </pc:picChg>
        <pc:picChg chg="add mod">
          <ac:chgData name="Paula Desire Valdor" userId="" providerId="" clId="Web-{A4D45448-10E7-4D1D-B3D8-EF0B62058662}" dt="2023-10-09T09:24:16.828" v="331" actId="1076"/>
          <ac:picMkLst>
            <pc:docMk/>
            <pc:sldMk cId="0" sldId="266"/>
            <ac:picMk id="11" creationId="{2BE2D3AD-447F-C36A-36A0-8738D1AF6F96}"/>
          </ac:picMkLst>
        </pc:picChg>
        <pc:picChg chg="mod">
          <ac:chgData name="Paula Desire Valdor" userId="" providerId="" clId="Web-{A4D45448-10E7-4D1D-B3D8-EF0B62058662}" dt="2023-10-09T09:22:04.542" v="278" actId="1076"/>
          <ac:picMkLst>
            <pc:docMk/>
            <pc:sldMk cId="0" sldId="266"/>
            <ac:picMk id="12" creationId="{46D9B930-E610-D635-B21E-013C2C65427F}"/>
          </ac:picMkLst>
        </pc:picChg>
        <pc:picChg chg="mod">
          <ac:chgData name="Paula Desire Valdor" userId="" providerId="" clId="Web-{A4D45448-10E7-4D1D-B3D8-EF0B62058662}" dt="2023-10-09T09:22:07.010" v="279" actId="1076"/>
          <ac:picMkLst>
            <pc:docMk/>
            <pc:sldMk cId="0" sldId="266"/>
            <ac:picMk id="14" creationId="{0747713B-3EC3-72B9-A4CE-32099490BCB2}"/>
          </ac:picMkLst>
        </pc:picChg>
        <pc:picChg chg="add del mod">
          <ac:chgData name="Paula Desire Valdor" userId="" providerId="" clId="Web-{A4D45448-10E7-4D1D-B3D8-EF0B62058662}" dt="2023-10-09T09:13:45.382" v="107"/>
          <ac:picMkLst>
            <pc:docMk/>
            <pc:sldMk cId="0" sldId="266"/>
            <ac:picMk id="15" creationId="{A469DEDD-D667-BE98-FD97-1383651E02E1}"/>
          </ac:picMkLst>
        </pc:picChg>
        <pc:picChg chg="add mod">
          <ac:chgData name="Paula Desire Valdor" userId="" providerId="" clId="Web-{A4D45448-10E7-4D1D-B3D8-EF0B62058662}" dt="2023-10-09T09:22:29.808" v="287" actId="1076"/>
          <ac:picMkLst>
            <pc:docMk/>
            <pc:sldMk cId="0" sldId="266"/>
            <ac:picMk id="18" creationId="{FDC94668-C2AA-C186-5068-A87A56D62C05}"/>
          </ac:picMkLst>
        </pc:picChg>
        <pc:picChg chg="del mod">
          <ac:chgData name="Paula Desire Valdor" userId="" providerId="" clId="Web-{A4D45448-10E7-4D1D-B3D8-EF0B62058662}" dt="2023-10-09T09:11:15.829" v="75"/>
          <ac:picMkLst>
            <pc:docMk/>
            <pc:sldMk cId="0" sldId="266"/>
            <ac:picMk id="20" creationId="{4680E399-B90F-DEE7-0E04-CCAF9C905238}"/>
          </ac:picMkLst>
        </pc:picChg>
        <pc:picChg chg="add mod">
          <ac:chgData name="Paula Desire Valdor" userId="" providerId="" clId="Web-{A4D45448-10E7-4D1D-B3D8-EF0B62058662}" dt="2023-10-09T09:27:30.132" v="338" actId="1076"/>
          <ac:picMkLst>
            <pc:docMk/>
            <pc:sldMk cId="0" sldId="266"/>
            <ac:picMk id="27" creationId="{7627AC69-7D3B-7B0A-C7CA-D6A49CC301B8}"/>
          </ac:picMkLst>
        </pc:picChg>
        <pc:cxnChg chg="mod">
          <ac:chgData name="Paula Desire Valdor" userId="" providerId="" clId="Web-{A4D45448-10E7-4D1D-B3D8-EF0B62058662}" dt="2023-10-09T09:15:26.604" v="148" actId="1076"/>
          <ac:cxnSpMkLst>
            <pc:docMk/>
            <pc:sldMk cId="0" sldId="266"/>
            <ac:cxnSpMk id="4" creationId="{2BCEFC29-77E6-6214-CFBA-4B6F5156CF58}"/>
          </ac:cxnSpMkLst>
        </pc:cxnChg>
      </pc:sldChg>
      <pc:sldChg chg="del">
        <pc:chgData name="Paula Desire Valdor" userId="" providerId="" clId="Web-{A4D45448-10E7-4D1D-B3D8-EF0B62058662}" dt="2023-10-09T09:18:59.644" v="255"/>
        <pc:sldMkLst>
          <pc:docMk/>
          <pc:sldMk cId="0" sldId="267"/>
        </pc:sldMkLst>
      </pc:sldChg>
      <pc:sldChg chg="del">
        <pc:chgData name="Paula Desire Valdor" userId="" providerId="" clId="Web-{A4D45448-10E7-4D1D-B3D8-EF0B62058662}" dt="2023-10-09T09:51:58.095" v="880"/>
        <pc:sldMkLst>
          <pc:docMk/>
          <pc:sldMk cId="0" sldId="269"/>
        </pc:sldMkLst>
      </pc:sldChg>
      <pc:sldChg chg="del">
        <pc:chgData name="Paula Desire Valdor" userId="" providerId="" clId="Web-{A4D45448-10E7-4D1D-B3D8-EF0B62058662}" dt="2023-10-09T09:52:00.313" v="881"/>
        <pc:sldMkLst>
          <pc:docMk/>
          <pc:sldMk cId="0" sldId="270"/>
        </pc:sldMkLst>
      </pc:sldChg>
      <pc:sldChg chg="del">
        <pc:chgData name="Paula Desire Valdor" userId="" providerId="" clId="Web-{A4D45448-10E7-4D1D-B3D8-EF0B62058662}" dt="2023-10-09T09:52:02.970" v="882"/>
        <pc:sldMkLst>
          <pc:docMk/>
          <pc:sldMk cId="0" sldId="271"/>
        </pc:sldMkLst>
      </pc:sldChg>
      <pc:sldChg chg="delSp modSp del">
        <pc:chgData name="Paula Desire Valdor" userId="" providerId="" clId="Web-{A4D45448-10E7-4D1D-B3D8-EF0B62058662}" dt="2023-10-09T09:52:05.064" v="883"/>
        <pc:sldMkLst>
          <pc:docMk/>
          <pc:sldMk cId="0" sldId="272"/>
        </pc:sldMkLst>
        <pc:spChg chg="del">
          <ac:chgData name="Paula Desire Valdor" userId="" providerId="" clId="Web-{A4D45448-10E7-4D1D-B3D8-EF0B62058662}" dt="2023-10-09T09:13:20.209" v="100"/>
          <ac:spMkLst>
            <pc:docMk/>
            <pc:sldMk cId="0" sldId="272"/>
            <ac:spMk id="318" creationId="{00000000-0000-0000-0000-000000000000}"/>
          </ac:spMkLst>
        </pc:spChg>
        <pc:picChg chg="mod modCrop">
          <ac:chgData name="Paula Desire Valdor" userId="" providerId="" clId="Web-{A4D45448-10E7-4D1D-B3D8-EF0B62058662}" dt="2023-10-09T09:13:34.225" v="102"/>
          <ac:picMkLst>
            <pc:docMk/>
            <pc:sldMk cId="0" sldId="272"/>
            <ac:picMk id="317" creationId="{00000000-0000-0000-0000-000000000000}"/>
          </ac:picMkLst>
        </pc:picChg>
      </pc:sldChg>
      <pc:sldChg chg="modSp">
        <pc:chgData name="Paula Desire Valdor" userId="" providerId="" clId="Web-{A4D45448-10E7-4D1D-B3D8-EF0B62058662}" dt="2023-10-09T09:33:22.099" v="581" actId="20577"/>
        <pc:sldMkLst>
          <pc:docMk/>
          <pc:sldMk cId="1516694917" sldId="296"/>
        </pc:sldMkLst>
        <pc:spChg chg="mod">
          <ac:chgData name="Paula Desire Valdor" userId="" providerId="" clId="Web-{A4D45448-10E7-4D1D-B3D8-EF0B62058662}" dt="2023-10-09T09:33:22.099" v="581" actId="20577"/>
          <ac:spMkLst>
            <pc:docMk/>
            <pc:sldMk cId="1516694917" sldId="296"/>
            <ac:spMk id="2" creationId="{77C50E17-B9A0-BFDF-65D1-8E85FE18800C}"/>
          </ac:spMkLst>
        </pc:spChg>
        <pc:spChg chg="mod">
          <ac:chgData name="Paula Desire Valdor" userId="" providerId="" clId="Web-{A4D45448-10E7-4D1D-B3D8-EF0B62058662}" dt="2023-10-09T09:32:40.847" v="567" actId="1076"/>
          <ac:spMkLst>
            <pc:docMk/>
            <pc:sldMk cId="1516694917" sldId="296"/>
            <ac:spMk id="287" creationId="{00000000-0000-0000-0000-000000000000}"/>
          </ac:spMkLst>
        </pc:spChg>
        <pc:cxnChg chg="mod">
          <ac:chgData name="Paula Desire Valdor" userId="" providerId="" clId="Web-{A4D45448-10E7-4D1D-B3D8-EF0B62058662}" dt="2023-10-09T09:32:43.707" v="568" actId="1076"/>
          <ac:cxnSpMkLst>
            <pc:docMk/>
            <pc:sldMk cId="1516694917" sldId="296"/>
            <ac:cxnSpMk id="9" creationId="{9B349F01-9219-63D3-838B-03BB8239242F}"/>
          </ac:cxnSpMkLst>
        </pc:cxnChg>
      </pc:sldChg>
      <pc:sldChg chg="addSp delSp modSp add replId">
        <pc:chgData name="Paula Desire Valdor" userId="" providerId="" clId="Web-{A4D45448-10E7-4D1D-B3D8-EF0B62058662}" dt="2023-10-09T09:51:44.610" v="879" actId="20577"/>
        <pc:sldMkLst>
          <pc:docMk/>
          <pc:sldMk cId="1816986548" sldId="297"/>
        </pc:sldMkLst>
        <pc:spChg chg="del">
          <ac:chgData name="Paula Desire Valdor" userId="" providerId="" clId="Web-{A4D45448-10E7-4D1D-B3D8-EF0B62058662}" dt="2023-10-09T09:21:45.791" v="274"/>
          <ac:spMkLst>
            <pc:docMk/>
            <pc:sldMk cId="1816986548" sldId="297"/>
            <ac:spMk id="2" creationId="{77C50E17-B9A0-BFDF-65D1-8E85FE18800C}"/>
          </ac:spMkLst>
        </pc:spChg>
        <pc:spChg chg="del mod">
          <ac:chgData name="Paula Desire Valdor" userId="" providerId="" clId="Web-{A4D45448-10E7-4D1D-B3D8-EF0B62058662}" dt="2023-10-09T09:21:35.994" v="269"/>
          <ac:spMkLst>
            <pc:docMk/>
            <pc:sldMk cId="1816986548" sldId="297"/>
            <ac:spMk id="3" creationId="{D92C19C1-8683-1104-5463-3571255A70E2}"/>
          </ac:spMkLst>
        </pc:spChg>
        <pc:spChg chg="add mod">
          <ac:chgData name="Paula Desire Valdor" userId="" providerId="" clId="Web-{A4D45448-10E7-4D1D-B3D8-EF0B62058662}" dt="2023-10-09T09:39:18.300" v="716" actId="1076"/>
          <ac:spMkLst>
            <pc:docMk/>
            <pc:sldMk cId="1816986548" sldId="297"/>
            <ac:spMk id="5" creationId="{F893B75C-633E-BCAE-7A11-B275A677E7E0}"/>
          </ac:spMkLst>
        </pc:spChg>
        <pc:spChg chg="del mod">
          <ac:chgData name="Paula Desire Valdor" userId="" providerId="" clId="Web-{A4D45448-10E7-4D1D-B3D8-EF0B62058662}" dt="2023-10-09T09:21:30.806" v="260"/>
          <ac:spMkLst>
            <pc:docMk/>
            <pc:sldMk cId="1816986548" sldId="297"/>
            <ac:spMk id="8" creationId="{258C7BC4-91D6-8AED-6608-AC4222F7A1CB}"/>
          </ac:spMkLst>
        </pc:spChg>
        <pc:spChg chg="add mod">
          <ac:chgData name="Paula Desire Valdor" userId="" providerId="" clId="Web-{A4D45448-10E7-4D1D-B3D8-EF0B62058662}" dt="2023-10-09T09:51:44.610" v="879" actId="20577"/>
          <ac:spMkLst>
            <pc:docMk/>
            <pc:sldMk cId="1816986548" sldId="297"/>
            <ac:spMk id="15" creationId="{AA0AD03B-22EB-2C9A-8BE0-40785D82A9D4}"/>
          </ac:spMkLst>
        </pc:spChg>
        <pc:spChg chg="del">
          <ac:chgData name="Paula Desire Valdor" userId="" providerId="" clId="Web-{A4D45448-10E7-4D1D-B3D8-EF0B62058662}" dt="2023-10-09T09:21:31.853" v="261"/>
          <ac:spMkLst>
            <pc:docMk/>
            <pc:sldMk cId="1816986548" sldId="297"/>
            <ac:spMk id="16" creationId="{88C20CE8-4F9C-21E6-AA51-4870302F74CF}"/>
          </ac:spMkLst>
        </pc:spChg>
        <pc:spChg chg="add del mod">
          <ac:chgData name="Paula Desire Valdor" userId="" providerId="" clId="Web-{A4D45448-10E7-4D1D-B3D8-EF0B62058662}" dt="2023-10-09T09:39:53.692" v="726"/>
          <ac:spMkLst>
            <pc:docMk/>
            <pc:sldMk cId="1816986548" sldId="297"/>
            <ac:spMk id="19" creationId="{52B705EF-8827-84DF-6112-CA2FB35AC222}"/>
          </ac:spMkLst>
        </pc:spChg>
        <pc:spChg chg="del">
          <ac:chgData name="Paula Desire Valdor" userId="" providerId="" clId="Web-{A4D45448-10E7-4D1D-B3D8-EF0B62058662}" dt="2023-10-09T09:21:37.947" v="271"/>
          <ac:spMkLst>
            <pc:docMk/>
            <pc:sldMk cId="1816986548" sldId="297"/>
            <ac:spMk id="22" creationId="{70DB3736-770F-F1A3-0B5F-077360B83B26}"/>
          </ac:spMkLst>
        </pc:spChg>
        <pc:spChg chg="del mod">
          <ac:chgData name="Paula Desire Valdor" userId="" providerId="" clId="Web-{A4D45448-10E7-4D1D-B3D8-EF0B62058662}" dt="2023-10-09T09:21:34.572" v="267"/>
          <ac:spMkLst>
            <pc:docMk/>
            <pc:sldMk cId="1816986548" sldId="297"/>
            <ac:spMk id="23" creationId="{0F44B818-1688-4A05-0EC9-DFEC2E99677F}"/>
          </ac:spMkLst>
        </pc:spChg>
        <pc:spChg chg="del">
          <ac:chgData name="Paula Desire Valdor" userId="" providerId="" clId="Web-{A4D45448-10E7-4D1D-B3D8-EF0B62058662}" dt="2023-10-09T09:21:29.321" v="258"/>
          <ac:spMkLst>
            <pc:docMk/>
            <pc:sldMk cId="1816986548" sldId="297"/>
            <ac:spMk id="287" creationId="{00000000-0000-0000-0000-000000000000}"/>
          </ac:spMkLst>
        </pc:spChg>
        <pc:picChg chg="del">
          <ac:chgData name="Paula Desire Valdor" userId="" providerId="" clId="Web-{A4D45448-10E7-4D1D-B3D8-EF0B62058662}" dt="2023-10-09T09:21:36.665" v="270"/>
          <ac:picMkLst>
            <pc:docMk/>
            <pc:sldMk cId="1816986548" sldId="297"/>
            <ac:picMk id="6" creationId="{386D3035-FECD-D30F-55DA-64A5275DF23E}"/>
          </ac:picMkLst>
        </pc:picChg>
        <pc:picChg chg="add del mod">
          <ac:chgData name="Paula Desire Valdor" userId="" providerId="" clId="Web-{A4D45448-10E7-4D1D-B3D8-EF0B62058662}" dt="2023-10-09T09:38:35.298" v="703"/>
          <ac:picMkLst>
            <pc:docMk/>
            <pc:sldMk cId="1816986548" sldId="297"/>
            <ac:picMk id="7" creationId="{922CCEC2-BF47-8775-058C-7CB8CD64A8C7}"/>
          </ac:picMkLst>
        </pc:picChg>
        <pc:picChg chg="add mod">
          <ac:chgData name="Paula Desire Valdor" userId="" providerId="" clId="Web-{A4D45448-10E7-4D1D-B3D8-EF0B62058662}" dt="2023-10-09T09:50:13.809" v="839" actId="1076"/>
          <ac:picMkLst>
            <pc:docMk/>
            <pc:sldMk cId="1816986548" sldId="297"/>
            <ac:picMk id="9" creationId="{47AF2E2E-8980-197D-70AA-8E0A7DF782C1}"/>
          </ac:picMkLst>
        </pc:picChg>
        <pc:picChg chg="add mod">
          <ac:chgData name="Paula Desire Valdor" userId="" providerId="" clId="Web-{A4D45448-10E7-4D1D-B3D8-EF0B62058662}" dt="2023-10-09T09:50:15.981" v="840" actId="1076"/>
          <ac:picMkLst>
            <pc:docMk/>
            <pc:sldMk cId="1816986548" sldId="297"/>
            <ac:picMk id="10" creationId="{EF200CF7-12A3-2B99-34D2-B9587DAA6506}"/>
          </ac:picMkLst>
        </pc:picChg>
        <pc:picChg chg="del">
          <ac:chgData name="Paula Desire Valdor" userId="" providerId="" clId="Web-{A4D45448-10E7-4D1D-B3D8-EF0B62058662}" dt="2023-10-09T09:21:33.416" v="264"/>
          <ac:picMkLst>
            <pc:docMk/>
            <pc:sldMk cId="1816986548" sldId="297"/>
            <ac:picMk id="11" creationId="{2BE2D3AD-447F-C36A-36A0-8738D1AF6F96}"/>
          </ac:picMkLst>
        </pc:picChg>
        <pc:picChg chg="del">
          <ac:chgData name="Paula Desire Valdor" userId="" providerId="" clId="Web-{A4D45448-10E7-4D1D-B3D8-EF0B62058662}" dt="2023-10-09T09:21:32.306" v="262"/>
          <ac:picMkLst>
            <pc:docMk/>
            <pc:sldMk cId="1816986548" sldId="297"/>
            <ac:picMk id="12" creationId="{46D9B930-E610-D635-B21E-013C2C65427F}"/>
          </ac:picMkLst>
        </pc:picChg>
        <pc:picChg chg="del">
          <ac:chgData name="Paula Desire Valdor" userId="" providerId="" clId="Web-{A4D45448-10E7-4D1D-B3D8-EF0B62058662}" dt="2023-10-09T09:21:32.822" v="263"/>
          <ac:picMkLst>
            <pc:docMk/>
            <pc:sldMk cId="1816986548" sldId="297"/>
            <ac:picMk id="14" creationId="{0747713B-3EC3-72B9-A4CE-32099490BCB2}"/>
          </ac:picMkLst>
        </pc:picChg>
        <pc:picChg chg="del">
          <ac:chgData name="Paula Desire Valdor" userId="" providerId="" clId="Web-{A4D45448-10E7-4D1D-B3D8-EF0B62058662}" dt="2023-10-09T09:21:38.744" v="272"/>
          <ac:picMkLst>
            <pc:docMk/>
            <pc:sldMk cId="1816986548" sldId="297"/>
            <ac:picMk id="18" creationId="{FDC94668-C2AA-C186-5068-A87A56D62C05}"/>
          </ac:picMkLst>
        </pc:picChg>
        <pc:cxnChg chg="del">
          <ac:chgData name="Paula Desire Valdor" userId="" providerId="" clId="Web-{A4D45448-10E7-4D1D-B3D8-EF0B62058662}" dt="2023-10-09T09:21:46.806" v="275"/>
          <ac:cxnSpMkLst>
            <pc:docMk/>
            <pc:sldMk cId="1816986548" sldId="297"/>
            <ac:cxnSpMk id="4" creationId="{2BCEFC29-77E6-6214-CFBA-4B6F5156CF58}"/>
          </ac:cxnSpMkLst>
        </pc:cxnChg>
      </pc:sldChg>
      <pc:sldChg chg="delSp modSp add del replId">
        <pc:chgData name="Paula Desire Valdor" userId="" providerId="" clId="Web-{A4D45448-10E7-4D1D-B3D8-EF0B62058662}" dt="2023-10-09T09:18:23.783" v="253"/>
        <pc:sldMkLst>
          <pc:docMk/>
          <pc:sldMk cId="2275034342" sldId="297"/>
        </pc:sldMkLst>
        <pc:spChg chg="del mod">
          <ac:chgData name="Paula Desire Valdor" userId="" providerId="" clId="Web-{A4D45448-10E7-4D1D-B3D8-EF0B62058662}" dt="2023-10-09T09:17:54.235" v="243"/>
          <ac:spMkLst>
            <pc:docMk/>
            <pc:sldMk cId="2275034342" sldId="297"/>
            <ac:spMk id="2" creationId="{77C50E17-B9A0-BFDF-65D1-8E85FE18800C}"/>
          </ac:spMkLst>
        </pc:spChg>
        <pc:spChg chg="del">
          <ac:chgData name="Paula Desire Valdor" userId="" providerId="" clId="Web-{A4D45448-10E7-4D1D-B3D8-EF0B62058662}" dt="2023-10-09T09:16:11.419" v="161"/>
          <ac:spMkLst>
            <pc:docMk/>
            <pc:sldMk cId="2275034342" sldId="297"/>
            <ac:spMk id="3" creationId="{D92C19C1-8683-1104-5463-3571255A70E2}"/>
          </ac:spMkLst>
        </pc:spChg>
        <pc:spChg chg="del">
          <ac:chgData name="Paula Desire Valdor" userId="" providerId="" clId="Web-{A4D45448-10E7-4D1D-B3D8-EF0B62058662}" dt="2023-10-09T09:16:06.997" v="156"/>
          <ac:spMkLst>
            <pc:docMk/>
            <pc:sldMk cId="2275034342" sldId="297"/>
            <ac:spMk id="8" creationId="{258C7BC4-91D6-8AED-6608-AC4222F7A1CB}"/>
          </ac:spMkLst>
        </pc:spChg>
        <pc:spChg chg="del">
          <ac:chgData name="Paula Desire Valdor" userId="" providerId="" clId="Web-{A4D45448-10E7-4D1D-B3D8-EF0B62058662}" dt="2023-10-09T09:16:08.122" v="157"/>
          <ac:spMkLst>
            <pc:docMk/>
            <pc:sldMk cId="2275034342" sldId="297"/>
            <ac:spMk id="16" creationId="{88C20CE8-4F9C-21E6-AA51-4870302F74CF}"/>
          </ac:spMkLst>
        </pc:spChg>
        <pc:spChg chg="del mod">
          <ac:chgData name="Paula Desire Valdor" userId="" providerId="" clId="Web-{A4D45448-10E7-4D1D-B3D8-EF0B62058662}" dt="2023-10-09T09:16:14.809" v="166"/>
          <ac:spMkLst>
            <pc:docMk/>
            <pc:sldMk cId="2275034342" sldId="297"/>
            <ac:spMk id="22" creationId="{70DB3736-770F-F1A3-0B5F-077360B83B26}"/>
          </ac:spMkLst>
        </pc:spChg>
        <pc:spChg chg="del">
          <ac:chgData name="Paula Desire Valdor" userId="" providerId="" clId="Web-{A4D45448-10E7-4D1D-B3D8-EF0B62058662}" dt="2023-10-09T09:16:10.872" v="160"/>
          <ac:spMkLst>
            <pc:docMk/>
            <pc:sldMk cId="2275034342" sldId="297"/>
            <ac:spMk id="23" creationId="{0F44B818-1688-4A05-0EC9-DFEC2E99677F}"/>
          </ac:spMkLst>
        </pc:spChg>
        <pc:spChg chg="del mod">
          <ac:chgData name="Paula Desire Valdor" userId="" providerId="" clId="Web-{A4D45448-10E7-4D1D-B3D8-EF0B62058662}" dt="2023-10-09T09:16:21.310" v="169"/>
          <ac:spMkLst>
            <pc:docMk/>
            <pc:sldMk cId="2275034342" sldId="297"/>
            <ac:spMk id="287" creationId="{00000000-0000-0000-0000-000000000000}"/>
          </ac:spMkLst>
        </pc:spChg>
        <pc:picChg chg="del">
          <ac:chgData name="Paula Desire Valdor" userId="" providerId="" clId="Web-{A4D45448-10E7-4D1D-B3D8-EF0B62058662}" dt="2023-10-09T09:16:12.044" v="162"/>
          <ac:picMkLst>
            <pc:docMk/>
            <pc:sldMk cId="2275034342" sldId="297"/>
            <ac:picMk id="6" creationId="{386D3035-FECD-D30F-55DA-64A5275DF23E}"/>
          </ac:picMkLst>
        </pc:picChg>
        <pc:picChg chg="del">
          <ac:chgData name="Paula Desire Valdor" userId="" providerId="" clId="Web-{A4D45448-10E7-4D1D-B3D8-EF0B62058662}" dt="2023-10-09T09:16:12.637" v="163"/>
          <ac:picMkLst>
            <pc:docMk/>
            <pc:sldMk cId="2275034342" sldId="297"/>
            <ac:picMk id="11" creationId="{2BE2D3AD-447F-C36A-36A0-8738D1AF6F96}"/>
          </ac:picMkLst>
        </pc:picChg>
        <pc:picChg chg="del">
          <ac:chgData name="Paula Desire Valdor" userId="" providerId="" clId="Web-{A4D45448-10E7-4D1D-B3D8-EF0B62058662}" dt="2023-10-09T09:16:08.669" v="158"/>
          <ac:picMkLst>
            <pc:docMk/>
            <pc:sldMk cId="2275034342" sldId="297"/>
            <ac:picMk id="12" creationId="{46D9B930-E610-D635-B21E-013C2C65427F}"/>
          </ac:picMkLst>
        </pc:picChg>
        <pc:picChg chg="del">
          <ac:chgData name="Paula Desire Valdor" userId="" providerId="" clId="Web-{A4D45448-10E7-4D1D-B3D8-EF0B62058662}" dt="2023-10-09T09:16:09.028" v="159"/>
          <ac:picMkLst>
            <pc:docMk/>
            <pc:sldMk cId="2275034342" sldId="297"/>
            <ac:picMk id="14" creationId="{0747713B-3EC3-72B9-A4CE-32099490BCB2}"/>
          </ac:picMkLst>
        </pc:picChg>
        <pc:picChg chg="del">
          <ac:chgData name="Paula Desire Valdor" userId="" providerId="" clId="Web-{A4D45448-10E7-4D1D-B3D8-EF0B62058662}" dt="2023-10-09T09:16:13.403" v="164"/>
          <ac:picMkLst>
            <pc:docMk/>
            <pc:sldMk cId="2275034342" sldId="297"/>
            <ac:picMk id="18" creationId="{FDC94668-C2AA-C186-5068-A87A56D62C05}"/>
          </ac:picMkLst>
        </pc:picChg>
        <pc:cxnChg chg="del">
          <ac:chgData name="Paula Desire Valdor" userId="" providerId="" clId="Web-{A4D45448-10E7-4D1D-B3D8-EF0B62058662}" dt="2023-10-09T09:16:27.107" v="170"/>
          <ac:cxnSpMkLst>
            <pc:docMk/>
            <pc:sldMk cId="2275034342" sldId="297"/>
            <ac:cxnSpMk id="4" creationId="{2BCEFC29-77E6-6214-CFBA-4B6F5156CF58}"/>
          </ac:cxnSpMkLst>
        </pc:cxnChg>
      </pc:sldChg>
      <pc:sldChg chg="delSp modSp add ord replId">
        <pc:chgData name="Paula Desire Valdor" userId="" providerId="" clId="Web-{A4D45448-10E7-4D1D-B3D8-EF0B62058662}" dt="2023-10-09T09:54:37.319" v="940" actId="20577"/>
        <pc:sldMkLst>
          <pc:docMk/>
          <pc:sldMk cId="858193309" sldId="298"/>
        </pc:sldMkLst>
        <pc:spChg chg="mod">
          <ac:chgData name="Paula Desire Valdor" userId="" providerId="" clId="Web-{A4D45448-10E7-4D1D-B3D8-EF0B62058662}" dt="2023-10-09T09:54:15.240" v="928" actId="1076"/>
          <ac:spMkLst>
            <pc:docMk/>
            <pc:sldMk cId="858193309" sldId="298"/>
            <ac:spMk id="327" creationId="{00000000-0000-0000-0000-000000000000}"/>
          </ac:spMkLst>
        </pc:spChg>
        <pc:spChg chg="mod">
          <ac:chgData name="Paula Desire Valdor" userId="" providerId="" clId="Web-{A4D45448-10E7-4D1D-B3D8-EF0B62058662}" dt="2023-10-09T09:54:37.319" v="940" actId="20577"/>
          <ac:spMkLst>
            <pc:docMk/>
            <pc:sldMk cId="858193309" sldId="298"/>
            <ac:spMk id="328" creationId="{00000000-0000-0000-0000-000000000000}"/>
          </ac:spMkLst>
        </pc:spChg>
        <pc:cxnChg chg="del">
          <ac:chgData name="Paula Desire Valdor" userId="" providerId="" clId="Web-{A4D45448-10E7-4D1D-B3D8-EF0B62058662}" dt="2023-10-09T09:54:13.100" v="927"/>
          <ac:cxnSpMkLst>
            <pc:docMk/>
            <pc:sldMk cId="858193309" sldId="298"/>
            <ac:cxnSpMk id="3" creationId="{492FCE03-5079-9EAB-594B-F957764EB8AA}"/>
          </ac:cxnSpMkLst>
        </pc:cxnChg>
      </pc:sldChg>
    </pc:docChg>
  </pc:docChgLst>
  <pc:docChgLst>
    <pc:chgData name="Paula Desire Valdor" clId="Web-{701355F3-FAA0-45D9-93D2-BB89BCBAED79}"/>
    <pc:docChg chg="addSld delSld modSld sldOrd">
      <pc:chgData name="Paula Desire Valdor" userId="" providerId="" clId="Web-{701355F3-FAA0-45D9-93D2-BB89BCBAED79}" dt="2023-10-18T08:58:03.827" v="1032" actId="20577"/>
      <pc:docMkLst>
        <pc:docMk/>
      </pc:docMkLst>
      <pc:sldChg chg="delSp modSp ord">
        <pc:chgData name="Paula Desire Valdor" userId="" providerId="" clId="Web-{701355F3-FAA0-45D9-93D2-BB89BCBAED79}" dt="2023-10-18T08:57:14.153" v="1024"/>
        <pc:sldMkLst>
          <pc:docMk/>
          <pc:sldMk cId="0" sldId="260"/>
        </pc:sldMkLst>
        <pc:spChg chg="del mod">
          <ac:chgData name="Paula Desire Valdor" userId="" providerId="" clId="Web-{701355F3-FAA0-45D9-93D2-BB89BCBAED79}" dt="2023-10-18T08:57:14.153" v="1023"/>
          <ac:spMkLst>
            <pc:docMk/>
            <pc:sldMk cId="0" sldId="260"/>
            <ac:spMk id="5" creationId="{A991897E-F5B2-7166-C214-472AC8CDCD3E}"/>
          </ac:spMkLst>
        </pc:spChg>
        <pc:spChg chg="mod">
          <ac:chgData name="Paula Desire Valdor" userId="" providerId="" clId="Web-{701355F3-FAA0-45D9-93D2-BB89BCBAED79}" dt="2023-10-18T08:33:47.841" v="752" actId="20577"/>
          <ac:spMkLst>
            <pc:docMk/>
            <pc:sldMk cId="0" sldId="260"/>
            <ac:spMk id="6" creationId="{41EBA9E8-AD2A-7567-64FB-F9BF3E857AAC}"/>
          </ac:spMkLst>
        </pc:spChg>
        <pc:spChg chg="del mod">
          <ac:chgData name="Paula Desire Valdor" userId="" providerId="" clId="Web-{701355F3-FAA0-45D9-93D2-BB89BCBAED79}" dt="2023-10-18T08:52:51.410" v="995"/>
          <ac:spMkLst>
            <pc:docMk/>
            <pc:sldMk cId="0" sldId="260"/>
            <ac:spMk id="260" creationId="{00000000-0000-0000-0000-000000000000}"/>
          </ac:spMkLst>
        </pc:spChg>
        <pc:picChg chg="del">
          <ac:chgData name="Paula Desire Valdor" userId="" providerId="" clId="Web-{701355F3-FAA0-45D9-93D2-BB89BCBAED79}" dt="2023-10-18T08:57:14.153" v="1024"/>
          <ac:picMkLst>
            <pc:docMk/>
            <pc:sldMk cId="0" sldId="260"/>
            <ac:picMk id="4" creationId="{5BE03776-C019-91F3-8871-600E852284CB}"/>
          </ac:picMkLst>
        </pc:picChg>
      </pc:sldChg>
      <pc:sldChg chg="delSp modSp del">
        <pc:chgData name="Paula Desire Valdor" userId="" providerId="" clId="Web-{701355F3-FAA0-45D9-93D2-BB89BCBAED79}" dt="2023-10-18T08:51:30.423" v="976"/>
        <pc:sldMkLst>
          <pc:docMk/>
          <pc:sldMk cId="2635643808" sldId="303"/>
        </pc:sldMkLst>
        <pc:spChg chg="mod">
          <ac:chgData name="Paula Desire Valdor" userId="" providerId="" clId="Web-{701355F3-FAA0-45D9-93D2-BB89BCBAED79}" dt="2023-10-18T08:41:42.481" v="834" actId="20577"/>
          <ac:spMkLst>
            <pc:docMk/>
            <pc:sldMk cId="2635643808" sldId="303"/>
            <ac:spMk id="2" creationId="{06417590-8EDD-79C1-722F-C3F70D79E39C}"/>
          </ac:spMkLst>
        </pc:spChg>
        <pc:spChg chg="mod">
          <ac:chgData name="Paula Desire Valdor" userId="" providerId="" clId="Web-{701355F3-FAA0-45D9-93D2-BB89BCBAED79}" dt="2023-10-18T08:41:36.450" v="830" actId="20577"/>
          <ac:spMkLst>
            <pc:docMk/>
            <pc:sldMk cId="2635643808" sldId="303"/>
            <ac:spMk id="259" creationId="{00000000-0000-0000-0000-000000000000}"/>
          </ac:spMkLst>
        </pc:spChg>
        <pc:spChg chg="mod">
          <ac:chgData name="Paula Desire Valdor" userId="" providerId="" clId="Web-{701355F3-FAA0-45D9-93D2-BB89BCBAED79}" dt="2023-10-18T08:50:50.234" v="966" actId="20577"/>
          <ac:spMkLst>
            <pc:docMk/>
            <pc:sldMk cId="2635643808" sldId="303"/>
            <ac:spMk id="260" creationId="{00000000-0000-0000-0000-000000000000}"/>
          </ac:spMkLst>
        </pc:spChg>
        <pc:spChg chg="del mod">
          <ac:chgData name="Paula Desire Valdor" userId="" providerId="" clId="Web-{701355F3-FAA0-45D9-93D2-BB89BCBAED79}" dt="2023-10-18T08:42:09.639" v="838"/>
          <ac:spMkLst>
            <pc:docMk/>
            <pc:sldMk cId="2635643808" sldId="303"/>
            <ac:spMk id="262" creationId="{00000000-0000-0000-0000-000000000000}"/>
          </ac:spMkLst>
        </pc:spChg>
        <pc:picChg chg="mod">
          <ac:chgData name="Paula Desire Valdor" userId="" providerId="" clId="Web-{701355F3-FAA0-45D9-93D2-BB89BCBAED79}" dt="2023-10-18T07:53:29.587" v="7" actId="1076"/>
          <ac:picMkLst>
            <pc:docMk/>
            <pc:sldMk cId="2635643808" sldId="303"/>
            <ac:picMk id="261" creationId="{00000000-0000-0000-0000-000000000000}"/>
          </ac:picMkLst>
        </pc:picChg>
      </pc:sldChg>
      <pc:sldChg chg="addSp delSp modSp add ord replId">
        <pc:chgData name="Paula Desire Valdor" userId="" providerId="" clId="Web-{701355F3-FAA0-45D9-93D2-BB89BCBAED79}" dt="2023-10-18T08:50:17.311" v="957" actId="1076"/>
        <pc:sldMkLst>
          <pc:docMk/>
          <pc:sldMk cId="3704840346" sldId="304"/>
        </pc:sldMkLst>
        <pc:spChg chg="mod">
          <ac:chgData name="Paula Desire Valdor" userId="" providerId="" clId="Web-{701355F3-FAA0-45D9-93D2-BB89BCBAED79}" dt="2023-10-18T08:28:41.721" v="699" actId="20577"/>
          <ac:spMkLst>
            <pc:docMk/>
            <pc:sldMk cId="3704840346" sldId="304"/>
            <ac:spMk id="2" creationId="{06417590-8EDD-79C1-722F-C3F70D79E39C}"/>
          </ac:spMkLst>
        </pc:spChg>
        <pc:spChg chg="add mod">
          <ac:chgData name="Paula Desire Valdor" userId="" providerId="" clId="Web-{701355F3-FAA0-45D9-93D2-BB89BCBAED79}" dt="2023-10-18T08:50:17.311" v="957" actId="1076"/>
          <ac:spMkLst>
            <pc:docMk/>
            <pc:sldMk cId="3704840346" sldId="304"/>
            <ac:spMk id="3" creationId="{176943CF-345C-DEE3-EC4C-0AEDEA7D5391}"/>
          </ac:spMkLst>
        </pc:spChg>
        <pc:spChg chg="add mod">
          <ac:chgData name="Paula Desire Valdor" userId="" providerId="" clId="Web-{701355F3-FAA0-45D9-93D2-BB89BCBAED79}" dt="2023-10-18T08:49:51.982" v="949" actId="1076"/>
          <ac:spMkLst>
            <pc:docMk/>
            <pc:sldMk cId="3704840346" sldId="304"/>
            <ac:spMk id="4" creationId="{8CDB3438-76A7-2718-EC9A-3BCC00D053D0}"/>
          </ac:spMkLst>
        </pc:spChg>
        <pc:spChg chg="mod">
          <ac:chgData name="Paula Desire Valdor" userId="" providerId="" clId="Web-{701355F3-FAA0-45D9-93D2-BB89BCBAED79}" dt="2023-10-18T08:29:06.128" v="705" actId="14100"/>
          <ac:spMkLst>
            <pc:docMk/>
            <pc:sldMk cId="3704840346" sldId="304"/>
            <ac:spMk id="260" creationId="{00000000-0000-0000-0000-000000000000}"/>
          </ac:spMkLst>
        </pc:spChg>
        <pc:spChg chg="del mod">
          <ac:chgData name="Paula Desire Valdor" userId="" providerId="" clId="Web-{701355F3-FAA0-45D9-93D2-BB89BCBAED79}" dt="2023-10-18T08:40:58.871" v="819"/>
          <ac:spMkLst>
            <pc:docMk/>
            <pc:sldMk cId="3704840346" sldId="304"/>
            <ac:spMk id="262" creationId="{00000000-0000-0000-0000-000000000000}"/>
          </ac:spMkLst>
        </pc:spChg>
        <pc:picChg chg="mod">
          <ac:chgData name="Paula Desire Valdor" userId="" providerId="" clId="Web-{701355F3-FAA0-45D9-93D2-BB89BCBAED79}" dt="2023-10-18T08:50:02.639" v="954" actId="14100"/>
          <ac:picMkLst>
            <pc:docMk/>
            <pc:sldMk cId="3704840346" sldId="304"/>
            <ac:picMk id="261" creationId="{00000000-0000-0000-0000-000000000000}"/>
          </ac:picMkLst>
        </pc:picChg>
      </pc:sldChg>
      <pc:sldChg chg="addSp delSp modSp add del replId">
        <pc:chgData name="Paula Desire Valdor" userId="" providerId="" clId="Web-{701355F3-FAA0-45D9-93D2-BB89BCBAED79}" dt="2023-10-18T08:51:25.954" v="975"/>
        <pc:sldMkLst>
          <pc:docMk/>
          <pc:sldMk cId="2664562966" sldId="305"/>
        </pc:sldMkLst>
        <pc:spChg chg="mod">
          <ac:chgData name="Paula Desire Valdor" userId="" providerId="" clId="Web-{701355F3-FAA0-45D9-93D2-BB89BCBAED79}" dt="2023-10-18T08:50:29.343" v="959" actId="20577"/>
          <ac:spMkLst>
            <pc:docMk/>
            <pc:sldMk cId="2664562966" sldId="305"/>
            <ac:spMk id="2" creationId="{06417590-8EDD-79C1-722F-C3F70D79E39C}"/>
          </ac:spMkLst>
        </pc:spChg>
        <pc:spChg chg="mod">
          <ac:chgData name="Paula Desire Valdor" userId="" providerId="" clId="Web-{701355F3-FAA0-45D9-93D2-BB89BCBAED79}" dt="2023-10-18T08:44:12.408" v="928" actId="20577"/>
          <ac:spMkLst>
            <pc:docMk/>
            <pc:sldMk cId="2664562966" sldId="305"/>
            <ac:spMk id="3" creationId="{176943CF-345C-DEE3-EC4C-0AEDEA7D5391}"/>
          </ac:spMkLst>
        </pc:spChg>
        <pc:spChg chg="add del">
          <ac:chgData name="Paula Desire Valdor" userId="" providerId="" clId="Web-{701355F3-FAA0-45D9-93D2-BB89BCBAED79}" dt="2023-10-18T08:42:25.952" v="843"/>
          <ac:spMkLst>
            <pc:docMk/>
            <pc:sldMk cId="2664562966" sldId="305"/>
            <ac:spMk id="4" creationId="{8CDB3438-76A7-2718-EC9A-3BCC00D053D0}"/>
          </ac:spMkLst>
        </pc:spChg>
        <pc:spChg chg="add del mod">
          <ac:chgData name="Paula Desire Valdor" userId="" providerId="" clId="Web-{701355F3-FAA0-45D9-93D2-BB89BCBAED79}" dt="2023-10-18T08:51:10.969" v="972"/>
          <ac:spMkLst>
            <pc:docMk/>
            <pc:sldMk cId="2664562966" sldId="305"/>
            <ac:spMk id="5" creationId="{01B560A8-FA72-EA69-F917-AF2F924DCAC8}"/>
          </ac:spMkLst>
        </pc:spChg>
        <pc:picChg chg="mod">
          <ac:chgData name="Paula Desire Valdor" userId="" providerId="" clId="Web-{701355F3-FAA0-45D9-93D2-BB89BCBAED79}" dt="2023-10-18T08:44:23.596" v="931" actId="1076"/>
          <ac:picMkLst>
            <pc:docMk/>
            <pc:sldMk cId="2664562966" sldId="305"/>
            <ac:picMk id="261" creationId="{00000000-0000-0000-0000-000000000000}"/>
          </ac:picMkLst>
        </pc:picChg>
      </pc:sldChg>
      <pc:sldChg chg="addSp delSp modSp add replId">
        <pc:chgData name="Paula Desire Valdor" userId="" providerId="" clId="Web-{701355F3-FAA0-45D9-93D2-BB89BCBAED79}" dt="2023-10-18T08:58:03.827" v="1032" actId="20577"/>
        <pc:sldMkLst>
          <pc:docMk/>
          <pc:sldMk cId="507255649" sldId="306"/>
        </pc:sldMkLst>
        <pc:spChg chg="mod">
          <ac:chgData name="Paula Desire Valdor" userId="" providerId="" clId="Web-{701355F3-FAA0-45D9-93D2-BB89BCBAED79}" dt="2023-10-18T08:52:17.222" v="993" actId="20577"/>
          <ac:spMkLst>
            <pc:docMk/>
            <pc:sldMk cId="507255649" sldId="306"/>
            <ac:spMk id="2" creationId="{06417590-8EDD-79C1-722F-C3F70D79E39C}"/>
          </ac:spMkLst>
        </pc:spChg>
        <pc:spChg chg="del mod">
          <ac:chgData name="Paula Desire Valdor" userId="" providerId="" clId="Web-{701355F3-FAA0-45D9-93D2-BB89BCBAED79}" dt="2023-10-18T08:53:48.990" v="1006"/>
          <ac:spMkLst>
            <pc:docMk/>
            <pc:sldMk cId="507255649" sldId="306"/>
            <ac:spMk id="3" creationId="{176943CF-345C-DEE3-EC4C-0AEDEA7D5391}"/>
          </ac:spMkLst>
        </pc:spChg>
        <pc:spChg chg="del">
          <ac:chgData name="Paula Desire Valdor" userId="" providerId="" clId="Web-{701355F3-FAA0-45D9-93D2-BB89BCBAED79}" dt="2023-10-18T08:56:31.746" v="1020"/>
          <ac:spMkLst>
            <pc:docMk/>
            <pc:sldMk cId="507255649" sldId="306"/>
            <ac:spMk id="4" creationId="{8CDB3438-76A7-2718-EC9A-3BCC00D053D0}"/>
          </ac:spMkLst>
        </pc:spChg>
        <pc:spChg chg="add del mod">
          <ac:chgData name="Paula Desire Valdor" userId="" providerId="" clId="Web-{701355F3-FAA0-45D9-93D2-BB89BCBAED79}" dt="2023-10-18T08:53:46.506" v="1005"/>
          <ac:spMkLst>
            <pc:docMk/>
            <pc:sldMk cId="507255649" sldId="306"/>
            <ac:spMk id="5" creationId="{1589D95E-0865-137E-DD69-5949B370F1F8}"/>
          </ac:spMkLst>
        </pc:spChg>
        <pc:spChg chg="add mod">
          <ac:chgData name="Paula Desire Valdor" userId="" providerId="" clId="Web-{701355F3-FAA0-45D9-93D2-BB89BCBAED79}" dt="2023-10-18T08:58:03.827" v="1032" actId="20577"/>
          <ac:spMkLst>
            <pc:docMk/>
            <pc:sldMk cId="507255649" sldId="306"/>
            <ac:spMk id="6" creationId="{205DAFA7-69B7-68DC-8E78-B256C558A725}"/>
          </ac:spMkLst>
        </pc:spChg>
        <pc:spChg chg="add mod">
          <ac:chgData name="Paula Desire Valdor" userId="" providerId="" clId="Web-{701355F3-FAA0-45D9-93D2-BB89BCBAED79}" dt="2023-10-18T08:57:35.139" v="1027" actId="1076"/>
          <ac:spMkLst>
            <pc:docMk/>
            <pc:sldMk cId="507255649" sldId="306"/>
            <ac:spMk id="8" creationId="{6765A8CA-3DC3-2BB3-D289-8BD566F7BEB7}"/>
          </ac:spMkLst>
        </pc:spChg>
        <pc:spChg chg="mod">
          <ac:chgData name="Paula Desire Valdor" userId="" providerId="" clId="Web-{701355F3-FAA0-45D9-93D2-BB89BCBAED79}" dt="2023-10-18T08:51:45.549" v="983" actId="20577"/>
          <ac:spMkLst>
            <pc:docMk/>
            <pc:sldMk cId="507255649" sldId="306"/>
            <ac:spMk id="259" creationId="{00000000-0000-0000-0000-000000000000}"/>
          </ac:spMkLst>
        </pc:spChg>
        <pc:spChg chg="mod">
          <ac:chgData name="Paula Desire Valdor" userId="" providerId="" clId="Web-{701355F3-FAA0-45D9-93D2-BB89BCBAED79}" dt="2023-10-18T08:52:04.268" v="985" actId="20577"/>
          <ac:spMkLst>
            <pc:docMk/>
            <pc:sldMk cId="507255649" sldId="306"/>
            <ac:spMk id="260" creationId="{00000000-0000-0000-0000-000000000000}"/>
          </ac:spMkLst>
        </pc:spChg>
        <pc:picChg chg="add mod">
          <ac:chgData name="Paula Desire Valdor" userId="" providerId="" clId="Web-{701355F3-FAA0-45D9-93D2-BB89BCBAED79}" dt="2023-10-18T08:57:31.732" v="1026" actId="1076"/>
          <ac:picMkLst>
            <pc:docMk/>
            <pc:sldMk cId="507255649" sldId="306"/>
            <ac:picMk id="7" creationId="{1617D010-E40E-6446-BEAA-4282E346055A}"/>
          </ac:picMkLst>
        </pc:picChg>
        <pc:picChg chg="del">
          <ac:chgData name="Paula Desire Valdor" userId="" providerId="" clId="Web-{701355F3-FAA0-45D9-93D2-BB89BCBAED79}" dt="2023-10-18T08:53:39.678" v="1004"/>
          <ac:picMkLst>
            <pc:docMk/>
            <pc:sldMk cId="507255649" sldId="306"/>
            <ac:picMk id="261" creationId="{00000000-0000-0000-0000-000000000000}"/>
          </ac:picMkLst>
        </pc:picChg>
      </pc:sldChg>
      <pc:sldChg chg="addSp delSp modSp add replId">
        <pc:chgData name="Paula Desire Valdor" userId="" providerId="" clId="Web-{701355F3-FAA0-45D9-93D2-BB89BCBAED79}" dt="2023-10-18T08:56:06.104" v="1019"/>
        <pc:sldMkLst>
          <pc:docMk/>
          <pc:sldMk cId="1903534627" sldId="307"/>
        </pc:sldMkLst>
        <pc:spChg chg="mod">
          <ac:chgData name="Paula Desire Valdor" userId="" providerId="" clId="Web-{701355F3-FAA0-45D9-93D2-BB89BCBAED79}" dt="2023-10-18T08:54:51.383" v="1017" actId="20577"/>
          <ac:spMkLst>
            <pc:docMk/>
            <pc:sldMk cId="1903534627" sldId="307"/>
            <ac:spMk id="3" creationId="{176943CF-345C-DEE3-EC4C-0AEDEA7D5391}"/>
          </ac:spMkLst>
        </pc:spChg>
        <pc:spChg chg="add del mod">
          <ac:chgData name="Paula Desire Valdor" userId="" providerId="" clId="Web-{701355F3-FAA0-45D9-93D2-BB89BCBAED79}" dt="2023-10-18T08:54:06.710" v="1011"/>
          <ac:spMkLst>
            <pc:docMk/>
            <pc:sldMk cId="1903534627" sldId="307"/>
            <ac:spMk id="5" creationId="{8D9394B7-48E4-C2A1-C952-4E5D388FAEAF}"/>
          </ac:spMkLst>
        </pc:spChg>
        <pc:spChg chg="add mod">
          <ac:chgData name="Paula Desire Valdor" userId="" providerId="" clId="Web-{701355F3-FAA0-45D9-93D2-BB89BCBAED79}" dt="2023-10-18T08:56:06.104" v="1019"/>
          <ac:spMkLst>
            <pc:docMk/>
            <pc:sldMk cId="1903534627" sldId="307"/>
            <ac:spMk id="6" creationId="{FAC38234-8117-A3B1-7563-44787DFC0732}"/>
          </ac:spMkLst>
        </pc:spChg>
      </pc:sldChg>
    </pc:docChg>
  </pc:docChgLst>
  <pc:docChgLst>
    <pc:chgData name="Paula Desire Valdor" clId="Web-{F1B62ED0-A164-4B2C-A112-E4AC375A7806}"/>
    <pc:docChg chg="addSld delSld modSld sldOrd">
      <pc:chgData name="Paula Desire Valdor" userId="" providerId="" clId="Web-{F1B62ED0-A164-4B2C-A112-E4AC375A7806}" dt="2023-10-11T09:48:34.209" v="949" actId="20577"/>
      <pc:docMkLst>
        <pc:docMk/>
      </pc:docMkLst>
      <pc:sldChg chg="addSp modSp">
        <pc:chgData name="Paula Desire Valdor" userId="" providerId="" clId="Web-{F1B62ED0-A164-4B2C-A112-E4AC375A7806}" dt="2023-10-11T09:17:05.829" v="288" actId="20577"/>
        <pc:sldMkLst>
          <pc:docMk/>
          <pc:sldMk cId="0" sldId="257"/>
        </pc:sldMkLst>
        <pc:spChg chg="add mod">
          <ac:chgData name="Paula Desire Valdor" userId="" providerId="" clId="Web-{F1B62ED0-A164-4B2C-A112-E4AC375A7806}" dt="2023-10-11T09:16:47.922" v="277" actId="1076"/>
          <ac:spMkLst>
            <pc:docMk/>
            <pc:sldMk cId="0" sldId="257"/>
            <ac:spMk id="2" creationId="{AFB51530-0AD8-71B4-5F92-2A85AF40D09C}"/>
          </ac:spMkLst>
        </pc:spChg>
        <pc:spChg chg="mod">
          <ac:chgData name="Paula Desire Valdor" userId="" providerId="" clId="Web-{F1B62ED0-A164-4B2C-A112-E4AC375A7806}" dt="2023-10-11T09:17:05.829" v="288" actId="20577"/>
          <ac:spMkLst>
            <pc:docMk/>
            <pc:sldMk cId="0" sldId="257"/>
            <ac:spMk id="246" creationId="{00000000-0000-0000-0000-000000000000}"/>
          </ac:spMkLst>
        </pc:spChg>
      </pc:sldChg>
      <pc:sldChg chg="modSp">
        <pc:chgData name="Paula Desire Valdor" userId="" providerId="" clId="Web-{F1B62ED0-A164-4B2C-A112-E4AC375A7806}" dt="2023-10-11T09:48:34.209" v="949" actId="20577"/>
        <pc:sldMkLst>
          <pc:docMk/>
          <pc:sldMk cId="0" sldId="261"/>
        </pc:sldMkLst>
        <pc:spChg chg="mod">
          <ac:chgData name="Paula Desire Valdor" userId="" providerId="" clId="Web-{F1B62ED0-A164-4B2C-A112-E4AC375A7806}" dt="2023-10-11T09:48:34.209" v="949" actId="20577"/>
          <ac:spMkLst>
            <pc:docMk/>
            <pc:sldMk cId="0" sldId="261"/>
            <ac:spMk id="267" creationId="{00000000-0000-0000-0000-000000000000}"/>
          </ac:spMkLst>
        </pc:spChg>
      </pc:sldChg>
      <pc:sldChg chg="addSp delSp modSp">
        <pc:chgData name="Paula Desire Valdor" userId="" providerId="" clId="Web-{F1B62ED0-A164-4B2C-A112-E4AC375A7806}" dt="2023-10-11T09:42:34.071" v="906"/>
        <pc:sldMkLst>
          <pc:docMk/>
          <pc:sldMk cId="0" sldId="264"/>
        </pc:sldMkLst>
        <pc:spChg chg="mod">
          <ac:chgData name="Paula Desire Valdor" userId="" providerId="" clId="Web-{F1B62ED0-A164-4B2C-A112-E4AC375A7806}" dt="2023-10-11T09:13:01.117" v="196" actId="20577"/>
          <ac:spMkLst>
            <pc:docMk/>
            <pc:sldMk cId="0" sldId="264"/>
            <ac:spMk id="4" creationId="{FCB3C905-D96D-FE7B-6861-410C85307545}"/>
          </ac:spMkLst>
        </pc:spChg>
        <pc:spChg chg="add">
          <ac:chgData name="Paula Desire Valdor" userId="" providerId="" clId="Web-{F1B62ED0-A164-4B2C-A112-E4AC375A7806}" dt="2023-10-11T09:42:30.899" v="904"/>
          <ac:spMkLst>
            <pc:docMk/>
            <pc:sldMk cId="0" sldId="264"/>
            <ac:spMk id="5" creationId="{4BF67B59-71B5-989C-730A-9AEBB2102FEA}"/>
          </ac:spMkLst>
        </pc:spChg>
        <pc:spChg chg="add del">
          <ac:chgData name="Paula Desire Valdor" userId="" providerId="" clId="Web-{F1B62ED0-A164-4B2C-A112-E4AC375A7806}" dt="2023-10-11T09:42:34.071" v="906"/>
          <ac:spMkLst>
            <pc:docMk/>
            <pc:sldMk cId="0" sldId="264"/>
            <ac:spMk id="7" creationId="{E6FA978B-E23C-A291-243B-511AFD00E254}"/>
          </ac:spMkLst>
        </pc:spChg>
        <pc:spChg chg="mod">
          <ac:chgData name="Paula Desire Valdor" userId="" providerId="" clId="Web-{F1B62ED0-A164-4B2C-A112-E4AC375A7806}" dt="2023-10-11T09:13:11.211" v="199" actId="14100"/>
          <ac:spMkLst>
            <pc:docMk/>
            <pc:sldMk cId="0" sldId="264"/>
            <ac:spMk id="284" creationId="{00000000-0000-0000-0000-000000000000}"/>
          </ac:spMkLst>
        </pc:spChg>
        <pc:picChg chg="mod">
          <ac:chgData name="Paula Desire Valdor" userId="" providerId="" clId="Web-{F1B62ED0-A164-4B2C-A112-E4AC375A7806}" dt="2023-10-11T09:13:19.414" v="201" actId="1076"/>
          <ac:picMkLst>
            <pc:docMk/>
            <pc:sldMk cId="0" sldId="264"/>
            <ac:picMk id="283" creationId="{00000000-0000-0000-0000-000000000000}"/>
          </ac:picMkLst>
        </pc:picChg>
      </pc:sldChg>
      <pc:sldChg chg="addSp delSp">
        <pc:chgData name="Paula Desire Valdor" userId="" providerId="" clId="Web-{F1B62ED0-A164-4B2C-A112-E4AC375A7806}" dt="2023-10-11T09:43:20.807" v="921"/>
        <pc:sldMkLst>
          <pc:docMk/>
          <pc:sldMk cId="0" sldId="266"/>
        </pc:sldMkLst>
        <pc:spChg chg="add">
          <ac:chgData name="Paula Desire Valdor" userId="" providerId="" clId="Web-{F1B62ED0-A164-4B2C-A112-E4AC375A7806}" dt="2023-10-11T09:43:19.073" v="919"/>
          <ac:spMkLst>
            <pc:docMk/>
            <pc:sldMk cId="0" sldId="266"/>
            <ac:spMk id="7" creationId="{F81F251F-C86F-0918-B1A9-F2C0283C4B21}"/>
          </ac:spMkLst>
        </pc:spChg>
        <pc:spChg chg="add del">
          <ac:chgData name="Paula Desire Valdor" userId="" providerId="" clId="Web-{F1B62ED0-A164-4B2C-A112-E4AC375A7806}" dt="2023-10-11T09:43:20.807" v="921"/>
          <ac:spMkLst>
            <pc:docMk/>
            <pc:sldMk cId="0" sldId="266"/>
            <ac:spMk id="10" creationId="{7A66E9DC-E7DE-10AF-D551-3BADD70B7C38}"/>
          </ac:spMkLst>
        </pc:spChg>
      </pc:sldChg>
      <pc:sldChg chg="del">
        <pc:chgData name="Paula Desire Valdor" userId="" providerId="" clId="Web-{F1B62ED0-A164-4B2C-A112-E4AC375A7806}" dt="2023-10-11T09:20:00.897" v="319"/>
        <pc:sldMkLst>
          <pc:docMk/>
          <pc:sldMk cId="0" sldId="291"/>
        </pc:sldMkLst>
      </pc:sldChg>
      <pc:sldChg chg="addSp delSp modSp">
        <pc:chgData name="Paula Desire Valdor" userId="" providerId="" clId="Web-{F1B62ED0-A164-4B2C-A112-E4AC375A7806}" dt="2023-10-11T09:43:46.230" v="933"/>
        <pc:sldMkLst>
          <pc:docMk/>
          <pc:sldMk cId="115407364" sldId="294"/>
        </pc:sldMkLst>
        <pc:spChg chg="add mod">
          <ac:chgData name="Paula Desire Valdor" userId="" providerId="" clId="Web-{F1B62ED0-A164-4B2C-A112-E4AC375A7806}" dt="2023-10-11T09:37:28.732" v="757" actId="14100"/>
          <ac:spMkLst>
            <pc:docMk/>
            <pc:sldMk cId="115407364" sldId="294"/>
            <ac:spMk id="2" creationId="{19E32A17-B13A-A1DB-46D1-85CDFF4AC0FB}"/>
          </ac:spMkLst>
        </pc:spChg>
        <pc:spChg chg="add mod">
          <ac:chgData name="Paula Desire Valdor" userId="" providerId="" clId="Web-{F1B62ED0-A164-4B2C-A112-E4AC375A7806}" dt="2023-10-11T09:41:57.773" v="901" actId="20577"/>
          <ac:spMkLst>
            <pc:docMk/>
            <pc:sldMk cId="115407364" sldId="294"/>
            <ac:spMk id="7" creationId="{83BA282A-17A1-FB6F-EBB1-A0129A7AA8D9}"/>
          </ac:spMkLst>
        </pc:spChg>
        <pc:spChg chg="add">
          <ac:chgData name="Paula Desire Valdor" userId="" providerId="" clId="Web-{F1B62ED0-A164-4B2C-A112-E4AC375A7806}" dt="2023-10-11T09:43:46.230" v="933"/>
          <ac:spMkLst>
            <pc:docMk/>
            <pc:sldMk cId="115407364" sldId="294"/>
            <ac:spMk id="11" creationId="{BBAE81A9-36FC-438E-15D5-EF7E1DE9C399}"/>
          </ac:spMkLst>
        </pc:spChg>
        <pc:spChg chg="mod">
          <ac:chgData name="Paula Desire Valdor" userId="" providerId="" clId="Web-{F1B62ED0-A164-4B2C-A112-E4AC375A7806}" dt="2023-10-11T09:40:31.988" v="852" actId="1076"/>
          <ac:spMkLst>
            <pc:docMk/>
            <pc:sldMk cId="115407364" sldId="294"/>
            <ac:spMk id="328" creationId="{00000000-0000-0000-0000-000000000000}"/>
          </ac:spMkLst>
        </pc:spChg>
        <pc:picChg chg="add mod">
          <ac:chgData name="Paula Desire Valdor" userId="" providerId="" clId="Web-{F1B62ED0-A164-4B2C-A112-E4AC375A7806}" dt="2023-10-11T09:42:03.007" v="902" actId="1076"/>
          <ac:picMkLst>
            <pc:docMk/>
            <pc:sldMk cId="115407364" sldId="294"/>
            <ac:picMk id="5" creationId="{5521E1A6-52F1-5AED-053E-B573C72B8C14}"/>
          </ac:picMkLst>
        </pc:picChg>
        <pc:picChg chg="add del mod">
          <ac:chgData name="Paula Desire Valdor" userId="" providerId="" clId="Web-{F1B62ED0-A164-4B2C-A112-E4AC375A7806}" dt="2023-10-11T09:38:57.469" v="803"/>
          <ac:picMkLst>
            <pc:docMk/>
            <pc:sldMk cId="115407364" sldId="294"/>
            <ac:picMk id="6" creationId="{43E99168-4ED2-07D7-B256-8B10BD10DBD0}"/>
          </ac:picMkLst>
        </pc:picChg>
        <pc:picChg chg="add mod">
          <ac:chgData name="Paula Desire Valdor" userId="" providerId="" clId="Web-{F1B62ED0-A164-4B2C-A112-E4AC375A7806}" dt="2023-10-11T09:41:47.335" v="892" actId="14100"/>
          <ac:picMkLst>
            <pc:docMk/>
            <pc:sldMk cId="115407364" sldId="294"/>
            <ac:picMk id="8" creationId="{A8AE8A79-5808-0D55-11EE-50BF361A9BBF}"/>
          </ac:picMkLst>
        </pc:picChg>
        <pc:picChg chg="add mod">
          <ac:chgData name="Paula Desire Valdor" userId="" providerId="" clId="Web-{F1B62ED0-A164-4B2C-A112-E4AC375A7806}" dt="2023-10-11T09:41:43.288" v="890" actId="1076"/>
          <ac:picMkLst>
            <pc:docMk/>
            <pc:sldMk cId="115407364" sldId="294"/>
            <ac:picMk id="9" creationId="{E8AEC090-6236-3F5F-CBA0-460F6EAC734C}"/>
          </ac:picMkLst>
        </pc:picChg>
        <pc:cxnChg chg="del mod">
          <ac:chgData name="Paula Desire Valdor" userId="" providerId="" clId="Web-{F1B62ED0-A164-4B2C-A112-E4AC375A7806}" dt="2023-10-11T09:36:56.762" v="747"/>
          <ac:cxnSpMkLst>
            <pc:docMk/>
            <pc:sldMk cId="115407364" sldId="294"/>
            <ac:cxnSpMk id="3" creationId="{492FCE03-5079-9EAB-594B-F957764EB8AA}"/>
          </ac:cxnSpMkLst>
        </pc:cxnChg>
      </pc:sldChg>
      <pc:sldChg chg="delSp modSp del">
        <pc:chgData name="Paula Desire Valdor" userId="" providerId="" clId="Web-{F1B62ED0-A164-4B2C-A112-E4AC375A7806}" dt="2023-10-11T09:42:09.086" v="903"/>
        <pc:sldMkLst>
          <pc:docMk/>
          <pc:sldMk cId="3883953831" sldId="295"/>
        </pc:sldMkLst>
        <pc:spChg chg="mod">
          <ac:chgData name="Paula Desire Valdor" userId="" providerId="" clId="Web-{F1B62ED0-A164-4B2C-A112-E4AC375A7806}" dt="2023-10-11T09:40:44.020" v="856" actId="20577"/>
          <ac:spMkLst>
            <pc:docMk/>
            <pc:sldMk cId="3883953831" sldId="295"/>
            <ac:spMk id="328" creationId="{00000000-0000-0000-0000-000000000000}"/>
          </ac:spMkLst>
        </pc:spChg>
        <pc:picChg chg="del">
          <ac:chgData name="Paula Desire Valdor" userId="" providerId="" clId="Web-{F1B62ED0-A164-4B2C-A112-E4AC375A7806}" dt="2023-10-11T09:38:39.094" v="797"/>
          <ac:picMkLst>
            <pc:docMk/>
            <pc:sldMk cId="3883953831" sldId="295"/>
            <ac:picMk id="2" creationId="{8781F8E0-B084-D7E0-A904-24DD6FECDB44}"/>
          </ac:picMkLst>
        </pc:picChg>
        <pc:picChg chg="del">
          <ac:chgData name="Paula Desire Valdor" userId="" providerId="" clId="Web-{F1B62ED0-A164-4B2C-A112-E4AC375A7806}" dt="2023-10-11T09:41:18.349" v="875"/>
          <ac:picMkLst>
            <pc:docMk/>
            <pc:sldMk cId="3883953831" sldId="295"/>
            <ac:picMk id="4" creationId="{8A523C88-E3D5-337F-C2E3-BCE362795DD9}"/>
          </ac:picMkLst>
        </pc:picChg>
        <pc:picChg chg="del">
          <ac:chgData name="Paula Desire Valdor" userId="" providerId="" clId="Web-{F1B62ED0-A164-4B2C-A112-E4AC375A7806}" dt="2023-10-11T09:41:18.349" v="874"/>
          <ac:picMkLst>
            <pc:docMk/>
            <pc:sldMk cId="3883953831" sldId="295"/>
            <ac:picMk id="5" creationId="{B40CFB22-0802-9816-879D-5EF9954352A4}"/>
          </ac:picMkLst>
        </pc:picChg>
      </pc:sldChg>
      <pc:sldChg chg="addSp delSp modSp">
        <pc:chgData name="Paula Desire Valdor" userId="" providerId="" clId="Web-{F1B62ED0-A164-4B2C-A112-E4AC375A7806}" dt="2023-10-11T09:43:14.244" v="918"/>
        <pc:sldMkLst>
          <pc:docMk/>
          <pc:sldMk cId="1516694917" sldId="296"/>
        </pc:sldMkLst>
        <pc:spChg chg="mod">
          <ac:chgData name="Paula Desire Valdor" userId="" providerId="" clId="Web-{F1B62ED0-A164-4B2C-A112-E4AC375A7806}" dt="2023-10-11T09:14:07.588" v="205" actId="20577"/>
          <ac:spMkLst>
            <pc:docMk/>
            <pc:sldMk cId="1516694917" sldId="296"/>
            <ac:spMk id="2" creationId="{77C50E17-B9A0-BFDF-65D1-8E85FE18800C}"/>
          </ac:spMkLst>
        </pc:spChg>
        <pc:spChg chg="add">
          <ac:chgData name="Paula Desire Valdor" userId="" providerId="" clId="Web-{F1B62ED0-A164-4B2C-A112-E4AC375A7806}" dt="2023-10-11T09:43:12.150" v="916"/>
          <ac:spMkLst>
            <pc:docMk/>
            <pc:sldMk cId="1516694917" sldId="296"/>
            <ac:spMk id="4" creationId="{A24977B2-227F-4E74-8F20-92552597221F}"/>
          </ac:spMkLst>
        </pc:spChg>
        <pc:spChg chg="add del">
          <ac:chgData name="Paula Desire Valdor" userId="" providerId="" clId="Web-{F1B62ED0-A164-4B2C-A112-E4AC375A7806}" dt="2023-10-11T09:43:14.244" v="918"/>
          <ac:spMkLst>
            <pc:docMk/>
            <pc:sldMk cId="1516694917" sldId="296"/>
            <ac:spMk id="11" creationId="{C41A0EFB-903B-A333-0F0D-CF4280EA281A}"/>
          </ac:spMkLst>
        </pc:spChg>
        <pc:spChg chg="mod">
          <ac:chgData name="Paula Desire Valdor" userId="" providerId="" clId="Web-{F1B62ED0-A164-4B2C-A112-E4AC375A7806}" dt="2023-10-11T09:14:03.431" v="203" actId="20577"/>
          <ac:spMkLst>
            <pc:docMk/>
            <pc:sldMk cId="1516694917" sldId="296"/>
            <ac:spMk id="287" creationId="{00000000-0000-0000-0000-000000000000}"/>
          </ac:spMkLst>
        </pc:spChg>
      </pc:sldChg>
      <pc:sldChg chg="addSp delSp modSp">
        <pc:chgData name="Paula Desire Valdor" userId="" providerId="" clId="Web-{F1B62ED0-A164-4B2C-A112-E4AC375A7806}" dt="2023-10-11T09:43:26.526" v="924"/>
        <pc:sldMkLst>
          <pc:docMk/>
          <pc:sldMk cId="1816986548" sldId="297"/>
        </pc:sldMkLst>
        <pc:spChg chg="add mod">
          <ac:chgData name="Paula Desire Valdor" userId="" providerId="" clId="Web-{F1B62ED0-A164-4B2C-A112-E4AC375A7806}" dt="2023-10-11T09:27:10.272" v="470" actId="1076"/>
          <ac:spMkLst>
            <pc:docMk/>
            <pc:sldMk cId="1816986548" sldId="297"/>
            <ac:spMk id="2" creationId="{84CC52B8-AD71-3848-3820-F836F7E7F953}"/>
          </ac:spMkLst>
        </pc:spChg>
        <pc:spChg chg="add mod">
          <ac:chgData name="Paula Desire Valdor" userId="" providerId="" clId="Web-{F1B62ED0-A164-4B2C-A112-E4AC375A7806}" dt="2023-10-11T09:28:32.369" v="504" actId="20577"/>
          <ac:spMkLst>
            <pc:docMk/>
            <pc:sldMk cId="1816986548" sldId="297"/>
            <ac:spMk id="3" creationId="{632E9593-AA7E-D6BF-50C7-C52432025299}"/>
          </ac:spMkLst>
        </pc:spChg>
        <pc:spChg chg="mod">
          <ac:chgData name="Paula Desire Valdor" userId="" providerId="" clId="Web-{F1B62ED0-A164-4B2C-A112-E4AC375A7806}" dt="2023-10-11T09:27:44.211" v="480" actId="20577"/>
          <ac:spMkLst>
            <pc:docMk/>
            <pc:sldMk cId="1816986548" sldId="297"/>
            <ac:spMk id="5" creationId="{F893B75C-633E-BCAE-7A11-B275A677E7E0}"/>
          </ac:spMkLst>
        </pc:spChg>
        <pc:spChg chg="add">
          <ac:chgData name="Paula Desire Valdor" userId="" providerId="" clId="Web-{F1B62ED0-A164-4B2C-A112-E4AC375A7806}" dt="2023-10-11T09:43:25.010" v="922"/>
          <ac:spMkLst>
            <pc:docMk/>
            <pc:sldMk cId="1816986548" sldId="297"/>
            <ac:spMk id="6" creationId="{B30765F0-6065-D75C-93CF-706A17FAEC9E}"/>
          </ac:spMkLst>
        </pc:spChg>
        <pc:spChg chg="add del">
          <ac:chgData name="Paula Desire Valdor" userId="" providerId="" clId="Web-{F1B62ED0-A164-4B2C-A112-E4AC375A7806}" dt="2023-10-11T09:43:26.526" v="924"/>
          <ac:spMkLst>
            <pc:docMk/>
            <pc:sldMk cId="1816986548" sldId="297"/>
            <ac:spMk id="8" creationId="{E0D3A505-F2BC-F927-CF10-E71A779D4DD8}"/>
          </ac:spMkLst>
        </pc:spChg>
        <pc:spChg chg="mod">
          <ac:chgData name="Paula Desire Valdor" userId="" providerId="" clId="Web-{F1B62ED0-A164-4B2C-A112-E4AC375A7806}" dt="2023-10-11T09:29:14.245" v="514" actId="1076"/>
          <ac:spMkLst>
            <pc:docMk/>
            <pc:sldMk cId="1816986548" sldId="297"/>
            <ac:spMk id="15" creationId="{AA0AD03B-22EB-2C9A-8BE0-40785D82A9D4}"/>
          </ac:spMkLst>
        </pc:spChg>
        <pc:picChg chg="mod">
          <ac:chgData name="Paula Desire Valdor" userId="" providerId="" clId="Web-{F1B62ED0-A164-4B2C-A112-E4AC375A7806}" dt="2023-10-11T09:29:03.151" v="511" actId="1076"/>
          <ac:picMkLst>
            <pc:docMk/>
            <pc:sldMk cId="1816986548" sldId="297"/>
            <ac:picMk id="9" creationId="{47AF2E2E-8980-197D-70AA-8E0A7DF782C1}"/>
          </ac:picMkLst>
        </pc:picChg>
        <pc:picChg chg="mod">
          <ac:chgData name="Paula Desire Valdor" userId="" providerId="" clId="Web-{F1B62ED0-A164-4B2C-A112-E4AC375A7806}" dt="2023-10-11T09:29:07.323" v="512" actId="1076"/>
          <ac:picMkLst>
            <pc:docMk/>
            <pc:sldMk cId="1816986548" sldId="297"/>
            <ac:picMk id="10" creationId="{EF200CF7-12A3-2B99-34D2-B9587DAA6506}"/>
          </ac:picMkLst>
        </pc:picChg>
      </pc:sldChg>
      <pc:sldChg chg="addSp delSp">
        <pc:chgData name="Paula Desire Valdor" userId="" providerId="" clId="Web-{F1B62ED0-A164-4B2C-A112-E4AC375A7806}" dt="2023-10-11T09:43:33.792" v="930"/>
        <pc:sldMkLst>
          <pc:docMk/>
          <pc:sldMk cId="858193309" sldId="298"/>
        </pc:sldMkLst>
        <pc:spChg chg="add">
          <ac:chgData name="Paula Desire Valdor" userId="" providerId="" clId="Web-{F1B62ED0-A164-4B2C-A112-E4AC375A7806}" dt="2023-10-11T09:43:32.870" v="928"/>
          <ac:spMkLst>
            <pc:docMk/>
            <pc:sldMk cId="858193309" sldId="298"/>
            <ac:spMk id="13" creationId="{5771D0B8-C902-4042-4696-63245E0AFF40}"/>
          </ac:spMkLst>
        </pc:spChg>
        <pc:spChg chg="add del">
          <ac:chgData name="Paula Desire Valdor" userId="" providerId="" clId="Web-{F1B62ED0-A164-4B2C-A112-E4AC375A7806}" dt="2023-10-11T09:43:33.792" v="930"/>
          <ac:spMkLst>
            <pc:docMk/>
            <pc:sldMk cId="858193309" sldId="298"/>
            <ac:spMk id="18" creationId="{DEC3C8B8-A8A3-A435-192A-94B653EEF74B}"/>
          </ac:spMkLst>
        </pc:spChg>
      </pc:sldChg>
      <pc:sldChg chg="addSp delSp modSp">
        <pc:chgData name="Paula Desire Valdor" userId="" providerId="" clId="Web-{F1B62ED0-A164-4B2C-A112-E4AC375A7806}" dt="2023-10-11T09:43:30.151" v="927"/>
        <pc:sldMkLst>
          <pc:docMk/>
          <pc:sldMk cId="3117175213" sldId="299"/>
        </pc:sldMkLst>
        <pc:spChg chg="add mod">
          <ac:chgData name="Paula Desire Valdor" userId="" providerId="" clId="Web-{F1B62ED0-A164-4B2C-A112-E4AC375A7806}" dt="2023-10-11T09:32:11.939" v="603" actId="1076"/>
          <ac:spMkLst>
            <pc:docMk/>
            <pc:sldMk cId="3117175213" sldId="299"/>
            <ac:spMk id="8" creationId="{E42C65C4-4F5F-A701-6628-43C384D85780}"/>
          </ac:spMkLst>
        </pc:spChg>
        <pc:spChg chg="add del mod">
          <ac:chgData name="Paula Desire Valdor" userId="" providerId="" clId="Web-{F1B62ED0-A164-4B2C-A112-E4AC375A7806}" dt="2023-10-11T09:31:51.798" v="596"/>
          <ac:spMkLst>
            <pc:docMk/>
            <pc:sldMk cId="3117175213" sldId="299"/>
            <ac:spMk id="13" creationId="{1E95AB43-FE16-DD7E-C528-AB4677A0DD2A}"/>
          </ac:spMkLst>
        </pc:spChg>
        <pc:spChg chg="add">
          <ac:chgData name="Paula Desire Valdor" userId="" providerId="" clId="Web-{F1B62ED0-A164-4B2C-A112-E4AC375A7806}" dt="2023-10-11T09:43:28.885" v="925"/>
          <ac:spMkLst>
            <pc:docMk/>
            <pc:sldMk cId="3117175213" sldId="299"/>
            <ac:spMk id="16" creationId="{6E0C4B24-DFA4-2243-3B7A-18D80BA20FB5}"/>
          </ac:spMkLst>
        </pc:spChg>
        <pc:spChg chg="add del">
          <ac:chgData name="Paula Desire Valdor" userId="" providerId="" clId="Web-{F1B62ED0-A164-4B2C-A112-E4AC375A7806}" dt="2023-10-11T09:43:30.151" v="927"/>
          <ac:spMkLst>
            <pc:docMk/>
            <pc:sldMk cId="3117175213" sldId="299"/>
            <ac:spMk id="18" creationId="{EA2D2BB8-6CDC-C29E-ADCF-C3DE6462B3F6}"/>
          </ac:spMkLst>
        </pc:spChg>
        <pc:spChg chg="mod">
          <ac:chgData name="Paula Desire Valdor" userId="" providerId="" clId="Web-{F1B62ED0-A164-4B2C-A112-E4AC375A7806}" dt="2023-10-11T09:35:28.759" v="732" actId="20577"/>
          <ac:spMkLst>
            <pc:docMk/>
            <pc:sldMk cId="3117175213" sldId="299"/>
            <ac:spMk id="328" creationId="{00000000-0000-0000-0000-000000000000}"/>
          </ac:spMkLst>
        </pc:spChg>
      </pc:sldChg>
      <pc:sldChg chg="addSp delSp modSp add ord replId">
        <pc:chgData name="Paula Desire Valdor" userId="" providerId="" clId="Web-{F1B62ED0-A164-4B2C-A112-E4AC375A7806}" dt="2023-10-11T09:43:08.025" v="915" actId="1076"/>
        <pc:sldMkLst>
          <pc:docMk/>
          <pc:sldMk cId="2176285228" sldId="300"/>
        </pc:sldMkLst>
        <pc:spChg chg="mod">
          <ac:chgData name="Paula Desire Valdor" userId="" providerId="" clId="Web-{F1B62ED0-A164-4B2C-A112-E4AC375A7806}" dt="2023-10-11T09:24:59.002" v="438" actId="20577"/>
          <ac:spMkLst>
            <pc:docMk/>
            <pc:sldMk cId="2176285228" sldId="300"/>
            <ac:spMk id="2" creationId="{B6E3486F-820C-FDCA-F8D7-5465314F6744}"/>
          </ac:spMkLst>
        </pc:spChg>
        <pc:spChg chg="add mod">
          <ac:chgData name="Paula Desire Valdor" userId="" providerId="" clId="Web-{F1B62ED0-A164-4B2C-A112-E4AC375A7806}" dt="2023-10-11T09:43:08.025" v="915" actId="1076"/>
          <ac:spMkLst>
            <pc:docMk/>
            <pc:sldMk cId="2176285228" sldId="300"/>
            <ac:spMk id="4" creationId="{7E6DDC88-796E-D294-EAA2-8F278BB46156}"/>
          </ac:spMkLst>
        </pc:spChg>
        <pc:spChg chg="add del">
          <ac:chgData name="Paula Desire Valdor" userId="" providerId="" clId="Web-{F1B62ED0-A164-4B2C-A112-E4AC375A7806}" dt="2023-10-11T09:42:40.509" v="909"/>
          <ac:spMkLst>
            <pc:docMk/>
            <pc:sldMk cId="2176285228" sldId="300"/>
            <ac:spMk id="6" creationId="{3B69388B-9843-7C59-56E9-BDE2C07D922D}"/>
          </ac:spMkLst>
        </pc:spChg>
        <pc:spChg chg="mod">
          <ac:chgData name="Paula Desire Valdor" userId="" providerId="" clId="Web-{F1B62ED0-A164-4B2C-A112-E4AC375A7806}" dt="2023-10-11T09:42:50.728" v="912" actId="20577"/>
          <ac:spMkLst>
            <pc:docMk/>
            <pc:sldMk cId="2176285228" sldId="300"/>
            <ac:spMk id="264" creationId="{00000000-0000-0000-0000-000000000000}"/>
          </ac:spMkLst>
        </pc:spChg>
        <pc:spChg chg="mod">
          <ac:chgData name="Paula Desire Valdor" userId="" providerId="" clId="Web-{F1B62ED0-A164-4B2C-A112-E4AC375A7806}" dt="2023-10-11T09:24:42.751" v="422" actId="20577"/>
          <ac:spMkLst>
            <pc:docMk/>
            <pc:sldMk cId="2176285228" sldId="300"/>
            <ac:spMk id="266" creationId="{00000000-0000-0000-0000-000000000000}"/>
          </ac:spMkLst>
        </pc:spChg>
        <pc:spChg chg="mod">
          <ac:chgData name="Paula Desire Valdor" userId="" providerId="" clId="Web-{F1B62ED0-A164-4B2C-A112-E4AC375A7806}" dt="2023-10-11T09:25:32.768" v="443" actId="20577"/>
          <ac:spMkLst>
            <pc:docMk/>
            <pc:sldMk cId="2176285228" sldId="300"/>
            <ac:spMk id="267" creationId="{00000000-0000-0000-0000-000000000000}"/>
          </ac:spMkLst>
        </pc:spChg>
      </pc:sldChg>
      <pc:sldChg chg="addSp delSp modSp add ord replId">
        <pc:chgData name="Paula Desire Valdor" userId="" providerId="" clId="Web-{F1B62ED0-A164-4B2C-A112-E4AC375A7806}" dt="2023-10-11T09:43:42.151" v="932"/>
        <pc:sldMkLst>
          <pc:docMk/>
          <pc:sldMk cId="134216283" sldId="301"/>
        </pc:sldMkLst>
        <pc:spChg chg="mod">
          <ac:chgData name="Paula Desire Valdor" userId="" providerId="" clId="Web-{F1B62ED0-A164-4B2C-A112-E4AC375A7806}" dt="2023-10-11T09:36:19.573" v="739" actId="20577"/>
          <ac:spMkLst>
            <pc:docMk/>
            <pc:sldMk cId="134216283" sldId="301"/>
            <ac:spMk id="2" creationId="{B6E3486F-820C-FDCA-F8D7-5465314F6744}"/>
          </ac:spMkLst>
        </pc:spChg>
        <pc:spChg chg="add">
          <ac:chgData name="Paula Desire Valdor" userId="" providerId="" clId="Web-{F1B62ED0-A164-4B2C-A112-E4AC375A7806}" dt="2023-10-11T09:43:42.151" v="932"/>
          <ac:spMkLst>
            <pc:docMk/>
            <pc:sldMk cId="134216283" sldId="301"/>
            <ac:spMk id="4" creationId="{F3E905EE-D10D-C6ED-D47B-601049BEC8E3}"/>
          </ac:spMkLst>
        </pc:spChg>
        <pc:spChg chg="del">
          <ac:chgData name="Paula Desire Valdor" userId="" providerId="" clId="Web-{F1B62ED0-A164-4B2C-A112-E4AC375A7806}" dt="2023-10-11T09:43:40.136" v="931"/>
          <ac:spMkLst>
            <pc:docMk/>
            <pc:sldMk cId="134216283" sldId="301"/>
            <ac:spMk id="264" creationId="{00000000-0000-0000-0000-000000000000}"/>
          </ac:spMkLst>
        </pc:spChg>
        <pc:spChg chg="mod">
          <ac:chgData name="Paula Desire Valdor" userId="" providerId="" clId="Web-{F1B62ED0-A164-4B2C-A112-E4AC375A7806}" dt="2023-10-11T09:36:06.463" v="737" actId="20577"/>
          <ac:spMkLst>
            <pc:docMk/>
            <pc:sldMk cId="134216283" sldId="301"/>
            <ac:spMk id="266" creationId="{00000000-0000-0000-0000-000000000000}"/>
          </ac:spMkLst>
        </pc:spChg>
        <pc:spChg chg="mod">
          <ac:chgData name="Paula Desire Valdor" userId="" providerId="" clId="Web-{F1B62ED0-A164-4B2C-A112-E4AC375A7806}" dt="2023-10-11T09:36:30.901" v="743" actId="20577"/>
          <ac:spMkLst>
            <pc:docMk/>
            <pc:sldMk cId="134216283" sldId="301"/>
            <ac:spMk id="267" creationId="{00000000-0000-0000-0000-000000000000}"/>
          </ac:spMkLst>
        </pc:spChg>
      </pc:sldChg>
      <pc:sldChg chg="addSp delSp modSp add ord replId">
        <pc:chgData name="Paula Desire Valdor" userId="" providerId="" clId="Web-{F1B62ED0-A164-4B2C-A112-E4AC375A7806}" dt="2023-10-11T09:43:51.527" v="935"/>
        <pc:sldMkLst>
          <pc:docMk/>
          <pc:sldMk cId="2024050179" sldId="302"/>
        </pc:sldMkLst>
        <pc:spChg chg="mod">
          <ac:chgData name="Paula Desire Valdor" userId="" providerId="" clId="Web-{F1B62ED0-A164-4B2C-A112-E4AC375A7806}" dt="2023-10-11T09:23:05.263" v="399" actId="20577"/>
          <ac:spMkLst>
            <pc:docMk/>
            <pc:sldMk cId="2024050179" sldId="302"/>
            <ac:spMk id="2" creationId="{B6E3486F-820C-FDCA-F8D7-5465314F6744}"/>
          </ac:spMkLst>
        </pc:spChg>
        <pc:spChg chg="add del">
          <ac:chgData name="Paula Desire Valdor" userId="" providerId="" clId="Web-{F1B62ED0-A164-4B2C-A112-E4AC375A7806}" dt="2023-10-11T09:43:51.527" v="935"/>
          <ac:spMkLst>
            <pc:docMk/>
            <pc:sldMk cId="2024050179" sldId="302"/>
            <ac:spMk id="4" creationId="{B7B65617-48A8-83E1-9B04-E53B99F84B0D}"/>
          </ac:spMkLst>
        </pc:spChg>
        <pc:spChg chg="mod">
          <ac:chgData name="Paula Desire Valdor" userId="" providerId="" clId="Web-{F1B62ED0-A164-4B2C-A112-E4AC375A7806}" dt="2023-10-11T09:20:13.101" v="326" actId="20577"/>
          <ac:spMkLst>
            <pc:docMk/>
            <pc:sldMk cId="2024050179" sldId="302"/>
            <ac:spMk id="266" creationId="{00000000-0000-0000-0000-000000000000}"/>
          </ac:spMkLst>
        </pc:spChg>
        <pc:spChg chg="mod">
          <ac:chgData name="Paula Desire Valdor" userId="" providerId="" clId="Web-{F1B62ED0-A164-4B2C-A112-E4AC375A7806}" dt="2023-10-11T09:34:12.772" v="693" actId="20577"/>
          <ac:spMkLst>
            <pc:docMk/>
            <pc:sldMk cId="2024050179" sldId="302"/>
            <ac:spMk id="267" creationId="{00000000-0000-0000-0000-000000000000}"/>
          </ac:spMkLst>
        </pc:spChg>
        <pc:spChg chg="del">
          <ac:chgData name="Paula Desire Valdor" userId="" providerId="" clId="Web-{F1B62ED0-A164-4B2C-A112-E4AC375A7806}" dt="2023-10-11T09:33:30.598" v="658"/>
          <ac:spMkLst>
            <pc:docMk/>
            <pc:sldMk cId="2024050179" sldId="302"/>
            <ac:spMk id="271" creationId="{00000000-0000-0000-0000-000000000000}"/>
          </ac:spMkLst>
        </pc:spChg>
        <pc:spChg chg="del">
          <ac:chgData name="Paula Desire Valdor" userId="" providerId="" clId="Web-{F1B62ED0-A164-4B2C-A112-E4AC375A7806}" dt="2023-10-11T09:33:31.708" v="659"/>
          <ac:spMkLst>
            <pc:docMk/>
            <pc:sldMk cId="2024050179" sldId="302"/>
            <ac:spMk id="273" creationId="{00000000-0000-0000-0000-000000000000}"/>
          </ac:spMkLst>
        </pc:spChg>
        <pc:spChg chg="del">
          <ac:chgData name="Paula Desire Valdor" userId="" providerId="" clId="Web-{F1B62ED0-A164-4B2C-A112-E4AC375A7806}" dt="2023-10-11T09:33:54.458" v="686"/>
          <ac:spMkLst>
            <pc:docMk/>
            <pc:sldMk cId="2024050179" sldId="302"/>
            <ac:spMk id="274" creationId="{00000000-0000-0000-0000-000000000000}"/>
          </ac:spMkLst>
        </pc:spChg>
        <pc:spChg chg="del">
          <ac:chgData name="Paula Desire Valdor" userId="" providerId="" clId="Web-{F1B62ED0-A164-4B2C-A112-E4AC375A7806}" dt="2023-10-11T09:33:55.302" v="687"/>
          <ac:spMkLst>
            <pc:docMk/>
            <pc:sldMk cId="2024050179" sldId="302"/>
            <ac:spMk id="275" creationId="{00000000-0000-0000-0000-000000000000}"/>
          </ac:spMkLst>
        </pc:spChg>
        <pc:picChg chg="del">
          <ac:chgData name="Paula Desire Valdor" userId="" providerId="" clId="Web-{F1B62ED0-A164-4B2C-A112-E4AC375A7806}" dt="2023-10-11T09:32:58.253" v="631"/>
          <ac:picMkLst>
            <pc:docMk/>
            <pc:sldMk cId="2024050179" sldId="302"/>
            <ac:picMk id="270" creationId="{00000000-0000-0000-0000-000000000000}"/>
          </ac:picMkLst>
        </pc:picChg>
      </pc:sldChg>
    </pc:docChg>
  </pc:docChgLst>
  <pc:docChgLst>
    <pc:chgData name="Paula Desire Valdor" clId="Web-{A815113E-8B5C-4B19-8DDA-D95275D2F584}"/>
    <pc:docChg chg="addSld delSld modSld">
      <pc:chgData name="Paula Desire Valdor" userId="" providerId="" clId="Web-{A815113E-8B5C-4B19-8DDA-D95275D2F584}" dt="2024-03-12T11:14:33.158" v="920" actId="1076"/>
      <pc:docMkLst>
        <pc:docMk/>
      </pc:docMkLst>
      <pc:sldChg chg="modSp">
        <pc:chgData name="Paula Desire Valdor" userId="" providerId="" clId="Web-{A815113E-8B5C-4B19-8DDA-D95275D2F584}" dt="2024-03-12T09:41:46.390" v="132" actId="20577"/>
        <pc:sldMkLst>
          <pc:docMk/>
          <pc:sldMk cId="0" sldId="257"/>
        </pc:sldMkLst>
        <pc:spChg chg="mod">
          <ac:chgData name="Paula Desire Valdor" userId="" providerId="" clId="Web-{A815113E-8B5C-4B19-8DDA-D95275D2F584}" dt="2024-03-12T09:41:46.390" v="132" actId="20577"/>
          <ac:spMkLst>
            <pc:docMk/>
            <pc:sldMk cId="0" sldId="257"/>
            <ac:spMk id="246" creationId="{00000000-0000-0000-0000-000000000000}"/>
          </ac:spMkLst>
        </pc:spChg>
      </pc:sldChg>
      <pc:sldChg chg="modSp">
        <pc:chgData name="Paula Desire Valdor" userId="" providerId="" clId="Web-{A815113E-8B5C-4B19-8DDA-D95275D2F584}" dt="2024-03-12T09:32:24.241" v="81" actId="20577"/>
        <pc:sldMkLst>
          <pc:docMk/>
          <pc:sldMk cId="0" sldId="263"/>
        </pc:sldMkLst>
        <pc:spChg chg="mod">
          <ac:chgData name="Paula Desire Valdor" userId="" providerId="" clId="Web-{A815113E-8B5C-4B19-8DDA-D95275D2F584}" dt="2024-03-12T09:32:24.241" v="81" actId="20577"/>
          <ac:spMkLst>
            <pc:docMk/>
            <pc:sldMk cId="0" sldId="263"/>
            <ac:spMk id="4" creationId="{624F1F12-7E0F-0FED-BF0F-25504A618D0F}"/>
          </ac:spMkLst>
        </pc:spChg>
      </pc:sldChg>
      <pc:sldChg chg="del">
        <pc:chgData name="Paula Desire Valdor" userId="" providerId="" clId="Web-{A815113E-8B5C-4B19-8DDA-D95275D2F584}" dt="2024-03-12T10:48:21.376" v="675"/>
        <pc:sldMkLst>
          <pc:docMk/>
          <pc:sldMk cId="0" sldId="266"/>
        </pc:sldMkLst>
      </pc:sldChg>
      <pc:sldChg chg="modSp">
        <pc:chgData name="Paula Desire Valdor" userId="" providerId="" clId="Web-{A815113E-8B5C-4B19-8DDA-D95275D2F584}" dt="2024-03-12T10:54:50.368" v="684" actId="20577"/>
        <pc:sldMkLst>
          <pc:docMk/>
          <pc:sldMk cId="1516694917" sldId="296"/>
        </pc:sldMkLst>
        <pc:spChg chg="mod">
          <ac:chgData name="Paula Desire Valdor" userId="" providerId="" clId="Web-{A815113E-8B5C-4B19-8DDA-D95275D2F584}" dt="2024-03-12T10:54:50.368" v="684" actId="20577"/>
          <ac:spMkLst>
            <pc:docMk/>
            <pc:sldMk cId="1516694917" sldId="296"/>
            <ac:spMk id="14" creationId="{892ED0F9-29AA-E181-0887-2443822A1400}"/>
          </ac:spMkLst>
        </pc:spChg>
      </pc:sldChg>
      <pc:sldChg chg="modSp">
        <pc:chgData name="Paula Desire Valdor" userId="" providerId="" clId="Web-{A815113E-8B5C-4B19-8DDA-D95275D2F584}" dt="2024-03-12T10:58:12.732" v="702" actId="20577"/>
        <pc:sldMkLst>
          <pc:docMk/>
          <pc:sldMk cId="3835350419" sldId="318"/>
        </pc:sldMkLst>
        <pc:spChg chg="mod">
          <ac:chgData name="Paula Desire Valdor" userId="" providerId="" clId="Web-{A815113E-8B5C-4B19-8DDA-D95275D2F584}" dt="2024-03-12T10:58:12.732" v="702" actId="20577"/>
          <ac:spMkLst>
            <pc:docMk/>
            <pc:sldMk cId="3835350419" sldId="318"/>
            <ac:spMk id="2" creationId="{77C50E17-B9A0-BFDF-65D1-8E85FE18800C}"/>
          </ac:spMkLst>
        </pc:spChg>
      </pc:sldChg>
      <pc:sldChg chg="modSp">
        <pc:chgData name="Paula Desire Valdor" userId="" providerId="" clId="Web-{A815113E-8B5C-4B19-8DDA-D95275D2F584}" dt="2024-03-12T09:33:37.976" v="127"/>
        <pc:sldMkLst>
          <pc:docMk/>
          <pc:sldMk cId="1537098994" sldId="323"/>
        </pc:sldMkLst>
        <pc:graphicFrameChg chg="mod modGraphic">
          <ac:chgData name="Paula Desire Valdor" userId="" providerId="" clId="Web-{A815113E-8B5C-4B19-8DDA-D95275D2F584}" dt="2024-03-12T09:33:37.976" v="127"/>
          <ac:graphicFrameMkLst>
            <pc:docMk/>
            <pc:sldMk cId="1537098994" sldId="323"/>
            <ac:graphicFrameMk id="3" creationId="{680CFCD2-AB57-FAD2-F5AF-B384807F3C4C}"/>
          </ac:graphicFrameMkLst>
        </pc:graphicFrameChg>
      </pc:sldChg>
      <pc:sldChg chg="modSp">
        <pc:chgData name="Paula Desire Valdor" userId="" providerId="" clId="Web-{A815113E-8B5C-4B19-8DDA-D95275D2F584}" dt="2024-03-12T10:45:01.497" v="674" actId="20577"/>
        <pc:sldMkLst>
          <pc:docMk/>
          <pc:sldMk cId="1468979258" sldId="324"/>
        </pc:sldMkLst>
        <pc:spChg chg="mod">
          <ac:chgData name="Paula Desire Valdor" userId="" providerId="" clId="Web-{A815113E-8B5C-4B19-8DDA-D95275D2F584}" dt="2024-03-12T10:45:01.497" v="674" actId="20577"/>
          <ac:spMkLst>
            <pc:docMk/>
            <pc:sldMk cId="1468979258" sldId="324"/>
            <ac:spMk id="3" creationId="{96271603-54CA-B1F7-3978-750BEDDCBAD2}"/>
          </ac:spMkLst>
        </pc:spChg>
        <pc:spChg chg="mod">
          <ac:chgData name="Paula Desire Valdor" userId="" providerId="" clId="Web-{A815113E-8B5C-4B19-8DDA-D95275D2F584}" dt="2024-03-12T10:39:43.271" v="591" actId="20577"/>
          <ac:spMkLst>
            <pc:docMk/>
            <pc:sldMk cId="1468979258" sldId="324"/>
            <ac:spMk id="287" creationId="{00000000-0000-0000-0000-000000000000}"/>
          </ac:spMkLst>
        </pc:spChg>
      </pc:sldChg>
      <pc:sldChg chg="modSp del">
        <pc:chgData name="Paula Desire Valdor" userId="" providerId="" clId="Web-{A815113E-8B5C-4B19-8DDA-D95275D2F584}" dt="2024-03-12T10:53:58.648" v="677"/>
        <pc:sldMkLst>
          <pc:docMk/>
          <pc:sldMk cId="1409080806" sldId="325"/>
        </pc:sldMkLst>
        <pc:spChg chg="mod">
          <ac:chgData name="Paula Desire Valdor" userId="" providerId="" clId="Web-{A815113E-8B5C-4B19-8DDA-D95275D2F584}" dt="2024-03-12T10:49:24.612" v="676" actId="20577"/>
          <ac:spMkLst>
            <pc:docMk/>
            <pc:sldMk cId="1409080806" sldId="325"/>
            <ac:spMk id="8" creationId="{2DCBAE30-CD1C-6917-5648-9823EFB1B67B}"/>
          </ac:spMkLst>
        </pc:spChg>
      </pc:sldChg>
      <pc:sldChg chg="modSp">
        <pc:chgData name="Paula Desire Valdor" userId="" providerId="" clId="Web-{A815113E-8B5C-4B19-8DDA-D95275D2F584}" dt="2024-03-12T10:54:44.415" v="678" actId="20577"/>
        <pc:sldMkLst>
          <pc:docMk/>
          <pc:sldMk cId="3722818818" sldId="327"/>
        </pc:sldMkLst>
        <pc:spChg chg="mod">
          <ac:chgData name="Paula Desire Valdor" userId="" providerId="" clId="Web-{A815113E-8B5C-4B19-8DDA-D95275D2F584}" dt="2024-03-12T10:54:44.415" v="678" actId="20577"/>
          <ac:spMkLst>
            <pc:docMk/>
            <pc:sldMk cId="3722818818" sldId="327"/>
            <ac:spMk id="14" creationId="{892ED0F9-29AA-E181-0887-2443822A1400}"/>
          </ac:spMkLst>
        </pc:spChg>
      </pc:sldChg>
      <pc:sldChg chg="addSp delSp modSp">
        <pc:chgData name="Paula Desire Valdor" userId="" providerId="" clId="Web-{A815113E-8B5C-4B19-8DDA-D95275D2F584}" dt="2024-03-12T10:39:29.146" v="586" actId="20577"/>
        <pc:sldMkLst>
          <pc:docMk/>
          <pc:sldMk cId="2948553450" sldId="331"/>
        </pc:sldMkLst>
        <pc:spChg chg="mod">
          <ac:chgData name="Paula Desire Valdor" userId="" providerId="" clId="Web-{A815113E-8B5C-4B19-8DDA-D95275D2F584}" dt="2024-03-12T09:50:17.382" v="418" actId="1076"/>
          <ac:spMkLst>
            <pc:docMk/>
            <pc:sldMk cId="2948553450" sldId="331"/>
            <ac:spMk id="2" creationId="{77C50E17-B9A0-BFDF-65D1-8E85FE18800C}"/>
          </ac:spMkLst>
        </pc:spChg>
        <pc:spChg chg="add del mod">
          <ac:chgData name="Paula Desire Valdor" userId="" providerId="" clId="Web-{A815113E-8B5C-4B19-8DDA-D95275D2F584}" dt="2024-03-12T09:50:11.023" v="417"/>
          <ac:spMkLst>
            <pc:docMk/>
            <pc:sldMk cId="2948553450" sldId="331"/>
            <ac:spMk id="3" creationId="{F871F257-CA70-201E-46B2-93F47DC2FBB0}"/>
          </ac:spMkLst>
        </pc:spChg>
        <pc:spChg chg="mod">
          <ac:chgData name="Paula Desire Valdor" userId="" providerId="" clId="Web-{A815113E-8B5C-4B19-8DDA-D95275D2F584}" dt="2024-03-12T10:39:29.146" v="586" actId="20577"/>
          <ac:spMkLst>
            <pc:docMk/>
            <pc:sldMk cId="2948553450" sldId="331"/>
            <ac:spMk id="287" creationId="{00000000-0000-0000-0000-000000000000}"/>
          </ac:spMkLst>
        </pc:spChg>
      </pc:sldChg>
      <pc:sldChg chg="modSp">
        <pc:chgData name="Paula Desire Valdor" userId="" providerId="" clId="Web-{A815113E-8B5C-4B19-8DDA-D95275D2F584}" dt="2024-03-12T08:40:49.010" v="74" actId="20577"/>
        <pc:sldMkLst>
          <pc:docMk/>
          <pc:sldMk cId="2838297099" sldId="333"/>
        </pc:sldMkLst>
        <pc:spChg chg="mod">
          <ac:chgData name="Paula Desire Valdor" userId="" providerId="" clId="Web-{A815113E-8B5C-4B19-8DDA-D95275D2F584}" dt="2024-03-12T08:40:49.010" v="74" actId="20577"/>
          <ac:spMkLst>
            <pc:docMk/>
            <pc:sldMk cId="2838297099" sldId="333"/>
            <ac:spMk id="6" creationId="{D1A93580-050D-D5A8-A9D4-804174685E43}"/>
          </ac:spMkLst>
        </pc:spChg>
      </pc:sldChg>
      <pc:sldChg chg="addSp delSp modSp add replId">
        <pc:chgData name="Paula Desire Valdor" userId="" providerId="" clId="Web-{A815113E-8B5C-4B19-8DDA-D95275D2F584}" dt="2024-03-12T11:14:33.158" v="920" actId="1076"/>
        <pc:sldMkLst>
          <pc:docMk/>
          <pc:sldMk cId="1817554905" sldId="335"/>
        </pc:sldMkLst>
        <pc:spChg chg="del">
          <ac:chgData name="Paula Desire Valdor" userId="" providerId="" clId="Web-{A815113E-8B5C-4B19-8DDA-D95275D2F584}" dt="2024-03-12T11:02:50.738" v="719"/>
          <ac:spMkLst>
            <pc:docMk/>
            <pc:sldMk cId="1817554905" sldId="335"/>
            <ac:spMk id="2" creationId="{77C50E17-B9A0-BFDF-65D1-8E85FE18800C}"/>
          </ac:spMkLst>
        </pc:spChg>
        <pc:spChg chg="add mod">
          <ac:chgData name="Paula Desire Valdor" userId="" providerId="" clId="Web-{A815113E-8B5C-4B19-8DDA-D95275D2F584}" dt="2024-03-12T11:07:53.525" v="808" actId="20577"/>
          <ac:spMkLst>
            <pc:docMk/>
            <pc:sldMk cId="1817554905" sldId="335"/>
            <ac:spMk id="3" creationId="{7F4EE851-AE36-4C3A-3225-BB6EA8449E60}"/>
          </ac:spMkLst>
        </pc:spChg>
        <pc:spChg chg="del mod">
          <ac:chgData name="Paula Desire Valdor" userId="" providerId="" clId="Web-{A815113E-8B5C-4B19-8DDA-D95275D2F584}" dt="2024-03-12T11:03:39.520" v="724"/>
          <ac:spMkLst>
            <pc:docMk/>
            <pc:sldMk cId="1817554905" sldId="335"/>
            <ac:spMk id="5" creationId="{1A741325-9F01-3888-A3C9-5B829105C0C1}"/>
          </ac:spMkLst>
        </pc:spChg>
        <pc:spChg chg="add mod">
          <ac:chgData name="Paula Desire Valdor" userId="" providerId="" clId="Web-{A815113E-8B5C-4B19-8DDA-D95275D2F584}" dt="2024-03-12T11:12:25.765" v="897" actId="20577"/>
          <ac:spMkLst>
            <pc:docMk/>
            <pc:sldMk cId="1817554905" sldId="335"/>
            <ac:spMk id="10" creationId="{025DC818-4228-B84B-20CC-306E61A10120}"/>
          </ac:spMkLst>
        </pc:spChg>
        <pc:spChg chg="add mod">
          <ac:chgData name="Paula Desire Valdor" userId="" providerId="" clId="Web-{A815113E-8B5C-4B19-8DDA-D95275D2F584}" dt="2024-03-12T11:13:53.845" v="909" actId="1076"/>
          <ac:spMkLst>
            <pc:docMk/>
            <pc:sldMk cId="1817554905" sldId="335"/>
            <ac:spMk id="11" creationId="{70C26AC9-67B7-23E5-B6B5-463D691424E0}"/>
          </ac:spMkLst>
        </pc:spChg>
        <pc:spChg chg="mod">
          <ac:chgData name="Paula Desire Valdor" userId="" providerId="" clId="Web-{A815113E-8B5C-4B19-8DDA-D95275D2F584}" dt="2024-03-12T11:03:21.207" v="720" actId="14100"/>
          <ac:spMkLst>
            <pc:docMk/>
            <pc:sldMk cId="1817554905" sldId="335"/>
            <ac:spMk id="286" creationId="{00000000-0000-0000-0000-000000000000}"/>
          </ac:spMkLst>
        </pc:spChg>
        <pc:picChg chg="add del mod">
          <ac:chgData name="Paula Desire Valdor" userId="" providerId="" clId="Web-{A815113E-8B5C-4B19-8DDA-D95275D2F584}" dt="2024-03-12T11:13:49.454" v="907"/>
          <ac:picMkLst>
            <pc:docMk/>
            <pc:sldMk cId="1817554905" sldId="335"/>
            <ac:picMk id="4" creationId="{CFBF0D2C-E59B-A1BD-A0B6-7DB5C70B5C09}"/>
          </ac:picMkLst>
        </pc:picChg>
        <pc:picChg chg="add mod">
          <ac:chgData name="Paula Desire Valdor" userId="" providerId="" clId="Web-{A815113E-8B5C-4B19-8DDA-D95275D2F584}" dt="2024-03-12T11:14:22.893" v="916" actId="1076"/>
          <ac:picMkLst>
            <pc:docMk/>
            <pc:sldMk cId="1817554905" sldId="335"/>
            <ac:picMk id="6" creationId="{D5D77173-6EAA-E1F5-7374-7CAC48B1237B}"/>
          </ac:picMkLst>
        </pc:picChg>
        <pc:picChg chg="add mod">
          <ac:chgData name="Paula Desire Valdor" userId="" providerId="" clId="Web-{A815113E-8B5C-4B19-8DDA-D95275D2F584}" dt="2024-03-12T11:14:26.205" v="917" actId="1076"/>
          <ac:picMkLst>
            <pc:docMk/>
            <pc:sldMk cId="1817554905" sldId="335"/>
            <ac:picMk id="8" creationId="{6CB01522-2A71-7ADC-B3DB-0CAD35315FCA}"/>
          </ac:picMkLst>
        </pc:picChg>
        <pc:picChg chg="del">
          <ac:chgData name="Paula Desire Valdor" userId="" providerId="" clId="Web-{A815113E-8B5C-4B19-8DDA-D95275D2F584}" dt="2024-03-12T11:02:49.113" v="718"/>
          <ac:picMkLst>
            <pc:docMk/>
            <pc:sldMk cId="1817554905" sldId="335"/>
            <ac:picMk id="9" creationId="{38ACF6C6-B080-CA92-7560-EB8476332D20}"/>
          </ac:picMkLst>
        </pc:picChg>
        <pc:picChg chg="add mod">
          <ac:chgData name="Paula Desire Valdor" userId="" providerId="" clId="Web-{A815113E-8B5C-4B19-8DDA-D95275D2F584}" dt="2024-03-12T11:14:33.158" v="920" actId="1076"/>
          <ac:picMkLst>
            <pc:docMk/>
            <pc:sldMk cId="1817554905" sldId="335"/>
            <ac:picMk id="12" creationId="{55F31408-C737-2EEE-75CF-93C0027E39D3}"/>
          </ac:picMkLst>
        </pc:picChg>
      </pc:sldChg>
    </pc:docChg>
  </pc:docChgLst>
  <pc:docChgLst>
    <pc:chgData name="Paula Desire Valdor" userId="yqvzYRsRjhv6Cl9iOzzroxyf/aYCGzGuIapPskMD2Jo=" providerId="None" clId="Web-{9146C9EC-8B26-462F-A4CD-7629CE373D88}"/>
    <pc:docChg chg="delSld">
      <pc:chgData name="Paula Desire Valdor" userId="yqvzYRsRjhv6Cl9iOzzroxyf/aYCGzGuIapPskMD2Jo=" providerId="None" clId="Web-{9146C9EC-8B26-462F-A4CD-7629CE373D88}" dt="2024-03-11T12:52:59.416" v="5"/>
      <pc:docMkLst>
        <pc:docMk/>
      </pc:docMkLst>
      <pc:sldChg chg="del">
        <pc:chgData name="Paula Desire Valdor" userId="yqvzYRsRjhv6Cl9iOzzroxyf/aYCGzGuIapPskMD2Jo=" providerId="None" clId="Web-{9146C9EC-8B26-462F-A4CD-7629CE373D88}" dt="2024-03-11T12:52:40.635" v="0"/>
        <pc:sldMkLst>
          <pc:docMk/>
          <pc:sldMk cId="858193309" sldId="298"/>
        </pc:sldMkLst>
      </pc:sldChg>
      <pc:sldChg chg="del">
        <pc:chgData name="Paula Desire Valdor" userId="yqvzYRsRjhv6Cl9iOzzroxyf/aYCGzGuIapPskMD2Jo=" providerId="None" clId="Web-{9146C9EC-8B26-462F-A4CD-7629CE373D88}" dt="2024-03-11T12:52:49.166" v="3"/>
        <pc:sldMkLst>
          <pc:docMk/>
          <pc:sldMk cId="3001464524" sldId="308"/>
        </pc:sldMkLst>
      </pc:sldChg>
      <pc:sldChg chg="del">
        <pc:chgData name="Paula Desire Valdor" userId="yqvzYRsRjhv6Cl9iOzzroxyf/aYCGzGuIapPskMD2Jo=" providerId="None" clId="Web-{9146C9EC-8B26-462F-A4CD-7629CE373D88}" dt="2024-03-11T12:52:59.416" v="5"/>
        <pc:sldMkLst>
          <pc:docMk/>
          <pc:sldMk cId="3091463559" sldId="317"/>
        </pc:sldMkLst>
      </pc:sldChg>
      <pc:sldChg chg="del">
        <pc:chgData name="Paula Desire Valdor" userId="yqvzYRsRjhv6Cl9iOzzroxyf/aYCGzGuIapPskMD2Jo=" providerId="None" clId="Web-{9146C9EC-8B26-462F-A4CD-7629CE373D88}" dt="2024-03-11T12:52:45.213" v="2"/>
        <pc:sldMkLst>
          <pc:docMk/>
          <pc:sldMk cId="1345519416" sldId="321"/>
        </pc:sldMkLst>
      </pc:sldChg>
      <pc:sldChg chg="del">
        <pc:chgData name="Paula Desire Valdor" userId="yqvzYRsRjhv6Cl9iOzzroxyf/aYCGzGuIapPskMD2Jo=" providerId="None" clId="Web-{9146C9EC-8B26-462F-A4CD-7629CE373D88}" dt="2024-03-11T12:52:42.900" v="1"/>
        <pc:sldMkLst>
          <pc:docMk/>
          <pc:sldMk cId="3947036338" sldId="322"/>
        </pc:sldMkLst>
      </pc:sldChg>
      <pc:sldChg chg="del">
        <pc:chgData name="Paula Desire Valdor" userId="yqvzYRsRjhv6Cl9iOzzroxyf/aYCGzGuIapPskMD2Jo=" providerId="None" clId="Web-{9146C9EC-8B26-462F-A4CD-7629CE373D88}" dt="2024-03-11T12:52:55.010" v="4"/>
        <pc:sldMkLst>
          <pc:docMk/>
          <pc:sldMk cId="3360167906" sldId="338"/>
        </pc:sldMkLst>
      </pc:sldChg>
    </pc:docChg>
  </pc:docChgLst>
  <pc:docChgLst>
    <pc:chgData name="Paula Desire Valdor" userId="yqvzYRsRjhv6Cl9iOzzroxyf/aYCGzGuIapPskMD2Jo=" providerId="None" clId="Web-{A01148A4-01DB-46B3-8DA4-ED241A5567A9}"/>
    <pc:docChg chg="addSld delSld modSld sldOrd">
      <pc:chgData name="Paula Desire Valdor" userId="yqvzYRsRjhv6Cl9iOzzroxyf/aYCGzGuIapPskMD2Jo=" providerId="None" clId="Web-{A01148A4-01DB-46B3-8DA4-ED241A5567A9}" dt="2024-03-11T17:57:45.273" v="3148" actId="20577"/>
      <pc:docMkLst>
        <pc:docMk/>
      </pc:docMkLst>
      <pc:sldChg chg="del">
        <pc:chgData name="Paula Desire Valdor" userId="yqvzYRsRjhv6Cl9iOzzroxyf/aYCGzGuIapPskMD2Jo=" providerId="None" clId="Web-{A01148A4-01DB-46B3-8DA4-ED241A5567A9}" dt="2024-03-11T16:59:28.092" v="2347"/>
        <pc:sldMkLst>
          <pc:docMk/>
          <pc:sldMk cId="0" sldId="261"/>
        </pc:sldMkLst>
      </pc:sldChg>
      <pc:sldChg chg="addSp delSp modSp">
        <pc:chgData name="Paula Desire Valdor" userId="yqvzYRsRjhv6Cl9iOzzroxyf/aYCGzGuIapPskMD2Jo=" providerId="None" clId="Web-{A01148A4-01DB-46B3-8DA4-ED241A5567A9}" dt="2024-03-11T16:11:41.630" v="1292" actId="20577"/>
        <pc:sldMkLst>
          <pc:docMk/>
          <pc:sldMk cId="0" sldId="263"/>
        </pc:sldMkLst>
        <pc:spChg chg="add del">
          <ac:chgData name="Paula Desire Valdor" userId="yqvzYRsRjhv6Cl9iOzzroxyf/aYCGzGuIapPskMD2Jo=" providerId="None" clId="Web-{A01148A4-01DB-46B3-8DA4-ED241A5567A9}" dt="2024-03-11T13:27:00.203" v="410"/>
          <ac:spMkLst>
            <pc:docMk/>
            <pc:sldMk cId="0" sldId="263"/>
            <ac:spMk id="2" creationId="{0AB8E343-AD7A-20B9-C688-92CC1BD94096}"/>
          </ac:spMkLst>
        </pc:spChg>
        <pc:spChg chg="add del mod">
          <ac:chgData name="Paula Desire Valdor" userId="yqvzYRsRjhv6Cl9iOzzroxyf/aYCGzGuIapPskMD2Jo=" providerId="None" clId="Web-{A01148A4-01DB-46B3-8DA4-ED241A5567A9}" dt="2024-03-11T15:23:44.949" v="925"/>
          <ac:spMkLst>
            <pc:docMk/>
            <pc:sldMk cId="0" sldId="263"/>
            <ac:spMk id="2" creationId="{88290EC5-58C9-5709-B4EC-86C8EBF1DFE7}"/>
          </ac:spMkLst>
        </pc:spChg>
        <pc:spChg chg="del">
          <ac:chgData name="Paula Desire Valdor" userId="yqvzYRsRjhv6Cl9iOzzroxyf/aYCGzGuIapPskMD2Jo=" providerId="None" clId="Web-{A01148A4-01DB-46B3-8DA4-ED241A5567A9}" dt="2024-03-11T13:24:11.792" v="393"/>
          <ac:spMkLst>
            <pc:docMk/>
            <pc:sldMk cId="0" sldId="263"/>
            <ac:spMk id="3" creationId="{4D6F37EF-6882-835A-7C8D-D9A8C520F09B}"/>
          </ac:spMkLst>
        </pc:spChg>
        <pc:spChg chg="mod">
          <ac:chgData name="Paula Desire Valdor" userId="yqvzYRsRjhv6Cl9iOzzroxyf/aYCGzGuIapPskMD2Jo=" providerId="None" clId="Web-{A01148A4-01DB-46B3-8DA4-ED241A5567A9}" dt="2024-03-11T15:23:57.199" v="927" actId="20577"/>
          <ac:spMkLst>
            <pc:docMk/>
            <pc:sldMk cId="0" sldId="263"/>
            <ac:spMk id="4" creationId="{624F1F12-7E0F-0FED-BF0F-25504A618D0F}"/>
          </ac:spMkLst>
        </pc:spChg>
        <pc:spChg chg="add mod">
          <ac:chgData name="Paula Desire Valdor" userId="yqvzYRsRjhv6Cl9iOzzroxyf/aYCGzGuIapPskMD2Jo=" providerId="None" clId="Web-{A01148A4-01DB-46B3-8DA4-ED241A5567A9}" dt="2024-03-11T15:16:58.829" v="918" actId="14100"/>
          <ac:spMkLst>
            <pc:docMk/>
            <pc:sldMk cId="0" sldId="263"/>
            <ac:spMk id="5" creationId="{3131E1A0-D834-CA15-5504-90C66A34C6D3}"/>
          </ac:spMkLst>
        </pc:spChg>
        <pc:spChg chg="add mod">
          <ac:chgData name="Paula Desire Valdor" userId="yqvzYRsRjhv6Cl9iOzzroxyf/aYCGzGuIapPskMD2Jo=" providerId="None" clId="Web-{A01148A4-01DB-46B3-8DA4-ED241A5567A9}" dt="2024-03-11T16:11:41.630" v="1292" actId="20577"/>
          <ac:spMkLst>
            <pc:docMk/>
            <pc:sldMk cId="0" sldId="263"/>
            <ac:spMk id="6" creationId="{97C1B78C-CE2D-8FAD-608B-8DE95D6C1633}"/>
          </ac:spMkLst>
        </pc:spChg>
        <pc:spChg chg="del mod">
          <ac:chgData name="Paula Desire Valdor" userId="yqvzYRsRjhv6Cl9iOzzroxyf/aYCGzGuIapPskMD2Jo=" providerId="None" clId="Web-{A01148A4-01DB-46B3-8DA4-ED241A5567A9}" dt="2024-03-11T14:00:17.751" v="664"/>
          <ac:spMkLst>
            <pc:docMk/>
            <pc:sldMk cId="0" sldId="263"/>
            <ac:spMk id="279" creationId="{00000000-0000-0000-0000-000000000000}"/>
          </ac:spMkLst>
        </pc:spChg>
        <pc:spChg chg="mod">
          <ac:chgData name="Paula Desire Valdor" userId="yqvzYRsRjhv6Cl9iOzzroxyf/aYCGzGuIapPskMD2Jo=" providerId="None" clId="Web-{A01148A4-01DB-46B3-8DA4-ED241A5567A9}" dt="2024-03-11T16:05:56.590" v="1272" actId="20577"/>
          <ac:spMkLst>
            <pc:docMk/>
            <pc:sldMk cId="0" sldId="263"/>
            <ac:spMk id="280" creationId="{00000000-0000-0000-0000-000000000000}"/>
          </ac:spMkLst>
        </pc:spChg>
      </pc:sldChg>
      <pc:sldChg chg="addSp delSp modSp">
        <pc:chgData name="Paula Desire Valdor" userId="yqvzYRsRjhv6Cl9iOzzroxyf/aYCGzGuIapPskMD2Jo=" providerId="None" clId="Web-{A01148A4-01DB-46B3-8DA4-ED241A5567A9}" dt="2024-03-11T16:59:00.185" v="2343" actId="20577"/>
        <pc:sldMkLst>
          <pc:docMk/>
          <pc:sldMk cId="0" sldId="264"/>
        </pc:sldMkLst>
        <pc:spChg chg="mod">
          <ac:chgData name="Paula Desire Valdor" userId="yqvzYRsRjhv6Cl9iOzzroxyf/aYCGzGuIapPskMD2Jo=" providerId="None" clId="Web-{A01148A4-01DB-46B3-8DA4-ED241A5567A9}" dt="2024-03-11T16:05:59.559" v="1273" actId="20577"/>
          <ac:spMkLst>
            <pc:docMk/>
            <pc:sldMk cId="0" sldId="264"/>
            <ac:spMk id="5" creationId="{4BF67B59-71B5-989C-730A-9AEBB2102FEA}"/>
          </ac:spMkLst>
        </pc:spChg>
        <pc:spChg chg="mod">
          <ac:chgData name="Paula Desire Valdor" userId="yqvzYRsRjhv6Cl9iOzzroxyf/aYCGzGuIapPskMD2Jo=" providerId="None" clId="Web-{A01148A4-01DB-46B3-8DA4-ED241A5567A9}" dt="2024-03-11T15:32:35.790" v="1111" actId="1076"/>
          <ac:spMkLst>
            <pc:docMk/>
            <pc:sldMk cId="0" sldId="264"/>
            <ac:spMk id="7" creationId="{5A00CA84-578B-E5DC-1269-D3096A680AA9}"/>
          </ac:spMkLst>
        </pc:spChg>
        <pc:spChg chg="add del mod">
          <ac:chgData name="Paula Desire Valdor" userId="yqvzYRsRjhv6Cl9iOzzroxyf/aYCGzGuIapPskMD2Jo=" providerId="None" clId="Web-{A01148A4-01DB-46B3-8DA4-ED241A5567A9}" dt="2024-03-11T15:32:16.477" v="1104"/>
          <ac:spMkLst>
            <pc:docMk/>
            <pc:sldMk cId="0" sldId="264"/>
            <ac:spMk id="9" creationId="{4BA728AE-D6A4-1C1D-B49F-8049E4D92DFA}"/>
          </ac:spMkLst>
        </pc:spChg>
        <pc:spChg chg="add mod">
          <ac:chgData name="Paula Desire Valdor" userId="yqvzYRsRjhv6Cl9iOzzroxyf/aYCGzGuIapPskMD2Jo=" providerId="None" clId="Web-{A01148A4-01DB-46B3-8DA4-ED241A5567A9}" dt="2024-03-11T15:56:05.560" v="1248" actId="20577"/>
          <ac:spMkLst>
            <pc:docMk/>
            <pc:sldMk cId="0" sldId="264"/>
            <ac:spMk id="10" creationId="{1A4B7DAF-F1FF-C86B-5C01-1C66ECAEE764}"/>
          </ac:spMkLst>
        </pc:spChg>
        <pc:spChg chg="add mod">
          <ac:chgData name="Paula Desire Valdor" userId="yqvzYRsRjhv6Cl9iOzzroxyf/aYCGzGuIapPskMD2Jo=" providerId="None" clId="Web-{A01148A4-01DB-46B3-8DA4-ED241A5567A9}" dt="2024-03-11T16:59:00.185" v="2343" actId="20577"/>
          <ac:spMkLst>
            <pc:docMk/>
            <pc:sldMk cId="0" sldId="264"/>
            <ac:spMk id="11" creationId="{31D356F0-2FF8-FE6A-D5E0-A5DC8B18D0DD}"/>
          </ac:spMkLst>
        </pc:spChg>
        <pc:spChg chg="add mod">
          <ac:chgData name="Paula Desire Valdor" userId="yqvzYRsRjhv6Cl9iOzzroxyf/aYCGzGuIapPskMD2Jo=" providerId="None" clId="Web-{A01148A4-01DB-46B3-8DA4-ED241A5567A9}" dt="2024-03-11T15:56:55.451" v="1270" actId="14100"/>
          <ac:spMkLst>
            <pc:docMk/>
            <pc:sldMk cId="0" sldId="264"/>
            <ac:spMk id="14" creationId="{61278590-32B7-801B-0D55-F6C802F6F4F2}"/>
          </ac:spMkLst>
        </pc:spChg>
        <pc:picChg chg="mod">
          <ac:chgData name="Paula Desire Valdor" userId="yqvzYRsRjhv6Cl9iOzzroxyf/aYCGzGuIapPskMD2Jo=" providerId="None" clId="Web-{A01148A4-01DB-46B3-8DA4-ED241A5567A9}" dt="2024-03-11T15:55:44.746" v="1232" actId="1076"/>
          <ac:picMkLst>
            <pc:docMk/>
            <pc:sldMk cId="0" sldId="264"/>
            <ac:picMk id="2" creationId="{408889D9-A3D3-C4A1-F46D-9E354CB92DAA}"/>
          </ac:picMkLst>
        </pc:picChg>
        <pc:picChg chg="del">
          <ac:chgData name="Paula Desire Valdor" userId="yqvzYRsRjhv6Cl9iOzzroxyf/aYCGzGuIapPskMD2Jo=" providerId="None" clId="Web-{A01148A4-01DB-46B3-8DA4-ED241A5567A9}" dt="2024-03-11T15:25:57.967" v="928"/>
          <ac:picMkLst>
            <pc:docMk/>
            <pc:sldMk cId="0" sldId="264"/>
            <ac:picMk id="6" creationId="{3EBD72FF-6085-AEEF-1349-BD0C8B4A1BCF}"/>
          </ac:picMkLst>
        </pc:picChg>
        <pc:picChg chg="add mod">
          <ac:chgData name="Paula Desire Valdor" userId="yqvzYRsRjhv6Cl9iOzzroxyf/aYCGzGuIapPskMD2Jo=" providerId="None" clId="Web-{A01148A4-01DB-46B3-8DA4-ED241A5567A9}" dt="2024-03-11T15:55:50.122" v="1235" actId="1076"/>
          <ac:picMkLst>
            <pc:docMk/>
            <pc:sldMk cId="0" sldId="264"/>
            <ac:picMk id="13" creationId="{1D000B3D-81D3-43D3-F39B-D6423E5D5B9C}"/>
          </ac:picMkLst>
        </pc:picChg>
      </pc:sldChg>
      <pc:sldChg chg="addSp delSp modSp ord">
        <pc:chgData name="Paula Desire Valdor" userId="yqvzYRsRjhv6Cl9iOzzroxyf/aYCGzGuIapPskMD2Jo=" providerId="None" clId="Web-{A01148A4-01DB-46B3-8DA4-ED241A5567A9}" dt="2024-03-11T16:54:30.256" v="2190" actId="20577"/>
        <pc:sldMkLst>
          <pc:docMk/>
          <pc:sldMk cId="507255649" sldId="306"/>
        </pc:sldMkLst>
        <pc:spChg chg="mod">
          <ac:chgData name="Paula Desire Valdor" userId="yqvzYRsRjhv6Cl9iOzzroxyf/aYCGzGuIapPskMD2Jo=" providerId="None" clId="Web-{A01148A4-01DB-46B3-8DA4-ED241A5567A9}" dt="2024-03-11T16:54:30.256" v="2190" actId="20577"/>
          <ac:spMkLst>
            <pc:docMk/>
            <pc:sldMk cId="507255649" sldId="306"/>
            <ac:spMk id="6" creationId="{D1A93580-050D-D5A8-A9D4-804174685E43}"/>
          </ac:spMkLst>
        </pc:spChg>
        <pc:spChg chg="add mod">
          <ac:chgData name="Paula Desire Valdor" userId="yqvzYRsRjhv6Cl9iOzzroxyf/aYCGzGuIapPskMD2Jo=" providerId="None" clId="Web-{A01148A4-01DB-46B3-8DA4-ED241A5567A9}" dt="2024-03-11T16:53:48.084" v="2149" actId="20577"/>
          <ac:spMkLst>
            <pc:docMk/>
            <pc:sldMk cId="507255649" sldId="306"/>
            <ac:spMk id="7" creationId="{47F351F1-9C7B-AF2E-2081-950B70BB6597}"/>
          </ac:spMkLst>
        </pc:spChg>
        <pc:spChg chg="add mod">
          <ac:chgData name="Paula Desire Valdor" userId="yqvzYRsRjhv6Cl9iOzzroxyf/aYCGzGuIapPskMD2Jo=" providerId="None" clId="Web-{A01148A4-01DB-46B3-8DA4-ED241A5567A9}" dt="2024-03-11T16:24:48.759" v="1399" actId="1076"/>
          <ac:spMkLst>
            <pc:docMk/>
            <pc:sldMk cId="507255649" sldId="306"/>
            <ac:spMk id="8" creationId="{0EE7E0DE-9616-CDB8-01F7-A3617BB648E1}"/>
          </ac:spMkLst>
        </pc:spChg>
        <pc:spChg chg="add del">
          <ac:chgData name="Paula Desire Valdor" userId="yqvzYRsRjhv6Cl9iOzzroxyf/aYCGzGuIapPskMD2Jo=" providerId="None" clId="Web-{A01148A4-01DB-46B3-8DA4-ED241A5567A9}" dt="2024-03-11T16:12:04.708" v="1294"/>
          <ac:spMkLst>
            <pc:docMk/>
            <pc:sldMk cId="507255649" sldId="306"/>
            <ac:spMk id="10" creationId="{CF5F2FA0-6FCD-65EB-EE22-D952B51DE651}"/>
          </ac:spMkLst>
        </pc:spChg>
        <pc:spChg chg="add del mod">
          <ac:chgData name="Paula Desire Valdor" userId="yqvzYRsRjhv6Cl9iOzzroxyf/aYCGzGuIapPskMD2Jo=" providerId="None" clId="Web-{A01148A4-01DB-46B3-8DA4-ED241A5567A9}" dt="2024-03-11T16:15:25.448" v="1298"/>
          <ac:spMkLst>
            <pc:docMk/>
            <pc:sldMk cId="507255649" sldId="306"/>
            <ac:spMk id="14" creationId="{1E50F6D9-7FDE-0D14-196D-49F3B4BFB5C4}"/>
          </ac:spMkLst>
        </pc:spChg>
        <pc:spChg chg="mod">
          <ac:chgData name="Paula Desire Valdor" userId="yqvzYRsRjhv6Cl9iOzzroxyf/aYCGzGuIapPskMD2Jo=" providerId="None" clId="Web-{A01148A4-01DB-46B3-8DA4-ED241A5567A9}" dt="2024-03-11T16:07:16.920" v="1275" actId="20577"/>
          <ac:spMkLst>
            <pc:docMk/>
            <pc:sldMk cId="507255649" sldId="306"/>
            <ac:spMk id="257" creationId="{00000000-0000-0000-0000-000000000000}"/>
          </ac:spMkLst>
        </pc:spChg>
        <pc:grpChg chg="mod">
          <ac:chgData name="Paula Desire Valdor" userId="yqvzYRsRjhv6Cl9iOzzroxyf/aYCGzGuIapPskMD2Jo=" providerId="None" clId="Web-{A01148A4-01DB-46B3-8DA4-ED241A5567A9}" dt="2024-03-11T16:35:28.040" v="1523" actId="1076"/>
          <ac:grpSpMkLst>
            <pc:docMk/>
            <pc:sldMk cId="507255649" sldId="306"/>
            <ac:grpSpMk id="16" creationId="{1D8CDE69-B3EF-96EE-EEE8-D656CD644A75}"/>
          </ac:grpSpMkLst>
        </pc:grpChg>
      </pc:sldChg>
      <pc:sldChg chg="del">
        <pc:chgData name="Paula Desire Valdor" userId="yqvzYRsRjhv6Cl9iOzzroxyf/aYCGzGuIapPskMD2Jo=" providerId="None" clId="Web-{A01148A4-01DB-46B3-8DA4-ED241A5567A9}" dt="2024-03-11T17:07:33.385" v="2729"/>
        <pc:sldMkLst>
          <pc:docMk/>
          <pc:sldMk cId="2609353618" sldId="310"/>
        </pc:sldMkLst>
      </pc:sldChg>
      <pc:sldChg chg="add del ord">
        <pc:chgData name="Paula Desire Valdor" userId="yqvzYRsRjhv6Cl9iOzzroxyf/aYCGzGuIapPskMD2Jo=" providerId="None" clId="Web-{A01148A4-01DB-46B3-8DA4-ED241A5567A9}" dt="2024-03-11T16:05:48.762" v="1271"/>
        <pc:sldMkLst>
          <pc:docMk/>
          <pc:sldMk cId="246464739" sldId="311"/>
        </pc:sldMkLst>
      </pc:sldChg>
      <pc:sldChg chg="del">
        <pc:chgData name="Paula Desire Valdor" userId="yqvzYRsRjhv6Cl9iOzzroxyf/aYCGzGuIapPskMD2Jo=" providerId="None" clId="Web-{A01148A4-01DB-46B3-8DA4-ED241A5567A9}" dt="2024-03-11T17:08:05.871" v="2730"/>
        <pc:sldMkLst>
          <pc:docMk/>
          <pc:sldMk cId="792813091" sldId="312"/>
        </pc:sldMkLst>
      </pc:sldChg>
      <pc:sldChg chg="delSp modSp">
        <pc:chgData name="Paula Desire Valdor" userId="yqvzYRsRjhv6Cl9iOzzroxyf/aYCGzGuIapPskMD2Jo=" providerId="None" clId="Web-{A01148A4-01DB-46B3-8DA4-ED241A5567A9}" dt="2024-03-11T17:57:45.273" v="3148" actId="20577"/>
        <pc:sldMkLst>
          <pc:docMk/>
          <pc:sldMk cId="4110508587" sldId="315"/>
        </pc:sldMkLst>
        <pc:spChg chg="del">
          <ac:chgData name="Paula Desire Valdor" userId="yqvzYRsRjhv6Cl9iOzzroxyf/aYCGzGuIapPskMD2Jo=" providerId="None" clId="Web-{A01148A4-01DB-46B3-8DA4-ED241A5567A9}" dt="2024-03-11T17:54:40.939" v="3145"/>
          <ac:spMkLst>
            <pc:docMk/>
            <pc:sldMk cId="4110508587" sldId="315"/>
            <ac:spMk id="3" creationId="{632E9593-AA7E-D6BF-50C7-C52432025299}"/>
          </ac:spMkLst>
        </pc:spChg>
        <pc:spChg chg="mod">
          <ac:chgData name="Paula Desire Valdor" userId="yqvzYRsRjhv6Cl9iOzzroxyf/aYCGzGuIapPskMD2Jo=" providerId="None" clId="Web-{A01148A4-01DB-46B3-8DA4-ED241A5567A9}" dt="2024-03-11T17:57:45.273" v="3148" actId="20577"/>
          <ac:spMkLst>
            <pc:docMk/>
            <pc:sldMk cId="4110508587" sldId="315"/>
            <ac:spMk id="5" creationId="{F893B75C-633E-BCAE-7A11-B275A677E7E0}"/>
          </ac:spMkLst>
        </pc:spChg>
      </pc:sldChg>
      <pc:sldChg chg="delSp del">
        <pc:chgData name="Paula Desire Valdor" userId="yqvzYRsRjhv6Cl9iOzzroxyf/aYCGzGuIapPskMD2Jo=" providerId="None" clId="Web-{A01148A4-01DB-46B3-8DA4-ED241A5567A9}" dt="2024-03-11T17:53:35.031" v="3133"/>
        <pc:sldMkLst>
          <pc:docMk/>
          <pc:sldMk cId="1700826263" sldId="320"/>
        </pc:sldMkLst>
        <pc:spChg chg="del">
          <ac:chgData name="Paula Desire Valdor" userId="yqvzYRsRjhv6Cl9iOzzroxyf/aYCGzGuIapPskMD2Jo=" providerId="None" clId="Web-{A01148A4-01DB-46B3-8DA4-ED241A5567A9}" dt="2024-03-11T17:52:36.405" v="3129"/>
          <ac:spMkLst>
            <pc:docMk/>
            <pc:sldMk cId="1700826263" sldId="320"/>
            <ac:spMk id="5" creationId="{3CE82F9C-41DC-CA21-BD47-83017F477BA8}"/>
          </ac:spMkLst>
        </pc:spChg>
      </pc:sldChg>
      <pc:sldChg chg="modSp">
        <pc:chgData name="Paula Desire Valdor" userId="yqvzYRsRjhv6Cl9iOzzroxyf/aYCGzGuIapPskMD2Jo=" providerId="None" clId="Web-{A01148A4-01DB-46B3-8DA4-ED241A5567A9}" dt="2024-03-11T17:27:35.440" v="2752"/>
        <pc:sldMkLst>
          <pc:docMk/>
          <pc:sldMk cId="1537098994" sldId="323"/>
        </pc:sldMkLst>
        <pc:graphicFrameChg chg="mod modGraphic">
          <ac:chgData name="Paula Desire Valdor" userId="yqvzYRsRjhv6Cl9iOzzroxyf/aYCGzGuIapPskMD2Jo=" providerId="None" clId="Web-{A01148A4-01DB-46B3-8DA4-ED241A5567A9}" dt="2024-03-11T17:27:35.440" v="2752"/>
          <ac:graphicFrameMkLst>
            <pc:docMk/>
            <pc:sldMk cId="1537098994" sldId="323"/>
            <ac:graphicFrameMk id="3" creationId="{680CFCD2-AB57-FAD2-F5AF-B384807F3C4C}"/>
          </ac:graphicFrameMkLst>
        </pc:graphicFrameChg>
      </pc:sldChg>
      <pc:sldChg chg="modSp add del replId">
        <pc:chgData name="Paula Desire Valdor" userId="yqvzYRsRjhv6Cl9iOzzroxyf/aYCGzGuIapPskMD2Jo=" providerId="None" clId="Web-{A01148A4-01DB-46B3-8DA4-ED241A5567A9}" dt="2024-03-11T16:37:43.950" v="1611"/>
        <pc:sldMkLst>
          <pc:docMk/>
          <pc:sldMk cId="2712330292" sldId="333"/>
        </pc:sldMkLst>
        <pc:spChg chg="mod">
          <ac:chgData name="Paula Desire Valdor" userId="yqvzYRsRjhv6Cl9iOzzroxyf/aYCGzGuIapPskMD2Jo=" providerId="None" clId="Web-{A01148A4-01DB-46B3-8DA4-ED241A5567A9}" dt="2024-03-11T16:36:11.604" v="1567" actId="20577"/>
          <ac:spMkLst>
            <pc:docMk/>
            <pc:sldMk cId="2712330292" sldId="333"/>
            <ac:spMk id="7" creationId="{47F351F1-9C7B-AF2E-2081-950B70BB6597}"/>
          </ac:spMkLst>
        </pc:spChg>
        <pc:spChg chg="mod">
          <ac:chgData name="Paula Desire Valdor" userId="yqvzYRsRjhv6Cl9iOzzroxyf/aYCGzGuIapPskMD2Jo=" providerId="None" clId="Web-{A01148A4-01DB-46B3-8DA4-ED241A5567A9}" dt="2024-03-11T16:35:42.572" v="1529" actId="20577"/>
          <ac:spMkLst>
            <pc:docMk/>
            <pc:sldMk cId="2712330292" sldId="333"/>
            <ac:spMk id="259" creationId="{00000000-0000-0000-0000-000000000000}"/>
          </ac:spMkLst>
        </pc:spChg>
      </pc:sldChg>
      <pc:sldChg chg="delSp modSp add replId">
        <pc:chgData name="Paula Desire Valdor" userId="yqvzYRsRjhv6Cl9iOzzroxyf/aYCGzGuIapPskMD2Jo=" providerId="None" clId="Web-{A01148A4-01DB-46B3-8DA4-ED241A5567A9}" dt="2024-03-11T17:33:02.746" v="2757" actId="20577"/>
        <pc:sldMkLst>
          <pc:docMk/>
          <pc:sldMk cId="2838297099" sldId="333"/>
        </pc:sldMkLst>
        <pc:spChg chg="mod">
          <ac:chgData name="Paula Desire Valdor" userId="yqvzYRsRjhv6Cl9iOzzroxyf/aYCGzGuIapPskMD2Jo=" providerId="None" clId="Web-{A01148A4-01DB-46B3-8DA4-ED241A5567A9}" dt="2024-03-11T17:33:02.746" v="2757" actId="20577"/>
          <ac:spMkLst>
            <pc:docMk/>
            <pc:sldMk cId="2838297099" sldId="333"/>
            <ac:spMk id="6" creationId="{D1A93580-050D-D5A8-A9D4-804174685E43}"/>
          </ac:spMkLst>
        </pc:spChg>
        <pc:spChg chg="mod">
          <ac:chgData name="Paula Desire Valdor" userId="yqvzYRsRjhv6Cl9iOzzroxyf/aYCGzGuIapPskMD2Jo=" providerId="None" clId="Web-{A01148A4-01DB-46B3-8DA4-ED241A5567A9}" dt="2024-03-11T16:38:11.326" v="1643" actId="20577"/>
          <ac:spMkLst>
            <pc:docMk/>
            <pc:sldMk cId="2838297099" sldId="333"/>
            <ac:spMk id="7" creationId="{47F351F1-9C7B-AF2E-2081-950B70BB6597}"/>
          </ac:spMkLst>
        </pc:spChg>
        <pc:spChg chg="del">
          <ac:chgData name="Paula Desire Valdor" userId="yqvzYRsRjhv6Cl9iOzzroxyf/aYCGzGuIapPskMD2Jo=" providerId="None" clId="Web-{A01148A4-01DB-46B3-8DA4-ED241A5567A9}" dt="2024-03-11T16:52:46.004" v="2111"/>
          <ac:spMkLst>
            <pc:docMk/>
            <pc:sldMk cId="2838297099" sldId="333"/>
            <ac:spMk id="8" creationId="{0EE7E0DE-9616-CDB8-01F7-A3617BB648E1}"/>
          </ac:spMkLst>
        </pc:spChg>
        <pc:spChg chg="mod">
          <ac:chgData name="Paula Desire Valdor" userId="yqvzYRsRjhv6Cl9iOzzroxyf/aYCGzGuIapPskMD2Jo=" providerId="None" clId="Web-{A01148A4-01DB-46B3-8DA4-ED241A5567A9}" dt="2024-03-11T16:56:41.885" v="2200" actId="20577"/>
          <ac:spMkLst>
            <pc:docMk/>
            <pc:sldMk cId="2838297099" sldId="333"/>
            <ac:spMk id="257" creationId="{00000000-0000-0000-0000-000000000000}"/>
          </ac:spMkLst>
        </pc:spChg>
        <pc:spChg chg="mod">
          <ac:chgData name="Paula Desire Valdor" userId="yqvzYRsRjhv6Cl9iOzzroxyf/aYCGzGuIapPskMD2Jo=" providerId="None" clId="Web-{A01148A4-01DB-46B3-8DA4-ED241A5567A9}" dt="2024-03-11T16:38:00.232" v="1619" actId="20577"/>
          <ac:spMkLst>
            <pc:docMk/>
            <pc:sldMk cId="2838297099" sldId="333"/>
            <ac:spMk id="259" creationId="{00000000-0000-0000-0000-000000000000}"/>
          </ac:spMkLst>
        </pc:spChg>
        <pc:grpChg chg="del">
          <ac:chgData name="Paula Desire Valdor" userId="yqvzYRsRjhv6Cl9iOzzroxyf/aYCGzGuIapPskMD2Jo=" providerId="None" clId="Web-{A01148A4-01DB-46B3-8DA4-ED241A5567A9}" dt="2024-03-11T16:52:44.113" v="2110"/>
          <ac:grpSpMkLst>
            <pc:docMk/>
            <pc:sldMk cId="2838297099" sldId="333"/>
            <ac:grpSpMk id="16" creationId="{1D8CDE69-B3EF-96EE-EEE8-D656CD644A75}"/>
          </ac:grpSpMkLst>
        </pc:grpChg>
      </pc:sldChg>
      <pc:sldChg chg="modSp add del replId">
        <pc:chgData name="Paula Desire Valdor" userId="yqvzYRsRjhv6Cl9iOzzroxyf/aYCGzGuIapPskMD2Jo=" providerId="None" clId="Web-{A01148A4-01DB-46B3-8DA4-ED241A5567A9}" dt="2024-03-11T17:00:16.421" v="2358"/>
        <pc:sldMkLst>
          <pc:docMk/>
          <pc:sldMk cId="1749675902" sldId="334"/>
        </pc:sldMkLst>
        <pc:spChg chg="mod">
          <ac:chgData name="Paula Desire Valdor" userId="yqvzYRsRjhv6Cl9iOzzroxyf/aYCGzGuIapPskMD2Jo=" providerId="None" clId="Web-{A01148A4-01DB-46B3-8DA4-ED241A5567A9}" dt="2024-03-11T17:00:10.437" v="2357" actId="20577"/>
          <ac:spMkLst>
            <pc:docMk/>
            <pc:sldMk cId="1749675902" sldId="334"/>
            <ac:spMk id="6" creationId="{D1A93580-050D-D5A8-A9D4-804174685E43}"/>
          </ac:spMkLst>
        </pc:spChg>
      </pc:sldChg>
      <pc:sldChg chg="addSp modSp add ord replId">
        <pc:chgData name="Paula Desire Valdor" userId="yqvzYRsRjhv6Cl9iOzzroxyf/aYCGzGuIapPskMD2Jo=" providerId="None" clId="Web-{A01148A4-01DB-46B3-8DA4-ED241A5567A9}" dt="2024-03-11T17:53:52.594" v="3144" actId="20577"/>
        <pc:sldMkLst>
          <pc:docMk/>
          <pc:sldMk cId="3115817055" sldId="334"/>
        </pc:sldMkLst>
        <pc:spChg chg="add mod">
          <ac:chgData name="Paula Desire Valdor" userId="yqvzYRsRjhv6Cl9iOzzroxyf/aYCGzGuIapPskMD2Jo=" providerId="None" clId="Web-{A01148A4-01DB-46B3-8DA4-ED241A5567A9}" dt="2024-03-11T17:52:45.108" v="3131" actId="1076"/>
          <ac:spMkLst>
            <pc:docMk/>
            <pc:sldMk cId="3115817055" sldId="334"/>
            <ac:spMk id="2" creationId="{3CE82F9C-41DC-CA21-BD47-83017F477BA8}"/>
          </ac:spMkLst>
        </pc:spChg>
        <pc:spChg chg="mod">
          <ac:chgData name="Paula Desire Valdor" userId="yqvzYRsRjhv6Cl9iOzzroxyf/aYCGzGuIapPskMD2Jo=" providerId="None" clId="Web-{A01148A4-01DB-46B3-8DA4-ED241A5567A9}" dt="2024-03-11T17:52:49.608" v="3132" actId="1076"/>
          <ac:spMkLst>
            <pc:docMk/>
            <pc:sldMk cId="3115817055" sldId="334"/>
            <ac:spMk id="6" creationId="{D1A93580-050D-D5A8-A9D4-804174685E43}"/>
          </ac:spMkLst>
        </pc:spChg>
        <pc:spChg chg="mod">
          <ac:chgData name="Paula Desire Valdor" userId="yqvzYRsRjhv6Cl9iOzzroxyf/aYCGzGuIapPskMD2Jo=" providerId="None" clId="Web-{A01148A4-01DB-46B3-8DA4-ED241A5567A9}" dt="2024-03-11T17:53:52.594" v="3144" actId="20577"/>
          <ac:spMkLst>
            <pc:docMk/>
            <pc:sldMk cId="3115817055" sldId="334"/>
            <ac:spMk id="7" creationId="{47F351F1-9C7B-AF2E-2081-950B70BB6597}"/>
          </ac:spMkLst>
        </pc:spChg>
        <pc:spChg chg="mod">
          <ac:chgData name="Paula Desire Valdor" userId="yqvzYRsRjhv6Cl9iOzzroxyf/aYCGzGuIapPskMD2Jo=" providerId="None" clId="Web-{A01148A4-01DB-46B3-8DA4-ED241A5567A9}" dt="2024-03-11T17:43:54.280" v="2766" actId="20577"/>
          <ac:spMkLst>
            <pc:docMk/>
            <pc:sldMk cId="3115817055" sldId="334"/>
            <ac:spMk id="259" creationId="{00000000-0000-0000-0000-000000000000}"/>
          </ac:spMkLst>
        </pc:spChg>
      </pc:sldChg>
    </pc:docChg>
  </pc:docChgLst>
  <pc:docChgLst>
    <pc:chgData name="Paula Desire Valdor" clId="Web-{20861C2A-8D70-4CF0-BA2B-9E3413CE30E4}"/>
    <pc:docChg chg="addSld delSld modSld sldOrd">
      <pc:chgData name="Paula Desire Valdor" userId="" providerId="" clId="Web-{20861C2A-8D70-4CF0-BA2B-9E3413CE30E4}" dt="2023-10-20T10:28:41.372" v="4598" actId="1076"/>
      <pc:docMkLst>
        <pc:docMk/>
      </pc:docMkLst>
      <pc:sldChg chg="modSp">
        <pc:chgData name="Paula Desire Valdor" userId="" providerId="" clId="Web-{20861C2A-8D70-4CF0-BA2B-9E3413CE30E4}" dt="2023-10-20T10:17:13.251" v="4088" actId="20577"/>
        <pc:sldMkLst>
          <pc:docMk/>
          <pc:sldMk cId="0" sldId="261"/>
        </pc:sldMkLst>
        <pc:spChg chg="mod">
          <ac:chgData name="Paula Desire Valdor" userId="" providerId="" clId="Web-{20861C2A-8D70-4CF0-BA2B-9E3413CE30E4}" dt="2023-10-20T10:17:13.251" v="4088" actId="20577"/>
          <ac:spMkLst>
            <pc:docMk/>
            <pc:sldMk cId="0" sldId="261"/>
            <ac:spMk id="264" creationId="{00000000-0000-0000-0000-000000000000}"/>
          </ac:spMkLst>
        </pc:spChg>
      </pc:sldChg>
      <pc:sldChg chg="modSp">
        <pc:chgData name="Paula Desire Valdor" userId="" providerId="" clId="Web-{20861C2A-8D70-4CF0-BA2B-9E3413CE30E4}" dt="2023-10-20T10:17:02.251" v="4084" actId="20577"/>
        <pc:sldMkLst>
          <pc:docMk/>
          <pc:sldMk cId="0" sldId="263"/>
        </pc:sldMkLst>
        <pc:spChg chg="mod">
          <ac:chgData name="Paula Desire Valdor" userId="" providerId="" clId="Web-{20861C2A-8D70-4CF0-BA2B-9E3413CE30E4}" dt="2023-10-20T10:17:02.251" v="4084" actId="20577"/>
          <ac:spMkLst>
            <pc:docMk/>
            <pc:sldMk cId="0" sldId="263"/>
            <ac:spMk id="280" creationId="{00000000-0000-0000-0000-000000000000}"/>
          </ac:spMkLst>
        </pc:spChg>
      </pc:sldChg>
      <pc:sldChg chg="addSp modSp">
        <pc:chgData name="Paula Desire Valdor" userId="" providerId="" clId="Web-{20861C2A-8D70-4CF0-BA2B-9E3413CE30E4}" dt="2023-10-20T10:17:06.439" v="4086" actId="20577"/>
        <pc:sldMkLst>
          <pc:docMk/>
          <pc:sldMk cId="0" sldId="264"/>
        </pc:sldMkLst>
        <pc:spChg chg="mod">
          <ac:chgData name="Paula Desire Valdor" userId="" providerId="" clId="Web-{20861C2A-8D70-4CF0-BA2B-9E3413CE30E4}" dt="2023-10-20T08:05:38.807" v="157" actId="20577"/>
          <ac:spMkLst>
            <pc:docMk/>
            <pc:sldMk cId="0" sldId="264"/>
            <ac:spMk id="4" creationId="{FCB3C905-D96D-FE7B-6861-410C85307545}"/>
          </ac:spMkLst>
        </pc:spChg>
        <pc:spChg chg="mod">
          <ac:chgData name="Paula Desire Valdor" userId="" providerId="" clId="Web-{20861C2A-8D70-4CF0-BA2B-9E3413CE30E4}" dt="2023-10-20T10:17:06.439" v="4086" actId="20577"/>
          <ac:spMkLst>
            <pc:docMk/>
            <pc:sldMk cId="0" sldId="264"/>
            <ac:spMk id="5" creationId="{4BF67B59-71B5-989C-730A-9AEBB2102FEA}"/>
          </ac:spMkLst>
        </pc:spChg>
        <pc:spChg chg="add mod">
          <ac:chgData name="Paula Desire Valdor" userId="" providerId="" clId="Web-{20861C2A-8D70-4CF0-BA2B-9E3413CE30E4}" dt="2023-10-20T08:05:57.808" v="164" actId="1076"/>
          <ac:spMkLst>
            <pc:docMk/>
            <pc:sldMk cId="0" sldId="264"/>
            <ac:spMk id="7" creationId="{5A00CA84-578B-E5DC-1269-D3096A680AA9}"/>
          </ac:spMkLst>
        </pc:spChg>
        <pc:picChg chg="mod">
          <ac:chgData name="Paula Desire Valdor" userId="" providerId="" clId="Web-{20861C2A-8D70-4CF0-BA2B-9E3413CE30E4}" dt="2023-10-20T08:11:39.946" v="255" actId="1076"/>
          <ac:picMkLst>
            <pc:docMk/>
            <pc:sldMk cId="0" sldId="264"/>
            <ac:picMk id="2" creationId="{408889D9-A3D3-C4A1-F46D-9E354CB92DAA}"/>
          </ac:picMkLst>
        </pc:picChg>
        <pc:picChg chg="mod">
          <ac:chgData name="Paula Desire Valdor" userId="" providerId="" clId="Web-{20861C2A-8D70-4CF0-BA2B-9E3413CE30E4}" dt="2023-10-20T08:11:41.821" v="256" actId="1076"/>
          <ac:picMkLst>
            <pc:docMk/>
            <pc:sldMk cId="0" sldId="264"/>
            <ac:picMk id="6" creationId="{3EBD72FF-6085-AEEF-1349-BD0C8B4A1BCF}"/>
          </ac:picMkLst>
        </pc:picChg>
      </pc:sldChg>
      <pc:sldChg chg="delSp modSp">
        <pc:chgData name="Paula Desire Valdor" userId="" providerId="" clId="Web-{20861C2A-8D70-4CF0-BA2B-9E3413CE30E4}" dt="2023-10-20T10:20:08.961" v="4136"/>
        <pc:sldMkLst>
          <pc:docMk/>
          <pc:sldMk cId="0" sldId="266"/>
        </pc:sldMkLst>
        <pc:spChg chg="mod">
          <ac:chgData name="Paula Desire Valdor" userId="" providerId="" clId="Web-{20861C2A-8D70-4CF0-BA2B-9E3413CE30E4}" dt="2023-10-20T10:18:08.691" v="4101" actId="20577"/>
          <ac:spMkLst>
            <pc:docMk/>
            <pc:sldMk cId="0" sldId="266"/>
            <ac:spMk id="7" creationId="{F81F251F-C86F-0918-B1A9-F2C0283C4B21}"/>
          </ac:spMkLst>
        </pc:spChg>
        <pc:spChg chg="mod">
          <ac:chgData name="Paula Desire Valdor" userId="" providerId="" clId="Web-{20861C2A-8D70-4CF0-BA2B-9E3413CE30E4}" dt="2023-10-20T09:37:30.456" v="2584" actId="20577"/>
          <ac:spMkLst>
            <pc:docMk/>
            <pc:sldMk cId="0" sldId="266"/>
            <ac:spMk id="23" creationId="{0F44B818-1688-4A05-0EC9-DFEC2E99677F}"/>
          </ac:spMkLst>
        </pc:spChg>
        <pc:spChg chg="mod">
          <ac:chgData name="Paula Desire Valdor" userId="" providerId="" clId="Web-{20861C2A-8D70-4CF0-BA2B-9E3413CE30E4}" dt="2023-10-20T10:18:58.271" v="4110" actId="20577"/>
          <ac:spMkLst>
            <pc:docMk/>
            <pc:sldMk cId="0" sldId="266"/>
            <ac:spMk id="286" creationId="{00000000-0000-0000-0000-000000000000}"/>
          </ac:spMkLst>
        </pc:spChg>
        <pc:spChg chg="del">
          <ac:chgData name="Paula Desire Valdor" userId="" providerId="" clId="Web-{20861C2A-8D70-4CF0-BA2B-9E3413CE30E4}" dt="2023-10-20T10:19:23.085" v="4111"/>
          <ac:spMkLst>
            <pc:docMk/>
            <pc:sldMk cId="0" sldId="266"/>
            <ac:spMk id="287" creationId="{00000000-0000-0000-0000-000000000000}"/>
          </ac:spMkLst>
        </pc:spChg>
        <pc:cxnChg chg="del">
          <ac:chgData name="Paula Desire Valdor" userId="" providerId="" clId="Web-{20861C2A-8D70-4CF0-BA2B-9E3413CE30E4}" dt="2023-10-20T10:20:08.961" v="4136"/>
          <ac:cxnSpMkLst>
            <pc:docMk/>
            <pc:sldMk cId="0" sldId="266"/>
            <ac:cxnSpMk id="4" creationId="{2BCEFC29-77E6-6214-CFBA-4B6F5156CF58}"/>
          </ac:cxnSpMkLst>
        </pc:cxnChg>
      </pc:sldChg>
      <pc:sldChg chg="addSp delSp modSp">
        <pc:chgData name="Paula Desire Valdor" userId="" providerId="" clId="Web-{20861C2A-8D70-4CF0-BA2B-9E3413CE30E4}" dt="2023-10-20T10:18:00.081" v="4100" actId="1076"/>
        <pc:sldMkLst>
          <pc:docMk/>
          <pc:sldMk cId="1516694917" sldId="296"/>
        </pc:sldMkLst>
        <pc:spChg chg="mod">
          <ac:chgData name="Paula Desire Valdor" userId="" providerId="" clId="Web-{20861C2A-8D70-4CF0-BA2B-9E3413CE30E4}" dt="2023-10-20T10:08:00.855" v="3752" actId="20577"/>
          <ac:spMkLst>
            <pc:docMk/>
            <pc:sldMk cId="1516694917" sldId="296"/>
            <ac:spMk id="2" creationId="{77C50E17-B9A0-BFDF-65D1-8E85FE18800C}"/>
          </ac:spMkLst>
        </pc:spChg>
        <pc:spChg chg="mod">
          <ac:chgData name="Paula Desire Valdor" userId="" providerId="" clId="Web-{20861C2A-8D70-4CF0-BA2B-9E3413CE30E4}" dt="2023-10-20T10:18:00.081" v="4100" actId="1076"/>
          <ac:spMkLst>
            <pc:docMk/>
            <pc:sldMk cId="1516694917" sldId="296"/>
            <ac:spMk id="3" creationId="{ADC0FF3C-AF9E-851B-C62F-95B9DA186BF6}"/>
          </ac:spMkLst>
        </pc:spChg>
        <pc:spChg chg="mod">
          <ac:chgData name="Paula Desire Valdor" userId="" providerId="" clId="Web-{20861C2A-8D70-4CF0-BA2B-9E3413CE30E4}" dt="2023-10-20T10:17:28.424" v="4092" actId="20577"/>
          <ac:spMkLst>
            <pc:docMk/>
            <pc:sldMk cId="1516694917" sldId="296"/>
            <ac:spMk id="4" creationId="{A24977B2-227F-4E74-8F20-92552597221F}"/>
          </ac:spMkLst>
        </pc:spChg>
        <pc:spChg chg="del">
          <ac:chgData name="Paula Desire Valdor" userId="" providerId="" clId="Web-{20861C2A-8D70-4CF0-BA2B-9E3413CE30E4}" dt="2023-10-20T10:08:03.183" v="3753"/>
          <ac:spMkLst>
            <pc:docMk/>
            <pc:sldMk cId="1516694917" sldId="296"/>
            <ac:spMk id="8" creationId="{B702AB60-5E19-172D-3DA0-C2512AB535EC}"/>
          </ac:spMkLst>
        </pc:spChg>
        <pc:spChg chg="mod">
          <ac:chgData name="Paula Desire Valdor" userId="" providerId="" clId="Web-{20861C2A-8D70-4CF0-BA2B-9E3413CE30E4}" dt="2023-10-20T10:17:50.722" v="4099" actId="20577"/>
          <ac:spMkLst>
            <pc:docMk/>
            <pc:sldMk cId="1516694917" sldId="296"/>
            <ac:spMk id="10" creationId="{61819743-E04E-0623-E768-638D1C85F0B7}"/>
          </ac:spMkLst>
        </pc:spChg>
        <pc:spChg chg="add mod">
          <ac:chgData name="Paula Desire Valdor" userId="" providerId="" clId="Web-{20861C2A-8D70-4CF0-BA2B-9E3413CE30E4}" dt="2023-10-20T10:17:47.909" v="4098" actId="20577"/>
          <ac:spMkLst>
            <pc:docMk/>
            <pc:sldMk cId="1516694917" sldId="296"/>
            <ac:spMk id="11" creationId="{15945611-4000-1C71-591C-E3C3BC9FA1E2}"/>
          </ac:spMkLst>
        </pc:spChg>
        <pc:spChg chg="mod">
          <ac:chgData name="Paula Desire Valdor" userId="" providerId="" clId="Web-{20861C2A-8D70-4CF0-BA2B-9E3413CE30E4}" dt="2023-10-20T10:03:49.126" v="3697" actId="20577"/>
          <ac:spMkLst>
            <pc:docMk/>
            <pc:sldMk cId="1516694917" sldId="296"/>
            <ac:spMk id="286" creationId="{00000000-0000-0000-0000-000000000000}"/>
          </ac:spMkLst>
        </pc:spChg>
        <pc:spChg chg="del mod">
          <ac:chgData name="Paula Desire Valdor" userId="" providerId="" clId="Web-{20861C2A-8D70-4CF0-BA2B-9E3413CE30E4}" dt="2023-10-20T10:03:26.891" v="3671"/>
          <ac:spMkLst>
            <pc:docMk/>
            <pc:sldMk cId="1516694917" sldId="296"/>
            <ac:spMk id="287" creationId="{00000000-0000-0000-0000-000000000000}"/>
          </ac:spMkLst>
        </pc:spChg>
        <pc:picChg chg="mod">
          <ac:chgData name="Paula Desire Valdor" userId="" providerId="" clId="Web-{20861C2A-8D70-4CF0-BA2B-9E3413CE30E4}" dt="2023-10-20T10:16:24.156" v="4045" actId="1076"/>
          <ac:picMkLst>
            <pc:docMk/>
            <pc:sldMk cId="1516694917" sldId="296"/>
            <ac:picMk id="5" creationId="{8CA9576F-13F8-4360-6505-735A1E456554}"/>
          </ac:picMkLst>
        </pc:picChg>
        <pc:picChg chg="add mod">
          <ac:chgData name="Paula Desire Valdor" userId="" providerId="" clId="Web-{20861C2A-8D70-4CF0-BA2B-9E3413CE30E4}" dt="2023-10-20T10:15:41.263" v="4037" actId="1076"/>
          <ac:picMkLst>
            <pc:docMk/>
            <pc:sldMk cId="1516694917" sldId="296"/>
            <ac:picMk id="6" creationId="{65E4F67D-9875-5B98-1E94-0E1A8CCF83E1}"/>
          </ac:picMkLst>
        </pc:picChg>
        <pc:picChg chg="del">
          <ac:chgData name="Paula Desire Valdor" userId="" providerId="" clId="Web-{20861C2A-8D70-4CF0-BA2B-9E3413CE30E4}" dt="2023-10-20T10:13:13.695" v="3812"/>
          <ac:picMkLst>
            <pc:docMk/>
            <pc:sldMk cId="1516694917" sldId="296"/>
            <ac:picMk id="7" creationId="{7261220B-AC0A-A12E-FA2B-20888AE5B7E4}"/>
          </ac:picMkLst>
        </pc:picChg>
        <pc:cxnChg chg="del">
          <ac:chgData name="Paula Desire Valdor" userId="" providerId="" clId="Web-{20861C2A-8D70-4CF0-BA2B-9E3413CE30E4}" dt="2023-10-20T10:07:48.479" v="3736"/>
          <ac:cxnSpMkLst>
            <pc:docMk/>
            <pc:sldMk cId="1516694917" sldId="296"/>
            <ac:cxnSpMk id="9" creationId="{9B349F01-9219-63D3-838B-03BB8239242F}"/>
          </ac:cxnSpMkLst>
        </pc:cxnChg>
      </pc:sldChg>
      <pc:sldChg chg="addSp delSp modSp ord">
        <pc:chgData name="Paula Desire Valdor" userId="" providerId="" clId="Web-{20861C2A-8D70-4CF0-BA2B-9E3413CE30E4}" dt="2023-10-20T09:27:56.653" v="2531" actId="14100"/>
        <pc:sldMkLst>
          <pc:docMk/>
          <pc:sldMk cId="858193309" sldId="298"/>
        </pc:sldMkLst>
        <pc:spChg chg="add mod">
          <ac:chgData name="Paula Desire Valdor" userId="" providerId="" clId="Web-{20861C2A-8D70-4CF0-BA2B-9E3413CE30E4}" dt="2023-10-20T09:18:46.460" v="2194" actId="20577"/>
          <ac:spMkLst>
            <pc:docMk/>
            <pc:sldMk cId="858193309" sldId="298"/>
            <ac:spMk id="3" creationId="{559341B0-1EF4-FAB7-87BA-F68947DA050C}"/>
          </ac:spMkLst>
        </pc:spChg>
        <pc:spChg chg="add del">
          <ac:chgData name="Paula Desire Valdor" userId="" providerId="" clId="Web-{20861C2A-8D70-4CF0-BA2B-9E3413CE30E4}" dt="2023-10-20T09:18:32.897" v="2187"/>
          <ac:spMkLst>
            <pc:docMk/>
            <pc:sldMk cId="858193309" sldId="298"/>
            <ac:spMk id="5" creationId="{FD7D2D62-3B9B-524E-4DD4-93595E381271}"/>
          </ac:spMkLst>
        </pc:spChg>
        <pc:spChg chg="del">
          <ac:chgData name="Paula Desire Valdor" userId="" providerId="" clId="Web-{20861C2A-8D70-4CF0-BA2B-9E3413CE30E4}" dt="2023-10-20T09:16:06.563" v="2155"/>
          <ac:spMkLst>
            <pc:docMk/>
            <pc:sldMk cId="858193309" sldId="298"/>
            <ac:spMk id="6" creationId="{F52490CF-432D-54EA-6113-CD0E304D4419}"/>
          </ac:spMkLst>
        </pc:spChg>
        <pc:spChg chg="add mod">
          <ac:chgData name="Paula Desire Valdor" userId="" providerId="" clId="Web-{20861C2A-8D70-4CF0-BA2B-9E3413CE30E4}" dt="2023-10-20T09:25:13.146" v="2435" actId="20577"/>
          <ac:spMkLst>
            <pc:docMk/>
            <pc:sldMk cId="858193309" sldId="298"/>
            <ac:spMk id="8" creationId="{9CE750A5-A5CB-9264-E2E3-1291510E9055}"/>
          </ac:spMkLst>
        </pc:spChg>
        <pc:spChg chg="add del mod">
          <ac:chgData name="Paula Desire Valdor" userId="" providerId="" clId="Web-{20861C2A-8D70-4CF0-BA2B-9E3413CE30E4}" dt="2023-10-20T09:27:56.653" v="2531" actId="14100"/>
          <ac:spMkLst>
            <pc:docMk/>
            <pc:sldMk cId="858193309" sldId="298"/>
            <ac:spMk id="12" creationId="{BE253BB7-C807-5E91-3CEC-9958F6D91E09}"/>
          </ac:spMkLst>
        </pc:spChg>
        <pc:spChg chg="del">
          <ac:chgData name="Paula Desire Valdor" userId="" providerId="" clId="Web-{20861C2A-8D70-4CF0-BA2B-9E3413CE30E4}" dt="2023-10-20T09:16:42.674" v="2163"/>
          <ac:spMkLst>
            <pc:docMk/>
            <pc:sldMk cId="858193309" sldId="298"/>
            <ac:spMk id="14" creationId="{23B35AA6-A8AB-9815-F162-7CF3253117E7}"/>
          </ac:spMkLst>
        </pc:spChg>
        <pc:spChg chg="del">
          <ac:chgData name="Paula Desire Valdor" userId="" providerId="" clId="Web-{20861C2A-8D70-4CF0-BA2B-9E3413CE30E4}" dt="2023-10-20T09:16:08.094" v="2157"/>
          <ac:spMkLst>
            <pc:docMk/>
            <pc:sldMk cId="858193309" sldId="298"/>
            <ac:spMk id="16" creationId="{7DE1E8EB-D379-FFD9-F39A-436EDC8590D0}"/>
          </ac:spMkLst>
        </pc:spChg>
        <pc:spChg chg="del mod">
          <ac:chgData name="Paula Desire Valdor" userId="" providerId="" clId="Web-{20861C2A-8D70-4CF0-BA2B-9E3413CE30E4}" dt="2023-10-20T09:16:31.845" v="2161"/>
          <ac:spMkLst>
            <pc:docMk/>
            <pc:sldMk cId="858193309" sldId="298"/>
            <ac:spMk id="328" creationId="{00000000-0000-0000-0000-000000000000}"/>
          </ac:spMkLst>
        </pc:spChg>
        <pc:picChg chg="del">
          <ac:chgData name="Paula Desire Valdor" userId="" providerId="" clId="Web-{20861C2A-8D70-4CF0-BA2B-9E3413CE30E4}" dt="2023-10-20T09:16:04.453" v="2153"/>
          <ac:picMkLst>
            <pc:docMk/>
            <pc:sldMk cId="858193309" sldId="298"/>
            <ac:picMk id="7" creationId="{5C9E6063-2BA2-08C2-09E5-8634C8944FD9}"/>
          </ac:picMkLst>
        </pc:picChg>
        <pc:picChg chg="del">
          <ac:chgData name="Paula Desire Valdor" userId="" providerId="" clId="Web-{20861C2A-8D70-4CF0-BA2B-9E3413CE30E4}" dt="2023-10-20T09:16:04.938" v="2154"/>
          <ac:picMkLst>
            <pc:docMk/>
            <pc:sldMk cId="858193309" sldId="298"/>
            <ac:picMk id="9" creationId="{432D8D32-8063-74C0-214F-6FA474BD0852}"/>
          </ac:picMkLst>
        </pc:picChg>
        <pc:picChg chg="add del mod">
          <ac:chgData name="Paula Desire Valdor" userId="" providerId="" clId="Web-{20861C2A-8D70-4CF0-BA2B-9E3413CE30E4}" dt="2023-10-20T09:24:46.364" v="2430" actId="1076"/>
          <ac:picMkLst>
            <pc:docMk/>
            <pc:sldMk cId="858193309" sldId="298"/>
            <ac:picMk id="10" creationId="{E116D9CA-780D-1108-22C3-CA1AA04003FC}"/>
          </ac:picMkLst>
        </pc:picChg>
        <pc:picChg chg="del">
          <ac:chgData name="Paula Desire Valdor" userId="" providerId="" clId="Web-{20861C2A-8D70-4CF0-BA2B-9E3413CE30E4}" dt="2023-10-20T09:16:07.282" v="2156"/>
          <ac:picMkLst>
            <pc:docMk/>
            <pc:sldMk cId="858193309" sldId="298"/>
            <ac:picMk id="15" creationId="{6BF27346-D685-C928-E8C8-8258801EC5FF}"/>
          </ac:picMkLst>
        </pc:picChg>
      </pc:sldChg>
      <pc:sldChg chg="addSp delSp modSp">
        <pc:chgData name="Paula Desire Valdor" userId="" providerId="" clId="Web-{20861C2A-8D70-4CF0-BA2B-9E3413CE30E4}" dt="2023-10-20T08:49:33.674" v="1405" actId="20577"/>
        <pc:sldMkLst>
          <pc:docMk/>
          <pc:sldMk cId="2024050179" sldId="302"/>
        </pc:sldMkLst>
        <pc:spChg chg="mod">
          <ac:chgData name="Paula Desire Valdor" userId="" providerId="" clId="Web-{20861C2A-8D70-4CF0-BA2B-9E3413CE30E4}" dt="2023-10-20T08:48:00.686" v="1383" actId="20577"/>
          <ac:spMkLst>
            <pc:docMk/>
            <pc:sldMk cId="2024050179" sldId="302"/>
            <ac:spMk id="2" creationId="{B6E3486F-820C-FDCA-F8D7-5465314F6744}"/>
          </ac:spMkLst>
        </pc:spChg>
        <pc:spChg chg="add mod">
          <ac:chgData name="Paula Desire Valdor" userId="" providerId="" clId="Web-{20861C2A-8D70-4CF0-BA2B-9E3413CE30E4}" dt="2023-10-20T08:49:33.674" v="1405" actId="20577"/>
          <ac:spMkLst>
            <pc:docMk/>
            <pc:sldMk cId="2024050179" sldId="302"/>
            <ac:spMk id="3" creationId="{5B56FEE8-F206-35FA-B570-8B22571F30CA}"/>
          </ac:spMkLst>
        </pc:spChg>
        <pc:spChg chg="mod">
          <ac:chgData name="Paula Desire Valdor" userId="" providerId="" clId="Web-{20861C2A-8D70-4CF0-BA2B-9E3413CE30E4}" dt="2023-10-20T08:45:42.743" v="1257" actId="20577"/>
          <ac:spMkLst>
            <pc:docMk/>
            <pc:sldMk cId="2024050179" sldId="302"/>
            <ac:spMk id="266" creationId="{00000000-0000-0000-0000-000000000000}"/>
          </ac:spMkLst>
        </pc:spChg>
        <pc:spChg chg="del">
          <ac:chgData name="Paula Desire Valdor" userId="" providerId="" clId="Web-{20861C2A-8D70-4CF0-BA2B-9E3413CE30E4}" dt="2023-10-20T08:13:13.418" v="266"/>
          <ac:spMkLst>
            <pc:docMk/>
            <pc:sldMk cId="2024050179" sldId="302"/>
            <ac:spMk id="267" creationId="{00000000-0000-0000-0000-000000000000}"/>
          </ac:spMkLst>
        </pc:spChg>
      </pc:sldChg>
      <pc:sldChg chg="modSp">
        <pc:chgData name="Paula Desire Valdor" userId="" providerId="" clId="Web-{20861C2A-8D70-4CF0-BA2B-9E3413CE30E4}" dt="2023-10-20T09:28:36.560" v="2582" actId="1076"/>
        <pc:sldMkLst>
          <pc:docMk/>
          <pc:sldMk cId="3001464524" sldId="308"/>
        </pc:sldMkLst>
        <pc:spChg chg="mod">
          <ac:chgData name="Paula Desire Valdor" userId="" providerId="" clId="Web-{20861C2A-8D70-4CF0-BA2B-9E3413CE30E4}" dt="2023-10-20T09:28:36.560" v="2582" actId="1076"/>
          <ac:spMkLst>
            <pc:docMk/>
            <pc:sldMk cId="3001464524" sldId="308"/>
            <ac:spMk id="7" creationId="{8D01D6CF-6341-FEF5-C738-CA1B70BAD7CD}"/>
          </ac:spMkLst>
        </pc:spChg>
      </pc:sldChg>
      <pc:sldChg chg="modSp">
        <pc:chgData name="Paula Desire Valdor" userId="" providerId="" clId="Web-{20861C2A-8D70-4CF0-BA2B-9E3413CE30E4}" dt="2023-10-20T10:17:16.830" v="4089" actId="20577"/>
        <pc:sldMkLst>
          <pc:docMk/>
          <pc:sldMk cId="2609353618" sldId="310"/>
        </pc:sldMkLst>
        <pc:spChg chg="mod">
          <ac:chgData name="Paula Desire Valdor" userId="" providerId="" clId="Web-{20861C2A-8D70-4CF0-BA2B-9E3413CE30E4}" dt="2023-10-20T10:17:16.830" v="4089" actId="20577"/>
          <ac:spMkLst>
            <pc:docMk/>
            <pc:sldMk cId="2609353618" sldId="310"/>
            <ac:spMk id="264" creationId="{00000000-0000-0000-0000-000000000000}"/>
          </ac:spMkLst>
        </pc:spChg>
      </pc:sldChg>
      <pc:sldChg chg="addSp delSp modSp">
        <pc:chgData name="Paula Desire Valdor" userId="" providerId="" clId="Web-{20861C2A-8D70-4CF0-BA2B-9E3413CE30E4}" dt="2023-10-20T10:17:08.704" v="4087" actId="20577"/>
        <pc:sldMkLst>
          <pc:docMk/>
          <pc:sldMk cId="246464739" sldId="311"/>
        </pc:sldMkLst>
        <pc:spChg chg="add mod">
          <ac:chgData name="Paula Desire Valdor" userId="" providerId="" clId="Web-{20861C2A-8D70-4CF0-BA2B-9E3413CE30E4}" dt="2023-10-20T08:11:11.554" v="251" actId="20577"/>
          <ac:spMkLst>
            <pc:docMk/>
            <pc:sldMk cId="246464739" sldId="311"/>
            <ac:spMk id="2" creationId="{3ECEDE4F-D742-DC5A-0CEE-8388EB6A3D71}"/>
          </ac:spMkLst>
        </pc:spChg>
        <pc:spChg chg="del mod">
          <ac:chgData name="Paula Desire Valdor" userId="" providerId="" clId="Web-{20861C2A-8D70-4CF0-BA2B-9E3413CE30E4}" dt="2023-10-20T08:06:05.152" v="167"/>
          <ac:spMkLst>
            <pc:docMk/>
            <pc:sldMk cId="246464739" sldId="311"/>
            <ac:spMk id="4" creationId="{FCB3C905-D96D-FE7B-6861-410C85307545}"/>
          </ac:spMkLst>
        </pc:spChg>
        <pc:spChg chg="mod">
          <ac:chgData name="Paula Desire Valdor" userId="" providerId="" clId="Web-{20861C2A-8D70-4CF0-BA2B-9E3413CE30E4}" dt="2023-10-20T10:17:08.704" v="4087" actId="20577"/>
          <ac:spMkLst>
            <pc:docMk/>
            <pc:sldMk cId="246464739" sldId="311"/>
            <ac:spMk id="5" creationId="{4BF67B59-71B5-989C-730A-9AEBB2102FEA}"/>
          </ac:spMkLst>
        </pc:spChg>
        <pc:spChg chg="add mod">
          <ac:chgData name="Paula Desire Valdor" userId="" providerId="" clId="Web-{20861C2A-8D70-4CF0-BA2B-9E3413CE30E4}" dt="2023-10-20T08:11:10.101" v="250" actId="1076"/>
          <ac:spMkLst>
            <pc:docMk/>
            <pc:sldMk cId="246464739" sldId="311"/>
            <ac:spMk id="6" creationId="{3BB93528-8078-E903-933B-A98019832DA2}"/>
          </ac:spMkLst>
        </pc:spChg>
        <pc:spChg chg="mod">
          <ac:chgData name="Paula Desire Valdor" userId="" providerId="" clId="Web-{20861C2A-8D70-4CF0-BA2B-9E3413CE30E4}" dt="2023-10-20T08:11:19.226" v="252" actId="20577"/>
          <ac:spMkLst>
            <pc:docMk/>
            <pc:sldMk cId="246464739" sldId="311"/>
            <ac:spMk id="284" creationId="{00000000-0000-0000-0000-000000000000}"/>
          </ac:spMkLst>
        </pc:spChg>
        <pc:picChg chg="mod">
          <ac:chgData name="Paula Desire Valdor" userId="" providerId="" clId="Web-{20861C2A-8D70-4CF0-BA2B-9E3413CE30E4}" dt="2023-10-20T08:06:34.747" v="174" actId="1076"/>
          <ac:picMkLst>
            <pc:docMk/>
            <pc:sldMk cId="246464739" sldId="311"/>
            <ac:picMk id="283" creationId="{00000000-0000-0000-0000-000000000000}"/>
          </ac:picMkLst>
        </pc:picChg>
      </pc:sldChg>
      <pc:sldChg chg="modSp">
        <pc:chgData name="Paula Desire Valdor" userId="" providerId="" clId="Web-{20861C2A-8D70-4CF0-BA2B-9E3413CE30E4}" dt="2023-10-20T08:45:51.056" v="1272" actId="20577"/>
        <pc:sldMkLst>
          <pc:docMk/>
          <pc:sldMk cId="674221118" sldId="314"/>
        </pc:sldMkLst>
        <pc:spChg chg="mod">
          <ac:chgData name="Paula Desire Valdor" userId="" providerId="" clId="Web-{20861C2A-8D70-4CF0-BA2B-9E3413CE30E4}" dt="2023-10-20T08:45:51.056" v="1272" actId="20577"/>
          <ac:spMkLst>
            <pc:docMk/>
            <pc:sldMk cId="674221118" sldId="314"/>
            <ac:spMk id="246" creationId="{00000000-0000-0000-0000-000000000000}"/>
          </ac:spMkLst>
        </pc:spChg>
      </pc:sldChg>
      <pc:sldChg chg="addSp delSp modSp add del ord replId">
        <pc:chgData name="Paula Desire Valdor" userId="" providerId="" clId="Web-{20861C2A-8D70-4CF0-BA2B-9E3413CE30E4}" dt="2023-10-20T09:05:45.945" v="1982"/>
        <pc:sldMkLst>
          <pc:docMk/>
          <pc:sldMk cId="1560398312" sldId="319"/>
        </pc:sldMkLst>
        <pc:spChg chg="add del mod">
          <ac:chgData name="Paula Desire Valdor" userId="" providerId="" clId="Web-{20861C2A-8D70-4CF0-BA2B-9E3413CE30E4}" dt="2023-10-20T09:04:54.209" v="1974"/>
          <ac:spMkLst>
            <pc:docMk/>
            <pc:sldMk cId="1560398312" sldId="319"/>
            <ac:spMk id="3" creationId="{82FC933A-6EC3-EAD8-292F-9D91B8A75215}"/>
          </ac:spMkLst>
        </pc:spChg>
        <pc:spChg chg="mod">
          <ac:chgData name="Paula Desire Valdor" userId="" providerId="" clId="Web-{20861C2A-8D70-4CF0-BA2B-9E3413CE30E4}" dt="2023-10-20T08:12:39.620" v="264" actId="20577"/>
          <ac:spMkLst>
            <pc:docMk/>
            <pc:sldMk cId="1560398312" sldId="319"/>
            <ac:spMk id="246" creationId="{00000000-0000-0000-0000-000000000000}"/>
          </ac:spMkLst>
        </pc:spChg>
      </pc:sldChg>
      <pc:sldChg chg="addSp delSp modSp add replId">
        <pc:chgData name="Paula Desire Valdor" userId="" providerId="" clId="Web-{20861C2A-8D70-4CF0-BA2B-9E3413CE30E4}" dt="2023-10-20T09:05:22.444" v="1981" actId="1076"/>
        <pc:sldMkLst>
          <pc:docMk/>
          <pc:sldMk cId="1700826263" sldId="320"/>
        </pc:sldMkLst>
        <pc:spChg chg="mod">
          <ac:chgData name="Paula Desire Valdor" userId="" providerId="" clId="Web-{20861C2A-8D70-4CF0-BA2B-9E3413CE30E4}" dt="2023-10-20T08:50:21.175" v="1471" actId="20577"/>
          <ac:spMkLst>
            <pc:docMk/>
            <pc:sldMk cId="1700826263" sldId="320"/>
            <ac:spMk id="2" creationId="{B6E3486F-820C-FDCA-F8D7-5465314F6744}"/>
          </ac:spMkLst>
        </pc:spChg>
        <pc:spChg chg="add mod">
          <ac:chgData name="Paula Desire Valdor" userId="" providerId="" clId="Web-{20861C2A-8D70-4CF0-BA2B-9E3413CE30E4}" dt="2023-10-20T09:00:20.808" v="1756" actId="20577"/>
          <ac:spMkLst>
            <pc:docMk/>
            <pc:sldMk cId="1700826263" sldId="320"/>
            <ac:spMk id="4" creationId="{4CF1C7EB-55D6-3CB3-7A22-181737B3C9C0}"/>
          </ac:spMkLst>
        </pc:spChg>
        <pc:spChg chg="add mod">
          <ac:chgData name="Paula Desire Valdor" userId="" providerId="" clId="Web-{20861C2A-8D70-4CF0-BA2B-9E3413CE30E4}" dt="2023-10-20T09:05:22.444" v="1981" actId="1076"/>
          <ac:spMkLst>
            <pc:docMk/>
            <pc:sldMk cId="1700826263" sldId="320"/>
            <ac:spMk id="5" creationId="{3CE82F9C-41DC-CA21-BD47-83017F477BA8}"/>
          </ac:spMkLst>
        </pc:spChg>
        <pc:spChg chg="del">
          <ac:chgData name="Paula Desire Valdor" userId="" providerId="" clId="Web-{20861C2A-8D70-4CF0-BA2B-9E3413CE30E4}" dt="2023-10-20T08:48:26.343" v="1384"/>
          <ac:spMkLst>
            <pc:docMk/>
            <pc:sldMk cId="1700826263" sldId="320"/>
            <ac:spMk id="267" creationId="{00000000-0000-0000-0000-000000000000}"/>
          </ac:spMkLst>
        </pc:spChg>
      </pc:sldChg>
      <pc:sldChg chg="addSp delSp modSp add ord replId">
        <pc:chgData name="Paula Desire Valdor" userId="" providerId="" clId="Web-{20861C2A-8D70-4CF0-BA2B-9E3413CE30E4}" dt="2023-10-20T09:28:02.122" v="2532" actId="14100"/>
        <pc:sldMkLst>
          <pc:docMk/>
          <pc:sldMk cId="1345519416" sldId="321"/>
        </pc:sldMkLst>
        <pc:spChg chg="add mod">
          <ac:chgData name="Paula Desire Valdor" userId="" providerId="" clId="Web-{20861C2A-8D70-4CF0-BA2B-9E3413CE30E4}" dt="2023-10-20T09:14:45.216" v="2141" actId="20577"/>
          <ac:spMkLst>
            <pc:docMk/>
            <pc:sldMk cId="1345519416" sldId="321"/>
            <ac:spMk id="2" creationId="{358D15AF-E5FD-50E1-ED24-48C3ADF78115}"/>
          </ac:spMkLst>
        </pc:spChg>
        <pc:spChg chg="add mod">
          <ac:chgData name="Paula Desire Valdor" userId="" providerId="" clId="Web-{20861C2A-8D70-4CF0-BA2B-9E3413CE30E4}" dt="2023-10-20T09:28:02.122" v="2532" actId="14100"/>
          <ac:spMkLst>
            <pc:docMk/>
            <pc:sldMk cId="1345519416" sldId="321"/>
            <ac:spMk id="4" creationId="{3D50978D-8171-971B-3E30-B291B457DA3E}"/>
          </ac:spMkLst>
        </pc:spChg>
        <pc:spChg chg="del">
          <ac:chgData name="Paula Desire Valdor" userId="" providerId="" clId="Web-{20861C2A-8D70-4CF0-BA2B-9E3413CE30E4}" dt="2023-10-20T09:08:47.109" v="1987"/>
          <ac:spMkLst>
            <pc:docMk/>
            <pc:sldMk cId="1345519416" sldId="321"/>
            <ac:spMk id="6" creationId="{F52490CF-432D-54EA-6113-CD0E304D4419}"/>
          </ac:spMkLst>
        </pc:spChg>
        <pc:spChg chg="add mod">
          <ac:chgData name="Paula Desire Valdor" userId="" providerId="" clId="Web-{20861C2A-8D70-4CF0-BA2B-9E3413CE30E4}" dt="2023-10-20T09:27:47.277" v="2530" actId="20577"/>
          <ac:spMkLst>
            <pc:docMk/>
            <pc:sldMk cId="1345519416" sldId="321"/>
            <ac:spMk id="8" creationId="{8834802C-02B9-B808-E3B0-3E7886F26F6E}"/>
          </ac:spMkLst>
        </pc:spChg>
        <pc:spChg chg="del">
          <ac:chgData name="Paula Desire Valdor" userId="" providerId="" clId="Web-{20861C2A-8D70-4CF0-BA2B-9E3413CE30E4}" dt="2023-10-20T09:09:10.156" v="1994"/>
          <ac:spMkLst>
            <pc:docMk/>
            <pc:sldMk cId="1345519416" sldId="321"/>
            <ac:spMk id="12" creationId="{BE253BB7-C807-5E91-3CEC-9958F6D91E09}"/>
          </ac:spMkLst>
        </pc:spChg>
        <pc:spChg chg="del">
          <ac:chgData name="Paula Desire Valdor" userId="" providerId="" clId="Web-{20861C2A-8D70-4CF0-BA2B-9E3413CE30E4}" dt="2023-10-20T09:09:05.672" v="1992"/>
          <ac:spMkLst>
            <pc:docMk/>
            <pc:sldMk cId="1345519416" sldId="321"/>
            <ac:spMk id="14" creationId="{23B35AA6-A8AB-9815-F162-7CF3253117E7}"/>
          </ac:spMkLst>
        </pc:spChg>
        <pc:spChg chg="del">
          <ac:chgData name="Paula Desire Valdor" userId="" providerId="" clId="Web-{20861C2A-8D70-4CF0-BA2B-9E3413CE30E4}" dt="2023-10-20T09:08:39.140" v="1985"/>
          <ac:spMkLst>
            <pc:docMk/>
            <pc:sldMk cId="1345519416" sldId="321"/>
            <ac:spMk id="16" creationId="{7DE1E8EB-D379-FFD9-F39A-436EDC8590D0}"/>
          </ac:spMkLst>
        </pc:spChg>
        <pc:spChg chg="mod">
          <ac:chgData name="Paula Desire Valdor" userId="" providerId="" clId="Web-{20861C2A-8D70-4CF0-BA2B-9E3413CE30E4}" dt="2023-10-20T09:11:24.536" v="2032" actId="14100"/>
          <ac:spMkLst>
            <pc:docMk/>
            <pc:sldMk cId="1345519416" sldId="321"/>
            <ac:spMk id="18" creationId="{11272B7D-D37E-F493-A727-1D5F6AD7313D}"/>
          </ac:spMkLst>
        </pc:spChg>
        <pc:spChg chg="add del">
          <ac:chgData name="Paula Desire Valdor" userId="" providerId="" clId="Web-{20861C2A-8D70-4CF0-BA2B-9E3413CE30E4}" dt="2023-10-20T09:25:22.678" v="2438"/>
          <ac:spMkLst>
            <pc:docMk/>
            <pc:sldMk cId="1345519416" sldId="321"/>
            <ac:spMk id="19" creationId="{E2AA1071-19FD-EE08-7024-3B9A3FB2C834}"/>
          </ac:spMkLst>
        </pc:spChg>
        <pc:spChg chg="del">
          <ac:chgData name="Paula Desire Valdor" userId="" providerId="" clId="Web-{20861C2A-8D70-4CF0-BA2B-9E3413CE30E4}" dt="2023-10-20T09:08:45.312" v="1986"/>
          <ac:spMkLst>
            <pc:docMk/>
            <pc:sldMk cId="1345519416" sldId="321"/>
            <ac:spMk id="328" creationId="{00000000-0000-0000-0000-000000000000}"/>
          </ac:spMkLst>
        </pc:spChg>
        <pc:picChg chg="mod">
          <ac:chgData name="Paula Desire Valdor" userId="" providerId="" clId="Web-{20861C2A-8D70-4CF0-BA2B-9E3413CE30E4}" dt="2023-10-20T09:11:32.740" v="2034" actId="1076"/>
          <ac:picMkLst>
            <pc:docMk/>
            <pc:sldMk cId="1345519416" sldId="321"/>
            <ac:picMk id="7" creationId="{5C9E6063-2BA2-08C2-09E5-8634C8944FD9}"/>
          </ac:picMkLst>
        </pc:picChg>
        <pc:picChg chg="del mod">
          <ac:chgData name="Paula Desire Valdor" userId="" providerId="" clId="Web-{20861C2A-8D70-4CF0-BA2B-9E3413CE30E4}" dt="2023-10-20T09:09:22.688" v="1997"/>
          <ac:picMkLst>
            <pc:docMk/>
            <pc:sldMk cId="1345519416" sldId="321"/>
            <ac:picMk id="9" creationId="{432D8D32-8063-74C0-214F-6FA474BD0852}"/>
          </ac:picMkLst>
        </pc:picChg>
        <pc:picChg chg="del">
          <ac:chgData name="Paula Desire Valdor" userId="" providerId="" clId="Web-{20861C2A-8D70-4CF0-BA2B-9E3413CE30E4}" dt="2023-10-20T09:08:49.531" v="1988"/>
          <ac:picMkLst>
            <pc:docMk/>
            <pc:sldMk cId="1345519416" sldId="321"/>
            <ac:picMk id="10" creationId="{E116D9CA-780D-1108-22C3-CA1AA04003FC}"/>
          </ac:picMkLst>
        </pc:picChg>
        <pc:picChg chg="del">
          <ac:chgData name="Paula Desire Valdor" userId="" providerId="" clId="Web-{20861C2A-8D70-4CF0-BA2B-9E3413CE30E4}" dt="2023-10-20T09:08:37.327" v="1984"/>
          <ac:picMkLst>
            <pc:docMk/>
            <pc:sldMk cId="1345519416" sldId="321"/>
            <ac:picMk id="15" creationId="{6BF27346-D685-C928-E8C8-8258801EC5FF}"/>
          </ac:picMkLst>
        </pc:picChg>
      </pc:sldChg>
      <pc:sldChg chg="addSp delSp modSp add replId">
        <pc:chgData name="Paula Desire Valdor" userId="" providerId="" clId="Web-{20861C2A-8D70-4CF0-BA2B-9E3413CE30E4}" dt="2023-10-20T09:28:03.481" v="2533" actId="14100"/>
        <pc:sldMkLst>
          <pc:docMk/>
          <pc:sldMk cId="3947036338" sldId="322"/>
        </pc:sldMkLst>
        <pc:spChg chg="add mod">
          <ac:chgData name="Paula Desire Valdor" userId="" providerId="" clId="Web-{20861C2A-8D70-4CF0-BA2B-9E3413CE30E4}" dt="2023-10-20T09:15:07.373" v="2152" actId="20577"/>
          <ac:spMkLst>
            <pc:docMk/>
            <pc:sldMk cId="3947036338" sldId="322"/>
            <ac:spMk id="3" creationId="{F9389510-C944-CD36-3D0E-6FF97AC819B9}"/>
          </ac:spMkLst>
        </pc:spChg>
        <pc:spChg chg="add del">
          <ac:chgData name="Paula Desire Valdor" userId="" providerId="" clId="Web-{20861C2A-8D70-4CF0-BA2B-9E3413CE30E4}" dt="2023-10-20T09:11:48.334" v="2037"/>
          <ac:spMkLst>
            <pc:docMk/>
            <pc:sldMk cId="3947036338" sldId="322"/>
            <ac:spMk id="5" creationId="{312F55C3-86A5-A3F8-DD64-3EF23FC83822}"/>
          </ac:spMkLst>
        </pc:spChg>
        <pc:spChg chg="add mod">
          <ac:chgData name="Paula Desire Valdor" userId="" providerId="" clId="Web-{20861C2A-8D70-4CF0-BA2B-9E3413CE30E4}" dt="2023-10-20T09:27:40.636" v="2522" actId="20577"/>
          <ac:spMkLst>
            <pc:docMk/>
            <pc:sldMk cId="3947036338" sldId="322"/>
            <ac:spMk id="8" creationId="{1714B071-C5AA-4431-0397-54E4CDEE2275}"/>
          </ac:spMkLst>
        </pc:spChg>
        <pc:spChg chg="add mod">
          <ac:chgData name="Paula Desire Valdor" userId="" providerId="" clId="Web-{20861C2A-8D70-4CF0-BA2B-9E3413CE30E4}" dt="2023-10-20T09:13:08.728" v="2077" actId="1076"/>
          <ac:spMkLst>
            <pc:docMk/>
            <pc:sldMk cId="3947036338" sldId="322"/>
            <ac:spMk id="15" creationId="{3AA793BC-3D53-E345-AD44-CC913A4BF502}"/>
          </ac:spMkLst>
        </pc:spChg>
        <pc:spChg chg="add mod">
          <ac:chgData name="Paula Desire Valdor" userId="" providerId="" clId="Web-{20861C2A-8D70-4CF0-BA2B-9E3413CE30E4}" dt="2023-10-20T09:13:39.526" v="2099" actId="14100"/>
          <ac:spMkLst>
            <pc:docMk/>
            <pc:sldMk cId="3947036338" sldId="322"/>
            <ac:spMk id="16" creationId="{B5389C6C-93EE-B23C-7AB3-1D4E11A27294}"/>
          </ac:spMkLst>
        </pc:spChg>
        <pc:spChg chg="add mod">
          <ac:chgData name="Paula Desire Valdor" userId="" providerId="" clId="Web-{20861C2A-8D70-4CF0-BA2B-9E3413CE30E4}" dt="2023-10-20T09:28:03.481" v="2533" actId="14100"/>
          <ac:spMkLst>
            <pc:docMk/>
            <pc:sldMk cId="3947036338" sldId="322"/>
            <ac:spMk id="20" creationId="{B94CC818-4CCC-538C-3F70-500F23D38FAC}"/>
          </ac:spMkLst>
        </pc:spChg>
        <pc:picChg chg="del">
          <ac:chgData name="Paula Desire Valdor" userId="" providerId="" clId="Web-{20861C2A-8D70-4CF0-BA2B-9E3413CE30E4}" dt="2023-10-20T09:11:54.381" v="2039"/>
          <ac:picMkLst>
            <pc:docMk/>
            <pc:sldMk cId="3947036338" sldId="322"/>
            <ac:picMk id="7" creationId="{5C9E6063-2BA2-08C2-09E5-8634C8944FD9}"/>
          </ac:picMkLst>
        </pc:picChg>
        <pc:picChg chg="mod">
          <ac:chgData name="Paula Desire Valdor" userId="" providerId="" clId="Web-{20861C2A-8D70-4CF0-BA2B-9E3413CE30E4}" dt="2023-10-20T09:26:23.680" v="2457" actId="1076"/>
          <ac:picMkLst>
            <pc:docMk/>
            <pc:sldMk cId="3947036338" sldId="322"/>
            <ac:picMk id="9" creationId="{432D8D32-8063-74C0-214F-6FA474BD0852}"/>
          </ac:picMkLst>
        </pc:picChg>
        <pc:picChg chg="add mod">
          <ac:chgData name="Paula Desire Valdor" userId="" providerId="" clId="Web-{20861C2A-8D70-4CF0-BA2B-9E3413CE30E4}" dt="2023-10-20T09:13:08.712" v="2076" actId="1076"/>
          <ac:picMkLst>
            <pc:docMk/>
            <pc:sldMk cId="3947036338" sldId="322"/>
            <ac:picMk id="12" creationId="{68D05DB6-2B35-91B4-AA25-53FB18540A43}"/>
          </ac:picMkLst>
        </pc:picChg>
        <pc:cxnChg chg="add mod">
          <ac:chgData name="Paula Desire Valdor" userId="" providerId="" clId="Web-{20861C2A-8D70-4CF0-BA2B-9E3413CE30E4}" dt="2023-10-20T09:14:09.949" v="2103"/>
          <ac:cxnSpMkLst>
            <pc:docMk/>
            <pc:sldMk cId="3947036338" sldId="322"/>
            <ac:cxnSpMk id="17" creationId="{60FD036B-0EBE-B456-D414-7CD160C4C7DB}"/>
          </ac:cxnSpMkLst>
        </pc:cxnChg>
      </pc:sldChg>
      <pc:sldChg chg="delSp modSp add ord replId">
        <pc:chgData name="Paula Desire Valdor" userId="" providerId="" clId="Web-{20861C2A-8D70-4CF0-BA2B-9E3413CE30E4}" dt="2023-10-20T10:25:01.020" v="4417" actId="20577"/>
        <pc:sldMkLst>
          <pc:docMk/>
          <pc:sldMk cId="1537098994" sldId="323"/>
        </pc:sldMkLst>
        <pc:spChg chg="mod">
          <ac:chgData name="Paula Desire Valdor" userId="" providerId="" clId="Web-{20861C2A-8D70-4CF0-BA2B-9E3413CE30E4}" dt="2023-10-20T09:54:37.840" v="3341" actId="20577"/>
          <ac:spMkLst>
            <pc:docMk/>
            <pc:sldMk cId="1537098994" sldId="323"/>
            <ac:spMk id="2" creationId="{77C50E17-B9A0-BFDF-65D1-8E85FE18800C}"/>
          </ac:spMkLst>
        </pc:spChg>
        <pc:spChg chg="del">
          <ac:chgData name="Paula Desire Valdor" userId="" providerId="" clId="Web-{20861C2A-8D70-4CF0-BA2B-9E3413CE30E4}" dt="2023-10-20T09:44:22.472" v="2922"/>
          <ac:spMkLst>
            <pc:docMk/>
            <pc:sldMk cId="1537098994" sldId="323"/>
            <ac:spMk id="3" creationId="{ADC0FF3C-AF9E-851B-C62F-95B9DA186BF6}"/>
          </ac:spMkLst>
        </pc:spChg>
        <pc:spChg chg="mod">
          <ac:chgData name="Paula Desire Valdor" userId="" providerId="" clId="Web-{20861C2A-8D70-4CF0-BA2B-9E3413CE30E4}" dt="2023-10-20T10:17:21.142" v="4090" actId="20577"/>
          <ac:spMkLst>
            <pc:docMk/>
            <pc:sldMk cId="1537098994" sldId="323"/>
            <ac:spMk id="4" creationId="{A24977B2-227F-4E74-8F20-92552597221F}"/>
          </ac:spMkLst>
        </pc:spChg>
        <pc:spChg chg="del">
          <ac:chgData name="Paula Desire Valdor" userId="" providerId="" clId="Web-{20861C2A-8D70-4CF0-BA2B-9E3413CE30E4}" dt="2023-10-20T09:44:18.738" v="2918"/>
          <ac:spMkLst>
            <pc:docMk/>
            <pc:sldMk cId="1537098994" sldId="323"/>
            <ac:spMk id="8" creationId="{B702AB60-5E19-172D-3DA0-C2512AB535EC}"/>
          </ac:spMkLst>
        </pc:spChg>
        <pc:spChg chg="del">
          <ac:chgData name="Paula Desire Valdor" userId="" providerId="" clId="Web-{20861C2A-8D70-4CF0-BA2B-9E3413CE30E4}" dt="2023-10-20T09:44:20.175" v="2919"/>
          <ac:spMkLst>
            <pc:docMk/>
            <pc:sldMk cId="1537098994" sldId="323"/>
            <ac:spMk id="10" creationId="{61819743-E04E-0623-E768-638D1C85F0B7}"/>
          </ac:spMkLst>
        </pc:spChg>
        <pc:spChg chg="mod">
          <ac:chgData name="Paula Desire Valdor" userId="" providerId="" clId="Web-{20861C2A-8D70-4CF0-BA2B-9E3413CE30E4}" dt="2023-10-20T09:38:54.241" v="2615" actId="20577"/>
          <ac:spMkLst>
            <pc:docMk/>
            <pc:sldMk cId="1537098994" sldId="323"/>
            <ac:spMk id="286" creationId="{00000000-0000-0000-0000-000000000000}"/>
          </ac:spMkLst>
        </pc:spChg>
        <pc:spChg chg="mod">
          <ac:chgData name="Paula Desire Valdor" userId="" providerId="" clId="Web-{20861C2A-8D70-4CF0-BA2B-9E3413CE30E4}" dt="2023-10-20T10:25:01.020" v="4417" actId="20577"/>
          <ac:spMkLst>
            <pc:docMk/>
            <pc:sldMk cId="1537098994" sldId="323"/>
            <ac:spMk id="287" creationId="{00000000-0000-0000-0000-000000000000}"/>
          </ac:spMkLst>
        </pc:spChg>
        <pc:picChg chg="del">
          <ac:chgData name="Paula Desire Valdor" userId="" providerId="" clId="Web-{20861C2A-8D70-4CF0-BA2B-9E3413CE30E4}" dt="2023-10-20T09:44:21.675" v="2921"/>
          <ac:picMkLst>
            <pc:docMk/>
            <pc:sldMk cId="1537098994" sldId="323"/>
            <ac:picMk id="5" creationId="{8CA9576F-13F8-4360-6505-735A1E456554}"/>
          </ac:picMkLst>
        </pc:picChg>
        <pc:picChg chg="del">
          <ac:chgData name="Paula Desire Valdor" userId="" providerId="" clId="Web-{20861C2A-8D70-4CF0-BA2B-9E3413CE30E4}" dt="2023-10-20T09:44:20.956" v="2920"/>
          <ac:picMkLst>
            <pc:docMk/>
            <pc:sldMk cId="1537098994" sldId="323"/>
            <ac:picMk id="7" creationId="{7261220B-AC0A-A12E-FA2B-20888AE5B7E4}"/>
          </ac:picMkLst>
        </pc:picChg>
        <pc:cxnChg chg="del">
          <ac:chgData name="Paula Desire Valdor" userId="" providerId="" clId="Web-{20861C2A-8D70-4CF0-BA2B-9E3413CE30E4}" dt="2023-10-20T09:55:28.623" v="3368"/>
          <ac:cxnSpMkLst>
            <pc:docMk/>
            <pc:sldMk cId="1537098994" sldId="323"/>
            <ac:cxnSpMk id="9" creationId="{9B349F01-9219-63D3-838B-03BB8239242F}"/>
          </ac:cxnSpMkLst>
        </pc:cxnChg>
      </pc:sldChg>
      <pc:sldChg chg="addSp delSp modSp add replId">
        <pc:chgData name="Paula Desire Valdor" userId="" providerId="" clId="Web-{20861C2A-8D70-4CF0-BA2B-9E3413CE30E4}" dt="2023-10-20T10:25:08.457" v="4421" actId="20577"/>
        <pc:sldMkLst>
          <pc:docMk/>
          <pc:sldMk cId="1468979258" sldId="324"/>
        </pc:sldMkLst>
        <pc:spChg chg="mod">
          <ac:chgData name="Paula Desire Valdor" userId="" providerId="" clId="Web-{20861C2A-8D70-4CF0-BA2B-9E3413CE30E4}" dt="2023-10-20T09:56:37.141" v="3449" actId="20577"/>
          <ac:spMkLst>
            <pc:docMk/>
            <pc:sldMk cId="1468979258" sldId="324"/>
            <ac:spMk id="2" creationId="{77C50E17-B9A0-BFDF-65D1-8E85FE18800C}"/>
          </ac:spMkLst>
        </pc:spChg>
        <pc:spChg chg="add mod">
          <ac:chgData name="Paula Desire Valdor" userId="" providerId="" clId="Web-{20861C2A-8D70-4CF0-BA2B-9E3413CE30E4}" dt="2023-10-20T10:02:20.373" v="3660" actId="1076"/>
          <ac:spMkLst>
            <pc:docMk/>
            <pc:sldMk cId="1468979258" sldId="324"/>
            <ac:spMk id="3" creationId="{96271603-54CA-B1F7-3978-750BEDDCBAD2}"/>
          </ac:spMkLst>
        </pc:spChg>
        <pc:spChg chg="mod">
          <ac:chgData name="Paula Desire Valdor" userId="" providerId="" clId="Web-{20861C2A-8D70-4CF0-BA2B-9E3413CE30E4}" dt="2023-10-20T10:17:24.689" v="4091" actId="20577"/>
          <ac:spMkLst>
            <pc:docMk/>
            <pc:sldMk cId="1468979258" sldId="324"/>
            <ac:spMk id="4" creationId="{A24977B2-227F-4E74-8F20-92552597221F}"/>
          </ac:spMkLst>
        </pc:spChg>
        <pc:spChg chg="mod">
          <ac:chgData name="Paula Desire Valdor" userId="" providerId="" clId="Web-{20861C2A-8D70-4CF0-BA2B-9E3413CE30E4}" dt="2023-10-20T09:55:19.716" v="3367" actId="20577"/>
          <ac:spMkLst>
            <pc:docMk/>
            <pc:sldMk cId="1468979258" sldId="324"/>
            <ac:spMk id="286" creationId="{00000000-0000-0000-0000-000000000000}"/>
          </ac:spMkLst>
        </pc:spChg>
        <pc:spChg chg="mod">
          <ac:chgData name="Paula Desire Valdor" userId="" providerId="" clId="Web-{20861C2A-8D70-4CF0-BA2B-9E3413CE30E4}" dt="2023-10-20T10:25:08.457" v="4421" actId="20577"/>
          <ac:spMkLst>
            <pc:docMk/>
            <pc:sldMk cId="1468979258" sldId="324"/>
            <ac:spMk id="287" creationId="{00000000-0000-0000-0000-000000000000}"/>
          </ac:spMkLst>
        </pc:spChg>
        <pc:cxnChg chg="add mod">
          <ac:chgData name="Paula Desire Valdor" userId="" providerId="" clId="Web-{20861C2A-8D70-4CF0-BA2B-9E3413CE30E4}" dt="2023-10-20T10:02:59.187" v="3670"/>
          <ac:cxnSpMkLst>
            <pc:docMk/>
            <pc:sldMk cId="1468979258" sldId="324"/>
            <ac:cxnSpMk id="5" creationId="{9DD7217E-7AB0-A5A7-7FAB-9818C7D110C1}"/>
          </ac:cxnSpMkLst>
        </pc:cxnChg>
        <pc:cxnChg chg="del">
          <ac:chgData name="Paula Desire Valdor" userId="" providerId="" clId="Web-{20861C2A-8D70-4CF0-BA2B-9E3413CE30E4}" dt="2023-10-20T09:55:31.248" v="3369"/>
          <ac:cxnSpMkLst>
            <pc:docMk/>
            <pc:sldMk cId="1468979258" sldId="324"/>
            <ac:cxnSpMk id="9" creationId="{9B349F01-9219-63D3-838B-03BB8239242F}"/>
          </ac:cxnSpMkLst>
        </pc:cxnChg>
      </pc:sldChg>
      <pc:sldChg chg="delSp modSp add replId">
        <pc:chgData name="Paula Desire Valdor" userId="" providerId="" clId="Web-{20861C2A-8D70-4CF0-BA2B-9E3413CE30E4}" dt="2023-10-20T10:28:41.372" v="4598" actId="1076"/>
        <pc:sldMkLst>
          <pc:docMk/>
          <pc:sldMk cId="1409080806" sldId="325"/>
        </pc:sldMkLst>
        <pc:spChg chg="mod">
          <ac:chgData name="Paula Desire Valdor" userId="" providerId="" clId="Web-{20861C2A-8D70-4CF0-BA2B-9E3413CE30E4}" dt="2023-10-20T10:20:56.354" v="4210" actId="20577"/>
          <ac:spMkLst>
            <pc:docMk/>
            <pc:sldMk cId="1409080806" sldId="325"/>
            <ac:spMk id="2" creationId="{77C50E17-B9A0-BFDF-65D1-8E85FE18800C}"/>
          </ac:spMkLst>
        </pc:spChg>
        <pc:spChg chg="del">
          <ac:chgData name="Paula Desire Valdor" userId="" providerId="" clId="Web-{20861C2A-8D70-4CF0-BA2B-9E3413CE30E4}" dt="2023-10-20T10:27:51.573" v="4578"/>
          <ac:spMkLst>
            <pc:docMk/>
            <pc:sldMk cId="1409080806" sldId="325"/>
            <ac:spMk id="3" creationId="{D92C19C1-8683-1104-5463-3571255A70E2}"/>
          </ac:spMkLst>
        </pc:spChg>
        <pc:spChg chg="del">
          <ac:chgData name="Paula Desire Valdor" userId="" providerId="" clId="Web-{20861C2A-8D70-4CF0-BA2B-9E3413CE30E4}" dt="2023-10-20T10:21:00.463" v="4211"/>
          <ac:spMkLst>
            <pc:docMk/>
            <pc:sldMk cId="1409080806" sldId="325"/>
            <ac:spMk id="8" creationId="{258C7BC4-91D6-8AED-6608-AC4222F7A1CB}"/>
          </ac:spMkLst>
        </pc:spChg>
        <pc:spChg chg="del">
          <ac:chgData name="Paula Desire Valdor" userId="" providerId="" clId="Web-{20861C2A-8D70-4CF0-BA2B-9E3413CE30E4}" dt="2023-10-20T10:21:01.526" v="4212"/>
          <ac:spMkLst>
            <pc:docMk/>
            <pc:sldMk cId="1409080806" sldId="325"/>
            <ac:spMk id="16" creationId="{88C20CE8-4F9C-21E6-AA51-4870302F74CF}"/>
          </ac:spMkLst>
        </pc:spChg>
        <pc:spChg chg="del">
          <ac:chgData name="Paula Desire Valdor" userId="" providerId="" clId="Web-{20861C2A-8D70-4CF0-BA2B-9E3413CE30E4}" dt="2023-10-20T10:27:31.119" v="4568"/>
          <ac:spMkLst>
            <pc:docMk/>
            <pc:sldMk cId="1409080806" sldId="325"/>
            <ac:spMk id="22" creationId="{70DB3736-770F-F1A3-0B5F-077360B83B26}"/>
          </ac:spMkLst>
        </pc:spChg>
        <pc:spChg chg="del">
          <ac:chgData name="Paula Desire Valdor" userId="" providerId="" clId="Web-{20861C2A-8D70-4CF0-BA2B-9E3413CE30E4}" dt="2023-10-20T10:27:50.339" v="4577"/>
          <ac:spMkLst>
            <pc:docMk/>
            <pc:sldMk cId="1409080806" sldId="325"/>
            <ac:spMk id="23" creationId="{0F44B818-1688-4A05-0EC9-DFEC2E99677F}"/>
          </ac:spMkLst>
        </pc:spChg>
        <pc:spChg chg="del">
          <ac:chgData name="Paula Desire Valdor" userId="" providerId="" clId="Web-{20861C2A-8D70-4CF0-BA2B-9E3413CE30E4}" dt="2023-10-20T10:27:32.526" v="4569"/>
          <ac:spMkLst>
            <pc:docMk/>
            <pc:sldMk cId="1409080806" sldId="325"/>
            <ac:spMk id="25" creationId="{9EF9C86A-1411-742A-26BF-590B8187659A}"/>
          </ac:spMkLst>
        </pc:spChg>
        <pc:spChg chg="mod">
          <ac:chgData name="Paula Desire Valdor" userId="" providerId="" clId="Web-{20861C2A-8D70-4CF0-BA2B-9E3413CE30E4}" dt="2023-10-20T10:28:24.559" v="4594" actId="1076"/>
          <ac:spMkLst>
            <pc:docMk/>
            <pc:sldMk cId="1409080806" sldId="325"/>
            <ac:spMk id="28" creationId="{69EA170C-B7A4-A0F5-EAFA-7CC826059535}"/>
          </ac:spMkLst>
        </pc:spChg>
        <pc:spChg chg="mod">
          <ac:chgData name="Paula Desire Valdor" userId="" providerId="" clId="Web-{20861C2A-8D70-4CF0-BA2B-9E3413CE30E4}" dt="2023-10-20T10:28:41.372" v="4598" actId="1076"/>
          <ac:spMkLst>
            <pc:docMk/>
            <pc:sldMk cId="1409080806" sldId="325"/>
            <ac:spMk id="29" creationId="{0C0C499B-C00E-B030-907E-1D2A67541C89}"/>
          </ac:spMkLst>
        </pc:spChg>
        <pc:spChg chg="mod">
          <ac:chgData name="Paula Desire Valdor" userId="" providerId="" clId="Web-{20861C2A-8D70-4CF0-BA2B-9E3413CE30E4}" dt="2023-10-20T10:28:07.543" v="4588" actId="20577"/>
          <ac:spMkLst>
            <pc:docMk/>
            <pc:sldMk cId="1409080806" sldId="325"/>
            <ac:spMk id="286" creationId="{00000000-0000-0000-0000-000000000000}"/>
          </ac:spMkLst>
        </pc:spChg>
        <pc:spChg chg="mod">
          <ac:chgData name="Paula Desire Valdor" userId="" providerId="" clId="Web-{20861C2A-8D70-4CF0-BA2B-9E3413CE30E4}" dt="2023-10-20T10:28:14.121" v="4591" actId="20577"/>
          <ac:spMkLst>
            <pc:docMk/>
            <pc:sldMk cId="1409080806" sldId="325"/>
            <ac:spMk id="287" creationId="{00000000-0000-0000-0000-000000000000}"/>
          </ac:spMkLst>
        </pc:spChg>
        <pc:picChg chg="mod">
          <ac:chgData name="Paula Desire Valdor" userId="" providerId="" clId="Web-{20861C2A-8D70-4CF0-BA2B-9E3413CE30E4}" dt="2023-10-20T10:28:36.559" v="4597" actId="14100"/>
          <ac:picMkLst>
            <pc:docMk/>
            <pc:sldMk cId="1409080806" sldId="325"/>
            <ac:picMk id="6" creationId="{386D3035-FECD-D30F-55DA-64A5275DF23E}"/>
          </ac:picMkLst>
        </pc:picChg>
        <pc:picChg chg="mod">
          <ac:chgData name="Paula Desire Valdor" userId="" providerId="" clId="Web-{20861C2A-8D70-4CF0-BA2B-9E3413CE30E4}" dt="2023-10-20T10:28:20.793" v="4593" actId="1076"/>
          <ac:picMkLst>
            <pc:docMk/>
            <pc:sldMk cId="1409080806" sldId="325"/>
            <ac:picMk id="11" creationId="{2BE2D3AD-447F-C36A-36A0-8738D1AF6F96}"/>
          </ac:picMkLst>
        </pc:picChg>
        <pc:picChg chg="del">
          <ac:chgData name="Paula Desire Valdor" userId="" providerId="" clId="Web-{20861C2A-8D70-4CF0-BA2B-9E3413CE30E4}" dt="2023-10-20T10:21:01.995" v="4213"/>
          <ac:picMkLst>
            <pc:docMk/>
            <pc:sldMk cId="1409080806" sldId="325"/>
            <ac:picMk id="12" creationId="{46D9B930-E610-D635-B21E-013C2C65427F}"/>
          </ac:picMkLst>
        </pc:picChg>
        <pc:picChg chg="del">
          <ac:chgData name="Paula Desire Valdor" userId="" providerId="" clId="Web-{20861C2A-8D70-4CF0-BA2B-9E3413CE30E4}" dt="2023-10-20T10:21:02.385" v="4214"/>
          <ac:picMkLst>
            <pc:docMk/>
            <pc:sldMk cId="1409080806" sldId="325"/>
            <ac:picMk id="14" creationId="{0747713B-3EC3-72B9-A4CE-32099490BCB2}"/>
          </ac:picMkLst>
        </pc:picChg>
        <pc:picChg chg="mod">
          <ac:chgData name="Paula Desire Valdor" userId="" providerId="" clId="Web-{20861C2A-8D70-4CF0-BA2B-9E3413CE30E4}" dt="2023-10-20T10:27:44.604" v="4575" actId="14100"/>
          <ac:picMkLst>
            <pc:docMk/>
            <pc:sldMk cId="1409080806" sldId="325"/>
            <ac:picMk id="18" creationId="{FDC94668-C2AA-C186-5068-A87A56D62C05}"/>
          </ac:picMkLst>
        </pc:picChg>
        <pc:picChg chg="del">
          <ac:chgData name="Paula Desire Valdor" userId="" providerId="" clId="Web-{20861C2A-8D70-4CF0-BA2B-9E3413CE30E4}" dt="2023-10-20T10:28:27.934" v="4595"/>
          <ac:picMkLst>
            <pc:docMk/>
            <pc:sldMk cId="1409080806" sldId="325"/>
            <ac:picMk id="27" creationId="{7627AC69-7D3B-7B0A-C7CA-D6A49CC301B8}"/>
          </ac:picMkLst>
        </pc:picChg>
        <pc:cxnChg chg="del">
          <ac:chgData name="Paula Desire Valdor" userId="" providerId="" clId="Web-{20861C2A-8D70-4CF0-BA2B-9E3413CE30E4}" dt="2023-10-20T10:20:07.680" v="4135"/>
          <ac:cxnSpMkLst>
            <pc:docMk/>
            <pc:sldMk cId="1409080806" sldId="325"/>
            <ac:cxnSpMk id="4" creationId="{2BCEFC29-77E6-6214-CFBA-4B6F5156CF58}"/>
          </ac:cxnSpMkLst>
        </pc:cxnChg>
      </pc:sldChg>
    </pc:docChg>
  </pc:docChgLst>
  <pc:docChgLst>
    <pc:chgData name="Paula Desire Valdor" clId="Web-{047A0B15-1B36-4C27-A570-E618973BD1DB}"/>
    <pc:docChg chg="addSld modSld sldOrd">
      <pc:chgData name="Paula Desire Valdor" userId="" providerId="" clId="Web-{047A0B15-1B36-4C27-A570-E618973BD1DB}" dt="2023-10-25T07:10:28.132" v="1294" actId="20577"/>
      <pc:docMkLst>
        <pc:docMk/>
      </pc:docMkLst>
      <pc:sldChg chg="modSp">
        <pc:chgData name="Paula Desire Valdor" userId="" providerId="" clId="Web-{047A0B15-1B36-4C27-A570-E618973BD1DB}" dt="2023-10-25T06:25:02.948" v="233" actId="20577"/>
        <pc:sldMkLst>
          <pc:docMk/>
          <pc:sldMk cId="0" sldId="257"/>
        </pc:sldMkLst>
        <pc:spChg chg="mod">
          <ac:chgData name="Paula Desire Valdor" userId="" providerId="" clId="Web-{047A0B15-1B36-4C27-A570-E618973BD1DB}" dt="2023-10-25T06:25:02.948" v="233" actId="20577"/>
          <ac:spMkLst>
            <pc:docMk/>
            <pc:sldMk cId="0" sldId="257"/>
            <ac:spMk id="246" creationId="{00000000-0000-0000-0000-000000000000}"/>
          </ac:spMkLst>
        </pc:spChg>
      </pc:sldChg>
      <pc:sldChg chg="ord">
        <pc:chgData name="Paula Desire Valdor" userId="" providerId="" clId="Web-{047A0B15-1B36-4C27-A570-E618973BD1DB}" dt="2023-10-25T06:25:39.417" v="237"/>
        <pc:sldMkLst>
          <pc:docMk/>
          <pc:sldMk cId="0" sldId="263"/>
        </pc:sldMkLst>
      </pc:sldChg>
      <pc:sldChg chg="addSp delSp modSp">
        <pc:chgData name="Paula Desire Valdor" userId="" providerId="" clId="Web-{047A0B15-1B36-4C27-A570-E618973BD1DB}" dt="2023-10-25T07:00:07.177" v="1025" actId="1076"/>
        <pc:sldMkLst>
          <pc:docMk/>
          <pc:sldMk cId="0" sldId="266"/>
        </pc:sldMkLst>
        <pc:spChg chg="mod">
          <ac:chgData name="Paula Desire Valdor" userId="" providerId="" clId="Web-{047A0B15-1B36-4C27-A570-E618973BD1DB}" dt="2023-10-25T06:47:57.548" v="659" actId="20577"/>
          <ac:spMkLst>
            <pc:docMk/>
            <pc:sldMk cId="0" sldId="266"/>
            <ac:spMk id="2" creationId="{77C50E17-B9A0-BFDF-65D1-8E85FE18800C}"/>
          </ac:spMkLst>
        </pc:spChg>
        <pc:spChg chg="add mod">
          <ac:chgData name="Paula Desire Valdor" userId="" providerId="" clId="Web-{047A0B15-1B36-4C27-A570-E618973BD1DB}" dt="2023-10-25T06:44:48.214" v="573" actId="1076"/>
          <ac:spMkLst>
            <pc:docMk/>
            <pc:sldMk cId="0" sldId="266"/>
            <ac:spMk id="4" creationId="{61CB1373-EBD6-3407-A7F4-3C4714D3CB55}"/>
          </ac:spMkLst>
        </pc:spChg>
        <pc:spChg chg="mod">
          <ac:chgData name="Paula Desire Valdor" userId="" providerId="" clId="Web-{047A0B15-1B36-4C27-A570-E618973BD1DB}" dt="2023-10-25T06:44:48.199" v="571" actId="1076"/>
          <ac:spMkLst>
            <pc:docMk/>
            <pc:sldMk cId="0" sldId="266"/>
            <ac:spMk id="9" creationId="{A9C18547-17D5-8624-0E4E-6E159C604DBE}"/>
          </ac:spMkLst>
        </pc:spChg>
        <pc:spChg chg="del">
          <ac:chgData name="Paula Desire Valdor" userId="" providerId="" clId="Web-{047A0B15-1B36-4C27-A570-E618973BD1DB}" dt="2023-10-25T06:35:23.574" v="390"/>
          <ac:spMkLst>
            <pc:docMk/>
            <pc:sldMk cId="0" sldId="266"/>
            <ac:spMk id="10" creationId="{236E85DB-07BA-B328-EC79-F291434982E6}"/>
          </ac:spMkLst>
        </pc:spChg>
        <pc:spChg chg="del">
          <ac:chgData name="Paula Desire Valdor" userId="" providerId="" clId="Web-{047A0B15-1B36-4C27-A570-E618973BD1DB}" dt="2023-10-25T06:35:22.902" v="389"/>
          <ac:spMkLst>
            <pc:docMk/>
            <pc:sldMk cId="0" sldId="266"/>
            <ac:spMk id="13" creationId="{1FC6B3A1-68FA-3049-50E8-6CDCFDDD9CC0}"/>
          </ac:spMkLst>
        </pc:spChg>
        <pc:spChg chg="add mod">
          <ac:chgData name="Paula Desire Valdor" userId="" providerId="" clId="Web-{047A0B15-1B36-4C27-A570-E618973BD1DB}" dt="2023-10-25T06:44:48.261" v="578" actId="1076"/>
          <ac:spMkLst>
            <pc:docMk/>
            <pc:sldMk cId="0" sldId="266"/>
            <ac:spMk id="15" creationId="{66E106F3-F6DE-BA9D-3FF4-18F9C606328C}"/>
          </ac:spMkLst>
        </pc:spChg>
        <pc:spChg chg="del mod">
          <ac:chgData name="Paula Desire Valdor" userId="" providerId="" clId="Web-{047A0B15-1B36-4C27-A570-E618973BD1DB}" dt="2023-10-25T06:35:31.574" v="393"/>
          <ac:spMkLst>
            <pc:docMk/>
            <pc:sldMk cId="0" sldId="266"/>
            <ac:spMk id="16" creationId="{88C20CE8-4F9C-21E6-AA51-4870302F74CF}"/>
          </ac:spMkLst>
        </pc:spChg>
        <pc:spChg chg="add del mod">
          <ac:chgData name="Paula Desire Valdor" userId="" providerId="" clId="Web-{047A0B15-1B36-4C27-A570-E618973BD1DB}" dt="2023-10-25T06:45:44.747" v="608"/>
          <ac:spMkLst>
            <pc:docMk/>
            <pc:sldMk cId="0" sldId="266"/>
            <ac:spMk id="18" creationId="{2636261A-5027-88BE-A427-A437A4ED95E9}"/>
          </ac:spMkLst>
        </pc:spChg>
        <pc:spChg chg="add mod">
          <ac:chgData name="Paula Desire Valdor" userId="" providerId="" clId="Web-{047A0B15-1B36-4C27-A570-E618973BD1DB}" dt="2023-10-25T06:46:46.139" v="647" actId="20577"/>
          <ac:spMkLst>
            <pc:docMk/>
            <pc:sldMk cId="0" sldId="266"/>
            <ac:spMk id="19" creationId="{7E067076-387A-7A1E-45DE-77AC6FDEF80D}"/>
          </ac:spMkLst>
        </pc:spChg>
        <pc:spChg chg="add mod">
          <ac:chgData name="Paula Desire Valdor" userId="" providerId="" clId="Web-{047A0B15-1B36-4C27-A570-E618973BD1DB}" dt="2023-10-25T07:00:07.177" v="1025" actId="1076"/>
          <ac:spMkLst>
            <pc:docMk/>
            <pc:sldMk cId="0" sldId="266"/>
            <ac:spMk id="21" creationId="{636718A7-85A7-28F6-A9CA-85F09C100BB5}"/>
          </ac:spMkLst>
        </pc:spChg>
        <pc:picChg chg="add mod">
          <ac:chgData name="Paula Desire Valdor" userId="" providerId="" clId="Web-{047A0B15-1B36-4C27-A570-E618973BD1DB}" dt="2023-10-25T06:44:48.199" v="572" actId="1076"/>
          <ac:picMkLst>
            <pc:docMk/>
            <pc:sldMk cId="0" sldId="266"/>
            <ac:picMk id="3" creationId="{9B7FF98F-D914-68F5-99B9-4CB42144EBF7}"/>
          </ac:picMkLst>
        </pc:picChg>
        <pc:picChg chg="mod">
          <ac:chgData name="Paula Desire Valdor" userId="" providerId="" clId="Web-{047A0B15-1B36-4C27-A570-E618973BD1DB}" dt="2023-10-25T06:59:23.785" v="973" actId="1076"/>
          <ac:picMkLst>
            <pc:docMk/>
            <pc:sldMk cId="0" sldId="266"/>
            <ac:picMk id="5" creationId="{EF48AD3C-E2E4-ABE7-9FC4-BB2726D35A36}"/>
          </ac:picMkLst>
        </pc:picChg>
        <pc:picChg chg="add mod">
          <ac:chgData name="Paula Desire Valdor" userId="" providerId="" clId="Web-{047A0B15-1B36-4C27-A570-E618973BD1DB}" dt="2023-10-25T06:44:48.230" v="576" actId="1076"/>
          <ac:picMkLst>
            <pc:docMk/>
            <pc:sldMk cId="0" sldId="266"/>
            <ac:picMk id="11" creationId="{23CFDA89-45F3-9542-820D-A44FB46080AA}"/>
          </ac:picMkLst>
        </pc:picChg>
        <pc:picChg chg="del mod">
          <ac:chgData name="Paula Desire Valdor" userId="" providerId="" clId="Web-{047A0B15-1B36-4C27-A570-E618973BD1DB}" dt="2023-10-25T06:37:33.702" v="457"/>
          <ac:picMkLst>
            <pc:docMk/>
            <pc:sldMk cId="0" sldId="266"/>
            <ac:picMk id="12" creationId="{46D9B930-E610-D635-B21E-013C2C65427F}"/>
          </ac:picMkLst>
        </pc:picChg>
        <pc:picChg chg="del mod">
          <ac:chgData name="Paula Desire Valdor" userId="" providerId="" clId="Web-{047A0B15-1B36-4C27-A570-E618973BD1DB}" dt="2023-10-25T06:37:31.577" v="456"/>
          <ac:picMkLst>
            <pc:docMk/>
            <pc:sldMk cId="0" sldId="266"/>
            <ac:picMk id="14" creationId="{0747713B-3EC3-72B9-A4CE-32099490BCB2}"/>
          </ac:picMkLst>
        </pc:picChg>
        <pc:picChg chg="add del mod">
          <ac:chgData name="Paula Desire Valdor" userId="" providerId="" clId="Web-{047A0B15-1B36-4C27-A570-E618973BD1DB}" dt="2023-10-25T06:48:50.377" v="660"/>
          <ac:picMkLst>
            <pc:docMk/>
            <pc:sldMk cId="0" sldId="266"/>
            <ac:picMk id="17" creationId="{FA6EFFB0-4515-78B3-1225-B33348F27BD5}"/>
          </ac:picMkLst>
        </pc:picChg>
        <pc:picChg chg="add mod">
          <ac:chgData name="Paula Desire Valdor" userId="" providerId="" clId="Web-{047A0B15-1B36-4C27-A570-E618973BD1DB}" dt="2023-10-25T06:49:08.581" v="665" actId="1076"/>
          <ac:picMkLst>
            <pc:docMk/>
            <pc:sldMk cId="0" sldId="266"/>
            <ac:picMk id="20" creationId="{B525B15F-EE53-8A2A-1D50-59BECFC2C1EC}"/>
          </ac:picMkLst>
        </pc:picChg>
        <pc:cxnChg chg="add mod">
          <ac:chgData name="Paula Desire Valdor" userId="" providerId="" clId="Web-{047A0B15-1B36-4C27-A570-E618973BD1DB}" dt="2023-10-25T06:44:48.214" v="574" actId="1076"/>
          <ac:cxnSpMkLst>
            <pc:docMk/>
            <pc:sldMk cId="0" sldId="266"/>
            <ac:cxnSpMk id="6" creationId="{38363F83-7212-33D0-3E45-2A949E89940D}"/>
          </ac:cxnSpMkLst>
        </pc:cxnChg>
        <pc:cxnChg chg="add mod">
          <ac:chgData name="Paula Desire Valdor" userId="" providerId="" clId="Web-{047A0B15-1B36-4C27-A570-E618973BD1DB}" dt="2023-10-25T06:44:48.230" v="575" actId="1076"/>
          <ac:cxnSpMkLst>
            <pc:docMk/>
            <pc:sldMk cId="0" sldId="266"/>
            <ac:cxnSpMk id="8" creationId="{0D06DF7D-AD78-53AC-7AD0-33D6636D240A}"/>
          </ac:cxnSpMkLst>
        </pc:cxnChg>
      </pc:sldChg>
      <pc:sldChg chg="addSp delSp modSp">
        <pc:chgData name="Paula Desire Valdor" userId="" providerId="" clId="Web-{047A0B15-1B36-4C27-A570-E618973BD1DB}" dt="2023-10-25T07:10:28.132" v="1294" actId="20577"/>
        <pc:sldMkLst>
          <pc:docMk/>
          <pc:sldMk cId="1516694917" sldId="296"/>
        </pc:sldMkLst>
        <pc:spChg chg="mod">
          <ac:chgData name="Paula Desire Valdor" userId="" providerId="" clId="Web-{047A0B15-1B36-4C27-A570-E618973BD1DB}" dt="2023-10-25T06:49:14.940" v="666" actId="20577"/>
          <ac:spMkLst>
            <pc:docMk/>
            <pc:sldMk cId="1516694917" sldId="296"/>
            <ac:spMk id="2" creationId="{77C50E17-B9A0-BFDF-65D1-8E85FE18800C}"/>
          </ac:spMkLst>
        </pc:spChg>
        <pc:spChg chg="mod">
          <ac:chgData name="Paula Desire Valdor" userId="" providerId="" clId="Web-{047A0B15-1B36-4C27-A570-E618973BD1DB}" dt="2023-10-25T07:10:28.132" v="1294" actId="20577"/>
          <ac:spMkLst>
            <pc:docMk/>
            <pc:sldMk cId="1516694917" sldId="296"/>
            <ac:spMk id="3" creationId="{ADC0FF3C-AF9E-851B-C62F-95B9DA186BF6}"/>
          </ac:spMkLst>
        </pc:spChg>
        <pc:spChg chg="add del mod">
          <ac:chgData name="Paula Desire Valdor" userId="" providerId="" clId="Web-{047A0B15-1B36-4C27-A570-E618973BD1DB}" dt="2023-10-25T06:29:14.126" v="368"/>
          <ac:spMkLst>
            <pc:docMk/>
            <pc:sldMk cId="1516694917" sldId="296"/>
            <ac:spMk id="8" creationId="{8DF77543-1500-F24C-4EB5-F819905B0F98}"/>
          </ac:spMkLst>
        </pc:spChg>
        <pc:spChg chg="mod">
          <ac:chgData name="Paula Desire Valdor" userId="" providerId="" clId="Web-{047A0B15-1B36-4C27-A570-E618973BD1DB}" dt="2023-10-25T06:54:07.152" v="752" actId="1076"/>
          <ac:spMkLst>
            <pc:docMk/>
            <pc:sldMk cId="1516694917" sldId="296"/>
            <ac:spMk id="10" creationId="{61819743-E04E-0623-E768-638D1C85F0B7}"/>
          </ac:spMkLst>
        </pc:spChg>
        <pc:spChg chg="mod">
          <ac:chgData name="Paula Desire Valdor" userId="" providerId="" clId="Web-{047A0B15-1B36-4C27-A570-E618973BD1DB}" dt="2023-10-25T07:09:22.974" v="1253" actId="1076"/>
          <ac:spMkLst>
            <pc:docMk/>
            <pc:sldMk cId="1516694917" sldId="296"/>
            <ac:spMk id="11" creationId="{15945611-4000-1C71-591C-E3C3BC9FA1E2}"/>
          </ac:spMkLst>
        </pc:spChg>
        <pc:spChg chg="add del">
          <ac:chgData name="Paula Desire Valdor" userId="" providerId="" clId="Web-{047A0B15-1B36-4C27-A570-E618973BD1DB}" dt="2023-10-25T06:47:25.859" v="653"/>
          <ac:spMkLst>
            <pc:docMk/>
            <pc:sldMk cId="1516694917" sldId="296"/>
            <ac:spMk id="12" creationId="{B1975E49-6D1A-FA07-C493-AB84144D1D4D}"/>
          </ac:spMkLst>
        </pc:spChg>
        <pc:spChg chg="add mod">
          <ac:chgData name="Paula Desire Valdor" userId="" providerId="" clId="Web-{047A0B15-1B36-4C27-A570-E618973BD1DB}" dt="2023-10-25T06:53:11.025" v="735" actId="1076"/>
          <ac:spMkLst>
            <pc:docMk/>
            <pc:sldMk cId="1516694917" sldId="296"/>
            <ac:spMk id="14" creationId="{892ED0F9-29AA-E181-0887-2443822A1400}"/>
          </ac:spMkLst>
        </pc:spChg>
        <pc:spChg chg="add mod">
          <ac:chgData name="Paula Desire Valdor" userId="" providerId="" clId="Web-{047A0B15-1B36-4C27-A570-E618973BD1DB}" dt="2023-10-25T06:54:16.183" v="755" actId="1076"/>
          <ac:spMkLst>
            <pc:docMk/>
            <pc:sldMk cId="1516694917" sldId="296"/>
            <ac:spMk id="23" creationId="{94FBC045-67B8-84E8-9370-B3D6DFC5926D}"/>
          </ac:spMkLst>
        </pc:spChg>
        <pc:spChg chg="mod">
          <ac:chgData name="Paula Desire Valdor" userId="" providerId="" clId="Web-{047A0B15-1B36-4C27-A570-E618973BD1DB}" dt="2023-10-25T06:33:53.025" v="373" actId="20577"/>
          <ac:spMkLst>
            <pc:docMk/>
            <pc:sldMk cId="1516694917" sldId="296"/>
            <ac:spMk id="286" creationId="{00000000-0000-0000-0000-000000000000}"/>
          </ac:spMkLst>
        </pc:spChg>
        <pc:picChg chg="mod modCrop">
          <ac:chgData name="Paula Desire Valdor" userId="" providerId="" clId="Web-{047A0B15-1B36-4C27-A570-E618973BD1DB}" dt="2023-10-25T06:53:58.323" v="750" actId="1076"/>
          <ac:picMkLst>
            <pc:docMk/>
            <pc:sldMk cId="1516694917" sldId="296"/>
            <ac:picMk id="5" creationId="{8CA9576F-13F8-4360-6505-735A1E456554}"/>
          </ac:picMkLst>
        </pc:picChg>
        <pc:picChg chg="mod">
          <ac:chgData name="Paula Desire Valdor" userId="" providerId="" clId="Web-{047A0B15-1B36-4C27-A570-E618973BD1DB}" dt="2023-10-25T06:56:46.140" v="852" actId="1076"/>
          <ac:picMkLst>
            <pc:docMk/>
            <pc:sldMk cId="1516694917" sldId="296"/>
            <ac:picMk id="6" creationId="{65E4F67D-9875-5B98-1E94-0E1A8CCF83E1}"/>
          </ac:picMkLst>
        </pc:picChg>
        <pc:picChg chg="mod">
          <ac:chgData name="Paula Desire Valdor" userId="" providerId="" clId="Web-{047A0B15-1B36-4C27-A570-E618973BD1DB}" dt="2023-10-25T06:54:11.870" v="754" actId="1076"/>
          <ac:picMkLst>
            <pc:docMk/>
            <pc:sldMk cId="1516694917" sldId="296"/>
            <ac:picMk id="7" creationId="{4E89949F-E64F-88DE-7229-FFE4E3761523}"/>
          </ac:picMkLst>
        </pc:picChg>
        <pc:picChg chg="add mod modCrop">
          <ac:chgData name="Paula Desire Valdor" userId="" providerId="" clId="Web-{047A0B15-1B36-4C27-A570-E618973BD1DB}" dt="2023-10-25T06:52:14.602" v="719" actId="1076"/>
          <ac:picMkLst>
            <pc:docMk/>
            <pc:sldMk cId="1516694917" sldId="296"/>
            <ac:picMk id="13" creationId="{A8E035C2-65B2-58DF-AE4F-96EABA45F4DC}"/>
          </ac:picMkLst>
        </pc:picChg>
        <pc:cxnChg chg="add">
          <ac:chgData name="Paula Desire Valdor" userId="" providerId="" clId="Web-{047A0B15-1B36-4C27-A570-E618973BD1DB}" dt="2023-10-25T06:52:45.790" v="724"/>
          <ac:cxnSpMkLst>
            <pc:docMk/>
            <pc:sldMk cId="1516694917" sldId="296"/>
            <ac:cxnSpMk id="16" creationId="{AB4B5A11-8A48-5B44-2E09-74E4E47F19E3}"/>
          </ac:cxnSpMkLst>
        </pc:cxnChg>
        <pc:cxnChg chg="add">
          <ac:chgData name="Paula Desire Valdor" userId="" providerId="" clId="Web-{047A0B15-1B36-4C27-A570-E618973BD1DB}" dt="2023-10-25T06:52:45.806" v="725"/>
          <ac:cxnSpMkLst>
            <pc:docMk/>
            <pc:sldMk cId="1516694917" sldId="296"/>
            <ac:cxnSpMk id="18" creationId="{20E58A70-A3C8-01EB-8FC6-B8D199F1A1BA}"/>
          </ac:cxnSpMkLst>
        </pc:cxnChg>
        <pc:cxnChg chg="add del">
          <ac:chgData name="Paula Desire Valdor" userId="" providerId="" clId="Web-{047A0B15-1B36-4C27-A570-E618973BD1DB}" dt="2023-10-25T06:53:02.931" v="732"/>
          <ac:cxnSpMkLst>
            <pc:docMk/>
            <pc:sldMk cId="1516694917" sldId="296"/>
            <ac:cxnSpMk id="20" creationId="{82278840-EF61-A27D-8E1E-170670F19579}"/>
          </ac:cxnSpMkLst>
        </pc:cxnChg>
        <pc:cxnChg chg="add del">
          <ac:chgData name="Paula Desire Valdor" userId="" providerId="" clId="Web-{047A0B15-1B36-4C27-A570-E618973BD1DB}" dt="2023-10-25T06:53:02.931" v="731"/>
          <ac:cxnSpMkLst>
            <pc:docMk/>
            <pc:sldMk cId="1516694917" sldId="296"/>
            <ac:cxnSpMk id="22" creationId="{9B49411F-AC2A-E60D-CB99-9DDA4E8B1A63}"/>
          </ac:cxnSpMkLst>
        </pc:cxnChg>
      </pc:sldChg>
      <pc:sldChg chg="modSp">
        <pc:chgData name="Paula Desire Valdor" userId="" providerId="" clId="Web-{047A0B15-1B36-4C27-A570-E618973BD1DB}" dt="2023-10-25T06:25:50.824" v="238" actId="20577"/>
        <pc:sldMkLst>
          <pc:docMk/>
          <pc:sldMk cId="3704840346" sldId="304"/>
        </pc:sldMkLst>
        <pc:spChg chg="mod">
          <ac:chgData name="Paula Desire Valdor" userId="" providerId="" clId="Web-{047A0B15-1B36-4C27-A570-E618973BD1DB}" dt="2023-10-25T06:25:50.824" v="238" actId="20577"/>
          <ac:spMkLst>
            <pc:docMk/>
            <pc:sldMk cId="3704840346" sldId="304"/>
            <ac:spMk id="259" creationId="{00000000-0000-0000-0000-000000000000}"/>
          </ac:spMkLst>
        </pc:spChg>
      </pc:sldChg>
      <pc:sldChg chg="modSp">
        <pc:chgData name="Paula Desire Valdor" userId="" providerId="" clId="Web-{047A0B15-1B36-4C27-A570-E618973BD1DB}" dt="2023-10-25T06:25:19.198" v="235" actId="1076"/>
        <pc:sldMkLst>
          <pc:docMk/>
          <pc:sldMk cId="507255649" sldId="306"/>
        </pc:sldMkLst>
        <pc:spChg chg="mod">
          <ac:chgData name="Paula Desire Valdor" userId="" providerId="" clId="Web-{047A0B15-1B36-4C27-A570-E618973BD1DB}" dt="2023-10-25T06:25:19.198" v="235" actId="1076"/>
          <ac:spMkLst>
            <pc:docMk/>
            <pc:sldMk cId="507255649" sldId="306"/>
            <ac:spMk id="260" creationId="{00000000-0000-0000-0000-000000000000}"/>
          </ac:spMkLst>
        </pc:spChg>
      </pc:sldChg>
      <pc:sldChg chg="ord">
        <pc:chgData name="Paula Desire Valdor" userId="" providerId="" clId="Web-{047A0B15-1B36-4C27-A570-E618973BD1DB}" dt="2023-10-25T06:25:34.948" v="236"/>
        <pc:sldMkLst>
          <pc:docMk/>
          <pc:sldMk cId="246464739" sldId="311"/>
        </pc:sldMkLst>
      </pc:sldChg>
      <pc:sldChg chg="modSp">
        <pc:chgData name="Paula Desire Valdor" userId="" providerId="" clId="Web-{047A0B15-1B36-4C27-A570-E618973BD1DB}" dt="2023-10-25T06:28:38.735" v="363" actId="20577"/>
        <pc:sldMkLst>
          <pc:docMk/>
          <pc:sldMk cId="792813091" sldId="312"/>
        </pc:sldMkLst>
        <pc:spChg chg="mod">
          <ac:chgData name="Paula Desire Valdor" userId="" providerId="" clId="Web-{047A0B15-1B36-4C27-A570-E618973BD1DB}" dt="2023-10-25T06:28:38.735" v="363" actId="20577"/>
          <ac:spMkLst>
            <pc:docMk/>
            <pc:sldMk cId="792813091" sldId="312"/>
            <ac:spMk id="246" creationId="{00000000-0000-0000-0000-000000000000}"/>
          </ac:spMkLst>
        </pc:spChg>
      </pc:sldChg>
      <pc:sldChg chg="addSp delSp modSp">
        <pc:chgData name="Paula Desire Valdor" userId="" providerId="" clId="Web-{047A0B15-1B36-4C27-A570-E618973BD1DB}" dt="2023-10-25T07:09:05.332" v="1249" actId="20577"/>
        <pc:sldMkLst>
          <pc:docMk/>
          <pc:sldMk cId="1409080806" sldId="325"/>
        </pc:sldMkLst>
        <pc:spChg chg="mod">
          <ac:chgData name="Paula Desire Valdor" userId="" providerId="" clId="Web-{047A0B15-1B36-4C27-A570-E618973BD1DB}" dt="2023-10-25T07:03:40.355" v="1031" actId="20577"/>
          <ac:spMkLst>
            <pc:docMk/>
            <pc:sldMk cId="1409080806" sldId="325"/>
            <ac:spMk id="2" creationId="{77C50E17-B9A0-BFDF-65D1-8E85FE18800C}"/>
          </ac:spMkLst>
        </pc:spChg>
        <pc:spChg chg="add mod">
          <ac:chgData name="Paula Desire Valdor" userId="" providerId="" clId="Web-{047A0B15-1B36-4C27-A570-E618973BD1DB}" dt="2023-10-25T07:04:31.575" v="1089" actId="1076"/>
          <ac:spMkLst>
            <pc:docMk/>
            <pc:sldMk cId="1409080806" sldId="325"/>
            <ac:spMk id="4" creationId="{6F5C8805-66C1-2F81-4C88-28C432736FD2}"/>
          </ac:spMkLst>
        </pc:spChg>
        <pc:spChg chg="add mod">
          <ac:chgData name="Paula Desire Valdor" userId="" providerId="" clId="Web-{047A0B15-1B36-4C27-A570-E618973BD1DB}" dt="2023-10-25T07:06:38.828" v="1176" actId="1076"/>
          <ac:spMkLst>
            <pc:docMk/>
            <pc:sldMk cId="1409080806" sldId="325"/>
            <ac:spMk id="5" creationId="{2F5A58A3-7220-7DEC-5967-61F17ADA1D87}"/>
          </ac:spMkLst>
        </pc:spChg>
        <pc:spChg chg="add mod">
          <ac:chgData name="Paula Desire Valdor" userId="" providerId="" clId="Web-{047A0B15-1B36-4C27-A570-E618973BD1DB}" dt="2023-10-25T07:08:32.691" v="1210" actId="1076"/>
          <ac:spMkLst>
            <pc:docMk/>
            <pc:sldMk cId="1409080806" sldId="325"/>
            <ac:spMk id="8" creationId="{2DCBAE30-CD1C-6917-5648-9823EFB1B67B}"/>
          </ac:spMkLst>
        </pc:spChg>
        <pc:spChg chg="add mod">
          <ac:chgData name="Paula Desire Valdor" userId="" providerId="" clId="Web-{047A0B15-1B36-4C27-A570-E618973BD1DB}" dt="2023-10-25T07:08:37.129" v="1211" actId="14100"/>
          <ac:spMkLst>
            <pc:docMk/>
            <pc:sldMk cId="1409080806" sldId="325"/>
            <ac:spMk id="9" creationId="{A3A21C87-6CC6-2D81-5723-B3D913EBEA7D}"/>
          </ac:spMkLst>
        </pc:spChg>
        <pc:spChg chg="add del mod">
          <ac:chgData name="Paula Desire Valdor" userId="" providerId="" clId="Web-{047A0B15-1B36-4C27-A570-E618973BD1DB}" dt="2023-10-25T07:06:43.266" v="1179"/>
          <ac:spMkLst>
            <pc:docMk/>
            <pc:sldMk cId="1409080806" sldId="325"/>
            <ac:spMk id="10" creationId="{DD8F256A-FB72-65C0-61F9-19E81FC9002B}"/>
          </ac:spMkLst>
        </pc:spChg>
        <pc:spChg chg="add mod">
          <ac:chgData name="Paula Desire Valdor" userId="" providerId="" clId="Web-{047A0B15-1B36-4C27-A570-E618973BD1DB}" dt="2023-10-25T07:09:05.332" v="1249" actId="20577"/>
          <ac:spMkLst>
            <pc:docMk/>
            <pc:sldMk cId="1409080806" sldId="325"/>
            <ac:spMk id="12" creationId="{D44FF744-8A8F-7AF9-ACD2-4D63CD947067}"/>
          </ac:spMkLst>
        </pc:spChg>
        <pc:spChg chg="mod">
          <ac:chgData name="Paula Desire Valdor" userId="" providerId="" clId="Web-{047A0B15-1B36-4C27-A570-E618973BD1DB}" dt="2023-10-25T07:06:10.999" v="1165" actId="14100"/>
          <ac:spMkLst>
            <pc:docMk/>
            <pc:sldMk cId="1409080806" sldId="325"/>
            <ac:spMk id="28" creationId="{69EA170C-B7A4-A0F5-EAFA-7CC826059535}"/>
          </ac:spMkLst>
        </pc:spChg>
        <pc:spChg chg="mod">
          <ac:chgData name="Paula Desire Valdor" userId="" providerId="" clId="Web-{047A0B15-1B36-4C27-A570-E618973BD1DB}" dt="2023-10-25T07:08:50.707" v="1215" actId="1076"/>
          <ac:spMkLst>
            <pc:docMk/>
            <pc:sldMk cId="1409080806" sldId="325"/>
            <ac:spMk id="287" creationId="{00000000-0000-0000-0000-000000000000}"/>
          </ac:spMkLst>
        </pc:spChg>
        <pc:picChg chg="add mod">
          <ac:chgData name="Paula Desire Valdor" userId="" providerId="" clId="Web-{047A0B15-1B36-4C27-A570-E618973BD1DB}" dt="2023-10-25T07:04:33.466" v="1090" actId="1076"/>
          <ac:picMkLst>
            <pc:docMk/>
            <pc:sldMk cId="1409080806" sldId="325"/>
            <ac:picMk id="3" creationId="{38BC7361-3E7B-BAAC-A1AF-A6B8865CAB9A}"/>
          </ac:picMkLst>
        </pc:picChg>
        <pc:picChg chg="mod">
          <ac:chgData name="Paula Desire Valdor" userId="" providerId="" clId="Web-{047A0B15-1B36-4C27-A570-E618973BD1DB}" dt="2023-10-25T07:06:06.703" v="1163" actId="1076"/>
          <ac:picMkLst>
            <pc:docMk/>
            <pc:sldMk cId="1409080806" sldId="325"/>
            <ac:picMk id="11" creationId="{2BE2D3AD-447F-C36A-36A0-8738D1AF6F96}"/>
          </ac:picMkLst>
        </pc:picChg>
        <pc:picChg chg="del">
          <ac:chgData name="Paula Desire Valdor" userId="" providerId="" clId="Web-{047A0B15-1B36-4C27-A570-E618973BD1DB}" dt="2023-10-25T07:03:22.495" v="1026"/>
          <ac:picMkLst>
            <pc:docMk/>
            <pc:sldMk cId="1409080806" sldId="325"/>
            <ac:picMk id="18" creationId="{FDC94668-C2AA-C186-5068-A87A56D62C05}"/>
          </ac:picMkLst>
        </pc:picChg>
      </pc:sldChg>
      <pc:sldChg chg="modSp add ord replId">
        <pc:chgData name="Paula Desire Valdor" userId="" providerId="" clId="Web-{047A0B15-1B36-4C27-A570-E618973BD1DB}" dt="2023-10-25T06:27:24.155" v="316" actId="20577"/>
        <pc:sldMkLst>
          <pc:docMk/>
          <pc:sldMk cId="235828182" sldId="326"/>
        </pc:sldMkLst>
        <pc:spChg chg="mod">
          <ac:chgData name="Paula Desire Valdor" userId="" providerId="" clId="Web-{047A0B15-1B36-4C27-A570-E618973BD1DB}" dt="2023-10-25T06:27:24.155" v="316" actId="20577"/>
          <ac:spMkLst>
            <pc:docMk/>
            <pc:sldMk cId="235828182" sldId="326"/>
            <ac:spMk id="246" creationId="{00000000-0000-0000-0000-000000000000}"/>
          </ac:spMkLst>
        </pc:spChg>
      </pc:sldChg>
      <pc:sldChg chg="addSp delSp modSp add replId">
        <pc:chgData name="Paula Desire Valdor" userId="" providerId="" clId="Web-{047A0B15-1B36-4C27-A570-E618973BD1DB}" dt="2023-10-25T07:09:52.677" v="1258" actId="1076"/>
        <pc:sldMkLst>
          <pc:docMk/>
          <pc:sldMk cId="2439189405" sldId="327"/>
        </pc:sldMkLst>
        <pc:spChg chg="mod">
          <ac:chgData name="Paula Desire Valdor" userId="" providerId="" clId="Web-{047A0B15-1B36-4C27-A570-E618973BD1DB}" dt="2023-10-25T07:09:41.130" v="1255" actId="1076"/>
          <ac:spMkLst>
            <pc:docMk/>
            <pc:sldMk cId="2439189405" sldId="327"/>
            <ac:spMk id="3" creationId="{ADC0FF3C-AF9E-851B-C62F-95B9DA186BF6}"/>
          </ac:spMkLst>
        </pc:spChg>
        <pc:spChg chg="add mod">
          <ac:chgData name="Paula Desire Valdor" userId="" providerId="" clId="Web-{047A0B15-1B36-4C27-A570-E618973BD1DB}" dt="2023-10-25T06:58:45.534" v="969" actId="1076"/>
          <ac:spMkLst>
            <pc:docMk/>
            <pc:sldMk cId="2439189405" sldId="327"/>
            <ac:spMk id="9" creationId="{15B0F6F0-7898-3181-7012-2CB9FC57754C}"/>
          </ac:spMkLst>
        </pc:spChg>
        <pc:spChg chg="mod">
          <ac:chgData name="Paula Desire Valdor" userId="" providerId="" clId="Web-{047A0B15-1B36-4C27-A570-E618973BD1DB}" dt="2023-10-25T07:09:52.677" v="1258" actId="1076"/>
          <ac:spMkLst>
            <pc:docMk/>
            <pc:sldMk cId="2439189405" sldId="327"/>
            <ac:spMk id="11" creationId="{15945611-4000-1C71-591C-E3C3BC9FA1E2}"/>
          </ac:spMkLst>
        </pc:spChg>
        <pc:spChg chg="add del mod">
          <ac:chgData name="Paula Desire Valdor" userId="" providerId="" clId="Web-{047A0B15-1B36-4C27-A570-E618973BD1DB}" dt="2023-10-25T06:57:22.360" v="858"/>
          <ac:spMkLst>
            <pc:docMk/>
            <pc:sldMk cId="2439189405" sldId="327"/>
            <ac:spMk id="15" creationId="{84A9A779-4A4B-9F59-FA12-747467611990}"/>
          </ac:spMkLst>
        </pc:spChg>
        <pc:spChg chg="mod">
          <ac:chgData name="Paula Desire Valdor" userId="" providerId="" clId="Web-{047A0B15-1B36-4C27-A570-E618973BD1DB}" dt="2023-10-25T06:59:03.175" v="971" actId="1076"/>
          <ac:spMkLst>
            <pc:docMk/>
            <pc:sldMk cId="2439189405" sldId="327"/>
            <ac:spMk id="23" creationId="{94FBC045-67B8-84E8-9370-B3D6DFC5926D}"/>
          </ac:spMkLst>
        </pc:spChg>
      </pc:sldChg>
    </pc:docChg>
  </pc:docChgLst>
  <pc:docChgLst>
    <pc:chgData name="Paula Desire Valdor" clId="Web-{75917967-7407-4450-ABF2-6B7F7A37C9C9}"/>
    <pc:docChg chg="addSld modSld sldOrd">
      <pc:chgData name="Paula Desire Valdor" userId="" providerId="" clId="Web-{75917967-7407-4450-ABF2-6B7F7A37C9C9}" dt="2023-10-19T08:59:28.167" v="568" actId="20577"/>
      <pc:docMkLst>
        <pc:docMk/>
      </pc:docMkLst>
      <pc:sldChg chg="modSp">
        <pc:chgData name="Paula Desire Valdor" userId="" providerId="" clId="Web-{75917967-7407-4450-ABF2-6B7F7A37C9C9}" dt="2023-10-19T08:29:05.667" v="267" actId="20577"/>
        <pc:sldMkLst>
          <pc:docMk/>
          <pc:sldMk cId="0" sldId="257"/>
        </pc:sldMkLst>
        <pc:spChg chg="mod">
          <ac:chgData name="Paula Desire Valdor" userId="" providerId="" clId="Web-{75917967-7407-4450-ABF2-6B7F7A37C9C9}" dt="2023-10-19T08:29:05.667" v="267" actId="20577"/>
          <ac:spMkLst>
            <pc:docMk/>
            <pc:sldMk cId="0" sldId="257"/>
            <ac:spMk id="246" creationId="{00000000-0000-0000-0000-000000000000}"/>
          </ac:spMkLst>
        </pc:spChg>
      </pc:sldChg>
      <pc:sldChg chg="modSp">
        <pc:chgData name="Paula Desire Valdor" userId="" providerId="" clId="Web-{75917967-7407-4450-ABF2-6B7F7A37C9C9}" dt="2023-10-19T08:07:24.209" v="65" actId="20577"/>
        <pc:sldMkLst>
          <pc:docMk/>
          <pc:sldMk cId="0" sldId="261"/>
        </pc:sldMkLst>
        <pc:spChg chg="mod">
          <ac:chgData name="Paula Desire Valdor" userId="" providerId="" clId="Web-{75917967-7407-4450-ABF2-6B7F7A37C9C9}" dt="2023-10-19T08:07:24.209" v="65" actId="20577"/>
          <ac:spMkLst>
            <pc:docMk/>
            <pc:sldMk cId="0" sldId="261"/>
            <ac:spMk id="264" creationId="{00000000-0000-0000-0000-000000000000}"/>
          </ac:spMkLst>
        </pc:spChg>
      </pc:sldChg>
      <pc:sldChg chg="modSp">
        <pc:chgData name="Paula Desire Valdor" userId="" providerId="" clId="Web-{75917967-7407-4450-ABF2-6B7F7A37C9C9}" dt="2023-10-19T08:09:09.727" v="114" actId="20577"/>
        <pc:sldMkLst>
          <pc:docMk/>
          <pc:sldMk cId="0" sldId="263"/>
        </pc:sldMkLst>
        <pc:spChg chg="mod">
          <ac:chgData name="Paula Desire Valdor" userId="" providerId="" clId="Web-{75917967-7407-4450-ABF2-6B7F7A37C9C9}" dt="2023-10-19T08:08:38.945" v="113" actId="20577"/>
          <ac:spMkLst>
            <pc:docMk/>
            <pc:sldMk cId="0" sldId="263"/>
            <ac:spMk id="4" creationId="{624F1F12-7E0F-0FED-BF0F-25504A618D0F}"/>
          </ac:spMkLst>
        </pc:spChg>
        <pc:spChg chg="mod">
          <ac:chgData name="Paula Desire Valdor" userId="" providerId="" clId="Web-{75917967-7407-4450-ABF2-6B7F7A37C9C9}" dt="2023-10-19T08:09:09.727" v="114" actId="20577"/>
          <ac:spMkLst>
            <pc:docMk/>
            <pc:sldMk cId="0" sldId="263"/>
            <ac:spMk id="280" creationId="{00000000-0000-0000-0000-000000000000}"/>
          </ac:spMkLst>
        </pc:spChg>
      </pc:sldChg>
      <pc:sldChg chg="addSp delSp modSp">
        <pc:chgData name="Paula Desire Valdor" userId="" providerId="" clId="Web-{75917967-7407-4450-ABF2-6B7F7A37C9C9}" dt="2023-10-19T08:22:03.171" v="132" actId="1076"/>
        <pc:sldMkLst>
          <pc:docMk/>
          <pc:sldMk cId="0" sldId="264"/>
        </pc:sldMkLst>
        <pc:spChg chg="mod">
          <ac:chgData name="Paula Desire Valdor" userId="" providerId="" clId="Web-{75917967-7407-4450-ABF2-6B7F7A37C9C9}" dt="2023-10-19T08:10:27.026" v="123" actId="20577"/>
          <ac:spMkLst>
            <pc:docMk/>
            <pc:sldMk cId="0" sldId="264"/>
            <ac:spMk id="3" creationId="{A94A5BE6-BA40-9757-ABDE-6E7A57480ABA}"/>
          </ac:spMkLst>
        </pc:spChg>
        <pc:spChg chg="del">
          <ac:chgData name="Paula Desire Valdor" userId="" providerId="" clId="Web-{75917967-7407-4450-ABF2-6B7F7A37C9C9}" dt="2023-10-19T08:10:30.948" v="124"/>
          <ac:spMkLst>
            <pc:docMk/>
            <pc:sldMk cId="0" sldId="264"/>
            <ac:spMk id="284" creationId="{00000000-0000-0000-0000-000000000000}"/>
          </ac:spMkLst>
        </pc:spChg>
        <pc:picChg chg="add mod">
          <ac:chgData name="Paula Desire Valdor" userId="" providerId="" clId="Web-{75917967-7407-4450-ABF2-6B7F7A37C9C9}" dt="2023-10-19T08:10:49.386" v="129" actId="1076"/>
          <ac:picMkLst>
            <pc:docMk/>
            <pc:sldMk cId="0" sldId="264"/>
            <ac:picMk id="2" creationId="{408889D9-A3D3-C4A1-F46D-9E354CB92DAA}"/>
          </ac:picMkLst>
        </pc:picChg>
        <pc:picChg chg="add mod">
          <ac:chgData name="Paula Desire Valdor" userId="" providerId="" clId="Web-{75917967-7407-4450-ABF2-6B7F7A37C9C9}" dt="2023-10-19T08:22:03.171" v="132" actId="1076"/>
          <ac:picMkLst>
            <pc:docMk/>
            <pc:sldMk cId="0" sldId="264"/>
            <ac:picMk id="6" creationId="{3EBD72FF-6085-AEEF-1349-BD0C8B4A1BCF}"/>
          </ac:picMkLst>
        </pc:picChg>
        <pc:picChg chg="del">
          <ac:chgData name="Paula Desire Valdor" userId="" providerId="" clId="Web-{75917967-7407-4450-ABF2-6B7F7A37C9C9}" dt="2023-10-19T08:10:32.355" v="125"/>
          <ac:picMkLst>
            <pc:docMk/>
            <pc:sldMk cId="0" sldId="264"/>
            <ac:picMk id="283" creationId="{00000000-0000-0000-0000-000000000000}"/>
          </ac:picMkLst>
        </pc:picChg>
      </pc:sldChg>
      <pc:sldChg chg="modSp">
        <pc:chgData name="Paula Desire Valdor" userId="" providerId="" clId="Web-{75917967-7407-4450-ABF2-6B7F7A37C9C9}" dt="2023-10-19T08:07:52.694" v="88" actId="14100"/>
        <pc:sldMkLst>
          <pc:docMk/>
          <pc:sldMk cId="2609353618" sldId="310"/>
        </pc:sldMkLst>
        <pc:spChg chg="mod">
          <ac:chgData name="Paula Desire Valdor" userId="" providerId="" clId="Web-{75917967-7407-4450-ABF2-6B7F7A37C9C9}" dt="2023-10-19T08:07:52.694" v="88" actId="14100"/>
          <ac:spMkLst>
            <pc:docMk/>
            <pc:sldMk cId="2609353618" sldId="310"/>
            <ac:spMk id="2" creationId="{B6E3486F-820C-FDCA-F8D7-5465314F6744}"/>
          </ac:spMkLst>
        </pc:spChg>
        <pc:spChg chg="mod">
          <ac:chgData name="Paula Desire Valdor" userId="" providerId="" clId="Web-{75917967-7407-4450-ABF2-6B7F7A37C9C9}" dt="2023-10-19T08:07:29.381" v="66" actId="20577"/>
          <ac:spMkLst>
            <pc:docMk/>
            <pc:sldMk cId="2609353618" sldId="310"/>
            <ac:spMk id="264" creationId="{00000000-0000-0000-0000-000000000000}"/>
          </ac:spMkLst>
        </pc:spChg>
      </pc:sldChg>
      <pc:sldChg chg="add replId">
        <pc:chgData name="Paula Desire Valdor" userId="" providerId="" clId="Web-{75917967-7407-4450-ABF2-6B7F7A37C9C9}" dt="2023-10-19T08:09:52.494" v="115"/>
        <pc:sldMkLst>
          <pc:docMk/>
          <pc:sldMk cId="246464739" sldId="311"/>
        </pc:sldMkLst>
      </pc:sldChg>
      <pc:sldChg chg="delSp modSp add ord replId">
        <pc:chgData name="Paula Desire Valdor" userId="" providerId="" clId="Web-{75917967-7407-4450-ABF2-6B7F7A37C9C9}" dt="2023-10-19T08:31:02.889" v="299" actId="20577"/>
        <pc:sldMkLst>
          <pc:docMk/>
          <pc:sldMk cId="792813091" sldId="312"/>
        </pc:sldMkLst>
        <pc:spChg chg="del">
          <ac:chgData name="Paula Desire Valdor" userId="" providerId="" clId="Web-{75917967-7407-4450-ABF2-6B7F7A37C9C9}" dt="2023-10-19T08:29:39.027" v="275"/>
          <ac:spMkLst>
            <pc:docMk/>
            <pc:sldMk cId="792813091" sldId="312"/>
            <ac:spMk id="2" creationId="{AFB51530-0AD8-71B4-5F92-2A85AF40D09C}"/>
          </ac:spMkLst>
        </pc:spChg>
        <pc:spChg chg="mod">
          <ac:chgData name="Paula Desire Valdor" userId="" providerId="" clId="Web-{75917967-7407-4450-ABF2-6B7F7A37C9C9}" dt="2023-10-19T08:31:02.889" v="299" actId="20577"/>
          <ac:spMkLst>
            <pc:docMk/>
            <pc:sldMk cId="792813091" sldId="312"/>
            <ac:spMk id="246" creationId="{00000000-0000-0000-0000-000000000000}"/>
          </ac:spMkLst>
        </pc:spChg>
      </pc:sldChg>
      <pc:sldChg chg="modSp add ord replId">
        <pc:chgData name="Paula Desire Valdor" userId="" providerId="" clId="Web-{75917967-7407-4450-ABF2-6B7F7A37C9C9}" dt="2023-10-19T08:33:40.956" v="315"/>
        <pc:sldMkLst>
          <pc:docMk/>
          <pc:sldMk cId="1982497624" sldId="313"/>
        </pc:sldMkLst>
        <pc:spChg chg="mod">
          <ac:chgData name="Paula Desire Valdor" userId="" providerId="" clId="Web-{75917967-7407-4450-ABF2-6B7F7A37C9C9}" dt="2023-10-19T08:32:22.016" v="303" actId="20577"/>
          <ac:spMkLst>
            <pc:docMk/>
            <pc:sldMk cId="1982497624" sldId="313"/>
            <ac:spMk id="246" creationId="{00000000-0000-0000-0000-000000000000}"/>
          </ac:spMkLst>
        </pc:spChg>
      </pc:sldChg>
      <pc:sldChg chg="modSp add ord replId">
        <pc:chgData name="Paula Desire Valdor" userId="" providerId="" clId="Web-{75917967-7407-4450-ABF2-6B7F7A37C9C9}" dt="2023-10-19T08:33:09.502" v="314"/>
        <pc:sldMkLst>
          <pc:docMk/>
          <pc:sldMk cId="674221118" sldId="314"/>
        </pc:sldMkLst>
        <pc:spChg chg="mod">
          <ac:chgData name="Paula Desire Valdor" userId="" providerId="" clId="Web-{75917967-7407-4450-ABF2-6B7F7A37C9C9}" dt="2023-10-19T08:32:52.283" v="311" actId="20577"/>
          <ac:spMkLst>
            <pc:docMk/>
            <pc:sldMk cId="674221118" sldId="314"/>
            <ac:spMk id="246" creationId="{00000000-0000-0000-0000-000000000000}"/>
          </ac:spMkLst>
        </pc:spChg>
      </pc:sldChg>
      <pc:sldChg chg="delSp modSp add ord replId">
        <pc:chgData name="Paula Desire Valdor" userId="" providerId="" clId="Web-{75917967-7407-4450-ABF2-6B7F7A37C9C9}" dt="2023-10-19T08:59:28.167" v="568" actId="20577"/>
        <pc:sldMkLst>
          <pc:docMk/>
          <pc:sldMk cId="4110508587" sldId="315"/>
        </pc:sldMkLst>
        <pc:spChg chg="mod">
          <ac:chgData name="Paula Desire Valdor" userId="" providerId="" clId="Web-{75917967-7407-4450-ABF2-6B7F7A37C9C9}" dt="2023-10-19T08:37:38.166" v="403" actId="20577"/>
          <ac:spMkLst>
            <pc:docMk/>
            <pc:sldMk cId="4110508587" sldId="315"/>
            <ac:spMk id="2" creationId="{84CC52B8-AD71-3848-3820-F836F7E7F953}"/>
          </ac:spMkLst>
        </pc:spChg>
        <pc:spChg chg="mod">
          <ac:chgData name="Paula Desire Valdor" userId="" providerId="" clId="Web-{75917967-7407-4450-ABF2-6B7F7A37C9C9}" dt="2023-10-19T08:42:15.736" v="564" actId="20577"/>
          <ac:spMkLst>
            <pc:docMk/>
            <pc:sldMk cId="4110508587" sldId="315"/>
            <ac:spMk id="3" creationId="{632E9593-AA7E-D6BF-50C7-C52432025299}"/>
          </ac:spMkLst>
        </pc:spChg>
        <pc:spChg chg="mod">
          <ac:chgData name="Paula Desire Valdor" userId="" providerId="" clId="Web-{75917967-7407-4450-ABF2-6B7F7A37C9C9}" dt="2023-10-19T08:59:28.167" v="568" actId="20577"/>
          <ac:spMkLst>
            <pc:docMk/>
            <pc:sldMk cId="4110508587" sldId="315"/>
            <ac:spMk id="5" creationId="{F893B75C-633E-BCAE-7A11-B275A677E7E0}"/>
          </ac:spMkLst>
        </pc:spChg>
        <pc:spChg chg="mod">
          <ac:chgData name="Paula Desire Valdor" userId="" providerId="" clId="Web-{75917967-7407-4450-ABF2-6B7F7A37C9C9}" dt="2023-10-19T08:35:18.443" v="339" actId="20577"/>
          <ac:spMkLst>
            <pc:docMk/>
            <pc:sldMk cId="4110508587" sldId="315"/>
            <ac:spMk id="286" creationId="{00000000-0000-0000-0000-000000000000}"/>
          </ac:spMkLst>
        </pc:spChg>
        <pc:picChg chg="del">
          <ac:chgData name="Paula Desire Valdor" userId="" providerId="" clId="Web-{75917967-7407-4450-ABF2-6B7F7A37C9C9}" dt="2023-10-19T08:37:43.666" v="405"/>
          <ac:picMkLst>
            <pc:docMk/>
            <pc:sldMk cId="4110508587" sldId="315"/>
            <ac:picMk id="9" creationId="{47AF2E2E-8980-197D-70AA-8E0A7DF782C1}"/>
          </ac:picMkLst>
        </pc:picChg>
        <pc:picChg chg="del">
          <ac:chgData name="Paula Desire Valdor" userId="" providerId="" clId="Web-{75917967-7407-4450-ABF2-6B7F7A37C9C9}" dt="2023-10-19T08:37:43.588" v="404"/>
          <ac:picMkLst>
            <pc:docMk/>
            <pc:sldMk cId="4110508587" sldId="315"/>
            <ac:picMk id="10" creationId="{EF200CF7-12A3-2B99-34D2-B9587DAA6506}"/>
          </ac:picMkLst>
        </pc:picChg>
      </pc:sldChg>
    </pc:docChg>
  </pc:docChgLst>
  <pc:docChgLst>
    <pc:chgData name="Paula Desire Valdor" clId="Web-{DC026972-4512-4C37-A983-B6AEBCB00459}"/>
    <pc:docChg chg="addSld delSld modSld sldOrd">
      <pc:chgData name="Paula Desire Valdor" userId="" providerId="" clId="Web-{DC026972-4512-4C37-A983-B6AEBCB00459}" dt="2023-10-25T12:08:06.626" v="1226" actId="1076"/>
      <pc:docMkLst>
        <pc:docMk/>
      </pc:docMkLst>
      <pc:sldChg chg="modSp">
        <pc:chgData name="Paula Desire Valdor" userId="" providerId="" clId="Web-{DC026972-4512-4C37-A983-B6AEBCB00459}" dt="2023-10-25T07:28:09.452" v="95" actId="20577"/>
        <pc:sldMkLst>
          <pc:docMk/>
          <pc:sldMk cId="0" sldId="266"/>
        </pc:sldMkLst>
        <pc:spChg chg="mod">
          <ac:chgData name="Paula Desire Valdor" userId="" providerId="" clId="Web-{DC026972-4512-4C37-A983-B6AEBCB00459}" dt="2023-10-25T07:28:09.452" v="95" actId="20577"/>
          <ac:spMkLst>
            <pc:docMk/>
            <pc:sldMk cId="0" sldId="266"/>
            <ac:spMk id="21" creationId="{636718A7-85A7-28F6-A9CA-85F09C100BB5}"/>
          </ac:spMkLst>
        </pc:spChg>
      </pc:sldChg>
      <pc:sldChg chg="addSp delSp modSp">
        <pc:chgData name="Paula Desire Valdor" userId="" providerId="" clId="Web-{DC026972-4512-4C37-A983-B6AEBCB00459}" dt="2023-10-25T07:27:58.904" v="93"/>
        <pc:sldMkLst>
          <pc:docMk/>
          <pc:sldMk cId="1516694917" sldId="296"/>
        </pc:sldMkLst>
        <pc:spChg chg="mod">
          <ac:chgData name="Paula Desire Valdor" userId="" providerId="" clId="Web-{DC026972-4512-4C37-A983-B6AEBCB00459}" dt="2023-10-25T07:27:58.904" v="93"/>
          <ac:spMkLst>
            <pc:docMk/>
            <pc:sldMk cId="1516694917" sldId="296"/>
            <ac:spMk id="3" creationId="{ADC0FF3C-AF9E-851B-C62F-95B9DA186BF6}"/>
          </ac:spMkLst>
        </pc:spChg>
        <pc:spChg chg="add del">
          <ac:chgData name="Paula Desire Valdor" userId="" providerId="" clId="Web-{DC026972-4512-4C37-A983-B6AEBCB00459}" dt="2023-10-25T07:19:11.517" v="71"/>
          <ac:spMkLst>
            <pc:docMk/>
            <pc:sldMk cId="1516694917" sldId="296"/>
            <ac:spMk id="8" creationId="{24545EA2-E0AF-CA84-66DA-ABA1A615E604}"/>
          </ac:spMkLst>
        </pc:spChg>
        <pc:spChg chg="mod">
          <ac:chgData name="Paula Desire Valdor" userId="" providerId="" clId="Web-{DC026972-4512-4C37-A983-B6AEBCB00459}" dt="2023-10-25T07:18:22.329" v="59" actId="1076"/>
          <ac:spMkLst>
            <pc:docMk/>
            <pc:sldMk cId="1516694917" sldId="296"/>
            <ac:spMk id="11" creationId="{15945611-4000-1C71-591C-E3C3BC9FA1E2}"/>
          </ac:spMkLst>
        </pc:spChg>
        <pc:picChg chg="mod">
          <ac:chgData name="Paula Desire Valdor" userId="" providerId="" clId="Web-{DC026972-4512-4C37-A983-B6AEBCB00459}" dt="2023-10-25T07:18:22.313" v="58" actId="1076"/>
          <ac:picMkLst>
            <pc:docMk/>
            <pc:sldMk cId="1516694917" sldId="296"/>
            <ac:picMk id="6" creationId="{65E4F67D-9875-5B98-1E94-0E1A8CCF83E1}"/>
          </ac:picMkLst>
        </pc:picChg>
      </pc:sldChg>
      <pc:sldChg chg="addSp delSp modSp">
        <pc:chgData name="Paula Desire Valdor" userId="" providerId="" clId="Web-{DC026972-4512-4C37-A983-B6AEBCB00459}" dt="2023-10-25T12:08:06.626" v="1226" actId="1076"/>
        <pc:sldMkLst>
          <pc:docMk/>
          <pc:sldMk cId="1816986548" sldId="297"/>
        </pc:sldMkLst>
        <pc:spChg chg="mod">
          <ac:chgData name="Paula Desire Valdor" userId="" providerId="" clId="Web-{DC026972-4512-4C37-A983-B6AEBCB00459}" dt="2023-10-25T09:20:01.114" v="533" actId="20577"/>
          <ac:spMkLst>
            <pc:docMk/>
            <pc:sldMk cId="1816986548" sldId="297"/>
            <ac:spMk id="2" creationId="{84CC52B8-AD71-3848-3820-F836F7E7F953}"/>
          </ac:spMkLst>
        </pc:spChg>
        <pc:spChg chg="del mod">
          <ac:chgData name="Paula Desire Valdor" userId="" providerId="" clId="Web-{DC026972-4512-4C37-A983-B6AEBCB00459}" dt="2023-10-25T09:17:34" v="483"/>
          <ac:spMkLst>
            <pc:docMk/>
            <pc:sldMk cId="1816986548" sldId="297"/>
            <ac:spMk id="3" creationId="{632E9593-AA7E-D6BF-50C7-C52432025299}"/>
          </ac:spMkLst>
        </pc:spChg>
        <pc:spChg chg="mod">
          <ac:chgData name="Paula Desire Valdor" userId="" providerId="" clId="Web-{DC026972-4512-4C37-A983-B6AEBCB00459}" dt="2023-10-25T09:32:48.094" v="826" actId="20577"/>
          <ac:spMkLst>
            <pc:docMk/>
            <pc:sldMk cId="1816986548" sldId="297"/>
            <ac:spMk id="5" creationId="{F893B75C-633E-BCAE-7A11-B275A677E7E0}"/>
          </ac:spMkLst>
        </pc:spChg>
        <pc:spChg chg="add mod">
          <ac:chgData name="Paula Desire Valdor" userId="" providerId="" clId="Web-{DC026972-4512-4C37-A983-B6AEBCB00459}" dt="2023-10-25T09:30:01.260" v="721" actId="1076"/>
          <ac:spMkLst>
            <pc:docMk/>
            <pc:sldMk cId="1816986548" sldId="297"/>
            <ac:spMk id="7" creationId="{2364BBB5-239F-3DFD-EB1B-0C103DBBB4D9}"/>
          </ac:spMkLst>
        </pc:spChg>
        <pc:spChg chg="del">
          <ac:chgData name="Paula Desire Valdor" userId="" providerId="" clId="Web-{DC026972-4512-4C37-A983-B6AEBCB00459}" dt="2023-10-25T09:17:29.843" v="481"/>
          <ac:spMkLst>
            <pc:docMk/>
            <pc:sldMk cId="1816986548" sldId="297"/>
            <ac:spMk id="15" creationId="{AA0AD03B-22EB-2C9A-8BE0-40785D82A9D4}"/>
          </ac:spMkLst>
        </pc:spChg>
        <pc:spChg chg="mod">
          <ac:chgData name="Paula Desire Valdor" userId="" providerId="" clId="Web-{DC026972-4512-4C37-A983-B6AEBCB00459}" dt="2023-10-25T09:16:47.514" v="447" actId="20577"/>
          <ac:spMkLst>
            <pc:docMk/>
            <pc:sldMk cId="1816986548" sldId="297"/>
            <ac:spMk id="286" creationId="{00000000-0000-0000-0000-000000000000}"/>
          </ac:spMkLst>
        </pc:spChg>
        <pc:picChg chg="add del mod">
          <ac:chgData name="Paula Desire Valdor" userId="" providerId="" clId="Web-{DC026972-4512-4C37-A983-B6AEBCB00459}" dt="2023-10-25T12:05:25.933" v="1219"/>
          <ac:picMkLst>
            <pc:docMk/>
            <pc:sldMk cId="1816986548" sldId="297"/>
            <ac:picMk id="3" creationId="{91B8B84B-ECE3-E439-09F9-2F8D62FEEFA9}"/>
          </ac:picMkLst>
        </pc:picChg>
        <pc:picChg chg="add del mod">
          <ac:chgData name="Paula Desire Valdor" userId="" providerId="" clId="Web-{DC026972-4512-4C37-A983-B6AEBCB00459}" dt="2023-10-25T10:27:16.891" v="1215"/>
          <ac:picMkLst>
            <pc:docMk/>
            <pc:sldMk cId="1816986548" sldId="297"/>
            <ac:picMk id="3" creationId="{CA5EFEEF-E7FA-FA9E-0B2E-B2A00F6109F3}"/>
          </ac:picMkLst>
        </pc:picChg>
        <pc:picChg chg="add mod">
          <ac:chgData name="Paula Desire Valdor" userId="" providerId="" clId="Web-{DC026972-4512-4C37-A983-B6AEBCB00459}" dt="2023-10-25T12:08:06.626" v="1226" actId="1076"/>
          <ac:picMkLst>
            <pc:docMk/>
            <pc:sldMk cId="1816986548" sldId="297"/>
            <ac:picMk id="4" creationId="{C3C79277-F439-FC7A-525F-84DA8F39F5BA}"/>
          </ac:picMkLst>
        </pc:picChg>
        <pc:picChg chg="add del mod">
          <ac:chgData name="Paula Desire Valdor" userId="" providerId="" clId="Web-{DC026972-4512-4C37-A983-B6AEBCB00459}" dt="2023-10-25T09:28:51.258" v="705"/>
          <ac:picMkLst>
            <pc:docMk/>
            <pc:sldMk cId="1816986548" sldId="297"/>
            <ac:picMk id="8" creationId="{30AB709F-543D-F678-6A3F-FC352054BA53}"/>
          </ac:picMkLst>
        </pc:picChg>
        <pc:picChg chg="del">
          <ac:chgData name="Paula Desire Valdor" userId="" providerId="" clId="Web-{DC026972-4512-4C37-A983-B6AEBCB00459}" dt="2023-10-25T09:17:22.437" v="480"/>
          <ac:picMkLst>
            <pc:docMk/>
            <pc:sldMk cId="1816986548" sldId="297"/>
            <ac:picMk id="9" creationId="{47AF2E2E-8980-197D-70AA-8E0A7DF782C1}"/>
          </ac:picMkLst>
        </pc:picChg>
        <pc:picChg chg="del">
          <ac:chgData name="Paula Desire Valdor" userId="" providerId="" clId="Web-{DC026972-4512-4C37-A983-B6AEBCB00459}" dt="2023-10-25T09:17:22.109" v="479"/>
          <ac:picMkLst>
            <pc:docMk/>
            <pc:sldMk cId="1816986548" sldId="297"/>
            <ac:picMk id="10" creationId="{EF200CF7-12A3-2B99-34D2-B9587DAA6506}"/>
          </ac:picMkLst>
        </pc:picChg>
        <pc:picChg chg="add del mod">
          <ac:chgData name="Paula Desire Valdor" userId="" providerId="" clId="Web-{DC026972-4512-4C37-A983-B6AEBCB00459}" dt="2023-10-25T12:07:50.875" v="1220"/>
          <ac:picMkLst>
            <pc:docMk/>
            <pc:sldMk cId="1816986548" sldId="297"/>
            <ac:picMk id="11" creationId="{C3F76E74-B0E6-B109-1FB6-25839D10EBF4}"/>
          </ac:picMkLst>
        </pc:picChg>
        <pc:picChg chg="add del mod">
          <ac:chgData name="Paula Desire Valdor" userId="" providerId="" clId="Web-{DC026972-4512-4C37-A983-B6AEBCB00459}" dt="2023-10-25T09:37:13.869" v="831"/>
          <ac:picMkLst>
            <pc:docMk/>
            <pc:sldMk cId="1816986548" sldId="297"/>
            <ac:picMk id="12" creationId="{D3617461-812D-6C27-FEB2-0ABCB498F620}"/>
          </ac:picMkLst>
        </pc:picChg>
        <pc:picChg chg="add del mod">
          <ac:chgData name="Paula Desire Valdor" userId="" providerId="" clId="Web-{DC026972-4512-4C37-A983-B6AEBCB00459}" dt="2023-10-25T09:37:12.119" v="830"/>
          <ac:picMkLst>
            <pc:docMk/>
            <pc:sldMk cId="1816986548" sldId="297"/>
            <ac:picMk id="13" creationId="{9AA59951-70AF-CB00-6B52-B565D0485D8F}"/>
          </ac:picMkLst>
        </pc:picChg>
        <pc:picChg chg="add mod">
          <ac:chgData name="Paula Desire Valdor" userId="" providerId="" clId="Web-{DC026972-4512-4C37-A983-B6AEBCB00459}" dt="2023-10-25T09:41:06.596" v="861" actId="1076"/>
          <ac:picMkLst>
            <pc:docMk/>
            <pc:sldMk cId="1816986548" sldId="297"/>
            <ac:picMk id="14" creationId="{1D1C2913-7193-C34E-9C28-7140FA5A1104}"/>
          </ac:picMkLst>
        </pc:picChg>
        <pc:picChg chg="add mod">
          <ac:chgData name="Paula Desire Valdor" userId="" providerId="" clId="Web-{DC026972-4512-4C37-A983-B6AEBCB00459}" dt="2023-10-25T09:41:04.158" v="860" actId="1076"/>
          <ac:picMkLst>
            <pc:docMk/>
            <pc:sldMk cId="1816986548" sldId="297"/>
            <ac:picMk id="16" creationId="{5EB192E8-7BAE-8367-EAD3-44B64FA30BC3}"/>
          </ac:picMkLst>
        </pc:picChg>
        <pc:picChg chg="add mod">
          <ac:chgData name="Paula Desire Valdor" userId="" providerId="" clId="Web-{DC026972-4512-4C37-A983-B6AEBCB00459}" dt="2023-10-25T09:41:10.096" v="862" actId="1076"/>
          <ac:picMkLst>
            <pc:docMk/>
            <pc:sldMk cId="1816986548" sldId="297"/>
            <ac:picMk id="17" creationId="{3103DBC7-E8BD-6BF9-C99D-47A8C3A6578B}"/>
          </ac:picMkLst>
        </pc:picChg>
      </pc:sldChg>
      <pc:sldChg chg="addSp delSp modSp">
        <pc:chgData name="Paula Desire Valdor" userId="" providerId="" clId="Web-{DC026972-4512-4C37-A983-B6AEBCB00459}" dt="2023-10-25T09:16:10.169" v="442" actId="20577"/>
        <pc:sldMkLst>
          <pc:docMk/>
          <pc:sldMk cId="3117175213" sldId="299"/>
        </pc:sldMkLst>
        <pc:spChg chg="add mod">
          <ac:chgData name="Paula Desire Valdor" userId="" providerId="" clId="Web-{DC026972-4512-4C37-A983-B6AEBCB00459}" dt="2023-10-25T09:16:10.169" v="442" actId="20577"/>
          <ac:spMkLst>
            <pc:docMk/>
            <pc:sldMk cId="3117175213" sldId="299"/>
            <ac:spMk id="3" creationId="{CF7A7564-38E5-7D63-C6B3-19BBC44AE1F5}"/>
          </ac:spMkLst>
        </pc:spChg>
        <pc:spChg chg="add del">
          <ac:chgData name="Paula Desire Valdor" userId="" providerId="" clId="Web-{DC026972-4512-4C37-A983-B6AEBCB00459}" dt="2023-10-25T09:15:27.589" v="410"/>
          <ac:spMkLst>
            <pc:docMk/>
            <pc:sldMk cId="3117175213" sldId="299"/>
            <ac:spMk id="5" creationId="{D01971D5-1109-3A44-C5CE-783AAFE11461}"/>
          </ac:spMkLst>
        </pc:spChg>
        <pc:spChg chg="mod">
          <ac:chgData name="Paula Desire Valdor" userId="" providerId="" clId="Web-{DC026972-4512-4C37-A983-B6AEBCB00459}" dt="2023-10-25T09:14:51.619" v="399" actId="20577"/>
          <ac:spMkLst>
            <pc:docMk/>
            <pc:sldMk cId="3117175213" sldId="299"/>
            <ac:spMk id="18" creationId="{5613F871-24D8-E949-2C9A-F2F41AE4C283}"/>
          </ac:spMkLst>
        </pc:spChg>
        <pc:spChg chg="mod">
          <ac:chgData name="Paula Desire Valdor" userId="" providerId="" clId="Web-{DC026972-4512-4C37-A983-B6AEBCB00459}" dt="2023-10-25T09:15:20.183" v="407" actId="20577"/>
          <ac:spMkLst>
            <pc:docMk/>
            <pc:sldMk cId="3117175213" sldId="299"/>
            <ac:spMk id="20" creationId="{45F3AE74-9195-8946-FA62-5777A112BC83}"/>
          </ac:spMkLst>
        </pc:spChg>
        <pc:spChg chg="mod">
          <ac:chgData name="Paula Desire Valdor" userId="" providerId="" clId="Web-{DC026972-4512-4C37-A983-B6AEBCB00459}" dt="2023-10-25T09:15:05.963" v="404" actId="20577"/>
          <ac:spMkLst>
            <pc:docMk/>
            <pc:sldMk cId="3117175213" sldId="299"/>
            <ac:spMk id="328" creationId="{00000000-0000-0000-0000-000000000000}"/>
          </ac:spMkLst>
        </pc:spChg>
      </pc:sldChg>
      <pc:sldChg chg="modSp">
        <pc:chgData name="Paula Desire Valdor" userId="" providerId="" clId="Web-{DC026972-4512-4C37-A983-B6AEBCB00459}" dt="2023-10-25T08:10:39.230" v="394" actId="20577"/>
        <pc:sldMkLst>
          <pc:docMk/>
          <pc:sldMk cId="4110508587" sldId="315"/>
        </pc:sldMkLst>
        <pc:spChg chg="mod">
          <ac:chgData name="Paula Desire Valdor" userId="" providerId="" clId="Web-{DC026972-4512-4C37-A983-B6AEBCB00459}" dt="2023-10-25T08:10:39.230" v="394" actId="20577"/>
          <ac:spMkLst>
            <pc:docMk/>
            <pc:sldMk cId="4110508587" sldId="315"/>
            <ac:spMk id="5" creationId="{F893B75C-633E-BCAE-7A11-B275A677E7E0}"/>
          </ac:spMkLst>
        </pc:spChg>
      </pc:sldChg>
      <pc:sldChg chg="modSp">
        <pc:chgData name="Paula Desire Valdor" userId="" providerId="" clId="Web-{DC026972-4512-4C37-A983-B6AEBCB00459}" dt="2023-10-25T09:16:26.701" v="443" actId="20577"/>
        <pc:sldMkLst>
          <pc:docMk/>
          <pc:sldMk cId="4150885494" sldId="316"/>
        </pc:sldMkLst>
        <pc:spChg chg="mod">
          <ac:chgData name="Paula Desire Valdor" userId="" providerId="" clId="Web-{DC026972-4512-4C37-A983-B6AEBCB00459}" dt="2023-10-25T09:16:26.701" v="443" actId="20577"/>
          <ac:spMkLst>
            <pc:docMk/>
            <pc:sldMk cId="4150885494" sldId="316"/>
            <ac:spMk id="10" creationId="{24EEF42C-A1DC-8FF3-7267-11E8CBEDD876}"/>
          </ac:spMkLst>
        </pc:spChg>
      </pc:sldChg>
      <pc:sldChg chg="addSp delSp modSp">
        <pc:chgData name="Paula Desire Valdor" userId="" providerId="" clId="Web-{DC026972-4512-4C37-A983-B6AEBCB00459}" dt="2023-10-25T09:58:01.194" v="1212" actId="20577"/>
        <pc:sldMkLst>
          <pc:docMk/>
          <pc:sldMk cId="1537098994" sldId="323"/>
        </pc:sldMkLst>
        <pc:spChg chg="mod">
          <ac:chgData name="Paula Desire Valdor" userId="" providerId="" clId="Web-{DC026972-4512-4C37-A983-B6AEBCB00459}" dt="2023-10-25T09:53:49.716" v="949" actId="20577"/>
          <ac:spMkLst>
            <pc:docMk/>
            <pc:sldMk cId="1537098994" sldId="323"/>
            <ac:spMk id="2" creationId="{77C50E17-B9A0-BFDF-65D1-8E85FE18800C}"/>
          </ac:spMkLst>
        </pc:spChg>
        <pc:spChg chg="add mod">
          <ac:chgData name="Paula Desire Valdor" userId="" providerId="" clId="Web-{DC026972-4512-4C37-A983-B6AEBCB00459}" dt="2023-10-25T09:58:01.194" v="1212" actId="20577"/>
          <ac:spMkLst>
            <pc:docMk/>
            <pc:sldMk cId="1537098994" sldId="323"/>
            <ac:spMk id="5" creationId="{F747463A-80D8-D52C-B973-6023DEBB9452}"/>
          </ac:spMkLst>
        </pc:spChg>
        <pc:spChg chg="mod">
          <ac:chgData name="Paula Desire Valdor" userId="" providerId="" clId="Web-{DC026972-4512-4C37-A983-B6AEBCB00459}" dt="2023-10-25T09:55:32.657" v="1076" actId="20577"/>
          <ac:spMkLst>
            <pc:docMk/>
            <pc:sldMk cId="1537098994" sldId="323"/>
            <ac:spMk id="286" creationId="{00000000-0000-0000-0000-000000000000}"/>
          </ac:spMkLst>
        </pc:spChg>
        <pc:spChg chg="del mod">
          <ac:chgData name="Paula Desire Valdor" userId="" providerId="" clId="Web-{DC026972-4512-4C37-A983-B6AEBCB00459}" dt="2023-10-25T09:53:16.871" v="916"/>
          <ac:spMkLst>
            <pc:docMk/>
            <pc:sldMk cId="1537098994" sldId="323"/>
            <ac:spMk id="287" creationId="{00000000-0000-0000-0000-000000000000}"/>
          </ac:spMkLst>
        </pc:spChg>
        <pc:graphicFrameChg chg="add mod modGraphic">
          <ac:chgData name="Paula Desire Valdor" userId="" providerId="" clId="Web-{DC026972-4512-4C37-A983-B6AEBCB00459}" dt="2023-10-25T09:56:30.050" v="1151"/>
          <ac:graphicFrameMkLst>
            <pc:docMk/>
            <pc:sldMk cId="1537098994" sldId="323"/>
            <ac:graphicFrameMk id="3" creationId="{680CFCD2-AB57-FAD2-F5AF-B384807F3C4C}"/>
          </ac:graphicFrameMkLst>
        </pc:graphicFrameChg>
      </pc:sldChg>
      <pc:sldChg chg="addSp delSp modSp">
        <pc:chgData name="Paula Desire Valdor" userId="" providerId="" clId="Web-{DC026972-4512-4C37-A983-B6AEBCB00459}" dt="2023-10-25T07:55:46.709" v="292" actId="20577"/>
        <pc:sldMkLst>
          <pc:docMk/>
          <pc:sldMk cId="1409080806" sldId="325"/>
        </pc:sldMkLst>
        <pc:spChg chg="mod">
          <ac:chgData name="Paula Desire Valdor" userId="" providerId="" clId="Web-{DC026972-4512-4C37-A983-B6AEBCB00459}" dt="2023-10-25T07:34:56.023" v="120" actId="20577"/>
          <ac:spMkLst>
            <pc:docMk/>
            <pc:sldMk cId="1409080806" sldId="325"/>
            <ac:spMk id="2" creationId="{77C50E17-B9A0-BFDF-65D1-8E85FE18800C}"/>
          </ac:spMkLst>
        </pc:spChg>
        <pc:spChg chg="mod">
          <ac:chgData name="Paula Desire Valdor" userId="" providerId="" clId="Web-{DC026972-4512-4C37-A983-B6AEBCB00459}" dt="2023-10-25T07:55:43.380" v="291" actId="20577"/>
          <ac:spMkLst>
            <pc:docMk/>
            <pc:sldMk cId="1409080806" sldId="325"/>
            <ac:spMk id="4" creationId="{6F5C8805-66C1-2F81-4C88-28C432736FD2}"/>
          </ac:spMkLst>
        </pc:spChg>
        <pc:spChg chg="mod">
          <ac:chgData name="Paula Desire Valdor" userId="" providerId="" clId="Web-{DC026972-4512-4C37-A983-B6AEBCB00459}" dt="2023-10-25T07:55:46.709" v="292" actId="20577"/>
          <ac:spMkLst>
            <pc:docMk/>
            <pc:sldMk cId="1409080806" sldId="325"/>
            <ac:spMk id="8" creationId="{2DCBAE30-CD1C-6917-5648-9823EFB1B67B}"/>
          </ac:spMkLst>
        </pc:spChg>
        <pc:spChg chg="del mod">
          <ac:chgData name="Paula Desire Valdor" userId="" providerId="" clId="Web-{DC026972-4512-4C37-A983-B6AEBCB00459}" dt="2023-10-25T07:37:21.792" v="129"/>
          <ac:spMkLst>
            <pc:docMk/>
            <pc:sldMk cId="1409080806" sldId="325"/>
            <ac:spMk id="9" creationId="{A3A21C87-6CC6-2D81-5723-B3D913EBEA7D}"/>
          </ac:spMkLst>
        </pc:spChg>
        <pc:spChg chg="add mod">
          <ac:chgData name="Paula Desire Valdor" userId="" providerId="" clId="Web-{DC026972-4512-4C37-A983-B6AEBCB00459}" dt="2023-10-25T07:55:36.380" v="290" actId="20577"/>
          <ac:spMkLst>
            <pc:docMk/>
            <pc:sldMk cId="1409080806" sldId="325"/>
            <ac:spMk id="10" creationId="{E8F7FB91-B568-16A4-1157-CBCCD669707E}"/>
          </ac:spMkLst>
        </pc:spChg>
        <pc:spChg chg="mod">
          <ac:chgData name="Paula Desire Valdor" userId="" providerId="" clId="Web-{DC026972-4512-4C37-A983-B6AEBCB00459}" dt="2023-10-25T07:46:54.712" v="229" actId="1076"/>
          <ac:spMkLst>
            <pc:docMk/>
            <pc:sldMk cId="1409080806" sldId="325"/>
            <ac:spMk id="12" creationId="{D44FF744-8A8F-7AF9-ACD2-4D63CD947067}"/>
          </ac:spMkLst>
        </pc:spChg>
        <pc:spChg chg="mod">
          <ac:chgData name="Paula Desire Valdor" userId="" providerId="" clId="Web-{DC026972-4512-4C37-A983-B6AEBCB00459}" dt="2023-10-25T07:46:54.681" v="227" actId="1076"/>
          <ac:spMkLst>
            <pc:docMk/>
            <pc:sldMk cId="1409080806" sldId="325"/>
            <ac:spMk id="28" creationId="{69EA170C-B7A4-A0F5-EAFA-7CC826059535}"/>
          </ac:spMkLst>
        </pc:spChg>
        <pc:spChg chg="del">
          <ac:chgData name="Paula Desire Valdor" userId="" providerId="" clId="Web-{DC026972-4512-4C37-A983-B6AEBCB00459}" dt="2023-10-25T07:37:24.996" v="131"/>
          <ac:spMkLst>
            <pc:docMk/>
            <pc:sldMk cId="1409080806" sldId="325"/>
            <ac:spMk id="29" creationId="{0C0C499B-C00E-B030-907E-1D2A67541C89}"/>
          </ac:spMkLst>
        </pc:spChg>
        <pc:spChg chg="mod">
          <ac:chgData name="Paula Desire Valdor" userId="" providerId="" clId="Web-{DC026972-4512-4C37-A983-B6AEBCB00459}" dt="2023-10-25T07:46:54.665" v="225" actId="1076"/>
          <ac:spMkLst>
            <pc:docMk/>
            <pc:sldMk cId="1409080806" sldId="325"/>
            <ac:spMk id="287" creationId="{00000000-0000-0000-0000-000000000000}"/>
          </ac:spMkLst>
        </pc:spChg>
        <pc:picChg chg="del">
          <ac:chgData name="Paula Desire Valdor" userId="" providerId="" clId="Web-{DC026972-4512-4C37-A983-B6AEBCB00459}" dt="2023-10-25T07:37:23.183" v="130"/>
          <ac:picMkLst>
            <pc:docMk/>
            <pc:sldMk cId="1409080806" sldId="325"/>
            <ac:picMk id="6" creationId="{386D3035-FECD-D30F-55DA-64A5275DF23E}"/>
          </ac:picMkLst>
        </pc:picChg>
        <pc:picChg chg="mod">
          <ac:chgData name="Paula Desire Valdor" userId="" providerId="" clId="Web-{DC026972-4512-4C37-A983-B6AEBCB00459}" dt="2023-10-25T07:46:54.681" v="226" actId="1076"/>
          <ac:picMkLst>
            <pc:docMk/>
            <pc:sldMk cId="1409080806" sldId="325"/>
            <ac:picMk id="11" creationId="{2BE2D3AD-447F-C36A-36A0-8738D1AF6F96}"/>
          </ac:picMkLst>
        </pc:picChg>
      </pc:sldChg>
      <pc:sldChg chg="delSp del">
        <pc:chgData name="Paula Desire Valdor" userId="" providerId="" clId="Web-{DC026972-4512-4C37-A983-B6AEBCB00459}" dt="2023-10-25T07:19:06.252" v="69"/>
        <pc:sldMkLst>
          <pc:docMk/>
          <pc:sldMk cId="2439189405" sldId="327"/>
        </pc:sldMkLst>
        <pc:spChg chg="del">
          <ac:chgData name="Paula Desire Valdor" userId="" providerId="" clId="Web-{DC026972-4512-4C37-A983-B6AEBCB00459}" dt="2023-10-25T07:18:54.564" v="67"/>
          <ac:spMkLst>
            <pc:docMk/>
            <pc:sldMk cId="2439189405" sldId="327"/>
            <ac:spMk id="9" creationId="{15B0F6F0-7898-3181-7012-2CB9FC57754C}"/>
          </ac:spMkLst>
        </pc:spChg>
      </pc:sldChg>
      <pc:sldChg chg="modSp add replId">
        <pc:chgData name="Paula Desire Valdor" userId="" providerId="" clId="Web-{DC026972-4512-4C37-A983-B6AEBCB00459}" dt="2023-10-25T07:27:50.732" v="90"/>
        <pc:sldMkLst>
          <pc:docMk/>
          <pc:sldMk cId="3722818818" sldId="327"/>
        </pc:sldMkLst>
        <pc:spChg chg="mod">
          <ac:chgData name="Paula Desire Valdor" userId="" providerId="" clId="Web-{DC026972-4512-4C37-A983-B6AEBCB00459}" dt="2023-10-25T07:27:50.732" v="90"/>
          <ac:spMkLst>
            <pc:docMk/>
            <pc:sldMk cId="3722818818" sldId="327"/>
            <ac:spMk id="3" creationId="{ADC0FF3C-AF9E-851B-C62F-95B9DA186BF6}"/>
          </ac:spMkLst>
        </pc:spChg>
      </pc:sldChg>
      <pc:sldChg chg="addSp delSp modSp add replId">
        <pc:chgData name="Paula Desire Valdor" userId="" providerId="" clId="Web-{DC026972-4512-4C37-A983-B6AEBCB00459}" dt="2023-10-25T09:44:15.540" v="895" actId="20577"/>
        <pc:sldMkLst>
          <pc:docMk/>
          <pc:sldMk cId="2576159836" sldId="328"/>
        </pc:sldMkLst>
        <pc:spChg chg="mod">
          <ac:chgData name="Paula Desire Valdor" userId="" providerId="" clId="Web-{DC026972-4512-4C37-A983-B6AEBCB00459}" dt="2023-10-25T09:42:34.193" v="877" actId="20577"/>
          <ac:spMkLst>
            <pc:docMk/>
            <pc:sldMk cId="2576159836" sldId="328"/>
            <ac:spMk id="2" creationId="{84CC52B8-AD71-3848-3820-F836F7E7F953}"/>
          </ac:spMkLst>
        </pc:spChg>
        <pc:spChg chg="add mod">
          <ac:chgData name="Paula Desire Valdor" userId="" providerId="" clId="Web-{DC026972-4512-4C37-A983-B6AEBCB00459}" dt="2023-10-25T09:44:15.540" v="895" actId="20577"/>
          <ac:spMkLst>
            <pc:docMk/>
            <pc:sldMk cId="2576159836" sldId="328"/>
            <ac:spMk id="3" creationId="{769B1001-426C-5C53-B4A5-2BEDE8A926AB}"/>
          </ac:spMkLst>
        </pc:spChg>
        <pc:spChg chg="mod">
          <ac:chgData name="Paula Desire Valdor" userId="" providerId="" clId="Web-{DC026972-4512-4C37-A983-B6AEBCB00459}" dt="2023-10-25T09:42:16.442" v="872" actId="20577"/>
          <ac:spMkLst>
            <pc:docMk/>
            <pc:sldMk cId="2576159836" sldId="328"/>
            <ac:spMk id="5" creationId="{F893B75C-633E-BCAE-7A11-B275A677E7E0}"/>
          </ac:spMkLst>
        </pc:spChg>
        <pc:spChg chg="mod">
          <ac:chgData name="Paula Desire Valdor" userId="" providerId="" clId="Web-{DC026972-4512-4C37-A983-B6AEBCB00459}" dt="2023-10-25T09:42:25.802" v="875" actId="20577"/>
          <ac:spMkLst>
            <pc:docMk/>
            <pc:sldMk cId="2576159836" sldId="328"/>
            <ac:spMk id="7" creationId="{2364BBB5-239F-3DFD-EB1B-0C103DBBB4D9}"/>
          </ac:spMkLst>
        </pc:spChg>
        <pc:picChg chg="del">
          <ac:chgData name="Paula Desire Valdor" userId="" providerId="" clId="Web-{DC026972-4512-4C37-A983-B6AEBCB00459}" dt="2023-10-25T09:42:16.708" v="873"/>
          <ac:picMkLst>
            <pc:docMk/>
            <pc:sldMk cId="2576159836" sldId="328"/>
            <ac:picMk id="11" creationId="{C3F76E74-B0E6-B109-1FB6-25839D10EBF4}"/>
          </ac:picMkLst>
        </pc:picChg>
        <pc:picChg chg="del">
          <ac:chgData name="Paula Desire Valdor" userId="" providerId="" clId="Web-{DC026972-4512-4C37-A983-B6AEBCB00459}" dt="2023-10-25T09:42:05.661" v="867"/>
          <ac:picMkLst>
            <pc:docMk/>
            <pc:sldMk cId="2576159836" sldId="328"/>
            <ac:picMk id="14" creationId="{1D1C2913-7193-C34E-9C28-7140FA5A1104}"/>
          </ac:picMkLst>
        </pc:picChg>
        <pc:picChg chg="del">
          <ac:chgData name="Paula Desire Valdor" userId="" providerId="" clId="Web-{DC026972-4512-4C37-A983-B6AEBCB00459}" dt="2023-10-25T09:42:05.364" v="866"/>
          <ac:picMkLst>
            <pc:docMk/>
            <pc:sldMk cId="2576159836" sldId="328"/>
            <ac:picMk id="16" creationId="{5EB192E8-7BAE-8367-EAD3-44B64FA30BC3}"/>
          </ac:picMkLst>
        </pc:picChg>
        <pc:picChg chg="del">
          <ac:chgData name="Paula Desire Valdor" userId="" providerId="" clId="Web-{DC026972-4512-4C37-A983-B6AEBCB00459}" dt="2023-10-25T09:42:06.270" v="868"/>
          <ac:picMkLst>
            <pc:docMk/>
            <pc:sldMk cId="2576159836" sldId="328"/>
            <ac:picMk id="17" creationId="{3103DBC7-E8BD-6BF9-C99D-47A8C3A6578B}"/>
          </ac:picMkLst>
        </pc:picChg>
      </pc:sldChg>
      <pc:sldChg chg="add del replId">
        <pc:chgData name="Paula Desire Valdor" userId="" providerId="" clId="Web-{DC026972-4512-4C37-A983-B6AEBCB00459}" dt="2023-10-25T09:42:54.131" v="879"/>
        <pc:sldMkLst>
          <pc:docMk/>
          <pc:sldMk cId="1252107366" sldId="329"/>
        </pc:sldMkLst>
      </pc:sldChg>
      <pc:sldChg chg="addSp delSp modSp add ord replId">
        <pc:chgData name="Paula Desire Valdor" userId="" providerId="" clId="Web-{DC026972-4512-4C37-A983-B6AEBCB00459}" dt="2023-10-25T09:44:25.572" v="901"/>
        <pc:sldMkLst>
          <pc:docMk/>
          <pc:sldMk cId="2460230582" sldId="329"/>
        </pc:sldMkLst>
        <pc:spChg chg="mod">
          <ac:chgData name="Paula Desire Valdor" userId="" providerId="" clId="Web-{DC026972-4512-4C37-A983-B6AEBCB00459}" dt="2023-10-25T09:43:22.007" v="887" actId="20577"/>
          <ac:spMkLst>
            <pc:docMk/>
            <pc:sldMk cId="2460230582" sldId="329"/>
            <ac:spMk id="2" creationId="{84CC52B8-AD71-3848-3820-F836F7E7F953}"/>
          </ac:spMkLst>
        </pc:spChg>
        <pc:spChg chg="add">
          <ac:chgData name="Paula Desire Valdor" userId="" providerId="" clId="Web-{DC026972-4512-4C37-A983-B6AEBCB00459}" dt="2023-10-25T09:44:24.494" v="899"/>
          <ac:spMkLst>
            <pc:docMk/>
            <pc:sldMk cId="2460230582" sldId="329"/>
            <ac:spMk id="4" creationId="{37717357-A3FB-8988-1EB3-321EE48792F3}"/>
          </ac:spMkLst>
        </pc:spChg>
        <pc:spChg chg="mod">
          <ac:chgData name="Paula Desire Valdor" userId="" providerId="" clId="Web-{DC026972-4512-4C37-A983-B6AEBCB00459}" dt="2023-10-25T09:43:44.648" v="890" actId="20577"/>
          <ac:spMkLst>
            <pc:docMk/>
            <pc:sldMk cId="2460230582" sldId="329"/>
            <ac:spMk id="7" creationId="{2364BBB5-239F-3DFD-EB1B-0C103DBBB4D9}"/>
          </ac:spMkLst>
        </pc:spChg>
        <pc:spChg chg="add del">
          <ac:chgData name="Paula Desire Valdor" userId="" providerId="" clId="Web-{DC026972-4512-4C37-A983-B6AEBCB00459}" dt="2023-10-25T09:44:25.572" v="901"/>
          <ac:spMkLst>
            <pc:docMk/>
            <pc:sldMk cId="2460230582" sldId="329"/>
            <ac:spMk id="9" creationId="{5A1E59DB-9D0F-C63C-AC5F-1CD97C97FC67}"/>
          </ac:spMkLst>
        </pc:spChg>
      </pc:sldChg>
      <pc:sldChg chg="add del replId">
        <pc:chgData name="Paula Desire Valdor" userId="" providerId="" clId="Web-{DC026972-4512-4C37-A983-B6AEBCB00459}" dt="2023-10-25T09:42:54.131" v="878"/>
        <pc:sldMkLst>
          <pc:docMk/>
          <pc:sldMk cId="3127832617" sldId="330"/>
        </pc:sldMkLst>
      </pc:sldChg>
      <pc:sldChg chg="addSp delSp modSp add replId">
        <pc:chgData name="Paula Desire Valdor" userId="" providerId="" clId="Web-{DC026972-4512-4C37-A983-B6AEBCB00459}" dt="2023-10-25T09:44:22.400" v="898"/>
        <pc:sldMkLst>
          <pc:docMk/>
          <pc:sldMk cId="4027225051" sldId="330"/>
        </pc:sldMkLst>
        <pc:spChg chg="mod">
          <ac:chgData name="Paula Desire Valdor" userId="" providerId="" clId="Web-{DC026972-4512-4C37-A983-B6AEBCB00459}" dt="2023-10-25T09:43:05.085" v="883" actId="20577"/>
          <ac:spMkLst>
            <pc:docMk/>
            <pc:sldMk cId="4027225051" sldId="330"/>
            <ac:spMk id="2" creationId="{84CC52B8-AD71-3848-3820-F836F7E7F953}"/>
          </ac:spMkLst>
        </pc:spChg>
        <pc:spChg chg="add">
          <ac:chgData name="Paula Desire Valdor" userId="" providerId="" clId="Web-{DC026972-4512-4C37-A983-B6AEBCB00459}" dt="2023-10-25T09:44:20.556" v="896"/>
          <ac:spMkLst>
            <pc:docMk/>
            <pc:sldMk cId="4027225051" sldId="330"/>
            <ac:spMk id="4" creationId="{6AF3F94F-882D-0152-E5E3-B0726464691F}"/>
          </ac:spMkLst>
        </pc:spChg>
        <pc:spChg chg="mod">
          <ac:chgData name="Paula Desire Valdor" userId="" providerId="" clId="Web-{DC026972-4512-4C37-A983-B6AEBCB00459}" dt="2023-10-25T09:43:37.945" v="889" actId="20577"/>
          <ac:spMkLst>
            <pc:docMk/>
            <pc:sldMk cId="4027225051" sldId="330"/>
            <ac:spMk id="7" creationId="{2364BBB5-239F-3DFD-EB1B-0C103DBBB4D9}"/>
          </ac:spMkLst>
        </pc:spChg>
        <pc:spChg chg="add del">
          <ac:chgData name="Paula Desire Valdor" userId="" providerId="" clId="Web-{DC026972-4512-4C37-A983-B6AEBCB00459}" dt="2023-10-25T09:44:22.400" v="898"/>
          <ac:spMkLst>
            <pc:docMk/>
            <pc:sldMk cId="4027225051" sldId="330"/>
            <ac:spMk id="9" creationId="{A5073B5E-FF15-C28D-7456-2696FEFDE4BD}"/>
          </ac:spMkLst>
        </pc:spChg>
      </pc:sldChg>
      <pc:sldChg chg="add replId">
        <pc:chgData name="Paula Desire Valdor" userId="" providerId="" clId="Web-{DC026972-4512-4C37-A983-B6AEBCB00459}" dt="2023-10-25T09:52:56.855" v="904"/>
        <pc:sldMkLst>
          <pc:docMk/>
          <pc:sldMk cId="2948553450" sldId="331"/>
        </pc:sldMkLst>
      </pc:sldChg>
      <pc:sldChg chg="add del replId">
        <pc:chgData name="Paula Desire Valdor" userId="" providerId="" clId="Web-{DC026972-4512-4C37-A983-B6AEBCB00459}" dt="2023-10-25T09:52:54.277" v="903"/>
        <pc:sldMkLst>
          <pc:docMk/>
          <pc:sldMk cId="3994822086" sldId="331"/>
        </pc:sldMkLst>
      </pc:sldChg>
    </pc:docChg>
  </pc:docChgLst>
  <pc:docChgLst>
    <pc:chgData name="Paula Desire Valdor" clId="Web-{E75B369D-9FA1-4B40-9D24-813D3D7544EC}"/>
    <pc:docChg chg="addSld delSld modSld sldOrd">
      <pc:chgData name="Paula Desire Valdor" userId="" providerId="" clId="Web-{E75B369D-9FA1-4B40-9D24-813D3D7544EC}" dt="2023-10-09T09:05:56.336" v="1956" actId="20577"/>
      <pc:docMkLst>
        <pc:docMk/>
      </pc:docMkLst>
      <pc:sldChg chg="modSp">
        <pc:chgData name="Paula Desire Valdor" userId="" providerId="" clId="Web-{E75B369D-9FA1-4B40-9D24-813D3D7544EC}" dt="2023-10-09T07:05:01.901" v="10" actId="1076"/>
        <pc:sldMkLst>
          <pc:docMk/>
          <pc:sldMk cId="0" sldId="256"/>
        </pc:sldMkLst>
        <pc:spChg chg="mod">
          <ac:chgData name="Paula Desire Valdor" userId="" providerId="" clId="Web-{E75B369D-9FA1-4B40-9D24-813D3D7544EC}" dt="2023-10-09T07:05:01.901" v="10" actId="1076"/>
          <ac:spMkLst>
            <pc:docMk/>
            <pc:sldMk cId="0" sldId="256"/>
            <ac:spMk id="245" creationId="{00000000-0000-0000-0000-000000000000}"/>
          </ac:spMkLst>
        </pc:spChg>
      </pc:sldChg>
      <pc:sldChg chg="delSp modSp">
        <pc:chgData name="Paula Desire Valdor" userId="" providerId="" clId="Web-{E75B369D-9FA1-4B40-9D24-813D3D7544EC}" dt="2023-10-09T08:23:26.470" v="936" actId="1076"/>
        <pc:sldMkLst>
          <pc:docMk/>
          <pc:sldMk cId="0" sldId="260"/>
        </pc:sldMkLst>
        <pc:spChg chg="del mod">
          <ac:chgData name="Paula Desire Valdor" userId="" providerId="" clId="Web-{E75B369D-9FA1-4B40-9D24-813D3D7544EC}" dt="2023-10-09T07:07:10.279" v="30"/>
          <ac:spMkLst>
            <pc:docMk/>
            <pc:sldMk cId="0" sldId="260"/>
            <ac:spMk id="258" creationId="{00000000-0000-0000-0000-000000000000}"/>
          </ac:spMkLst>
        </pc:spChg>
        <pc:spChg chg="mod">
          <ac:chgData name="Paula Desire Valdor" userId="" providerId="" clId="Web-{E75B369D-9FA1-4B40-9D24-813D3D7544EC}" dt="2023-10-09T07:07:18.795" v="32" actId="1076"/>
          <ac:spMkLst>
            <pc:docMk/>
            <pc:sldMk cId="0" sldId="260"/>
            <ac:spMk id="259" creationId="{00000000-0000-0000-0000-000000000000}"/>
          </ac:spMkLst>
        </pc:spChg>
        <pc:spChg chg="mod">
          <ac:chgData name="Paula Desire Valdor" userId="" providerId="" clId="Web-{E75B369D-9FA1-4B40-9D24-813D3D7544EC}" dt="2023-10-09T08:23:26.470" v="936" actId="1076"/>
          <ac:spMkLst>
            <pc:docMk/>
            <pc:sldMk cId="0" sldId="260"/>
            <ac:spMk id="260" creationId="{00000000-0000-0000-0000-000000000000}"/>
          </ac:spMkLst>
        </pc:spChg>
      </pc:sldChg>
      <pc:sldChg chg="modSp ord">
        <pc:chgData name="Paula Desire Valdor" userId="" providerId="" clId="Web-{E75B369D-9FA1-4B40-9D24-813D3D7544EC}" dt="2023-10-09T08:23:39.486" v="939" actId="1076"/>
        <pc:sldMkLst>
          <pc:docMk/>
          <pc:sldMk cId="0" sldId="261"/>
        </pc:sldMkLst>
        <pc:spChg chg="mod">
          <ac:chgData name="Paula Desire Valdor" userId="" providerId="" clId="Web-{E75B369D-9FA1-4B40-9D24-813D3D7544EC}" dt="2023-10-09T07:07:01.263" v="28" actId="1076"/>
          <ac:spMkLst>
            <pc:docMk/>
            <pc:sldMk cId="0" sldId="261"/>
            <ac:spMk id="266" creationId="{00000000-0000-0000-0000-000000000000}"/>
          </ac:spMkLst>
        </pc:spChg>
        <pc:spChg chg="mod">
          <ac:chgData name="Paula Desire Valdor" userId="" providerId="" clId="Web-{E75B369D-9FA1-4B40-9D24-813D3D7544EC}" dt="2023-10-09T08:23:39.486" v="939" actId="1076"/>
          <ac:spMkLst>
            <pc:docMk/>
            <pc:sldMk cId="0" sldId="261"/>
            <ac:spMk id="267" creationId="{00000000-0000-0000-0000-000000000000}"/>
          </ac:spMkLst>
        </pc:spChg>
      </pc:sldChg>
      <pc:sldChg chg="modSp ord">
        <pc:chgData name="Paula Desire Valdor" userId="" providerId="" clId="Web-{E75B369D-9FA1-4B40-9D24-813D3D7544EC}" dt="2023-10-09T09:02:12.985" v="1874" actId="1076"/>
        <pc:sldMkLst>
          <pc:docMk/>
          <pc:sldMk cId="0" sldId="263"/>
        </pc:sldMkLst>
        <pc:spChg chg="mod">
          <ac:chgData name="Paula Desire Valdor" userId="" providerId="" clId="Web-{E75B369D-9FA1-4B40-9D24-813D3D7544EC}" dt="2023-10-09T09:02:12.985" v="1874" actId="1076"/>
          <ac:spMkLst>
            <pc:docMk/>
            <pc:sldMk cId="0" sldId="263"/>
            <ac:spMk id="279" creationId="{00000000-0000-0000-0000-000000000000}"/>
          </ac:spMkLst>
        </pc:spChg>
      </pc:sldChg>
      <pc:sldChg chg="addSp delSp">
        <pc:chgData name="Paula Desire Valdor" userId="" providerId="" clId="Web-{E75B369D-9FA1-4B40-9D24-813D3D7544EC}" dt="2023-10-09T07:06:45.294" v="26"/>
        <pc:sldMkLst>
          <pc:docMk/>
          <pc:sldMk cId="0" sldId="264"/>
        </pc:sldMkLst>
        <pc:spChg chg="add">
          <ac:chgData name="Paula Desire Valdor" userId="" providerId="" clId="Web-{E75B369D-9FA1-4B40-9D24-813D3D7544EC}" dt="2023-10-09T07:06:39.887" v="24"/>
          <ac:spMkLst>
            <pc:docMk/>
            <pc:sldMk cId="0" sldId="264"/>
            <ac:spMk id="3" creationId="{A94A5BE6-BA40-9757-ABDE-6E7A57480ABA}"/>
          </ac:spMkLst>
        </pc:spChg>
        <pc:spChg chg="add del">
          <ac:chgData name="Paula Desire Valdor" userId="" providerId="" clId="Web-{E75B369D-9FA1-4B40-9D24-813D3D7544EC}" dt="2023-10-09T07:06:45.294" v="26"/>
          <ac:spMkLst>
            <pc:docMk/>
            <pc:sldMk cId="0" sldId="264"/>
            <ac:spMk id="5" creationId="{B44F92FB-06DF-8AEF-0F5A-E1CDB5BAB676}"/>
          </ac:spMkLst>
        </pc:spChg>
        <pc:spChg chg="del">
          <ac:chgData name="Paula Desire Valdor" userId="" providerId="" clId="Web-{E75B369D-9FA1-4B40-9D24-813D3D7544EC}" dt="2023-10-09T07:06:17.246" v="19"/>
          <ac:spMkLst>
            <pc:docMk/>
            <pc:sldMk cId="0" sldId="264"/>
            <ac:spMk id="282" creationId="{00000000-0000-0000-0000-000000000000}"/>
          </ac:spMkLst>
        </pc:spChg>
      </pc:sldChg>
      <pc:sldChg chg="addSp delSp modSp ord">
        <pc:chgData name="Paula Desire Valdor" userId="" providerId="" clId="Web-{E75B369D-9FA1-4B40-9D24-813D3D7544EC}" dt="2023-10-09T09:05:56.336" v="1956" actId="20577"/>
        <pc:sldMkLst>
          <pc:docMk/>
          <pc:sldMk cId="0" sldId="266"/>
        </pc:sldMkLst>
        <pc:spChg chg="add mod">
          <ac:chgData name="Paula Desire Valdor" userId="" providerId="" clId="Web-{E75B369D-9FA1-4B40-9D24-813D3D7544EC}" dt="2023-10-09T08:55:33.425" v="1715" actId="20577"/>
          <ac:spMkLst>
            <pc:docMk/>
            <pc:sldMk cId="0" sldId="266"/>
            <ac:spMk id="2" creationId="{77C50E17-B9A0-BFDF-65D1-8E85FE18800C}"/>
          </ac:spMkLst>
        </pc:spChg>
        <pc:spChg chg="add mod">
          <ac:chgData name="Paula Desire Valdor" userId="" providerId="" clId="Web-{E75B369D-9FA1-4B40-9D24-813D3D7544EC}" dt="2023-10-09T09:00:08.481" v="1857" actId="1076"/>
          <ac:spMkLst>
            <pc:docMk/>
            <pc:sldMk cId="0" sldId="266"/>
            <ac:spMk id="8" creationId="{258C7BC4-91D6-8AED-6608-AC4222F7A1CB}"/>
          </ac:spMkLst>
        </pc:spChg>
        <pc:spChg chg="add mod">
          <ac:chgData name="Paula Desire Valdor" userId="" providerId="" clId="Web-{E75B369D-9FA1-4B40-9D24-813D3D7544EC}" dt="2023-10-09T09:00:44.592" v="1871" actId="1076"/>
          <ac:spMkLst>
            <pc:docMk/>
            <pc:sldMk cId="0" sldId="266"/>
            <ac:spMk id="16" creationId="{88C20CE8-4F9C-21E6-AA51-4870302F74CF}"/>
          </ac:spMkLst>
        </pc:spChg>
        <pc:spChg chg="add del">
          <ac:chgData name="Paula Desire Valdor" userId="" providerId="" clId="Web-{E75B369D-9FA1-4B40-9D24-813D3D7544EC}" dt="2023-10-09T09:00:21.310" v="1862"/>
          <ac:spMkLst>
            <pc:docMk/>
            <pc:sldMk cId="0" sldId="266"/>
            <ac:spMk id="18" creationId="{5D1CE3CA-519D-305B-511F-602F581B2658}"/>
          </ac:spMkLst>
        </pc:spChg>
        <pc:spChg chg="add mod">
          <ac:chgData name="Paula Desire Valdor" userId="" providerId="" clId="Web-{E75B369D-9FA1-4B40-9D24-813D3D7544EC}" dt="2023-10-09T09:05:44.680" v="1950" actId="20577"/>
          <ac:spMkLst>
            <pc:docMk/>
            <pc:sldMk cId="0" sldId="266"/>
            <ac:spMk id="22" creationId="{70DB3736-770F-F1A3-0B5F-077360B83B26}"/>
          </ac:spMkLst>
        </pc:spChg>
        <pc:spChg chg="add mod">
          <ac:chgData name="Paula Desire Valdor" userId="" providerId="" clId="Web-{E75B369D-9FA1-4B40-9D24-813D3D7544EC}" dt="2023-10-09T09:05:56.336" v="1956" actId="20577"/>
          <ac:spMkLst>
            <pc:docMk/>
            <pc:sldMk cId="0" sldId="266"/>
            <ac:spMk id="23" creationId="{0F44B818-1688-4A05-0EC9-DFEC2E99677F}"/>
          </ac:spMkLst>
        </pc:spChg>
        <pc:spChg chg="mod">
          <ac:chgData name="Paula Desire Valdor" userId="" providerId="" clId="Web-{E75B369D-9FA1-4B40-9D24-813D3D7544EC}" dt="2023-10-09T08:24:38.113" v="944" actId="20577"/>
          <ac:spMkLst>
            <pc:docMk/>
            <pc:sldMk cId="0" sldId="266"/>
            <ac:spMk id="286" creationId="{00000000-0000-0000-0000-000000000000}"/>
          </ac:spMkLst>
        </pc:spChg>
        <pc:spChg chg="mod">
          <ac:chgData name="Paula Desire Valdor" userId="" providerId="" clId="Web-{E75B369D-9FA1-4B40-9D24-813D3D7544EC}" dt="2023-10-09T08:57:05.944" v="1779" actId="20577"/>
          <ac:spMkLst>
            <pc:docMk/>
            <pc:sldMk cId="0" sldId="266"/>
            <ac:spMk id="287" creationId="{00000000-0000-0000-0000-000000000000}"/>
          </ac:spMkLst>
        </pc:spChg>
        <pc:picChg chg="add del">
          <ac:chgData name="Paula Desire Valdor" userId="" providerId="" clId="Web-{E75B369D-9FA1-4B40-9D24-813D3D7544EC}" dt="2023-10-09T08:59:21.417" v="1842"/>
          <ac:picMkLst>
            <pc:docMk/>
            <pc:sldMk cId="0" sldId="266"/>
            <ac:picMk id="10" creationId="{A9AA6FBA-AFFC-33BB-C3FC-EA0B9D58E684}"/>
          </ac:picMkLst>
        </pc:picChg>
        <pc:picChg chg="add mod">
          <ac:chgData name="Paula Desire Valdor" userId="" providerId="" clId="Web-{E75B369D-9FA1-4B40-9D24-813D3D7544EC}" dt="2023-10-09T09:00:09.887" v="1858" actId="1076"/>
          <ac:picMkLst>
            <pc:docMk/>
            <pc:sldMk cId="0" sldId="266"/>
            <ac:picMk id="12" creationId="{46D9B930-E610-D635-B21E-013C2C65427F}"/>
          </ac:picMkLst>
        </pc:picChg>
        <pc:picChg chg="add mod">
          <ac:chgData name="Paula Desire Valdor" userId="" providerId="" clId="Web-{E75B369D-9FA1-4B40-9D24-813D3D7544EC}" dt="2023-10-09T09:00:14.451" v="1859" actId="1076"/>
          <ac:picMkLst>
            <pc:docMk/>
            <pc:sldMk cId="0" sldId="266"/>
            <ac:picMk id="14" creationId="{0747713B-3EC3-72B9-A4CE-32099490BCB2}"/>
          </ac:picMkLst>
        </pc:picChg>
        <pc:picChg chg="add mod">
          <ac:chgData name="Paula Desire Valdor" userId="" providerId="" clId="Web-{E75B369D-9FA1-4B40-9D24-813D3D7544EC}" dt="2023-10-09T09:04:46.569" v="1922" actId="1076"/>
          <ac:picMkLst>
            <pc:docMk/>
            <pc:sldMk cId="0" sldId="266"/>
            <ac:picMk id="20" creationId="{4680E399-B90F-DEE7-0E04-CCAF9C905238}"/>
          </ac:picMkLst>
        </pc:picChg>
        <pc:cxnChg chg="add">
          <ac:chgData name="Paula Desire Valdor" userId="" providerId="" clId="Web-{E75B369D-9FA1-4B40-9D24-813D3D7544EC}" dt="2023-10-09T08:55:03.033" v="1686"/>
          <ac:cxnSpMkLst>
            <pc:docMk/>
            <pc:sldMk cId="0" sldId="266"/>
            <ac:cxnSpMk id="4" creationId="{2BCEFC29-77E6-6214-CFBA-4B6F5156CF58}"/>
          </ac:cxnSpMkLst>
        </pc:cxnChg>
        <pc:cxnChg chg="add del">
          <ac:chgData name="Paula Desire Valdor" userId="" providerId="" clId="Web-{E75B369D-9FA1-4B40-9D24-813D3D7544EC}" dt="2023-10-09T08:55:07.377" v="1688"/>
          <ac:cxnSpMkLst>
            <pc:docMk/>
            <pc:sldMk cId="0" sldId="266"/>
            <ac:cxnSpMk id="6" creationId="{48B920FD-45AA-9544-E2A1-8F684F5382FC}"/>
          </ac:cxnSpMkLst>
        </pc:cxnChg>
      </pc:sldChg>
      <pc:sldChg chg="del">
        <pc:chgData name="Paula Desire Valdor" userId="" providerId="" clId="Web-{E75B369D-9FA1-4B40-9D24-813D3D7544EC}" dt="2023-10-09T08:58:24.728" v="1838"/>
        <pc:sldMkLst>
          <pc:docMk/>
          <pc:sldMk cId="0" sldId="268"/>
        </pc:sldMkLst>
      </pc:sldChg>
      <pc:sldChg chg="del">
        <pc:chgData name="Paula Desire Valdor" userId="" providerId="" clId="Web-{E75B369D-9FA1-4B40-9D24-813D3D7544EC}" dt="2023-10-09T08:10:39.647" v="641"/>
        <pc:sldMkLst>
          <pc:docMk/>
          <pc:sldMk cId="0" sldId="273"/>
        </pc:sldMkLst>
      </pc:sldChg>
      <pc:sldChg chg="del">
        <pc:chgData name="Paula Desire Valdor" userId="" providerId="" clId="Web-{E75B369D-9FA1-4B40-9D24-813D3D7544EC}" dt="2023-10-09T08:10:34.585" v="640"/>
        <pc:sldMkLst>
          <pc:docMk/>
          <pc:sldMk cId="0" sldId="274"/>
        </pc:sldMkLst>
      </pc:sldChg>
      <pc:sldChg chg="modSp ord">
        <pc:chgData name="Paula Desire Valdor" userId="" providerId="" clId="Web-{E75B369D-9FA1-4B40-9D24-813D3D7544EC}" dt="2023-10-09T08:23:09.048" v="933" actId="20577"/>
        <pc:sldMkLst>
          <pc:docMk/>
          <pc:sldMk cId="0" sldId="291"/>
        </pc:sldMkLst>
        <pc:spChg chg="mod">
          <ac:chgData name="Paula Desire Valdor" userId="" providerId="" clId="Web-{E75B369D-9FA1-4B40-9D24-813D3D7544EC}" dt="2023-10-09T08:23:09.048" v="933" actId="20577"/>
          <ac:spMkLst>
            <pc:docMk/>
            <pc:sldMk cId="0" sldId="291"/>
            <ac:spMk id="408" creationId="{00000000-0000-0000-0000-000000000000}"/>
          </ac:spMkLst>
        </pc:spChg>
      </pc:sldChg>
      <pc:sldChg chg="addSp modSp del">
        <pc:chgData name="Paula Desire Valdor" userId="" providerId="" clId="Web-{E75B369D-9FA1-4B40-9D24-813D3D7544EC}" dt="2023-10-09T07:13:51.431" v="60"/>
        <pc:sldMkLst>
          <pc:docMk/>
          <pc:sldMk cId="1493848352" sldId="293"/>
        </pc:sldMkLst>
        <pc:spChg chg="mod">
          <ac:chgData name="Paula Desire Valdor" userId="" providerId="" clId="Web-{E75B369D-9FA1-4B40-9D24-813D3D7544EC}" dt="2023-10-09T07:10:58.098" v="37" actId="20577"/>
          <ac:spMkLst>
            <pc:docMk/>
            <pc:sldMk cId="1493848352" sldId="293"/>
            <ac:spMk id="328" creationId="{00000000-0000-0000-0000-000000000000}"/>
          </ac:spMkLst>
        </pc:spChg>
        <pc:cxnChg chg="add mod">
          <ac:chgData name="Paula Desire Valdor" userId="" providerId="" clId="Web-{E75B369D-9FA1-4B40-9D24-813D3D7544EC}" dt="2023-10-09T07:12:45.944" v="55"/>
          <ac:cxnSpMkLst>
            <pc:docMk/>
            <pc:sldMk cId="1493848352" sldId="293"/>
            <ac:cxnSpMk id="2" creationId="{757A7C46-2F36-0037-67E4-C5FC91EDDEFF}"/>
          </ac:cxnSpMkLst>
        </pc:cxnChg>
      </pc:sldChg>
      <pc:sldChg chg="addSp modSp">
        <pc:chgData name="Paula Desire Valdor" userId="" providerId="" clId="Web-{E75B369D-9FA1-4B40-9D24-813D3D7544EC}" dt="2023-10-09T09:02:30.876" v="1877" actId="1076"/>
        <pc:sldMkLst>
          <pc:docMk/>
          <pc:sldMk cId="115407364" sldId="294"/>
        </pc:sldMkLst>
        <pc:spChg chg="mod">
          <ac:chgData name="Paula Desire Valdor" userId="" providerId="" clId="Web-{E75B369D-9FA1-4B40-9D24-813D3D7544EC}" dt="2023-10-09T09:02:26.814" v="1876" actId="20577"/>
          <ac:spMkLst>
            <pc:docMk/>
            <pc:sldMk cId="115407364" sldId="294"/>
            <ac:spMk id="328" creationId="{00000000-0000-0000-0000-000000000000}"/>
          </ac:spMkLst>
        </pc:spChg>
        <pc:cxnChg chg="add mod">
          <ac:chgData name="Paula Desire Valdor" userId="" providerId="" clId="Web-{E75B369D-9FA1-4B40-9D24-813D3D7544EC}" dt="2023-10-09T09:02:30.876" v="1877" actId="1076"/>
          <ac:cxnSpMkLst>
            <pc:docMk/>
            <pc:sldMk cId="115407364" sldId="294"/>
            <ac:cxnSpMk id="3" creationId="{492FCE03-5079-9EAB-594B-F957764EB8AA}"/>
          </ac:cxnSpMkLst>
        </pc:cxnChg>
      </pc:sldChg>
      <pc:sldChg chg="del">
        <pc:chgData name="Paula Desire Valdor" userId="" providerId="" clId="Web-{E75B369D-9FA1-4B40-9D24-813D3D7544EC}" dt="2023-10-09T08:00:49.753" v="347"/>
        <pc:sldMkLst>
          <pc:docMk/>
          <pc:sldMk cId="1782324807" sldId="295"/>
        </pc:sldMkLst>
      </pc:sldChg>
      <pc:sldChg chg="addSp delSp modSp add ord replId">
        <pc:chgData name="Paula Desire Valdor" userId="" providerId="" clId="Web-{E75B369D-9FA1-4B40-9D24-813D3D7544EC}" dt="2023-10-09T09:02:51.268" v="1880" actId="1076"/>
        <pc:sldMkLst>
          <pc:docMk/>
          <pc:sldMk cId="3883953831" sldId="295"/>
        </pc:sldMkLst>
        <pc:spChg chg="mod">
          <ac:chgData name="Paula Desire Valdor" userId="" providerId="" clId="Web-{E75B369D-9FA1-4B40-9D24-813D3D7544EC}" dt="2023-10-09T09:02:51.268" v="1880" actId="1076"/>
          <ac:spMkLst>
            <pc:docMk/>
            <pc:sldMk cId="3883953831" sldId="295"/>
            <ac:spMk id="328" creationId="{00000000-0000-0000-0000-000000000000}"/>
          </ac:spMkLst>
        </pc:spChg>
        <pc:picChg chg="add mod">
          <ac:chgData name="Paula Desire Valdor" userId="" providerId="" clId="Web-{E75B369D-9FA1-4B40-9D24-813D3D7544EC}" dt="2023-10-09T08:08:13.159" v="599" actId="1076"/>
          <ac:picMkLst>
            <pc:docMk/>
            <pc:sldMk cId="3883953831" sldId="295"/>
            <ac:picMk id="2" creationId="{8781F8E0-B084-D7E0-A904-24DD6FECDB44}"/>
          </ac:picMkLst>
        </pc:picChg>
        <pc:picChg chg="add mod">
          <ac:chgData name="Paula Desire Valdor" userId="" providerId="" clId="Web-{E75B369D-9FA1-4B40-9D24-813D3D7544EC}" dt="2023-10-09T09:02:48.518" v="1879" actId="1076"/>
          <ac:picMkLst>
            <pc:docMk/>
            <pc:sldMk cId="3883953831" sldId="295"/>
            <ac:picMk id="4" creationId="{8A523C88-E3D5-337F-C2E3-BCE362795DD9}"/>
          </ac:picMkLst>
        </pc:picChg>
        <pc:picChg chg="add mod">
          <ac:chgData name="Paula Desire Valdor" userId="" providerId="" clId="Web-{E75B369D-9FA1-4B40-9D24-813D3D7544EC}" dt="2023-10-09T08:09:01.144" v="614" actId="1076"/>
          <ac:picMkLst>
            <pc:docMk/>
            <pc:sldMk cId="3883953831" sldId="295"/>
            <ac:picMk id="5" creationId="{B40CFB22-0802-9816-879D-5EF9954352A4}"/>
          </ac:picMkLst>
        </pc:picChg>
        <pc:cxnChg chg="del mod">
          <ac:chgData name="Paula Desire Valdor" userId="" providerId="" clId="Web-{E75B369D-9FA1-4B40-9D24-813D3D7544EC}" dt="2023-10-09T08:02:02.458" v="359"/>
          <ac:cxnSpMkLst>
            <pc:docMk/>
            <pc:sldMk cId="3883953831" sldId="295"/>
            <ac:cxnSpMk id="3" creationId="{492FCE03-5079-9EAB-594B-F957764EB8AA}"/>
          </ac:cxnSpMkLst>
        </pc:cxnChg>
      </pc:sldChg>
      <pc:sldChg chg="addSp delSp modSp add ord replId">
        <pc:chgData name="Paula Desire Valdor" userId="" providerId="" clId="Web-{E75B369D-9FA1-4B40-9D24-813D3D7544EC}" dt="2023-10-09T08:54:24.985" v="1672" actId="14100"/>
        <pc:sldMkLst>
          <pc:docMk/>
          <pc:sldMk cId="1516694917" sldId="296"/>
        </pc:sldMkLst>
        <pc:spChg chg="add del mod">
          <ac:chgData name="Paula Desire Valdor" userId="" providerId="" clId="Web-{E75B369D-9FA1-4B40-9D24-813D3D7544EC}" dt="2023-10-09T08:43:59.745" v="1373"/>
          <ac:spMkLst>
            <pc:docMk/>
            <pc:sldMk cId="1516694917" sldId="296"/>
            <ac:spMk id="3" creationId="{7E7577A0-F655-2198-4B00-A222BC60B5A8}"/>
          </ac:spMkLst>
        </pc:spChg>
        <pc:spChg chg="add mod">
          <ac:chgData name="Paula Desire Valdor" userId="" providerId="" clId="Web-{E75B369D-9FA1-4B40-9D24-813D3D7544EC}" dt="2023-10-09T08:52:35.216" v="1614" actId="20577"/>
          <ac:spMkLst>
            <pc:docMk/>
            <pc:sldMk cId="1516694917" sldId="296"/>
            <ac:spMk id="8" creationId="{B702AB60-5E19-172D-3DA0-C2512AB535EC}"/>
          </ac:spMkLst>
        </pc:spChg>
        <pc:spChg chg="add mod">
          <ac:chgData name="Paula Desire Valdor" userId="" providerId="" clId="Web-{E75B369D-9FA1-4B40-9D24-813D3D7544EC}" dt="2023-10-09T08:53:41.046" v="1671" actId="20577"/>
          <ac:spMkLst>
            <pc:docMk/>
            <pc:sldMk cId="1516694917" sldId="296"/>
            <ac:spMk id="10" creationId="{61819743-E04E-0623-E768-638D1C85F0B7}"/>
          </ac:spMkLst>
        </pc:spChg>
        <pc:spChg chg="mod">
          <ac:chgData name="Paula Desire Valdor" userId="" providerId="" clId="Web-{E75B369D-9FA1-4B40-9D24-813D3D7544EC}" dt="2023-10-09T08:52:19.278" v="1610" actId="1076"/>
          <ac:spMkLst>
            <pc:docMk/>
            <pc:sldMk cId="1516694917" sldId="296"/>
            <ac:spMk id="287" creationId="{00000000-0000-0000-0000-000000000000}"/>
          </ac:spMkLst>
        </pc:spChg>
        <pc:picChg chg="add mod">
          <ac:chgData name="Paula Desire Valdor" userId="" providerId="" clId="Web-{E75B369D-9FA1-4B40-9D24-813D3D7544EC}" dt="2023-10-09T08:54:24.985" v="1672" actId="14100"/>
          <ac:picMkLst>
            <pc:docMk/>
            <pc:sldMk cId="1516694917" sldId="296"/>
            <ac:picMk id="5" creationId="{8CA9576F-13F8-4360-6505-735A1E456554}"/>
          </ac:picMkLst>
        </pc:picChg>
        <pc:picChg chg="add mod">
          <ac:chgData name="Paula Desire Valdor" userId="" providerId="" clId="Web-{E75B369D-9FA1-4B40-9D24-813D3D7544EC}" dt="2023-10-09T08:52:40.466" v="1616" actId="1076"/>
          <ac:picMkLst>
            <pc:docMk/>
            <pc:sldMk cId="1516694917" sldId="296"/>
            <ac:picMk id="7" creationId="{7261220B-AC0A-A12E-FA2B-20888AE5B7E4}"/>
          </ac:picMkLst>
        </pc:picChg>
        <pc:cxnChg chg="add mod">
          <ac:chgData name="Paula Desire Valdor" userId="" providerId="" clId="Web-{E75B369D-9FA1-4B40-9D24-813D3D7544EC}" dt="2023-10-09T08:51:54.605" v="1606"/>
          <ac:cxnSpMkLst>
            <pc:docMk/>
            <pc:sldMk cId="1516694917" sldId="296"/>
            <ac:cxnSpMk id="9" creationId="{9B349F01-9219-63D3-838B-03BB8239242F}"/>
          </ac:cxnSpMkLst>
        </pc:cxnChg>
      </pc:sldChg>
      <pc:sldChg chg="new del">
        <pc:chgData name="Paula Desire Valdor" userId="" providerId="" clId="Web-{E75B369D-9FA1-4B40-9D24-813D3D7544EC}" dt="2023-10-09T08:01:55.192" v="356"/>
        <pc:sldMkLst>
          <pc:docMk/>
          <pc:sldMk cId="1537361489" sldId="296"/>
        </pc:sldMkLst>
      </pc:sldChg>
    </pc:docChg>
  </pc:docChgLst>
  <pc:docChgLst>
    <pc:chgData name="Paula Desire Valdor" clId="Web-{920CF827-E775-42BC-B399-414734972486}"/>
    <pc:docChg chg="modSld sldOrd">
      <pc:chgData name="Paula Desire Valdor" userId="" providerId="" clId="Web-{920CF827-E775-42BC-B399-414734972486}" dt="2023-10-25T15:30:40.269" v="305" actId="1076"/>
      <pc:docMkLst>
        <pc:docMk/>
      </pc:docMkLst>
      <pc:sldChg chg="addSp delSp modSp">
        <pc:chgData name="Paula Desire Valdor" userId="" providerId="" clId="Web-{920CF827-E775-42BC-B399-414734972486}" dt="2023-10-25T14:33:45.113" v="225" actId="1076"/>
        <pc:sldMkLst>
          <pc:docMk/>
          <pc:sldMk cId="1816986548" sldId="297"/>
        </pc:sldMkLst>
        <pc:spChg chg="mod">
          <ac:chgData name="Paula Desire Valdor" userId="" providerId="" clId="Web-{920CF827-E775-42BC-B399-414734972486}" dt="2023-10-25T12:27:13.436" v="25" actId="20577"/>
          <ac:spMkLst>
            <pc:docMk/>
            <pc:sldMk cId="1816986548" sldId="297"/>
            <ac:spMk id="5" creationId="{F893B75C-633E-BCAE-7A11-B275A677E7E0}"/>
          </ac:spMkLst>
        </pc:spChg>
        <pc:spChg chg="mod">
          <ac:chgData name="Paula Desire Valdor" userId="" providerId="" clId="Web-{920CF827-E775-42BC-B399-414734972486}" dt="2023-10-25T14:33:45.113" v="225" actId="1076"/>
          <ac:spMkLst>
            <pc:docMk/>
            <pc:sldMk cId="1816986548" sldId="297"/>
            <ac:spMk id="7" creationId="{2364BBB5-239F-3DFD-EB1B-0C103DBBB4D9}"/>
          </ac:spMkLst>
        </pc:spChg>
        <pc:spChg chg="mod">
          <ac:chgData name="Paula Desire Valdor" userId="" providerId="" clId="Web-{920CF827-E775-42BC-B399-414734972486}" dt="2023-10-25T12:50:43.739" v="96" actId="20577"/>
          <ac:spMkLst>
            <pc:docMk/>
            <pc:sldMk cId="1816986548" sldId="297"/>
            <ac:spMk id="286" creationId="{00000000-0000-0000-0000-000000000000}"/>
          </ac:spMkLst>
        </pc:spChg>
        <pc:picChg chg="add mod">
          <ac:chgData name="Paula Desire Valdor" userId="" providerId="" clId="Web-{920CF827-E775-42BC-B399-414734972486}" dt="2023-10-25T12:28:43.705" v="34" actId="1076"/>
          <ac:picMkLst>
            <pc:docMk/>
            <pc:sldMk cId="1816986548" sldId="297"/>
            <ac:picMk id="3" creationId="{35AB8639-FDBA-820D-4937-9B11D2641264}"/>
          </ac:picMkLst>
        </pc:picChg>
        <pc:picChg chg="mod">
          <ac:chgData name="Paula Desire Valdor" userId="" providerId="" clId="Web-{920CF827-E775-42BC-B399-414734972486}" dt="2023-10-25T12:31:04.476" v="39" actId="1076"/>
          <ac:picMkLst>
            <pc:docMk/>
            <pc:sldMk cId="1816986548" sldId="297"/>
            <ac:picMk id="4" creationId="{C3C79277-F439-FC7A-525F-84DA8F39F5BA}"/>
          </ac:picMkLst>
        </pc:picChg>
        <pc:picChg chg="add mod">
          <ac:chgData name="Paula Desire Valdor" userId="" providerId="" clId="Web-{920CF827-E775-42BC-B399-414734972486}" dt="2023-10-25T12:27:24.796" v="28" actId="1076"/>
          <ac:picMkLst>
            <pc:docMk/>
            <pc:sldMk cId="1816986548" sldId="297"/>
            <ac:picMk id="8" creationId="{C90FC62F-8FB2-D490-A02D-B58EFC5397D8}"/>
          </ac:picMkLst>
        </pc:picChg>
        <pc:picChg chg="add mod">
          <ac:chgData name="Paula Desire Valdor" userId="" providerId="" clId="Web-{920CF827-E775-42BC-B399-414734972486}" dt="2023-10-25T12:30:48.554" v="38" actId="1076"/>
          <ac:picMkLst>
            <pc:docMk/>
            <pc:sldMk cId="1816986548" sldId="297"/>
            <ac:picMk id="9" creationId="{100A7191-8666-962B-2206-76934B8771CF}"/>
          </ac:picMkLst>
        </pc:picChg>
        <pc:picChg chg="del mod">
          <ac:chgData name="Paula Desire Valdor" userId="" providerId="" clId="Web-{920CF827-E775-42BC-B399-414734972486}" dt="2023-10-25T12:26:17.669" v="7"/>
          <ac:picMkLst>
            <pc:docMk/>
            <pc:sldMk cId="1816986548" sldId="297"/>
            <ac:picMk id="14" creationId="{1D1C2913-7193-C34E-9C28-7140FA5A1104}"/>
          </ac:picMkLst>
        </pc:picChg>
        <pc:picChg chg="del">
          <ac:chgData name="Paula Desire Valdor" userId="" providerId="" clId="Web-{920CF827-E775-42BC-B399-414734972486}" dt="2023-10-25T12:26:15.981" v="6"/>
          <ac:picMkLst>
            <pc:docMk/>
            <pc:sldMk cId="1816986548" sldId="297"/>
            <ac:picMk id="16" creationId="{5EB192E8-7BAE-8367-EAD3-44B64FA30BC3}"/>
          </ac:picMkLst>
        </pc:picChg>
        <pc:picChg chg="del mod">
          <ac:chgData name="Paula Desire Valdor" userId="" providerId="" clId="Web-{920CF827-E775-42BC-B399-414734972486}" dt="2023-10-25T12:30:23.725" v="35"/>
          <ac:picMkLst>
            <pc:docMk/>
            <pc:sldMk cId="1816986548" sldId="297"/>
            <ac:picMk id="17" creationId="{3103DBC7-E8BD-6BF9-C99D-47A8C3A6578B}"/>
          </ac:picMkLst>
        </pc:picChg>
      </pc:sldChg>
      <pc:sldChg chg="addSp delSp modSp">
        <pc:chgData name="Paula Desire Valdor" userId="" providerId="" clId="Web-{920CF827-E775-42BC-B399-414734972486}" dt="2023-10-25T14:22:20.371" v="223" actId="20577"/>
        <pc:sldMkLst>
          <pc:docMk/>
          <pc:sldMk cId="2576159836" sldId="328"/>
        </pc:sldMkLst>
        <pc:spChg chg="del">
          <ac:chgData name="Paula Desire Valdor" userId="" providerId="" clId="Web-{920CF827-E775-42BC-B399-414734972486}" dt="2023-10-25T13:55:36.411" v="161"/>
          <ac:spMkLst>
            <pc:docMk/>
            <pc:sldMk cId="2576159836" sldId="328"/>
            <ac:spMk id="3" creationId="{769B1001-426C-5C53-B4A5-2BEDE8A926AB}"/>
          </ac:spMkLst>
        </pc:spChg>
        <pc:spChg chg="mod">
          <ac:chgData name="Paula Desire Valdor" userId="" providerId="" clId="Web-{920CF827-E775-42BC-B399-414734972486}" dt="2023-10-25T14:22:20.371" v="223" actId="20577"/>
          <ac:spMkLst>
            <pc:docMk/>
            <pc:sldMk cId="2576159836" sldId="328"/>
            <ac:spMk id="5" creationId="{F893B75C-633E-BCAE-7A11-B275A677E7E0}"/>
          </ac:spMkLst>
        </pc:spChg>
        <pc:spChg chg="mod">
          <ac:chgData name="Paula Desire Valdor" userId="" providerId="" clId="Web-{920CF827-E775-42BC-B399-414734972486}" dt="2023-10-25T12:50:23.067" v="90" actId="1076"/>
          <ac:spMkLst>
            <pc:docMk/>
            <pc:sldMk cId="2576159836" sldId="328"/>
            <ac:spMk id="7" creationId="{2364BBB5-239F-3DFD-EB1B-0C103DBBB4D9}"/>
          </ac:spMkLst>
        </pc:spChg>
        <pc:spChg chg="add del mod">
          <ac:chgData name="Paula Desire Valdor" userId="" providerId="" clId="Web-{920CF827-E775-42BC-B399-414734972486}" dt="2023-10-25T12:50:46.630" v="97" actId="20577"/>
          <ac:spMkLst>
            <pc:docMk/>
            <pc:sldMk cId="2576159836" sldId="328"/>
            <ac:spMk id="286" creationId="{00000000-0000-0000-0000-000000000000}"/>
          </ac:spMkLst>
        </pc:spChg>
        <pc:picChg chg="add mod">
          <ac:chgData name="Paula Desire Valdor" userId="" providerId="" clId="Web-{920CF827-E775-42BC-B399-414734972486}" dt="2023-10-25T12:39:11.698" v="70" actId="14100"/>
          <ac:picMkLst>
            <pc:docMk/>
            <pc:sldMk cId="2576159836" sldId="328"/>
            <ac:picMk id="4" creationId="{9B30FC3D-859D-1AC2-6B2F-2EE136106203}"/>
          </ac:picMkLst>
        </pc:picChg>
        <pc:picChg chg="add mod">
          <ac:chgData name="Paula Desire Valdor" userId="" providerId="" clId="Web-{920CF827-E775-42BC-B399-414734972486}" dt="2023-10-25T12:39:08.963" v="69" actId="14100"/>
          <ac:picMkLst>
            <pc:docMk/>
            <pc:sldMk cId="2576159836" sldId="328"/>
            <ac:picMk id="8" creationId="{9E8866CA-B8E6-D426-C1E3-1BCF3E846523}"/>
          </ac:picMkLst>
        </pc:picChg>
        <pc:picChg chg="add mod">
          <ac:chgData name="Paula Desire Valdor" userId="" providerId="" clId="Web-{920CF827-E775-42BC-B399-414734972486}" dt="2023-10-25T12:42:39.799" v="74" actId="14100"/>
          <ac:picMkLst>
            <pc:docMk/>
            <pc:sldMk cId="2576159836" sldId="328"/>
            <ac:picMk id="9" creationId="{9FD9466A-A8CA-AD2A-970D-F43F598BF37F}"/>
          </ac:picMkLst>
        </pc:picChg>
        <pc:picChg chg="add del mod">
          <ac:chgData name="Paula Desire Valdor" userId="" providerId="" clId="Web-{920CF827-E775-42BC-B399-414734972486}" dt="2023-10-25T14:08:37.609" v="206"/>
          <ac:picMkLst>
            <pc:docMk/>
            <pc:sldMk cId="2576159836" sldId="328"/>
            <ac:picMk id="10" creationId="{988A2795-7132-5D79-D9D2-0B0D699DF783}"/>
          </ac:picMkLst>
        </pc:picChg>
        <pc:picChg chg="add mod">
          <ac:chgData name="Paula Desire Valdor" userId="" providerId="" clId="Web-{920CF827-E775-42BC-B399-414734972486}" dt="2023-10-25T14:09:08.751" v="212" actId="14100"/>
          <ac:picMkLst>
            <pc:docMk/>
            <pc:sldMk cId="2576159836" sldId="328"/>
            <ac:picMk id="11" creationId="{437F1328-2C77-53CE-72BE-249731ABEC3D}"/>
          </ac:picMkLst>
        </pc:picChg>
      </pc:sldChg>
      <pc:sldChg chg="addSp delSp modSp ord">
        <pc:chgData name="Paula Desire Valdor" userId="" providerId="" clId="Web-{920CF827-E775-42BC-B399-414734972486}" dt="2023-10-25T15:30:40.269" v="305" actId="1076"/>
        <pc:sldMkLst>
          <pc:docMk/>
          <pc:sldMk cId="4027225051" sldId="330"/>
        </pc:sldMkLst>
        <pc:spChg chg="del">
          <ac:chgData name="Paula Desire Valdor" userId="" providerId="" clId="Web-{920CF827-E775-42BC-B399-414734972486}" dt="2023-10-25T15:23:59.520" v="226"/>
          <ac:spMkLst>
            <pc:docMk/>
            <pc:sldMk cId="4027225051" sldId="330"/>
            <ac:spMk id="4" creationId="{6AF3F94F-882D-0152-E5E3-B0726464691F}"/>
          </ac:spMkLst>
        </pc:spChg>
        <pc:spChg chg="mod">
          <ac:chgData name="Paula Desire Valdor" userId="" providerId="" clId="Web-{920CF827-E775-42BC-B399-414734972486}" dt="2023-10-25T15:29:34.548" v="283" actId="20577"/>
          <ac:spMkLst>
            <pc:docMk/>
            <pc:sldMk cId="4027225051" sldId="330"/>
            <ac:spMk id="5" creationId="{F893B75C-633E-BCAE-7A11-B275A677E7E0}"/>
          </ac:spMkLst>
        </pc:spChg>
        <pc:spChg chg="mod">
          <ac:chgData name="Paula Desire Valdor" userId="" providerId="" clId="Web-{920CF827-E775-42BC-B399-414734972486}" dt="2023-10-25T15:26:21.556" v="269" actId="1076"/>
          <ac:spMkLst>
            <pc:docMk/>
            <pc:sldMk cId="4027225051" sldId="330"/>
            <ac:spMk id="7" creationId="{2364BBB5-239F-3DFD-EB1B-0C103DBBB4D9}"/>
          </ac:spMkLst>
        </pc:spChg>
        <pc:picChg chg="add del mod">
          <ac:chgData name="Paula Desire Valdor" userId="" providerId="" clId="Web-{920CF827-E775-42BC-B399-414734972486}" dt="2023-10-25T15:25:20.523" v="236"/>
          <ac:picMkLst>
            <pc:docMk/>
            <pc:sldMk cId="4027225051" sldId="330"/>
            <ac:picMk id="3" creationId="{2C726537-0176-1F3E-E935-65B89242129A}"/>
          </ac:picMkLst>
        </pc:picChg>
        <pc:picChg chg="add del mod">
          <ac:chgData name="Paula Desire Valdor" userId="" providerId="" clId="Web-{920CF827-E775-42BC-B399-414734972486}" dt="2023-10-25T15:25:19.585" v="235"/>
          <ac:picMkLst>
            <pc:docMk/>
            <pc:sldMk cId="4027225051" sldId="330"/>
            <ac:picMk id="8" creationId="{B3D1361D-FA15-93A7-C4DC-2DBA08FE199F}"/>
          </ac:picMkLst>
        </pc:picChg>
        <pc:picChg chg="add del mod">
          <ac:chgData name="Paula Desire Valdor" userId="" providerId="" clId="Web-{920CF827-E775-42BC-B399-414734972486}" dt="2023-10-25T15:25:20.945" v="237"/>
          <ac:picMkLst>
            <pc:docMk/>
            <pc:sldMk cId="4027225051" sldId="330"/>
            <ac:picMk id="9" creationId="{D7188A5E-14C3-C23F-7A3D-7F9F5AC711E9}"/>
          </ac:picMkLst>
        </pc:picChg>
        <pc:picChg chg="add mod">
          <ac:chgData name="Paula Desire Valdor" userId="" providerId="" clId="Web-{920CF827-E775-42BC-B399-414734972486}" dt="2023-10-25T15:30:17.690" v="298" actId="1076"/>
          <ac:picMkLst>
            <pc:docMk/>
            <pc:sldMk cId="4027225051" sldId="330"/>
            <ac:picMk id="10" creationId="{39FE974B-E73F-68B5-A7EC-4665625B672A}"/>
          </ac:picMkLst>
        </pc:picChg>
        <pc:picChg chg="add del mod">
          <ac:chgData name="Paula Desire Valdor" userId="" providerId="" clId="Web-{920CF827-E775-42BC-B399-414734972486}" dt="2023-10-25T15:26:42.682" v="271"/>
          <ac:picMkLst>
            <pc:docMk/>
            <pc:sldMk cId="4027225051" sldId="330"/>
            <ac:picMk id="11" creationId="{A117FF93-37D6-2DD3-CEA4-DBE75C8F4DEE}"/>
          </ac:picMkLst>
        </pc:picChg>
        <pc:picChg chg="add mod">
          <ac:chgData name="Paula Desire Valdor" userId="" providerId="" clId="Web-{920CF827-E775-42BC-B399-414734972486}" dt="2023-10-25T15:30:37.957" v="304" actId="1076"/>
          <ac:picMkLst>
            <pc:docMk/>
            <pc:sldMk cId="4027225051" sldId="330"/>
            <ac:picMk id="12" creationId="{0A9832E5-21E4-2146-1BE1-03619F605D3C}"/>
          </ac:picMkLst>
        </pc:picChg>
        <pc:picChg chg="add mod">
          <ac:chgData name="Paula Desire Valdor" userId="" providerId="" clId="Web-{920CF827-E775-42BC-B399-414734972486}" dt="2023-10-25T15:30:40.269" v="305" actId="1076"/>
          <ac:picMkLst>
            <pc:docMk/>
            <pc:sldMk cId="4027225051" sldId="330"/>
            <ac:picMk id="13" creationId="{D637EEE7-994D-E7D4-E19B-CE5D91A45CA1}"/>
          </ac:picMkLst>
        </pc:picChg>
        <pc:picChg chg="add mod">
          <ac:chgData name="Paula Desire Valdor" userId="" providerId="" clId="Web-{920CF827-E775-42BC-B399-414734972486}" dt="2023-10-25T15:30:35.785" v="303" actId="1076"/>
          <ac:picMkLst>
            <pc:docMk/>
            <pc:sldMk cId="4027225051" sldId="330"/>
            <ac:picMk id="14" creationId="{59D88873-B02A-B5C7-092B-8E4107C7EB92}"/>
          </ac:picMkLst>
        </pc:picChg>
      </pc:sldChg>
    </pc:docChg>
  </pc:docChgLst>
  <pc:docChgLst>
    <pc:chgData name="Paula Desire Valdor" clId="Web-{85101069-722D-4FFA-A59F-486DF0E94767}"/>
    <pc:docChg chg="addSld modSld">
      <pc:chgData name="Paula Desire Valdor" userId="" providerId="" clId="Web-{85101069-722D-4FFA-A59F-486DF0E94767}" dt="2024-03-11T10:02:13.826" v="100" actId="20577"/>
      <pc:docMkLst>
        <pc:docMk/>
      </pc:docMkLst>
      <pc:sldChg chg="modSp">
        <pc:chgData name="Paula Desire Valdor" userId="" providerId="" clId="Web-{85101069-722D-4FFA-A59F-486DF0E94767}" dt="2024-03-11T09:04:15.376" v="11" actId="1076"/>
        <pc:sldMkLst>
          <pc:docMk/>
          <pc:sldMk cId="0" sldId="256"/>
        </pc:sldMkLst>
        <pc:spChg chg="mod">
          <ac:chgData name="Paula Desire Valdor" userId="" providerId="" clId="Web-{85101069-722D-4FFA-A59F-486DF0E94767}" dt="2024-03-11T09:03:21.281" v="2" actId="20577"/>
          <ac:spMkLst>
            <pc:docMk/>
            <pc:sldMk cId="0" sldId="256"/>
            <ac:spMk id="244" creationId="{00000000-0000-0000-0000-000000000000}"/>
          </ac:spMkLst>
        </pc:spChg>
        <pc:spChg chg="mod">
          <ac:chgData name="Paula Desire Valdor" userId="" providerId="" clId="Web-{85101069-722D-4FFA-A59F-486DF0E94767}" dt="2024-03-11T09:04:15.376" v="11" actId="1076"/>
          <ac:spMkLst>
            <pc:docMk/>
            <pc:sldMk cId="0" sldId="256"/>
            <ac:spMk id="245" creationId="{00000000-0000-0000-0000-000000000000}"/>
          </ac:spMkLst>
        </pc:spChg>
      </pc:sldChg>
      <pc:sldChg chg="delSp">
        <pc:chgData name="Paula Desire Valdor" userId="" providerId="" clId="Web-{85101069-722D-4FFA-A59F-486DF0E94767}" dt="2024-03-11T09:05:47.175" v="12"/>
        <pc:sldMkLst>
          <pc:docMk/>
          <pc:sldMk cId="0" sldId="257"/>
        </pc:sldMkLst>
        <pc:spChg chg="del">
          <ac:chgData name="Paula Desire Valdor" userId="" providerId="" clId="Web-{85101069-722D-4FFA-A59F-486DF0E94767}" dt="2024-03-11T09:05:47.175" v="12"/>
          <ac:spMkLst>
            <pc:docMk/>
            <pc:sldMk cId="0" sldId="257"/>
            <ac:spMk id="3" creationId="{9DFCE30A-D113-4B2E-4B0D-A8B9B2026C37}"/>
          </ac:spMkLst>
        </pc:spChg>
      </pc:sldChg>
      <pc:sldChg chg="modSp">
        <pc:chgData name="Paula Desire Valdor" userId="" providerId="" clId="Web-{85101069-722D-4FFA-A59F-486DF0E94767}" dt="2024-03-11T10:02:13.826" v="100" actId="20577"/>
        <pc:sldMkLst>
          <pc:docMk/>
          <pc:sldMk cId="3704840346" sldId="304"/>
        </pc:sldMkLst>
        <pc:spChg chg="mod">
          <ac:chgData name="Paula Desire Valdor" userId="" providerId="" clId="Web-{85101069-722D-4FFA-A59F-486DF0E94767}" dt="2024-03-11T10:02:13.826" v="100" actId="20577"/>
          <ac:spMkLst>
            <pc:docMk/>
            <pc:sldMk cId="3704840346" sldId="304"/>
            <ac:spMk id="2" creationId="{06417590-8EDD-79C1-722F-C3F70D79E39C}"/>
          </ac:spMkLst>
        </pc:spChg>
        <pc:spChg chg="mod">
          <ac:chgData name="Paula Desire Valdor" userId="" providerId="" clId="Web-{85101069-722D-4FFA-A59F-486DF0E94767}" dt="2024-03-11T10:00:46.230" v="54" actId="20577"/>
          <ac:spMkLst>
            <pc:docMk/>
            <pc:sldMk cId="3704840346" sldId="304"/>
            <ac:spMk id="259" creationId="{00000000-0000-0000-0000-000000000000}"/>
          </ac:spMkLst>
        </pc:spChg>
      </pc:sldChg>
      <pc:sldChg chg="add replId">
        <pc:chgData name="Paula Desire Valdor" userId="" providerId="" clId="Web-{85101069-722D-4FFA-A59F-486DF0E94767}" dt="2024-03-11T09:59:21.197" v="16"/>
        <pc:sldMkLst>
          <pc:docMk/>
          <pc:sldMk cId="1425150412" sldId="339"/>
        </pc:sldMkLst>
      </pc:sldChg>
    </pc:docChg>
  </pc:docChgLst>
  <pc:docChgLst>
    <pc:chgData name="Paula Desire Valdor" clId="Web-{D2C3F20F-320F-41B4-99F1-6FAD90D49D46}"/>
    <pc:docChg chg="addSld modSld sldOrd">
      <pc:chgData name="Paula Desire Valdor" userId="" providerId="" clId="Web-{D2C3F20F-320F-41B4-99F1-6FAD90D49D46}" dt="2023-10-09T10:14:00.111" v="422" actId="20577"/>
      <pc:docMkLst>
        <pc:docMk/>
      </pc:docMkLst>
      <pc:sldChg chg="modSp">
        <pc:chgData name="Paula Desire Valdor" userId="" providerId="" clId="Web-{D2C3F20F-320F-41B4-99F1-6FAD90D49D46}" dt="2023-10-09T10:05:13.479" v="225" actId="20577"/>
        <pc:sldMkLst>
          <pc:docMk/>
          <pc:sldMk cId="0" sldId="266"/>
        </pc:sldMkLst>
        <pc:spChg chg="mod">
          <ac:chgData name="Paula Desire Valdor" userId="" providerId="" clId="Web-{D2C3F20F-320F-41B4-99F1-6FAD90D49D46}" dt="2023-10-09T10:05:13.479" v="225" actId="20577"/>
          <ac:spMkLst>
            <pc:docMk/>
            <pc:sldMk cId="0" sldId="266"/>
            <ac:spMk id="25" creationId="{9EF9C86A-1411-742A-26BF-590B8187659A}"/>
          </ac:spMkLst>
        </pc:spChg>
      </pc:sldChg>
      <pc:sldChg chg="modSp">
        <pc:chgData name="Paula Desire Valdor" userId="" providerId="" clId="Web-{D2C3F20F-320F-41B4-99F1-6FAD90D49D46}" dt="2023-10-09T10:14:00.111" v="422" actId="20577"/>
        <pc:sldMkLst>
          <pc:docMk/>
          <pc:sldMk cId="0" sldId="291"/>
        </pc:sldMkLst>
        <pc:spChg chg="mod">
          <ac:chgData name="Paula Desire Valdor" userId="" providerId="" clId="Web-{D2C3F20F-320F-41B4-99F1-6FAD90D49D46}" dt="2023-10-09T10:14:00.111" v="422" actId="20577"/>
          <ac:spMkLst>
            <pc:docMk/>
            <pc:sldMk cId="0" sldId="291"/>
            <ac:spMk id="408" creationId="{00000000-0000-0000-0000-000000000000}"/>
          </ac:spMkLst>
        </pc:spChg>
      </pc:sldChg>
      <pc:sldChg chg="addSp delSp modSp">
        <pc:chgData name="Paula Desire Valdor" userId="" providerId="" clId="Web-{D2C3F20F-320F-41B4-99F1-6FAD90D49D46}" dt="2023-10-09T10:13:47.970" v="418" actId="20577"/>
        <pc:sldMkLst>
          <pc:docMk/>
          <pc:sldMk cId="858193309" sldId="298"/>
        </pc:sldMkLst>
        <pc:spChg chg="add mod">
          <ac:chgData name="Paula Desire Valdor" userId="" providerId="" clId="Web-{D2C3F20F-320F-41B4-99F1-6FAD90D49D46}" dt="2023-10-09T10:04:16.944" v="208"/>
          <ac:spMkLst>
            <pc:docMk/>
            <pc:sldMk cId="858193309" sldId="298"/>
            <ac:spMk id="3" creationId="{638F9BBD-112B-DC1B-61F3-64C96B875FB6}"/>
          </ac:spMkLst>
        </pc:spChg>
        <pc:spChg chg="add mod">
          <ac:chgData name="Paula Desire Valdor" userId="" providerId="" clId="Web-{D2C3F20F-320F-41B4-99F1-6FAD90D49D46}" dt="2023-10-09T10:06:42.814" v="271" actId="1076"/>
          <ac:spMkLst>
            <pc:docMk/>
            <pc:sldMk cId="858193309" sldId="298"/>
            <ac:spMk id="5" creationId="{C5E8CE4F-29E8-ED34-2690-8C6C87B3450F}"/>
          </ac:spMkLst>
        </pc:spChg>
        <pc:spChg chg="add mod">
          <ac:chgData name="Paula Desire Valdor" userId="" providerId="" clId="Web-{D2C3F20F-320F-41B4-99F1-6FAD90D49D46}" dt="2023-10-09T10:06:46.751" v="273" actId="1076"/>
          <ac:spMkLst>
            <pc:docMk/>
            <pc:sldMk cId="858193309" sldId="298"/>
            <ac:spMk id="6" creationId="{F52490CF-432D-54EA-6113-CD0E304D4419}"/>
          </ac:spMkLst>
        </pc:spChg>
        <pc:spChg chg="add mod">
          <ac:chgData name="Paula Desire Valdor" userId="" providerId="" clId="Web-{D2C3F20F-320F-41B4-99F1-6FAD90D49D46}" dt="2023-10-09T10:10:47.628" v="317" actId="14100"/>
          <ac:spMkLst>
            <pc:docMk/>
            <pc:sldMk cId="858193309" sldId="298"/>
            <ac:spMk id="11" creationId="{29AD59C8-933F-5870-599D-E8A2A95CAB17}"/>
          </ac:spMkLst>
        </pc:spChg>
        <pc:spChg chg="add mod">
          <ac:chgData name="Paula Desire Valdor" userId="" providerId="" clId="Web-{D2C3F20F-320F-41B4-99F1-6FAD90D49D46}" dt="2023-10-09T10:10:45.081" v="316" actId="14100"/>
          <ac:spMkLst>
            <pc:docMk/>
            <pc:sldMk cId="858193309" sldId="298"/>
            <ac:spMk id="12" creationId="{BE253BB7-C807-5E91-3CEC-9958F6D91E09}"/>
          </ac:spMkLst>
        </pc:spChg>
        <pc:spChg chg="add del mod">
          <ac:chgData name="Paula Desire Valdor" userId="" providerId="" clId="Web-{D2C3F20F-320F-41B4-99F1-6FAD90D49D46}" dt="2023-10-09T10:10:09.860" v="310"/>
          <ac:spMkLst>
            <pc:docMk/>
            <pc:sldMk cId="858193309" sldId="298"/>
            <ac:spMk id="13" creationId="{EA38A4D8-F210-14E7-CE58-AA11C41DB51B}"/>
          </ac:spMkLst>
        </pc:spChg>
        <pc:spChg chg="add mod">
          <ac:chgData name="Paula Desire Valdor" userId="" providerId="" clId="Web-{D2C3F20F-320F-41B4-99F1-6FAD90D49D46}" dt="2023-10-09T10:10:41.847" v="315" actId="14100"/>
          <ac:spMkLst>
            <pc:docMk/>
            <pc:sldMk cId="858193309" sldId="298"/>
            <ac:spMk id="14" creationId="{23B35AA6-A8AB-9815-F162-7CF3253117E7}"/>
          </ac:spMkLst>
        </pc:spChg>
        <pc:spChg chg="add mod">
          <ac:chgData name="Paula Desire Valdor" userId="" providerId="" clId="Web-{D2C3F20F-320F-41B4-99F1-6FAD90D49D46}" dt="2023-10-09T10:13:15.827" v="399" actId="14100"/>
          <ac:spMkLst>
            <pc:docMk/>
            <pc:sldMk cId="858193309" sldId="298"/>
            <ac:spMk id="16" creationId="{7DE1E8EB-D379-FFD9-F39A-436EDC8590D0}"/>
          </ac:spMkLst>
        </pc:spChg>
        <pc:spChg chg="mod">
          <ac:chgData name="Paula Desire Valdor" userId="" providerId="" clId="Web-{D2C3F20F-320F-41B4-99F1-6FAD90D49D46}" dt="2023-10-09T10:13:47.970" v="418" actId="20577"/>
          <ac:spMkLst>
            <pc:docMk/>
            <pc:sldMk cId="858193309" sldId="298"/>
            <ac:spMk id="328" creationId="{00000000-0000-0000-0000-000000000000}"/>
          </ac:spMkLst>
        </pc:spChg>
        <pc:picChg chg="add mod">
          <ac:chgData name="Paula Desire Valdor" userId="" providerId="" clId="Web-{D2C3F20F-320F-41B4-99F1-6FAD90D49D46}" dt="2023-10-09T10:04:01.896" v="204" actId="1076"/>
          <ac:picMkLst>
            <pc:docMk/>
            <pc:sldMk cId="858193309" sldId="298"/>
            <ac:picMk id="2" creationId="{42B91FE0-F4C8-E117-3D4E-CB20F78290BC}"/>
          </ac:picMkLst>
        </pc:picChg>
        <pc:picChg chg="add mod">
          <ac:chgData name="Paula Desire Valdor" userId="" providerId="" clId="Web-{D2C3F20F-320F-41B4-99F1-6FAD90D49D46}" dt="2023-10-09T10:09:06.590" v="293" actId="1076"/>
          <ac:picMkLst>
            <pc:docMk/>
            <pc:sldMk cId="858193309" sldId="298"/>
            <ac:picMk id="4" creationId="{617C35B2-1F8F-9711-B254-75737AC2C99F}"/>
          </ac:picMkLst>
        </pc:picChg>
        <pc:picChg chg="add mod">
          <ac:chgData name="Paula Desire Valdor" userId="" providerId="" clId="Web-{D2C3F20F-320F-41B4-99F1-6FAD90D49D46}" dt="2023-10-09T10:09:07.699" v="294" actId="1076"/>
          <ac:picMkLst>
            <pc:docMk/>
            <pc:sldMk cId="858193309" sldId="298"/>
            <ac:picMk id="7" creationId="{5C9E6063-2BA2-08C2-09E5-8634C8944FD9}"/>
          </ac:picMkLst>
        </pc:picChg>
        <pc:picChg chg="add del mod">
          <ac:chgData name="Paula Desire Valdor" userId="" providerId="" clId="Web-{D2C3F20F-320F-41B4-99F1-6FAD90D49D46}" dt="2023-10-09T10:07:19.160" v="281"/>
          <ac:picMkLst>
            <pc:docMk/>
            <pc:sldMk cId="858193309" sldId="298"/>
            <ac:picMk id="8" creationId="{A670A361-21F4-88DB-A11C-DC93AEC6DED1}"/>
          </ac:picMkLst>
        </pc:picChg>
        <pc:picChg chg="add mod">
          <ac:chgData name="Paula Desire Valdor" userId="" providerId="" clId="Web-{D2C3F20F-320F-41B4-99F1-6FAD90D49D46}" dt="2023-10-09T10:09:13.622" v="297" actId="1076"/>
          <ac:picMkLst>
            <pc:docMk/>
            <pc:sldMk cId="858193309" sldId="298"/>
            <ac:picMk id="9" creationId="{432D8D32-8063-74C0-214F-6FA474BD0852}"/>
          </ac:picMkLst>
        </pc:picChg>
        <pc:picChg chg="add mod">
          <ac:chgData name="Paula Desire Valdor" userId="" providerId="" clId="Web-{D2C3F20F-320F-41B4-99F1-6FAD90D49D46}" dt="2023-10-09T10:09:27.513" v="301" actId="14100"/>
          <ac:picMkLst>
            <pc:docMk/>
            <pc:sldMk cId="858193309" sldId="298"/>
            <ac:picMk id="10" creationId="{E116D9CA-780D-1108-22C3-CA1AA04003FC}"/>
          </ac:picMkLst>
        </pc:picChg>
        <pc:picChg chg="add mod">
          <ac:chgData name="Paula Desire Valdor" userId="" providerId="" clId="Web-{D2C3F20F-320F-41B4-99F1-6FAD90D49D46}" dt="2023-10-09T10:13:00.013" v="393" actId="1076"/>
          <ac:picMkLst>
            <pc:docMk/>
            <pc:sldMk cId="858193309" sldId="298"/>
            <ac:picMk id="15" creationId="{6BF27346-D685-C928-E8C8-8258801EC5FF}"/>
          </ac:picMkLst>
        </pc:picChg>
      </pc:sldChg>
      <pc:sldChg chg="add ord replId">
        <pc:chgData name="Paula Desire Valdor" userId="" providerId="" clId="Web-{D2C3F20F-320F-41B4-99F1-6FAD90D49D46}" dt="2023-10-09T10:13:29.187" v="400"/>
        <pc:sldMkLst>
          <pc:docMk/>
          <pc:sldMk cId="3117175213" sldId="299"/>
        </pc:sldMkLst>
      </pc:sldChg>
    </pc:docChg>
  </pc:docChgLst>
  <pc:docChgLst>
    <pc:chgData name="Paula Desire Valdor" clId="Web-{4A98345A-7E79-4432-B626-25037144F7BA}"/>
    <pc:docChg chg="modSld">
      <pc:chgData name="Paula Desire Valdor" userId="" providerId="" clId="Web-{4A98345A-7E79-4432-B626-25037144F7BA}" dt="2023-10-30T14:25:14.878" v="99" actId="14100"/>
      <pc:docMkLst>
        <pc:docMk/>
      </pc:docMkLst>
      <pc:sldChg chg="addSp modSp">
        <pc:chgData name="Paula Desire Valdor" userId="" providerId="" clId="Web-{4A98345A-7E79-4432-B626-25037144F7BA}" dt="2023-10-30T13:43:58.410" v="6" actId="20577"/>
        <pc:sldMkLst>
          <pc:docMk/>
          <pc:sldMk cId="0" sldId="256"/>
        </pc:sldMkLst>
        <pc:spChg chg="mod">
          <ac:chgData name="Paula Desire Valdor" userId="" providerId="" clId="Web-{4A98345A-7E79-4432-B626-25037144F7BA}" dt="2023-10-30T13:43:58.410" v="6" actId="20577"/>
          <ac:spMkLst>
            <pc:docMk/>
            <pc:sldMk cId="0" sldId="256"/>
            <ac:spMk id="244" creationId="{00000000-0000-0000-0000-000000000000}"/>
          </ac:spMkLst>
        </pc:spChg>
        <pc:picChg chg="add mod">
          <ac:chgData name="Paula Desire Valdor" userId="" providerId="" clId="Web-{4A98345A-7E79-4432-B626-25037144F7BA}" dt="2023-10-30T13:43:58.160" v="3" actId="14100"/>
          <ac:picMkLst>
            <pc:docMk/>
            <pc:sldMk cId="0" sldId="256"/>
            <ac:picMk id="2" creationId="{A20F3581-80D3-5099-5035-5A1322012754}"/>
          </ac:picMkLst>
        </pc:picChg>
      </pc:sldChg>
      <pc:sldChg chg="addSp delSp modSp">
        <pc:chgData name="Paula Desire Valdor" userId="" providerId="" clId="Web-{4A98345A-7E79-4432-B626-25037144F7BA}" dt="2023-10-30T14:25:14.878" v="99" actId="14100"/>
        <pc:sldMkLst>
          <pc:docMk/>
          <pc:sldMk cId="0" sldId="266"/>
        </pc:sldMkLst>
        <pc:spChg chg="mod">
          <ac:chgData name="Paula Desire Valdor" userId="" providerId="" clId="Web-{4A98345A-7E79-4432-B626-25037144F7BA}" dt="2023-10-30T14:24:56.518" v="94" actId="20577"/>
          <ac:spMkLst>
            <pc:docMk/>
            <pc:sldMk cId="0" sldId="266"/>
            <ac:spMk id="15" creationId="{66E106F3-F6DE-BA9D-3FF4-18F9C606328C}"/>
          </ac:spMkLst>
        </pc:spChg>
        <pc:picChg chg="add mod">
          <ac:chgData name="Paula Desire Valdor" userId="" providerId="" clId="Web-{4A98345A-7E79-4432-B626-25037144F7BA}" dt="2023-10-30T14:25:14.878" v="99" actId="14100"/>
          <ac:picMkLst>
            <pc:docMk/>
            <pc:sldMk cId="0" sldId="266"/>
            <ac:picMk id="10" creationId="{7A199B7E-284D-EEBA-16D6-604C3146325D}"/>
          </ac:picMkLst>
        </pc:picChg>
        <pc:picChg chg="del">
          <ac:chgData name="Paula Desire Valdor" userId="" providerId="" clId="Web-{4A98345A-7E79-4432-B626-25037144F7BA}" dt="2023-10-30T14:25:00.065" v="95"/>
          <ac:picMkLst>
            <pc:docMk/>
            <pc:sldMk cId="0" sldId="266"/>
            <ac:picMk id="20" creationId="{B525B15F-EE53-8A2A-1D50-59BECFC2C1EC}"/>
          </ac:picMkLst>
        </pc:picChg>
      </pc:sldChg>
      <pc:sldChg chg="modSp">
        <pc:chgData name="Paula Desire Valdor" userId="" providerId="" clId="Web-{4A98345A-7E79-4432-B626-25037144F7BA}" dt="2023-10-30T14:08:32.244" v="72" actId="20577"/>
        <pc:sldMkLst>
          <pc:docMk/>
          <pc:sldMk cId="3117175213" sldId="299"/>
        </pc:sldMkLst>
        <pc:spChg chg="mod">
          <ac:chgData name="Paula Desire Valdor" userId="" providerId="" clId="Web-{4A98345A-7E79-4432-B626-25037144F7BA}" dt="2023-10-30T14:06:12.709" v="64" actId="20577"/>
          <ac:spMkLst>
            <pc:docMk/>
            <pc:sldMk cId="3117175213" sldId="299"/>
            <ac:spMk id="18" creationId="{5613F871-24D8-E949-2C9A-F2F41AE4C283}"/>
          </ac:spMkLst>
        </pc:spChg>
        <pc:spChg chg="mod">
          <ac:chgData name="Paula Desire Valdor" userId="" providerId="" clId="Web-{4A98345A-7E79-4432-B626-25037144F7BA}" dt="2023-10-30T14:06:08.053" v="63" actId="20577"/>
          <ac:spMkLst>
            <pc:docMk/>
            <pc:sldMk cId="3117175213" sldId="299"/>
            <ac:spMk id="20" creationId="{45F3AE74-9195-8946-FA62-5777A112BC83}"/>
          </ac:spMkLst>
        </pc:spChg>
        <pc:spChg chg="mod">
          <ac:chgData name="Paula Desire Valdor" userId="" providerId="" clId="Web-{4A98345A-7E79-4432-B626-25037144F7BA}" dt="2023-10-30T14:06:43.413" v="70" actId="20577"/>
          <ac:spMkLst>
            <pc:docMk/>
            <pc:sldMk cId="3117175213" sldId="299"/>
            <ac:spMk id="327" creationId="{00000000-0000-0000-0000-000000000000}"/>
          </ac:spMkLst>
        </pc:spChg>
        <pc:spChg chg="mod">
          <ac:chgData name="Paula Desire Valdor" userId="" providerId="" clId="Web-{4A98345A-7E79-4432-B626-25037144F7BA}" dt="2023-10-30T14:08:32.244" v="72" actId="20577"/>
          <ac:spMkLst>
            <pc:docMk/>
            <pc:sldMk cId="3117175213" sldId="299"/>
            <ac:spMk id="328" creationId="{00000000-0000-0000-0000-000000000000}"/>
          </ac:spMkLst>
        </pc:spChg>
      </pc:sldChg>
      <pc:sldChg chg="modSp">
        <pc:chgData name="Paula Desire Valdor" userId="" providerId="" clId="Web-{4A98345A-7E79-4432-B626-25037144F7BA}" dt="2023-10-30T14:06:25.913" v="66" actId="20577"/>
        <pc:sldMkLst>
          <pc:docMk/>
          <pc:sldMk cId="2024050179" sldId="302"/>
        </pc:sldMkLst>
        <pc:spChg chg="mod">
          <ac:chgData name="Paula Desire Valdor" userId="" providerId="" clId="Web-{4A98345A-7E79-4432-B626-25037144F7BA}" dt="2023-10-30T14:06:25.913" v="66" actId="20577"/>
          <ac:spMkLst>
            <pc:docMk/>
            <pc:sldMk cId="2024050179" sldId="302"/>
            <ac:spMk id="2" creationId="{B6E3486F-820C-FDCA-F8D7-5465314F6744}"/>
          </ac:spMkLst>
        </pc:spChg>
      </pc:sldChg>
      <pc:sldChg chg="modSp">
        <pc:chgData name="Paula Desire Valdor" userId="" providerId="" clId="Web-{4A98345A-7E79-4432-B626-25037144F7BA}" dt="2023-10-30T14:06:33.428" v="68" actId="20577"/>
        <pc:sldMkLst>
          <pc:docMk/>
          <pc:sldMk cId="507255649" sldId="306"/>
        </pc:sldMkLst>
        <pc:spChg chg="mod">
          <ac:chgData name="Paula Desire Valdor" userId="" providerId="" clId="Web-{4A98345A-7E79-4432-B626-25037144F7BA}" dt="2023-10-30T14:06:29.413" v="67" actId="20577"/>
          <ac:spMkLst>
            <pc:docMk/>
            <pc:sldMk cId="507255649" sldId="306"/>
            <ac:spMk id="9" creationId="{B1FC529C-94CA-518E-04BE-0C3A5244AF04}"/>
          </ac:spMkLst>
        </pc:spChg>
        <pc:spChg chg="mod">
          <ac:chgData name="Paula Desire Valdor" userId="" providerId="" clId="Web-{4A98345A-7E79-4432-B626-25037144F7BA}" dt="2023-10-30T14:06:33.428" v="68" actId="20577"/>
          <ac:spMkLst>
            <pc:docMk/>
            <pc:sldMk cId="507255649" sldId="306"/>
            <ac:spMk id="10" creationId="{E8888CCE-BC62-98FC-9950-1641A85EE0E4}"/>
          </ac:spMkLst>
        </pc:spChg>
      </pc:sldChg>
      <pc:sldChg chg="modSp">
        <pc:chgData name="Paula Desire Valdor" userId="" providerId="" clId="Web-{4A98345A-7E79-4432-B626-25037144F7BA}" dt="2023-10-30T13:54:46.255" v="22" actId="20577"/>
        <pc:sldMkLst>
          <pc:docMk/>
          <pc:sldMk cId="4110508587" sldId="315"/>
        </pc:sldMkLst>
        <pc:spChg chg="mod">
          <ac:chgData name="Paula Desire Valdor" userId="" providerId="" clId="Web-{4A98345A-7E79-4432-B626-25037144F7BA}" dt="2023-10-30T13:54:46.255" v="22" actId="20577"/>
          <ac:spMkLst>
            <pc:docMk/>
            <pc:sldMk cId="4110508587" sldId="315"/>
            <ac:spMk id="286" creationId="{00000000-0000-0000-0000-000000000000}"/>
          </ac:spMkLst>
        </pc:spChg>
      </pc:sldChg>
      <pc:sldChg chg="modSp">
        <pc:chgData name="Paula Desire Valdor" userId="" providerId="" clId="Web-{4A98345A-7E79-4432-B626-25037144F7BA}" dt="2023-10-30T14:06:38.022" v="69" actId="20577"/>
        <pc:sldMkLst>
          <pc:docMk/>
          <pc:sldMk cId="4150885494" sldId="316"/>
        </pc:sldMkLst>
        <pc:spChg chg="mod">
          <ac:chgData name="Paula Desire Valdor" userId="" providerId="" clId="Web-{4A98345A-7E79-4432-B626-25037144F7BA}" dt="2023-10-30T14:06:38.022" v="69" actId="20577"/>
          <ac:spMkLst>
            <pc:docMk/>
            <pc:sldMk cId="4150885494" sldId="316"/>
            <ac:spMk id="31" creationId="{7C1BCF5A-D23F-E821-DC3D-3BFE02CF219D}"/>
          </ac:spMkLst>
        </pc:spChg>
      </pc:sldChg>
      <pc:sldChg chg="addSp modSp">
        <pc:chgData name="Paula Desire Valdor" userId="" providerId="" clId="Web-{4A98345A-7E79-4432-B626-25037144F7BA}" dt="2023-10-30T14:09:24.917" v="78" actId="20577"/>
        <pc:sldMkLst>
          <pc:docMk/>
          <pc:sldMk cId="3091463559" sldId="317"/>
        </pc:sldMkLst>
        <pc:spChg chg="add mod">
          <ac:chgData name="Paula Desire Valdor" userId="" providerId="" clId="Web-{4A98345A-7E79-4432-B626-25037144F7BA}" dt="2023-10-30T14:05:52.365" v="62" actId="14100"/>
          <ac:spMkLst>
            <pc:docMk/>
            <pc:sldMk cId="3091463559" sldId="317"/>
            <ac:spMk id="5" creationId="{ED2BC55C-BC24-6855-C650-4ACF203A696C}"/>
          </ac:spMkLst>
        </pc:spChg>
        <pc:spChg chg="mod">
          <ac:chgData name="Paula Desire Valdor" userId="" providerId="" clId="Web-{4A98345A-7E79-4432-B626-25037144F7BA}" dt="2023-10-30T14:09:24.917" v="78" actId="20577"/>
          <ac:spMkLst>
            <pc:docMk/>
            <pc:sldMk cId="3091463559" sldId="317"/>
            <ac:spMk id="12" creationId="{F565FE1E-9E9C-DEC3-A8B2-888BB089EB8B}"/>
          </ac:spMkLst>
        </pc:spChg>
      </pc:sldChg>
      <pc:sldChg chg="modSp">
        <pc:chgData name="Paula Desire Valdor" userId="" providerId="" clId="Web-{4A98345A-7E79-4432-B626-25037144F7BA}" dt="2023-10-30T13:53:02.143" v="18" actId="20577"/>
        <pc:sldMkLst>
          <pc:docMk/>
          <pc:sldMk cId="1409080806" sldId="325"/>
        </pc:sldMkLst>
        <pc:spChg chg="mod">
          <ac:chgData name="Paula Desire Valdor" userId="" providerId="" clId="Web-{4A98345A-7E79-4432-B626-25037144F7BA}" dt="2023-10-30T13:53:02.143" v="18" actId="20577"/>
          <ac:spMkLst>
            <pc:docMk/>
            <pc:sldMk cId="1409080806" sldId="325"/>
            <ac:spMk id="4" creationId="{6F5C8805-66C1-2F81-4C88-28C432736FD2}"/>
          </ac:spMkLst>
        </pc:spChg>
        <pc:spChg chg="mod">
          <ac:chgData name="Paula Desire Valdor" userId="" providerId="" clId="Web-{4A98345A-7E79-4432-B626-25037144F7BA}" dt="2023-10-30T13:52:48.642" v="8" actId="20577"/>
          <ac:spMkLst>
            <pc:docMk/>
            <pc:sldMk cId="1409080806" sldId="325"/>
            <ac:spMk id="12" creationId="{D44FF744-8A8F-7AF9-ACD2-4D63CD947067}"/>
          </ac:spMkLst>
        </pc:spChg>
      </pc:sldChg>
      <pc:sldChg chg="modSp">
        <pc:chgData name="Paula Desire Valdor" userId="" providerId="" clId="Web-{4A98345A-7E79-4432-B626-25037144F7BA}" dt="2023-10-30T14:06:18.522" v="65" actId="20577"/>
        <pc:sldMkLst>
          <pc:docMk/>
          <pc:sldMk cId="620884225" sldId="332"/>
        </pc:sldMkLst>
        <pc:spChg chg="mod">
          <ac:chgData name="Paula Desire Valdor" userId="" providerId="" clId="Web-{4A98345A-7E79-4432-B626-25037144F7BA}" dt="2023-10-30T14:06:18.522" v="65" actId="20577"/>
          <ac:spMkLst>
            <pc:docMk/>
            <pc:sldMk cId="620884225" sldId="332"/>
            <ac:spMk id="5" creationId="{888BA152-CFF3-43EE-1718-F936177F2304}"/>
          </ac:spMkLst>
        </pc:spChg>
      </pc:sldChg>
    </pc:docChg>
  </pc:docChgLst>
  <pc:docChgLst>
    <pc:chgData clId="Web-{D0E6FB8D-E56A-4EDB-859D-826A10603544}"/>
    <pc:docChg chg="modSld">
      <pc:chgData name="" userId="" providerId="" clId="Web-{D0E6FB8D-E56A-4EDB-859D-826A10603544}" dt="2023-10-30T09:48:36.414" v="1" actId="14100"/>
      <pc:docMkLst>
        <pc:docMk/>
      </pc:docMkLst>
      <pc:sldChg chg="modSp">
        <pc:chgData name="" userId="" providerId="" clId="Web-{D0E6FB8D-E56A-4EDB-859D-826A10603544}" dt="2023-10-30T09:48:36.414" v="1" actId="14100"/>
        <pc:sldMkLst>
          <pc:docMk/>
          <pc:sldMk cId="4190183936" sldId="333"/>
        </pc:sldMkLst>
        <pc:picChg chg="mod">
          <ac:chgData name="" userId="" providerId="" clId="Web-{D0E6FB8D-E56A-4EDB-859D-826A10603544}" dt="2023-10-30T09:48:36.414" v="1" actId="14100"/>
          <ac:picMkLst>
            <pc:docMk/>
            <pc:sldMk cId="4190183936" sldId="333"/>
            <ac:picMk id="8" creationId="{E548399B-F1E7-1287-8BA5-BB549B282DA9}"/>
          </ac:picMkLst>
        </pc:picChg>
      </pc:sldChg>
    </pc:docChg>
  </pc:docChgLst>
  <pc:docChgLst>
    <pc:chgData name="Paula Desire Valdor" clId="Web-{7E588BD4-3A13-4B5D-8775-18FF113B0F7A}"/>
    <pc:docChg chg="modSld">
      <pc:chgData name="Paula Desire Valdor" userId="" providerId="" clId="Web-{7E588BD4-3A13-4B5D-8775-18FF113B0F7A}" dt="2024-03-13T10:48:29.802" v="99" actId="1076"/>
      <pc:docMkLst>
        <pc:docMk/>
      </pc:docMkLst>
      <pc:sldChg chg="addSp delSp modSp">
        <pc:chgData name="Paula Desire Valdor" userId="" providerId="" clId="Web-{7E588BD4-3A13-4B5D-8775-18FF113B0F7A}" dt="2024-03-13T10:48:29.802" v="99" actId="1076"/>
        <pc:sldMkLst>
          <pc:docMk/>
          <pc:sldMk cId="1025966776" sldId="336"/>
        </pc:sldMkLst>
        <pc:spChg chg="mod ord">
          <ac:chgData name="Paula Desire Valdor" userId="" providerId="" clId="Web-{7E588BD4-3A13-4B5D-8775-18FF113B0F7A}" dt="2024-03-13T09:23:58.244" v="77"/>
          <ac:spMkLst>
            <pc:docMk/>
            <pc:sldMk cId="1025966776" sldId="336"/>
            <ac:spMk id="2" creationId="{8B471405-1ECB-AE7B-8BA2-25D8B686246D}"/>
          </ac:spMkLst>
        </pc:spChg>
        <pc:spChg chg="add del">
          <ac:chgData name="Paula Desire Valdor" userId="" providerId="" clId="Web-{7E588BD4-3A13-4B5D-8775-18FF113B0F7A}" dt="2024-03-13T09:18:45.830" v="11"/>
          <ac:spMkLst>
            <pc:docMk/>
            <pc:sldMk cId="1025966776" sldId="336"/>
            <ac:spMk id="3" creationId="{8203D729-68AD-D226-2E01-A35351F6244D}"/>
          </ac:spMkLst>
        </pc:spChg>
        <pc:spChg chg="add mod">
          <ac:chgData name="Paula Desire Valdor" userId="" providerId="" clId="Web-{7E588BD4-3A13-4B5D-8775-18FF113B0F7A}" dt="2024-03-13T09:24:36.417" v="83" actId="20577"/>
          <ac:spMkLst>
            <pc:docMk/>
            <pc:sldMk cId="1025966776" sldId="336"/>
            <ac:spMk id="4" creationId="{46D8C76B-B68B-F474-87FB-BB51F9CBC75E}"/>
          </ac:spMkLst>
        </pc:spChg>
        <pc:spChg chg="mod">
          <ac:chgData name="Paula Desire Valdor" userId="" providerId="" clId="Web-{7E588BD4-3A13-4B5D-8775-18FF113B0F7A}" dt="2024-03-13T09:25:00.167" v="87" actId="1076"/>
          <ac:spMkLst>
            <pc:docMk/>
            <pc:sldMk cId="1025966776" sldId="336"/>
            <ac:spMk id="10" creationId="{36CF781B-E638-411A-8098-19469474A97C}"/>
          </ac:spMkLst>
        </pc:spChg>
        <pc:spChg chg="mod">
          <ac:chgData name="Paula Desire Valdor" userId="" providerId="" clId="Web-{7E588BD4-3A13-4B5D-8775-18FF113B0F7A}" dt="2024-03-13T09:18:36.596" v="9" actId="1076"/>
          <ac:spMkLst>
            <pc:docMk/>
            <pc:sldMk cId="1025966776" sldId="336"/>
            <ac:spMk id="11" creationId="{C96C1135-0704-0500-2A16-1B8F8F86B1A0}"/>
          </ac:spMkLst>
        </pc:spChg>
        <pc:spChg chg="mod">
          <ac:chgData name="Paula Desire Valdor" userId="" providerId="" clId="Web-{7E588BD4-3A13-4B5D-8775-18FF113B0F7A}" dt="2024-03-13T09:24:48.511" v="85" actId="1076"/>
          <ac:spMkLst>
            <pc:docMk/>
            <pc:sldMk cId="1025966776" sldId="336"/>
            <ac:spMk id="12" creationId="{DA3B5DE3-F76F-9522-58B1-6693E805179D}"/>
          </ac:spMkLst>
        </pc:spChg>
        <pc:picChg chg="add mod">
          <ac:chgData name="Paula Desire Valdor" userId="" providerId="" clId="Web-{7E588BD4-3A13-4B5D-8775-18FF113B0F7A}" dt="2024-03-13T10:48:29.802" v="99" actId="1076"/>
          <ac:picMkLst>
            <pc:docMk/>
            <pc:sldMk cId="1025966776" sldId="336"/>
            <ac:picMk id="3" creationId="{22FEF085-7F7A-B019-F253-31D475CD8773}"/>
          </ac:picMkLst>
        </pc:picChg>
        <pc:picChg chg="del mod">
          <ac:chgData name="Paula Desire Valdor" userId="" providerId="" clId="Web-{7E588BD4-3A13-4B5D-8775-18FF113B0F7A}" dt="2024-03-13T10:47:25.379" v="90"/>
          <ac:picMkLst>
            <pc:docMk/>
            <pc:sldMk cId="1025966776" sldId="336"/>
            <ac:picMk id="13" creationId="{61A0EDF3-A42B-E449-9D17-14ECD06269A0}"/>
          </ac:picMkLst>
        </pc:picChg>
        <pc:picChg chg="mod">
          <ac:chgData name="Paula Desire Valdor" userId="" providerId="" clId="Web-{7E588BD4-3A13-4B5D-8775-18FF113B0F7A}" dt="2024-03-13T10:46:34.737" v="89" actId="1076"/>
          <ac:picMkLst>
            <pc:docMk/>
            <pc:sldMk cId="1025966776" sldId="336"/>
            <ac:picMk id="14" creationId="{4B659742-9DA0-F360-34D0-CFA1F8766EEF}"/>
          </ac:picMkLst>
        </pc:picChg>
        <pc:picChg chg="mod">
          <ac:chgData name="Paula Desire Valdor" userId="" providerId="" clId="Web-{7E588BD4-3A13-4B5D-8775-18FF113B0F7A}" dt="2024-03-13T09:23:47.978" v="75" actId="1076"/>
          <ac:picMkLst>
            <pc:docMk/>
            <pc:sldMk cId="1025966776" sldId="336"/>
            <ac:picMk id="15" creationId="{CFB49E1B-BD0A-D23A-B55A-2AFD2A704067}"/>
          </ac:picMkLst>
        </pc:picChg>
        <pc:picChg chg="mod">
          <ac:chgData name="Paula Desire Valdor" userId="" providerId="" clId="Web-{7E588BD4-3A13-4B5D-8775-18FF113B0F7A}" dt="2024-03-13T09:22:35.570" v="65" actId="14100"/>
          <ac:picMkLst>
            <pc:docMk/>
            <pc:sldMk cId="1025966776" sldId="336"/>
            <ac:picMk id="16" creationId="{2354D3FC-2490-4CAE-FB11-A8B1028CD085}"/>
          </ac:picMkLst>
        </pc:picChg>
        <pc:picChg chg="mod">
          <ac:chgData name="Paula Desire Valdor" userId="" providerId="" clId="Web-{7E588BD4-3A13-4B5D-8775-18FF113B0F7A}" dt="2024-03-13T09:24:45.323" v="84" actId="1076"/>
          <ac:picMkLst>
            <pc:docMk/>
            <pc:sldMk cId="1025966776" sldId="336"/>
            <ac:picMk id="17" creationId="{E6FA843C-34B9-A68B-B0D6-1D77A5D0BDCE}"/>
          </ac:picMkLst>
        </pc:picChg>
        <pc:picChg chg="mod">
          <ac:chgData name="Paula Desire Valdor" userId="" providerId="" clId="Web-{7E588BD4-3A13-4B5D-8775-18FF113B0F7A}" dt="2024-03-13T09:24:54.933" v="86" actId="1076"/>
          <ac:picMkLst>
            <pc:docMk/>
            <pc:sldMk cId="1025966776" sldId="336"/>
            <ac:picMk id="18" creationId="{EACFF572-0968-EEC1-BD62-7123088985CC}"/>
          </ac:picMkLst>
        </pc:picChg>
        <pc:picChg chg="del">
          <ac:chgData name="Paula Desire Valdor" userId="" providerId="" clId="Web-{7E588BD4-3A13-4B5D-8775-18FF113B0F7A}" dt="2024-03-13T09:17:24.110" v="1"/>
          <ac:picMkLst>
            <pc:docMk/>
            <pc:sldMk cId="1025966776" sldId="336"/>
            <ac:picMk id="19" creationId="{EACFF572-0968-EEC1-BD62-7123088985CC}"/>
          </ac:picMkLst>
        </pc:picChg>
        <pc:picChg chg="del">
          <ac:chgData name="Paula Desire Valdor" userId="" providerId="" clId="Web-{7E588BD4-3A13-4B5D-8775-18FF113B0F7A}" dt="2024-03-13T09:17:20.172" v="0"/>
          <ac:picMkLst>
            <pc:docMk/>
            <pc:sldMk cId="1025966776" sldId="336"/>
            <ac:picMk id="24" creationId="{EACFF572-0968-EEC1-BD62-7123088985CC}"/>
          </ac:picMkLst>
        </pc:picChg>
      </pc:sldChg>
    </pc:docChg>
  </pc:docChgLst>
  <pc:docChgLst>
    <pc:chgData name="Paula Desire Valdor" clId="Web-{75FBA8BB-8676-4DB1-9F24-0EA0A40E8342}"/>
    <pc:docChg chg="addSld delSld modSld sldOrd">
      <pc:chgData name="Paula Desire Valdor" userId="" providerId="" clId="Web-{75FBA8BB-8676-4DB1-9F24-0EA0A40E8342}" dt="2023-10-08T12:16:18.306" v="1250" actId="20577"/>
      <pc:docMkLst>
        <pc:docMk/>
      </pc:docMkLst>
      <pc:sldChg chg="modSp">
        <pc:chgData name="Paula Desire Valdor" userId="" providerId="" clId="Web-{75FBA8BB-8676-4DB1-9F24-0EA0A40E8342}" dt="2023-10-08T11:36:37.671" v="404" actId="14100"/>
        <pc:sldMkLst>
          <pc:docMk/>
          <pc:sldMk cId="0" sldId="257"/>
        </pc:sldMkLst>
        <pc:spChg chg="mod">
          <ac:chgData name="Paula Desire Valdor" userId="" providerId="" clId="Web-{75FBA8BB-8676-4DB1-9F24-0EA0A40E8342}" dt="2023-10-08T11:36:37.671" v="404" actId="14100"/>
          <ac:spMkLst>
            <pc:docMk/>
            <pc:sldMk cId="0" sldId="257"/>
            <ac:spMk id="246" creationId="{00000000-0000-0000-0000-000000000000}"/>
          </ac:spMkLst>
        </pc:spChg>
      </pc:sldChg>
      <pc:sldChg chg="modSp del">
        <pc:chgData name="Paula Desire Valdor" userId="" providerId="" clId="Web-{75FBA8BB-8676-4DB1-9F24-0EA0A40E8342}" dt="2023-10-08T11:27:46.952" v="32"/>
        <pc:sldMkLst>
          <pc:docMk/>
          <pc:sldMk cId="0" sldId="258"/>
        </pc:sldMkLst>
        <pc:spChg chg="mod">
          <ac:chgData name="Paula Desire Valdor" userId="" providerId="" clId="Web-{75FBA8BB-8676-4DB1-9F24-0EA0A40E8342}" dt="2023-10-08T11:27:44.577" v="31" actId="20577"/>
          <ac:spMkLst>
            <pc:docMk/>
            <pc:sldMk cId="0" sldId="258"/>
            <ac:spMk id="247" creationId="{00000000-0000-0000-0000-000000000000}"/>
          </ac:spMkLst>
        </pc:spChg>
      </pc:sldChg>
      <pc:sldChg chg="del">
        <pc:chgData name="Paula Desire Valdor" userId="" providerId="" clId="Web-{75FBA8BB-8676-4DB1-9F24-0EA0A40E8342}" dt="2023-10-08T11:28:38.985" v="44"/>
        <pc:sldMkLst>
          <pc:docMk/>
          <pc:sldMk cId="0" sldId="259"/>
        </pc:sldMkLst>
      </pc:sldChg>
      <pc:sldChg chg="delSp modSp">
        <pc:chgData name="Paula Desire Valdor" userId="" providerId="" clId="Web-{75FBA8BB-8676-4DB1-9F24-0EA0A40E8342}" dt="2023-10-08T11:36:19.608" v="399" actId="20577"/>
        <pc:sldMkLst>
          <pc:docMk/>
          <pc:sldMk cId="0" sldId="260"/>
        </pc:sldMkLst>
        <pc:spChg chg="mod">
          <ac:chgData name="Paula Desire Valdor" userId="" providerId="" clId="Web-{75FBA8BB-8676-4DB1-9F24-0EA0A40E8342}" dt="2023-10-08T11:29:41.611" v="96" actId="20577"/>
          <ac:spMkLst>
            <pc:docMk/>
            <pc:sldMk cId="0" sldId="260"/>
            <ac:spMk id="259" creationId="{00000000-0000-0000-0000-000000000000}"/>
          </ac:spMkLst>
        </pc:spChg>
        <pc:spChg chg="mod">
          <ac:chgData name="Paula Desire Valdor" userId="" providerId="" clId="Web-{75FBA8BB-8676-4DB1-9F24-0EA0A40E8342}" dt="2023-10-08T11:36:19.608" v="399" actId="20577"/>
          <ac:spMkLst>
            <pc:docMk/>
            <pc:sldMk cId="0" sldId="260"/>
            <ac:spMk id="260" creationId="{00000000-0000-0000-0000-000000000000}"/>
          </ac:spMkLst>
        </pc:spChg>
        <pc:spChg chg="mod">
          <ac:chgData name="Paula Desire Valdor" userId="" providerId="" clId="Web-{75FBA8BB-8676-4DB1-9F24-0EA0A40E8342}" dt="2023-10-08T11:30:24.113" v="103" actId="1076"/>
          <ac:spMkLst>
            <pc:docMk/>
            <pc:sldMk cId="0" sldId="260"/>
            <ac:spMk id="262" creationId="{00000000-0000-0000-0000-000000000000}"/>
          </ac:spMkLst>
        </pc:spChg>
        <pc:spChg chg="del">
          <ac:chgData name="Paula Desire Valdor" userId="" providerId="" clId="Web-{75FBA8BB-8676-4DB1-9F24-0EA0A40E8342}" dt="2023-10-08T11:30:07.518" v="99"/>
          <ac:spMkLst>
            <pc:docMk/>
            <pc:sldMk cId="0" sldId="260"/>
            <ac:spMk id="263" creationId="{00000000-0000-0000-0000-000000000000}"/>
          </ac:spMkLst>
        </pc:spChg>
        <pc:picChg chg="del">
          <ac:chgData name="Paula Desire Valdor" userId="" providerId="" clId="Web-{75FBA8BB-8676-4DB1-9F24-0EA0A40E8342}" dt="2023-10-08T11:30:15.066" v="100"/>
          <ac:picMkLst>
            <pc:docMk/>
            <pc:sldMk cId="0" sldId="260"/>
            <ac:picMk id="256" creationId="{00000000-0000-0000-0000-000000000000}"/>
          </ac:picMkLst>
        </pc:picChg>
        <pc:picChg chg="mod">
          <ac:chgData name="Paula Desire Valdor" userId="" providerId="" clId="Web-{75FBA8BB-8676-4DB1-9F24-0EA0A40E8342}" dt="2023-10-08T11:34:22.464" v="334" actId="1076"/>
          <ac:picMkLst>
            <pc:docMk/>
            <pc:sldMk cId="0" sldId="260"/>
            <ac:picMk id="261" creationId="{00000000-0000-0000-0000-000000000000}"/>
          </ac:picMkLst>
        </pc:picChg>
      </pc:sldChg>
      <pc:sldChg chg="addSp delSp modSp">
        <pc:chgData name="Paula Desire Valdor" userId="" providerId="" clId="Web-{75FBA8BB-8676-4DB1-9F24-0EA0A40E8342}" dt="2023-10-08T11:45:47.031" v="708" actId="1076"/>
        <pc:sldMkLst>
          <pc:docMk/>
          <pc:sldMk cId="0" sldId="261"/>
        </pc:sldMkLst>
        <pc:spChg chg="mod">
          <ac:chgData name="Paula Desire Valdor" userId="" providerId="" clId="Web-{75FBA8BB-8676-4DB1-9F24-0EA0A40E8342}" dt="2023-10-08T11:36:53.171" v="407" actId="20577"/>
          <ac:spMkLst>
            <pc:docMk/>
            <pc:sldMk cId="0" sldId="261"/>
            <ac:spMk id="266" creationId="{00000000-0000-0000-0000-000000000000}"/>
          </ac:spMkLst>
        </pc:spChg>
        <pc:spChg chg="mod">
          <ac:chgData name="Paula Desire Valdor" userId="" providerId="" clId="Web-{75FBA8BB-8676-4DB1-9F24-0EA0A40E8342}" dt="2023-10-08T11:45:47.031" v="708" actId="1076"/>
          <ac:spMkLst>
            <pc:docMk/>
            <pc:sldMk cId="0" sldId="261"/>
            <ac:spMk id="267" creationId="{00000000-0000-0000-0000-000000000000}"/>
          </ac:spMkLst>
        </pc:spChg>
        <pc:spChg chg="del">
          <ac:chgData name="Paula Desire Valdor" userId="" providerId="" clId="Web-{75FBA8BB-8676-4DB1-9F24-0EA0A40E8342}" dt="2023-10-08T11:38:07.939" v="463"/>
          <ac:spMkLst>
            <pc:docMk/>
            <pc:sldMk cId="0" sldId="261"/>
            <ac:spMk id="268" creationId="{00000000-0000-0000-0000-000000000000}"/>
          </ac:spMkLst>
        </pc:spChg>
        <pc:spChg chg="add del">
          <ac:chgData name="Paula Desire Valdor" userId="" providerId="" clId="Web-{75FBA8BB-8676-4DB1-9F24-0EA0A40E8342}" dt="2023-10-08T11:43:01.417" v="692"/>
          <ac:spMkLst>
            <pc:docMk/>
            <pc:sldMk cId="0" sldId="261"/>
            <ac:spMk id="269" creationId="{00000000-0000-0000-0000-000000000000}"/>
          </ac:spMkLst>
        </pc:spChg>
        <pc:spChg chg="mod">
          <ac:chgData name="Paula Desire Valdor" userId="" providerId="" clId="Web-{75FBA8BB-8676-4DB1-9F24-0EA0A40E8342}" dt="2023-10-08T11:43:27.840" v="698" actId="1076"/>
          <ac:spMkLst>
            <pc:docMk/>
            <pc:sldMk cId="0" sldId="261"/>
            <ac:spMk id="271" creationId="{00000000-0000-0000-0000-000000000000}"/>
          </ac:spMkLst>
        </pc:spChg>
        <pc:spChg chg="mod">
          <ac:chgData name="Paula Desire Valdor" userId="" providerId="" clId="Web-{75FBA8BB-8676-4DB1-9F24-0EA0A40E8342}" dt="2023-10-08T11:43:27.840" v="699" actId="1076"/>
          <ac:spMkLst>
            <pc:docMk/>
            <pc:sldMk cId="0" sldId="261"/>
            <ac:spMk id="272" creationId="{00000000-0000-0000-0000-000000000000}"/>
          </ac:spMkLst>
        </pc:spChg>
        <pc:spChg chg="mod">
          <ac:chgData name="Paula Desire Valdor" userId="" providerId="" clId="Web-{75FBA8BB-8676-4DB1-9F24-0EA0A40E8342}" dt="2023-10-08T11:43:27.855" v="700" actId="1076"/>
          <ac:spMkLst>
            <pc:docMk/>
            <pc:sldMk cId="0" sldId="261"/>
            <ac:spMk id="273" creationId="{00000000-0000-0000-0000-000000000000}"/>
          </ac:spMkLst>
        </pc:spChg>
        <pc:spChg chg="mod">
          <ac:chgData name="Paula Desire Valdor" userId="" providerId="" clId="Web-{75FBA8BB-8676-4DB1-9F24-0EA0A40E8342}" dt="2023-10-08T11:43:27.855" v="701" actId="1076"/>
          <ac:spMkLst>
            <pc:docMk/>
            <pc:sldMk cId="0" sldId="261"/>
            <ac:spMk id="274" creationId="{00000000-0000-0000-0000-000000000000}"/>
          </ac:spMkLst>
        </pc:spChg>
        <pc:spChg chg="mod">
          <ac:chgData name="Paula Desire Valdor" userId="" providerId="" clId="Web-{75FBA8BB-8676-4DB1-9F24-0EA0A40E8342}" dt="2023-10-08T11:43:27.855" v="702" actId="1076"/>
          <ac:spMkLst>
            <pc:docMk/>
            <pc:sldMk cId="0" sldId="261"/>
            <ac:spMk id="275" creationId="{00000000-0000-0000-0000-000000000000}"/>
          </ac:spMkLst>
        </pc:spChg>
        <pc:picChg chg="mod">
          <ac:chgData name="Paula Desire Valdor" userId="" providerId="" clId="Web-{75FBA8BB-8676-4DB1-9F24-0EA0A40E8342}" dt="2023-10-08T11:43:27.840" v="697" actId="1076"/>
          <ac:picMkLst>
            <pc:docMk/>
            <pc:sldMk cId="0" sldId="261"/>
            <ac:picMk id="270" creationId="{00000000-0000-0000-0000-000000000000}"/>
          </ac:picMkLst>
        </pc:picChg>
      </pc:sldChg>
      <pc:sldChg chg="modSp del">
        <pc:chgData name="Paula Desire Valdor" userId="" providerId="" clId="Web-{75FBA8BB-8676-4DB1-9F24-0EA0A40E8342}" dt="2023-10-08T11:56:32.910" v="843"/>
        <pc:sldMkLst>
          <pc:docMk/>
          <pc:sldMk cId="0" sldId="262"/>
        </pc:sldMkLst>
        <pc:spChg chg="mod">
          <ac:chgData name="Paula Desire Valdor" userId="" providerId="" clId="Web-{75FBA8BB-8676-4DB1-9F24-0EA0A40E8342}" dt="2023-10-08T11:50:27.571" v="775" actId="20577"/>
          <ac:spMkLst>
            <pc:docMk/>
            <pc:sldMk cId="0" sldId="262"/>
            <ac:spMk id="276" creationId="{00000000-0000-0000-0000-000000000000}"/>
          </ac:spMkLst>
        </pc:spChg>
      </pc:sldChg>
      <pc:sldChg chg="modSp">
        <pc:chgData name="Paula Desire Valdor" userId="" providerId="" clId="Web-{75FBA8BB-8676-4DB1-9F24-0EA0A40E8342}" dt="2023-10-08T11:56:21.379" v="842" actId="20577"/>
        <pc:sldMkLst>
          <pc:docMk/>
          <pc:sldMk cId="0" sldId="263"/>
        </pc:sldMkLst>
        <pc:spChg chg="mod">
          <ac:chgData name="Paula Desire Valdor" userId="" providerId="" clId="Web-{75FBA8BB-8676-4DB1-9F24-0EA0A40E8342}" dt="2023-10-08T11:56:21.379" v="842" actId="20577"/>
          <ac:spMkLst>
            <pc:docMk/>
            <pc:sldMk cId="0" sldId="263"/>
            <ac:spMk id="279" creationId="{00000000-0000-0000-0000-000000000000}"/>
          </ac:spMkLst>
        </pc:spChg>
        <pc:spChg chg="mod">
          <ac:chgData name="Paula Desire Valdor" userId="" providerId="" clId="Web-{75FBA8BB-8676-4DB1-9F24-0EA0A40E8342}" dt="2023-10-08T11:55:33.799" v="835" actId="20577"/>
          <ac:spMkLst>
            <pc:docMk/>
            <pc:sldMk cId="0" sldId="263"/>
            <ac:spMk id="281" creationId="{00000000-0000-0000-0000-000000000000}"/>
          </ac:spMkLst>
        </pc:spChg>
      </pc:sldChg>
      <pc:sldChg chg="modSp">
        <pc:chgData name="Paula Desire Valdor" userId="" providerId="" clId="Web-{75FBA8BB-8676-4DB1-9F24-0EA0A40E8342}" dt="2023-10-08T11:56:50.520" v="846" actId="20577"/>
        <pc:sldMkLst>
          <pc:docMk/>
          <pc:sldMk cId="0" sldId="264"/>
        </pc:sldMkLst>
        <pc:spChg chg="mod">
          <ac:chgData name="Paula Desire Valdor" userId="" providerId="" clId="Web-{75FBA8BB-8676-4DB1-9F24-0EA0A40E8342}" dt="2023-10-08T11:56:50.520" v="846" actId="20577"/>
          <ac:spMkLst>
            <pc:docMk/>
            <pc:sldMk cId="0" sldId="264"/>
            <ac:spMk id="284" creationId="{00000000-0000-0000-0000-000000000000}"/>
          </ac:spMkLst>
        </pc:spChg>
      </pc:sldChg>
      <pc:sldChg chg="del">
        <pc:chgData name="Paula Desire Valdor" userId="" providerId="" clId="Web-{75FBA8BB-8676-4DB1-9F24-0EA0A40E8342}" dt="2023-10-08T11:56:59.739" v="847"/>
        <pc:sldMkLst>
          <pc:docMk/>
          <pc:sldMk cId="0" sldId="265"/>
        </pc:sldMkLst>
      </pc:sldChg>
      <pc:sldChg chg="del">
        <pc:chgData name="Paula Desire Valdor" userId="" providerId="" clId="Web-{75FBA8BB-8676-4DB1-9F24-0EA0A40E8342}" dt="2023-10-08T11:59:16.228" v="862"/>
        <pc:sldMkLst>
          <pc:docMk/>
          <pc:sldMk cId="0" sldId="275"/>
        </pc:sldMkLst>
      </pc:sldChg>
      <pc:sldChg chg="del">
        <pc:chgData name="Paula Desire Valdor" userId="" providerId="" clId="Web-{75FBA8BB-8676-4DB1-9F24-0EA0A40E8342}" dt="2023-10-08T11:59:16.228" v="861"/>
        <pc:sldMkLst>
          <pc:docMk/>
          <pc:sldMk cId="0" sldId="276"/>
        </pc:sldMkLst>
      </pc:sldChg>
      <pc:sldChg chg="del">
        <pc:chgData name="Paula Desire Valdor" userId="" providerId="" clId="Web-{75FBA8BB-8676-4DB1-9F24-0EA0A40E8342}" dt="2023-10-08T11:59:16.228" v="860"/>
        <pc:sldMkLst>
          <pc:docMk/>
          <pc:sldMk cId="0" sldId="277"/>
        </pc:sldMkLst>
      </pc:sldChg>
      <pc:sldChg chg="del">
        <pc:chgData name="Paula Desire Valdor" userId="" providerId="" clId="Web-{75FBA8BB-8676-4DB1-9F24-0EA0A40E8342}" dt="2023-10-08T11:59:16.228" v="859"/>
        <pc:sldMkLst>
          <pc:docMk/>
          <pc:sldMk cId="0" sldId="278"/>
        </pc:sldMkLst>
      </pc:sldChg>
      <pc:sldChg chg="del">
        <pc:chgData name="Paula Desire Valdor" userId="" providerId="" clId="Web-{75FBA8BB-8676-4DB1-9F24-0EA0A40E8342}" dt="2023-10-08T11:59:16.212" v="858"/>
        <pc:sldMkLst>
          <pc:docMk/>
          <pc:sldMk cId="0" sldId="279"/>
        </pc:sldMkLst>
      </pc:sldChg>
      <pc:sldChg chg="del">
        <pc:chgData name="Paula Desire Valdor" userId="" providerId="" clId="Web-{75FBA8BB-8676-4DB1-9F24-0EA0A40E8342}" dt="2023-10-08T11:59:16.212" v="857"/>
        <pc:sldMkLst>
          <pc:docMk/>
          <pc:sldMk cId="0" sldId="280"/>
        </pc:sldMkLst>
      </pc:sldChg>
      <pc:sldChg chg="del">
        <pc:chgData name="Paula Desire Valdor" userId="" providerId="" clId="Web-{75FBA8BB-8676-4DB1-9F24-0EA0A40E8342}" dt="2023-10-08T11:59:16.212" v="856"/>
        <pc:sldMkLst>
          <pc:docMk/>
          <pc:sldMk cId="0" sldId="281"/>
        </pc:sldMkLst>
      </pc:sldChg>
      <pc:sldChg chg="del">
        <pc:chgData name="Paula Desire Valdor" userId="" providerId="" clId="Web-{75FBA8BB-8676-4DB1-9F24-0EA0A40E8342}" dt="2023-10-08T11:59:16.212" v="855"/>
        <pc:sldMkLst>
          <pc:docMk/>
          <pc:sldMk cId="0" sldId="282"/>
        </pc:sldMkLst>
      </pc:sldChg>
      <pc:sldChg chg="del">
        <pc:chgData name="Paula Desire Valdor" userId="" providerId="" clId="Web-{75FBA8BB-8676-4DB1-9F24-0EA0A40E8342}" dt="2023-10-08T11:59:16.212" v="854"/>
        <pc:sldMkLst>
          <pc:docMk/>
          <pc:sldMk cId="0" sldId="283"/>
        </pc:sldMkLst>
      </pc:sldChg>
      <pc:sldChg chg="del">
        <pc:chgData name="Paula Desire Valdor" userId="" providerId="" clId="Web-{75FBA8BB-8676-4DB1-9F24-0EA0A40E8342}" dt="2023-10-08T11:59:16.212" v="853"/>
        <pc:sldMkLst>
          <pc:docMk/>
          <pc:sldMk cId="0" sldId="284"/>
        </pc:sldMkLst>
      </pc:sldChg>
      <pc:sldChg chg="del">
        <pc:chgData name="Paula Desire Valdor" userId="" providerId="" clId="Web-{75FBA8BB-8676-4DB1-9F24-0EA0A40E8342}" dt="2023-10-08T11:59:16.212" v="852"/>
        <pc:sldMkLst>
          <pc:docMk/>
          <pc:sldMk cId="0" sldId="285"/>
        </pc:sldMkLst>
      </pc:sldChg>
      <pc:sldChg chg="del">
        <pc:chgData name="Paula Desire Valdor" userId="" providerId="" clId="Web-{75FBA8BB-8676-4DB1-9F24-0EA0A40E8342}" dt="2023-10-08T11:59:16.212" v="851"/>
        <pc:sldMkLst>
          <pc:docMk/>
          <pc:sldMk cId="0" sldId="286"/>
        </pc:sldMkLst>
      </pc:sldChg>
      <pc:sldChg chg="del">
        <pc:chgData name="Paula Desire Valdor" userId="" providerId="" clId="Web-{75FBA8BB-8676-4DB1-9F24-0EA0A40E8342}" dt="2023-10-08T11:59:16.212" v="850"/>
        <pc:sldMkLst>
          <pc:docMk/>
          <pc:sldMk cId="0" sldId="287"/>
        </pc:sldMkLst>
      </pc:sldChg>
      <pc:sldChg chg="del">
        <pc:chgData name="Paula Desire Valdor" userId="" providerId="" clId="Web-{75FBA8BB-8676-4DB1-9F24-0EA0A40E8342}" dt="2023-10-08T11:59:16.212" v="849"/>
        <pc:sldMkLst>
          <pc:docMk/>
          <pc:sldMk cId="0" sldId="288"/>
        </pc:sldMkLst>
      </pc:sldChg>
      <pc:sldChg chg="del">
        <pc:chgData name="Paula Desire Valdor" userId="" providerId="" clId="Web-{75FBA8BB-8676-4DB1-9F24-0EA0A40E8342}" dt="2023-10-08T11:59:16.212" v="848"/>
        <pc:sldMkLst>
          <pc:docMk/>
          <pc:sldMk cId="0" sldId="289"/>
        </pc:sldMkLst>
      </pc:sldChg>
      <pc:sldChg chg="del">
        <pc:chgData name="Paula Desire Valdor" userId="" providerId="" clId="Web-{75FBA8BB-8676-4DB1-9F24-0EA0A40E8342}" dt="2023-10-08T11:59:56.354" v="865"/>
        <pc:sldMkLst>
          <pc:docMk/>
          <pc:sldMk cId="0" sldId="290"/>
        </pc:sldMkLst>
      </pc:sldChg>
      <pc:sldChg chg="modSp">
        <pc:chgData name="Paula Desire Valdor" userId="" providerId="" clId="Web-{75FBA8BB-8676-4DB1-9F24-0EA0A40E8342}" dt="2023-10-08T12:00:01.042" v="868" actId="20577"/>
        <pc:sldMkLst>
          <pc:docMk/>
          <pc:sldMk cId="0" sldId="291"/>
        </pc:sldMkLst>
        <pc:spChg chg="mod">
          <ac:chgData name="Paula Desire Valdor" userId="" providerId="" clId="Web-{75FBA8BB-8676-4DB1-9F24-0EA0A40E8342}" dt="2023-10-08T12:00:01.042" v="868" actId="20577"/>
          <ac:spMkLst>
            <pc:docMk/>
            <pc:sldMk cId="0" sldId="291"/>
            <ac:spMk id="408" creationId="{00000000-0000-0000-0000-000000000000}"/>
          </ac:spMkLst>
        </pc:spChg>
      </pc:sldChg>
      <pc:sldChg chg="delSp modSp add ord replId">
        <pc:chgData name="Paula Desire Valdor" userId="" providerId="" clId="Web-{75FBA8BB-8676-4DB1-9F24-0EA0A40E8342}" dt="2023-10-08T12:13:13.894" v="1183" actId="20577"/>
        <pc:sldMkLst>
          <pc:docMk/>
          <pc:sldMk cId="1493848352" sldId="293"/>
        </pc:sldMkLst>
        <pc:spChg chg="mod">
          <ac:chgData name="Paula Desire Valdor" userId="" providerId="" clId="Web-{75FBA8BB-8676-4DB1-9F24-0EA0A40E8342}" dt="2023-10-08T12:01:09.450" v="879" actId="20577"/>
          <ac:spMkLst>
            <pc:docMk/>
            <pc:sldMk cId="1493848352" sldId="293"/>
            <ac:spMk id="327" creationId="{00000000-0000-0000-0000-000000000000}"/>
          </ac:spMkLst>
        </pc:spChg>
        <pc:spChg chg="mod">
          <ac:chgData name="Paula Desire Valdor" userId="" providerId="" clId="Web-{75FBA8BB-8676-4DB1-9F24-0EA0A40E8342}" dt="2023-10-08T12:13:13.894" v="1183" actId="20577"/>
          <ac:spMkLst>
            <pc:docMk/>
            <pc:sldMk cId="1493848352" sldId="293"/>
            <ac:spMk id="328" creationId="{00000000-0000-0000-0000-000000000000}"/>
          </ac:spMkLst>
        </pc:spChg>
        <pc:picChg chg="del">
          <ac:chgData name="Paula Desire Valdor" userId="" providerId="" clId="Web-{75FBA8BB-8676-4DB1-9F24-0EA0A40E8342}" dt="2023-10-08T12:01:35.013" v="887"/>
          <ac:picMkLst>
            <pc:docMk/>
            <pc:sldMk cId="1493848352" sldId="293"/>
            <ac:picMk id="329" creationId="{00000000-0000-0000-0000-000000000000}"/>
          </ac:picMkLst>
        </pc:picChg>
        <pc:picChg chg="del">
          <ac:chgData name="Paula Desire Valdor" userId="" providerId="" clId="Web-{75FBA8BB-8676-4DB1-9F24-0EA0A40E8342}" dt="2023-10-08T12:01:35.717" v="888"/>
          <ac:picMkLst>
            <pc:docMk/>
            <pc:sldMk cId="1493848352" sldId="293"/>
            <ac:picMk id="330" creationId="{00000000-0000-0000-0000-000000000000}"/>
          </ac:picMkLst>
        </pc:picChg>
      </pc:sldChg>
      <pc:sldChg chg="modSp add replId">
        <pc:chgData name="Paula Desire Valdor" userId="" providerId="" clId="Web-{75FBA8BB-8676-4DB1-9F24-0EA0A40E8342}" dt="2023-10-08T12:14:03.114" v="1218" actId="20577"/>
        <pc:sldMkLst>
          <pc:docMk/>
          <pc:sldMk cId="115407364" sldId="294"/>
        </pc:sldMkLst>
        <pc:spChg chg="mod">
          <ac:chgData name="Paula Desire Valdor" userId="" providerId="" clId="Web-{75FBA8BB-8676-4DB1-9F24-0EA0A40E8342}" dt="2023-10-08T12:14:03.114" v="1218" actId="20577"/>
          <ac:spMkLst>
            <pc:docMk/>
            <pc:sldMk cId="115407364" sldId="294"/>
            <ac:spMk id="328" creationId="{00000000-0000-0000-0000-000000000000}"/>
          </ac:spMkLst>
        </pc:spChg>
      </pc:sldChg>
      <pc:sldChg chg="addSp delSp modSp add del replId">
        <pc:chgData name="Paula Desire Valdor" userId="" providerId="" clId="Web-{75FBA8BB-8676-4DB1-9F24-0EA0A40E8342}" dt="2023-10-08T12:13:02.034" v="1177"/>
        <pc:sldMkLst>
          <pc:docMk/>
          <pc:sldMk cId="209002468" sldId="294"/>
        </pc:sldMkLst>
        <pc:spChg chg="add del">
          <ac:chgData name="Paula Desire Valdor" userId="" providerId="" clId="Web-{75FBA8BB-8676-4DB1-9F24-0EA0A40E8342}" dt="2023-10-08T12:12:56.894" v="1176"/>
          <ac:spMkLst>
            <pc:docMk/>
            <pc:sldMk cId="209002468" sldId="294"/>
            <ac:spMk id="2" creationId="{FF0189EB-F7FF-45C3-0F57-970595C2351A}"/>
          </ac:spMkLst>
        </pc:spChg>
        <pc:spChg chg="mod">
          <ac:chgData name="Paula Desire Valdor" userId="" providerId="" clId="Web-{75FBA8BB-8676-4DB1-9F24-0EA0A40E8342}" dt="2023-10-08T12:12:46.565" v="1174" actId="20577"/>
          <ac:spMkLst>
            <pc:docMk/>
            <pc:sldMk cId="209002468" sldId="294"/>
            <ac:spMk id="328" creationId="{00000000-0000-0000-0000-000000000000}"/>
          </ac:spMkLst>
        </pc:spChg>
      </pc:sldChg>
      <pc:sldChg chg="modSp add replId">
        <pc:chgData name="Paula Desire Valdor" userId="" providerId="" clId="Web-{75FBA8BB-8676-4DB1-9F24-0EA0A40E8342}" dt="2023-10-08T12:16:18.306" v="1250" actId="20577"/>
        <pc:sldMkLst>
          <pc:docMk/>
          <pc:sldMk cId="1782324807" sldId="295"/>
        </pc:sldMkLst>
        <pc:spChg chg="mod">
          <ac:chgData name="Paula Desire Valdor" userId="" providerId="" clId="Web-{75FBA8BB-8676-4DB1-9F24-0EA0A40E8342}" dt="2023-10-08T12:16:18.306" v="1250" actId="20577"/>
          <ac:spMkLst>
            <pc:docMk/>
            <pc:sldMk cId="1782324807" sldId="295"/>
            <ac:spMk id="328" creationId="{00000000-0000-0000-0000-000000000000}"/>
          </ac:spMkLst>
        </pc:spChg>
      </pc:sldChg>
    </pc:docChg>
  </pc:docChgLst>
  <pc:docChgLst>
    <pc:chgData name="Paula Desire Valdor" clId="Web-{2458928D-3037-40CF-BDBA-DCF29029E18D}"/>
    <pc:docChg chg="modSld">
      <pc:chgData name="Paula Desire Valdor" userId="" providerId="" clId="Web-{2458928D-3037-40CF-BDBA-DCF29029E18D}" dt="2024-03-12T22:05:59.922" v="689" actId="20577"/>
      <pc:docMkLst>
        <pc:docMk/>
      </pc:docMkLst>
      <pc:sldChg chg="delSp">
        <pc:chgData name="Paula Desire Valdor" userId="" providerId="" clId="Web-{2458928D-3037-40CF-BDBA-DCF29029E18D}" dt="2024-03-12T15:55:45.984" v="0"/>
        <pc:sldMkLst>
          <pc:docMk/>
          <pc:sldMk cId="0" sldId="256"/>
        </pc:sldMkLst>
        <pc:picChg chg="del">
          <ac:chgData name="Paula Desire Valdor" userId="" providerId="" clId="Web-{2458928D-3037-40CF-BDBA-DCF29029E18D}" dt="2024-03-12T15:55:45.984" v="0"/>
          <ac:picMkLst>
            <pc:docMk/>
            <pc:sldMk cId="0" sldId="256"/>
            <ac:picMk id="2" creationId="{A20F3581-80D3-5099-5035-5A1322012754}"/>
          </ac:picMkLst>
        </pc:picChg>
      </pc:sldChg>
      <pc:sldChg chg="delSp modSp">
        <pc:chgData name="Paula Desire Valdor" userId="" providerId="" clId="Web-{2458928D-3037-40CF-BDBA-DCF29029E18D}" dt="2024-03-12T16:32:36.682" v="508" actId="20577"/>
        <pc:sldMkLst>
          <pc:docMk/>
          <pc:sldMk cId="3117175213" sldId="299"/>
        </pc:sldMkLst>
        <pc:spChg chg="del">
          <ac:chgData name="Paula Desire Valdor" userId="" providerId="" clId="Web-{2458928D-3037-40CF-BDBA-DCF29029E18D}" dt="2024-03-12T16:23:18.804" v="359"/>
          <ac:spMkLst>
            <pc:docMk/>
            <pc:sldMk cId="3117175213" sldId="299"/>
            <ac:spMk id="3" creationId="{CF7A7564-38E5-7D63-C6B3-19BBC44AE1F5}"/>
          </ac:spMkLst>
        </pc:spChg>
        <pc:spChg chg="mod">
          <ac:chgData name="Paula Desire Valdor" userId="" providerId="" clId="Web-{2458928D-3037-40CF-BDBA-DCF29029E18D}" dt="2024-03-12T16:32:36.682" v="508" actId="20577"/>
          <ac:spMkLst>
            <pc:docMk/>
            <pc:sldMk cId="3117175213" sldId="299"/>
            <ac:spMk id="20" creationId="{45F3AE74-9195-8946-FA62-5777A112BC83}"/>
          </ac:spMkLst>
        </pc:spChg>
      </pc:sldChg>
      <pc:sldChg chg="addSp delSp modSp">
        <pc:chgData name="Paula Desire Valdor" userId="" providerId="" clId="Web-{2458928D-3037-40CF-BDBA-DCF29029E18D}" dt="2024-03-12T22:05:16.983" v="687" actId="20577"/>
        <pc:sldMkLst>
          <pc:docMk/>
          <pc:sldMk cId="3704840346" sldId="304"/>
        </pc:sldMkLst>
        <pc:spChg chg="add del">
          <ac:chgData name="Paula Desire Valdor" userId="" providerId="" clId="Web-{2458928D-3037-40CF-BDBA-DCF29029E18D}" dt="2024-03-12T21:57:35.331" v="573"/>
          <ac:spMkLst>
            <pc:docMk/>
            <pc:sldMk cId="3704840346" sldId="304"/>
            <ac:spMk id="2" creationId="{25BD51E8-D4FB-318C-74B2-26577828F181}"/>
          </ac:spMkLst>
        </pc:spChg>
        <pc:spChg chg="add del">
          <ac:chgData name="Paula Desire Valdor" userId="" providerId="" clId="Web-{2458928D-3037-40CF-BDBA-DCF29029E18D}" dt="2024-03-12T21:57:36.675" v="575"/>
          <ac:spMkLst>
            <pc:docMk/>
            <pc:sldMk cId="3704840346" sldId="304"/>
            <ac:spMk id="3" creationId="{70C05005-560D-616C-9B07-7DFEF6FE53A1}"/>
          </ac:spMkLst>
        </pc:spChg>
        <pc:spChg chg="add del mod">
          <ac:chgData name="Paula Desire Valdor" userId="" providerId="" clId="Web-{2458928D-3037-40CF-BDBA-DCF29029E18D}" dt="2024-03-12T22:00:26.758" v="650"/>
          <ac:spMkLst>
            <pc:docMk/>
            <pc:sldMk cId="3704840346" sldId="304"/>
            <ac:spMk id="4" creationId="{8312BF43-C8DE-782B-44D8-3BFB8230C2D5}"/>
          </ac:spMkLst>
        </pc:spChg>
        <pc:spChg chg="mod">
          <ac:chgData name="Paula Desire Valdor" userId="" providerId="" clId="Web-{2458928D-3037-40CF-BDBA-DCF29029E18D}" dt="2024-03-12T22:05:08.139" v="684" actId="20577"/>
          <ac:spMkLst>
            <pc:docMk/>
            <pc:sldMk cId="3704840346" sldId="304"/>
            <ac:spMk id="7" creationId="{52544BF0-E43E-1A1C-C3B0-D0B70A694CEE}"/>
          </ac:spMkLst>
        </pc:spChg>
        <pc:spChg chg="mod">
          <ac:chgData name="Paula Desire Valdor" userId="" providerId="" clId="Web-{2458928D-3037-40CF-BDBA-DCF29029E18D}" dt="2024-03-12T22:05:00.686" v="680" actId="20577"/>
          <ac:spMkLst>
            <pc:docMk/>
            <pc:sldMk cId="3704840346" sldId="304"/>
            <ac:spMk id="8" creationId="{F150718A-EC10-7BE7-BAB6-290CE73777C0}"/>
          </ac:spMkLst>
        </pc:spChg>
        <pc:spChg chg="mod">
          <ac:chgData name="Paula Desire Valdor" userId="" providerId="" clId="Web-{2458928D-3037-40CF-BDBA-DCF29029E18D}" dt="2024-03-12T22:05:16.983" v="687" actId="20577"/>
          <ac:spMkLst>
            <pc:docMk/>
            <pc:sldMk cId="3704840346" sldId="304"/>
            <ac:spMk id="9" creationId="{44D279ED-F9EC-E2F5-F5C7-79108DBEBD4A}"/>
          </ac:spMkLst>
        </pc:spChg>
      </pc:sldChg>
      <pc:sldChg chg="modSp">
        <pc:chgData name="Paula Desire Valdor" userId="" providerId="" clId="Web-{2458928D-3037-40CF-BDBA-DCF29029E18D}" dt="2024-03-12T22:03:08.012" v="668" actId="1076"/>
        <pc:sldMkLst>
          <pc:docMk/>
          <pc:sldMk cId="507255649" sldId="306"/>
        </pc:sldMkLst>
        <pc:spChg chg="mod">
          <ac:chgData name="Paula Desire Valdor" userId="" providerId="" clId="Web-{2458928D-3037-40CF-BDBA-DCF29029E18D}" dt="2024-03-12T22:02:41.792" v="663" actId="20577"/>
          <ac:spMkLst>
            <pc:docMk/>
            <pc:sldMk cId="507255649" sldId="306"/>
            <ac:spMk id="6" creationId="{D1A93580-050D-D5A8-A9D4-804174685E43}"/>
          </ac:spMkLst>
        </pc:spChg>
        <pc:spChg chg="mod">
          <ac:chgData name="Paula Desire Valdor" userId="" providerId="" clId="Web-{2458928D-3037-40CF-BDBA-DCF29029E18D}" dt="2024-03-12T22:02:53.574" v="664"/>
          <ac:spMkLst>
            <pc:docMk/>
            <pc:sldMk cId="507255649" sldId="306"/>
            <ac:spMk id="7" creationId="{47F351F1-9C7B-AF2E-2081-950B70BB6597}"/>
          </ac:spMkLst>
        </pc:spChg>
        <pc:spChg chg="mod">
          <ac:chgData name="Paula Desire Valdor" userId="" providerId="" clId="Web-{2458928D-3037-40CF-BDBA-DCF29029E18D}" dt="2024-03-12T22:03:08.012" v="668" actId="1076"/>
          <ac:spMkLst>
            <pc:docMk/>
            <pc:sldMk cId="507255649" sldId="306"/>
            <ac:spMk id="8" creationId="{0EE7E0DE-9616-CDB8-01F7-A3617BB648E1}"/>
          </ac:spMkLst>
        </pc:spChg>
        <pc:grpChg chg="mod">
          <ac:chgData name="Paula Desire Valdor" userId="" providerId="" clId="Web-{2458928D-3037-40CF-BDBA-DCF29029E18D}" dt="2024-03-12T22:03:05.699" v="667" actId="1076"/>
          <ac:grpSpMkLst>
            <pc:docMk/>
            <pc:sldMk cId="507255649" sldId="306"/>
            <ac:grpSpMk id="16" creationId="{1D8CDE69-B3EF-96EE-EEE8-D656CD644A75}"/>
          </ac:grpSpMkLst>
        </pc:grpChg>
      </pc:sldChg>
      <pc:sldChg chg="modSp">
        <pc:chgData name="Paula Desire Valdor" userId="" providerId="" clId="Web-{2458928D-3037-40CF-BDBA-DCF29029E18D}" dt="2024-03-12T16:33:52.310" v="571" actId="20577"/>
        <pc:sldMkLst>
          <pc:docMk/>
          <pc:sldMk cId="4110508587" sldId="315"/>
        </pc:sldMkLst>
        <pc:spChg chg="mod">
          <ac:chgData name="Paula Desire Valdor" userId="" providerId="" clId="Web-{2458928D-3037-40CF-BDBA-DCF29029E18D}" dt="2024-03-12T16:11:25.812" v="69" actId="20577"/>
          <ac:spMkLst>
            <pc:docMk/>
            <pc:sldMk cId="4110508587" sldId="315"/>
            <ac:spMk id="2" creationId="{84CC52B8-AD71-3848-3820-F836F7E7F953}"/>
          </ac:spMkLst>
        </pc:spChg>
        <pc:spChg chg="mod">
          <ac:chgData name="Paula Desire Valdor" userId="" providerId="" clId="Web-{2458928D-3037-40CF-BDBA-DCF29029E18D}" dt="2024-03-12T16:33:52.310" v="571" actId="20577"/>
          <ac:spMkLst>
            <pc:docMk/>
            <pc:sldMk cId="4110508587" sldId="315"/>
            <ac:spMk id="5" creationId="{F893B75C-633E-BCAE-7A11-B275A677E7E0}"/>
          </ac:spMkLst>
        </pc:spChg>
      </pc:sldChg>
      <pc:sldChg chg="modSp">
        <pc:chgData name="Paula Desire Valdor" userId="" providerId="" clId="Web-{2458928D-3037-40CF-BDBA-DCF29029E18D}" dt="2024-03-12T22:05:59.922" v="689" actId="20577"/>
        <pc:sldMkLst>
          <pc:docMk/>
          <pc:sldMk cId="1468979258" sldId="324"/>
        </pc:sldMkLst>
        <pc:spChg chg="mod">
          <ac:chgData name="Paula Desire Valdor" userId="" providerId="" clId="Web-{2458928D-3037-40CF-BDBA-DCF29029E18D}" dt="2024-03-12T22:05:59.922" v="689" actId="20577"/>
          <ac:spMkLst>
            <pc:docMk/>
            <pc:sldMk cId="1468979258" sldId="324"/>
            <ac:spMk id="4" creationId="{A24977B2-227F-4E74-8F20-92552597221F}"/>
          </ac:spMkLst>
        </pc:spChg>
      </pc:sldChg>
      <pc:sldChg chg="modSp">
        <pc:chgData name="Paula Desire Valdor" userId="" providerId="" clId="Web-{2458928D-3037-40CF-BDBA-DCF29029E18D}" dt="2024-03-12T22:05:52.406" v="688" actId="20577"/>
        <pc:sldMkLst>
          <pc:docMk/>
          <pc:sldMk cId="2948553450" sldId="331"/>
        </pc:sldMkLst>
        <pc:spChg chg="mod">
          <ac:chgData name="Paula Desire Valdor" userId="" providerId="" clId="Web-{2458928D-3037-40CF-BDBA-DCF29029E18D}" dt="2024-03-12T22:05:52.406" v="688" actId="20577"/>
          <ac:spMkLst>
            <pc:docMk/>
            <pc:sldMk cId="2948553450" sldId="331"/>
            <ac:spMk id="4" creationId="{A24977B2-227F-4E74-8F20-92552597221F}"/>
          </ac:spMkLst>
        </pc:spChg>
      </pc:sldChg>
      <pc:sldChg chg="modSp">
        <pc:chgData name="Paula Desire Valdor" userId="" providerId="" clId="Web-{2458928D-3037-40CF-BDBA-DCF29029E18D}" dt="2024-03-12T22:02:31.995" v="658" actId="1076"/>
        <pc:sldMkLst>
          <pc:docMk/>
          <pc:sldMk cId="2838297099" sldId="333"/>
        </pc:sldMkLst>
        <pc:spChg chg="mod">
          <ac:chgData name="Paula Desire Valdor" userId="" providerId="" clId="Web-{2458928D-3037-40CF-BDBA-DCF29029E18D}" dt="2024-03-12T22:02:31.995" v="658" actId="1076"/>
          <ac:spMkLst>
            <pc:docMk/>
            <pc:sldMk cId="2838297099" sldId="333"/>
            <ac:spMk id="6" creationId="{D1A93580-050D-D5A8-A9D4-804174685E43}"/>
          </ac:spMkLst>
        </pc:spChg>
      </pc:sldChg>
      <pc:sldChg chg="delSp modSp">
        <pc:chgData name="Paula Desire Valdor" userId="" providerId="" clId="Web-{2458928D-3037-40CF-BDBA-DCF29029E18D}" dt="2024-03-12T16:03:23.328" v="34"/>
        <pc:sldMkLst>
          <pc:docMk/>
          <pc:sldMk cId="1817554905" sldId="335"/>
        </pc:sldMkLst>
        <pc:spChg chg="mod">
          <ac:chgData name="Paula Desire Valdor" userId="" providerId="" clId="Web-{2458928D-3037-40CF-BDBA-DCF29029E18D}" dt="2024-03-12T16:03:23.328" v="34"/>
          <ac:spMkLst>
            <pc:docMk/>
            <pc:sldMk cId="1817554905" sldId="335"/>
            <ac:spMk id="11" creationId="{70C26AC9-67B7-23E5-B6B5-463D691424E0}"/>
          </ac:spMkLst>
        </pc:spChg>
        <pc:picChg chg="mod">
          <ac:chgData name="Paula Desire Valdor" userId="" providerId="" clId="Web-{2458928D-3037-40CF-BDBA-DCF29029E18D}" dt="2024-03-12T15:57:58.911" v="5" actId="1076"/>
          <ac:picMkLst>
            <pc:docMk/>
            <pc:sldMk cId="1817554905" sldId="335"/>
            <ac:picMk id="6" creationId="{D5D77173-6EAA-E1F5-7374-7CAC48B1237B}"/>
          </ac:picMkLst>
        </pc:picChg>
        <pc:picChg chg="mod">
          <ac:chgData name="Paula Desire Valdor" userId="" providerId="" clId="Web-{2458928D-3037-40CF-BDBA-DCF29029E18D}" dt="2024-03-12T15:57:49.051" v="3" actId="14100"/>
          <ac:picMkLst>
            <pc:docMk/>
            <pc:sldMk cId="1817554905" sldId="335"/>
            <ac:picMk id="8" creationId="{6CB01522-2A71-7ADC-B3DB-0CAD35315FCA}"/>
          </ac:picMkLst>
        </pc:picChg>
        <pc:picChg chg="del">
          <ac:chgData name="Paula Desire Valdor" userId="" providerId="" clId="Web-{2458928D-3037-40CF-BDBA-DCF29029E18D}" dt="2024-03-12T15:57:44.582" v="1"/>
          <ac:picMkLst>
            <pc:docMk/>
            <pc:sldMk cId="1817554905" sldId="335"/>
            <ac:picMk id="12" creationId="{55F31408-C737-2EEE-75CF-93C0027E39D3}"/>
          </ac:picMkLst>
        </pc:picChg>
      </pc:sldChg>
    </pc:docChg>
  </pc:docChgLst>
  <pc:docChgLst>
    <pc:chgData name="Paula Desire Valdor" clId="Web-{3A9E1B51-0ACC-4B4A-ABCA-C09C95630000}"/>
    <pc:docChg chg="modSld">
      <pc:chgData name="Paula Desire Valdor" userId="" providerId="" clId="Web-{3A9E1B51-0ACC-4B4A-ABCA-C09C95630000}" dt="2023-10-08T11:24:47.708" v="8" actId="20577"/>
      <pc:docMkLst>
        <pc:docMk/>
      </pc:docMkLst>
      <pc:sldChg chg="modSp">
        <pc:chgData name="Paula Desire Valdor" userId="" providerId="" clId="Web-{3A9E1B51-0ACC-4B4A-ABCA-C09C95630000}" dt="2023-10-08T11:24:47.708" v="8" actId="20577"/>
        <pc:sldMkLst>
          <pc:docMk/>
          <pc:sldMk cId="0" sldId="257"/>
        </pc:sldMkLst>
        <pc:spChg chg="mod">
          <ac:chgData name="Paula Desire Valdor" userId="" providerId="" clId="Web-{3A9E1B51-0ACC-4B4A-ABCA-C09C95630000}" dt="2023-10-08T11:24:47.708" v="8" actId="20577"/>
          <ac:spMkLst>
            <pc:docMk/>
            <pc:sldMk cId="0" sldId="257"/>
            <ac:spMk id="246" creationId="{00000000-0000-0000-0000-000000000000}"/>
          </ac:spMkLst>
        </pc:spChg>
      </pc:sldChg>
    </pc:docChg>
  </pc:docChgLst>
  <pc:docChgLst>
    <pc:chgData name="Paula Desire Valdor" clId="Web-{B5E94666-D70D-4F9D-9BA7-1B72AE9923DE}"/>
    <pc:docChg chg="modSld sldOrd">
      <pc:chgData name="Paula Desire Valdor" userId="" providerId="" clId="Web-{B5E94666-D70D-4F9D-9BA7-1B72AE9923DE}" dt="2023-10-23T07:56:07.553" v="11" actId="20577"/>
      <pc:docMkLst>
        <pc:docMk/>
      </pc:docMkLst>
      <pc:sldChg chg="modSp">
        <pc:chgData name="Paula Desire Valdor" userId="" providerId="" clId="Web-{B5E94666-D70D-4F9D-9BA7-1B72AE9923DE}" dt="2023-10-23T07:24:41.715" v="1" actId="20577"/>
        <pc:sldMkLst>
          <pc:docMk/>
          <pc:sldMk cId="0" sldId="256"/>
        </pc:sldMkLst>
        <pc:spChg chg="mod">
          <ac:chgData name="Paula Desire Valdor" userId="" providerId="" clId="Web-{B5E94666-D70D-4F9D-9BA7-1B72AE9923DE}" dt="2023-10-23T07:24:41.715" v="1" actId="20577"/>
          <ac:spMkLst>
            <pc:docMk/>
            <pc:sldMk cId="0" sldId="256"/>
            <ac:spMk id="244" creationId="{00000000-0000-0000-0000-000000000000}"/>
          </ac:spMkLst>
        </pc:spChg>
      </pc:sldChg>
      <pc:sldChg chg="ord">
        <pc:chgData name="Paula Desire Valdor" userId="" providerId="" clId="Web-{B5E94666-D70D-4F9D-9BA7-1B72AE9923DE}" dt="2023-10-23T07:24:52.716" v="2"/>
        <pc:sldMkLst>
          <pc:docMk/>
          <pc:sldMk cId="0" sldId="263"/>
        </pc:sldMkLst>
      </pc:sldChg>
      <pc:sldChg chg="modSp">
        <pc:chgData name="Paula Desire Valdor" userId="" providerId="" clId="Web-{B5E94666-D70D-4F9D-9BA7-1B72AE9923DE}" dt="2023-10-23T07:25:29.951" v="9" actId="20577"/>
        <pc:sldMkLst>
          <pc:docMk/>
          <pc:sldMk cId="3835350419" sldId="318"/>
        </pc:sldMkLst>
        <pc:spChg chg="mod">
          <ac:chgData name="Paula Desire Valdor" userId="" providerId="" clId="Web-{B5E94666-D70D-4F9D-9BA7-1B72AE9923DE}" dt="2023-10-23T07:25:29.951" v="9" actId="20577"/>
          <ac:spMkLst>
            <pc:docMk/>
            <pc:sldMk cId="3835350419" sldId="318"/>
            <ac:spMk id="286" creationId="{00000000-0000-0000-0000-000000000000}"/>
          </ac:spMkLst>
        </pc:spChg>
      </pc:sldChg>
      <pc:sldChg chg="modSp">
        <pc:chgData name="Paula Desire Valdor" userId="" providerId="" clId="Web-{B5E94666-D70D-4F9D-9BA7-1B72AE9923DE}" dt="2023-10-23T07:56:07.553" v="11" actId="20577"/>
        <pc:sldMkLst>
          <pc:docMk/>
          <pc:sldMk cId="3947036338" sldId="322"/>
        </pc:sldMkLst>
        <pc:spChg chg="mod">
          <ac:chgData name="Paula Desire Valdor" userId="" providerId="" clId="Web-{B5E94666-D70D-4F9D-9BA7-1B72AE9923DE}" dt="2023-10-23T07:56:07.553" v="11" actId="20577"/>
          <ac:spMkLst>
            <pc:docMk/>
            <pc:sldMk cId="3947036338" sldId="322"/>
            <ac:spMk id="8" creationId="{1714B071-C5AA-4431-0397-54E4CDEE2275}"/>
          </ac:spMkLst>
        </pc:spChg>
      </pc:sldChg>
    </pc:docChg>
  </pc:docChgLst>
  <pc:docChgLst>
    <pc:chgData name="Paula Desire Valdor" clId="Web-{13A0BC65-A304-40FF-9148-50CF9BE8CC2F}"/>
    <pc:docChg chg="modSld sldOrd">
      <pc:chgData name="Paula Desire Valdor" userId="" providerId="" clId="Web-{13A0BC65-A304-40FF-9148-50CF9BE8CC2F}" dt="2023-10-29T16:40:39.350" v="33" actId="14100"/>
      <pc:docMkLst>
        <pc:docMk/>
      </pc:docMkLst>
      <pc:sldChg chg="addSp delSp modSp">
        <pc:chgData name="Paula Desire Valdor" userId="" providerId="" clId="Web-{13A0BC65-A304-40FF-9148-50CF9BE8CC2F}" dt="2023-10-29T16:40:39.350" v="33" actId="14100"/>
        <pc:sldMkLst>
          <pc:docMk/>
          <pc:sldMk cId="3001464524" sldId="308"/>
        </pc:sldMkLst>
        <pc:spChg chg="del">
          <ac:chgData name="Paula Desire Valdor" userId="" providerId="" clId="Web-{13A0BC65-A304-40FF-9148-50CF9BE8CC2F}" dt="2023-10-29T16:39:34.285" v="21"/>
          <ac:spMkLst>
            <pc:docMk/>
            <pc:sldMk cId="3001464524" sldId="308"/>
            <ac:spMk id="2" creationId="{70D78F9D-1032-D6CC-D088-A637B4D46D9C}"/>
          </ac:spMkLst>
        </pc:spChg>
        <pc:picChg chg="add mod">
          <ac:chgData name="Paula Desire Valdor" userId="" providerId="" clId="Web-{13A0BC65-A304-40FF-9148-50CF9BE8CC2F}" dt="2023-10-29T16:40:39.350" v="33" actId="14100"/>
          <ac:picMkLst>
            <pc:docMk/>
            <pc:sldMk cId="3001464524" sldId="308"/>
            <ac:picMk id="3" creationId="{10A78E49-5F83-28AD-8154-A2F5F458DC85}"/>
          </ac:picMkLst>
        </pc:picChg>
        <pc:picChg chg="del mod">
          <ac:chgData name="Paula Desire Valdor" userId="" providerId="" clId="Web-{13A0BC65-A304-40FF-9148-50CF9BE8CC2F}" dt="2023-10-29T16:39:24.300" v="20"/>
          <ac:picMkLst>
            <pc:docMk/>
            <pc:sldMk cId="3001464524" sldId="308"/>
            <ac:picMk id="4" creationId="{617C35B2-1F8F-9711-B254-75737AC2C99F}"/>
          </ac:picMkLst>
        </pc:picChg>
        <pc:picChg chg="add mod">
          <ac:chgData name="Paula Desire Valdor" userId="" providerId="" clId="Web-{13A0BC65-A304-40FF-9148-50CF9BE8CC2F}" dt="2023-10-29T16:40:33.787" v="32" actId="1076"/>
          <ac:picMkLst>
            <pc:docMk/>
            <pc:sldMk cId="3001464524" sldId="308"/>
            <ac:picMk id="5" creationId="{EF6D3C02-4207-693B-4F79-78C5FB606A01}"/>
          </ac:picMkLst>
        </pc:picChg>
      </pc:sldChg>
      <pc:sldChg chg="addSp delSp modSp ord">
        <pc:chgData name="Paula Desire Valdor" userId="" providerId="" clId="Web-{13A0BC65-A304-40FF-9148-50CF9BE8CC2F}" dt="2023-10-29T16:31:49.441" v="13" actId="1076"/>
        <pc:sldMkLst>
          <pc:docMk/>
          <pc:sldMk cId="1345519416" sldId="321"/>
        </pc:sldMkLst>
        <pc:spChg chg="del">
          <ac:chgData name="Paula Desire Valdor" userId="" providerId="" clId="Web-{13A0BC65-A304-40FF-9148-50CF9BE8CC2F}" dt="2023-10-29T16:22:01.375" v="2"/>
          <ac:spMkLst>
            <pc:docMk/>
            <pc:sldMk cId="1345519416" sldId="321"/>
            <ac:spMk id="4" creationId="{3D50978D-8171-971B-3E30-B291B457DA3E}"/>
          </ac:spMkLst>
        </pc:spChg>
        <pc:picChg chg="add del mod">
          <ac:chgData name="Paula Desire Valdor" userId="" providerId="" clId="Web-{13A0BC65-A304-40FF-9148-50CF9BE8CC2F}" dt="2023-10-29T16:30:45.767" v="9"/>
          <ac:picMkLst>
            <pc:docMk/>
            <pc:sldMk cId="1345519416" sldId="321"/>
            <ac:picMk id="3" creationId="{5A9D2EC7-373E-C1F3-DED4-C666F147D152}"/>
          </ac:picMkLst>
        </pc:picChg>
        <pc:picChg chg="add del mod">
          <ac:chgData name="Paula Desire Valdor" userId="" providerId="" clId="Web-{13A0BC65-A304-40FF-9148-50CF9BE8CC2F}" dt="2023-10-29T16:30:44.267" v="8"/>
          <ac:picMkLst>
            <pc:docMk/>
            <pc:sldMk cId="1345519416" sldId="321"/>
            <ac:picMk id="5" creationId="{1EEDB7A7-747F-0E68-8030-23CDBB3EF16A}"/>
          </ac:picMkLst>
        </pc:picChg>
        <pc:picChg chg="add mod">
          <ac:chgData name="Paula Desire Valdor" userId="" providerId="" clId="Web-{13A0BC65-A304-40FF-9148-50CF9BE8CC2F}" dt="2023-10-29T16:31:49.441" v="13" actId="1076"/>
          <ac:picMkLst>
            <pc:docMk/>
            <pc:sldMk cId="1345519416" sldId="321"/>
            <ac:picMk id="6" creationId="{41DDD811-EB5C-ACDB-641E-E0809D665203}"/>
          </ac:picMkLst>
        </pc:picChg>
        <pc:picChg chg="del mod">
          <ac:chgData name="Paula Desire Valdor" userId="" providerId="" clId="Web-{13A0BC65-A304-40FF-9148-50CF9BE8CC2F}" dt="2023-10-29T16:22:13.766" v="4"/>
          <ac:picMkLst>
            <pc:docMk/>
            <pc:sldMk cId="1345519416" sldId="321"/>
            <ac:picMk id="7" creationId="{5C9E6063-2BA2-08C2-09E5-8634C8944FD9}"/>
          </ac:picMkLst>
        </pc:picChg>
      </pc:sldChg>
      <pc:sldChg chg="addSp delSp modSp">
        <pc:chgData name="Paula Desire Valdor" userId="" providerId="" clId="Web-{13A0BC65-A304-40FF-9148-50CF9BE8CC2F}" dt="2023-10-29T16:32:50.725" v="18" actId="1076"/>
        <pc:sldMkLst>
          <pc:docMk/>
          <pc:sldMk cId="3947036338" sldId="322"/>
        </pc:sldMkLst>
        <pc:picChg chg="add mod">
          <ac:chgData name="Paula Desire Valdor" userId="" providerId="" clId="Web-{13A0BC65-A304-40FF-9148-50CF9BE8CC2F}" dt="2023-10-29T16:32:50.725" v="18" actId="1076"/>
          <ac:picMkLst>
            <pc:docMk/>
            <pc:sldMk cId="3947036338" sldId="322"/>
            <ac:picMk id="2" creationId="{A01E52F4-182F-0460-D750-12FA8B84220A}"/>
          </ac:picMkLst>
        </pc:picChg>
        <pc:picChg chg="del">
          <ac:chgData name="Paula Desire Valdor" userId="" providerId="" clId="Web-{13A0BC65-A304-40FF-9148-50CF9BE8CC2F}" dt="2023-10-29T16:32:09.301" v="14"/>
          <ac:picMkLst>
            <pc:docMk/>
            <pc:sldMk cId="3947036338" sldId="322"/>
            <ac:picMk id="9" creationId="{432D8D32-8063-74C0-214F-6FA474BD0852}"/>
          </ac:picMkLst>
        </pc:picChg>
      </pc:sldChg>
    </pc:docChg>
  </pc:docChgLst>
  <pc:docChgLst>
    <pc:chgData name="Paula Desire Valdor" clId="Web-{0C140C81-756A-4445-97BB-968BD9A7E7E4}"/>
    <pc:docChg chg="modSld">
      <pc:chgData name="Paula Desire Valdor" userId="" providerId="" clId="Web-{0C140C81-756A-4445-97BB-968BD9A7E7E4}" dt="2024-03-13T17:14:24.352" v="58" actId="20577"/>
      <pc:docMkLst>
        <pc:docMk/>
      </pc:docMkLst>
      <pc:sldChg chg="modSp">
        <pc:chgData name="Paula Desire Valdor" userId="" providerId="" clId="Web-{0C140C81-756A-4445-97BB-968BD9A7E7E4}" dt="2024-03-13T17:11:22.629" v="41" actId="14100"/>
        <pc:sldMkLst>
          <pc:docMk/>
          <pc:sldMk cId="4110508587" sldId="315"/>
        </pc:sldMkLst>
        <pc:spChg chg="mod">
          <ac:chgData name="Paula Desire Valdor" userId="" providerId="" clId="Web-{0C140C81-756A-4445-97BB-968BD9A7E7E4}" dt="2024-03-13T17:10:27.286" v="34" actId="20577"/>
          <ac:spMkLst>
            <pc:docMk/>
            <pc:sldMk cId="4110508587" sldId="315"/>
            <ac:spMk id="3" creationId="{46E350B6-EEA3-F304-D780-1E6A54862DA3}"/>
          </ac:spMkLst>
        </pc:spChg>
        <pc:spChg chg="mod">
          <ac:chgData name="Paula Desire Valdor" userId="" providerId="" clId="Web-{0C140C81-756A-4445-97BB-968BD9A7E7E4}" dt="2024-03-13T17:11:22.629" v="41" actId="14100"/>
          <ac:spMkLst>
            <pc:docMk/>
            <pc:sldMk cId="4110508587" sldId="315"/>
            <ac:spMk id="5" creationId="{F893B75C-633E-BCAE-7A11-B275A677E7E0}"/>
          </ac:spMkLst>
        </pc:spChg>
        <pc:cxnChg chg="mod">
          <ac:chgData name="Paula Desire Valdor" userId="" providerId="" clId="Web-{0C140C81-756A-4445-97BB-968BD9A7E7E4}" dt="2024-03-13T17:11:16.082" v="40" actId="1076"/>
          <ac:cxnSpMkLst>
            <pc:docMk/>
            <pc:sldMk cId="4110508587" sldId="315"/>
            <ac:cxnSpMk id="7" creationId="{28B336A1-1147-F55E-88E8-1E5524148876}"/>
          </ac:cxnSpMkLst>
        </pc:cxnChg>
      </pc:sldChg>
      <pc:sldChg chg="modSp">
        <pc:chgData name="Paula Desire Valdor" userId="" providerId="" clId="Web-{0C140C81-756A-4445-97BB-968BD9A7E7E4}" dt="2024-03-13T17:09:14.176" v="16" actId="20577"/>
        <pc:sldMkLst>
          <pc:docMk/>
          <pc:sldMk cId="2948553450" sldId="331"/>
        </pc:sldMkLst>
        <pc:spChg chg="mod">
          <ac:chgData name="Paula Desire Valdor" userId="" providerId="" clId="Web-{0C140C81-756A-4445-97BB-968BD9A7E7E4}" dt="2024-03-13T17:09:14.176" v="16" actId="20577"/>
          <ac:spMkLst>
            <pc:docMk/>
            <pc:sldMk cId="2948553450" sldId="331"/>
            <ac:spMk id="287" creationId="{00000000-0000-0000-0000-000000000000}"/>
          </ac:spMkLst>
        </pc:spChg>
      </pc:sldChg>
      <pc:sldChg chg="modSp">
        <pc:chgData name="Paula Desire Valdor" userId="" providerId="" clId="Web-{0C140C81-756A-4445-97BB-968BD9A7E7E4}" dt="2024-03-13T17:14:24.352" v="58" actId="20577"/>
        <pc:sldMkLst>
          <pc:docMk/>
          <pc:sldMk cId="2838297099" sldId="333"/>
        </pc:sldMkLst>
        <pc:spChg chg="mod">
          <ac:chgData name="Paula Desire Valdor" userId="" providerId="" clId="Web-{0C140C81-756A-4445-97BB-968BD9A7E7E4}" dt="2024-03-13T17:14:24.352" v="58" actId="20577"/>
          <ac:spMkLst>
            <pc:docMk/>
            <pc:sldMk cId="2838297099" sldId="333"/>
            <ac:spMk id="6" creationId="{D1A93580-050D-D5A8-A9D4-804174685E43}"/>
          </ac:spMkLst>
        </pc:spChg>
      </pc:sldChg>
      <pc:sldChg chg="modSp">
        <pc:chgData name="Paula Desire Valdor" userId="" providerId="" clId="Web-{0C140C81-756A-4445-97BB-968BD9A7E7E4}" dt="2024-03-13T17:13:57.879" v="53" actId="14100"/>
        <pc:sldMkLst>
          <pc:docMk/>
          <pc:sldMk cId="3115817055" sldId="334"/>
        </pc:sldMkLst>
        <pc:spChg chg="mod">
          <ac:chgData name="Paula Desire Valdor" userId="" providerId="" clId="Web-{0C140C81-756A-4445-97BB-968BD9A7E7E4}" dt="2024-03-13T17:13:57.879" v="53" actId="14100"/>
          <ac:spMkLst>
            <pc:docMk/>
            <pc:sldMk cId="3115817055" sldId="334"/>
            <ac:spMk id="6" creationId="{D1A93580-050D-D5A8-A9D4-804174685E43}"/>
          </ac:spMkLst>
        </pc:spChg>
      </pc:sldChg>
      <pc:sldChg chg="modSp">
        <pc:chgData name="Paula Desire Valdor" userId="" providerId="" clId="Web-{0C140C81-756A-4445-97BB-968BD9A7E7E4}" dt="2024-03-13T17:09:47.301" v="26" actId="14100"/>
        <pc:sldMkLst>
          <pc:docMk/>
          <pc:sldMk cId="1817554905" sldId="335"/>
        </pc:sldMkLst>
        <pc:spChg chg="mod">
          <ac:chgData name="Paula Desire Valdor" userId="" providerId="" clId="Web-{0C140C81-756A-4445-97BB-968BD9A7E7E4}" dt="2024-03-13T17:09:39.973" v="22" actId="20577"/>
          <ac:spMkLst>
            <pc:docMk/>
            <pc:sldMk cId="1817554905" sldId="335"/>
            <ac:spMk id="10" creationId="{025DC818-4228-B84B-20CC-306E61A10120}"/>
          </ac:spMkLst>
        </pc:spChg>
        <pc:picChg chg="mod">
          <ac:chgData name="Paula Desire Valdor" userId="" providerId="" clId="Web-{0C140C81-756A-4445-97BB-968BD9A7E7E4}" dt="2024-03-13T17:09:47.301" v="26" actId="14100"/>
          <ac:picMkLst>
            <pc:docMk/>
            <pc:sldMk cId="1817554905" sldId="335"/>
            <ac:picMk id="6" creationId="{D5D77173-6EAA-E1F5-7374-7CAC48B1237B}"/>
          </ac:picMkLst>
        </pc:picChg>
        <pc:picChg chg="mod">
          <ac:chgData name="Paula Desire Valdor" userId="" providerId="" clId="Web-{0C140C81-756A-4445-97BB-968BD9A7E7E4}" dt="2024-03-13T17:09:44.207" v="25" actId="1076"/>
          <ac:picMkLst>
            <pc:docMk/>
            <pc:sldMk cId="1817554905" sldId="335"/>
            <ac:picMk id="8" creationId="{6CB01522-2A71-7ADC-B3DB-0CAD35315FCA}"/>
          </ac:picMkLst>
        </pc:picChg>
      </pc:sldChg>
      <pc:sldChg chg="addSp delSp modSp">
        <pc:chgData name="Paula Desire Valdor" userId="" providerId="" clId="Web-{0C140C81-756A-4445-97BB-968BD9A7E7E4}" dt="2024-03-13T17:12:40.192" v="45"/>
        <pc:sldMkLst>
          <pc:docMk/>
          <pc:sldMk cId="1025966776" sldId="336"/>
        </pc:sldMkLst>
        <pc:picChg chg="add del mod">
          <ac:chgData name="Paula Desire Valdor" userId="" providerId="" clId="Web-{0C140C81-756A-4445-97BB-968BD9A7E7E4}" dt="2024-03-13T17:12:40.192" v="45"/>
          <ac:picMkLst>
            <pc:docMk/>
            <pc:sldMk cId="1025966776" sldId="336"/>
            <ac:picMk id="5" creationId="{08785FBD-12E1-FF48-08E4-B0576C713EFC}"/>
          </ac:picMkLst>
        </pc:picChg>
        <pc:picChg chg="add del mod">
          <ac:chgData name="Paula Desire Valdor" userId="" providerId="" clId="Web-{0C140C81-756A-4445-97BB-968BD9A7E7E4}" dt="2024-03-13T17:12:34.629" v="44"/>
          <ac:picMkLst>
            <pc:docMk/>
            <pc:sldMk cId="1025966776" sldId="336"/>
            <ac:picMk id="7" creationId="{43C38A25-FE86-A2A3-2759-E9BAC949966C}"/>
          </ac:picMkLst>
        </pc:picChg>
      </pc:sldChg>
    </pc:docChg>
  </pc:docChgLst>
  <pc:docChgLst>
    <pc:chgData name="Paula Desire Valdor" userId="yqvzYRsRjhv6Cl9iOzzroxyf/aYCGzGuIapPskMD2Jo=" providerId="None" clId="Web-{AB0D06D4-E1D9-4895-8DAE-7CBD7C00BAEB}"/>
    <pc:docChg chg="addSld delSld modSld">
      <pc:chgData name="Paula Desire Valdor" userId="yqvzYRsRjhv6Cl9iOzzroxyf/aYCGzGuIapPskMD2Jo=" providerId="None" clId="Web-{AB0D06D4-E1D9-4895-8DAE-7CBD7C00BAEB}" dt="2024-03-13T09:14:18.116" v="352" actId="1076"/>
      <pc:docMkLst>
        <pc:docMk/>
      </pc:docMkLst>
      <pc:sldChg chg="modSp">
        <pc:chgData name="Paula Desire Valdor" userId="yqvzYRsRjhv6Cl9iOzzroxyf/aYCGzGuIapPskMD2Jo=" providerId="None" clId="Web-{AB0D06D4-E1D9-4895-8DAE-7CBD7C00BAEB}" dt="2024-03-13T08:44:14.581" v="1" actId="20577"/>
        <pc:sldMkLst>
          <pc:docMk/>
          <pc:sldMk cId="0" sldId="256"/>
        </pc:sldMkLst>
        <pc:spChg chg="mod">
          <ac:chgData name="Paula Desire Valdor" userId="yqvzYRsRjhv6Cl9iOzzroxyf/aYCGzGuIapPskMD2Jo=" providerId="None" clId="Web-{AB0D06D4-E1D9-4895-8DAE-7CBD7C00BAEB}" dt="2024-03-13T08:44:14.581" v="1" actId="20577"/>
          <ac:spMkLst>
            <pc:docMk/>
            <pc:sldMk cId="0" sldId="256"/>
            <ac:spMk id="244" creationId="{00000000-0000-0000-0000-000000000000}"/>
          </ac:spMkLst>
        </pc:spChg>
      </pc:sldChg>
      <pc:sldChg chg="modSp">
        <pc:chgData name="Paula Desire Valdor" userId="yqvzYRsRjhv6Cl9iOzzroxyf/aYCGzGuIapPskMD2Jo=" providerId="None" clId="Web-{AB0D06D4-E1D9-4895-8DAE-7CBD7C00BAEB}" dt="2024-03-13T08:46:03.319" v="3" actId="20577"/>
        <pc:sldMkLst>
          <pc:docMk/>
          <pc:sldMk cId="0" sldId="264"/>
        </pc:sldMkLst>
        <pc:spChg chg="mod">
          <ac:chgData name="Paula Desire Valdor" userId="yqvzYRsRjhv6Cl9iOzzroxyf/aYCGzGuIapPskMD2Jo=" providerId="None" clId="Web-{AB0D06D4-E1D9-4895-8DAE-7CBD7C00BAEB}" dt="2024-03-13T08:46:03.319" v="3" actId="20577"/>
          <ac:spMkLst>
            <pc:docMk/>
            <pc:sldMk cId="0" sldId="264"/>
            <ac:spMk id="3" creationId="{A94A5BE6-BA40-9757-ABDE-6E7A57480ABA}"/>
          </ac:spMkLst>
        </pc:spChg>
      </pc:sldChg>
      <pc:sldChg chg="addSp modSp">
        <pc:chgData name="Paula Desire Valdor" userId="yqvzYRsRjhv6Cl9iOzzroxyf/aYCGzGuIapPskMD2Jo=" providerId="None" clId="Web-{AB0D06D4-E1D9-4895-8DAE-7CBD7C00BAEB}" dt="2024-03-13T08:58:06.096" v="184" actId="20577"/>
        <pc:sldMkLst>
          <pc:docMk/>
          <pc:sldMk cId="4110508587" sldId="315"/>
        </pc:sldMkLst>
        <pc:spChg chg="mod">
          <ac:chgData name="Paula Desire Valdor" userId="yqvzYRsRjhv6Cl9iOzzroxyf/aYCGzGuIapPskMD2Jo=" providerId="None" clId="Web-{AB0D06D4-E1D9-4895-8DAE-7CBD7C00BAEB}" dt="2024-03-13T08:57:52.705" v="182" actId="20577"/>
          <ac:spMkLst>
            <pc:docMk/>
            <pc:sldMk cId="4110508587" sldId="315"/>
            <ac:spMk id="5" creationId="{F893B75C-633E-BCAE-7A11-B275A677E7E0}"/>
          </ac:spMkLst>
        </pc:spChg>
        <pc:spChg chg="mod">
          <ac:chgData name="Paula Desire Valdor" userId="yqvzYRsRjhv6Cl9iOzzroxyf/aYCGzGuIapPskMD2Jo=" providerId="None" clId="Web-{AB0D06D4-E1D9-4895-8DAE-7CBD7C00BAEB}" dt="2024-03-13T08:58:06.096" v="184" actId="20577"/>
          <ac:spMkLst>
            <pc:docMk/>
            <pc:sldMk cId="4110508587" sldId="315"/>
            <ac:spMk id="6" creationId="{B30765F0-6065-D75C-93CF-706A17FAEC9E}"/>
          </ac:spMkLst>
        </pc:spChg>
        <pc:cxnChg chg="add mod">
          <ac:chgData name="Paula Desire Valdor" userId="yqvzYRsRjhv6Cl9iOzzroxyf/aYCGzGuIapPskMD2Jo=" providerId="None" clId="Web-{AB0D06D4-E1D9-4895-8DAE-7CBD7C00BAEB}" dt="2024-03-13T08:51:47.457" v="159" actId="1076"/>
          <ac:cxnSpMkLst>
            <pc:docMk/>
            <pc:sldMk cId="4110508587" sldId="315"/>
            <ac:cxnSpMk id="7" creationId="{28B336A1-1147-F55E-88E8-1E5524148876}"/>
          </ac:cxnSpMkLst>
        </pc:cxnChg>
      </pc:sldChg>
      <pc:sldChg chg="modSp">
        <pc:chgData name="Paula Desire Valdor" userId="yqvzYRsRjhv6Cl9iOzzroxyf/aYCGzGuIapPskMD2Jo=" providerId="None" clId="Web-{AB0D06D4-E1D9-4895-8DAE-7CBD7C00BAEB}" dt="2024-03-13T08:52:23.489" v="179" actId="20577"/>
        <pc:sldMkLst>
          <pc:docMk/>
          <pc:sldMk cId="2948553450" sldId="331"/>
        </pc:sldMkLst>
        <pc:spChg chg="mod">
          <ac:chgData name="Paula Desire Valdor" userId="yqvzYRsRjhv6Cl9iOzzroxyf/aYCGzGuIapPskMD2Jo=" providerId="None" clId="Web-{AB0D06D4-E1D9-4895-8DAE-7CBD7C00BAEB}" dt="2024-03-13T08:52:23.489" v="179" actId="20577"/>
          <ac:spMkLst>
            <pc:docMk/>
            <pc:sldMk cId="2948553450" sldId="331"/>
            <ac:spMk id="287" creationId="{00000000-0000-0000-0000-000000000000}"/>
          </ac:spMkLst>
        </pc:spChg>
      </pc:sldChg>
      <pc:sldChg chg="addSp delSp modSp">
        <pc:chgData name="Paula Desire Valdor" userId="yqvzYRsRjhv6Cl9iOzzroxyf/aYCGzGuIapPskMD2Jo=" providerId="None" clId="Web-{AB0D06D4-E1D9-4895-8DAE-7CBD7C00BAEB}" dt="2024-03-13T08:49:19.920" v="138" actId="1076"/>
        <pc:sldMkLst>
          <pc:docMk/>
          <pc:sldMk cId="1817554905" sldId="335"/>
        </pc:sldMkLst>
        <pc:spChg chg="del">
          <ac:chgData name="Paula Desire Valdor" userId="yqvzYRsRjhv6Cl9iOzzroxyf/aYCGzGuIapPskMD2Jo=" providerId="None" clId="Web-{AB0D06D4-E1D9-4895-8DAE-7CBD7C00BAEB}" dt="2024-03-13T08:46:32.117" v="4"/>
          <ac:spMkLst>
            <pc:docMk/>
            <pc:sldMk cId="1817554905" sldId="335"/>
            <ac:spMk id="2" creationId="{FD0B1DFD-04F3-45DF-5402-254C0D412C5E}"/>
          </ac:spMkLst>
        </pc:spChg>
        <pc:spChg chg="add mod">
          <ac:chgData name="Paula Desire Valdor" userId="yqvzYRsRjhv6Cl9iOzzroxyf/aYCGzGuIapPskMD2Jo=" providerId="None" clId="Web-{AB0D06D4-E1D9-4895-8DAE-7CBD7C00BAEB}" dt="2024-03-13T08:48:20.465" v="115" actId="1076"/>
          <ac:spMkLst>
            <pc:docMk/>
            <pc:sldMk cId="1817554905" sldId="335"/>
            <ac:spMk id="5" creationId="{1174F231-4820-C889-CDDE-1D2E8F6997FB}"/>
          </ac:spMkLst>
        </pc:spChg>
        <pc:spChg chg="mod">
          <ac:chgData name="Paula Desire Valdor" userId="yqvzYRsRjhv6Cl9iOzzroxyf/aYCGzGuIapPskMD2Jo=" providerId="None" clId="Web-{AB0D06D4-E1D9-4895-8DAE-7CBD7C00BAEB}" dt="2024-03-13T08:49:19.920" v="138" actId="1076"/>
          <ac:spMkLst>
            <pc:docMk/>
            <pc:sldMk cId="1817554905" sldId="335"/>
            <ac:spMk id="11" creationId="{70C26AC9-67B7-23E5-B6B5-463D691424E0}"/>
          </ac:spMkLst>
        </pc:spChg>
        <pc:picChg chg="mod">
          <ac:chgData name="Paula Desire Valdor" userId="yqvzYRsRjhv6Cl9iOzzroxyf/aYCGzGuIapPskMD2Jo=" providerId="None" clId="Web-{AB0D06D4-E1D9-4895-8DAE-7CBD7C00BAEB}" dt="2024-03-13T08:48:36.497" v="116" actId="1076"/>
          <ac:picMkLst>
            <pc:docMk/>
            <pc:sldMk cId="1817554905" sldId="335"/>
            <ac:picMk id="6" creationId="{D5D77173-6EAA-E1F5-7374-7CAC48B1237B}"/>
          </ac:picMkLst>
        </pc:picChg>
      </pc:sldChg>
      <pc:sldChg chg="addSp delSp modSp add replId">
        <pc:chgData name="Paula Desire Valdor" userId="yqvzYRsRjhv6Cl9iOzzroxyf/aYCGzGuIapPskMD2Jo=" providerId="None" clId="Web-{AB0D06D4-E1D9-4895-8DAE-7CBD7C00BAEB}" dt="2024-03-13T09:14:18.116" v="352" actId="1076"/>
        <pc:sldMkLst>
          <pc:docMk/>
          <pc:sldMk cId="1025966776" sldId="336"/>
        </pc:sldMkLst>
        <pc:spChg chg="add mod">
          <ac:chgData name="Paula Desire Valdor" userId="yqvzYRsRjhv6Cl9iOzzroxyf/aYCGzGuIapPskMD2Jo=" providerId="None" clId="Web-{AB0D06D4-E1D9-4895-8DAE-7CBD7C00BAEB}" dt="2024-03-13T09:12:27.627" v="339" actId="1076"/>
          <ac:spMkLst>
            <pc:docMk/>
            <pc:sldMk cId="1025966776" sldId="336"/>
            <ac:spMk id="2" creationId="{8B471405-1ECB-AE7B-8BA2-25D8B686246D}"/>
          </ac:spMkLst>
        </pc:spChg>
        <pc:spChg chg="del">
          <ac:chgData name="Paula Desire Valdor" userId="yqvzYRsRjhv6Cl9iOzzroxyf/aYCGzGuIapPskMD2Jo=" providerId="None" clId="Web-{AB0D06D4-E1D9-4895-8DAE-7CBD7C00BAEB}" dt="2024-03-13T08:58:21.112" v="195"/>
          <ac:spMkLst>
            <pc:docMk/>
            <pc:sldMk cId="1025966776" sldId="336"/>
            <ac:spMk id="3" creationId="{46E350B6-EEA3-F304-D780-1E6A54862DA3}"/>
          </ac:spMkLst>
        </pc:spChg>
        <pc:spChg chg="del">
          <ac:chgData name="Paula Desire Valdor" userId="yqvzYRsRjhv6Cl9iOzzroxyf/aYCGzGuIapPskMD2Jo=" providerId="None" clId="Web-{AB0D06D4-E1D9-4895-8DAE-7CBD7C00BAEB}" dt="2024-03-13T08:58:27.284" v="198"/>
          <ac:spMkLst>
            <pc:docMk/>
            <pc:sldMk cId="1025966776" sldId="336"/>
            <ac:spMk id="5" creationId="{F893B75C-633E-BCAE-7A11-B275A677E7E0}"/>
          </ac:spMkLst>
        </pc:spChg>
        <pc:spChg chg="add mod">
          <ac:chgData name="Paula Desire Valdor" userId="yqvzYRsRjhv6Cl9iOzzroxyf/aYCGzGuIapPskMD2Jo=" providerId="None" clId="Web-{AB0D06D4-E1D9-4895-8DAE-7CBD7C00BAEB}" dt="2024-03-13T09:10:07.778" v="322" actId="1076"/>
          <ac:spMkLst>
            <pc:docMk/>
            <pc:sldMk cId="1025966776" sldId="336"/>
            <ac:spMk id="10" creationId="{36CF781B-E638-411A-8098-19469474A97C}"/>
          </ac:spMkLst>
        </pc:spChg>
        <pc:spChg chg="add mod ord">
          <ac:chgData name="Paula Desire Valdor" userId="yqvzYRsRjhv6Cl9iOzzroxyf/aYCGzGuIapPskMD2Jo=" providerId="None" clId="Web-{AB0D06D4-E1D9-4895-8DAE-7CBD7C00BAEB}" dt="2024-03-13T09:12:51.034" v="342" actId="14100"/>
          <ac:spMkLst>
            <pc:docMk/>
            <pc:sldMk cId="1025966776" sldId="336"/>
            <ac:spMk id="11" creationId="{C96C1135-0704-0500-2A16-1B8F8F86B1A0}"/>
          </ac:spMkLst>
        </pc:spChg>
        <pc:spChg chg="add mod">
          <ac:chgData name="Paula Desire Valdor" userId="yqvzYRsRjhv6Cl9iOzzroxyf/aYCGzGuIapPskMD2Jo=" providerId="None" clId="Web-{AB0D06D4-E1D9-4895-8DAE-7CBD7C00BAEB}" dt="2024-03-13T09:10:47.342" v="327" actId="14100"/>
          <ac:spMkLst>
            <pc:docMk/>
            <pc:sldMk cId="1025966776" sldId="336"/>
            <ac:spMk id="12" creationId="{DA3B5DE3-F76F-9522-58B1-6693E805179D}"/>
          </ac:spMkLst>
        </pc:spChg>
        <pc:spChg chg="mod">
          <ac:chgData name="Paula Desire Valdor" userId="yqvzYRsRjhv6Cl9iOzzroxyf/aYCGzGuIapPskMD2Jo=" providerId="None" clId="Web-{AB0D06D4-E1D9-4895-8DAE-7CBD7C00BAEB}" dt="2024-03-13T08:58:16.706" v="194" actId="20577"/>
          <ac:spMkLst>
            <pc:docMk/>
            <pc:sldMk cId="1025966776" sldId="336"/>
            <ac:spMk id="286" creationId="{00000000-0000-0000-0000-000000000000}"/>
          </ac:spMkLst>
        </pc:spChg>
        <pc:picChg chg="del">
          <ac:chgData name="Paula Desire Valdor" userId="yqvzYRsRjhv6Cl9iOzzroxyf/aYCGzGuIapPskMD2Jo=" providerId="None" clId="Web-{AB0D06D4-E1D9-4895-8DAE-7CBD7C00BAEB}" dt="2024-03-13T08:58:22.737" v="196"/>
          <ac:picMkLst>
            <pc:docMk/>
            <pc:sldMk cId="1025966776" sldId="336"/>
            <ac:picMk id="4" creationId="{025DBDBD-B893-0A18-A6F5-148A2D325B7C}"/>
          </ac:picMkLst>
        </pc:picChg>
        <pc:picChg chg="add mod">
          <ac:chgData name="Paula Desire Valdor" userId="yqvzYRsRjhv6Cl9iOzzroxyf/aYCGzGuIapPskMD2Jo=" providerId="None" clId="Web-{AB0D06D4-E1D9-4895-8DAE-7CBD7C00BAEB}" dt="2024-03-13T09:11:08.843" v="330" actId="1076"/>
          <ac:picMkLst>
            <pc:docMk/>
            <pc:sldMk cId="1025966776" sldId="336"/>
            <ac:picMk id="13" creationId="{61A0EDF3-A42B-E449-9D17-14ECD06269A0}"/>
          </ac:picMkLst>
        </pc:picChg>
        <pc:picChg chg="add mod">
          <ac:chgData name="Paula Desire Valdor" userId="yqvzYRsRjhv6Cl9iOzzroxyf/aYCGzGuIapPskMD2Jo=" providerId="None" clId="Web-{AB0D06D4-E1D9-4895-8DAE-7CBD7C00BAEB}" dt="2024-03-13T09:09:25.996" v="317" actId="14100"/>
          <ac:picMkLst>
            <pc:docMk/>
            <pc:sldMk cId="1025966776" sldId="336"/>
            <ac:picMk id="14" creationId="{4B659742-9DA0-F360-34D0-CFA1F8766EEF}"/>
          </ac:picMkLst>
        </pc:picChg>
        <pc:picChg chg="add mod">
          <ac:chgData name="Paula Desire Valdor" userId="yqvzYRsRjhv6Cl9iOzzroxyf/aYCGzGuIapPskMD2Jo=" providerId="None" clId="Web-{AB0D06D4-E1D9-4895-8DAE-7CBD7C00BAEB}" dt="2024-03-13T09:10:02.434" v="321" actId="14100"/>
          <ac:picMkLst>
            <pc:docMk/>
            <pc:sldMk cId="1025966776" sldId="336"/>
            <ac:picMk id="15" creationId="{CFB49E1B-BD0A-D23A-B55A-2AFD2A704067}"/>
          </ac:picMkLst>
        </pc:picChg>
        <pc:picChg chg="add mod">
          <ac:chgData name="Paula Desire Valdor" userId="yqvzYRsRjhv6Cl9iOzzroxyf/aYCGzGuIapPskMD2Jo=" providerId="None" clId="Web-{AB0D06D4-E1D9-4895-8DAE-7CBD7C00BAEB}" dt="2024-03-13T09:12:10.877" v="337" actId="14100"/>
          <ac:picMkLst>
            <pc:docMk/>
            <pc:sldMk cId="1025966776" sldId="336"/>
            <ac:picMk id="16" creationId="{2354D3FC-2490-4CAE-FB11-A8B1028CD085}"/>
          </ac:picMkLst>
        </pc:picChg>
        <pc:picChg chg="add mod">
          <ac:chgData name="Paula Desire Valdor" userId="yqvzYRsRjhv6Cl9iOzzroxyf/aYCGzGuIapPskMD2Jo=" providerId="None" clId="Web-{AB0D06D4-E1D9-4895-8DAE-7CBD7C00BAEB}" dt="2024-03-13T09:10:36.045" v="325" actId="1076"/>
          <ac:picMkLst>
            <pc:docMk/>
            <pc:sldMk cId="1025966776" sldId="336"/>
            <ac:picMk id="17" creationId="{E6FA843C-34B9-A68B-B0D6-1D77A5D0BDCE}"/>
          </ac:picMkLst>
        </pc:picChg>
        <pc:picChg chg="add mod">
          <ac:chgData name="Paula Desire Valdor" userId="yqvzYRsRjhv6Cl9iOzzroxyf/aYCGzGuIapPskMD2Jo=" providerId="None" clId="Web-{AB0D06D4-E1D9-4895-8DAE-7CBD7C00BAEB}" dt="2024-03-13T09:12:18.628" v="338" actId="1076"/>
          <ac:picMkLst>
            <pc:docMk/>
            <pc:sldMk cId="1025966776" sldId="336"/>
            <ac:picMk id="18" creationId="{EACFF572-0968-EEC1-BD62-7123088985CC}"/>
          </ac:picMkLst>
        </pc:picChg>
        <pc:picChg chg="add">
          <ac:chgData name="Paula Desire Valdor" userId="yqvzYRsRjhv6Cl9iOzzroxyf/aYCGzGuIapPskMD2Jo=" providerId="None" clId="Web-{AB0D06D4-E1D9-4895-8DAE-7CBD7C00BAEB}" dt="2024-03-13T09:12:34.971" v="340"/>
          <ac:picMkLst>
            <pc:docMk/>
            <pc:sldMk cId="1025966776" sldId="336"/>
            <ac:picMk id="19" creationId="{EACFF572-0968-EEC1-BD62-7123088985CC}"/>
          </ac:picMkLst>
        </pc:picChg>
        <pc:picChg chg="add del">
          <ac:chgData name="Paula Desire Valdor" userId="yqvzYRsRjhv6Cl9iOzzroxyf/aYCGzGuIapPskMD2Jo=" providerId="None" clId="Web-{AB0D06D4-E1D9-4895-8DAE-7CBD7C00BAEB}" dt="2024-03-13T09:13:08.566" v="344"/>
          <ac:picMkLst>
            <pc:docMk/>
            <pc:sldMk cId="1025966776" sldId="336"/>
            <ac:picMk id="20" creationId="{EACFF572-0968-EEC1-BD62-7123088985CC}"/>
          </ac:picMkLst>
        </pc:picChg>
        <pc:picChg chg="add del">
          <ac:chgData name="Paula Desire Valdor" userId="yqvzYRsRjhv6Cl9iOzzroxyf/aYCGzGuIapPskMD2Jo=" providerId="None" clId="Web-{AB0D06D4-E1D9-4895-8DAE-7CBD7C00BAEB}" dt="2024-03-13T09:13:27.067" v="346"/>
          <ac:picMkLst>
            <pc:docMk/>
            <pc:sldMk cId="1025966776" sldId="336"/>
            <ac:picMk id="21" creationId="{EACFF572-0968-EEC1-BD62-7123088985CC}"/>
          </ac:picMkLst>
        </pc:picChg>
        <pc:picChg chg="add del">
          <ac:chgData name="Paula Desire Valdor" userId="yqvzYRsRjhv6Cl9iOzzroxyf/aYCGzGuIapPskMD2Jo=" providerId="None" clId="Web-{AB0D06D4-E1D9-4895-8DAE-7CBD7C00BAEB}" dt="2024-03-13T09:13:43.833" v="348"/>
          <ac:picMkLst>
            <pc:docMk/>
            <pc:sldMk cId="1025966776" sldId="336"/>
            <ac:picMk id="22" creationId="{EACFF572-0968-EEC1-BD62-7123088985CC}"/>
          </ac:picMkLst>
        </pc:picChg>
        <pc:picChg chg="add del">
          <ac:chgData name="Paula Desire Valdor" userId="yqvzYRsRjhv6Cl9iOzzroxyf/aYCGzGuIapPskMD2Jo=" providerId="None" clId="Web-{AB0D06D4-E1D9-4895-8DAE-7CBD7C00BAEB}" dt="2024-03-13T09:14:00.834" v="350"/>
          <ac:picMkLst>
            <pc:docMk/>
            <pc:sldMk cId="1025966776" sldId="336"/>
            <ac:picMk id="23" creationId="{EACFF572-0968-EEC1-BD62-7123088985CC}"/>
          </ac:picMkLst>
        </pc:picChg>
        <pc:picChg chg="add mod">
          <ac:chgData name="Paula Desire Valdor" userId="yqvzYRsRjhv6Cl9iOzzroxyf/aYCGzGuIapPskMD2Jo=" providerId="None" clId="Web-{AB0D06D4-E1D9-4895-8DAE-7CBD7C00BAEB}" dt="2024-03-13T09:14:18.116" v="352" actId="1076"/>
          <ac:picMkLst>
            <pc:docMk/>
            <pc:sldMk cId="1025966776" sldId="336"/>
            <ac:picMk id="24" creationId="{EACFF572-0968-EEC1-BD62-7123088985CC}"/>
          </ac:picMkLst>
        </pc:picChg>
        <pc:cxnChg chg="del">
          <ac:chgData name="Paula Desire Valdor" userId="yqvzYRsRjhv6Cl9iOzzroxyf/aYCGzGuIapPskMD2Jo=" providerId="None" clId="Web-{AB0D06D4-E1D9-4895-8DAE-7CBD7C00BAEB}" dt="2024-03-13T08:58:24.565" v="197"/>
          <ac:cxnSpMkLst>
            <pc:docMk/>
            <pc:sldMk cId="1025966776" sldId="336"/>
            <ac:cxnSpMk id="7" creationId="{28B336A1-1147-F55E-88E8-1E5524148876}"/>
          </ac:cxnSpMkLst>
        </pc:cxnChg>
        <pc:cxnChg chg="add del">
          <ac:chgData name="Paula Desire Valdor" userId="yqvzYRsRjhv6Cl9iOzzroxyf/aYCGzGuIapPskMD2Jo=" providerId="None" clId="Web-{AB0D06D4-E1D9-4895-8DAE-7CBD7C00BAEB}" dt="2024-03-13T08:59:06.848" v="220"/>
          <ac:cxnSpMkLst>
            <pc:docMk/>
            <pc:sldMk cId="1025966776" sldId="336"/>
            <ac:cxnSpMk id="9" creationId="{0D789AD4-105C-2071-3B4A-7FC9B95F6444}"/>
          </ac:cxnSpMkLst>
        </pc:cxnChg>
      </pc:sldChg>
      <pc:sldChg chg="del">
        <pc:chgData name="Paula Desire Valdor" userId="yqvzYRsRjhv6Cl9iOzzroxyf/aYCGzGuIapPskMD2Jo=" providerId="None" clId="Web-{AB0D06D4-E1D9-4895-8DAE-7CBD7C00BAEB}" dt="2024-03-13T08:52:32.693" v="180"/>
        <pc:sldMkLst>
          <pc:docMk/>
          <pc:sldMk cId="1760391434" sldId="336"/>
        </pc:sldMkLst>
      </pc:sldChg>
    </pc:docChg>
  </pc:docChgLst>
  <pc:docChgLst>
    <pc:chgData name="Paula Desire Valdor" clId="Web-{DC534902-4E82-40A2-B2AE-4289CF00CB98}"/>
    <pc:docChg chg="modSld sldOrd">
      <pc:chgData name="Paula Desire Valdor" userId="" providerId="" clId="Web-{DC534902-4E82-40A2-B2AE-4289CF00CB98}" dt="2023-10-24T15:19:56.617" v="225" actId="20577"/>
      <pc:docMkLst>
        <pc:docMk/>
      </pc:docMkLst>
      <pc:sldChg chg="modSp">
        <pc:chgData name="Paula Desire Valdor" userId="" providerId="" clId="Web-{DC534902-4E82-40A2-B2AE-4289CF00CB98}" dt="2023-10-24T15:19:56.617" v="225" actId="20577"/>
        <pc:sldMkLst>
          <pc:docMk/>
          <pc:sldMk cId="0" sldId="257"/>
        </pc:sldMkLst>
        <pc:spChg chg="mod">
          <ac:chgData name="Paula Desire Valdor" userId="" providerId="" clId="Web-{DC534902-4E82-40A2-B2AE-4289CF00CB98}" dt="2023-10-24T15:19:56.617" v="225" actId="20577"/>
          <ac:spMkLst>
            <pc:docMk/>
            <pc:sldMk cId="0" sldId="257"/>
            <ac:spMk id="246" creationId="{00000000-0000-0000-0000-000000000000}"/>
          </ac:spMkLst>
        </pc:spChg>
      </pc:sldChg>
      <pc:sldChg chg="addSp modSp">
        <pc:chgData name="Paula Desire Valdor" userId="" providerId="" clId="Web-{DC534902-4E82-40A2-B2AE-4289CF00CB98}" dt="2023-10-24T15:19:21.756" v="216" actId="20577"/>
        <pc:sldMkLst>
          <pc:docMk/>
          <pc:sldMk cId="1516694917" sldId="296"/>
        </pc:sldMkLst>
        <pc:spChg chg="mod">
          <ac:chgData name="Paula Desire Valdor" userId="" providerId="" clId="Web-{DC534902-4E82-40A2-B2AE-4289CF00CB98}" dt="2023-10-24T15:17:13.970" v="108" actId="1076"/>
          <ac:spMkLst>
            <pc:docMk/>
            <pc:sldMk cId="1516694917" sldId="296"/>
            <ac:spMk id="3" creationId="{ADC0FF3C-AF9E-851B-C62F-95B9DA186BF6}"/>
          </ac:spMkLst>
        </pc:spChg>
        <pc:spChg chg="mod">
          <ac:chgData name="Paula Desire Valdor" userId="" providerId="" clId="Web-{DC534902-4E82-40A2-B2AE-4289CF00CB98}" dt="2023-10-24T15:19:21.756" v="216" actId="20577"/>
          <ac:spMkLst>
            <pc:docMk/>
            <pc:sldMk cId="1516694917" sldId="296"/>
            <ac:spMk id="11" creationId="{15945611-4000-1C71-591C-E3C3BC9FA1E2}"/>
          </ac:spMkLst>
        </pc:spChg>
        <pc:picChg chg="mod">
          <ac:chgData name="Paula Desire Valdor" userId="" providerId="" clId="Web-{DC534902-4E82-40A2-B2AE-4289CF00CB98}" dt="2023-10-24T15:17:18.595" v="109" actId="1076"/>
          <ac:picMkLst>
            <pc:docMk/>
            <pc:sldMk cId="1516694917" sldId="296"/>
            <ac:picMk id="6" creationId="{65E4F67D-9875-5B98-1E94-0E1A8CCF83E1}"/>
          </ac:picMkLst>
        </pc:picChg>
        <pc:picChg chg="add mod">
          <ac:chgData name="Paula Desire Valdor" userId="" providerId="" clId="Web-{DC534902-4E82-40A2-B2AE-4289CF00CB98}" dt="2023-10-24T15:17:08.470" v="107" actId="1076"/>
          <ac:picMkLst>
            <pc:docMk/>
            <pc:sldMk cId="1516694917" sldId="296"/>
            <ac:picMk id="7" creationId="{4E89949F-E64F-88DE-7229-FFE4E3761523}"/>
          </ac:picMkLst>
        </pc:picChg>
      </pc:sldChg>
      <pc:sldChg chg="modSp">
        <pc:chgData name="Paula Desire Valdor" userId="" providerId="" clId="Web-{DC534902-4E82-40A2-B2AE-4289CF00CB98}" dt="2023-10-24T14:42:38.947" v="43" actId="20577"/>
        <pc:sldMkLst>
          <pc:docMk/>
          <pc:sldMk cId="3704840346" sldId="304"/>
        </pc:sldMkLst>
        <pc:spChg chg="mod">
          <ac:chgData name="Paula Desire Valdor" userId="" providerId="" clId="Web-{DC534902-4E82-40A2-B2AE-4289CF00CB98}" dt="2023-10-24T14:42:38.947" v="43" actId="20577"/>
          <ac:spMkLst>
            <pc:docMk/>
            <pc:sldMk cId="3704840346" sldId="304"/>
            <ac:spMk id="3" creationId="{176943CF-345C-DEE3-EC4C-0AEDEA7D5391}"/>
          </ac:spMkLst>
        </pc:spChg>
      </pc:sldChg>
      <pc:sldChg chg="addSp delSp modSp">
        <pc:chgData name="Paula Desire Valdor" userId="" providerId="" clId="Web-{DC534902-4E82-40A2-B2AE-4289CF00CB98}" dt="2023-10-24T14:45:32.453" v="75" actId="20577"/>
        <pc:sldMkLst>
          <pc:docMk/>
          <pc:sldMk cId="507255649" sldId="306"/>
        </pc:sldMkLst>
        <pc:spChg chg="mod">
          <ac:chgData name="Paula Desire Valdor" userId="" providerId="" clId="Web-{DC534902-4E82-40A2-B2AE-4289CF00CB98}" dt="2023-10-24T14:45:12.811" v="64" actId="20577"/>
          <ac:spMkLst>
            <pc:docMk/>
            <pc:sldMk cId="507255649" sldId="306"/>
            <ac:spMk id="9" creationId="{B1FC529C-94CA-518E-04BE-0C3A5244AF04}"/>
          </ac:spMkLst>
        </pc:spChg>
        <pc:spChg chg="mod">
          <ac:chgData name="Paula Desire Valdor" userId="" providerId="" clId="Web-{DC534902-4E82-40A2-B2AE-4289CF00CB98}" dt="2023-10-24T14:45:32.453" v="75" actId="20577"/>
          <ac:spMkLst>
            <pc:docMk/>
            <pc:sldMk cId="507255649" sldId="306"/>
            <ac:spMk id="10" creationId="{E8888CCE-BC62-98FC-9950-1641A85EE0E4}"/>
          </ac:spMkLst>
        </pc:spChg>
        <pc:spChg chg="add del mod">
          <ac:chgData name="Paula Desire Valdor" userId="" providerId="" clId="Web-{DC534902-4E82-40A2-B2AE-4289CF00CB98}" dt="2023-10-24T14:44:36.279" v="47" actId="20577"/>
          <ac:spMkLst>
            <pc:docMk/>
            <pc:sldMk cId="507255649" sldId="306"/>
            <ac:spMk id="11" creationId="{BD5CAAA2-ED1E-D205-2FDF-502A1E14D752}"/>
          </ac:spMkLst>
        </pc:spChg>
      </pc:sldChg>
      <pc:sldChg chg="delSp modSp ord">
        <pc:chgData name="Paula Desire Valdor" userId="" providerId="" clId="Web-{DC534902-4E82-40A2-B2AE-4289CF00CB98}" dt="2023-10-24T14:41:25.851" v="39" actId="20577"/>
        <pc:sldMkLst>
          <pc:docMk/>
          <pc:sldMk cId="556280782" sldId="309"/>
        </pc:sldMkLst>
        <pc:spChg chg="mod">
          <ac:chgData name="Paula Desire Valdor" userId="" providerId="" clId="Web-{DC534902-4E82-40A2-B2AE-4289CF00CB98}" dt="2023-10-24T14:36:03.637" v="4" actId="20577"/>
          <ac:spMkLst>
            <pc:docMk/>
            <pc:sldMk cId="556280782" sldId="309"/>
            <ac:spMk id="2" creationId="{06417590-8EDD-79C1-722F-C3F70D79E39C}"/>
          </ac:spMkLst>
        </pc:spChg>
        <pc:spChg chg="del">
          <ac:chgData name="Paula Desire Valdor" userId="" providerId="" clId="Web-{DC534902-4E82-40A2-B2AE-4289CF00CB98}" dt="2023-10-24T14:36:12.810" v="5"/>
          <ac:spMkLst>
            <pc:docMk/>
            <pc:sldMk cId="556280782" sldId="309"/>
            <ac:spMk id="3" creationId="{DFDD3B57-B621-D475-E97A-A21160527145}"/>
          </ac:spMkLst>
        </pc:spChg>
        <pc:spChg chg="del mod">
          <ac:chgData name="Paula Desire Valdor" userId="" providerId="" clId="Web-{DC534902-4E82-40A2-B2AE-4289CF00CB98}" dt="2023-10-24T14:41:11.100" v="35"/>
          <ac:spMkLst>
            <pc:docMk/>
            <pc:sldMk cId="556280782" sldId="309"/>
            <ac:spMk id="6" creationId="{205DAFA7-69B7-68DC-8E78-B256C558A725}"/>
          </ac:spMkLst>
        </pc:spChg>
        <pc:spChg chg="mod">
          <ac:chgData name="Paula Desire Valdor" userId="" providerId="" clId="Web-{DC534902-4E82-40A2-B2AE-4289CF00CB98}" dt="2023-10-24T14:41:25.851" v="39" actId="20577"/>
          <ac:spMkLst>
            <pc:docMk/>
            <pc:sldMk cId="556280782" sldId="309"/>
            <ac:spMk id="12" creationId="{0A20FBDA-F7B9-B6A3-F3C2-94ED9DD19343}"/>
          </ac:spMkLst>
        </pc:spChg>
        <pc:cxnChg chg="mod">
          <ac:chgData name="Paula Desire Valdor" userId="" providerId="" clId="Web-{DC534902-4E82-40A2-B2AE-4289CF00CB98}" dt="2023-10-24T14:41:11.975" v="36" actId="1076"/>
          <ac:cxnSpMkLst>
            <pc:docMk/>
            <pc:sldMk cId="556280782" sldId="309"/>
            <ac:cxnSpMk id="13" creationId="{51DF69E5-D26B-C1C8-E953-B9238400CEC8}"/>
          </ac:cxnSpMkLst>
        </pc:cxnChg>
      </pc:sldChg>
      <pc:sldChg chg="modSp">
        <pc:chgData name="Paula Desire Valdor" userId="" providerId="" clId="Web-{DC534902-4E82-40A2-B2AE-4289CF00CB98}" dt="2023-10-24T15:12:46.131" v="77" actId="20577"/>
        <pc:sldMkLst>
          <pc:docMk/>
          <pc:sldMk cId="2609353618" sldId="310"/>
        </pc:sldMkLst>
        <pc:spChg chg="mod">
          <ac:chgData name="Paula Desire Valdor" userId="" providerId="" clId="Web-{DC534902-4E82-40A2-B2AE-4289CF00CB98}" dt="2023-10-24T15:12:46.131" v="77" actId="20577"/>
          <ac:spMkLst>
            <pc:docMk/>
            <pc:sldMk cId="2609353618" sldId="310"/>
            <ac:spMk id="267" creationId="{00000000-0000-0000-0000-000000000000}"/>
          </ac:spMkLst>
        </pc:spChg>
      </pc:sldChg>
      <pc:sldChg chg="modSp">
        <pc:chgData name="Paula Desire Valdor" userId="" providerId="" clId="Web-{DC534902-4E82-40A2-B2AE-4289CF00CB98}" dt="2023-10-24T15:19:44.023" v="217" actId="20577"/>
        <pc:sldMkLst>
          <pc:docMk/>
          <pc:sldMk cId="3835350419" sldId="318"/>
        </pc:sldMkLst>
        <pc:spChg chg="mod">
          <ac:chgData name="Paula Desire Valdor" userId="" providerId="" clId="Web-{DC534902-4E82-40A2-B2AE-4289CF00CB98}" dt="2023-10-24T15:19:44.023" v="217" actId="20577"/>
          <ac:spMkLst>
            <pc:docMk/>
            <pc:sldMk cId="3835350419" sldId="318"/>
            <ac:spMk id="286" creationId="{00000000-0000-0000-0000-000000000000}"/>
          </ac:spMkLst>
        </pc:spChg>
      </pc:sldChg>
    </pc:docChg>
  </pc:docChgLst>
  <pc:docChgLst>
    <pc:chgData name="Paula Desire Valdor" clId="Web-{98996498-9FA2-45C7-83BA-65225EEA3729}"/>
    <pc:docChg chg="addSld delSld modSld">
      <pc:chgData name="Paula Desire Valdor" userId="" providerId="" clId="Web-{98996498-9FA2-45C7-83BA-65225EEA3729}" dt="2023-10-18T15:26:54.113" v="817" actId="20577"/>
      <pc:docMkLst>
        <pc:docMk/>
      </pc:docMkLst>
      <pc:sldChg chg="modSp">
        <pc:chgData name="Paula Desire Valdor" userId="" providerId="" clId="Web-{98996498-9FA2-45C7-83BA-65225EEA3729}" dt="2023-10-18T15:14:37.803" v="608" actId="20577"/>
        <pc:sldMkLst>
          <pc:docMk/>
          <pc:sldMk cId="0" sldId="257"/>
        </pc:sldMkLst>
        <pc:spChg chg="mod">
          <ac:chgData name="Paula Desire Valdor" userId="" providerId="" clId="Web-{98996498-9FA2-45C7-83BA-65225EEA3729}" dt="2023-10-18T15:14:37.803" v="608" actId="20577"/>
          <ac:spMkLst>
            <pc:docMk/>
            <pc:sldMk cId="0" sldId="257"/>
            <ac:spMk id="246" creationId="{00000000-0000-0000-0000-000000000000}"/>
          </ac:spMkLst>
        </pc:spChg>
      </pc:sldChg>
      <pc:sldChg chg="modSp">
        <pc:chgData name="Paula Desire Valdor" userId="" providerId="" clId="Web-{98996498-9FA2-45C7-83BA-65225EEA3729}" dt="2023-10-18T15:23:12.042" v="782" actId="20577"/>
        <pc:sldMkLst>
          <pc:docMk/>
          <pc:sldMk cId="0" sldId="261"/>
        </pc:sldMkLst>
        <pc:spChg chg="mod">
          <ac:chgData name="Paula Desire Valdor" userId="" providerId="" clId="Web-{98996498-9FA2-45C7-83BA-65225EEA3729}" dt="2023-10-18T15:23:12.042" v="782" actId="20577"/>
          <ac:spMkLst>
            <pc:docMk/>
            <pc:sldMk cId="0" sldId="261"/>
            <ac:spMk id="266" creationId="{00000000-0000-0000-0000-000000000000}"/>
          </ac:spMkLst>
        </pc:spChg>
      </pc:sldChg>
      <pc:sldChg chg="addSp delSp modSp">
        <pc:chgData name="Paula Desire Valdor" userId="" providerId="" clId="Web-{98996498-9FA2-45C7-83BA-65225EEA3729}" dt="2023-10-18T14:52:10.784" v="411" actId="20577"/>
        <pc:sldMkLst>
          <pc:docMk/>
          <pc:sldMk cId="3704840346" sldId="304"/>
        </pc:sldMkLst>
        <pc:spChg chg="mod">
          <ac:chgData name="Paula Desire Valdor" userId="" providerId="" clId="Web-{98996498-9FA2-45C7-83BA-65225EEA3729}" dt="2023-10-18T12:50:55.834" v="35" actId="1076"/>
          <ac:spMkLst>
            <pc:docMk/>
            <pc:sldMk cId="3704840346" sldId="304"/>
            <ac:spMk id="3" creationId="{176943CF-345C-DEE3-EC4C-0AEDEA7D5391}"/>
          </ac:spMkLst>
        </pc:spChg>
        <pc:spChg chg="add mod">
          <ac:chgData name="Paula Desire Valdor" userId="" providerId="" clId="Web-{98996498-9FA2-45C7-83BA-65225EEA3729}" dt="2023-10-18T12:49:49.363" v="12"/>
          <ac:spMkLst>
            <pc:docMk/>
            <pc:sldMk cId="3704840346" sldId="304"/>
            <ac:spMk id="5" creationId="{789F4C40-32D7-4B18-B261-5029E802892E}"/>
          </ac:spMkLst>
        </pc:spChg>
        <pc:spChg chg="add del mod">
          <ac:chgData name="Paula Desire Valdor" userId="" providerId="" clId="Web-{98996498-9FA2-45C7-83BA-65225EEA3729}" dt="2023-10-18T13:03:08.506" v="122"/>
          <ac:spMkLst>
            <pc:docMk/>
            <pc:sldMk cId="3704840346" sldId="304"/>
            <ac:spMk id="7" creationId="{D82E1871-89EA-F512-ED89-5843B7706608}"/>
          </ac:spMkLst>
        </pc:spChg>
        <pc:spChg chg="add del">
          <ac:chgData name="Paula Desire Valdor" userId="" providerId="" clId="Web-{98996498-9FA2-45C7-83BA-65225EEA3729}" dt="2023-10-18T13:02:33.255" v="107"/>
          <ac:spMkLst>
            <pc:docMk/>
            <pc:sldMk cId="3704840346" sldId="304"/>
            <ac:spMk id="9" creationId="{2509361B-FB2E-1E86-5F84-677D474D49A6}"/>
          </ac:spMkLst>
        </pc:spChg>
        <pc:spChg chg="mod">
          <ac:chgData name="Paula Desire Valdor" userId="" providerId="" clId="Web-{98996498-9FA2-45C7-83BA-65225EEA3729}" dt="2023-10-18T14:52:10.784" v="411" actId="20577"/>
          <ac:spMkLst>
            <pc:docMk/>
            <pc:sldMk cId="3704840346" sldId="304"/>
            <ac:spMk id="257" creationId="{00000000-0000-0000-0000-000000000000}"/>
          </ac:spMkLst>
        </pc:spChg>
        <pc:spChg chg="mod">
          <ac:chgData name="Paula Desire Valdor" userId="" providerId="" clId="Web-{98996498-9FA2-45C7-83BA-65225EEA3729}" dt="2023-10-18T12:49:11.784" v="4" actId="14100"/>
          <ac:spMkLst>
            <pc:docMk/>
            <pc:sldMk cId="3704840346" sldId="304"/>
            <ac:spMk id="259" creationId="{00000000-0000-0000-0000-000000000000}"/>
          </ac:spMkLst>
        </pc:spChg>
      </pc:sldChg>
      <pc:sldChg chg="addSp delSp modSp">
        <pc:chgData name="Paula Desire Valdor" userId="" providerId="" clId="Web-{98996498-9FA2-45C7-83BA-65225EEA3729}" dt="2023-10-18T15:16:44.043" v="649" actId="1076"/>
        <pc:sldMkLst>
          <pc:docMk/>
          <pc:sldMk cId="507255649" sldId="306"/>
        </pc:sldMkLst>
        <pc:spChg chg="del mod">
          <ac:chgData name="Paula Desire Valdor" userId="" providerId="" clId="Web-{98996498-9FA2-45C7-83BA-65225EEA3729}" dt="2023-10-18T15:15:42.275" v="639"/>
          <ac:spMkLst>
            <pc:docMk/>
            <pc:sldMk cId="507255649" sldId="306"/>
            <ac:spMk id="2" creationId="{06417590-8EDD-79C1-722F-C3F70D79E39C}"/>
          </ac:spMkLst>
        </pc:spChg>
        <pc:spChg chg="add mod">
          <ac:chgData name="Paula Desire Valdor" userId="" providerId="" clId="Web-{98996498-9FA2-45C7-83BA-65225EEA3729}" dt="2023-10-18T13:00:09.908" v="63" actId="1076"/>
          <ac:spMkLst>
            <pc:docMk/>
            <pc:sldMk cId="507255649" sldId="306"/>
            <ac:spMk id="5" creationId="{2678F86E-FA12-377E-E584-2F9482C8762E}"/>
          </ac:spMkLst>
        </pc:spChg>
        <pc:spChg chg="mod">
          <ac:chgData name="Paula Desire Valdor" userId="" providerId="" clId="Web-{98996498-9FA2-45C7-83BA-65225EEA3729}" dt="2023-10-18T15:14:23.256" v="606" actId="1076"/>
          <ac:spMkLst>
            <pc:docMk/>
            <pc:sldMk cId="507255649" sldId="306"/>
            <ac:spMk id="6" creationId="{205DAFA7-69B7-68DC-8E78-B256C558A725}"/>
          </ac:spMkLst>
        </pc:spChg>
        <pc:spChg chg="mod">
          <ac:chgData name="Paula Desire Valdor" userId="" providerId="" clId="Web-{98996498-9FA2-45C7-83BA-65225EEA3729}" dt="2023-10-18T13:00:06.111" v="62" actId="1076"/>
          <ac:spMkLst>
            <pc:docMk/>
            <pc:sldMk cId="507255649" sldId="306"/>
            <ac:spMk id="8" creationId="{6765A8CA-3DC3-2BB3-D289-8BD566F7BEB7}"/>
          </ac:spMkLst>
        </pc:spChg>
        <pc:spChg chg="add mod">
          <ac:chgData name="Paula Desire Valdor" userId="" providerId="" clId="Web-{98996498-9FA2-45C7-83BA-65225EEA3729}" dt="2023-10-18T15:16:38.183" v="648" actId="1076"/>
          <ac:spMkLst>
            <pc:docMk/>
            <pc:sldMk cId="507255649" sldId="306"/>
            <ac:spMk id="9" creationId="{B1FC529C-94CA-518E-04BE-0C3A5244AF04}"/>
          </ac:spMkLst>
        </pc:spChg>
        <pc:spChg chg="add mod">
          <ac:chgData name="Paula Desire Valdor" userId="" providerId="" clId="Web-{98996498-9FA2-45C7-83BA-65225EEA3729}" dt="2023-10-18T15:16:44.043" v="649" actId="1076"/>
          <ac:spMkLst>
            <pc:docMk/>
            <pc:sldMk cId="507255649" sldId="306"/>
            <ac:spMk id="10" creationId="{E8888CCE-BC62-98FC-9950-1641A85EE0E4}"/>
          </ac:spMkLst>
        </pc:spChg>
        <pc:spChg chg="add mod">
          <ac:chgData name="Paula Desire Valdor" userId="" providerId="" clId="Web-{98996498-9FA2-45C7-83BA-65225EEA3729}" dt="2023-10-18T15:12:10.845" v="519" actId="20577"/>
          <ac:spMkLst>
            <pc:docMk/>
            <pc:sldMk cId="507255649" sldId="306"/>
            <ac:spMk id="11" creationId="{BD5CAAA2-ED1E-D205-2FDF-502A1E14D752}"/>
          </ac:spMkLst>
        </pc:spChg>
        <pc:spChg chg="add del">
          <ac:chgData name="Paula Desire Valdor" userId="" providerId="" clId="Web-{98996498-9FA2-45C7-83BA-65225EEA3729}" dt="2023-10-18T14:52:34.269" v="415"/>
          <ac:spMkLst>
            <pc:docMk/>
            <pc:sldMk cId="507255649" sldId="306"/>
            <ac:spMk id="13" creationId="{8A5CC555-794B-A164-B001-82FBDAABAA8E}"/>
          </ac:spMkLst>
        </pc:spChg>
        <pc:spChg chg="add mod">
          <ac:chgData name="Paula Desire Valdor" userId="" providerId="" clId="Web-{98996498-9FA2-45C7-83BA-65225EEA3729}" dt="2023-10-18T15:14:11.646" v="604"/>
          <ac:spMkLst>
            <pc:docMk/>
            <pc:sldMk cId="507255649" sldId="306"/>
            <ac:spMk id="14" creationId="{F565CFFF-68BF-7B05-06BA-C23174BA3E87}"/>
          </ac:spMkLst>
        </pc:spChg>
        <pc:spChg chg="mod">
          <ac:chgData name="Paula Desire Valdor" userId="" providerId="" clId="Web-{98996498-9FA2-45C7-83BA-65225EEA3729}" dt="2023-10-18T14:52:16.534" v="412" actId="20577"/>
          <ac:spMkLst>
            <pc:docMk/>
            <pc:sldMk cId="507255649" sldId="306"/>
            <ac:spMk id="257" creationId="{00000000-0000-0000-0000-000000000000}"/>
          </ac:spMkLst>
        </pc:spChg>
        <pc:picChg chg="add del mod">
          <ac:chgData name="Paula Desire Valdor" userId="" providerId="" clId="Web-{98996498-9FA2-45C7-83BA-65225EEA3729}" dt="2023-10-18T12:58:26.797" v="48"/>
          <ac:picMkLst>
            <pc:docMk/>
            <pc:sldMk cId="507255649" sldId="306"/>
            <ac:picMk id="3" creationId="{94B8AD21-E70E-0A84-1ED0-04E53B533549}"/>
          </ac:picMkLst>
        </pc:picChg>
        <pc:picChg chg="add mod">
          <ac:chgData name="Paula Desire Valdor" userId="" providerId="" clId="Web-{98996498-9FA2-45C7-83BA-65225EEA3729}" dt="2023-10-18T15:16:29.729" v="645" actId="1076"/>
          <ac:picMkLst>
            <pc:docMk/>
            <pc:sldMk cId="507255649" sldId="306"/>
            <ac:picMk id="4" creationId="{728A3BDA-3838-17EB-4539-BEEB13096856}"/>
          </ac:picMkLst>
        </pc:picChg>
        <pc:picChg chg="mod">
          <ac:chgData name="Paula Desire Valdor" userId="" providerId="" clId="Web-{98996498-9FA2-45C7-83BA-65225EEA3729}" dt="2023-10-18T15:16:31.136" v="646" actId="1076"/>
          <ac:picMkLst>
            <pc:docMk/>
            <pc:sldMk cId="507255649" sldId="306"/>
            <ac:picMk id="7" creationId="{1617D010-E40E-6446-BEAA-4282E346055A}"/>
          </ac:picMkLst>
        </pc:picChg>
      </pc:sldChg>
      <pc:sldChg chg="del">
        <pc:chgData name="Paula Desire Valdor" userId="" providerId="" clId="Web-{98996498-9FA2-45C7-83BA-65225EEA3729}" dt="2023-10-18T12:49:20.597" v="5"/>
        <pc:sldMkLst>
          <pc:docMk/>
          <pc:sldMk cId="1903534627" sldId="307"/>
        </pc:sldMkLst>
      </pc:sldChg>
      <pc:sldChg chg="addSp delSp modSp add replId">
        <pc:chgData name="Paula Desire Valdor" userId="" providerId="" clId="Web-{98996498-9FA2-45C7-83BA-65225EEA3729}" dt="2023-10-18T15:25:42.532" v="808" actId="20577"/>
        <pc:sldMkLst>
          <pc:docMk/>
          <pc:sldMk cId="556280782" sldId="309"/>
        </pc:sldMkLst>
        <pc:spChg chg="mod">
          <ac:chgData name="Paula Desire Valdor" userId="" providerId="" clId="Web-{98996498-9FA2-45C7-83BA-65225EEA3729}" dt="2023-10-18T15:23:57.528" v="805" actId="1076"/>
          <ac:spMkLst>
            <pc:docMk/>
            <pc:sldMk cId="556280782" sldId="309"/>
            <ac:spMk id="2" creationId="{06417590-8EDD-79C1-722F-C3F70D79E39C}"/>
          </ac:spMkLst>
        </pc:spChg>
        <pc:spChg chg="add mod">
          <ac:chgData name="Paula Desire Valdor" userId="" providerId="" clId="Web-{98996498-9FA2-45C7-83BA-65225EEA3729}" dt="2023-10-18T15:23:49.199" v="804" actId="20577"/>
          <ac:spMkLst>
            <pc:docMk/>
            <pc:sldMk cId="556280782" sldId="309"/>
            <ac:spMk id="3" creationId="{DFDD3B57-B621-D475-E97A-A21160527145}"/>
          </ac:spMkLst>
        </pc:spChg>
        <pc:spChg chg="del">
          <ac:chgData name="Paula Desire Valdor" userId="" providerId="" clId="Web-{98996498-9FA2-45C7-83BA-65225EEA3729}" dt="2023-10-18T15:19:55.784" v="703"/>
          <ac:spMkLst>
            <pc:docMk/>
            <pc:sldMk cId="556280782" sldId="309"/>
            <ac:spMk id="5" creationId="{2678F86E-FA12-377E-E584-2F9482C8762E}"/>
          </ac:spMkLst>
        </pc:spChg>
        <pc:spChg chg="mod">
          <ac:chgData name="Paula Desire Valdor" userId="" providerId="" clId="Web-{98996498-9FA2-45C7-83BA-65225EEA3729}" dt="2023-10-18T15:15:03.539" v="614" actId="20577"/>
          <ac:spMkLst>
            <pc:docMk/>
            <pc:sldMk cId="556280782" sldId="309"/>
            <ac:spMk id="6" creationId="{205DAFA7-69B7-68DC-8E78-B256C558A725}"/>
          </ac:spMkLst>
        </pc:spChg>
        <pc:spChg chg="del">
          <ac:chgData name="Paula Desire Valdor" userId="" providerId="" clId="Web-{98996498-9FA2-45C7-83BA-65225EEA3729}" dt="2023-10-18T15:15:04.320" v="615"/>
          <ac:spMkLst>
            <pc:docMk/>
            <pc:sldMk cId="556280782" sldId="309"/>
            <ac:spMk id="9" creationId="{B1FC529C-94CA-518E-04BE-0C3A5244AF04}"/>
          </ac:spMkLst>
        </pc:spChg>
        <pc:spChg chg="del">
          <ac:chgData name="Paula Desire Valdor" userId="" providerId="" clId="Web-{98996498-9FA2-45C7-83BA-65225EEA3729}" dt="2023-10-18T15:15:07.461" v="619"/>
          <ac:spMkLst>
            <pc:docMk/>
            <pc:sldMk cId="556280782" sldId="309"/>
            <ac:spMk id="10" creationId="{E8888CCE-BC62-98FC-9950-1641A85EE0E4}"/>
          </ac:spMkLst>
        </pc:spChg>
        <pc:spChg chg="del">
          <ac:chgData name="Paula Desire Valdor" userId="" providerId="" clId="Web-{98996498-9FA2-45C7-83BA-65225EEA3729}" dt="2023-10-18T15:15:05.679" v="616"/>
          <ac:spMkLst>
            <pc:docMk/>
            <pc:sldMk cId="556280782" sldId="309"/>
            <ac:spMk id="11" creationId="{BD5CAAA2-ED1E-D205-2FDF-502A1E14D752}"/>
          </ac:spMkLst>
        </pc:spChg>
        <pc:spChg chg="add mod">
          <ac:chgData name="Paula Desire Valdor" userId="" providerId="" clId="Web-{98996498-9FA2-45C7-83BA-65225EEA3729}" dt="2023-10-18T15:22:57.572" v="780" actId="20577"/>
          <ac:spMkLst>
            <pc:docMk/>
            <pc:sldMk cId="556280782" sldId="309"/>
            <ac:spMk id="12" creationId="{0A20FBDA-F7B9-B6A3-F3C2-94ED9DD19343}"/>
          </ac:spMkLst>
        </pc:spChg>
        <pc:spChg chg="del">
          <ac:chgData name="Paula Desire Valdor" userId="" providerId="" clId="Web-{98996498-9FA2-45C7-83BA-65225EEA3729}" dt="2023-10-18T15:15:01.039" v="612"/>
          <ac:spMkLst>
            <pc:docMk/>
            <pc:sldMk cId="556280782" sldId="309"/>
            <ac:spMk id="14" creationId="{F565CFFF-68BF-7B05-06BA-C23174BA3E87}"/>
          </ac:spMkLst>
        </pc:spChg>
        <pc:spChg chg="mod">
          <ac:chgData name="Paula Desire Valdor" userId="" providerId="" clId="Web-{98996498-9FA2-45C7-83BA-65225EEA3729}" dt="2023-10-18T15:25:42.532" v="808" actId="20577"/>
          <ac:spMkLst>
            <pc:docMk/>
            <pc:sldMk cId="556280782" sldId="309"/>
            <ac:spMk id="257" creationId="{00000000-0000-0000-0000-000000000000}"/>
          </ac:spMkLst>
        </pc:spChg>
        <pc:spChg chg="mod">
          <ac:chgData name="Paula Desire Valdor" userId="" providerId="" clId="Web-{98996498-9FA2-45C7-83BA-65225EEA3729}" dt="2023-10-18T15:14:58.226" v="611" actId="20577"/>
          <ac:spMkLst>
            <pc:docMk/>
            <pc:sldMk cId="556280782" sldId="309"/>
            <ac:spMk id="259" creationId="{00000000-0000-0000-0000-000000000000}"/>
          </ac:spMkLst>
        </pc:spChg>
        <pc:picChg chg="del">
          <ac:chgData name="Paula Desire Valdor" userId="" providerId="" clId="Web-{98996498-9FA2-45C7-83BA-65225EEA3729}" dt="2023-10-18T15:15:06.226" v="617"/>
          <ac:picMkLst>
            <pc:docMk/>
            <pc:sldMk cId="556280782" sldId="309"/>
            <ac:picMk id="4" creationId="{728A3BDA-3838-17EB-4539-BEEB13096856}"/>
          </ac:picMkLst>
        </pc:picChg>
        <pc:picChg chg="del">
          <ac:chgData name="Paula Desire Valdor" userId="" providerId="" clId="Web-{98996498-9FA2-45C7-83BA-65225EEA3729}" dt="2023-10-18T15:15:06.523" v="618"/>
          <ac:picMkLst>
            <pc:docMk/>
            <pc:sldMk cId="556280782" sldId="309"/>
            <ac:picMk id="7" creationId="{1617D010-E40E-6446-BEAA-4282E346055A}"/>
          </ac:picMkLst>
        </pc:picChg>
        <pc:cxnChg chg="add mod">
          <ac:chgData name="Paula Desire Valdor" userId="" providerId="" clId="Web-{98996498-9FA2-45C7-83BA-65225EEA3729}" dt="2023-10-18T15:21:50.945" v="767"/>
          <ac:cxnSpMkLst>
            <pc:docMk/>
            <pc:sldMk cId="556280782" sldId="309"/>
            <ac:cxnSpMk id="13" creationId="{51DF69E5-D26B-C1C8-E953-B9238400CEC8}"/>
          </ac:cxnSpMkLst>
        </pc:cxnChg>
      </pc:sldChg>
      <pc:sldChg chg="modSp add replId">
        <pc:chgData name="Paula Desire Valdor" userId="" providerId="" clId="Web-{98996498-9FA2-45C7-83BA-65225EEA3729}" dt="2023-10-18T15:26:54.113" v="817" actId="20577"/>
        <pc:sldMkLst>
          <pc:docMk/>
          <pc:sldMk cId="2609353618" sldId="310"/>
        </pc:sldMkLst>
        <pc:spChg chg="mod">
          <ac:chgData name="Paula Desire Valdor" userId="" providerId="" clId="Web-{98996498-9FA2-45C7-83BA-65225EEA3729}" dt="2023-10-18T15:26:54.113" v="817" actId="20577"/>
          <ac:spMkLst>
            <pc:docMk/>
            <pc:sldMk cId="2609353618" sldId="310"/>
            <ac:spMk id="267" creationId="{00000000-0000-0000-0000-000000000000}"/>
          </ac:spMkLst>
        </pc:spChg>
      </pc:sldChg>
    </pc:docChg>
  </pc:docChgLst>
  <pc:docChgLst>
    <pc:chgData name="Paula Desire Valdor" clId="Web-{357470BE-3AA8-4840-A7F0-2DDF9A62AA53}"/>
    <pc:docChg chg="addSld delSld modSld">
      <pc:chgData name="Paula Desire Valdor" userId="" providerId="" clId="Web-{357470BE-3AA8-4840-A7F0-2DDF9A62AA53}" dt="2024-03-13T07:17:38.388" v="875" actId="14100"/>
      <pc:docMkLst>
        <pc:docMk/>
      </pc:docMkLst>
      <pc:sldChg chg="addSp delSp modSp">
        <pc:chgData name="Paula Desire Valdor" userId="" providerId="" clId="Web-{357470BE-3AA8-4840-A7F0-2DDF9A62AA53}" dt="2024-03-13T07:12:51.363" v="835" actId="20577"/>
        <pc:sldMkLst>
          <pc:docMk/>
          <pc:sldMk cId="3117175213" sldId="299"/>
        </pc:sldMkLst>
        <pc:spChg chg="add del mod">
          <ac:chgData name="Paula Desire Valdor" userId="" providerId="" clId="Web-{357470BE-3AA8-4840-A7F0-2DDF9A62AA53}" dt="2024-03-13T07:02:16.076" v="577"/>
          <ac:spMkLst>
            <pc:docMk/>
            <pc:sldMk cId="3117175213" sldId="299"/>
            <ac:spMk id="2" creationId="{1BAAC5FB-18E0-ED99-A3F3-BC5501F3FE64}"/>
          </ac:spMkLst>
        </pc:spChg>
        <pc:spChg chg="add mod">
          <ac:chgData name="Paula Desire Valdor" userId="" providerId="" clId="Web-{357470BE-3AA8-4840-A7F0-2DDF9A62AA53}" dt="2024-03-13T07:03:33.829" v="588" actId="1076"/>
          <ac:spMkLst>
            <pc:docMk/>
            <pc:sldMk cId="3117175213" sldId="299"/>
            <ac:spMk id="8" creationId="{34732971-C98A-558F-2498-43708382BA42}"/>
          </ac:spMkLst>
        </pc:spChg>
        <pc:spChg chg="add mod">
          <ac:chgData name="Paula Desire Valdor" userId="" providerId="" clId="Web-{357470BE-3AA8-4840-A7F0-2DDF9A62AA53}" dt="2024-03-13T07:03:56.939" v="592" actId="1076"/>
          <ac:spMkLst>
            <pc:docMk/>
            <pc:sldMk cId="3117175213" sldId="299"/>
            <ac:spMk id="10" creationId="{6D728A13-0EE8-EC3D-0F4E-582F2ABE75B0}"/>
          </ac:spMkLst>
        </pc:spChg>
        <pc:spChg chg="add mod">
          <ac:chgData name="Paula Desire Valdor" userId="" providerId="" clId="Web-{357470BE-3AA8-4840-A7F0-2DDF9A62AA53}" dt="2024-03-13T07:12:12.533" v="831" actId="1076"/>
          <ac:spMkLst>
            <pc:docMk/>
            <pc:sldMk cId="3117175213" sldId="299"/>
            <ac:spMk id="14" creationId="{A6BE4B21-4B29-7A6A-D0A4-0EE8E97B8E1D}"/>
          </ac:spMkLst>
        </pc:spChg>
        <pc:spChg chg="mod">
          <ac:chgData name="Paula Desire Valdor" userId="" providerId="" clId="Web-{357470BE-3AA8-4840-A7F0-2DDF9A62AA53}" dt="2024-03-13T07:12:51.363" v="835" actId="20577"/>
          <ac:spMkLst>
            <pc:docMk/>
            <pc:sldMk cId="3117175213" sldId="299"/>
            <ac:spMk id="16" creationId="{6E0C4B24-DFA4-2243-3B7A-18D80BA20FB5}"/>
          </ac:spMkLst>
        </pc:spChg>
        <pc:spChg chg="mod">
          <ac:chgData name="Paula Desire Valdor" userId="" providerId="" clId="Web-{357470BE-3AA8-4840-A7F0-2DDF9A62AA53}" dt="2024-03-13T06:57:29.317" v="570" actId="20577"/>
          <ac:spMkLst>
            <pc:docMk/>
            <pc:sldMk cId="3117175213" sldId="299"/>
            <ac:spMk id="18" creationId="{5613F871-24D8-E949-2C9A-F2F41AE4C283}"/>
          </ac:spMkLst>
        </pc:spChg>
        <pc:spChg chg="mod">
          <ac:chgData name="Paula Desire Valdor" userId="" providerId="" clId="Web-{357470BE-3AA8-4840-A7F0-2DDF9A62AA53}" dt="2024-03-13T07:11:56.955" v="827" actId="20577"/>
          <ac:spMkLst>
            <pc:docMk/>
            <pc:sldMk cId="3117175213" sldId="299"/>
            <ac:spMk id="20" creationId="{45F3AE74-9195-8946-FA62-5777A112BC83}"/>
          </ac:spMkLst>
        </pc:spChg>
        <pc:spChg chg="mod">
          <ac:chgData name="Paula Desire Valdor" userId="" providerId="" clId="Web-{357470BE-3AA8-4840-A7F0-2DDF9A62AA53}" dt="2024-03-13T06:51:33.649" v="386" actId="20577"/>
          <ac:spMkLst>
            <pc:docMk/>
            <pc:sldMk cId="3117175213" sldId="299"/>
            <ac:spMk id="327" creationId="{00000000-0000-0000-0000-000000000000}"/>
          </ac:spMkLst>
        </pc:spChg>
        <pc:spChg chg="del">
          <ac:chgData name="Paula Desire Valdor" userId="" providerId="" clId="Web-{357470BE-3AA8-4840-A7F0-2DDF9A62AA53}" dt="2024-03-13T07:07:33.884" v="691"/>
          <ac:spMkLst>
            <pc:docMk/>
            <pc:sldMk cId="3117175213" sldId="299"/>
            <ac:spMk id="328" creationId="{00000000-0000-0000-0000-000000000000}"/>
          </ac:spMkLst>
        </pc:spChg>
        <pc:picChg chg="add del mod">
          <ac:chgData name="Paula Desire Valdor" userId="" providerId="" clId="Web-{357470BE-3AA8-4840-A7F0-2DDF9A62AA53}" dt="2024-03-13T07:02:54.281" v="580"/>
          <ac:picMkLst>
            <pc:docMk/>
            <pc:sldMk cId="3117175213" sldId="299"/>
            <ac:picMk id="4" creationId="{C3D75C8B-A706-EA31-D20E-392348D26403}"/>
          </ac:picMkLst>
        </pc:picChg>
        <pc:picChg chg="add mod">
          <ac:chgData name="Paula Desire Valdor" userId="" providerId="" clId="Web-{357470BE-3AA8-4840-A7F0-2DDF9A62AA53}" dt="2024-03-13T07:07:38.352" v="693" actId="1076"/>
          <ac:picMkLst>
            <pc:docMk/>
            <pc:sldMk cId="3117175213" sldId="299"/>
            <ac:picMk id="6" creationId="{01AD42A4-1773-D3EF-B23E-B6DEAD499EEF}"/>
          </ac:picMkLst>
        </pc:picChg>
        <pc:picChg chg="add mod">
          <ac:chgData name="Paula Desire Valdor" userId="" providerId="" clId="Web-{357470BE-3AA8-4840-A7F0-2DDF9A62AA53}" dt="2024-03-13T07:12:16.002" v="833" actId="1076"/>
          <ac:picMkLst>
            <pc:docMk/>
            <pc:sldMk cId="3117175213" sldId="299"/>
            <ac:picMk id="13" creationId="{85E7050D-DDF5-802C-5C0A-9AEA8059157B}"/>
          </ac:picMkLst>
        </pc:picChg>
        <pc:picChg chg="del">
          <ac:chgData name="Paula Desire Valdor" userId="" providerId="" clId="Web-{357470BE-3AA8-4840-A7F0-2DDF9A62AA53}" dt="2024-03-13T07:01:57.279" v="571"/>
          <ac:picMkLst>
            <pc:docMk/>
            <pc:sldMk cId="3117175213" sldId="299"/>
            <ac:picMk id="22" creationId="{B656094E-63F8-7A9F-AA31-A4ABC1844B11}"/>
          </ac:picMkLst>
        </pc:picChg>
        <pc:cxnChg chg="add mod">
          <ac:chgData name="Paula Desire Valdor" userId="" providerId="" clId="Web-{357470BE-3AA8-4840-A7F0-2DDF9A62AA53}" dt="2024-03-13T07:04:14.236" v="594" actId="1076"/>
          <ac:cxnSpMkLst>
            <pc:docMk/>
            <pc:sldMk cId="3117175213" sldId="299"/>
            <ac:cxnSpMk id="12" creationId="{990D32B8-0A09-15A4-2BDF-2F3582308576}"/>
          </ac:cxnSpMkLst>
        </pc:cxnChg>
        <pc:cxnChg chg="mod ord">
          <ac:chgData name="Paula Desire Valdor" userId="" providerId="" clId="Web-{357470BE-3AA8-4840-A7F0-2DDF9A62AA53}" dt="2024-03-13T07:08:01.025" v="702" actId="14100"/>
          <ac:cxnSpMkLst>
            <pc:docMk/>
            <pc:sldMk cId="3117175213" sldId="299"/>
            <ac:cxnSpMk id="23" creationId="{6109EE48-6987-EEC9-D540-08D52ED3FC42}"/>
          </ac:cxnSpMkLst>
        </pc:cxnChg>
      </pc:sldChg>
      <pc:sldChg chg="delSp del">
        <pc:chgData name="Paula Desire Valdor" userId="" providerId="" clId="Web-{357470BE-3AA8-4840-A7F0-2DDF9A62AA53}" dt="2024-03-13T06:45:59.029" v="155"/>
        <pc:sldMkLst>
          <pc:docMk/>
          <pc:sldMk cId="3835350419" sldId="318"/>
        </pc:sldMkLst>
        <pc:spChg chg="del">
          <ac:chgData name="Paula Desire Valdor" userId="" providerId="" clId="Web-{357470BE-3AA8-4840-A7F0-2DDF9A62AA53}" dt="2024-03-13T06:36:11.385" v="51"/>
          <ac:spMkLst>
            <pc:docMk/>
            <pc:sldMk cId="3835350419" sldId="318"/>
            <ac:spMk id="5" creationId="{1A741325-9F01-3888-A3C9-5B829105C0C1}"/>
          </ac:spMkLst>
        </pc:spChg>
        <pc:picChg chg="del">
          <ac:chgData name="Paula Desire Valdor" userId="" providerId="" clId="Web-{357470BE-3AA8-4840-A7F0-2DDF9A62AA53}" dt="2024-03-13T06:40:30.612" v="127"/>
          <ac:picMkLst>
            <pc:docMk/>
            <pc:sldMk cId="3835350419" sldId="318"/>
            <ac:picMk id="9" creationId="{38ACF6C6-B080-CA92-7560-EB8476332D20}"/>
          </ac:picMkLst>
        </pc:picChg>
      </pc:sldChg>
      <pc:sldChg chg="addSp modSp">
        <pc:chgData name="Paula Desire Valdor" userId="" providerId="" clId="Web-{357470BE-3AA8-4840-A7F0-2DDF9A62AA53}" dt="2024-03-13T06:40:51.581" v="137" actId="20577"/>
        <pc:sldMkLst>
          <pc:docMk/>
          <pc:sldMk cId="2948553450" sldId="331"/>
        </pc:sldMkLst>
        <pc:spChg chg="mod">
          <ac:chgData name="Paula Desire Valdor" userId="" providerId="" clId="Web-{357470BE-3AA8-4840-A7F0-2DDF9A62AA53}" dt="2024-03-13T06:35:56.337" v="39" actId="20577"/>
          <ac:spMkLst>
            <pc:docMk/>
            <pc:sldMk cId="2948553450" sldId="331"/>
            <ac:spMk id="2" creationId="{77C50E17-B9A0-BFDF-65D1-8E85FE18800C}"/>
          </ac:spMkLst>
        </pc:spChg>
        <pc:spChg chg="add mod">
          <ac:chgData name="Paula Desire Valdor" userId="" providerId="" clId="Web-{357470BE-3AA8-4840-A7F0-2DDF9A62AA53}" dt="2024-03-13T06:37:47.450" v="84" actId="1076"/>
          <ac:spMkLst>
            <pc:docMk/>
            <pc:sldMk cId="2948553450" sldId="331"/>
            <ac:spMk id="3" creationId="{1A741325-9F01-3888-A3C9-5B829105C0C1}"/>
          </ac:spMkLst>
        </pc:spChg>
        <pc:spChg chg="mod">
          <ac:chgData name="Paula Desire Valdor" userId="" providerId="" clId="Web-{357470BE-3AA8-4840-A7F0-2DDF9A62AA53}" dt="2024-03-13T06:35:40.024" v="21" actId="20577"/>
          <ac:spMkLst>
            <pc:docMk/>
            <pc:sldMk cId="2948553450" sldId="331"/>
            <ac:spMk id="286" creationId="{00000000-0000-0000-0000-000000000000}"/>
          </ac:spMkLst>
        </pc:spChg>
        <pc:spChg chg="mod">
          <ac:chgData name="Paula Desire Valdor" userId="" providerId="" clId="Web-{357470BE-3AA8-4840-A7F0-2DDF9A62AA53}" dt="2024-03-13T06:40:51.581" v="137" actId="20577"/>
          <ac:spMkLst>
            <pc:docMk/>
            <pc:sldMk cId="2948553450" sldId="331"/>
            <ac:spMk id="287" creationId="{00000000-0000-0000-0000-000000000000}"/>
          </ac:spMkLst>
        </pc:spChg>
        <pc:picChg chg="add mod">
          <ac:chgData name="Paula Desire Valdor" userId="" providerId="" clId="Web-{357470BE-3AA8-4840-A7F0-2DDF9A62AA53}" dt="2024-03-13T06:40:38.534" v="131" actId="1076"/>
          <ac:picMkLst>
            <pc:docMk/>
            <pc:sldMk cId="2948553450" sldId="331"/>
            <ac:picMk id="7" creationId="{4A0A1418-5836-A922-8BD0-69FAEB235D26}"/>
          </ac:picMkLst>
        </pc:picChg>
        <pc:cxnChg chg="add mod">
          <ac:chgData name="Paula Desire Valdor" userId="" providerId="" clId="Web-{357470BE-3AA8-4840-A7F0-2DDF9A62AA53}" dt="2024-03-13T06:37:38.122" v="82"/>
          <ac:cxnSpMkLst>
            <pc:docMk/>
            <pc:sldMk cId="2948553450" sldId="331"/>
            <ac:cxnSpMk id="5" creationId="{CCE45CFF-DBFD-7145-C632-05161CF40710}"/>
          </ac:cxnSpMkLst>
        </pc:cxnChg>
        <pc:cxnChg chg="add mod">
          <ac:chgData name="Paula Desire Valdor" userId="" providerId="" clId="Web-{357470BE-3AA8-4840-A7F0-2DDF9A62AA53}" dt="2024-03-13T06:39:00.312" v="112" actId="14100"/>
          <ac:cxnSpMkLst>
            <pc:docMk/>
            <pc:sldMk cId="2948553450" sldId="331"/>
            <ac:cxnSpMk id="6" creationId="{E787DF2C-E316-D02B-9BB1-413B0DA16DF3}"/>
          </ac:cxnSpMkLst>
        </pc:cxnChg>
      </pc:sldChg>
      <pc:sldChg chg="addSp delSp modSp">
        <pc:chgData name="Paula Desire Valdor" userId="" providerId="" clId="Web-{357470BE-3AA8-4840-A7F0-2DDF9A62AA53}" dt="2024-03-13T07:17:38.388" v="875" actId="14100"/>
        <pc:sldMkLst>
          <pc:docMk/>
          <pc:sldMk cId="620884225" sldId="332"/>
        </pc:sldMkLst>
        <pc:spChg chg="mod">
          <ac:chgData name="Paula Desire Valdor" userId="" providerId="" clId="Web-{357470BE-3AA8-4840-A7F0-2DDF9A62AA53}" dt="2024-03-13T07:15:27.993" v="847" actId="20577"/>
          <ac:spMkLst>
            <pc:docMk/>
            <pc:sldMk cId="620884225" sldId="332"/>
            <ac:spMk id="4" creationId="{930DC510-306D-65D0-CE31-A31D9144F2F3}"/>
          </ac:spMkLst>
        </pc:spChg>
        <pc:spChg chg="del">
          <ac:chgData name="Paula Desire Valdor" userId="" providerId="" clId="Web-{357470BE-3AA8-4840-A7F0-2DDF9A62AA53}" dt="2024-03-13T07:13:06.691" v="837"/>
          <ac:spMkLst>
            <pc:docMk/>
            <pc:sldMk cId="620884225" sldId="332"/>
            <ac:spMk id="5" creationId="{888BA152-CFF3-43EE-1718-F936177F2304}"/>
          </ac:spMkLst>
        </pc:spChg>
        <pc:spChg chg="del">
          <ac:chgData name="Paula Desire Valdor" userId="" providerId="" clId="Web-{357470BE-3AA8-4840-A7F0-2DDF9A62AA53}" dt="2024-03-13T07:08:38.651" v="711"/>
          <ac:spMkLst>
            <pc:docMk/>
            <pc:sldMk cId="620884225" sldId="332"/>
            <ac:spMk id="7" creationId="{9C226718-A5DE-71E2-C3E4-E5A2783315B1}"/>
          </ac:spMkLst>
        </pc:spChg>
        <pc:spChg chg="del">
          <ac:chgData name="Paula Desire Valdor" userId="" providerId="" clId="Web-{357470BE-3AA8-4840-A7F0-2DDF9A62AA53}" dt="2024-03-13T07:15:05.742" v="841"/>
          <ac:spMkLst>
            <pc:docMk/>
            <pc:sldMk cId="620884225" sldId="332"/>
            <ac:spMk id="8" creationId="{D5262B9B-2D2D-812C-AF61-9F358098CAEE}"/>
          </ac:spMkLst>
        </pc:spChg>
        <pc:spChg chg="add mod">
          <ac:chgData name="Paula Desire Valdor" userId="" providerId="" clId="Web-{357470BE-3AA8-4840-A7F0-2DDF9A62AA53}" dt="2024-03-13T07:13:09.395" v="839" actId="14100"/>
          <ac:spMkLst>
            <pc:docMk/>
            <pc:sldMk cId="620884225" sldId="332"/>
            <ac:spMk id="10" creationId="{7A4C3B10-8DC1-4D75-B8BD-375FD393D658}"/>
          </ac:spMkLst>
        </pc:spChg>
        <pc:spChg chg="del">
          <ac:chgData name="Paula Desire Valdor" userId="" providerId="" clId="Web-{357470BE-3AA8-4840-A7F0-2DDF9A62AA53}" dt="2024-03-13T07:08:23.666" v="706"/>
          <ac:spMkLst>
            <pc:docMk/>
            <pc:sldMk cId="620884225" sldId="332"/>
            <ac:spMk id="15" creationId="{995DED82-3D1A-6259-7194-A0A5842FED88}"/>
          </ac:spMkLst>
        </pc:spChg>
        <pc:spChg chg="del">
          <ac:chgData name="Paula Desire Valdor" userId="" providerId="" clId="Web-{357470BE-3AA8-4840-A7F0-2DDF9A62AA53}" dt="2024-03-13T07:08:23.666" v="705"/>
          <ac:spMkLst>
            <pc:docMk/>
            <pc:sldMk cId="620884225" sldId="332"/>
            <ac:spMk id="16" creationId="{2D1B0F0C-BE97-06DC-7C2B-327C9E542819}"/>
          </ac:spMkLst>
        </pc:spChg>
        <pc:spChg chg="del">
          <ac:chgData name="Paula Desire Valdor" userId="" providerId="" clId="Web-{357470BE-3AA8-4840-A7F0-2DDF9A62AA53}" dt="2024-03-13T07:08:23.666" v="704"/>
          <ac:spMkLst>
            <pc:docMk/>
            <pc:sldMk cId="620884225" sldId="332"/>
            <ac:spMk id="17" creationId="{BEE6D165-9180-9F18-2A17-9922860D4EAA}"/>
          </ac:spMkLst>
        </pc:spChg>
        <pc:spChg chg="del">
          <ac:chgData name="Paula Desire Valdor" userId="" providerId="" clId="Web-{357470BE-3AA8-4840-A7F0-2DDF9A62AA53}" dt="2024-03-13T07:08:23.666" v="703"/>
          <ac:spMkLst>
            <pc:docMk/>
            <pc:sldMk cId="620884225" sldId="332"/>
            <ac:spMk id="18" creationId="{0F8B7AC1-5954-7069-4704-9FB659B10A65}"/>
          </ac:spMkLst>
        </pc:spChg>
        <pc:spChg chg="del">
          <ac:chgData name="Paula Desire Valdor" userId="" providerId="" clId="Web-{357470BE-3AA8-4840-A7F0-2DDF9A62AA53}" dt="2024-03-13T07:13:04.316" v="836"/>
          <ac:spMkLst>
            <pc:docMk/>
            <pc:sldMk cId="620884225" sldId="332"/>
            <ac:spMk id="20" creationId="{1A2B96FF-9DE4-C795-9E5E-798B456235B4}"/>
          </ac:spMkLst>
        </pc:spChg>
        <pc:picChg chg="del">
          <ac:chgData name="Paula Desire Valdor" userId="" providerId="" clId="Web-{357470BE-3AA8-4840-A7F0-2DDF9A62AA53}" dt="2024-03-13T07:08:36.448" v="710"/>
          <ac:picMkLst>
            <pc:docMk/>
            <pc:sldMk cId="620884225" sldId="332"/>
            <ac:picMk id="6" creationId="{A738C081-FDAA-2D08-BDB4-EC05CF6334ED}"/>
          </ac:picMkLst>
        </pc:picChg>
        <pc:picChg chg="del">
          <ac:chgData name="Paula Desire Valdor" userId="" providerId="" clId="Web-{357470BE-3AA8-4840-A7F0-2DDF9A62AA53}" dt="2024-03-13T07:07:30.227" v="690"/>
          <ac:picMkLst>
            <pc:docMk/>
            <pc:sldMk cId="620884225" sldId="332"/>
            <ac:picMk id="9" creationId="{334A057A-02D6-5151-19FC-6A4DAFA47B37}"/>
          </ac:picMkLst>
        </pc:picChg>
        <pc:picChg chg="add mod">
          <ac:chgData name="Paula Desire Valdor" userId="" providerId="" clId="Web-{357470BE-3AA8-4840-A7F0-2DDF9A62AA53}" dt="2024-03-13T07:16:16.666" v="863" actId="1076"/>
          <ac:picMkLst>
            <pc:docMk/>
            <pc:sldMk cId="620884225" sldId="332"/>
            <ac:picMk id="11" creationId="{10A78E49-5F83-28AD-8154-A2F5F458DC85}"/>
          </ac:picMkLst>
        </pc:picChg>
        <pc:picChg chg="del">
          <ac:chgData name="Paula Desire Valdor" userId="" providerId="" clId="Web-{357470BE-3AA8-4840-A7F0-2DDF9A62AA53}" dt="2024-03-13T07:08:23.666" v="708"/>
          <ac:picMkLst>
            <pc:docMk/>
            <pc:sldMk cId="620884225" sldId="332"/>
            <ac:picMk id="12" creationId="{BBAA5BB7-A58A-7D1C-7B7B-134913BBC686}"/>
          </ac:picMkLst>
        </pc:picChg>
        <pc:picChg chg="del">
          <ac:chgData name="Paula Desire Valdor" userId="" providerId="" clId="Web-{357470BE-3AA8-4840-A7F0-2DDF9A62AA53}" dt="2024-03-13T07:08:23.666" v="707"/>
          <ac:picMkLst>
            <pc:docMk/>
            <pc:sldMk cId="620884225" sldId="332"/>
            <ac:picMk id="13" creationId="{6C3FC253-A71B-464C-87D0-6BBAB9F2374A}"/>
          </ac:picMkLst>
        </pc:picChg>
        <pc:picChg chg="del">
          <ac:chgData name="Paula Desire Valdor" userId="" providerId="" clId="Web-{357470BE-3AA8-4840-A7F0-2DDF9A62AA53}" dt="2024-03-13T07:08:25.416" v="709"/>
          <ac:picMkLst>
            <pc:docMk/>
            <pc:sldMk cId="620884225" sldId="332"/>
            <ac:picMk id="14" creationId="{4A58CA6C-9F4C-89C0-A249-E8E122788ED2}"/>
          </ac:picMkLst>
        </pc:picChg>
        <pc:picChg chg="add mod">
          <ac:chgData name="Paula Desire Valdor" userId="" providerId="" clId="Web-{357470BE-3AA8-4840-A7F0-2DDF9A62AA53}" dt="2024-03-13T07:16:09.338" v="859" actId="1076"/>
          <ac:picMkLst>
            <pc:docMk/>
            <pc:sldMk cId="620884225" sldId="332"/>
            <ac:picMk id="19" creationId="{EF6D3C02-4207-693B-4F79-78C5FB606A01}"/>
          </ac:picMkLst>
        </pc:picChg>
        <pc:picChg chg="add mod">
          <ac:chgData name="Paula Desire Valdor" userId="" providerId="" clId="Web-{357470BE-3AA8-4840-A7F0-2DDF9A62AA53}" dt="2024-03-13T07:17:17.840" v="871" actId="1076"/>
          <ac:picMkLst>
            <pc:docMk/>
            <pc:sldMk cId="620884225" sldId="332"/>
            <ac:picMk id="21" creationId="{41DDD811-EB5C-ACDB-641E-E0809D665203}"/>
          </ac:picMkLst>
        </pc:picChg>
        <pc:picChg chg="add mod">
          <ac:chgData name="Paula Desire Valdor" userId="" providerId="" clId="Web-{357470BE-3AA8-4840-A7F0-2DDF9A62AA53}" dt="2024-03-13T07:17:38.388" v="875" actId="14100"/>
          <ac:picMkLst>
            <pc:docMk/>
            <pc:sldMk cId="620884225" sldId="332"/>
            <ac:picMk id="22" creationId="{A01E52F4-182F-0460-D750-12FA8B84220A}"/>
          </ac:picMkLst>
        </pc:picChg>
      </pc:sldChg>
      <pc:sldChg chg="addSp modSp">
        <pc:chgData name="Paula Desire Valdor" userId="" providerId="" clId="Web-{357470BE-3AA8-4840-A7F0-2DDF9A62AA53}" dt="2024-03-13T06:47:24.157" v="217" actId="1076"/>
        <pc:sldMkLst>
          <pc:docMk/>
          <pc:sldMk cId="1817554905" sldId="335"/>
        </pc:sldMkLst>
        <pc:spChg chg="add mod">
          <ac:chgData name="Paula Desire Valdor" userId="" providerId="" clId="Web-{357470BE-3AA8-4840-A7F0-2DDF9A62AA53}" dt="2024-03-13T06:47:24.157" v="217" actId="1076"/>
          <ac:spMkLst>
            <pc:docMk/>
            <pc:sldMk cId="1817554905" sldId="335"/>
            <ac:spMk id="2" creationId="{FD0B1DFD-04F3-45DF-5402-254C0D412C5E}"/>
          </ac:spMkLst>
        </pc:spChg>
        <pc:spChg chg="mod">
          <ac:chgData name="Paula Desire Valdor" userId="" providerId="" clId="Web-{357470BE-3AA8-4840-A7F0-2DDF9A62AA53}" dt="2024-03-13T06:45:22.199" v="147" actId="20577"/>
          <ac:spMkLst>
            <pc:docMk/>
            <pc:sldMk cId="1817554905" sldId="335"/>
            <ac:spMk id="3" creationId="{7F4EE851-AE36-4C3A-3225-BB6EA8449E60}"/>
          </ac:spMkLst>
        </pc:spChg>
        <pc:spChg chg="mod">
          <ac:chgData name="Paula Desire Valdor" userId="" providerId="" clId="Web-{357470BE-3AA8-4840-A7F0-2DDF9A62AA53}" dt="2024-03-13T06:46:03.154" v="156" actId="20577"/>
          <ac:spMkLst>
            <pc:docMk/>
            <pc:sldMk cId="1817554905" sldId="335"/>
            <ac:spMk id="7" creationId="{F81F251F-C86F-0918-B1A9-F2C0283C4B21}"/>
          </ac:spMkLst>
        </pc:spChg>
        <pc:spChg chg="mod">
          <ac:chgData name="Paula Desire Valdor" userId="" providerId="" clId="Web-{357470BE-3AA8-4840-A7F0-2DDF9A62AA53}" dt="2024-03-13T06:45:50.903" v="154" actId="20577"/>
          <ac:spMkLst>
            <pc:docMk/>
            <pc:sldMk cId="1817554905" sldId="335"/>
            <ac:spMk id="10" creationId="{025DC818-4228-B84B-20CC-306E61A10120}"/>
          </ac:spMkLst>
        </pc:spChg>
        <pc:spChg chg="mod">
          <ac:chgData name="Paula Desire Valdor" userId="" providerId="" clId="Web-{357470BE-3AA8-4840-A7F0-2DDF9A62AA53}" dt="2024-03-13T06:34:21.334" v="4" actId="1076"/>
          <ac:spMkLst>
            <pc:docMk/>
            <pc:sldMk cId="1817554905" sldId="335"/>
            <ac:spMk id="11" creationId="{70C26AC9-67B7-23E5-B6B5-463D691424E0}"/>
          </ac:spMkLst>
        </pc:spChg>
        <pc:graphicFrameChg chg="modGraphic">
          <ac:chgData name="Paula Desire Valdor" userId="" providerId="" clId="Web-{357470BE-3AA8-4840-A7F0-2DDF9A62AA53}" dt="2024-03-13T06:34:12.709" v="3"/>
          <ac:graphicFrameMkLst>
            <pc:docMk/>
            <pc:sldMk cId="1817554905" sldId="335"/>
            <ac:graphicFrameMk id="4" creationId="{8AC37D31-8714-6A78-17D3-DA1A10B08294}"/>
          </ac:graphicFrameMkLst>
        </pc:graphicFrameChg>
      </pc:sldChg>
      <pc:sldChg chg="delSp modSp add replId">
        <pc:chgData name="Paula Desire Valdor" userId="" providerId="" clId="Web-{357470BE-3AA8-4840-A7F0-2DDF9A62AA53}" dt="2024-03-13T06:50:27.272" v="357" actId="20577"/>
        <pc:sldMkLst>
          <pc:docMk/>
          <pc:sldMk cId="1760391434" sldId="336"/>
        </pc:sldMkLst>
        <pc:spChg chg="del mod">
          <ac:chgData name="Paula Desire Valdor" userId="" providerId="" clId="Web-{357470BE-3AA8-4840-A7F0-2DDF9A62AA53}" dt="2024-03-13T06:47:40.360" v="224"/>
          <ac:spMkLst>
            <pc:docMk/>
            <pc:sldMk cId="1760391434" sldId="336"/>
            <ac:spMk id="3" creationId="{7F4EE851-AE36-4C3A-3225-BB6EA8449E60}"/>
          </ac:spMkLst>
        </pc:spChg>
        <pc:spChg chg="mod">
          <ac:chgData name="Paula Desire Valdor" userId="" providerId="" clId="Web-{357470BE-3AA8-4840-A7F0-2DDF9A62AA53}" dt="2024-03-13T06:49:18.410" v="277" actId="20577"/>
          <ac:spMkLst>
            <pc:docMk/>
            <pc:sldMk cId="1760391434" sldId="336"/>
            <ac:spMk id="7" creationId="{F81F251F-C86F-0918-B1A9-F2C0283C4B21}"/>
          </ac:spMkLst>
        </pc:spChg>
        <pc:spChg chg="mod">
          <ac:chgData name="Paula Desire Valdor" userId="" providerId="" clId="Web-{357470BE-3AA8-4840-A7F0-2DDF9A62AA53}" dt="2024-03-13T06:50:27.272" v="357" actId="20577"/>
          <ac:spMkLst>
            <pc:docMk/>
            <pc:sldMk cId="1760391434" sldId="336"/>
            <ac:spMk id="10" creationId="{025DC818-4228-B84B-20CC-306E61A10120}"/>
          </ac:spMkLst>
        </pc:spChg>
        <pc:spChg chg="del">
          <ac:chgData name="Paula Desire Valdor" userId="" providerId="" clId="Web-{357470BE-3AA8-4840-A7F0-2DDF9A62AA53}" dt="2024-03-13T06:47:34.797" v="221"/>
          <ac:spMkLst>
            <pc:docMk/>
            <pc:sldMk cId="1760391434" sldId="336"/>
            <ac:spMk id="11" creationId="{70C26AC9-67B7-23E5-B6B5-463D691424E0}"/>
          </ac:spMkLst>
        </pc:spChg>
        <pc:spChg chg="mod">
          <ac:chgData name="Paula Desire Valdor" userId="" providerId="" clId="Web-{357470BE-3AA8-4840-A7F0-2DDF9A62AA53}" dt="2024-03-13T06:46:45.562" v="179" actId="20577"/>
          <ac:spMkLst>
            <pc:docMk/>
            <pc:sldMk cId="1760391434" sldId="336"/>
            <ac:spMk id="286" creationId="{00000000-0000-0000-0000-000000000000}"/>
          </ac:spMkLst>
        </pc:spChg>
        <pc:graphicFrameChg chg="del">
          <ac:chgData name="Paula Desire Valdor" userId="" providerId="" clId="Web-{357470BE-3AA8-4840-A7F0-2DDF9A62AA53}" dt="2024-03-13T06:47:33.376" v="220"/>
          <ac:graphicFrameMkLst>
            <pc:docMk/>
            <pc:sldMk cId="1760391434" sldId="336"/>
            <ac:graphicFrameMk id="4" creationId="{8AC37D31-8714-6A78-17D3-DA1A10B08294}"/>
          </ac:graphicFrameMkLst>
        </pc:graphicFrameChg>
        <pc:picChg chg="del">
          <ac:chgData name="Paula Desire Valdor" userId="" providerId="" clId="Web-{357470BE-3AA8-4840-A7F0-2DDF9A62AA53}" dt="2024-03-13T06:47:31.563" v="218"/>
          <ac:picMkLst>
            <pc:docMk/>
            <pc:sldMk cId="1760391434" sldId="336"/>
            <ac:picMk id="6" creationId="{D5D77173-6EAA-E1F5-7374-7CAC48B1237B}"/>
          </ac:picMkLst>
        </pc:picChg>
        <pc:picChg chg="del">
          <ac:chgData name="Paula Desire Valdor" userId="" providerId="" clId="Web-{357470BE-3AA8-4840-A7F0-2DDF9A62AA53}" dt="2024-03-13T06:47:31.954" v="219"/>
          <ac:picMkLst>
            <pc:docMk/>
            <pc:sldMk cId="1760391434" sldId="336"/>
            <ac:picMk id="8" creationId="{6CB01522-2A71-7ADC-B3DB-0CAD35315FCA}"/>
          </ac:picMkLst>
        </pc:picChg>
      </pc:sldChg>
    </pc:docChg>
  </pc:docChgLst>
  <pc:docChgLst>
    <pc:chgData name="Paula Desire Valdor" clId="Web-{BCBE441B-6D17-48D9-BD9C-59937E9BD6C1}"/>
    <pc:docChg chg="modSld">
      <pc:chgData name="Paula Desire Valdor" userId="" providerId="" clId="Web-{BCBE441B-6D17-48D9-BD9C-59937E9BD6C1}" dt="2024-03-13T17:07:13.472" v="159" actId="20577"/>
      <pc:docMkLst>
        <pc:docMk/>
      </pc:docMkLst>
      <pc:sldChg chg="modSp">
        <pc:chgData name="Paula Desire Valdor" userId="" providerId="" clId="Web-{BCBE441B-6D17-48D9-BD9C-59937E9BD6C1}" dt="2024-03-13T16:38:27.402" v="59" actId="1076"/>
        <pc:sldMkLst>
          <pc:docMk/>
          <pc:sldMk cId="0" sldId="256"/>
        </pc:sldMkLst>
        <pc:spChg chg="mod">
          <ac:chgData name="Paula Desire Valdor" userId="" providerId="" clId="Web-{BCBE441B-6D17-48D9-BD9C-59937E9BD6C1}" dt="2024-03-13T16:38:27.402" v="59" actId="1076"/>
          <ac:spMkLst>
            <pc:docMk/>
            <pc:sldMk cId="0" sldId="256"/>
            <ac:spMk id="244" creationId="{00000000-0000-0000-0000-000000000000}"/>
          </ac:spMkLst>
        </pc:spChg>
        <pc:spChg chg="mod">
          <ac:chgData name="Paula Desire Valdor" userId="" providerId="" clId="Web-{BCBE441B-6D17-48D9-BD9C-59937E9BD6C1}" dt="2024-03-13T16:37:57.495" v="52" actId="1076"/>
          <ac:spMkLst>
            <pc:docMk/>
            <pc:sldMk cId="0" sldId="256"/>
            <ac:spMk id="245" creationId="{00000000-0000-0000-0000-000000000000}"/>
          </ac:spMkLst>
        </pc:spChg>
        <pc:picChg chg="mod">
          <ac:chgData name="Paula Desire Valdor" userId="" providerId="" clId="Web-{BCBE441B-6D17-48D9-BD9C-59937E9BD6C1}" dt="2024-03-13T16:36:46.930" v="35" actId="14100"/>
          <ac:picMkLst>
            <pc:docMk/>
            <pc:sldMk cId="0" sldId="256"/>
            <ac:picMk id="241" creationId="{00000000-0000-0000-0000-000000000000}"/>
          </ac:picMkLst>
        </pc:picChg>
      </pc:sldChg>
      <pc:sldChg chg="modSp">
        <pc:chgData name="Paula Desire Valdor" userId="" providerId="" clId="Web-{BCBE441B-6D17-48D9-BD9C-59937E9BD6C1}" dt="2024-03-13T17:07:00.753" v="157" actId="20577"/>
        <pc:sldMkLst>
          <pc:docMk/>
          <pc:sldMk cId="0" sldId="263"/>
        </pc:sldMkLst>
        <pc:spChg chg="mod">
          <ac:chgData name="Paula Desire Valdor" userId="" providerId="" clId="Web-{BCBE441B-6D17-48D9-BD9C-59937E9BD6C1}" dt="2024-03-13T16:45:44.447" v="156" actId="20577"/>
          <ac:spMkLst>
            <pc:docMk/>
            <pc:sldMk cId="0" sldId="263"/>
            <ac:spMk id="5" creationId="{3131E1A0-D834-CA15-5504-90C66A34C6D3}"/>
          </ac:spMkLst>
        </pc:spChg>
        <pc:spChg chg="mod">
          <ac:chgData name="Paula Desire Valdor" userId="" providerId="" clId="Web-{BCBE441B-6D17-48D9-BD9C-59937E9BD6C1}" dt="2024-03-13T17:07:00.753" v="157" actId="20577"/>
          <ac:spMkLst>
            <pc:docMk/>
            <pc:sldMk cId="0" sldId="263"/>
            <ac:spMk id="6" creationId="{97C1B78C-CE2D-8FAD-608B-8DE95D6C1633}"/>
          </ac:spMkLst>
        </pc:spChg>
      </pc:sldChg>
      <pc:sldChg chg="modSp">
        <pc:chgData name="Paula Desire Valdor" userId="" providerId="" clId="Web-{BCBE441B-6D17-48D9-BD9C-59937E9BD6C1}" dt="2024-03-13T16:44:32.148" v="122" actId="1076"/>
        <pc:sldMkLst>
          <pc:docMk/>
          <pc:sldMk cId="2024050179" sldId="302"/>
        </pc:sldMkLst>
        <pc:spChg chg="mod">
          <ac:chgData name="Paula Desire Valdor" userId="" providerId="" clId="Web-{BCBE441B-6D17-48D9-BD9C-59937E9BD6C1}" dt="2024-03-13T16:44:32.148" v="122" actId="1076"/>
          <ac:spMkLst>
            <pc:docMk/>
            <pc:sldMk cId="2024050179" sldId="302"/>
            <ac:spMk id="2" creationId="{B6E3486F-820C-FDCA-F8D7-5465314F6744}"/>
          </ac:spMkLst>
        </pc:spChg>
      </pc:sldChg>
      <pc:sldChg chg="modSp">
        <pc:chgData name="Paula Desire Valdor" userId="" providerId="" clId="Web-{BCBE441B-6D17-48D9-BD9C-59937E9BD6C1}" dt="2024-03-13T17:07:13.472" v="159" actId="20577"/>
        <pc:sldMkLst>
          <pc:docMk/>
          <pc:sldMk cId="507255649" sldId="306"/>
        </pc:sldMkLst>
        <pc:spChg chg="mod">
          <ac:chgData name="Paula Desire Valdor" userId="" providerId="" clId="Web-{BCBE441B-6D17-48D9-BD9C-59937E9BD6C1}" dt="2024-03-13T17:07:13.472" v="159" actId="20577"/>
          <ac:spMkLst>
            <pc:docMk/>
            <pc:sldMk cId="507255649" sldId="306"/>
            <ac:spMk id="6" creationId="{D1A93580-050D-D5A8-A9D4-804174685E43}"/>
          </ac:spMkLst>
        </pc:spChg>
      </pc:sldChg>
      <pc:sldChg chg="modSp">
        <pc:chgData name="Paula Desire Valdor" userId="" providerId="" clId="Web-{BCBE441B-6D17-48D9-BD9C-59937E9BD6C1}" dt="2024-03-13T16:42:27.503" v="120" actId="14100"/>
        <pc:sldMkLst>
          <pc:docMk/>
          <pc:sldMk cId="4110508587" sldId="315"/>
        </pc:sldMkLst>
        <pc:cxnChg chg="mod">
          <ac:chgData name="Paula Desire Valdor" userId="" providerId="" clId="Web-{BCBE441B-6D17-48D9-BD9C-59937E9BD6C1}" dt="2024-03-13T16:42:27.503" v="120" actId="14100"/>
          <ac:cxnSpMkLst>
            <pc:docMk/>
            <pc:sldMk cId="4110508587" sldId="315"/>
            <ac:cxnSpMk id="7" creationId="{28B336A1-1147-F55E-88E8-1E5524148876}"/>
          </ac:cxnSpMkLst>
        </pc:cxnChg>
      </pc:sldChg>
      <pc:sldChg chg="modSp">
        <pc:chgData name="Paula Desire Valdor" userId="" providerId="" clId="Web-{BCBE441B-6D17-48D9-BD9C-59937E9BD6C1}" dt="2024-03-13T16:42:14.566" v="118" actId="1076"/>
        <pc:sldMkLst>
          <pc:docMk/>
          <pc:sldMk cId="2948553450" sldId="331"/>
        </pc:sldMkLst>
        <pc:spChg chg="mod">
          <ac:chgData name="Paula Desire Valdor" userId="" providerId="" clId="Web-{BCBE441B-6D17-48D9-BD9C-59937E9BD6C1}" dt="2024-03-13T16:42:10.565" v="117" actId="14100"/>
          <ac:spMkLst>
            <pc:docMk/>
            <pc:sldMk cId="2948553450" sldId="331"/>
            <ac:spMk id="3" creationId="{1A741325-9F01-3888-A3C9-5B829105C0C1}"/>
          </ac:spMkLst>
        </pc:spChg>
        <pc:picChg chg="mod">
          <ac:chgData name="Paula Desire Valdor" userId="" providerId="" clId="Web-{BCBE441B-6D17-48D9-BD9C-59937E9BD6C1}" dt="2024-03-13T16:42:14.566" v="118" actId="1076"/>
          <ac:picMkLst>
            <pc:docMk/>
            <pc:sldMk cId="2948553450" sldId="331"/>
            <ac:picMk id="7" creationId="{4A0A1418-5836-A922-8BD0-69FAEB235D26}"/>
          </ac:picMkLst>
        </pc:picChg>
      </pc:sldChg>
      <pc:sldChg chg="modSp">
        <pc:chgData name="Paula Desire Valdor" userId="" providerId="" clId="Web-{BCBE441B-6D17-48D9-BD9C-59937E9BD6C1}" dt="2024-03-13T16:45:11.305" v="154" actId="20577"/>
        <pc:sldMkLst>
          <pc:docMk/>
          <pc:sldMk cId="3115817055" sldId="334"/>
        </pc:sldMkLst>
        <pc:spChg chg="mod">
          <ac:chgData name="Paula Desire Valdor" userId="" providerId="" clId="Web-{BCBE441B-6D17-48D9-BD9C-59937E9BD6C1}" dt="2024-03-13T16:45:11.305" v="154" actId="20577"/>
          <ac:spMkLst>
            <pc:docMk/>
            <pc:sldMk cId="3115817055" sldId="334"/>
            <ac:spMk id="7" creationId="{47F351F1-9C7B-AF2E-2081-950B70BB6597}"/>
          </ac:spMkLst>
        </pc:spChg>
      </pc:sldChg>
      <pc:sldChg chg="modSp">
        <pc:chgData name="Paula Desire Valdor" userId="" providerId="" clId="Web-{BCBE441B-6D17-48D9-BD9C-59937E9BD6C1}" dt="2024-03-13T16:41:02.048" v="77"/>
        <pc:sldMkLst>
          <pc:docMk/>
          <pc:sldMk cId="1817554905" sldId="335"/>
        </pc:sldMkLst>
        <pc:graphicFrameChg chg="mod modGraphic">
          <ac:chgData name="Paula Desire Valdor" userId="" providerId="" clId="Web-{BCBE441B-6D17-48D9-BD9C-59937E9BD6C1}" dt="2024-03-13T16:41:02.048" v="77"/>
          <ac:graphicFrameMkLst>
            <pc:docMk/>
            <pc:sldMk cId="1817554905" sldId="335"/>
            <ac:graphicFrameMk id="4" creationId="{8AC37D31-8714-6A78-17D3-DA1A10B08294}"/>
          </ac:graphicFrameMkLst>
        </pc:graphicFrameChg>
      </pc:sldChg>
    </pc:docChg>
  </pc:docChgLst>
  <pc:docChgLst>
    <pc:chgData name="Paula Desire Valdor" clId="Web-{B3337F22-4AFE-49A2-9377-B2FC447E4F18}"/>
    <pc:docChg chg="addSld delSld modSld sldOrd">
      <pc:chgData name="Paula Desire Valdor" userId="" providerId="" clId="Web-{B3337F22-4AFE-49A2-9377-B2FC447E4F18}" dt="2023-10-19T16:31:44.083" v="1799" actId="20577"/>
      <pc:docMkLst>
        <pc:docMk/>
      </pc:docMkLst>
      <pc:sldChg chg="modSp">
        <pc:chgData name="Paula Desire Valdor" userId="" providerId="" clId="Web-{B3337F22-4AFE-49A2-9377-B2FC447E4F18}" dt="2023-10-19T14:55:15.893" v="5" actId="20577"/>
        <pc:sldMkLst>
          <pc:docMk/>
          <pc:sldMk cId="0" sldId="257"/>
        </pc:sldMkLst>
        <pc:spChg chg="mod">
          <ac:chgData name="Paula Desire Valdor" userId="" providerId="" clId="Web-{B3337F22-4AFE-49A2-9377-B2FC447E4F18}" dt="2023-10-19T14:55:15.893" v="5" actId="20577"/>
          <ac:spMkLst>
            <pc:docMk/>
            <pc:sldMk cId="0" sldId="257"/>
            <ac:spMk id="246" creationId="{00000000-0000-0000-0000-000000000000}"/>
          </ac:spMkLst>
        </pc:spChg>
      </pc:sldChg>
      <pc:sldChg chg="modSp ord">
        <pc:chgData name="Paula Desire Valdor" userId="" providerId="" clId="Web-{B3337F22-4AFE-49A2-9377-B2FC447E4F18}" dt="2023-10-19T15:39:29.902" v="335" actId="20577"/>
        <pc:sldMkLst>
          <pc:docMk/>
          <pc:sldMk cId="0" sldId="261"/>
        </pc:sldMkLst>
        <pc:spChg chg="mod">
          <ac:chgData name="Paula Desire Valdor" userId="" providerId="" clId="Web-{B3337F22-4AFE-49A2-9377-B2FC447E4F18}" dt="2023-10-19T15:39:29.902" v="335" actId="20577"/>
          <ac:spMkLst>
            <pc:docMk/>
            <pc:sldMk cId="0" sldId="261"/>
            <ac:spMk id="2" creationId="{B6E3486F-820C-FDCA-F8D7-5465314F6744}"/>
          </ac:spMkLst>
        </pc:spChg>
      </pc:sldChg>
      <pc:sldChg chg="ord">
        <pc:chgData name="Paula Desire Valdor" userId="" providerId="" clId="Web-{B3337F22-4AFE-49A2-9377-B2FC447E4F18}" dt="2023-10-19T15:38:15.774" v="289"/>
        <pc:sldMkLst>
          <pc:docMk/>
          <pc:sldMk cId="0" sldId="263"/>
        </pc:sldMkLst>
      </pc:sldChg>
      <pc:sldChg chg="delSp del">
        <pc:chgData name="Paula Desire Valdor" userId="" providerId="" clId="Web-{B3337F22-4AFE-49A2-9377-B2FC447E4F18}" dt="2023-10-19T16:24:36.272" v="1608"/>
        <pc:sldMkLst>
          <pc:docMk/>
          <pc:sldMk cId="115407364" sldId="294"/>
        </pc:sldMkLst>
        <pc:spChg chg="del">
          <ac:chgData name="Paula Desire Valdor" userId="" providerId="" clId="Web-{B3337F22-4AFE-49A2-9377-B2FC447E4F18}" dt="2023-10-19T15:04:08.035" v="201"/>
          <ac:spMkLst>
            <pc:docMk/>
            <pc:sldMk cId="115407364" sldId="294"/>
            <ac:spMk id="7" creationId="{83BA282A-17A1-FB6F-EBB1-A0129A7AA8D9}"/>
          </ac:spMkLst>
        </pc:spChg>
        <pc:spChg chg="del">
          <ac:chgData name="Paula Desire Valdor" userId="" providerId="" clId="Web-{B3337F22-4AFE-49A2-9377-B2FC447E4F18}" dt="2023-10-19T15:04:08.035" v="203"/>
          <ac:spMkLst>
            <pc:docMk/>
            <pc:sldMk cId="115407364" sldId="294"/>
            <ac:spMk id="328" creationId="{00000000-0000-0000-0000-000000000000}"/>
          </ac:spMkLst>
        </pc:spChg>
        <pc:picChg chg="del">
          <ac:chgData name="Paula Desire Valdor" userId="" providerId="" clId="Web-{B3337F22-4AFE-49A2-9377-B2FC447E4F18}" dt="2023-10-19T15:04:08.035" v="202"/>
          <ac:picMkLst>
            <pc:docMk/>
            <pc:sldMk cId="115407364" sldId="294"/>
            <ac:picMk id="5" creationId="{5521E1A6-52F1-5AED-053E-B573C72B8C14}"/>
          </ac:picMkLst>
        </pc:picChg>
      </pc:sldChg>
      <pc:sldChg chg="addSp delSp modSp">
        <pc:chgData name="Paula Desire Valdor" userId="" providerId="" clId="Web-{B3337F22-4AFE-49A2-9377-B2FC447E4F18}" dt="2023-10-19T16:26:56.761" v="1650" actId="20577"/>
        <pc:sldMkLst>
          <pc:docMk/>
          <pc:sldMk cId="858193309" sldId="298"/>
        </pc:sldMkLst>
        <pc:spChg chg="del">
          <ac:chgData name="Paula Desire Valdor" userId="" providerId="" clId="Web-{B3337F22-4AFE-49A2-9377-B2FC447E4F18}" dt="2023-10-19T16:24:50.694" v="1611"/>
          <ac:spMkLst>
            <pc:docMk/>
            <pc:sldMk cId="858193309" sldId="298"/>
            <ac:spMk id="3" creationId="{638F9BBD-112B-DC1B-61F3-64C96B875FB6}"/>
          </ac:spMkLst>
        </pc:spChg>
        <pc:spChg chg="del">
          <ac:chgData name="Paula Desire Valdor" userId="" providerId="" clId="Web-{B3337F22-4AFE-49A2-9377-B2FC447E4F18}" dt="2023-10-19T16:24:43.882" v="1610"/>
          <ac:spMkLst>
            <pc:docMk/>
            <pc:sldMk cId="858193309" sldId="298"/>
            <ac:spMk id="5" creationId="{C5E8CE4F-29E8-ED34-2690-8C6C87B3450F}"/>
          </ac:spMkLst>
        </pc:spChg>
        <pc:spChg chg="add del mod">
          <ac:chgData name="Paula Desire Valdor" userId="" providerId="" clId="Web-{B3337F22-4AFE-49A2-9377-B2FC447E4F18}" dt="2023-10-19T16:25:36.883" v="1629"/>
          <ac:spMkLst>
            <pc:docMk/>
            <pc:sldMk cId="858193309" sldId="298"/>
            <ac:spMk id="8" creationId="{29AE06C8-F47F-0EFE-2EF1-1BD8C85C62B6}"/>
          </ac:spMkLst>
        </pc:spChg>
        <pc:spChg chg="add mod">
          <ac:chgData name="Paula Desire Valdor" userId="" providerId="" clId="Web-{B3337F22-4AFE-49A2-9377-B2FC447E4F18}" dt="2023-10-19T16:26:56.761" v="1650" actId="20577"/>
          <ac:spMkLst>
            <pc:docMk/>
            <pc:sldMk cId="858193309" sldId="298"/>
            <ac:spMk id="18" creationId="{11272B7D-D37E-F493-A727-1D5F6AD7313D}"/>
          </ac:spMkLst>
        </pc:spChg>
        <pc:spChg chg="del">
          <ac:chgData name="Paula Desire Valdor" userId="" providerId="" clId="Web-{B3337F22-4AFE-49A2-9377-B2FC447E4F18}" dt="2023-10-19T16:25:23.180" v="1623"/>
          <ac:spMkLst>
            <pc:docMk/>
            <pc:sldMk cId="858193309" sldId="298"/>
            <ac:spMk id="327" creationId="{00000000-0000-0000-0000-000000000000}"/>
          </ac:spMkLst>
        </pc:spChg>
        <pc:picChg chg="del">
          <ac:chgData name="Paula Desire Valdor" userId="" providerId="" clId="Web-{B3337F22-4AFE-49A2-9377-B2FC447E4F18}" dt="2023-10-19T16:24:50.694" v="1612"/>
          <ac:picMkLst>
            <pc:docMk/>
            <pc:sldMk cId="858193309" sldId="298"/>
            <ac:picMk id="2" creationId="{42B91FE0-F4C8-E117-3D4E-CB20F78290BC}"/>
          </ac:picMkLst>
        </pc:picChg>
        <pc:picChg chg="del">
          <ac:chgData name="Paula Desire Valdor" userId="" providerId="" clId="Web-{B3337F22-4AFE-49A2-9377-B2FC447E4F18}" dt="2023-10-19T16:24:40.147" v="1609"/>
          <ac:picMkLst>
            <pc:docMk/>
            <pc:sldMk cId="858193309" sldId="298"/>
            <ac:picMk id="4" creationId="{617C35B2-1F8F-9711-B254-75737AC2C99F}"/>
          </ac:picMkLst>
        </pc:picChg>
      </pc:sldChg>
      <pc:sldChg chg="addSp delSp modSp">
        <pc:chgData name="Paula Desire Valdor" userId="" providerId="" clId="Web-{B3337F22-4AFE-49A2-9377-B2FC447E4F18}" dt="2023-10-19T16:23:45.083" v="1560" actId="20577"/>
        <pc:sldMkLst>
          <pc:docMk/>
          <pc:sldMk cId="3117175213" sldId="299"/>
        </pc:sldMkLst>
        <pc:spChg chg="del">
          <ac:chgData name="Paula Desire Valdor" userId="" providerId="" clId="Web-{B3337F22-4AFE-49A2-9377-B2FC447E4F18}" dt="2023-10-19T16:03:18.589" v="706"/>
          <ac:spMkLst>
            <pc:docMk/>
            <pc:sldMk cId="3117175213" sldId="299"/>
            <ac:spMk id="3" creationId="{638F9BBD-112B-DC1B-61F3-64C96B875FB6}"/>
          </ac:spMkLst>
        </pc:spChg>
        <pc:spChg chg="del">
          <ac:chgData name="Paula Desire Valdor" userId="" providerId="" clId="Web-{B3337F22-4AFE-49A2-9377-B2FC447E4F18}" dt="2023-10-19T15:54:14.197" v="582"/>
          <ac:spMkLst>
            <pc:docMk/>
            <pc:sldMk cId="3117175213" sldId="299"/>
            <ac:spMk id="5" creationId="{C5E8CE4F-29E8-ED34-2690-8C6C87B3450F}"/>
          </ac:spMkLst>
        </pc:spChg>
        <pc:spChg chg="del mod">
          <ac:chgData name="Paula Desire Valdor" userId="" providerId="" clId="Web-{B3337F22-4AFE-49A2-9377-B2FC447E4F18}" dt="2023-10-19T15:54:12.368" v="581"/>
          <ac:spMkLst>
            <pc:docMk/>
            <pc:sldMk cId="3117175213" sldId="299"/>
            <ac:spMk id="6" creationId="{F52490CF-432D-54EA-6113-CD0E304D4419}"/>
          </ac:spMkLst>
        </pc:spChg>
        <pc:spChg chg="del mod">
          <ac:chgData name="Paula Desire Valdor" userId="" providerId="" clId="Web-{B3337F22-4AFE-49A2-9377-B2FC447E4F18}" dt="2023-10-19T16:22:59.191" v="1524"/>
          <ac:spMkLst>
            <pc:docMk/>
            <pc:sldMk cId="3117175213" sldId="299"/>
            <ac:spMk id="8" creationId="{E42C65C4-4F5F-A701-6628-43C384D85780}"/>
          </ac:spMkLst>
        </pc:spChg>
        <pc:spChg chg="del">
          <ac:chgData name="Paula Desire Valdor" userId="" providerId="" clId="Web-{B3337F22-4AFE-49A2-9377-B2FC447E4F18}" dt="2023-10-19T15:59:48.598" v="597"/>
          <ac:spMkLst>
            <pc:docMk/>
            <pc:sldMk cId="3117175213" sldId="299"/>
            <ac:spMk id="11" creationId="{29AD59C8-933F-5870-599D-E8A2A95CAB17}"/>
          </ac:spMkLst>
        </pc:spChg>
        <pc:spChg chg="del">
          <ac:chgData name="Paula Desire Valdor" userId="" providerId="" clId="Web-{B3337F22-4AFE-49A2-9377-B2FC447E4F18}" dt="2023-10-19T15:59:46.598" v="596"/>
          <ac:spMkLst>
            <pc:docMk/>
            <pc:sldMk cId="3117175213" sldId="299"/>
            <ac:spMk id="12" creationId="{BE253BB7-C807-5E91-3CEC-9958F6D91E09}"/>
          </ac:spMkLst>
        </pc:spChg>
        <pc:spChg chg="add del mod">
          <ac:chgData name="Paula Desire Valdor" userId="" providerId="" clId="Web-{B3337F22-4AFE-49A2-9377-B2FC447E4F18}" dt="2023-10-19T16:00:31.443" v="611"/>
          <ac:spMkLst>
            <pc:docMk/>
            <pc:sldMk cId="3117175213" sldId="299"/>
            <ac:spMk id="13" creationId="{1A741325-9F01-3888-A3C9-5B829105C0C1}"/>
          </ac:spMkLst>
        </pc:spChg>
        <pc:spChg chg="del">
          <ac:chgData name="Paula Desire Valdor" userId="" providerId="" clId="Web-{B3337F22-4AFE-49A2-9377-B2FC447E4F18}" dt="2023-10-19T15:59:44.879" v="595"/>
          <ac:spMkLst>
            <pc:docMk/>
            <pc:sldMk cId="3117175213" sldId="299"/>
            <ac:spMk id="14" creationId="{23B35AA6-A8AB-9815-F162-7CF3253117E7}"/>
          </ac:spMkLst>
        </pc:spChg>
        <pc:spChg chg="add del">
          <ac:chgData name="Paula Desire Valdor" userId="" providerId="" clId="Web-{B3337F22-4AFE-49A2-9377-B2FC447E4F18}" dt="2023-10-19T16:00:31.443" v="611"/>
          <ac:spMkLst>
            <pc:docMk/>
            <pc:sldMk cId="3117175213" sldId="299"/>
            <ac:spMk id="17" creationId="{66FD2CF4-7ACB-1581-8977-8C91C6FEA4FE}"/>
          </ac:spMkLst>
        </pc:spChg>
        <pc:spChg chg="add mod">
          <ac:chgData name="Paula Desire Valdor" userId="" providerId="" clId="Web-{B3337F22-4AFE-49A2-9377-B2FC447E4F18}" dt="2023-10-19T16:17:41.024" v="1348" actId="20577"/>
          <ac:spMkLst>
            <pc:docMk/>
            <pc:sldMk cId="3117175213" sldId="299"/>
            <ac:spMk id="18" creationId="{5613F871-24D8-E949-2C9A-F2F41AE4C283}"/>
          </ac:spMkLst>
        </pc:spChg>
        <pc:spChg chg="add del mod">
          <ac:chgData name="Paula Desire Valdor" userId="" providerId="" clId="Web-{B3337F22-4AFE-49A2-9377-B2FC447E4F18}" dt="2023-10-19T16:04:37.951" v="767"/>
          <ac:spMkLst>
            <pc:docMk/>
            <pc:sldMk cId="3117175213" sldId="299"/>
            <ac:spMk id="19" creationId="{EC82F45A-8D8B-2F64-028A-3E7E822AFACD}"/>
          </ac:spMkLst>
        </pc:spChg>
        <pc:spChg chg="add mod">
          <ac:chgData name="Paula Desire Valdor" userId="" providerId="" clId="Web-{B3337F22-4AFE-49A2-9377-B2FC447E4F18}" dt="2023-10-19T16:23:45.083" v="1560" actId="20577"/>
          <ac:spMkLst>
            <pc:docMk/>
            <pc:sldMk cId="3117175213" sldId="299"/>
            <ac:spMk id="20" creationId="{45F3AE74-9195-8946-FA62-5777A112BC83}"/>
          </ac:spMkLst>
        </pc:spChg>
        <pc:spChg chg="mod">
          <ac:chgData name="Paula Desire Valdor" userId="" providerId="" clId="Web-{B3337F22-4AFE-49A2-9377-B2FC447E4F18}" dt="2023-10-19T15:54:24.525" v="590" actId="20577"/>
          <ac:spMkLst>
            <pc:docMk/>
            <pc:sldMk cId="3117175213" sldId="299"/>
            <ac:spMk id="327" creationId="{00000000-0000-0000-0000-000000000000}"/>
          </ac:spMkLst>
        </pc:spChg>
        <pc:spChg chg="add del mod">
          <ac:chgData name="Paula Desire Valdor" userId="" providerId="" clId="Web-{B3337F22-4AFE-49A2-9377-B2FC447E4F18}" dt="2023-10-19T16:15:24.520" v="1281" actId="14100"/>
          <ac:spMkLst>
            <pc:docMk/>
            <pc:sldMk cId="3117175213" sldId="299"/>
            <ac:spMk id="328" creationId="{00000000-0000-0000-0000-000000000000}"/>
          </ac:spMkLst>
        </pc:spChg>
        <pc:picChg chg="del">
          <ac:chgData name="Paula Desire Valdor" userId="" providerId="" clId="Web-{B3337F22-4AFE-49A2-9377-B2FC447E4F18}" dt="2023-10-19T16:03:18.589" v="707"/>
          <ac:picMkLst>
            <pc:docMk/>
            <pc:sldMk cId="3117175213" sldId="299"/>
            <ac:picMk id="2" creationId="{42B91FE0-F4C8-E117-3D4E-CB20F78290BC}"/>
          </ac:picMkLst>
        </pc:picChg>
        <pc:picChg chg="del">
          <ac:chgData name="Paula Desire Valdor" userId="" providerId="" clId="Web-{B3337F22-4AFE-49A2-9377-B2FC447E4F18}" dt="2023-10-19T15:54:04.399" v="576"/>
          <ac:picMkLst>
            <pc:docMk/>
            <pc:sldMk cId="3117175213" sldId="299"/>
            <ac:picMk id="4" creationId="{617C35B2-1F8F-9711-B254-75737AC2C99F}"/>
          </ac:picMkLst>
        </pc:picChg>
        <pc:picChg chg="del">
          <ac:chgData name="Paula Desire Valdor" userId="" providerId="" clId="Web-{B3337F22-4AFE-49A2-9377-B2FC447E4F18}" dt="2023-10-19T15:54:08.071" v="577"/>
          <ac:picMkLst>
            <pc:docMk/>
            <pc:sldMk cId="3117175213" sldId="299"/>
            <ac:picMk id="7" creationId="{5C9E6063-2BA2-08C2-09E5-8634C8944FD9}"/>
          </ac:picMkLst>
        </pc:picChg>
        <pc:picChg chg="del">
          <ac:chgData name="Paula Desire Valdor" userId="" providerId="" clId="Web-{B3337F22-4AFE-49A2-9377-B2FC447E4F18}" dt="2023-10-19T15:54:09.040" v="578"/>
          <ac:picMkLst>
            <pc:docMk/>
            <pc:sldMk cId="3117175213" sldId="299"/>
            <ac:picMk id="9" creationId="{432D8D32-8063-74C0-214F-6FA474BD0852}"/>
          </ac:picMkLst>
        </pc:picChg>
        <pc:picChg chg="del">
          <ac:chgData name="Paula Desire Valdor" userId="" providerId="" clId="Web-{B3337F22-4AFE-49A2-9377-B2FC447E4F18}" dt="2023-10-19T15:54:09.696" v="579"/>
          <ac:picMkLst>
            <pc:docMk/>
            <pc:sldMk cId="3117175213" sldId="299"/>
            <ac:picMk id="10" creationId="{E116D9CA-780D-1108-22C3-CA1AA04003FC}"/>
          </ac:picMkLst>
        </pc:picChg>
        <pc:picChg chg="add del">
          <ac:chgData name="Paula Desire Valdor" userId="" providerId="" clId="Web-{B3337F22-4AFE-49A2-9377-B2FC447E4F18}" dt="2023-10-19T16:00:31.443" v="611"/>
          <ac:picMkLst>
            <pc:docMk/>
            <pc:sldMk cId="3117175213" sldId="299"/>
            <ac:picMk id="15" creationId="{38ACF6C6-B080-CA92-7560-EB8476332D20}"/>
          </ac:picMkLst>
        </pc:picChg>
        <pc:picChg chg="add mod">
          <ac:chgData name="Paula Desire Valdor" userId="" providerId="" clId="Web-{B3337F22-4AFE-49A2-9377-B2FC447E4F18}" dt="2023-10-19T16:15:28.113" v="1283" actId="1076"/>
          <ac:picMkLst>
            <pc:docMk/>
            <pc:sldMk cId="3117175213" sldId="299"/>
            <ac:picMk id="22" creationId="{B656094E-63F8-7A9F-AA31-A4ABC1844B11}"/>
          </ac:picMkLst>
        </pc:picChg>
        <pc:cxnChg chg="add mod">
          <ac:chgData name="Paula Desire Valdor" userId="" providerId="" clId="Web-{B3337F22-4AFE-49A2-9377-B2FC447E4F18}" dt="2023-10-19T16:22:41.253" v="1521" actId="14100"/>
          <ac:cxnSpMkLst>
            <pc:docMk/>
            <pc:sldMk cId="3117175213" sldId="299"/>
            <ac:cxnSpMk id="23" creationId="{6109EE48-6987-EEC9-D540-08D52ED3FC42}"/>
          </ac:cxnSpMkLst>
        </pc:cxnChg>
      </pc:sldChg>
      <pc:sldChg chg="del">
        <pc:chgData name="Paula Desire Valdor" userId="" providerId="" clId="Web-{B3337F22-4AFE-49A2-9377-B2FC447E4F18}" dt="2023-10-19T15:40:23.310" v="336"/>
        <pc:sldMkLst>
          <pc:docMk/>
          <pc:sldMk cId="2176285228" sldId="300"/>
        </pc:sldMkLst>
      </pc:sldChg>
      <pc:sldChg chg="modSp add del">
        <pc:chgData name="Paula Desire Valdor" userId="" providerId="" clId="Web-{B3337F22-4AFE-49A2-9377-B2FC447E4F18}" dt="2023-10-19T16:18:49.323" v="1381" actId="20577"/>
        <pc:sldMkLst>
          <pc:docMk/>
          <pc:sldMk cId="2024050179" sldId="302"/>
        </pc:sldMkLst>
        <pc:spChg chg="mod">
          <ac:chgData name="Paula Desire Valdor" userId="" providerId="" clId="Web-{B3337F22-4AFE-49A2-9377-B2FC447E4F18}" dt="2023-10-19T16:18:49.323" v="1381" actId="20577"/>
          <ac:spMkLst>
            <pc:docMk/>
            <pc:sldMk cId="2024050179" sldId="302"/>
            <ac:spMk id="266" creationId="{00000000-0000-0000-0000-000000000000}"/>
          </ac:spMkLst>
        </pc:spChg>
        <pc:spChg chg="mod">
          <ac:chgData name="Paula Desire Valdor" userId="" providerId="" clId="Web-{B3337F22-4AFE-49A2-9377-B2FC447E4F18}" dt="2023-10-19T16:18:45.839" v="1374" actId="20577"/>
          <ac:spMkLst>
            <pc:docMk/>
            <pc:sldMk cId="2024050179" sldId="302"/>
            <ac:spMk id="267" creationId="{00000000-0000-0000-0000-000000000000}"/>
          </ac:spMkLst>
        </pc:spChg>
      </pc:sldChg>
      <pc:sldChg chg="addSp delSp modSp">
        <pc:chgData name="Paula Desire Valdor" userId="" providerId="" clId="Web-{B3337F22-4AFE-49A2-9377-B2FC447E4F18}" dt="2023-10-19T16:31:44.083" v="1799" actId="20577"/>
        <pc:sldMkLst>
          <pc:docMk/>
          <pc:sldMk cId="3001464524" sldId="308"/>
        </pc:sldMkLst>
        <pc:spChg chg="del">
          <ac:chgData name="Paula Desire Valdor" userId="" providerId="" clId="Web-{B3337F22-4AFE-49A2-9377-B2FC447E4F18}" dt="2023-10-19T16:24:10.053" v="1564"/>
          <ac:spMkLst>
            <pc:docMk/>
            <pc:sldMk cId="3001464524" sldId="308"/>
            <ac:spMk id="3" creationId="{638F9BBD-112B-DC1B-61F3-64C96B875FB6}"/>
          </ac:spMkLst>
        </pc:spChg>
        <pc:spChg chg="del mod">
          <ac:chgData name="Paula Desire Valdor" userId="" providerId="" clId="Web-{B3337F22-4AFE-49A2-9377-B2FC447E4F18}" dt="2023-10-19T16:28:03.763" v="1722"/>
          <ac:spMkLst>
            <pc:docMk/>
            <pc:sldMk cId="3001464524" sldId="308"/>
            <ac:spMk id="5" creationId="{C5E8CE4F-29E8-ED34-2690-8C6C87B3450F}"/>
          </ac:spMkLst>
        </pc:spChg>
        <pc:spChg chg="mod">
          <ac:chgData name="Paula Desire Valdor" userId="" providerId="" clId="Web-{B3337F22-4AFE-49A2-9377-B2FC447E4F18}" dt="2023-10-19T16:27:37.169" v="1700" actId="20577"/>
          <ac:spMkLst>
            <pc:docMk/>
            <pc:sldMk cId="3001464524" sldId="308"/>
            <ac:spMk id="6" creationId="{F52490CF-432D-54EA-6113-CD0E304D4419}"/>
          </ac:spMkLst>
        </pc:spChg>
        <pc:spChg chg="add mod">
          <ac:chgData name="Paula Desire Valdor" userId="" providerId="" clId="Web-{B3337F22-4AFE-49A2-9377-B2FC447E4F18}" dt="2023-10-19T16:31:44.083" v="1799" actId="20577"/>
          <ac:spMkLst>
            <pc:docMk/>
            <pc:sldMk cId="3001464524" sldId="308"/>
            <ac:spMk id="7" creationId="{8D01D6CF-6341-FEF5-C738-CA1B70BAD7CD}"/>
          </ac:spMkLst>
        </pc:spChg>
        <pc:spChg chg="del">
          <ac:chgData name="Paula Desire Valdor" userId="" providerId="" clId="Web-{B3337F22-4AFE-49A2-9377-B2FC447E4F18}" dt="2023-10-19T16:24:12.146" v="1566"/>
          <ac:spMkLst>
            <pc:docMk/>
            <pc:sldMk cId="3001464524" sldId="308"/>
            <ac:spMk id="8" creationId="{E42C65C4-4F5F-A701-6628-43C384D85780}"/>
          </ac:spMkLst>
        </pc:spChg>
        <pc:spChg chg="del">
          <ac:chgData name="Paula Desire Valdor" userId="" providerId="" clId="Web-{B3337F22-4AFE-49A2-9377-B2FC447E4F18}" dt="2023-10-19T16:27:06.340" v="1651"/>
          <ac:spMkLst>
            <pc:docMk/>
            <pc:sldMk cId="3001464524" sldId="308"/>
            <ac:spMk id="11" creationId="{29AD59C8-933F-5870-599D-E8A2A95CAB17}"/>
          </ac:spMkLst>
        </pc:spChg>
        <pc:spChg chg="del">
          <ac:chgData name="Paula Desire Valdor" userId="" providerId="" clId="Web-{B3337F22-4AFE-49A2-9377-B2FC447E4F18}" dt="2023-10-19T16:28:29.342" v="1728"/>
          <ac:spMkLst>
            <pc:docMk/>
            <pc:sldMk cId="3001464524" sldId="308"/>
            <ac:spMk id="12" creationId="{BE253BB7-C807-5E91-3CEC-9958F6D91E09}"/>
          </ac:spMkLst>
        </pc:spChg>
        <pc:spChg chg="del">
          <ac:chgData name="Paula Desire Valdor" userId="" providerId="" clId="Web-{B3337F22-4AFE-49A2-9377-B2FC447E4F18}" dt="2023-10-19T16:28:22.748" v="1727"/>
          <ac:spMkLst>
            <pc:docMk/>
            <pc:sldMk cId="3001464524" sldId="308"/>
            <ac:spMk id="14" creationId="{23B35AA6-A8AB-9815-F162-7CF3253117E7}"/>
          </ac:spMkLst>
        </pc:spChg>
        <pc:spChg chg="mod">
          <ac:chgData name="Paula Desire Valdor" userId="" providerId="" clId="Web-{B3337F22-4AFE-49A2-9377-B2FC447E4F18}" dt="2023-10-19T16:25:17.258" v="1622" actId="14100"/>
          <ac:spMkLst>
            <pc:docMk/>
            <pc:sldMk cId="3001464524" sldId="308"/>
            <ac:spMk id="327" creationId="{00000000-0000-0000-0000-000000000000}"/>
          </ac:spMkLst>
        </pc:spChg>
        <pc:spChg chg="del mod">
          <ac:chgData name="Paula Desire Valdor" userId="" providerId="" clId="Web-{B3337F22-4AFE-49A2-9377-B2FC447E4F18}" dt="2023-10-19T16:24:02.959" v="1562"/>
          <ac:spMkLst>
            <pc:docMk/>
            <pc:sldMk cId="3001464524" sldId="308"/>
            <ac:spMk id="328" creationId="{00000000-0000-0000-0000-000000000000}"/>
          </ac:spMkLst>
        </pc:spChg>
        <pc:picChg chg="del">
          <ac:chgData name="Paula Desire Valdor" userId="" providerId="" clId="Web-{B3337F22-4AFE-49A2-9377-B2FC447E4F18}" dt="2023-10-19T16:24:10.053" v="1565"/>
          <ac:picMkLst>
            <pc:docMk/>
            <pc:sldMk cId="3001464524" sldId="308"/>
            <ac:picMk id="2" creationId="{42B91FE0-F4C8-E117-3D4E-CB20F78290BC}"/>
          </ac:picMkLst>
        </pc:picChg>
        <pc:picChg chg="mod">
          <ac:chgData name="Paula Desire Valdor" userId="" providerId="" clId="Web-{B3337F22-4AFE-49A2-9377-B2FC447E4F18}" dt="2023-10-19T16:28:19.889" v="1726" actId="1076"/>
          <ac:picMkLst>
            <pc:docMk/>
            <pc:sldMk cId="3001464524" sldId="308"/>
            <ac:picMk id="4" creationId="{617C35B2-1F8F-9711-B254-75737AC2C99F}"/>
          </ac:picMkLst>
        </pc:picChg>
      </pc:sldChg>
      <pc:sldChg chg="ord">
        <pc:chgData name="Paula Desire Valdor" userId="" providerId="" clId="Web-{B3337F22-4AFE-49A2-9377-B2FC447E4F18}" dt="2023-10-19T15:38:27.978" v="291"/>
        <pc:sldMkLst>
          <pc:docMk/>
          <pc:sldMk cId="2609353618" sldId="310"/>
        </pc:sldMkLst>
      </pc:sldChg>
      <pc:sldChg chg="modSp">
        <pc:chgData name="Paula Desire Valdor" userId="" providerId="" clId="Web-{B3337F22-4AFE-49A2-9377-B2FC447E4F18}" dt="2023-10-19T15:11:57.769" v="288" actId="20577"/>
        <pc:sldMkLst>
          <pc:docMk/>
          <pc:sldMk cId="3091463559" sldId="317"/>
        </pc:sldMkLst>
        <pc:spChg chg="mod">
          <ac:chgData name="Paula Desire Valdor" userId="" providerId="" clId="Web-{B3337F22-4AFE-49A2-9377-B2FC447E4F18}" dt="2023-10-19T15:11:57.769" v="288" actId="20577"/>
          <ac:spMkLst>
            <pc:docMk/>
            <pc:sldMk cId="3091463559" sldId="317"/>
            <ac:spMk id="12" creationId="{F565FE1E-9E9C-DEC3-A8B2-888BB089EB8B}"/>
          </ac:spMkLst>
        </pc:spChg>
      </pc:sldChg>
      <pc:sldChg chg="addSp delSp modSp add replId">
        <pc:chgData name="Paula Desire Valdor" userId="" providerId="" clId="Web-{B3337F22-4AFE-49A2-9377-B2FC447E4F18}" dt="2023-10-19T15:47:22.011" v="575" actId="1076"/>
        <pc:sldMkLst>
          <pc:docMk/>
          <pc:sldMk cId="3835350419" sldId="318"/>
        </pc:sldMkLst>
        <pc:spChg chg="mod">
          <ac:chgData name="Paula Desire Valdor" userId="" providerId="" clId="Web-{B3337F22-4AFE-49A2-9377-B2FC447E4F18}" dt="2023-10-19T15:47:12.917" v="571" actId="20577"/>
          <ac:spMkLst>
            <pc:docMk/>
            <pc:sldMk cId="3835350419" sldId="318"/>
            <ac:spMk id="2" creationId="{77C50E17-B9A0-BFDF-65D1-8E85FE18800C}"/>
          </ac:spMkLst>
        </pc:spChg>
        <pc:spChg chg="del">
          <ac:chgData name="Paula Desire Valdor" userId="" providerId="" clId="Web-{B3337F22-4AFE-49A2-9377-B2FC447E4F18}" dt="2023-10-19T15:01:39.265" v="192"/>
          <ac:spMkLst>
            <pc:docMk/>
            <pc:sldMk cId="3835350419" sldId="318"/>
            <ac:spMk id="3" creationId="{D92C19C1-8683-1104-5463-3571255A70E2}"/>
          </ac:spMkLst>
        </pc:spChg>
        <pc:spChg chg="add mod">
          <ac:chgData name="Paula Desire Valdor" userId="" providerId="" clId="Web-{B3337F22-4AFE-49A2-9377-B2FC447E4F18}" dt="2023-10-19T15:47:22.011" v="575" actId="1076"/>
          <ac:spMkLst>
            <pc:docMk/>
            <pc:sldMk cId="3835350419" sldId="318"/>
            <ac:spMk id="5" creationId="{1A741325-9F01-3888-A3C9-5B829105C0C1}"/>
          </ac:spMkLst>
        </pc:spChg>
        <pc:spChg chg="del">
          <ac:chgData name="Paula Desire Valdor" userId="" providerId="" clId="Web-{B3337F22-4AFE-49A2-9377-B2FC447E4F18}" dt="2023-10-19T15:01:07.529" v="180"/>
          <ac:spMkLst>
            <pc:docMk/>
            <pc:sldMk cId="3835350419" sldId="318"/>
            <ac:spMk id="8" creationId="{258C7BC4-91D6-8AED-6608-AC4222F7A1CB}"/>
          </ac:spMkLst>
        </pc:spChg>
        <pc:spChg chg="add del mod">
          <ac:chgData name="Paula Desire Valdor" userId="" providerId="" clId="Web-{B3337F22-4AFE-49A2-9377-B2FC447E4F18}" dt="2023-10-19T15:41:10.999" v="355"/>
          <ac:spMkLst>
            <pc:docMk/>
            <pc:sldMk cId="3835350419" sldId="318"/>
            <ac:spMk id="10" creationId="{66FD2CF4-7ACB-1581-8977-8C91C6FEA4FE}"/>
          </ac:spMkLst>
        </pc:spChg>
        <pc:spChg chg="del">
          <ac:chgData name="Paula Desire Valdor" userId="" providerId="" clId="Web-{B3337F22-4AFE-49A2-9377-B2FC447E4F18}" dt="2023-10-19T15:01:44.421" v="196"/>
          <ac:spMkLst>
            <pc:docMk/>
            <pc:sldMk cId="3835350419" sldId="318"/>
            <ac:spMk id="16" creationId="{88C20CE8-4F9C-21E6-AA51-4870302F74CF}"/>
          </ac:spMkLst>
        </pc:spChg>
        <pc:spChg chg="del">
          <ac:chgData name="Paula Desire Valdor" userId="" providerId="" clId="Web-{B3337F22-4AFE-49A2-9377-B2FC447E4F18}" dt="2023-10-19T15:01:10.732" v="181"/>
          <ac:spMkLst>
            <pc:docMk/>
            <pc:sldMk cId="3835350419" sldId="318"/>
            <ac:spMk id="22" creationId="{70DB3736-770F-F1A3-0B5F-077360B83B26}"/>
          </ac:spMkLst>
        </pc:spChg>
        <pc:spChg chg="del">
          <ac:chgData name="Paula Desire Valdor" userId="" providerId="" clId="Web-{B3337F22-4AFE-49A2-9377-B2FC447E4F18}" dt="2023-10-19T15:01:41.077" v="193"/>
          <ac:spMkLst>
            <pc:docMk/>
            <pc:sldMk cId="3835350419" sldId="318"/>
            <ac:spMk id="23" creationId="{0F44B818-1688-4A05-0EC9-DFEC2E99677F}"/>
          </ac:spMkLst>
        </pc:spChg>
        <pc:spChg chg="del">
          <ac:chgData name="Paula Desire Valdor" userId="" providerId="" clId="Web-{B3337F22-4AFE-49A2-9377-B2FC447E4F18}" dt="2023-10-19T15:01:45.609" v="197"/>
          <ac:spMkLst>
            <pc:docMk/>
            <pc:sldMk cId="3835350419" sldId="318"/>
            <ac:spMk id="25" creationId="{9EF9C86A-1411-742A-26BF-590B8187659A}"/>
          </ac:spMkLst>
        </pc:spChg>
        <pc:spChg chg="del">
          <ac:chgData name="Paula Desire Valdor" userId="" providerId="" clId="Web-{B3337F22-4AFE-49A2-9377-B2FC447E4F18}" dt="2023-10-19T15:01:31.764" v="189"/>
          <ac:spMkLst>
            <pc:docMk/>
            <pc:sldMk cId="3835350419" sldId="318"/>
            <ac:spMk id="28" creationId="{69EA170C-B7A4-A0F5-EAFA-7CC826059535}"/>
          </ac:spMkLst>
        </pc:spChg>
        <pc:spChg chg="del">
          <ac:chgData name="Paula Desire Valdor" userId="" providerId="" clId="Web-{B3337F22-4AFE-49A2-9377-B2FC447E4F18}" dt="2023-10-19T15:01:37.171" v="191"/>
          <ac:spMkLst>
            <pc:docMk/>
            <pc:sldMk cId="3835350419" sldId="318"/>
            <ac:spMk id="29" creationId="{0C0C499B-C00E-B030-907E-1D2A67541C89}"/>
          </ac:spMkLst>
        </pc:spChg>
        <pc:spChg chg="mod">
          <ac:chgData name="Paula Desire Valdor" userId="" providerId="" clId="Web-{B3337F22-4AFE-49A2-9377-B2FC447E4F18}" dt="2023-10-19T14:57:47.617" v="12" actId="20577"/>
          <ac:spMkLst>
            <pc:docMk/>
            <pc:sldMk cId="3835350419" sldId="318"/>
            <ac:spMk id="286" creationId="{00000000-0000-0000-0000-000000000000}"/>
          </ac:spMkLst>
        </pc:spChg>
        <pc:spChg chg="del mod">
          <ac:chgData name="Paula Desire Valdor" userId="" providerId="" clId="Web-{B3337F22-4AFE-49A2-9377-B2FC447E4F18}" dt="2023-10-19T15:04:16.957" v="204"/>
          <ac:spMkLst>
            <pc:docMk/>
            <pc:sldMk cId="3835350419" sldId="318"/>
            <ac:spMk id="287" creationId="{00000000-0000-0000-0000-000000000000}"/>
          </ac:spMkLst>
        </pc:spChg>
        <pc:picChg chg="del">
          <ac:chgData name="Paula Desire Valdor" userId="" providerId="" clId="Web-{B3337F22-4AFE-49A2-9377-B2FC447E4F18}" dt="2023-10-19T15:01:33.811" v="190"/>
          <ac:picMkLst>
            <pc:docMk/>
            <pc:sldMk cId="3835350419" sldId="318"/>
            <ac:picMk id="6" creationId="{386D3035-FECD-D30F-55DA-64A5275DF23E}"/>
          </ac:picMkLst>
        </pc:picChg>
        <pc:picChg chg="add mod">
          <ac:chgData name="Paula Desire Valdor" userId="" providerId="" clId="Web-{B3337F22-4AFE-49A2-9377-B2FC447E4F18}" dt="2023-10-19T15:47:08.323" v="569" actId="1076"/>
          <ac:picMkLst>
            <pc:docMk/>
            <pc:sldMk cId="3835350419" sldId="318"/>
            <ac:picMk id="9" creationId="{38ACF6C6-B080-CA92-7560-EB8476332D20}"/>
          </ac:picMkLst>
        </pc:picChg>
        <pc:picChg chg="del">
          <ac:chgData name="Paula Desire Valdor" userId="" providerId="" clId="Web-{B3337F22-4AFE-49A2-9377-B2FC447E4F18}" dt="2023-10-19T15:01:27.139" v="187"/>
          <ac:picMkLst>
            <pc:docMk/>
            <pc:sldMk cId="3835350419" sldId="318"/>
            <ac:picMk id="11" creationId="{2BE2D3AD-447F-C36A-36A0-8738D1AF6F96}"/>
          </ac:picMkLst>
        </pc:picChg>
        <pc:picChg chg="del">
          <ac:chgData name="Paula Desire Valdor" userId="" providerId="" clId="Web-{B3337F22-4AFE-49A2-9377-B2FC447E4F18}" dt="2023-10-19T15:01:42.577" v="195"/>
          <ac:picMkLst>
            <pc:docMk/>
            <pc:sldMk cId="3835350419" sldId="318"/>
            <ac:picMk id="12" creationId="{46D9B930-E610-D635-B21E-013C2C65427F}"/>
          </ac:picMkLst>
        </pc:picChg>
        <pc:picChg chg="del">
          <ac:chgData name="Paula Desire Valdor" userId="" providerId="" clId="Web-{B3337F22-4AFE-49A2-9377-B2FC447E4F18}" dt="2023-10-19T15:01:41.827" v="194"/>
          <ac:picMkLst>
            <pc:docMk/>
            <pc:sldMk cId="3835350419" sldId="318"/>
            <ac:picMk id="14" creationId="{0747713B-3EC3-72B9-A4CE-32099490BCB2}"/>
          </ac:picMkLst>
        </pc:picChg>
        <pc:picChg chg="del">
          <ac:chgData name="Paula Desire Valdor" userId="" providerId="" clId="Web-{B3337F22-4AFE-49A2-9377-B2FC447E4F18}" dt="2023-10-19T15:01:14.514" v="182"/>
          <ac:picMkLst>
            <pc:docMk/>
            <pc:sldMk cId="3835350419" sldId="318"/>
            <ac:picMk id="18" creationId="{FDC94668-C2AA-C186-5068-A87A56D62C05}"/>
          </ac:picMkLst>
        </pc:picChg>
        <pc:picChg chg="del">
          <ac:chgData name="Paula Desire Valdor" userId="" providerId="" clId="Web-{B3337F22-4AFE-49A2-9377-B2FC447E4F18}" dt="2023-10-19T15:01:28.592" v="188"/>
          <ac:picMkLst>
            <pc:docMk/>
            <pc:sldMk cId="3835350419" sldId="318"/>
            <ac:picMk id="27" creationId="{7627AC69-7D3B-7B0A-C7CA-D6A49CC301B8}"/>
          </ac:picMkLst>
        </pc:picChg>
        <pc:cxnChg chg="del">
          <ac:chgData name="Paula Desire Valdor" userId="" providerId="" clId="Web-{B3337F22-4AFE-49A2-9377-B2FC447E4F18}" dt="2023-10-19T14:59:19.135" v="114"/>
          <ac:cxnSpMkLst>
            <pc:docMk/>
            <pc:sldMk cId="3835350419" sldId="318"/>
            <ac:cxnSpMk id="4" creationId="{2BCEFC29-77E6-6214-CFBA-4B6F5156CF58}"/>
          </ac:cxnSpMkLst>
        </pc:cxnChg>
      </pc:sldChg>
      <pc:sldChg chg="modSp add del ord replId">
        <pc:chgData name="Paula Desire Valdor" userId="" providerId="" clId="Web-{B3337F22-4AFE-49A2-9377-B2FC447E4F18}" dt="2023-10-19T16:22:06.048" v="1516"/>
        <pc:sldMkLst>
          <pc:docMk/>
          <pc:sldMk cId="327957163" sldId="319"/>
        </pc:sldMkLst>
        <pc:spChg chg="mod">
          <ac:chgData name="Paula Desire Valdor" userId="" providerId="" clId="Web-{B3337F22-4AFE-49A2-9377-B2FC447E4F18}" dt="2023-10-19T16:21:52.861" v="1515" actId="20577"/>
          <ac:spMkLst>
            <pc:docMk/>
            <pc:sldMk cId="327957163" sldId="319"/>
            <ac:spMk id="246" creationId="{00000000-0000-0000-0000-000000000000}"/>
          </ac:spMkLst>
        </pc:spChg>
      </pc:sldChg>
    </pc:docChg>
  </pc:docChgLst>
  <pc:docChgLst>
    <pc:chgData name="Paula Desire Valdor" clId="Web-{D0E6FB8D-E56A-4EDB-859D-826A10603544}"/>
    <pc:docChg chg="modSld">
      <pc:chgData name="Paula Desire Valdor" userId="" providerId="" clId="Web-{D0E6FB8D-E56A-4EDB-859D-826A10603544}" dt="2023-10-30T09:49:42.729" v="43" actId="1076"/>
      <pc:docMkLst>
        <pc:docMk/>
      </pc:docMkLst>
      <pc:sldChg chg="addSp delSp modSp">
        <pc:chgData name="Paula Desire Valdor" userId="" providerId="" clId="Web-{D0E6FB8D-E56A-4EDB-859D-826A10603544}" dt="2023-10-30T09:49:42.729" v="43" actId="1076"/>
        <pc:sldMkLst>
          <pc:docMk/>
          <pc:sldMk cId="4190183936" sldId="333"/>
        </pc:sldMkLst>
        <pc:picChg chg="add del mod">
          <ac:chgData name="Paula Desire Valdor" userId="" providerId="" clId="Web-{D0E6FB8D-E56A-4EDB-859D-826A10603544}" dt="2023-10-30T09:42:44.889" v="29"/>
          <ac:picMkLst>
            <pc:docMk/>
            <pc:sldMk cId="4190183936" sldId="333"/>
            <ac:picMk id="3" creationId="{A2D07795-7C24-252C-3095-813A852A2F8C}"/>
          </ac:picMkLst>
        </pc:picChg>
        <pc:picChg chg="add del mod">
          <ac:chgData name="Paula Desire Valdor" userId="" providerId="" clId="Web-{D0E6FB8D-E56A-4EDB-859D-826A10603544}" dt="2023-10-30T09:42:35.717" v="25"/>
          <ac:picMkLst>
            <pc:docMk/>
            <pc:sldMk cId="4190183936" sldId="333"/>
            <ac:picMk id="4" creationId="{38A3FFB1-2CE7-413D-A310-53BC3CC9DC16}"/>
          </ac:picMkLst>
        </pc:picChg>
        <pc:picChg chg="add del mod">
          <ac:chgData name="Paula Desire Valdor" userId="" providerId="" clId="Web-{D0E6FB8D-E56A-4EDB-859D-826A10603544}" dt="2023-10-30T09:42:42.764" v="27"/>
          <ac:picMkLst>
            <pc:docMk/>
            <pc:sldMk cId="4190183936" sldId="333"/>
            <ac:picMk id="5" creationId="{1897C8AE-5689-7204-7FCF-167281483438}"/>
          </ac:picMkLst>
        </pc:picChg>
        <pc:picChg chg="add mod">
          <ac:chgData name="Paula Desire Valdor" userId="" providerId="" clId="Web-{D0E6FB8D-E56A-4EDB-859D-826A10603544}" dt="2023-10-30T09:49:36.042" v="42" actId="1076"/>
          <ac:picMkLst>
            <pc:docMk/>
            <pc:sldMk cId="4190183936" sldId="333"/>
            <ac:picMk id="8" creationId="{E548399B-F1E7-1287-8BA5-BB549B282DA9}"/>
          </ac:picMkLst>
        </pc:picChg>
        <pc:picChg chg="add mod">
          <ac:chgData name="Paula Desire Valdor" userId="" providerId="" clId="Web-{D0E6FB8D-E56A-4EDB-859D-826A10603544}" dt="2023-10-30T09:48:45.118" v="41" actId="1076"/>
          <ac:picMkLst>
            <pc:docMk/>
            <pc:sldMk cId="4190183936" sldId="333"/>
            <ac:picMk id="9" creationId="{4B659742-9DA0-F360-34D0-CFA1F8766EEF}"/>
          </ac:picMkLst>
        </pc:picChg>
        <pc:picChg chg="del mod">
          <ac:chgData name="Paula Desire Valdor" userId="" providerId="" clId="Web-{D0E6FB8D-E56A-4EDB-859D-826A10603544}" dt="2023-10-30T09:40:12.087" v="16"/>
          <ac:picMkLst>
            <pc:docMk/>
            <pc:sldMk cId="4190183936" sldId="333"/>
            <ac:picMk id="10" creationId="{E99EF2F2-306B-4249-BBFE-6E8C717AF5A7}"/>
          </ac:picMkLst>
        </pc:picChg>
        <pc:picChg chg="add mod">
          <ac:chgData name="Paula Desire Valdor" userId="" providerId="" clId="Web-{D0E6FB8D-E56A-4EDB-859D-826A10603544}" dt="2023-10-30T09:49:42.729" v="43" actId="1076"/>
          <ac:picMkLst>
            <pc:docMk/>
            <pc:sldMk cId="4190183936" sldId="333"/>
            <ac:picMk id="11" creationId="{CFB49E1B-BD0A-D23A-B55A-2AFD2A704067}"/>
          </ac:picMkLst>
        </pc:picChg>
        <pc:picChg chg="del">
          <ac:chgData name="Paula Desire Valdor" userId="" providerId="" clId="Web-{D0E6FB8D-E56A-4EDB-859D-826A10603544}" dt="2023-10-30T09:40:19.712" v="17"/>
          <ac:picMkLst>
            <pc:docMk/>
            <pc:sldMk cId="4190183936" sldId="333"/>
            <ac:picMk id="12" creationId="{8149F3C8-7257-817C-B22A-A701B5BE8BCE}"/>
          </ac:picMkLst>
        </pc:picChg>
      </pc:sldChg>
    </pc:docChg>
  </pc:docChgLst>
  <pc:docChgLst>
    <pc:chgData name="Paula Desire Valdor" clId="Web-{6CE19963-E529-4F24-B4DB-8F046956717C}"/>
    <pc:docChg chg="modSld">
      <pc:chgData name="Paula Desire Valdor" userId="" providerId="" clId="Web-{6CE19963-E529-4F24-B4DB-8F046956717C}" dt="2023-10-26T12:48:37.147" v="215" actId="20577"/>
      <pc:docMkLst>
        <pc:docMk/>
      </pc:docMkLst>
      <pc:sldChg chg="modSp">
        <pc:chgData name="Paula Desire Valdor" userId="" providerId="" clId="Web-{6CE19963-E529-4F24-B4DB-8F046956717C}" dt="2023-10-26T10:18:57.457" v="170" actId="20577"/>
        <pc:sldMkLst>
          <pc:docMk/>
          <pc:sldMk cId="1816986548" sldId="297"/>
        </pc:sldMkLst>
        <pc:spChg chg="mod">
          <ac:chgData name="Paula Desire Valdor" userId="" providerId="" clId="Web-{6CE19963-E529-4F24-B4DB-8F046956717C}" dt="2023-10-26T10:18:57.457" v="170" actId="20577"/>
          <ac:spMkLst>
            <pc:docMk/>
            <pc:sldMk cId="1816986548" sldId="297"/>
            <ac:spMk id="7" creationId="{2364BBB5-239F-3DFD-EB1B-0C103DBBB4D9}"/>
          </ac:spMkLst>
        </pc:spChg>
      </pc:sldChg>
      <pc:sldChg chg="modSp">
        <pc:chgData name="Paula Desire Valdor" userId="" providerId="" clId="Web-{6CE19963-E529-4F24-B4DB-8F046956717C}" dt="2023-10-26T12:48:37.147" v="215" actId="20577"/>
        <pc:sldMkLst>
          <pc:docMk/>
          <pc:sldMk cId="858193309" sldId="298"/>
        </pc:sldMkLst>
        <pc:spChg chg="mod">
          <ac:chgData name="Paula Desire Valdor" userId="" providerId="" clId="Web-{6CE19963-E529-4F24-B4DB-8F046956717C}" dt="2023-10-26T12:48:37.147" v="215" actId="20577"/>
          <ac:spMkLst>
            <pc:docMk/>
            <pc:sldMk cId="858193309" sldId="298"/>
            <ac:spMk id="13" creationId="{5771D0B8-C902-4042-4696-63245E0AFF40}"/>
          </ac:spMkLst>
        </pc:spChg>
      </pc:sldChg>
      <pc:sldChg chg="modSp">
        <pc:chgData name="Paula Desire Valdor" userId="" providerId="" clId="Web-{6CE19963-E529-4F24-B4DB-8F046956717C}" dt="2023-10-26T12:48:12.303" v="211" actId="20577"/>
        <pc:sldMkLst>
          <pc:docMk/>
          <pc:sldMk cId="3117175213" sldId="299"/>
        </pc:sldMkLst>
        <pc:spChg chg="mod">
          <ac:chgData name="Paula Desire Valdor" userId="" providerId="" clId="Web-{6CE19963-E529-4F24-B4DB-8F046956717C}" dt="2023-10-26T12:48:10.053" v="210" actId="14100"/>
          <ac:spMkLst>
            <pc:docMk/>
            <pc:sldMk cId="3117175213" sldId="299"/>
            <ac:spMk id="3" creationId="{CF7A7564-38E5-7D63-C6B3-19BBC44AE1F5}"/>
          </ac:spMkLst>
        </pc:spChg>
        <pc:spChg chg="mod">
          <ac:chgData name="Paula Desire Valdor" userId="" providerId="" clId="Web-{6CE19963-E529-4F24-B4DB-8F046956717C}" dt="2023-10-26T12:48:12.303" v="211" actId="20577"/>
          <ac:spMkLst>
            <pc:docMk/>
            <pc:sldMk cId="3117175213" sldId="299"/>
            <ac:spMk id="16" creationId="{6E0C4B24-DFA4-2243-3B7A-18D80BA20FB5}"/>
          </ac:spMkLst>
        </pc:spChg>
      </pc:sldChg>
      <pc:sldChg chg="modSp">
        <pc:chgData name="Paula Desire Valdor" userId="" providerId="" clId="Web-{6CE19963-E529-4F24-B4DB-8F046956717C}" dt="2023-10-26T12:48:18.397" v="212" actId="20577"/>
        <pc:sldMkLst>
          <pc:docMk/>
          <pc:sldMk cId="3001464524" sldId="308"/>
        </pc:sldMkLst>
        <pc:spChg chg="mod">
          <ac:chgData name="Paula Desire Valdor" userId="" providerId="" clId="Web-{6CE19963-E529-4F24-B4DB-8F046956717C}" dt="2023-10-26T12:48:18.397" v="212" actId="20577"/>
          <ac:spMkLst>
            <pc:docMk/>
            <pc:sldMk cId="3001464524" sldId="308"/>
            <ac:spMk id="16" creationId="{6E0C4B24-DFA4-2243-3B7A-18D80BA20FB5}"/>
          </ac:spMkLst>
        </pc:spChg>
      </pc:sldChg>
      <pc:sldChg chg="addSp delSp modSp">
        <pc:chgData name="Paula Desire Valdor" userId="" providerId="" clId="Web-{6CE19963-E529-4F24-B4DB-8F046956717C}" dt="2023-10-26T12:48:02.318" v="207" actId="20577"/>
        <pc:sldMkLst>
          <pc:docMk/>
          <pc:sldMk cId="3091463559" sldId="317"/>
        </pc:sldMkLst>
        <pc:spChg chg="mod">
          <ac:chgData name="Paula Desire Valdor" userId="" providerId="" clId="Web-{6CE19963-E529-4F24-B4DB-8F046956717C}" dt="2023-10-26T12:48:02.318" v="207" actId="20577"/>
          <ac:spMkLst>
            <pc:docMk/>
            <pc:sldMk cId="3091463559" sldId="317"/>
            <ac:spMk id="6" creationId="{B30765F0-6065-D75C-93CF-706A17FAEC9E}"/>
          </ac:spMkLst>
        </pc:spChg>
        <pc:picChg chg="add mod">
          <ac:chgData name="Paula Desire Valdor" userId="" providerId="" clId="Web-{6CE19963-E529-4F24-B4DB-8F046956717C}" dt="2023-10-26T12:28:18.048" v="191" actId="14100"/>
          <ac:picMkLst>
            <pc:docMk/>
            <pc:sldMk cId="3091463559" sldId="317"/>
            <ac:picMk id="3" creationId="{025DBDBD-B893-0A18-A6F5-148A2D325B7C}"/>
          </ac:picMkLst>
        </pc:picChg>
        <pc:picChg chg="add mod">
          <ac:chgData name="Paula Desire Valdor" userId="" providerId="" clId="Web-{6CE19963-E529-4F24-B4DB-8F046956717C}" dt="2023-10-26T12:41:06.509" v="197" actId="14100"/>
          <ac:picMkLst>
            <pc:docMk/>
            <pc:sldMk cId="3091463559" sldId="317"/>
            <ac:picMk id="4" creationId="{B6D93AB1-00B4-4C2C-17EB-189B42C0C371}"/>
          </ac:picMkLst>
        </pc:picChg>
        <pc:picChg chg="del">
          <ac:chgData name="Paula Desire Valdor" userId="" providerId="" clId="Web-{6CE19963-E529-4F24-B4DB-8F046956717C}" dt="2023-10-26T12:27:15.625" v="187"/>
          <ac:picMkLst>
            <pc:docMk/>
            <pc:sldMk cId="3091463559" sldId="317"/>
            <ac:picMk id="8" creationId="{7561C37F-57F3-D466-CCC5-D6AB171E200F}"/>
          </ac:picMkLst>
        </pc:picChg>
        <pc:picChg chg="del">
          <ac:chgData name="Paula Desire Valdor" userId="" providerId="" clId="Web-{6CE19963-E529-4F24-B4DB-8F046956717C}" dt="2023-10-26T12:40:48.852" v="192"/>
          <ac:picMkLst>
            <pc:docMk/>
            <pc:sldMk cId="3091463559" sldId="317"/>
            <ac:picMk id="11" creationId="{EAC5CBD9-C05B-4EFA-AF15-4C22A5CDF234}"/>
          </ac:picMkLst>
        </pc:picChg>
      </pc:sldChg>
      <pc:sldChg chg="modSp">
        <pc:chgData name="Paula Desire Valdor" userId="" providerId="" clId="Web-{6CE19963-E529-4F24-B4DB-8F046956717C}" dt="2023-10-26T12:48:30.100" v="214" actId="20577"/>
        <pc:sldMkLst>
          <pc:docMk/>
          <pc:sldMk cId="1345519416" sldId="321"/>
        </pc:sldMkLst>
        <pc:spChg chg="mod">
          <ac:chgData name="Paula Desire Valdor" userId="" providerId="" clId="Web-{6CE19963-E529-4F24-B4DB-8F046956717C}" dt="2023-10-26T12:48:30.100" v="214" actId="20577"/>
          <ac:spMkLst>
            <pc:docMk/>
            <pc:sldMk cId="1345519416" sldId="321"/>
            <ac:spMk id="13" creationId="{5771D0B8-C902-4042-4696-63245E0AFF40}"/>
          </ac:spMkLst>
        </pc:spChg>
      </pc:sldChg>
      <pc:sldChg chg="modSp">
        <pc:chgData name="Paula Desire Valdor" userId="" providerId="" clId="Web-{6CE19963-E529-4F24-B4DB-8F046956717C}" dt="2023-10-26T12:48:24.522" v="213" actId="20577"/>
        <pc:sldMkLst>
          <pc:docMk/>
          <pc:sldMk cId="3947036338" sldId="322"/>
        </pc:sldMkLst>
        <pc:spChg chg="mod">
          <ac:chgData name="Paula Desire Valdor" userId="" providerId="" clId="Web-{6CE19963-E529-4F24-B4DB-8F046956717C}" dt="2023-10-26T12:48:24.522" v="213" actId="20577"/>
          <ac:spMkLst>
            <pc:docMk/>
            <pc:sldMk cId="3947036338" sldId="322"/>
            <ac:spMk id="13" creationId="{5771D0B8-C902-4042-4696-63245E0AFF40}"/>
          </ac:spMkLst>
        </pc:spChg>
      </pc:sldChg>
      <pc:sldChg chg="modSp">
        <pc:chgData name="Paula Desire Valdor" userId="" providerId="" clId="Web-{6CE19963-E529-4F24-B4DB-8F046956717C}" dt="2023-10-26T07:33:08.565" v="0" actId="1076"/>
        <pc:sldMkLst>
          <pc:docMk/>
          <pc:sldMk cId="1537098994" sldId="323"/>
        </pc:sldMkLst>
        <pc:spChg chg="mod">
          <ac:chgData name="Paula Desire Valdor" userId="" providerId="" clId="Web-{6CE19963-E529-4F24-B4DB-8F046956717C}" dt="2023-10-26T07:33:08.565" v="0" actId="1076"/>
          <ac:spMkLst>
            <pc:docMk/>
            <pc:sldMk cId="1537098994" sldId="323"/>
            <ac:spMk id="5" creationId="{F747463A-80D8-D52C-B973-6023DEBB9452}"/>
          </ac:spMkLst>
        </pc:spChg>
      </pc:sldChg>
      <pc:sldChg chg="addSp modSp">
        <pc:chgData name="Paula Desire Valdor" userId="" providerId="" clId="Web-{6CE19963-E529-4F24-B4DB-8F046956717C}" dt="2023-10-26T12:47:44.083" v="202" actId="20577"/>
        <pc:sldMkLst>
          <pc:docMk/>
          <pc:sldMk cId="2576159836" sldId="328"/>
        </pc:sldMkLst>
        <pc:spChg chg="add mod">
          <ac:chgData name="Paula Desire Valdor" userId="" providerId="" clId="Web-{6CE19963-E529-4F24-B4DB-8F046956717C}" dt="2023-10-26T10:17:01.714" v="168" actId="1076"/>
          <ac:spMkLst>
            <pc:docMk/>
            <pc:sldMk cId="2576159836" sldId="328"/>
            <ac:spMk id="3" creationId="{E3E9EF4B-F24C-A58B-82B4-EEA15F2B5B44}"/>
          </ac:spMkLst>
        </pc:spChg>
        <pc:spChg chg="mod">
          <ac:chgData name="Paula Desire Valdor" userId="" providerId="" clId="Web-{6CE19963-E529-4F24-B4DB-8F046956717C}" dt="2023-10-26T07:43:01.258" v="40" actId="20577"/>
          <ac:spMkLst>
            <pc:docMk/>
            <pc:sldMk cId="2576159836" sldId="328"/>
            <ac:spMk id="5" creationId="{F893B75C-633E-BCAE-7A11-B275A677E7E0}"/>
          </ac:spMkLst>
        </pc:spChg>
        <pc:spChg chg="mod">
          <ac:chgData name="Paula Desire Valdor" userId="" providerId="" clId="Web-{6CE19963-E529-4F24-B4DB-8F046956717C}" dt="2023-10-26T12:47:44.083" v="202" actId="20577"/>
          <ac:spMkLst>
            <pc:docMk/>
            <pc:sldMk cId="2576159836" sldId="328"/>
            <ac:spMk id="6" creationId="{B30765F0-6065-D75C-93CF-706A17FAEC9E}"/>
          </ac:spMkLst>
        </pc:spChg>
        <pc:picChg chg="mod">
          <ac:chgData name="Paula Desire Valdor" userId="" providerId="" clId="Web-{6CE19963-E529-4F24-B4DB-8F046956717C}" dt="2023-10-26T07:43:11.790" v="41" actId="14100"/>
          <ac:picMkLst>
            <pc:docMk/>
            <pc:sldMk cId="2576159836" sldId="328"/>
            <ac:picMk id="4" creationId="{9B30FC3D-859D-1AC2-6B2F-2EE136106203}"/>
          </ac:picMkLst>
        </pc:picChg>
        <pc:picChg chg="mod">
          <ac:chgData name="Paula Desire Valdor" userId="" providerId="" clId="Web-{6CE19963-E529-4F24-B4DB-8F046956717C}" dt="2023-10-26T07:42:53.930" v="37" actId="1076"/>
          <ac:picMkLst>
            <pc:docMk/>
            <pc:sldMk cId="2576159836" sldId="328"/>
            <ac:picMk id="8" creationId="{9E8866CA-B8E6-D426-C1E3-1BCF3E846523}"/>
          </ac:picMkLst>
        </pc:picChg>
        <pc:picChg chg="mod">
          <ac:chgData name="Paula Desire Valdor" userId="" providerId="" clId="Web-{6CE19963-E529-4F24-B4DB-8F046956717C}" dt="2023-10-26T07:43:26.400" v="43" actId="1076"/>
          <ac:picMkLst>
            <pc:docMk/>
            <pc:sldMk cId="2576159836" sldId="328"/>
            <ac:picMk id="9" creationId="{9FD9466A-A8CA-AD2A-970D-F43F598BF37F}"/>
          </ac:picMkLst>
        </pc:picChg>
        <pc:picChg chg="mod">
          <ac:chgData name="Paula Desire Valdor" userId="" providerId="" clId="Web-{6CE19963-E529-4F24-B4DB-8F046956717C}" dt="2023-10-26T07:36:48.885" v="33" actId="14100"/>
          <ac:picMkLst>
            <pc:docMk/>
            <pc:sldMk cId="2576159836" sldId="328"/>
            <ac:picMk id="11" creationId="{437F1328-2C77-53CE-72BE-249731ABEC3D}"/>
          </ac:picMkLst>
        </pc:picChg>
      </pc:sldChg>
      <pc:sldChg chg="addSp delSp modSp">
        <pc:chgData name="Paula Desire Valdor" userId="" providerId="" clId="Web-{6CE19963-E529-4F24-B4DB-8F046956717C}" dt="2023-10-26T12:47:55.099" v="204" actId="20577"/>
        <pc:sldMkLst>
          <pc:docMk/>
          <pc:sldMk cId="2460230582" sldId="329"/>
        </pc:sldMkLst>
        <pc:spChg chg="del">
          <ac:chgData name="Paula Desire Valdor" userId="" providerId="" clId="Web-{6CE19963-E529-4F24-B4DB-8F046956717C}" dt="2023-10-26T10:19:40.241" v="174"/>
          <ac:spMkLst>
            <pc:docMk/>
            <pc:sldMk cId="2460230582" sldId="329"/>
            <ac:spMk id="4" creationId="{37717357-A3FB-8988-1EB3-321EE48792F3}"/>
          </ac:spMkLst>
        </pc:spChg>
        <pc:spChg chg="mod">
          <ac:chgData name="Paula Desire Valdor" userId="" providerId="" clId="Web-{6CE19963-E529-4F24-B4DB-8F046956717C}" dt="2023-10-26T10:20:57.325" v="186" actId="20577"/>
          <ac:spMkLst>
            <pc:docMk/>
            <pc:sldMk cId="2460230582" sldId="329"/>
            <ac:spMk id="5" creationId="{F893B75C-633E-BCAE-7A11-B275A677E7E0}"/>
          </ac:spMkLst>
        </pc:spChg>
        <pc:spChg chg="mod">
          <ac:chgData name="Paula Desire Valdor" userId="" providerId="" clId="Web-{6CE19963-E529-4F24-B4DB-8F046956717C}" dt="2023-10-26T12:47:55.099" v="204" actId="20577"/>
          <ac:spMkLst>
            <pc:docMk/>
            <pc:sldMk cId="2460230582" sldId="329"/>
            <ac:spMk id="6" creationId="{B30765F0-6065-D75C-93CF-706A17FAEC9E}"/>
          </ac:spMkLst>
        </pc:spChg>
        <pc:spChg chg="mod">
          <ac:chgData name="Paula Desire Valdor" userId="" providerId="" clId="Web-{6CE19963-E529-4F24-B4DB-8F046956717C}" dt="2023-10-26T09:45:26.777" v="155" actId="14100"/>
          <ac:spMkLst>
            <pc:docMk/>
            <pc:sldMk cId="2460230582" sldId="329"/>
            <ac:spMk id="7" creationId="{2364BBB5-239F-3DFD-EB1B-0C103DBBB4D9}"/>
          </ac:spMkLst>
        </pc:spChg>
        <pc:spChg chg="add mod">
          <ac:chgData name="Paula Desire Valdor" userId="" providerId="" clId="Web-{6CE19963-E529-4F24-B4DB-8F046956717C}" dt="2023-10-26T12:42:58.528" v="199" actId="20577"/>
          <ac:spMkLst>
            <pc:docMk/>
            <pc:sldMk cId="2460230582" sldId="329"/>
            <ac:spMk id="10" creationId="{4A1F0653-1216-3127-26CC-262DF8C26C9C}"/>
          </ac:spMkLst>
        </pc:spChg>
        <pc:picChg chg="add mod">
          <ac:chgData name="Paula Desire Valdor" userId="" providerId="" clId="Web-{6CE19963-E529-4F24-B4DB-8F046956717C}" dt="2023-10-26T08:26:22.953" v="71" actId="1076"/>
          <ac:picMkLst>
            <pc:docMk/>
            <pc:sldMk cId="2460230582" sldId="329"/>
            <ac:picMk id="3" creationId="{2DCFDFF0-6FA1-51B1-618A-64B6AE72B5EA}"/>
          </ac:picMkLst>
        </pc:picChg>
        <pc:picChg chg="add mod">
          <ac:chgData name="Paula Desire Valdor" userId="" providerId="" clId="Web-{6CE19963-E529-4F24-B4DB-8F046956717C}" dt="2023-10-26T08:26:03.984" v="66" actId="14100"/>
          <ac:picMkLst>
            <pc:docMk/>
            <pc:sldMk cId="2460230582" sldId="329"/>
            <ac:picMk id="8" creationId="{AD3E7E2C-C54B-BE28-C67B-242890B2545D}"/>
          </ac:picMkLst>
        </pc:picChg>
        <pc:picChg chg="add mod">
          <ac:chgData name="Paula Desire Valdor" userId="" providerId="" clId="Web-{6CE19963-E529-4F24-B4DB-8F046956717C}" dt="2023-10-26T08:25:51.609" v="62" actId="1076"/>
          <ac:picMkLst>
            <pc:docMk/>
            <pc:sldMk cId="2460230582" sldId="329"/>
            <ac:picMk id="9" creationId="{AA788CAF-3539-8530-B7C4-D00D7606829B}"/>
          </ac:picMkLst>
        </pc:picChg>
        <pc:picChg chg="add mod">
          <ac:chgData name="Paula Desire Valdor" userId="" providerId="" clId="Web-{6CE19963-E529-4F24-B4DB-8F046956717C}" dt="2023-10-26T10:20:50.746" v="185" actId="1076"/>
          <ac:picMkLst>
            <pc:docMk/>
            <pc:sldMk cId="2460230582" sldId="329"/>
            <ac:picMk id="11" creationId="{83CD7B50-5C86-8CBB-0658-A11848641933}"/>
          </ac:picMkLst>
        </pc:picChg>
      </pc:sldChg>
      <pc:sldChg chg="modSp">
        <pc:chgData name="Paula Desire Valdor" userId="" providerId="" clId="Web-{6CE19963-E529-4F24-B4DB-8F046956717C}" dt="2023-10-26T12:47:34.755" v="201" actId="20577"/>
        <pc:sldMkLst>
          <pc:docMk/>
          <pc:sldMk cId="4027225051" sldId="330"/>
        </pc:sldMkLst>
        <pc:spChg chg="mod">
          <ac:chgData name="Paula Desire Valdor" userId="" providerId="" clId="Web-{6CE19963-E529-4F24-B4DB-8F046956717C}" dt="2023-10-26T12:47:34.755" v="201" actId="20577"/>
          <ac:spMkLst>
            <pc:docMk/>
            <pc:sldMk cId="4027225051" sldId="330"/>
            <ac:spMk id="6" creationId="{B30765F0-6065-D75C-93CF-706A17FAEC9E}"/>
          </ac:spMkLst>
        </pc:spChg>
      </pc:sldChg>
    </pc:docChg>
  </pc:docChgLst>
  <pc:docChgLst>
    <pc:chgData name="Paula Desire Valdor" clId="Web-{DD2BFE64-DEF9-400D-9E8F-4274565D860F}"/>
    <pc:docChg chg="delSld modSld sldOrd">
      <pc:chgData name="Paula Desire Valdor" userId="" providerId="" clId="Web-{DD2BFE64-DEF9-400D-9E8F-4274565D860F}" dt="2024-03-12T23:00:11.634" v="1144" actId="20577"/>
      <pc:docMkLst>
        <pc:docMk/>
      </pc:docMkLst>
      <pc:sldChg chg="modSp">
        <pc:chgData name="Paula Desire Valdor" userId="" providerId="" clId="Web-{DD2BFE64-DEF9-400D-9E8F-4274565D860F}" dt="2024-03-12T22:59:44.180" v="1140" actId="20577"/>
        <pc:sldMkLst>
          <pc:docMk/>
          <pc:sldMk cId="0" sldId="264"/>
        </pc:sldMkLst>
        <pc:spChg chg="mod">
          <ac:chgData name="Paula Desire Valdor" userId="" providerId="" clId="Web-{DD2BFE64-DEF9-400D-9E8F-4274565D860F}" dt="2024-03-12T22:59:44.180" v="1140" actId="20577"/>
          <ac:spMkLst>
            <pc:docMk/>
            <pc:sldMk cId="0" sldId="264"/>
            <ac:spMk id="3" creationId="{A94A5BE6-BA40-9757-ABDE-6E7A57480ABA}"/>
          </ac:spMkLst>
        </pc:spChg>
      </pc:sldChg>
      <pc:sldChg chg="addSp delSp modSp">
        <pc:chgData name="Paula Desire Valdor" userId="" providerId="" clId="Web-{DD2BFE64-DEF9-400D-9E8F-4274565D860F}" dt="2024-03-12T22:46:48.704" v="735"/>
        <pc:sldMkLst>
          <pc:docMk/>
          <pc:sldMk cId="0" sldId="292"/>
        </pc:sldMkLst>
        <pc:spChg chg="add mod">
          <ac:chgData name="Paula Desire Valdor" userId="" providerId="" clId="Web-{DD2BFE64-DEF9-400D-9E8F-4274565D860F}" dt="2024-03-12T22:44:18.262" v="663" actId="20577"/>
          <ac:spMkLst>
            <pc:docMk/>
            <pc:sldMk cId="0" sldId="292"/>
            <ac:spMk id="2" creationId="{329C6830-353A-5F39-D340-9F1F2C1C56AE}"/>
          </ac:spMkLst>
        </pc:spChg>
        <pc:spChg chg="add del mod">
          <ac:chgData name="Paula Desire Valdor" userId="" providerId="" clId="Web-{DD2BFE64-DEF9-400D-9E8F-4274565D860F}" dt="2024-03-12T22:45:02.466" v="673"/>
          <ac:spMkLst>
            <pc:docMk/>
            <pc:sldMk cId="0" sldId="292"/>
            <ac:spMk id="3" creationId="{1CA1BBC9-A08F-9E37-B85F-AEA8822EE8EC}"/>
          </ac:spMkLst>
        </pc:spChg>
        <pc:spChg chg="add del mod">
          <ac:chgData name="Paula Desire Valdor" userId="" providerId="" clId="Web-{DD2BFE64-DEF9-400D-9E8F-4274565D860F}" dt="2024-03-12T22:46:48.704" v="735"/>
          <ac:spMkLst>
            <pc:docMk/>
            <pc:sldMk cId="0" sldId="292"/>
            <ac:spMk id="4" creationId="{10DB5F32-CC4E-5C31-747F-CE2DE9BAB29F}"/>
          </ac:spMkLst>
        </pc:spChg>
        <pc:spChg chg="mod">
          <ac:chgData name="Paula Desire Valdor" userId="" providerId="" clId="Web-{DD2BFE64-DEF9-400D-9E8F-4274565D860F}" dt="2024-03-12T22:46:02.562" v="679" actId="20577"/>
          <ac:spMkLst>
            <pc:docMk/>
            <pc:sldMk cId="0" sldId="292"/>
            <ac:spMk id="414" creationId="{00000000-0000-0000-0000-000000000000}"/>
          </ac:spMkLst>
        </pc:spChg>
      </pc:sldChg>
      <pc:sldChg chg="del">
        <pc:chgData name="Paula Desire Valdor" userId="" providerId="" clId="Web-{DD2BFE64-DEF9-400D-9E8F-4274565D860F}" dt="2024-03-12T22:17:49.070" v="209"/>
        <pc:sldMkLst>
          <pc:docMk/>
          <pc:sldMk cId="1516694917" sldId="296"/>
        </pc:sldMkLst>
      </pc:sldChg>
      <pc:sldChg chg="modSp">
        <pc:chgData name="Paula Desire Valdor" userId="" providerId="" clId="Web-{DD2BFE64-DEF9-400D-9E8F-4274565D860F}" dt="2024-03-12T22:42:59.181" v="646" actId="20577"/>
        <pc:sldMkLst>
          <pc:docMk/>
          <pc:sldMk cId="3117175213" sldId="299"/>
        </pc:sldMkLst>
        <pc:spChg chg="mod">
          <ac:chgData name="Paula Desire Valdor" userId="" providerId="" clId="Web-{DD2BFE64-DEF9-400D-9E8F-4274565D860F}" dt="2024-03-12T22:42:59.181" v="646" actId="20577"/>
          <ac:spMkLst>
            <pc:docMk/>
            <pc:sldMk cId="3117175213" sldId="299"/>
            <ac:spMk id="18" creationId="{5613F871-24D8-E949-2C9A-F2F41AE4C283}"/>
          </ac:spMkLst>
        </pc:spChg>
      </pc:sldChg>
      <pc:sldChg chg="delSp modSp">
        <pc:chgData name="Paula Desire Valdor" userId="" providerId="" clId="Web-{DD2BFE64-DEF9-400D-9E8F-4274565D860F}" dt="2024-03-12T22:58:43.397" v="1125" actId="20577"/>
        <pc:sldMkLst>
          <pc:docMk/>
          <pc:sldMk cId="2024050179" sldId="302"/>
        </pc:sldMkLst>
        <pc:spChg chg="mod">
          <ac:chgData name="Paula Desire Valdor" userId="" providerId="" clId="Web-{DD2BFE64-DEF9-400D-9E8F-4274565D860F}" dt="2024-03-12T22:58:43.397" v="1125" actId="20577"/>
          <ac:spMkLst>
            <pc:docMk/>
            <pc:sldMk cId="2024050179" sldId="302"/>
            <ac:spMk id="2" creationId="{B6E3486F-820C-FDCA-F8D7-5465314F6744}"/>
          </ac:spMkLst>
        </pc:spChg>
        <pc:spChg chg="del mod">
          <ac:chgData name="Paula Desire Valdor" userId="" providerId="" clId="Web-{DD2BFE64-DEF9-400D-9E8F-4274565D860F}" dt="2024-03-12T22:53:11.856" v="839"/>
          <ac:spMkLst>
            <pc:docMk/>
            <pc:sldMk cId="2024050179" sldId="302"/>
            <ac:spMk id="3" creationId="{5B56FEE8-F206-35FA-B570-8B22571F30CA}"/>
          </ac:spMkLst>
        </pc:spChg>
      </pc:sldChg>
      <pc:sldChg chg="modSp">
        <pc:chgData name="Paula Desire Valdor" userId="" providerId="" clId="Web-{DD2BFE64-DEF9-400D-9E8F-4274565D860F}" dt="2024-03-12T22:22:22.172" v="242" actId="1076"/>
        <pc:sldMkLst>
          <pc:docMk/>
          <pc:sldMk cId="3704840346" sldId="304"/>
        </pc:sldMkLst>
        <pc:spChg chg="mod">
          <ac:chgData name="Paula Desire Valdor" userId="" providerId="" clId="Web-{DD2BFE64-DEF9-400D-9E8F-4274565D860F}" dt="2024-03-12T22:22:22.172" v="242" actId="1076"/>
          <ac:spMkLst>
            <pc:docMk/>
            <pc:sldMk cId="3704840346" sldId="304"/>
            <ac:spMk id="9" creationId="{44D279ED-F9EC-E2F5-F5C7-79108DBEBD4A}"/>
          </ac:spMkLst>
        </pc:spChg>
      </pc:sldChg>
      <pc:sldChg chg="del ord">
        <pc:chgData name="Paula Desire Valdor" userId="" providerId="" clId="Web-{DD2BFE64-DEF9-400D-9E8F-4274565D860F}" dt="2024-03-12T22:41:46.320" v="631"/>
        <pc:sldMkLst>
          <pc:docMk/>
          <pc:sldMk cId="1982497624" sldId="313"/>
        </pc:sldMkLst>
      </pc:sldChg>
      <pc:sldChg chg="del">
        <pc:chgData name="Paula Desire Valdor" userId="" providerId="" clId="Web-{DD2BFE64-DEF9-400D-9E8F-4274565D860F}" dt="2024-03-12T22:58:51.945" v="1126"/>
        <pc:sldMkLst>
          <pc:docMk/>
          <pc:sldMk cId="674221118" sldId="314"/>
        </pc:sldMkLst>
      </pc:sldChg>
      <pc:sldChg chg="del">
        <pc:chgData name="Paula Desire Valdor" userId="" providerId="" clId="Web-{DD2BFE64-DEF9-400D-9E8F-4274565D860F}" dt="2024-03-12T22:36:04.417" v="552"/>
        <pc:sldMkLst>
          <pc:docMk/>
          <pc:sldMk cId="4150885494" sldId="316"/>
        </pc:sldMkLst>
      </pc:sldChg>
      <pc:sldChg chg="modSp">
        <pc:chgData name="Paula Desire Valdor" userId="" providerId="" clId="Web-{DD2BFE64-DEF9-400D-9E8F-4274565D860F}" dt="2024-03-12T22:31:19.111" v="513" actId="20577"/>
        <pc:sldMkLst>
          <pc:docMk/>
          <pc:sldMk cId="3835350419" sldId="318"/>
        </pc:sldMkLst>
        <pc:spChg chg="mod">
          <ac:chgData name="Paula Desire Valdor" userId="" providerId="" clId="Web-{DD2BFE64-DEF9-400D-9E8F-4274565D860F}" dt="2024-03-12T22:19:38.527" v="225" actId="14100"/>
          <ac:spMkLst>
            <pc:docMk/>
            <pc:sldMk cId="3835350419" sldId="318"/>
            <ac:spMk id="2" creationId="{77C50E17-B9A0-BFDF-65D1-8E85FE18800C}"/>
          </ac:spMkLst>
        </pc:spChg>
        <pc:spChg chg="mod">
          <ac:chgData name="Paula Desire Valdor" userId="" providerId="" clId="Web-{DD2BFE64-DEF9-400D-9E8F-4274565D860F}" dt="2024-03-12T22:19:14.026" v="220" actId="20577"/>
          <ac:spMkLst>
            <pc:docMk/>
            <pc:sldMk cId="3835350419" sldId="318"/>
            <ac:spMk id="5" creationId="{1A741325-9F01-3888-A3C9-5B829105C0C1}"/>
          </ac:spMkLst>
        </pc:spChg>
        <pc:spChg chg="mod">
          <ac:chgData name="Paula Desire Valdor" userId="" providerId="" clId="Web-{DD2BFE64-DEF9-400D-9E8F-4274565D860F}" dt="2024-03-12T22:31:19.111" v="513" actId="20577"/>
          <ac:spMkLst>
            <pc:docMk/>
            <pc:sldMk cId="3835350419" sldId="318"/>
            <ac:spMk id="7" creationId="{F81F251F-C86F-0918-B1A9-F2C0283C4B21}"/>
          </ac:spMkLst>
        </pc:spChg>
        <pc:picChg chg="mod">
          <ac:chgData name="Paula Desire Valdor" userId="" providerId="" clId="Web-{DD2BFE64-DEF9-400D-9E8F-4274565D860F}" dt="2024-03-12T22:19:22.182" v="224" actId="1076"/>
          <ac:picMkLst>
            <pc:docMk/>
            <pc:sldMk cId="3835350419" sldId="318"/>
            <ac:picMk id="9" creationId="{38ACF6C6-B080-CA92-7560-EB8476332D20}"/>
          </ac:picMkLst>
        </pc:picChg>
      </pc:sldChg>
      <pc:sldChg chg="delSp del">
        <pc:chgData name="Paula Desire Valdor" userId="" providerId="" clId="Web-{DD2BFE64-DEF9-400D-9E8F-4274565D860F}" dt="2024-03-12T22:26:58.540" v="267"/>
        <pc:sldMkLst>
          <pc:docMk/>
          <pc:sldMk cId="1537098994" sldId="323"/>
        </pc:sldMkLst>
        <pc:graphicFrameChg chg="del">
          <ac:chgData name="Paula Desire Valdor" userId="" providerId="" clId="Web-{DD2BFE64-DEF9-400D-9E8F-4274565D860F}" dt="2024-03-12T22:20:24.028" v="226"/>
          <ac:graphicFrameMkLst>
            <pc:docMk/>
            <pc:sldMk cId="1537098994" sldId="323"/>
            <ac:graphicFrameMk id="3" creationId="{680CFCD2-AB57-FAD2-F5AF-B384807F3C4C}"/>
          </ac:graphicFrameMkLst>
        </pc:graphicFrameChg>
      </pc:sldChg>
      <pc:sldChg chg="del">
        <pc:chgData name="Paula Desire Valdor" userId="" providerId="" clId="Web-{DD2BFE64-DEF9-400D-9E8F-4274565D860F}" dt="2024-03-12T22:12:18.982" v="126"/>
        <pc:sldMkLst>
          <pc:docMk/>
          <pc:sldMk cId="1468979258" sldId="324"/>
        </pc:sldMkLst>
      </pc:sldChg>
      <pc:sldChg chg="modSp del">
        <pc:chgData name="Paula Desire Valdor" userId="" providerId="" clId="Web-{DD2BFE64-DEF9-400D-9E8F-4274565D860F}" dt="2024-03-12T22:36:57.012" v="556"/>
        <pc:sldMkLst>
          <pc:docMk/>
          <pc:sldMk cId="3722818818" sldId="327"/>
        </pc:sldMkLst>
        <pc:spChg chg="mod">
          <ac:chgData name="Paula Desire Valdor" userId="" providerId="" clId="Web-{DD2BFE64-DEF9-400D-9E8F-4274565D860F}" dt="2024-03-12T22:17:56.602" v="210" actId="20577"/>
          <ac:spMkLst>
            <pc:docMk/>
            <pc:sldMk cId="3722818818" sldId="327"/>
            <ac:spMk id="4" creationId="{A24977B2-227F-4E74-8F20-92552597221F}"/>
          </ac:spMkLst>
        </pc:spChg>
        <pc:spChg chg="mod">
          <ac:chgData name="Paula Desire Valdor" userId="" providerId="" clId="Web-{DD2BFE64-DEF9-400D-9E8F-4274565D860F}" dt="2024-03-12T22:18:13.524" v="214" actId="20577"/>
          <ac:spMkLst>
            <pc:docMk/>
            <pc:sldMk cId="3722818818" sldId="327"/>
            <ac:spMk id="11" creationId="{15945611-4000-1C71-591C-E3C3BC9FA1E2}"/>
          </ac:spMkLst>
        </pc:spChg>
      </pc:sldChg>
      <pc:sldChg chg="addSp delSp modSp">
        <pc:chgData name="Paula Desire Valdor" userId="" providerId="" clId="Web-{DD2BFE64-DEF9-400D-9E8F-4274565D860F}" dt="2024-03-12T22:40:52.177" v="630" actId="20577"/>
        <pc:sldMkLst>
          <pc:docMk/>
          <pc:sldMk cId="2948553450" sldId="331"/>
        </pc:sldMkLst>
        <pc:spChg chg="mod">
          <ac:chgData name="Paula Desire Valdor" userId="" providerId="" clId="Web-{DD2BFE64-DEF9-400D-9E8F-4274565D860F}" dt="2024-03-12T22:40:52.177" v="630" actId="20577"/>
          <ac:spMkLst>
            <pc:docMk/>
            <pc:sldMk cId="2948553450" sldId="331"/>
            <ac:spMk id="287" creationId="{00000000-0000-0000-0000-000000000000}"/>
          </ac:spMkLst>
        </pc:spChg>
        <pc:graphicFrameChg chg="add del mod modGraphic">
          <ac:chgData name="Paula Desire Valdor" userId="" providerId="" clId="Web-{DD2BFE64-DEF9-400D-9E8F-4274565D860F}" dt="2024-03-12T22:33:51.412" v="517"/>
          <ac:graphicFrameMkLst>
            <pc:docMk/>
            <pc:sldMk cId="2948553450" sldId="331"/>
            <ac:graphicFrameMk id="5" creationId="{F03C3986-0BF6-849F-1B1B-7B855CE21F07}"/>
          </ac:graphicFrameMkLst>
        </pc:graphicFrameChg>
      </pc:sldChg>
      <pc:sldChg chg="delSp modSp">
        <pc:chgData name="Paula Desire Valdor" userId="" providerId="" clId="Web-{DD2BFE64-DEF9-400D-9E8F-4274565D860F}" dt="2024-03-12T22:48:58.317" v="779" actId="20577"/>
        <pc:sldMkLst>
          <pc:docMk/>
          <pc:sldMk cId="3115817055" sldId="334"/>
        </pc:sldMkLst>
        <pc:spChg chg="del mod">
          <ac:chgData name="Paula Desire Valdor" userId="" providerId="" clId="Web-{DD2BFE64-DEF9-400D-9E8F-4274565D860F}" dt="2024-03-12T22:43:27.135" v="648"/>
          <ac:spMkLst>
            <pc:docMk/>
            <pc:sldMk cId="3115817055" sldId="334"/>
            <ac:spMk id="2" creationId="{3CE82F9C-41DC-CA21-BD47-83017F477BA8}"/>
          </ac:spMkLst>
        </pc:spChg>
        <pc:spChg chg="mod">
          <ac:chgData name="Paula Desire Valdor" userId="" providerId="" clId="Web-{DD2BFE64-DEF9-400D-9E8F-4274565D860F}" dt="2024-03-12T22:48:58.317" v="779" actId="20577"/>
          <ac:spMkLst>
            <pc:docMk/>
            <pc:sldMk cId="3115817055" sldId="334"/>
            <ac:spMk id="6" creationId="{D1A93580-050D-D5A8-A9D4-804174685E43}"/>
          </ac:spMkLst>
        </pc:spChg>
      </pc:sldChg>
      <pc:sldChg chg="addSp modSp ord">
        <pc:chgData name="Paula Desire Valdor" userId="" providerId="" clId="Web-{DD2BFE64-DEF9-400D-9E8F-4274565D860F}" dt="2024-03-12T23:00:11.634" v="1144" actId="20577"/>
        <pc:sldMkLst>
          <pc:docMk/>
          <pc:sldMk cId="1817554905" sldId="335"/>
        </pc:sldMkLst>
        <pc:spChg chg="mod">
          <ac:chgData name="Paula Desire Valdor" userId="" providerId="" clId="Web-{DD2BFE64-DEF9-400D-9E8F-4274565D860F}" dt="2024-03-12T22:31:26.439" v="515" actId="20577"/>
          <ac:spMkLst>
            <pc:docMk/>
            <pc:sldMk cId="1817554905" sldId="335"/>
            <ac:spMk id="7" creationId="{F81F251F-C86F-0918-B1A9-F2C0283C4B21}"/>
          </ac:spMkLst>
        </pc:spChg>
        <pc:spChg chg="mod">
          <ac:chgData name="Paula Desire Valdor" userId="" providerId="" clId="Web-{DD2BFE64-DEF9-400D-9E8F-4274565D860F}" dt="2024-03-12T23:00:11.634" v="1144" actId="20577"/>
          <ac:spMkLst>
            <pc:docMk/>
            <pc:sldMk cId="1817554905" sldId="335"/>
            <ac:spMk id="10" creationId="{025DC818-4228-B84B-20CC-306E61A10120}"/>
          </ac:spMkLst>
        </pc:spChg>
        <pc:spChg chg="mod">
          <ac:chgData name="Paula Desire Valdor" userId="" providerId="" clId="Web-{DD2BFE64-DEF9-400D-9E8F-4274565D860F}" dt="2024-03-12T22:35:09.008" v="544" actId="1076"/>
          <ac:spMkLst>
            <pc:docMk/>
            <pc:sldMk cId="1817554905" sldId="335"/>
            <ac:spMk id="11" creationId="{70C26AC9-67B7-23E5-B6B5-463D691424E0}"/>
          </ac:spMkLst>
        </pc:spChg>
        <pc:graphicFrameChg chg="add mod modGraphic">
          <ac:chgData name="Paula Desire Valdor" userId="" providerId="" clId="Web-{DD2BFE64-DEF9-400D-9E8F-4274565D860F}" dt="2024-03-12T22:35:29.431" v="549" actId="1076"/>
          <ac:graphicFrameMkLst>
            <pc:docMk/>
            <pc:sldMk cId="1817554905" sldId="335"/>
            <ac:graphicFrameMk id="4" creationId="{8AC37D31-8714-6A78-17D3-DA1A10B08294}"/>
          </ac:graphicFrameMkLst>
        </pc:graphicFrameChg>
        <pc:picChg chg="mod">
          <ac:chgData name="Paula Desire Valdor" userId="" providerId="" clId="Web-{DD2BFE64-DEF9-400D-9E8F-4274565D860F}" dt="2024-03-12T22:35:44.666" v="550" actId="1076"/>
          <ac:picMkLst>
            <pc:docMk/>
            <pc:sldMk cId="1817554905" sldId="335"/>
            <ac:picMk id="6" creationId="{D5D77173-6EAA-E1F5-7374-7CAC48B1237B}"/>
          </ac:picMkLst>
        </pc:picChg>
        <pc:picChg chg="mod">
          <ac:chgData name="Paula Desire Valdor" userId="" providerId="" clId="Web-{DD2BFE64-DEF9-400D-9E8F-4274565D860F}" dt="2024-03-12T22:35:47.448" v="551" actId="1076"/>
          <ac:picMkLst>
            <pc:docMk/>
            <pc:sldMk cId="1817554905" sldId="335"/>
            <ac:picMk id="8" creationId="{6CB01522-2A71-7ADC-B3DB-0CAD35315FCA}"/>
          </ac:picMkLst>
        </pc:picChg>
      </pc:sldChg>
    </pc:docChg>
  </pc:docChgLst>
  <pc:docChgLst>
    <pc:chgData name="Paula Desire Valdor" clId="Web-{611821AD-82BC-42B4-834E-3E6DD3F3137E}"/>
    <pc:docChg chg="modSld">
      <pc:chgData name="Paula Desire Valdor" userId="" providerId="" clId="Web-{611821AD-82BC-42B4-834E-3E6DD3F3137E}" dt="2023-10-20T10:48:44.278" v="139" actId="20577"/>
      <pc:docMkLst>
        <pc:docMk/>
      </pc:docMkLst>
      <pc:sldChg chg="addSp delSp modSp">
        <pc:chgData name="Paula Desire Valdor" userId="" providerId="" clId="Web-{611821AD-82BC-42B4-834E-3E6DD3F3137E}" dt="2023-10-20T10:47:02.321" v="121" actId="1076"/>
        <pc:sldMkLst>
          <pc:docMk/>
          <pc:sldMk cId="0" sldId="266"/>
        </pc:sldMkLst>
        <pc:spChg chg="mod">
          <ac:chgData name="Paula Desire Valdor" userId="" providerId="" clId="Web-{611821AD-82BC-42B4-834E-3E6DD3F3137E}" dt="2023-10-20T10:47:00.009" v="120" actId="20577"/>
          <ac:spMkLst>
            <pc:docMk/>
            <pc:sldMk cId="0" sldId="266"/>
            <ac:spMk id="2" creationId="{77C50E17-B9A0-BFDF-65D1-8E85FE18800C}"/>
          </ac:spMkLst>
        </pc:spChg>
        <pc:spChg chg="del">
          <ac:chgData name="Paula Desire Valdor" userId="" providerId="" clId="Web-{611821AD-82BC-42B4-834E-3E6DD3F3137E}" dt="2023-10-20T10:40:53.466" v="18"/>
          <ac:spMkLst>
            <pc:docMk/>
            <pc:sldMk cId="0" sldId="266"/>
            <ac:spMk id="3" creationId="{D92C19C1-8683-1104-5463-3571255A70E2}"/>
          </ac:spMkLst>
        </pc:spChg>
        <pc:spChg chg="add del mod">
          <ac:chgData name="Paula Desire Valdor" userId="" providerId="" clId="Web-{611821AD-82BC-42B4-834E-3E6DD3F3137E}" dt="2023-10-20T10:40:13.949" v="3"/>
          <ac:spMkLst>
            <pc:docMk/>
            <pc:sldMk cId="0" sldId="266"/>
            <ac:spMk id="4" creationId="{559725CE-512D-5386-F1A6-6A73119B5BDB}"/>
          </ac:spMkLst>
        </pc:spChg>
        <pc:spChg chg="del">
          <ac:chgData name="Paula Desire Valdor" userId="" providerId="" clId="Web-{611821AD-82BC-42B4-834E-3E6DD3F3137E}" dt="2023-10-20T10:40:35.762" v="6"/>
          <ac:spMkLst>
            <pc:docMk/>
            <pc:sldMk cId="0" sldId="266"/>
            <ac:spMk id="8" creationId="{258C7BC4-91D6-8AED-6608-AC4222F7A1CB}"/>
          </ac:spMkLst>
        </pc:spChg>
        <pc:spChg chg="add mod">
          <ac:chgData name="Paula Desire Valdor" userId="" providerId="" clId="Web-{611821AD-82BC-42B4-834E-3E6DD3F3137E}" dt="2023-10-20T10:44:06.191" v="30"/>
          <ac:spMkLst>
            <pc:docMk/>
            <pc:sldMk cId="0" sldId="266"/>
            <ac:spMk id="9" creationId="{A9C18547-17D5-8624-0E4E-6E159C604DBE}"/>
          </ac:spMkLst>
        </pc:spChg>
        <pc:spChg chg="add mod">
          <ac:chgData name="Paula Desire Valdor" userId="" providerId="" clId="Web-{611821AD-82BC-42B4-834E-3E6DD3F3137E}" dt="2023-10-20T10:46:34.305" v="103"/>
          <ac:spMkLst>
            <pc:docMk/>
            <pc:sldMk cId="0" sldId="266"/>
            <ac:spMk id="10" creationId="{236E85DB-07BA-B328-EC79-F291434982E6}"/>
          </ac:spMkLst>
        </pc:spChg>
        <pc:spChg chg="add mod">
          <ac:chgData name="Paula Desire Valdor" userId="" providerId="" clId="Web-{611821AD-82BC-42B4-834E-3E6DD3F3137E}" dt="2023-10-20T10:46:42.321" v="105" actId="1076"/>
          <ac:spMkLst>
            <pc:docMk/>
            <pc:sldMk cId="0" sldId="266"/>
            <ac:spMk id="13" creationId="{1FC6B3A1-68FA-3049-50E8-6CDCFDDD9CC0}"/>
          </ac:spMkLst>
        </pc:spChg>
        <pc:spChg chg="mod">
          <ac:chgData name="Paula Desire Valdor" userId="" providerId="" clId="Web-{611821AD-82BC-42B4-834E-3E6DD3F3137E}" dt="2023-10-20T10:41:06.029" v="25" actId="1076"/>
          <ac:spMkLst>
            <pc:docMk/>
            <pc:sldMk cId="0" sldId="266"/>
            <ac:spMk id="16" creationId="{88C20CE8-4F9C-21E6-AA51-4870302F74CF}"/>
          </ac:spMkLst>
        </pc:spChg>
        <pc:spChg chg="del mod">
          <ac:chgData name="Paula Desire Valdor" userId="" providerId="" clId="Web-{611821AD-82BC-42B4-834E-3E6DD3F3137E}" dt="2023-10-20T10:40:43.637" v="9"/>
          <ac:spMkLst>
            <pc:docMk/>
            <pc:sldMk cId="0" sldId="266"/>
            <ac:spMk id="22" creationId="{70DB3736-770F-F1A3-0B5F-077360B83B26}"/>
          </ac:spMkLst>
        </pc:spChg>
        <pc:spChg chg="del mod">
          <ac:chgData name="Paula Desire Valdor" userId="" providerId="" clId="Web-{611821AD-82BC-42B4-834E-3E6DD3F3137E}" dt="2023-10-20T10:40:52.700" v="17"/>
          <ac:spMkLst>
            <pc:docMk/>
            <pc:sldMk cId="0" sldId="266"/>
            <ac:spMk id="23" creationId="{0F44B818-1688-4A05-0EC9-DFEC2E99677F}"/>
          </ac:spMkLst>
        </pc:spChg>
        <pc:spChg chg="del mod">
          <ac:chgData name="Paula Desire Valdor" userId="" providerId="" clId="Web-{611821AD-82BC-42B4-834E-3E6DD3F3137E}" dt="2023-10-20T10:40:45.637" v="11"/>
          <ac:spMkLst>
            <pc:docMk/>
            <pc:sldMk cId="0" sldId="266"/>
            <ac:spMk id="25" creationId="{9EF9C86A-1411-742A-26BF-590B8187659A}"/>
          </ac:spMkLst>
        </pc:spChg>
        <pc:spChg chg="del">
          <ac:chgData name="Paula Desire Valdor" userId="" providerId="" clId="Web-{611821AD-82BC-42B4-834E-3E6DD3F3137E}" dt="2023-10-20T10:40:58.200" v="21"/>
          <ac:spMkLst>
            <pc:docMk/>
            <pc:sldMk cId="0" sldId="266"/>
            <ac:spMk id="28" creationId="{69EA170C-B7A4-A0F5-EAFA-7CC826059535}"/>
          </ac:spMkLst>
        </pc:spChg>
        <pc:spChg chg="del">
          <ac:chgData name="Paula Desire Valdor" userId="" providerId="" clId="Web-{611821AD-82BC-42B4-834E-3E6DD3F3137E}" dt="2023-10-20T10:40:59.794" v="22"/>
          <ac:spMkLst>
            <pc:docMk/>
            <pc:sldMk cId="0" sldId="266"/>
            <ac:spMk id="29" creationId="{0C0C499B-C00E-B030-907E-1D2A67541C89}"/>
          </ac:spMkLst>
        </pc:spChg>
        <pc:picChg chg="add mod">
          <ac:chgData name="Paula Desire Valdor" userId="" providerId="" clId="Web-{611821AD-82BC-42B4-834E-3E6DD3F3137E}" dt="2023-10-20T10:47:02.321" v="121" actId="1076"/>
          <ac:picMkLst>
            <pc:docMk/>
            <pc:sldMk cId="0" sldId="266"/>
            <ac:picMk id="5" creationId="{EF48AD3C-E2E4-ABE7-9FC4-BB2726D35A36}"/>
          </ac:picMkLst>
        </pc:picChg>
        <pc:picChg chg="del">
          <ac:chgData name="Paula Desire Valdor" userId="" providerId="" clId="Web-{611821AD-82BC-42B4-834E-3E6DD3F3137E}" dt="2023-10-20T10:40:54.075" v="19"/>
          <ac:picMkLst>
            <pc:docMk/>
            <pc:sldMk cId="0" sldId="266"/>
            <ac:picMk id="6" creationId="{386D3035-FECD-D30F-55DA-64A5275DF23E}"/>
          </ac:picMkLst>
        </pc:picChg>
        <pc:picChg chg="del">
          <ac:chgData name="Paula Desire Valdor" userId="" providerId="" clId="Web-{611821AD-82BC-42B4-834E-3E6DD3F3137E}" dt="2023-10-20T10:40:47.028" v="13"/>
          <ac:picMkLst>
            <pc:docMk/>
            <pc:sldMk cId="0" sldId="266"/>
            <ac:picMk id="11" creationId="{2BE2D3AD-447F-C36A-36A0-8738D1AF6F96}"/>
          </ac:picMkLst>
        </pc:picChg>
        <pc:picChg chg="mod">
          <ac:chgData name="Paula Desire Valdor" userId="" providerId="" clId="Web-{611821AD-82BC-42B4-834E-3E6DD3F3137E}" dt="2023-10-20T10:41:06.013" v="23" actId="1076"/>
          <ac:picMkLst>
            <pc:docMk/>
            <pc:sldMk cId="0" sldId="266"/>
            <ac:picMk id="12" creationId="{46D9B930-E610-D635-B21E-013C2C65427F}"/>
          </ac:picMkLst>
        </pc:picChg>
        <pc:picChg chg="mod">
          <ac:chgData name="Paula Desire Valdor" userId="" providerId="" clId="Web-{611821AD-82BC-42B4-834E-3E6DD3F3137E}" dt="2023-10-20T10:41:06.029" v="24" actId="1076"/>
          <ac:picMkLst>
            <pc:docMk/>
            <pc:sldMk cId="0" sldId="266"/>
            <ac:picMk id="14" creationId="{0747713B-3EC3-72B9-A4CE-32099490BCB2}"/>
          </ac:picMkLst>
        </pc:picChg>
        <pc:picChg chg="del">
          <ac:chgData name="Paula Desire Valdor" userId="" providerId="" clId="Web-{611821AD-82BC-42B4-834E-3E6DD3F3137E}" dt="2023-10-20T10:40:40.731" v="7"/>
          <ac:picMkLst>
            <pc:docMk/>
            <pc:sldMk cId="0" sldId="266"/>
            <ac:picMk id="18" creationId="{FDC94668-C2AA-C186-5068-A87A56D62C05}"/>
          </ac:picMkLst>
        </pc:picChg>
        <pc:picChg chg="del">
          <ac:chgData name="Paula Desire Valdor" userId="" providerId="" clId="Web-{611821AD-82BC-42B4-834E-3E6DD3F3137E}" dt="2023-10-20T10:40:46.294" v="12"/>
          <ac:picMkLst>
            <pc:docMk/>
            <pc:sldMk cId="0" sldId="266"/>
            <ac:picMk id="27" creationId="{7627AC69-7D3B-7B0A-C7CA-D6A49CC301B8}"/>
          </ac:picMkLst>
        </pc:picChg>
      </pc:sldChg>
      <pc:sldChg chg="modSp">
        <pc:chgData name="Paula Desire Valdor" userId="" providerId="" clId="Web-{611821AD-82BC-42B4-834E-3E6DD3F3137E}" dt="2023-10-20T10:48:02.526" v="130" actId="20577"/>
        <pc:sldMkLst>
          <pc:docMk/>
          <pc:sldMk cId="1816986548" sldId="297"/>
        </pc:sldMkLst>
        <pc:spChg chg="mod">
          <ac:chgData name="Paula Desire Valdor" userId="" providerId="" clId="Web-{611821AD-82BC-42B4-834E-3E6DD3F3137E}" dt="2023-10-20T10:48:02.526" v="130" actId="20577"/>
          <ac:spMkLst>
            <pc:docMk/>
            <pc:sldMk cId="1816986548" sldId="297"/>
            <ac:spMk id="6" creationId="{B30765F0-6065-D75C-93CF-706A17FAEC9E}"/>
          </ac:spMkLst>
        </pc:spChg>
      </pc:sldChg>
      <pc:sldChg chg="modSp">
        <pc:chgData name="Paula Desire Valdor" userId="" providerId="" clId="Web-{611821AD-82BC-42B4-834E-3E6DD3F3137E}" dt="2023-10-20T10:48:32.996" v="137" actId="20577"/>
        <pc:sldMkLst>
          <pc:docMk/>
          <pc:sldMk cId="858193309" sldId="298"/>
        </pc:sldMkLst>
        <pc:spChg chg="mod">
          <ac:chgData name="Paula Desire Valdor" userId="" providerId="" clId="Web-{611821AD-82BC-42B4-834E-3E6DD3F3137E}" dt="2023-10-20T10:48:32.996" v="137" actId="20577"/>
          <ac:spMkLst>
            <pc:docMk/>
            <pc:sldMk cId="858193309" sldId="298"/>
            <ac:spMk id="13" creationId="{5771D0B8-C902-4042-4696-63245E0AFF40}"/>
          </ac:spMkLst>
        </pc:spChg>
      </pc:sldChg>
      <pc:sldChg chg="modSp">
        <pc:chgData name="Paula Desire Valdor" userId="" providerId="" clId="Web-{611821AD-82BC-42B4-834E-3E6DD3F3137E}" dt="2023-10-20T10:48:15.746" v="133" actId="20577"/>
        <pc:sldMkLst>
          <pc:docMk/>
          <pc:sldMk cId="3117175213" sldId="299"/>
        </pc:sldMkLst>
        <pc:spChg chg="mod">
          <ac:chgData name="Paula Desire Valdor" userId="" providerId="" clId="Web-{611821AD-82BC-42B4-834E-3E6DD3F3137E}" dt="2023-10-20T10:48:15.746" v="133" actId="20577"/>
          <ac:spMkLst>
            <pc:docMk/>
            <pc:sldMk cId="3117175213" sldId="299"/>
            <ac:spMk id="16" creationId="{6E0C4B24-DFA4-2243-3B7A-18D80BA20FB5}"/>
          </ac:spMkLst>
        </pc:spChg>
      </pc:sldChg>
      <pc:sldChg chg="modSp">
        <pc:chgData name="Paula Desire Valdor" userId="" providerId="" clId="Web-{611821AD-82BC-42B4-834E-3E6DD3F3137E}" dt="2023-10-20T10:48:37.746" v="138" actId="20577"/>
        <pc:sldMkLst>
          <pc:docMk/>
          <pc:sldMk cId="2024050179" sldId="302"/>
        </pc:sldMkLst>
        <pc:spChg chg="mod">
          <ac:chgData name="Paula Desire Valdor" userId="" providerId="" clId="Web-{611821AD-82BC-42B4-834E-3E6DD3F3137E}" dt="2023-10-20T10:48:37.746" v="138" actId="20577"/>
          <ac:spMkLst>
            <pc:docMk/>
            <pc:sldMk cId="2024050179" sldId="302"/>
            <ac:spMk id="264" creationId="{00000000-0000-0000-0000-000000000000}"/>
          </ac:spMkLst>
        </pc:spChg>
      </pc:sldChg>
      <pc:sldChg chg="modSp">
        <pc:chgData name="Paula Desire Valdor" userId="" providerId="" clId="Web-{611821AD-82BC-42B4-834E-3E6DD3F3137E}" dt="2023-10-20T10:48:20.324" v="134" actId="20577"/>
        <pc:sldMkLst>
          <pc:docMk/>
          <pc:sldMk cId="3001464524" sldId="308"/>
        </pc:sldMkLst>
        <pc:spChg chg="mod">
          <ac:chgData name="Paula Desire Valdor" userId="" providerId="" clId="Web-{611821AD-82BC-42B4-834E-3E6DD3F3137E}" dt="2023-10-20T10:48:20.324" v="134" actId="20577"/>
          <ac:spMkLst>
            <pc:docMk/>
            <pc:sldMk cId="3001464524" sldId="308"/>
            <ac:spMk id="16" creationId="{6E0C4B24-DFA4-2243-3B7A-18D80BA20FB5}"/>
          </ac:spMkLst>
        </pc:spChg>
      </pc:sldChg>
      <pc:sldChg chg="modSp">
        <pc:chgData name="Paula Desire Valdor" userId="" providerId="" clId="Web-{611821AD-82BC-42B4-834E-3E6DD3F3137E}" dt="2023-10-20T10:47:45.151" v="126" actId="20577"/>
        <pc:sldMkLst>
          <pc:docMk/>
          <pc:sldMk cId="4110508587" sldId="315"/>
        </pc:sldMkLst>
        <pc:spChg chg="mod">
          <ac:chgData name="Paula Desire Valdor" userId="" providerId="" clId="Web-{611821AD-82BC-42B4-834E-3E6DD3F3137E}" dt="2023-10-20T10:47:45.151" v="126" actId="20577"/>
          <ac:spMkLst>
            <pc:docMk/>
            <pc:sldMk cId="4110508587" sldId="315"/>
            <ac:spMk id="6" creationId="{B30765F0-6065-D75C-93CF-706A17FAEC9E}"/>
          </ac:spMkLst>
        </pc:spChg>
      </pc:sldChg>
      <pc:sldChg chg="modSp">
        <pc:chgData name="Paula Desire Valdor" userId="" providerId="" clId="Web-{611821AD-82BC-42B4-834E-3E6DD3F3137E}" dt="2023-10-20T10:47:54.354" v="128" actId="20577"/>
        <pc:sldMkLst>
          <pc:docMk/>
          <pc:sldMk cId="4150885494" sldId="316"/>
        </pc:sldMkLst>
        <pc:spChg chg="mod">
          <ac:chgData name="Paula Desire Valdor" userId="" providerId="" clId="Web-{611821AD-82BC-42B4-834E-3E6DD3F3137E}" dt="2023-10-20T10:47:54.354" v="128" actId="20577"/>
          <ac:spMkLst>
            <pc:docMk/>
            <pc:sldMk cId="4150885494" sldId="316"/>
            <ac:spMk id="6" creationId="{B30765F0-6065-D75C-93CF-706A17FAEC9E}"/>
          </ac:spMkLst>
        </pc:spChg>
      </pc:sldChg>
      <pc:sldChg chg="modSp">
        <pc:chgData name="Paula Desire Valdor" userId="" providerId="" clId="Web-{611821AD-82BC-42B4-834E-3E6DD3F3137E}" dt="2023-10-20T10:48:07.698" v="132" actId="20577"/>
        <pc:sldMkLst>
          <pc:docMk/>
          <pc:sldMk cId="3091463559" sldId="317"/>
        </pc:sldMkLst>
        <pc:spChg chg="mod">
          <ac:chgData name="Paula Desire Valdor" userId="" providerId="" clId="Web-{611821AD-82BC-42B4-834E-3E6DD3F3137E}" dt="2023-10-20T10:48:07.698" v="132" actId="20577"/>
          <ac:spMkLst>
            <pc:docMk/>
            <pc:sldMk cId="3091463559" sldId="317"/>
            <ac:spMk id="6" creationId="{B30765F0-6065-D75C-93CF-706A17FAEC9E}"/>
          </ac:spMkLst>
        </pc:spChg>
      </pc:sldChg>
      <pc:sldChg chg="modSp">
        <pc:chgData name="Paula Desire Valdor" userId="" providerId="" clId="Web-{611821AD-82BC-42B4-834E-3E6DD3F3137E}" dt="2023-10-20T10:47:40.354" v="125" actId="20577"/>
        <pc:sldMkLst>
          <pc:docMk/>
          <pc:sldMk cId="3835350419" sldId="318"/>
        </pc:sldMkLst>
        <pc:spChg chg="mod">
          <ac:chgData name="Paula Desire Valdor" userId="" providerId="" clId="Web-{611821AD-82BC-42B4-834E-3E6DD3F3137E}" dt="2023-10-20T10:47:40.354" v="125" actId="20577"/>
          <ac:spMkLst>
            <pc:docMk/>
            <pc:sldMk cId="3835350419" sldId="318"/>
            <ac:spMk id="7" creationId="{F81F251F-C86F-0918-B1A9-F2C0283C4B21}"/>
          </ac:spMkLst>
        </pc:spChg>
      </pc:sldChg>
      <pc:sldChg chg="modSp">
        <pc:chgData name="Paula Desire Valdor" userId="" providerId="" clId="Web-{611821AD-82BC-42B4-834E-3E6DD3F3137E}" dt="2023-10-20T10:48:44.278" v="139" actId="20577"/>
        <pc:sldMkLst>
          <pc:docMk/>
          <pc:sldMk cId="1700826263" sldId="320"/>
        </pc:sldMkLst>
        <pc:spChg chg="mod">
          <ac:chgData name="Paula Desire Valdor" userId="" providerId="" clId="Web-{611821AD-82BC-42B4-834E-3E6DD3F3137E}" dt="2023-10-20T10:48:44.278" v="139" actId="20577"/>
          <ac:spMkLst>
            <pc:docMk/>
            <pc:sldMk cId="1700826263" sldId="320"/>
            <ac:spMk id="264" creationId="{00000000-0000-0000-0000-000000000000}"/>
          </ac:spMkLst>
        </pc:spChg>
      </pc:sldChg>
      <pc:sldChg chg="modSp">
        <pc:chgData name="Paula Desire Valdor" userId="" providerId="" clId="Web-{611821AD-82BC-42B4-834E-3E6DD3F3137E}" dt="2023-10-20T10:48:28.965" v="136" actId="20577"/>
        <pc:sldMkLst>
          <pc:docMk/>
          <pc:sldMk cId="1345519416" sldId="321"/>
        </pc:sldMkLst>
        <pc:spChg chg="mod">
          <ac:chgData name="Paula Desire Valdor" userId="" providerId="" clId="Web-{611821AD-82BC-42B4-834E-3E6DD3F3137E}" dt="2023-10-20T10:48:28.965" v="136" actId="20577"/>
          <ac:spMkLst>
            <pc:docMk/>
            <pc:sldMk cId="1345519416" sldId="321"/>
            <ac:spMk id="13" creationId="{5771D0B8-C902-4042-4696-63245E0AFF40}"/>
          </ac:spMkLst>
        </pc:spChg>
      </pc:sldChg>
      <pc:sldChg chg="modSp">
        <pc:chgData name="Paula Desire Valdor" userId="" providerId="" clId="Web-{611821AD-82BC-42B4-834E-3E6DD3F3137E}" dt="2023-10-20T10:48:25.668" v="135" actId="20577"/>
        <pc:sldMkLst>
          <pc:docMk/>
          <pc:sldMk cId="3947036338" sldId="322"/>
        </pc:sldMkLst>
        <pc:spChg chg="mod">
          <ac:chgData name="Paula Desire Valdor" userId="" providerId="" clId="Web-{611821AD-82BC-42B4-834E-3E6DD3F3137E}" dt="2023-10-20T10:48:25.668" v="135" actId="20577"/>
          <ac:spMkLst>
            <pc:docMk/>
            <pc:sldMk cId="3947036338" sldId="322"/>
            <ac:spMk id="13" creationId="{5771D0B8-C902-4042-4696-63245E0AFF40}"/>
          </ac:spMkLst>
        </pc:spChg>
      </pc:sldChg>
      <pc:sldChg chg="addSp delSp modSp">
        <pc:chgData name="Paula Desire Valdor" userId="" providerId="" clId="Web-{611821AD-82BC-42B4-834E-3E6DD3F3137E}" dt="2023-10-20T10:47:34.447" v="124" actId="20577"/>
        <pc:sldMkLst>
          <pc:docMk/>
          <pc:sldMk cId="1409080806" sldId="325"/>
        </pc:sldMkLst>
        <pc:spChg chg="add del mod">
          <ac:chgData name="Paula Desire Valdor" userId="" providerId="" clId="Web-{611821AD-82BC-42B4-834E-3E6DD3F3137E}" dt="2023-10-20T10:47:34.447" v="124" actId="20577"/>
          <ac:spMkLst>
            <pc:docMk/>
            <pc:sldMk cId="1409080806" sldId="325"/>
            <ac:spMk id="7" creationId="{F81F251F-C86F-0918-B1A9-F2C0283C4B21}"/>
          </ac:spMkLst>
        </pc:spChg>
      </pc:sldChg>
    </pc:docChg>
  </pc:docChgLst>
  <pc:docChgLst>
    <pc:chgData name="Paula Desire Valdor" clId="Web-{975DF07E-9F8C-4230-A18C-CB9F84073A26}"/>
    <pc:docChg chg="modSld">
      <pc:chgData name="Paula Desire Valdor" userId="" providerId="" clId="Web-{975DF07E-9F8C-4230-A18C-CB9F84073A26}" dt="2023-10-08T11:21:38.675" v="12" actId="20577"/>
      <pc:docMkLst>
        <pc:docMk/>
      </pc:docMkLst>
      <pc:sldChg chg="modSp">
        <pc:chgData name="Paula Desire Valdor" userId="" providerId="" clId="Web-{975DF07E-9F8C-4230-A18C-CB9F84073A26}" dt="2023-10-08T11:21:17.034" v="7" actId="20577"/>
        <pc:sldMkLst>
          <pc:docMk/>
          <pc:sldMk cId="0" sldId="256"/>
        </pc:sldMkLst>
        <pc:spChg chg="mod">
          <ac:chgData name="Paula Desire Valdor" userId="" providerId="" clId="Web-{975DF07E-9F8C-4230-A18C-CB9F84073A26}" dt="2023-10-08T11:21:17.034" v="7" actId="20577"/>
          <ac:spMkLst>
            <pc:docMk/>
            <pc:sldMk cId="0" sldId="256"/>
            <ac:spMk id="244" creationId="{00000000-0000-0000-0000-000000000000}"/>
          </ac:spMkLst>
        </pc:spChg>
      </pc:sldChg>
      <pc:sldChg chg="modSp">
        <pc:chgData name="Paula Desire Valdor" userId="" providerId="" clId="Web-{975DF07E-9F8C-4230-A18C-CB9F84073A26}" dt="2023-10-08T11:21:38.675" v="12" actId="20577"/>
        <pc:sldMkLst>
          <pc:docMk/>
          <pc:sldMk cId="0" sldId="257"/>
        </pc:sldMkLst>
        <pc:spChg chg="mod">
          <ac:chgData name="Paula Desire Valdor" userId="" providerId="" clId="Web-{975DF07E-9F8C-4230-A18C-CB9F84073A26}" dt="2023-10-08T11:21:38.675" v="12" actId="20577"/>
          <ac:spMkLst>
            <pc:docMk/>
            <pc:sldMk cId="0" sldId="257"/>
            <ac:spMk id="246" creationId="{00000000-0000-0000-0000-000000000000}"/>
          </ac:spMkLst>
        </pc:spChg>
      </pc:sldChg>
    </pc:docChg>
  </pc:docChgLst>
  <pc:docChgLst>
    <pc:chgData name="Paula Desire Valdor" clId="Web-{626433EF-1739-4344-BC50-23FF68D5898E}"/>
    <pc:docChg chg="modSld sldOrd">
      <pc:chgData name="Paula Desire Valdor" userId="" providerId="" clId="Web-{626433EF-1739-4344-BC50-23FF68D5898E}" dt="2023-10-11T08:54:36.029" v="665" actId="20577"/>
      <pc:docMkLst>
        <pc:docMk/>
      </pc:docMkLst>
      <pc:sldChg chg="modSp">
        <pc:chgData name="Paula Desire Valdor" userId="" providerId="" clId="Web-{626433EF-1739-4344-BC50-23FF68D5898E}" dt="2023-10-11T07:44:40.398" v="154" actId="20577"/>
        <pc:sldMkLst>
          <pc:docMk/>
          <pc:sldMk cId="0" sldId="257"/>
        </pc:sldMkLst>
        <pc:spChg chg="mod">
          <ac:chgData name="Paula Desire Valdor" userId="" providerId="" clId="Web-{626433EF-1739-4344-BC50-23FF68D5898E}" dt="2023-10-11T07:44:40.398" v="154" actId="20577"/>
          <ac:spMkLst>
            <pc:docMk/>
            <pc:sldMk cId="0" sldId="257"/>
            <ac:spMk id="246" creationId="{00000000-0000-0000-0000-000000000000}"/>
          </ac:spMkLst>
        </pc:spChg>
      </pc:sldChg>
      <pc:sldChg chg="addSp modSp">
        <pc:chgData name="Paula Desire Valdor" userId="" providerId="" clId="Web-{626433EF-1739-4344-BC50-23FF68D5898E}" dt="2023-10-11T08:31:04.164" v="540" actId="14100"/>
        <pc:sldMkLst>
          <pc:docMk/>
          <pc:sldMk cId="0" sldId="260"/>
        </pc:sldMkLst>
        <pc:spChg chg="add mod">
          <ac:chgData name="Paula Desire Valdor" userId="" providerId="" clId="Web-{626433EF-1739-4344-BC50-23FF68D5898E}" dt="2023-10-11T08:31:04.164" v="540" actId="14100"/>
          <ac:spMkLst>
            <pc:docMk/>
            <pc:sldMk cId="0" sldId="260"/>
            <ac:spMk id="2" creationId="{06417590-8EDD-79C1-722F-C3F70D79E39C}"/>
          </ac:spMkLst>
        </pc:spChg>
        <pc:spChg chg="mod">
          <ac:chgData name="Paula Desire Valdor" userId="" providerId="" clId="Web-{626433EF-1739-4344-BC50-23FF68D5898E}" dt="2023-10-11T08:28:12.923" v="532" actId="20577"/>
          <ac:spMkLst>
            <pc:docMk/>
            <pc:sldMk cId="0" sldId="260"/>
            <ac:spMk id="260" creationId="{00000000-0000-0000-0000-000000000000}"/>
          </ac:spMkLst>
        </pc:spChg>
        <pc:spChg chg="mod">
          <ac:chgData name="Paula Desire Valdor" userId="" providerId="" clId="Web-{626433EF-1739-4344-BC50-23FF68D5898E}" dt="2023-10-11T08:27:23.390" v="523" actId="1076"/>
          <ac:spMkLst>
            <pc:docMk/>
            <pc:sldMk cId="0" sldId="260"/>
            <ac:spMk id="262" creationId="{00000000-0000-0000-0000-000000000000}"/>
          </ac:spMkLst>
        </pc:spChg>
        <pc:picChg chg="mod">
          <ac:chgData name="Paula Desire Valdor" userId="" providerId="" clId="Web-{626433EF-1739-4344-BC50-23FF68D5898E}" dt="2023-10-11T08:27:20" v="522" actId="1076"/>
          <ac:picMkLst>
            <pc:docMk/>
            <pc:sldMk cId="0" sldId="260"/>
            <ac:picMk id="261" creationId="{00000000-0000-0000-0000-000000000000}"/>
          </ac:picMkLst>
        </pc:picChg>
      </pc:sldChg>
      <pc:sldChg chg="addSp modSp ord">
        <pc:chgData name="Paula Desire Valdor" userId="" providerId="" clId="Web-{626433EF-1739-4344-BC50-23FF68D5898E}" dt="2023-10-11T08:26:31.638" v="506" actId="20577"/>
        <pc:sldMkLst>
          <pc:docMk/>
          <pc:sldMk cId="0" sldId="261"/>
        </pc:sldMkLst>
        <pc:spChg chg="add mod">
          <ac:chgData name="Paula Desire Valdor" userId="" providerId="" clId="Web-{626433EF-1739-4344-BC50-23FF68D5898E}" dt="2023-10-11T07:57:22.784" v="322" actId="1076"/>
          <ac:spMkLst>
            <pc:docMk/>
            <pc:sldMk cId="0" sldId="261"/>
            <ac:spMk id="2" creationId="{B6E3486F-820C-FDCA-F8D7-5465314F6744}"/>
          </ac:spMkLst>
        </pc:spChg>
        <pc:spChg chg="mod">
          <ac:chgData name="Paula Desire Valdor" userId="" providerId="" clId="Web-{626433EF-1739-4344-BC50-23FF68D5898E}" dt="2023-10-11T08:26:31.638" v="506" actId="20577"/>
          <ac:spMkLst>
            <pc:docMk/>
            <pc:sldMk cId="0" sldId="261"/>
            <ac:spMk id="267" creationId="{00000000-0000-0000-0000-000000000000}"/>
          </ac:spMkLst>
        </pc:spChg>
        <pc:spChg chg="mod">
          <ac:chgData name="Paula Desire Valdor" userId="" providerId="" clId="Web-{626433EF-1739-4344-BC50-23FF68D5898E}" dt="2023-10-11T07:34:47.472" v="29" actId="1076"/>
          <ac:spMkLst>
            <pc:docMk/>
            <pc:sldMk cId="0" sldId="261"/>
            <ac:spMk id="271" creationId="{00000000-0000-0000-0000-000000000000}"/>
          </ac:spMkLst>
        </pc:spChg>
        <pc:spChg chg="mod">
          <ac:chgData name="Paula Desire Valdor" userId="" providerId="" clId="Web-{626433EF-1739-4344-BC50-23FF68D5898E}" dt="2023-10-11T07:34:47.472" v="28" actId="1076"/>
          <ac:spMkLst>
            <pc:docMk/>
            <pc:sldMk cId="0" sldId="261"/>
            <ac:spMk id="272" creationId="{00000000-0000-0000-0000-000000000000}"/>
          </ac:spMkLst>
        </pc:spChg>
        <pc:spChg chg="mod">
          <ac:chgData name="Paula Desire Valdor" userId="" providerId="" clId="Web-{626433EF-1739-4344-BC50-23FF68D5898E}" dt="2023-10-11T07:34:47.472" v="27" actId="1076"/>
          <ac:spMkLst>
            <pc:docMk/>
            <pc:sldMk cId="0" sldId="261"/>
            <ac:spMk id="273" creationId="{00000000-0000-0000-0000-000000000000}"/>
          </ac:spMkLst>
        </pc:spChg>
        <pc:spChg chg="mod">
          <ac:chgData name="Paula Desire Valdor" userId="" providerId="" clId="Web-{626433EF-1739-4344-BC50-23FF68D5898E}" dt="2023-10-11T07:34:47.472" v="26" actId="1076"/>
          <ac:spMkLst>
            <pc:docMk/>
            <pc:sldMk cId="0" sldId="261"/>
            <ac:spMk id="274" creationId="{00000000-0000-0000-0000-000000000000}"/>
          </ac:spMkLst>
        </pc:spChg>
        <pc:spChg chg="mod">
          <ac:chgData name="Paula Desire Valdor" userId="" providerId="" clId="Web-{626433EF-1739-4344-BC50-23FF68D5898E}" dt="2023-10-11T07:34:47.472" v="25" actId="1076"/>
          <ac:spMkLst>
            <pc:docMk/>
            <pc:sldMk cId="0" sldId="261"/>
            <ac:spMk id="275" creationId="{00000000-0000-0000-0000-000000000000}"/>
          </ac:spMkLst>
        </pc:spChg>
        <pc:picChg chg="mod">
          <ac:chgData name="Paula Desire Valdor" userId="" providerId="" clId="Web-{626433EF-1739-4344-BC50-23FF68D5898E}" dt="2023-10-11T07:34:47.472" v="30" actId="1076"/>
          <ac:picMkLst>
            <pc:docMk/>
            <pc:sldMk cId="0" sldId="261"/>
            <ac:picMk id="270" creationId="{00000000-0000-0000-0000-000000000000}"/>
          </ac:picMkLst>
        </pc:picChg>
      </pc:sldChg>
      <pc:sldChg chg="addSp modSp">
        <pc:chgData name="Paula Desire Valdor" userId="" providerId="" clId="Web-{626433EF-1739-4344-BC50-23FF68D5898E}" dt="2023-10-11T08:54:36.029" v="665" actId="20577"/>
        <pc:sldMkLst>
          <pc:docMk/>
          <pc:sldMk cId="0" sldId="263"/>
        </pc:sldMkLst>
        <pc:spChg chg="add mod">
          <ac:chgData name="Paula Desire Valdor" userId="" providerId="" clId="Web-{626433EF-1739-4344-BC50-23FF68D5898E}" dt="2023-10-11T08:54:36.029" v="665" actId="20577"/>
          <ac:spMkLst>
            <pc:docMk/>
            <pc:sldMk cId="0" sldId="263"/>
            <ac:spMk id="3" creationId="{4D6F37EF-6882-835A-7C8D-D9A8C520F09B}"/>
          </ac:spMkLst>
        </pc:spChg>
        <pc:spChg chg="mod">
          <ac:chgData name="Paula Desire Valdor" userId="" providerId="" clId="Web-{626433EF-1739-4344-BC50-23FF68D5898E}" dt="2023-10-11T08:53:18.245" v="643" actId="20577"/>
          <ac:spMkLst>
            <pc:docMk/>
            <pc:sldMk cId="0" sldId="263"/>
            <ac:spMk id="279" creationId="{00000000-0000-0000-0000-000000000000}"/>
          </ac:spMkLst>
        </pc:spChg>
        <pc:spChg chg="mod">
          <ac:chgData name="Paula Desire Valdor" userId="" providerId="" clId="Web-{626433EF-1739-4344-BC50-23FF68D5898E}" dt="2023-10-11T08:31:51.947" v="555" actId="1076"/>
          <ac:spMkLst>
            <pc:docMk/>
            <pc:sldMk cId="0" sldId="263"/>
            <ac:spMk id="281" creationId="{00000000-0000-0000-0000-000000000000}"/>
          </ac:spMkLst>
        </pc:spChg>
      </pc:sldChg>
    </pc:docChg>
  </pc:docChgLst>
  <pc:docChgLst>
    <pc:chgData name="Paula Desire Valdor" clId="Web-{60BCDEF1-D0A2-4E4F-97BF-E2199AD98BA1}"/>
    <pc:docChg chg="modSld">
      <pc:chgData name="Paula Desire Valdor" userId="" providerId="" clId="Web-{60BCDEF1-D0A2-4E4F-97BF-E2199AD98BA1}" dt="2024-03-13T10:58:37.049" v="93" actId="20577"/>
      <pc:docMkLst>
        <pc:docMk/>
      </pc:docMkLst>
      <pc:sldChg chg="modSp">
        <pc:chgData name="Paula Desire Valdor" userId="" providerId="" clId="Web-{60BCDEF1-D0A2-4E4F-97BF-E2199AD98BA1}" dt="2024-03-13T10:58:37.049" v="93" actId="20577"/>
        <pc:sldMkLst>
          <pc:docMk/>
          <pc:sldMk cId="0" sldId="257"/>
        </pc:sldMkLst>
        <pc:spChg chg="mod">
          <ac:chgData name="Paula Desire Valdor" userId="" providerId="" clId="Web-{60BCDEF1-D0A2-4E4F-97BF-E2199AD98BA1}" dt="2024-03-13T10:58:37.049" v="93" actId="20577"/>
          <ac:spMkLst>
            <pc:docMk/>
            <pc:sldMk cId="0" sldId="257"/>
            <ac:spMk id="246" creationId="{00000000-0000-0000-0000-000000000000}"/>
          </ac:spMkLst>
        </pc:spChg>
      </pc:sldChg>
      <pc:sldChg chg="modSp">
        <pc:chgData name="Paula Desire Valdor" userId="" providerId="" clId="Web-{60BCDEF1-D0A2-4E4F-97BF-E2199AD98BA1}" dt="2024-03-13T10:56:51.562" v="54" actId="14100"/>
        <pc:sldMkLst>
          <pc:docMk/>
          <pc:sldMk cId="3117175213" sldId="299"/>
        </pc:sldMkLst>
        <pc:spChg chg="mod">
          <ac:chgData name="Paula Desire Valdor" userId="" providerId="" clId="Web-{60BCDEF1-D0A2-4E4F-97BF-E2199AD98BA1}" dt="2024-03-13T10:56:51.562" v="54" actId="14100"/>
          <ac:spMkLst>
            <pc:docMk/>
            <pc:sldMk cId="3117175213" sldId="299"/>
            <ac:spMk id="327" creationId="{00000000-0000-0000-0000-000000000000}"/>
          </ac:spMkLst>
        </pc:spChg>
      </pc:sldChg>
      <pc:sldChg chg="modSp">
        <pc:chgData name="Paula Desire Valdor" userId="" providerId="" clId="Web-{60BCDEF1-D0A2-4E4F-97BF-E2199AD98BA1}" dt="2024-03-13T10:57:07.234" v="57" actId="20577"/>
        <pc:sldMkLst>
          <pc:docMk/>
          <pc:sldMk cId="4110508587" sldId="315"/>
        </pc:sldMkLst>
        <pc:spChg chg="mod">
          <ac:chgData name="Paula Desire Valdor" userId="" providerId="" clId="Web-{60BCDEF1-D0A2-4E4F-97BF-E2199AD98BA1}" dt="2024-03-13T10:57:07.234" v="57" actId="20577"/>
          <ac:spMkLst>
            <pc:docMk/>
            <pc:sldMk cId="4110508587" sldId="315"/>
            <ac:spMk id="286" creationId="{00000000-0000-0000-0000-000000000000}"/>
          </ac:spMkLst>
        </pc:spChg>
      </pc:sldChg>
      <pc:sldChg chg="addSp delSp modSp">
        <pc:chgData name="Paula Desire Valdor" userId="" providerId="" clId="Web-{60BCDEF1-D0A2-4E4F-97BF-E2199AD98BA1}" dt="2024-03-13T10:56:46.249" v="52" actId="1076"/>
        <pc:sldMkLst>
          <pc:docMk/>
          <pc:sldMk cId="620884225" sldId="332"/>
        </pc:sldMkLst>
        <pc:spChg chg="mod">
          <ac:chgData name="Paula Desire Valdor" userId="" providerId="" clId="Web-{60BCDEF1-D0A2-4E4F-97BF-E2199AD98BA1}" dt="2024-03-13T10:52:52.197" v="12" actId="14100"/>
          <ac:spMkLst>
            <pc:docMk/>
            <pc:sldMk cId="620884225" sldId="332"/>
            <ac:spMk id="10" creationId="{7A4C3B10-8DC1-4D75-B8BD-375FD393D658}"/>
          </ac:spMkLst>
        </pc:spChg>
        <pc:spChg chg="mod ord">
          <ac:chgData name="Paula Desire Valdor" userId="" providerId="" clId="Web-{60BCDEF1-D0A2-4E4F-97BF-E2199AD98BA1}" dt="2024-03-13T10:53:02.276" v="16" actId="14100"/>
          <ac:spMkLst>
            <pc:docMk/>
            <pc:sldMk cId="620884225" sldId="332"/>
            <ac:spMk id="12" creationId="{CB83B712-5591-FA0A-0A7E-3A6BB4D0C9E6}"/>
          </ac:spMkLst>
        </pc:spChg>
        <pc:spChg chg="ord">
          <ac:chgData name="Paula Desire Valdor" userId="" providerId="" clId="Web-{60BCDEF1-D0A2-4E4F-97BF-E2199AD98BA1}" dt="2024-03-13T10:53:04.401" v="17"/>
          <ac:spMkLst>
            <pc:docMk/>
            <pc:sldMk cId="620884225" sldId="332"/>
            <ac:spMk id="13" creationId="{692569FF-4028-3FC8-A731-49FE27E80057}"/>
          </ac:spMkLst>
        </pc:spChg>
        <pc:spChg chg="mod">
          <ac:chgData name="Paula Desire Valdor" userId="" providerId="" clId="Web-{60BCDEF1-D0A2-4E4F-97BF-E2199AD98BA1}" dt="2024-03-13T10:55:11.247" v="36" actId="1076"/>
          <ac:spMkLst>
            <pc:docMk/>
            <pc:sldMk cId="620884225" sldId="332"/>
            <ac:spMk id="16" creationId="{91C3524E-13A2-93ED-E7F6-BF98FB2417B5}"/>
          </ac:spMkLst>
        </pc:spChg>
        <pc:spChg chg="mod">
          <ac:chgData name="Paula Desire Valdor" userId="" providerId="" clId="Web-{60BCDEF1-D0A2-4E4F-97BF-E2199AD98BA1}" dt="2024-03-13T10:55:08.794" v="35" actId="1076"/>
          <ac:spMkLst>
            <pc:docMk/>
            <pc:sldMk cId="620884225" sldId="332"/>
            <ac:spMk id="17" creationId="{ADC7744C-621D-C337-1E0C-99C9B2B787C4}"/>
          </ac:spMkLst>
        </pc:spChg>
        <pc:spChg chg="ord">
          <ac:chgData name="Paula Desire Valdor" userId="" providerId="" clId="Web-{60BCDEF1-D0A2-4E4F-97BF-E2199AD98BA1}" dt="2024-03-13T10:56:12.092" v="44"/>
          <ac:spMkLst>
            <pc:docMk/>
            <pc:sldMk cId="620884225" sldId="332"/>
            <ac:spMk id="18" creationId="{C444644E-E7E7-ED57-68ED-9C573F7254EE}"/>
          </ac:spMkLst>
        </pc:spChg>
        <pc:spChg chg="add del">
          <ac:chgData name="Paula Desire Valdor" userId="" providerId="" clId="Web-{60BCDEF1-D0A2-4E4F-97BF-E2199AD98BA1}" dt="2024-03-13T10:54:03.824" v="25"/>
          <ac:spMkLst>
            <pc:docMk/>
            <pc:sldMk cId="620884225" sldId="332"/>
            <ac:spMk id="19" creationId="{8CE548DC-4231-89A3-6EBD-19CBF38FAF82}"/>
          </ac:spMkLst>
        </pc:spChg>
        <pc:spChg chg="add mod">
          <ac:chgData name="Paula Desire Valdor" userId="" providerId="" clId="Web-{60BCDEF1-D0A2-4E4F-97BF-E2199AD98BA1}" dt="2024-03-13T10:54:42.747" v="29" actId="1076"/>
          <ac:spMkLst>
            <pc:docMk/>
            <pc:sldMk cId="620884225" sldId="332"/>
            <ac:spMk id="20" creationId="{25906701-FF34-EDAC-AE08-A1C7D803D214}"/>
          </ac:spMkLst>
        </pc:spChg>
        <pc:spChg chg="add mod">
          <ac:chgData name="Paula Desire Valdor" userId="" providerId="" clId="Web-{60BCDEF1-D0A2-4E4F-97BF-E2199AD98BA1}" dt="2024-03-13T10:55:21.404" v="38" actId="1076"/>
          <ac:spMkLst>
            <pc:docMk/>
            <pc:sldMk cId="620884225" sldId="332"/>
            <ac:spMk id="23" creationId="{D20C5087-82C2-E36F-68E9-386DB793E086}"/>
          </ac:spMkLst>
        </pc:spChg>
        <pc:picChg chg="del">
          <ac:chgData name="Paula Desire Valdor" userId="" providerId="" clId="Web-{60BCDEF1-D0A2-4E4F-97BF-E2199AD98BA1}" dt="2024-03-13T10:52:25.416" v="3"/>
          <ac:picMkLst>
            <pc:docMk/>
            <pc:sldMk cId="620884225" sldId="332"/>
            <ac:picMk id="3" creationId="{ADA21F4D-2D98-0856-FB4A-90ED6EFC2A16}"/>
          </ac:picMkLst>
        </pc:picChg>
        <pc:picChg chg="del mod">
          <ac:chgData name="Paula Desire Valdor" userId="" providerId="" clId="Web-{60BCDEF1-D0A2-4E4F-97BF-E2199AD98BA1}" dt="2024-03-13T10:52:17.619" v="2"/>
          <ac:picMkLst>
            <pc:docMk/>
            <pc:sldMk cId="620884225" sldId="332"/>
            <ac:picMk id="5" creationId="{E8E7D19A-ACD8-7E7C-C80A-3D082CC84FF4}"/>
          </ac:picMkLst>
        </pc:picChg>
        <pc:picChg chg="del">
          <ac:chgData name="Paula Desire Valdor" userId="" providerId="" clId="Web-{60BCDEF1-D0A2-4E4F-97BF-E2199AD98BA1}" dt="2024-03-13T10:53:21.839" v="18"/>
          <ac:picMkLst>
            <pc:docMk/>
            <pc:sldMk cId="620884225" sldId="332"/>
            <ac:picMk id="6" creationId="{B44CB7EC-FB35-C7FC-B9E1-B2D537DDC649}"/>
          </ac:picMkLst>
        </pc:picChg>
        <pc:picChg chg="del">
          <ac:chgData name="Paula Desire Valdor" userId="" providerId="" clId="Web-{60BCDEF1-D0A2-4E4F-97BF-E2199AD98BA1}" dt="2024-03-13T10:55:55.436" v="39"/>
          <ac:picMkLst>
            <pc:docMk/>
            <pc:sldMk cId="620884225" sldId="332"/>
            <ac:picMk id="7" creationId="{E02CB315-06C6-014E-7F89-149483F2A628}"/>
          </ac:picMkLst>
        </pc:picChg>
        <pc:picChg chg="add mod">
          <ac:chgData name="Paula Desire Valdor" userId="" providerId="" clId="Web-{60BCDEF1-D0A2-4E4F-97BF-E2199AD98BA1}" dt="2024-03-13T10:52:48.432" v="9" actId="14100"/>
          <ac:picMkLst>
            <pc:docMk/>
            <pc:sldMk cId="620884225" sldId="332"/>
            <ac:picMk id="11" creationId="{41DDD811-EB5C-ACDB-641E-E0809D665203}"/>
          </ac:picMkLst>
        </pc:picChg>
        <pc:picChg chg="add mod">
          <ac:chgData name="Paula Desire Valdor" userId="" providerId="" clId="Web-{60BCDEF1-D0A2-4E4F-97BF-E2199AD98BA1}" dt="2024-03-13T10:54:39.325" v="28" actId="14100"/>
          <ac:picMkLst>
            <pc:docMk/>
            <pc:sldMk cId="620884225" sldId="332"/>
            <ac:picMk id="15" creationId="{A01E52F4-182F-0460-D750-12FA8B84220A}"/>
          </ac:picMkLst>
        </pc:picChg>
        <pc:picChg chg="del">
          <ac:chgData name="Paula Desire Valdor" userId="" providerId="" clId="Web-{60BCDEF1-D0A2-4E4F-97BF-E2199AD98BA1}" dt="2024-03-13T10:56:20.780" v="45"/>
          <ac:picMkLst>
            <pc:docMk/>
            <pc:sldMk cId="620884225" sldId="332"/>
            <ac:picMk id="21" creationId="{AE6891FA-6BF3-B8D4-0A82-BEECF7C2AE99}"/>
          </ac:picMkLst>
        </pc:picChg>
        <pc:picChg chg="add mod">
          <ac:chgData name="Paula Desire Valdor" userId="" providerId="" clId="Web-{60BCDEF1-D0A2-4E4F-97BF-E2199AD98BA1}" dt="2024-03-13T10:54:58.419" v="34" actId="14100"/>
          <ac:picMkLst>
            <pc:docMk/>
            <pc:sldMk cId="620884225" sldId="332"/>
            <ac:picMk id="22" creationId="{9DDA886B-9C0A-D6B3-70A3-3AF33D79B653}"/>
          </ac:picMkLst>
        </pc:picChg>
        <pc:picChg chg="add mod">
          <ac:chgData name="Paula Desire Valdor" userId="" providerId="" clId="Web-{60BCDEF1-D0A2-4E4F-97BF-E2199AD98BA1}" dt="2024-03-13T10:56:07.514" v="43" actId="14100"/>
          <ac:picMkLst>
            <pc:docMk/>
            <pc:sldMk cId="620884225" sldId="332"/>
            <ac:picMk id="25" creationId="{10A78E49-5F83-28AD-8154-A2F5F458DC85}"/>
          </ac:picMkLst>
        </pc:picChg>
        <pc:picChg chg="add mod">
          <ac:chgData name="Paula Desire Valdor" userId="" providerId="" clId="Web-{60BCDEF1-D0A2-4E4F-97BF-E2199AD98BA1}" dt="2024-03-13T10:56:46.249" v="52" actId="1076"/>
          <ac:picMkLst>
            <pc:docMk/>
            <pc:sldMk cId="620884225" sldId="332"/>
            <ac:picMk id="26" creationId="{EF6D3C02-4207-693B-4F79-78C5FB606A01}"/>
          </ac:picMkLst>
        </pc:picChg>
      </pc:sldChg>
      <pc:sldChg chg="modSp">
        <pc:chgData name="Paula Desire Valdor" userId="" providerId="" clId="Web-{60BCDEF1-D0A2-4E4F-97BF-E2199AD98BA1}" dt="2024-03-13T10:56:57.343" v="56" actId="20577"/>
        <pc:sldMkLst>
          <pc:docMk/>
          <pc:sldMk cId="1025966776" sldId="336"/>
        </pc:sldMkLst>
        <pc:spChg chg="mod">
          <ac:chgData name="Paula Desire Valdor" userId="" providerId="" clId="Web-{60BCDEF1-D0A2-4E4F-97BF-E2199AD98BA1}" dt="2024-03-13T10:56:57.343" v="56" actId="20577"/>
          <ac:spMkLst>
            <pc:docMk/>
            <pc:sldMk cId="1025966776" sldId="336"/>
            <ac:spMk id="286" creationId="{00000000-0000-0000-0000-000000000000}"/>
          </ac:spMkLst>
        </pc:spChg>
      </pc:sldChg>
    </pc:docChg>
  </pc:docChgLst>
  <pc:docChgLst>
    <pc:chgData name="Paula Desire Valdor" clId="Web-{53206C54-9D65-49DD-9149-0D66D4A8D319}"/>
    <pc:docChg chg="addSld delSld modSld">
      <pc:chgData name="Paula Desire Valdor" userId="" providerId="" clId="Web-{53206C54-9D65-49DD-9149-0D66D4A8D319}" dt="2023-10-27T16:34:39.979" v="397"/>
      <pc:docMkLst>
        <pc:docMk/>
      </pc:docMkLst>
      <pc:sldChg chg="addSp delSp modSp">
        <pc:chgData name="Paula Desire Valdor" userId="" providerId="" clId="Web-{53206C54-9D65-49DD-9149-0D66D4A8D319}" dt="2023-10-27T15:00:28.830" v="223" actId="1076"/>
        <pc:sldMkLst>
          <pc:docMk/>
          <pc:sldMk cId="1816986548" sldId="297"/>
        </pc:sldMkLst>
        <pc:spChg chg="mod">
          <ac:chgData name="Paula Desire Valdor" userId="" providerId="" clId="Web-{53206C54-9D65-49DD-9149-0D66D4A8D319}" dt="2023-10-27T14:56:26.344" v="174" actId="20577"/>
          <ac:spMkLst>
            <pc:docMk/>
            <pc:sldMk cId="1816986548" sldId="297"/>
            <ac:spMk id="2" creationId="{84CC52B8-AD71-3848-3820-F836F7E7F953}"/>
          </ac:spMkLst>
        </pc:spChg>
        <pc:spChg chg="del mod">
          <ac:chgData name="Paula Desire Valdor" userId="" providerId="" clId="Web-{53206C54-9D65-49DD-9149-0D66D4A8D319}" dt="2023-10-27T14:51:11.071" v="91"/>
          <ac:spMkLst>
            <pc:docMk/>
            <pc:sldMk cId="1816986548" sldId="297"/>
            <ac:spMk id="5" creationId="{F893B75C-633E-BCAE-7A11-B275A677E7E0}"/>
          </ac:spMkLst>
        </pc:spChg>
        <pc:spChg chg="mod">
          <ac:chgData name="Paula Desire Valdor" userId="" providerId="" clId="Web-{53206C54-9D65-49DD-9149-0D66D4A8D319}" dt="2023-10-27T14:59:17.278" v="210" actId="1076"/>
          <ac:spMkLst>
            <pc:docMk/>
            <pc:sldMk cId="1816986548" sldId="297"/>
            <ac:spMk id="7" creationId="{2364BBB5-239F-3DFD-EB1B-0C103DBBB4D9}"/>
          </ac:spMkLst>
        </pc:spChg>
        <pc:spChg chg="add mod">
          <ac:chgData name="Paula Desire Valdor" userId="" providerId="" clId="Web-{53206C54-9D65-49DD-9149-0D66D4A8D319}" dt="2023-10-27T15:00:28.830" v="223" actId="1076"/>
          <ac:spMkLst>
            <pc:docMk/>
            <pc:sldMk cId="1816986548" sldId="297"/>
            <ac:spMk id="13" creationId="{7F4EE851-AE36-4C3A-3225-BB6EA8449E60}"/>
          </ac:spMkLst>
        </pc:spChg>
        <pc:spChg chg="mod">
          <ac:chgData name="Paula Desire Valdor" userId="" providerId="" clId="Web-{53206C54-9D65-49DD-9149-0D66D4A8D319}" dt="2023-10-27T14:57:54.413" v="189" actId="14100"/>
          <ac:spMkLst>
            <pc:docMk/>
            <pc:sldMk cId="1816986548" sldId="297"/>
            <ac:spMk id="286" creationId="{00000000-0000-0000-0000-000000000000}"/>
          </ac:spMkLst>
        </pc:spChg>
        <pc:picChg chg="del">
          <ac:chgData name="Paula Desire Valdor" userId="" providerId="" clId="Web-{53206C54-9D65-49DD-9149-0D66D4A8D319}" dt="2023-10-27T14:47:57.869" v="60"/>
          <ac:picMkLst>
            <pc:docMk/>
            <pc:sldMk cId="1816986548" sldId="297"/>
            <ac:picMk id="3" creationId="{35AB8639-FDBA-820D-4937-9B11D2641264}"/>
          </ac:picMkLst>
        </pc:picChg>
        <pc:picChg chg="del">
          <ac:chgData name="Paula Desire Valdor" userId="" providerId="" clId="Web-{53206C54-9D65-49DD-9149-0D66D4A8D319}" dt="2023-10-27T14:49:58.331" v="76"/>
          <ac:picMkLst>
            <pc:docMk/>
            <pc:sldMk cId="1816986548" sldId="297"/>
            <ac:picMk id="4" creationId="{C3C79277-F439-FC7A-525F-84DA8F39F5BA}"/>
          </ac:picMkLst>
        </pc:picChg>
        <pc:picChg chg="del">
          <ac:chgData name="Paula Desire Valdor" userId="" providerId="" clId="Web-{53206C54-9D65-49DD-9149-0D66D4A8D319}" dt="2023-10-27T14:47:59.181" v="61"/>
          <ac:picMkLst>
            <pc:docMk/>
            <pc:sldMk cId="1816986548" sldId="297"/>
            <ac:picMk id="8" creationId="{C90FC62F-8FB2-D490-A02D-B58EFC5397D8}"/>
          </ac:picMkLst>
        </pc:picChg>
        <pc:picChg chg="del">
          <ac:chgData name="Paula Desire Valdor" userId="" providerId="" clId="Web-{53206C54-9D65-49DD-9149-0D66D4A8D319}" dt="2023-10-27T14:48:26.074" v="62"/>
          <ac:picMkLst>
            <pc:docMk/>
            <pc:sldMk cId="1816986548" sldId="297"/>
            <ac:picMk id="9" creationId="{100A7191-8666-962B-2206-76934B8771CF}"/>
          </ac:picMkLst>
        </pc:picChg>
        <pc:picChg chg="add mod">
          <ac:chgData name="Paula Desire Valdor" userId="" providerId="" clId="Web-{53206C54-9D65-49DD-9149-0D66D4A8D319}" dt="2023-10-27T14:55:52.904" v="163" actId="1076"/>
          <ac:picMkLst>
            <pc:docMk/>
            <pc:sldMk cId="1816986548" sldId="297"/>
            <ac:picMk id="10" creationId="{E99EF2F2-306B-4249-BBFE-6E8C717AF5A7}"/>
          </ac:picMkLst>
        </pc:picChg>
        <pc:picChg chg="add mod">
          <ac:chgData name="Paula Desire Valdor" userId="" providerId="" clId="Web-{53206C54-9D65-49DD-9149-0D66D4A8D319}" dt="2023-10-27T14:55:54.263" v="164" actId="1076"/>
          <ac:picMkLst>
            <pc:docMk/>
            <pc:sldMk cId="1816986548" sldId="297"/>
            <ac:picMk id="11" creationId="{E6FA843C-34B9-A68B-B0D6-1D77A5D0BDCE}"/>
          </ac:picMkLst>
        </pc:picChg>
        <pc:picChg chg="add mod">
          <ac:chgData name="Paula Desire Valdor" userId="" providerId="" clId="Web-{53206C54-9D65-49DD-9149-0D66D4A8D319}" dt="2023-10-27T14:55:55.466" v="165" actId="1076"/>
          <ac:picMkLst>
            <pc:docMk/>
            <pc:sldMk cId="1816986548" sldId="297"/>
            <ac:picMk id="12" creationId="{8149F3C8-7257-817C-B22A-A701B5BE8BCE}"/>
          </ac:picMkLst>
        </pc:picChg>
      </pc:sldChg>
      <pc:sldChg chg="delSp modSp">
        <pc:chgData name="Paula Desire Valdor" userId="" providerId="" clId="Web-{53206C54-9D65-49DD-9149-0D66D4A8D319}" dt="2023-10-27T14:04:36.198" v="59" actId="1076"/>
        <pc:sldMkLst>
          <pc:docMk/>
          <pc:sldMk cId="4150885494" sldId="316"/>
        </pc:sldMkLst>
        <pc:spChg chg="mod">
          <ac:chgData name="Paula Desire Valdor" userId="" providerId="" clId="Web-{53206C54-9D65-49DD-9149-0D66D4A8D319}" dt="2023-10-27T14:02:32.179" v="11" actId="1076"/>
          <ac:spMkLst>
            <pc:docMk/>
            <pc:sldMk cId="4150885494" sldId="316"/>
            <ac:spMk id="4" creationId="{53A16850-D8EE-DA22-74EF-F966C43AA46E}"/>
          </ac:spMkLst>
        </pc:spChg>
        <pc:spChg chg="mod">
          <ac:chgData name="Paula Desire Valdor" userId="" providerId="" clId="Web-{53206C54-9D65-49DD-9149-0D66D4A8D319}" dt="2023-10-27T14:02:52.320" v="21" actId="14100"/>
          <ac:spMkLst>
            <pc:docMk/>
            <pc:sldMk cId="4150885494" sldId="316"/>
            <ac:spMk id="7" creationId="{2D732532-C91D-5E3E-E318-60ACA1503CBE}"/>
          </ac:spMkLst>
        </pc:spChg>
        <pc:spChg chg="mod">
          <ac:chgData name="Paula Desire Valdor" userId="" providerId="" clId="Web-{53206C54-9D65-49DD-9149-0D66D4A8D319}" dt="2023-10-27T14:03:15.290" v="33" actId="20577"/>
          <ac:spMkLst>
            <pc:docMk/>
            <pc:sldMk cId="4150885494" sldId="316"/>
            <ac:spMk id="9" creationId="{6AD7AC98-8B32-AC03-21B3-F4B03A9124A3}"/>
          </ac:spMkLst>
        </pc:spChg>
        <pc:spChg chg="mod">
          <ac:chgData name="Paula Desire Valdor" userId="" providerId="" clId="Web-{53206C54-9D65-49DD-9149-0D66D4A8D319}" dt="2023-10-27T14:03:28.962" v="39" actId="20577"/>
          <ac:spMkLst>
            <pc:docMk/>
            <pc:sldMk cId="4150885494" sldId="316"/>
            <ac:spMk id="10" creationId="{24EEF42C-A1DC-8FF3-7267-11E8CBEDD876}"/>
          </ac:spMkLst>
        </pc:spChg>
        <pc:spChg chg="mod">
          <ac:chgData name="Paula Desire Valdor" userId="" providerId="" clId="Web-{53206C54-9D65-49DD-9149-0D66D4A8D319}" dt="2023-10-27T14:03:09.102" v="29" actId="20577"/>
          <ac:spMkLst>
            <pc:docMk/>
            <pc:sldMk cId="4150885494" sldId="316"/>
            <ac:spMk id="11" creationId="{D30FB65B-36F4-0E1D-4938-502FFE3331E5}"/>
          </ac:spMkLst>
        </pc:spChg>
        <pc:spChg chg="mod">
          <ac:chgData name="Paula Desire Valdor" userId="" providerId="" clId="Web-{53206C54-9D65-49DD-9149-0D66D4A8D319}" dt="2023-10-27T14:03:20.196" v="37" actId="20577"/>
          <ac:spMkLst>
            <pc:docMk/>
            <pc:sldMk cId="4150885494" sldId="316"/>
            <ac:spMk id="12" creationId="{0B67CED3-0E4A-E665-30F7-C8F04EB97EB4}"/>
          </ac:spMkLst>
        </pc:spChg>
        <pc:spChg chg="del">
          <ac:chgData name="Paula Desire Valdor" userId="" providerId="" clId="Web-{53206C54-9D65-49DD-9149-0D66D4A8D319}" dt="2023-10-27T14:02:06.694" v="0"/>
          <ac:spMkLst>
            <pc:docMk/>
            <pc:sldMk cId="4150885494" sldId="316"/>
            <ac:spMk id="13" creationId="{E38AB7F2-3131-7EA3-81AE-69E5D404C3E3}"/>
          </ac:spMkLst>
        </pc:spChg>
        <pc:spChg chg="mod">
          <ac:chgData name="Paula Desire Valdor" userId="" providerId="" clId="Web-{53206C54-9D65-49DD-9149-0D66D4A8D319}" dt="2023-10-27T14:04:35.886" v="58" actId="1076"/>
          <ac:spMkLst>
            <pc:docMk/>
            <pc:sldMk cId="4150885494" sldId="316"/>
            <ac:spMk id="17" creationId="{8A0D3EB7-0B30-BC30-7F67-C1C0F092BFFE}"/>
          </ac:spMkLst>
        </pc:spChg>
        <pc:spChg chg="mod">
          <ac:chgData name="Paula Desire Valdor" userId="" providerId="" clId="Web-{53206C54-9D65-49DD-9149-0D66D4A8D319}" dt="2023-10-27T14:04:36.198" v="59" actId="1076"/>
          <ac:spMkLst>
            <pc:docMk/>
            <pc:sldMk cId="4150885494" sldId="316"/>
            <ac:spMk id="31" creationId="{7C1BCF5A-D23F-E821-DC3D-3BFE02CF219D}"/>
          </ac:spMkLst>
        </pc:spChg>
        <pc:cxnChg chg="mod">
          <ac:chgData name="Paula Desire Valdor" userId="" providerId="" clId="Web-{53206C54-9D65-49DD-9149-0D66D4A8D319}" dt="2023-10-27T14:02:29.632" v="7" actId="1076"/>
          <ac:cxnSpMkLst>
            <pc:docMk/>
            <pc:sldMk cId="4150885494" sldId="316"/>
            <ac:cxnSpMk id="18" creationId="{11DB2967-3029-E8F1-C503-0E59FF8600F9}"/>
          </ac:cxnSpMkLst>
        </pc:cxnChg>
        <pc:cxnChg chg="mod">
          <ac:chgData name="Paula Desire Valdor" userId="" providerId="" clId="Web-{53206C54-9D65-49DD-9149-0D66D4A8D319}" dt="2023-10-27T14:02:29.648" v="8" actId="1076"/>
          <ac:cxnSpMkLst>
            <pc:docMk/>
            <pc:sldMk cId="4150885494" sldId="316"/>
            <ac:cxnSpMk id="19" creationId="{0DC7950F-113F-2515-40E7-87E47D2DE286}"/>
          </ac:cxnSpMkLst>
        </pc:cxnChg>
        <pc:cxnChg chg="mod">
          <ac:chgData name="Paula Desire Valdor" userId="" providerId="" clId="Web-{53206C54-9D65-49DD-9149-0D66D4A8D319}" dt="2023-10-27T14:02:29.694" v="9" actId="1076"/>
          <ac:cxnSpMkLst>
            <pc:docMk/>
            <pc:sldMk cId="4150885494" sldId="316"/>
            <ac:cxnSpMk id="20" creationId="{8DD72371-236D-5E03-82CE-1C0B4AEBBB94}"/>
          </ac:cxnSpMkLst>
        </pc:cxnChg>
        <pc:cxnChg chg="mod">
          <ac:chgData name="Paula Desire Valdor" userId="" providerId="" clId="Web-{53206C54-9D65-49DD-9149-0D66D4A8D319}" dt="2023-10-27T14:02:29.694" v="10" actId="1076"/>
          <ac:cxnSpMkLst>
            <pc:docMk/>
            <pc:sldMk cId="4150885494" sldId="316"/>
            <ac:cxnSpMk id="21" creationId="{94300FFE-F2E3-67DD-F69B-CD31979071D4}"/>
          </ac:cxnSpMkLst>
        </pc:cxnChg>
        <pc:cxnChg chg="del">
          <ac:chgData name="Paula Desire Valdor" userId="" providerId="" clId="Web-{53206C54-9D65-49DD-9149-0D66D4A8D319}" dt="2023-10-27T14:02:26.976" v="1"/>
          <ac:cxnSpMkLst>
            <pc:docMk/>
            <pc:sldMk cId="4150885494" sldId="316"/>
            <ac:cxnSpMk id="23" creationId="{15158170-48B9-6928-DE06-42E0AC919070}"/>
          </ac:cxnSpMkLst>
        </pc:cxnChg>
        <pc:cxnChg chg="mod">
          <ac:chgData name="Paula Desire Valdor" userId="" providerId="" clId="Web-{53206C54-9D65-49DD-9149-0D66D4A8D319}" dt="2023-10-27T14:02:53.914" v="22" actId="14100"/>
          <ac:cxnSpMkLst>
            <pc:docMk/>
            <pc:sldMk cId="4150885494" sldId="316"/>
            <ac:cxnSpMk id="24" creationId="{FC146344-90AD-5C8F-995B-17F7F12E8824}"/>
          </ac:cxnSpMkLst>
        </pc:cxnChg>
      </pc:sldChg>
      <pc:sldChg chg="delSp del">
        <pc:chgData name="Paula Desire Valdor" userId="" providerId="" clId="Web-{53206C54-9D65-49DD-9149-0D66D4A8D319}" dt="2023-10-27T15:49:19.055" v="393"/>
        <pc:sldMkLst>
          <pc:docMk/>
          <pc:sldMk cId="2576159836" sldId="328"/>
        </pc:sldMkLst>
        <pc:spChg chg="del">
          <ac:chgData name="Paula Desire Valdor" userId="" providerId="" clId="Web-{53206C54-9D65-49DD-9149-0D66D4A8D319}" dt="2023-10-27T15:46:25.066" v="351"/>
          <ac:spMkLst>
            <pc:docMk/>
            <pc:sldMk cId="2576159836" sldId="328"/>
            <ac:spMk id="10" creationId="{C7BCFA1D-2BDE-AACC-2E8D-5669E4428473}"/>
          </ac:spMkLst>
        </pc:spChg>
        <pc:picChg chg="del">
          <ac:chgData name="Paula Desire Valdor" userId="" providerId="" clId="Web-{53206C54-9D65-49DD-9149-0D66D4A8D319}" dt="2023-10-27T15:46:25.066" v="352"/>
          <ac:picMkLst>
            <pc:docMk/>
            <pc:sldMk cId="2576159836" sldId="328"/>
            <ac:picMk id="11" creationId="{437F1328-2C77-53CE-72BE-249731ABEC3D}"/>
          </ac:picMkLst>
        </pc:picChg>
      </pc:sldChg>
      <pc:sldChg chg="del">
        <pc:chgData name="Paula Desire Valdor" userId="" providerId="" clId="Web-{53206C54-9D65-49DD-9149-0D66D4A8D319}" dt="2023-10-27T15:19:34.024" v="282"/>
        <pc:sldMkLst>
          <pc:docMk/>
          <pc:sldMk cId="4027225051" sldId="330"/>
        </pc:sldMkLst>
      </pc:sldChg>
      <pc:sldChg chg="add del replId">
        <pc:chgData name="Paula Desire Valdor" userId="" providerId="" clId="Web-{53206C54-9D65-49DD-9149-0D66D4A8D319}" dt="2023-10-27T14:56:52.830" v="177"/>
        <pc:sldMkLst>
          <pc:docMk/>
          <pc:sldMk cId="325874498" sldId="333"/>
        </pc:sldMkLst>
      </pc:sldChg>
      <pc:sldChg chg="delSp modSp add replId">
        <pc:chgData name="Paula Desire Valdor" userId="" providerId="" clId="Web-{53206C54-9D65-49DD-9149-0D66D4A8D319}" dt="2023-10-27T15:13:01.854" v="241" actId="20577"/>
        <pc:sldMkLst>
          <pc:docMk/>
          <pc:sldMk cId="4190183936" sldId="333"/>
        </pc:sldMkLst>
        <pc:spChg chg="mod">
          <ac:chgData name="Paula Desire Valdor" userId="" providerId="" clId="Web-{53206C54-9D65-49DD-9149-0D66D4A8D319}" dt="2023-10-27T15:03:28.125" v="226" actId="20577"/>
          <ac:spMkLst>
            <pc:docMk/>
            <pc:sldMk cId="4190183936" sldId="333"/>
            <ac:spMk id="2" creationId="{84CC52B8-AD71-3848-3820-F836F7E7F953}"/>
          </ac:spMkLst>
        </pc:spChg>
        <pc:spChg chg="mod">
          <ac:chgData name="Paula Desire Valdor" userId="" providerId="" clId="Web-{53206C54-9D65-49DD-9149-0D66D4A8D319}" dt="2023-10-27T15:04:02.455" v="236" actId="20577"/>
          <ac:spMkLst>
            <pc:docMk/>
            <pc:sldMk cId="4190183936" sldId="333"/>
            <ac:spMk id="7" creationId="{2364BBB5-239F-3DFD-EB1B-0C103DBBB4D9}"/>
          </ac:spMkLst>
        </pc:spChg>
        <pc:spChg chg="mod">
          <ac:chgData name="Paula Desire Valdor" userId="" providerId="" clId="Web-{53206C54-9D65-49DD-9149-0D66D4A8D319}" dt="2023-10-27T15:13:01.854" v="241" actId="20577"/>
          <ac:spMkLst>
            <pc:docMk/>
            <pc:sldMk cId="4190183936" sldId="333"/>
            <ac:spMk id="286" creationId="{00000000-0000-0000-0000-000000000000}"/>
          </ac:spMkLst>
        </pc:spChg>
        <pc:picChg chg="del">
          <ac:chgData name="Paula Desire Valdor" userId="" providerId="" clId="Web-{53206C54-9D65-49DD-9149-0D66D4A8D319}" dt="2023-10-27T15:04:11.612" v="237"/>
          <ac:picMkLst>
            <pc:docMk/>
            <pc:sldMk cId="4190183936" sldId="333"/>
            <ac:picMk id="11" creationId="{E6FA843C-34B9-A68B-B0D6-1D77A5D0BDCE}"/>
          </ac:picMkLst>
        </pc:picChg>
      </pc:sldChg>
      <pc:sldChg chg="addSp delSp modSp add replId">
        <pc:chgData name="Paula Desire Valdor" userId="" providerId="" clId="Web-{53206C54-9D65-49DD-9149-0D66D4A8D319}" dt="2023-10-27T15:19:30.336" v="281" actId="20577"/>
        <pc:sldMkLst>
          <pc:docMk/>
          <pc:sldMk cId="882580330" sldId="334"/>
        </pc:sldMkLst>
        <pc:spChg chg="mod">
          <ac:chgData name="Paula Desire Valdor" userId="" providerId="" clId="Web-{53206C54-9D65-49DD-9149-0D66D4A8D319}" dt="2023-10-27T15:12:56.151" v="240" actId="20577"/>
          <ac:spMkLst>
            <pc:docMk/>
            <pc:sldMk cId="882580330" sldId="334"/>
            <ac:spMk id="2" creationId="{84CC52B8-AD71-3848-3820-F836F7E7F953}"/>
          </ac:spMkLst>
        </pc:spChg>
        <pc:spChg chg="mod">
          <ac:chgData name="Paula Desire Valdor" userId="" providerId="" clId="Web-{53206C54-9D65-49DD-9149-0D66D4A8D319}" dt="2023-10-27T15:19:30.336" v="281" actId="20577"/>
          <ac:spMkLst>
            <pc:docMk/>
            <pc:sldMk cId="882580330" sldId="334"/>
            <ac:spMk id="7" creationId="{2364BBB5-239F-3DFD-EB1B-0C103DBBB4D9}"/>
          </ac:spMkLst>
        </pc:spChg>
        <pc:spChg chg="mod">
          <ac:chgData name="Paula Desire Valdor" userId="" providerId="" clId="Web-{53206C54-9D65-49DD-9149-0D66D4A8D319}" dt="2023-10-27T15:13:06.417" v="244" actId="20577"/>
          <ac:spMkLst>
            <pc:docMk/>
            <pc:sldMk cId="882580330" sldId="334"/>
            <ac:spMk id="286" creationId="{00000000-0000-0000-0000-000000000000}"/>
          </ac:spMkLst>
        </pc:spChg>
        <pc:picChg chg="add mod ord">
          <ac:chgData name="Paula Desire Valdor" userId="" providerId="" clId="Web-{53206C54-9D65-49DD-9149-0D66D4A8D319}" dt="2023-10-27T15:19:06.584" v="276"/>
          <ac:picMkLst>
            <pc:docMk/>
            <pc:sldMk cId="882580330" sldId="334"/>
            <ac:picMk id="3" creationId="{61A0EDF3-A42B-E449-9D17-14ECD06269A0}"/>
          </ac:picMkLst>
        </pc:picChg>
        <pc:picChg chg="add mod">
          <ac:chgData name="Paula Desire Valdor" userId="" providerId="" clId="Web-{53206C54-9D65-49DD-9149-0D66D4A8D319}" dt="2023-10-27T15:18:50.614" v="273" actId="1076"/>
          <ac:picMkLst>
            <pc:docMk/>
            <pc:sldMk cId="882580330" sldId="334"/>
            <ac:picMk id="4" creationId="{22FEF085-7F7A-B019-F253-31D475CD8773}"/>
          </ac:picMkLst>
        </pc:picChg>
        <pc:picChg chg="add mod">
          <ac:chgData name="Paula Desire Valdor" userId="" providerId="" clId="Web-{53206C54-9D65-49DD-9149-0D66D4A8D319}" dt="2023-10-27T15:19:22.523" v="278" actId="1076"/>
          <ac:picMkLst>
            <pc:docMk/>
            <pc:sldMk cId="882580330" sldId="334"/>
            <ac:picMk id="5" creationId="{2354D3FC-2490-4CAE-FB11-A8B1028CD085}"/>
          </ac:picMkLst>
        </pc:picChg>
        <pc:picChg chg="del">
          <ac:chgData name="Paula Desire Valdor" userId="" providerId="" clId="Web-{53206C54-9D65-49DD-9149-0D66D4A8D319}" dt="2023-10-27T15:17:14.795" v="257"/>
          <ac:picMkLst>
            <pc:docMk/>
            <pc:sldMk cId="882580330" sldId="334"/>
            <ac:picMk id="10" creationId="{E99EF2F2-306B-4249-BBFE-6E8C717AF5A7}"/>
          </ac:picMkLst>
        </pc:picChg>
        <pc:picChg chg="del">
          <ac:chgData name="Paula Desire Valdor" userId="" providerId="" clId="Web-{53206C54-9D65-49DD-9149-0D66D4A8D319}" dt="2023-10-27T15:18:07.861" v="266"/>
          <ac:picMkLst>
            <pc:docMk/>
            <pc:sldMk cId="882580330" sldId="334"/>
            <ac:picMk id="12" creationId="{8149F3C8-7257-817C-B22A-A701B5BE8BCE}"/>
          </ac:picMkLst>
        </pc:picChg>
      </pc:sldChg>
      <pc:sldChg chg="addSp delSp modSp add replId">
        <pc:chgData name="Paula Desire Valdor" userId="" providerId="" clId="Web-{53206C54-9D65-49DD-9149-0D66D4A8D319}" dt="2023-10-27T15:44:56.578" v="314" actId="20577"/>
        <pc:sldMkLst>
          <pc:docMk/>
          <pc:sldMk cId="680562904" sldId="335"/>
        </pc:sldMkLst>
        <pc:spChg chg="mod">
          <ac:chgData name="Paula Desire Valdor" userId="" providerId="" clId="Web-{53206C54-9D65-49DD-9149-0D66D4A8D319}" dt="2023-10-27T15:44:56.578" v="314" actId="20577"/>
          <ac:spMkLst>
            <pc:docMk/>
            <pc:sldMk cId="680562904" sldId="335"/>
            <ac:spMk id="2" creationId="{84CC52B8-AD71-3848-3820-F836F7E7F953}"/>
          </ac:spMkLst>
        </pc:spChg>
        <pc:spChg chg="mod">
          <ac:chgData name="Paula Desire Valdor" userId="" providerId="" clId="Web-{53206C54-9D65-49DD-9149-0D66D4A8D319}" dt="2023-10-27T15:25:31.269" v="313" actId="20577"/>
          <ac:spMkLst>
            <pc:docMk/>
            <pc:sldMk cId="680562904" sldId="335"/>
            <ac:spMk id="7" creationId="{2364BBB5-239F-3DFD-EB1B-0C103DBBB4D9}"/>
          </ac:spMkLst>
        </pc:spChg>
        <pc:picChg chg="del">
          <ac:chgData name="Paula Desire Valdor" userId="" providerId="" clId="Web-{53206C54-9D65-49DD-9149-0D66D4A8D319}" dt="2023-10-27T15:24:45" v="301"/>
          <ac:picMkLst>
            <pc:docMk/>
            <pc:sldMk cId="680562904" sldId="335"/>
            <ac:picMk id="3" creationId="{61A0EDF3-A42B-E449-9D17-14ECD06269A0}"/>
          </ac:picMkLst>
        </pc:picChg>
        <pc:picChg chg="del">
          <ac:chgData name="Paula Desire Valdor" userId="" providerId="" clId="Web-{53206C54-9D65-49DD-9149-0D66D4A8D319}" dt="2023-10-27T15:21:59.956" v="284"/>
          <ac:picMkLst>
            <pc:docMk/>
            <pc:sldMk cId="680562904" sldId="335"/>
            <ac:picMk id="4" creationId="{22FEF085-7F7A-B019-F253-31D475CD8773}"/>
          </ac:picMkLst>
        </pc:picChg>
        <pc:picChg chg="del">
          <ac:chgData name="Paula Desire Valdor" userId="" providerId="" clId="Web-{53206C54-9D65-49DD-9149-0D66D4A8D319}" dt="2023-10-27T15:25:06.704" v="305"/>
          <ac:picMkLst>
            <pc:docMk/>
            <pc:sldMk cId="680562904" sldId="335"/>
            <ac:picMk id="5" creationId="{2354D3FC-2490-4CAE-FB11-A8B1028CD085}"/>
          </ac:picMkLst>
        </pc:picChg>
        <pc:picChg chg="add mod">
          <ac:chgData name="Paula Desire Valdor" userId="" providerId="" clId="Web-{53206C54-9D65-49DD-9149-0D66D4A8D319}" dt="2023-10-27T15:25:17.862" v="308" actId="1076"/>
          <ac:picMkLst>
            <pc:docMk/>
            <pc:sldMk cId="680562904" sldId="335"/>
            <ac:picMk id="8" creationId="{BC3C43B4-6D26-8CDD-B161-6B6E121EFA56}"/>
          </ac:picMkLst>
        </pc:picChg>
        <pc:picChg chg="add mod">
          <ac:chgData name="Paula Desire Valdor" userId="" providerId="" clId="Web-{53206C54-9D65-49DD-9149-0D66D4A8D319}" dt="2023-10-27T15:25:01.345" v="304" actId="1076"/>
          <ac:picMkLst>
            <pc:docMk/>
            <pc:sldMk cId="680562904" sldId="335"/>
            <ac:picMk id="9" creationId="{EACFF572-0968-EEC1-BD62-7123088985CC}"/>
          </ac:picMkLst>
        </pc:picChg>
        <pc:picChg chg="add mod">
          <ac:chgData name="Paula Desire Valdor" userId="" providerId="" clId="Web-{53206C54-9D65-49DD-9149-0D66D4A8D319}" dt="2023-10-27T15:24:31.374" v="299" actId="1076"/>
          <ac:picMkLst>
            <pc:docMk/>
            <pc:sldMk cId="680562904" sldId="335"/>
            <ac:picMk id="10" creationId="{52658B6E-F0D1-E482-BF2E-DF09473FDA94}"/>
          </ac:picMkLst>
        </pc:picChg>
      </pc:sldChg>
      <pc:sldChg chg="addSp delSp modSp add replId">
        <pc:chgData name="Paula Desire Valdor" userId="" providerId="" clId="Web-{53206C54-9D65-49DD-9149-0D66D4A8D319}" dt="2023-10-27T15:48:55.539" v="392" actId="1076"/>
        <pc:sldMkLst>
          <pc:docMk/>
          <pc:sldMk cId="3478528426" sldId="336"/>
        </pc:sldMkLst>
        <pc:spChg chg="mod">
          <ac:chgData name="Paula Desire Valdor" userId="" providerId="" clId="Web-{53206C54-9D65-49DD-9149-0D66D4A8D319}" dt="2023-10-27T15:47:44.240" v="373" actId="20577"/>
          <ac:spMkLst>
            <pc:docMk/>
            <pc:sldMk cId="3478528426" sldId="336"/>
            <ac:spMk id="7" creationId="{2364BBB5-239F-3DFD-EB1B-0C103DBBB4D9}"/>
          </ac:spMkLst>
        </pc:spChg>
        <pc:spChg chg="add mod">
          <ac:chgData name="Paula Desire Valdor" userId="" providerId="" clId="Web-{53206C54-9D65-49DD-9149-0D66D4A8D319}" dt="2023-10-27T15:48:19.132" v="380" actId="1076"/>
          <ac:spMkLst>
            <pc:docMk/>
            <pc:sldMk cId="3478528426" sldId="336"/>
            <ac:spMk id="9" creationId="{6A01FF4D-BAA1-5FBE-39B0-1CD0F2CE7BB8}"/>
          </ac:spMkLst>
        </pc:spChg>
        <pc:spChg chg="mod">
          <ac:chgData name="Paula Desire Valdor" userId="" providerId="" clId="Web-{53206C54-9D65-49DD-9149-0D66D4A8D319}" dt="2023-10-27T15:48:55.539" v="392" actId="1076"/>
          <ac:spMkLst>
            <pc:docMk/>
            <pc:sldMk cId="3478528426" sldId="336"/>
            <ac:spMk id="13" creationId="{7F4EE851-AE36-4C3A-3225-BB6EA8449E60}"/>
          </ac:spMkLst>
        </pc:spChg>
        <pc:picChg chg="del">
          <ac:chgData name="Paula Desire Valdor" userId="" providerId="" clId="Web-{53206C54-9D65-49DD-9149-0D66D4A8D319}" dt="2023-10-27T15:46:23.144" v="330"/>
          <ac:picMkLst>
            <pc:docMk/>
            <pc:sldMk cId="3478528426" sldId="336"/>
            <ac:picMk id="3" creationId="{61A0EDF3-A42B-E449-9D17-14ECD06269A0}"/>
          </ac:picMkLst>
        </pc:picChg>
        <pc:picChg chg="del">
          <ac:chgData name="Paula Desire Valdor" userId="" providerId="" clId="Web-{53206C54-9D65-49DD-9149-0D66D4A8D319}" dt="2023-10-27T15:46:22.050" v="329"/>
          <ac:picMkLst>
            <pc:docMk/>
            <pc:sldMk cId="3478528426" sldId="336"/>
            <ac:picMk id="4" creationId="{22FEF085-7F7A-B019-F253-31D475CD8773}"/>
          </ac:picMkLst>
        </pc:picChg>
        <pc:picChg chg="del">
          <ac:chgData name="Paula Desire Valdor" userId="" providerId="" clId="Web-{53206C54-9D65-49DD-9149-0D66D4A8D319}" dt="2023-10-27T15:46:23.628" v="331"/>
          <ac:picMkLst>
            <pc:docMk/>
            <pc:sldMk cId="3478528426" sldId="336"/>
            <ac:picMk id="5" creationId="{2354D3FC-2490-4CAE-FB11-A8B1028CD085}"/>
          </ac:picMkLst>
        </pc:picChg>
        <pc:picChg chg="add mod ord">
          <ac:chgData name="Paula Desire Valdor" userId="" providerId="" clId="Web-{53206C54-9D65-49DD-9149-0D66D4A8D319}" dt="2023-10-27T15:48:35.508" v="387"/>
          <ac:picMkLst>
            <pc:docMk/>
            <pc:sldMk cId="3478528426" sldId="336"/>
            <ac:picMk id="8" creationId="{3B75F875-6E05-0079-8921-DDD0F5A256DA}"/>
          </ac:picMkLst>
        </pc:picChg>
      </pc:sldChg>
      <pc:sldChg chg="delSp add replId">
        <pc:chgData name="Paula Desire Valdor" userId="" providerId="" clId="Web-{53206C54-9D65-49DD-9149-0D66D4A8D319}" dt="2023-10-27T16:34:39.979" v="397"/>
        <pc:sldMkLst>
          <pc:docMk/>
          <pc:sldMk cId="429522469" sldId="337"/>
        </pc:sldMkLst>
        <pc:picChg chg="del">
          <ac:chgData name="Paula Desire Valdor" userId="" providerId="" clId="Web-{53206C54-9D65-49DD-9149-0D66D4A8D319}" dt="2023-10-27T16:34:39.979" v="397"/>
          <ac:picMkLst>
            <pc:docMk/>
            <pc:sldMk cId="429522469" sldId="337"/>
            <ac:picMk id="8" creationId="{BC3C43B4-6D26-8CDD-B161-6B6E121EFA56}"/>
          </ac:picMkLst>
        </pc:picChg>
        <pc:picChg chg="del">
          <ac:chgData name="Paula Desire Valdor" userId="" providerId="" clId="Web-{53206C54-9D65-49DD-9149-0D66D4A8D319}" dt="2023-10-27T16:34:13.009" v="396"/>
          <ac:picMkLst>
            <pc:docMk/>
            <pc:sldMk cId="429522469" sldId="337"/>
            <ac:picMk id="9" creationId="{EACFF572-0968-EEC1-BD62-7123088985CC}"/>
          </ac:picMkLst>
        </pc:picChg>
        <pc:picChg chg="del">
          <ac:chgData name="Paula Desire Valdor" userId="" providerId="" clId="Web-{53206C54-9D65-49DD-9149-0D66D4A8D319}" dt="2023-10-27T16:34:07.728" v="395"/>
          <ac:picMkLst>
            <pc:docMk/>
            <pc:sldMk cId="429522469" sldId="337"/>
            <ac:picMk id="10" creationId="{52658B6E-F0D1-E482-BF2E-DF09473FDA94}"/>
          </ac:picMkLst>
        </pc:picChg>
      </pc:sldChg>
    </pc:docChg>
  </pc:docChgLst>
  <pc:docChgLst>
    <pc:chgData name="Paula Desire Valdor" clId="Web-{73C53159-494E-4CD0-B537-1CBDBAA93698}"/>
    <pc:docChg chg="modSld">
      <pc:chgData name="Paula Desire Valdor" userId="" providerId="" clId="Web-{73C53159-494E-4CD0-B537-1CBDBAA93698}" dt="2023-10-11T09:04:53.552" v="327" actId="20577"/>
      <pc:docMkLst>
        <pc:docMk/>
      </pc:docMkLst>
      <pc:sldChg chg="addSp modSp">
        <pc:chgData name="Paula Desire Valdor" userId="" providerId="" clId="Web-{73C53159-494E-4CD0-B537-1CBDBAA93698}" dt="2023-10-11T09:00:22.482" v="176" actId="20577"/>
        <pc:sldMkLst>
          <pc:docMk/>
          <pc:sldMk cId="0" sldId="263"/>
        </pc:sldMkLst>
        <pc:spChg chg="mod">
          <ac:chgData name="Paula Desire Valdor" userId="" providerId="" clId="Web-{73C53159-494E-4CD0-B537-1CBDBAA93698}" dt="2023-10-11T08:56:48.758" v="13" actId="1076"/>
          <ac:spMkLst>
            <pc:docMk/>
            <pc:sldMk cId="0" sldId="263"/>
            <ac:spMk id="3" creationId="{4D6F37EF-6882-835A-7C8D-D9A8C520F09B}"/>
          </ac:spMkLst>
        </pc:spChg>
        <pc:spChg chg="add mod">
          <ac:chgData name="Paula Desire Valdor" userId="" providerId="" clId="Web-{73C53159-494E-4CD0-B537-1CBDBAA93698}" dt="2023-10-11T08:59:05.996" v="82" actId="20577"/>
          <ac:spMkLst>
            <pc:docMk/>
            <pc:sldMk cId="0" sldId="263"/>
            <ac:spMk id="4" creationId="{624F1F12-7E0F-0FED-BF0F-25504A618D0F}"/>
          </ac:spMkLst>
        </pc:spChg>
        <pc:spChg chg="add mod">
          <ac:chgData name="Paula Desire Valdor" userId="" providerId="" clId="Web-{73C53159-494E-4CD0-B537-1CBDBAA93698}" dt="2023-10-11T09:00:22.482" v="176" actId="20577"/>
          <ac:spMkLst>
            <pc:docMk/>
            <pc:sldMk cId="0" sldId="263"/>
            <ac:spMk id="5" creationId="{E712655D-70EC-7456-0D2D-98B52F0C5089}"/>
          </ac:spMkLst>
        </pc:spChg>
        <pc:spChg chg="mod">
          <ac:chgData name="Paula Desire Valdor" userId="" providerId="" clId="Web-{73C53159-494E-4CD0-B537-1CBDBAA93698}" dt="2023-10-11T08:58:11.072" v="25" actId="20577"/>
          <ac:spMkLst>
            <pc:docMk/>
            <pc:sldMk cId="0" sldId="263"/>
            <ac:spMk id="279" creationId="{00000000-0000-0000-0000-000000000000}"/>
          </ac:spMkLst>
        </pc:spChg>
      </pc:sldChg>
      <pc:sldChg chg="addSp delSp modSp">
        <pc:chgData name="Paula Desire Valdor" userId="" providerId="" clId="Web-{73C53159-494E-4CD0-B537-1CBDBAA93698}" dt="2023-10-11T09:04:53.552" v="327" actId="20577"/>
        <pc:sldMkLst>
          <pc:docMk/>
          <pc:sldMk cId="0" sldId="264"/>
        </pc:sldMkLst>
        <pc:spChg chg="add mod">
          <ac:chgData name="Paula Desire Valdor" userId="" providerId="" clId="Web-{73C53159-494E-4CD0-B537-1CBDBAA93698}" dt="2023-10-11T09:01:42.031" v="198" actId="20577"/>
          <ac:spMkLst>
            <pc:docMk/>
            <pc:sldMk cId="0" sldId="264"/>
            <ac:spMk id="4" creationId="{FCB3C905-D96D-FE7B-6861-410C85307545}"/>
          </ac:spMkLst>
        </pc:spChg>
        <pc:spChg chg="add del">
          <ac:chgData name="Paula Desire Valdor" userId="" providerId="" clId="Web-{73C53159-494E-4CD0-B537-1CBDBAA93698}" dt="2023-10-11T09:00:43.358" v="179"/>
          <ac:spMkLst>
            <pc:docMk/>
            <pc:sldMk cId="0" sldId="264"/>
            <ac:spMk id="6" creationId="{B40C2F7F-5B9C-A977-38CD-A8CB495EFAD2}"/>
          </ac:spMkLst>
        </pc:spChg>
        <pc:spChg chg="mod">
          <ac:chgData name="Paula Desire Valdor" userId="" providerId="" clId="Web-{73C53159-494E-4CD0-B537-1CBDBAA93698}" dt="2023-10-11T09:04:53.552" v="327" actId="20577"/>
          <ac:spMkLst>
            <pc:docMk/>
            <pc:sldMk cId="0" sldId="264"/>
            <ac:spMk id="284" creationId="{00000000-0000-0000-0000-000000000000}"/>
          </ac:spMkLst>
        </pc:spChg>
        <pc:picChg chg="mod">
          <ac:chgData name="Paula Desire Valdor" userId="" providerId="" clId="Web-{73C53159-494E-4CD0-B537-1CBDBAA93698}" dt="2023-10-11T09:04:04.410" v="311" actId="1076"/>
          <ac:picMkLst>
            <pc:docMk/>
            <pc:sldMk cId="0" sldId="264"/>
            <ac:picMk id="283" creationId="{00000000-0000-0000-0000-000000000000}"/>
          </ac:picMkLst>
        </pc:picChg>
      </pc:sldChg>
    </pc:docChg>
  </pc:docChgLst>
  <pc:docChgLst>
    <pc:chgData name="Paula Desire Valdor" clId="Web-{73BA6D19-FD2A-48FE-B8A9-EEDFBE11C216}"/>
    <pc:docChg chg="modSld">
      <pc:chgData name="Paula Desire Valdor" userId="" providerId="" clId="Web-{73BA6D19-FD2A-48FE-B8A9-EEDFBE11C216}" dt="2023-10-11T08:55:50.489" v="0" actId="1076"/>
      <pc:docMkLst>
        <pc:docMk/>
      </pc:docMkLst>
      <pc:sldChg chg="modSp">
        <pc:chgData name="Paula Desire Valdor" userId="" providerId="" clId="Web-{73BA6D19-FD2A-48FE-B8A9-EEDFBE11C216}" dt="2023-10-11T08:55:50.489" v="0" actId="1076"/>
        <pc:sldMkLst>
          <pc:docMk/>
          <pc:sldMk cId="0" sldId="260"/>
        </pc:sldMkLst>
        <pc:spChg chg="mod">
          <ac:chgData name="Paula Desire Valdor" userId="" providerId="" clId="Web-{73BA6D19-FD2A-48FE-B8A9-EEDFBE11C216}" dt="2023-10-11T08:55:50.489" v="0" actId="1076"/>
          <ac:spMkLst>
            <pc:docMk/>
            <pc:sldMk cId="0" sldId="260"/>
            <ac:spMk id="2" creationId="{06417590-8EDD-79C1-722F-C3F70D79E39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92ED40F0-8294-1943-97F7-1115021A9F4C}" type="datetimeFigureOut">
              <a:rPr lang="en-GB" smtClean="0"/>
              <a:t>13/03/2024</a:t>
            </a:fld>
            <a:endParaRPr lang="en-GB"/>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531641D6-1F36-A94C-A11D-1B30821EE63F}" type="slidenum">
              <a:rPr lang="en-GB" smtClean="0"/>
              <a:t>‹#›</a:t>
            </a:fld>
            <a:endParaRPr lang="en-GB"/>
          </a:p>
        </p:txBody>
      </p:sp>
    </p:spTree>
    <p:extLst>
      <p:ext uri="{BB962C8B-B14F-4D97-AF65-F5344CB8AC3E}">
        <p14:creationId xmlns:p14="http://schemas.microsoft.com/office/powerpoint/2010/main" val="1451529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Mention Elena and Bernd’s work with RF-Track</a:t>
            </a:r>
          </a:p>
          <a:p>
            <a:endParaRPr lang="en-GB" dirty="0"/>
          </a:p>
          <a:p>
            <a:r>
              <a:rPr lang="en-GB" dirty="0"/>
              <a:t>ISR test: on a single element</a:t>
            </a:r>
            <a:br>
              <a:rPr lang="en-GB" dirty="0"/>
            </a:br>
            <a:r>
              <a:rPr lang="en-GB" dirty="0"/>
              <a:t>(1) use electrons so that the effect is visible </a:t>
            </a:r>
            <a:br>
              <a:rPr lang="en-GB" dirty="0"/>
            </a:br>
            <a:r>
              <a:rPr lang="en-GB" dirty="0"/>
              <a:t>(2) use 100’000 macro particles in the beam to average out stochastic effects</a:t>
            </a:r>
          </a:p>
          <a:p>
            <a:r>
              <a:rPr lang="en-GB" dirty="0"/>
              <a:t>(3) Small convergence study to get a stable result (I would say not more than 100)</a:t>
            </a:r>
          </a:p>
          <a:p>
            <a:endParaRPr lang="en-GB" dirty="0"/>
          </a:p>
          <a:p>
            <a:endParaRPr lang="en-GB" dirty="0"/>
          </a:p>
        </p:txBody>
      </p:sp>
      <p:sp>
        <p:nvSpPr>
          <p:cNvPr id="4" name="Slide Number Placeholder 3"/>
          <p:cNvSpPr>
            <a:spLocks noGrp="1"/>
          </p:cNvSpPr>
          <p:nvPr>
            <p:ph type="sldNum" sz="quarter" idx="5"/>
          </p:nvPr>
        </p:nvSpPr>
        <p:spPr/>
        <p:txBody>
          <a:bodyPr/>
          <a:lstStyle/>
          <a:p>
            <a:fld id="{531641D6-1F36-A94C-A11D-1B30821EE63F}" type="slidenum">
              <a:rPr lang="en-GB" smtClean="0"/>
              <a:t>10</a:t>
            </a:fld>
            <a:endParaRPr lang="en-GB"/>
          </a:p>
        </p:txBody>
      </p:sp>
    </p:spTree>
    <p:extLst>
      <p:ext uri="{BB962C8B-B14F-4D97-AF65-F5344CB8AC3E}">
        <p14:creationId xmlns:p14="http://schemas.microsoft.com/office/powerpoint/2010/main" val="1351767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Mention Elena and Bernd’s work with RF-Track</a:t>
            </a:r>
          </a:p>
          <a:p>
            <a:endParaRPr lang="en-GB" dirty="0"/>
          </a:p>
          <a:p>
            <a:r>
              <a:rPr lang="en-GB" dirty="0"/>
              <a:t>ISR test: on a single element</a:t>
            </a:r>
            <a:br>
              <a:rPr lang="en-GB" dirty="0"/>
            </a:br>
            <a:r>
              <a:rPr lang="en-GB" dirty="0"/>
              <a:t>(1) use electrons so that the effect is visible </a:t>
            </a:r>
            <a:br>
              <a:rPr lang="en-GB" dirty="0"/>
            </a:br>
            <a:r>
              <a:rPr lang="en-GB" dirty="0"/>
              <a:t>(2) use 100’000 macro particles in the beam to average out stochastic effects</a:t>
            </a:r>
          </a:p>
          <a:p>
            <a:r>
              <a:rPr lang="en-GB" dirty="0"/>
              <a:t>(3) Small convergence study to get a stable result (I would say not more than 100)</a:t>
            </a:r>
          </a:p>
          <a:p>
            <a:endParaRPr lang="en-GB" dirty="0"/>
          </a:p>
          <a:p>
            <a:endParaRPr lang="en-GB" dirty="0"/>
          </a:p>
        </p:txBody>
      </p:sp>
      <p:sp>
        <p:nvSpPr>
          <p:cNvPr id="4" name="Slide Number Placeholder 3"/>
          <p:cNvSpPr>
            <a:spLocks noGrp="1"/>
          </p:cNvSpPr>
          <p:nvPr>
            <p:ph type="sldNum" sz="quarter" idx="5"/>
          </p:nvPr>
        </p:nvSpPr>
        <p:spPr/>
        <p:txBody>
          <a:bodyPr/>
          <a:lstStyle/>
          <a:p>
            <a:fld id="{531641D6-1F36-A94C-A11D-1B30821EE63F}" type="slidenum">
              <a:rPr lang="en-GB" smtClean="0"/>
              <a:t>11</a:t>
            </a:fld>
            <a:endParaRPr lang="en-GB"/>
          </a:p>
        </p:txBody>
      </p:sp>
    </p:spTree>
    <p:extLst>
      <p:ext uri="{BB962C8B-B14F-4D97-AF65-F5344CB8AC3E}">
        <p14:creationId xmlns:p14="http://schemas.microsoft.com/office/powerpoint/2010/main" val="1032881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2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3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3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3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3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3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3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3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3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3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4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4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4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5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5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5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5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5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5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6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6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6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6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6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6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7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7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7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7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7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7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7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7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7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8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8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8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9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9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9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9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9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9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0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0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0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0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0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10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0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1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1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11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1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11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11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11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11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11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2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2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2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3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3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3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13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3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3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4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4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4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4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4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14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4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5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5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15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5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15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15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15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15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15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6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6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6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7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7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7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17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7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7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8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8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8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8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8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18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8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9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19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19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9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19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19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19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19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19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04"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05" name="PlaceHolder 2"/>
          <p:cNvSpPr>
            <a:spLocks noGrp="1"/>
          </p:cNvSpPr>
          <p:nvPr>
            <p:ph type="subTitle"/>
          </p:nvPr>
        </p:nvSpPr>
        <p:spPr>
          <a:xfrm>
            <a:off x="457200" y="1203480"/>
            <a:ext cx="8229240" cy="29829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07"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09"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210"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12" name="PlaceHolder 1"/>
          <p:cNvSpPr>
            <a:spLocks noGrp="1"/>
          </p:cNvSpPr>
          <p:nvPr>
            <p:ph type="subTitle"/>
          </p:nvPr>
        </p:nvSpPr>
        <p:spPr>
          <a:xfrm>
            <a:off x="457200" y="205200"/>
            <a:ext cx="8229240" cy="3981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1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21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21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1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21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22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2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22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22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15"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3200" b="0" strike="noStrike" spc="-1">
              <a:latin typeface="Arial"/>
            </a:endParaRPr>
          </a:p>
        </p:txBody>
      </p:sp>
      <p:sp>
        <p:nvSpPr>
          <p:cNvPr id="16"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26"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3200" b="0" strike="noStrike" spc="-1">
              <a:latin typeface="Arial"/>
            </a:endParaRPr>
          </a:p>
        </p:txBody>
      </p:sp>
      <p:sp>
        <p:nvSpPr>
          <p:cNvPr id="227"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29"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230"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231"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en-US" sz="3200" b="0" strike="noStrike" spc="-1">
              <a:latin typeface="Arial"/>
            </a:endParaRPr>
          </a:p>
        </p:txBody>
      </p:sp>
      <p:sp>
        <p:nvSpPr>
          <p:cNvPr id="232"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34"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3200" b="0" strike="noStrike" spc="-1">
              <a:latin typeface="Arial"/>
            </a:endParaRPr>
          </a:p>
        </p:txBody>
      </p:sp>
      <p:sp>
        <p:nvSpPr>
          <p:cNvPr id="235"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3200" b="0" strike="noStrike" spc="-1">
              <a:latin typeface="Arial"/>
            </a:endParaRPr>
          </a:p>
        </p:txBody>
      </p:sp>
      <p:sp>
        <p:nvSpPr>
          <p:cNvPr id="236"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3200" b="0" strike="noStrike" spc="-1">
              <a:latin typeface="Arial"/>
            </a:endParaRPr>
          </a:p>
        </p:txBody>
      </p:sp>
      <p:sp>
        <p:nvSpPr>
          <p:cNvPr id="237"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en-US" sz="3200" b="0" strike="noStrike" spc="-1">
              <a:latin typeface="Arial"/>
            </a:endParaRPr>
          </a:p>
        </p:txBody>
      </p:sp>
      <p:sp>
        <p:nvSpPr>
          <p:cNvPr id="238"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3200" b="0" strike="noStrike" spc="-1">
              <a:latin typeface="Arial"/>
            </a:endParaRPr>
          </a:p>
        </p:txBody>
      </p:sp>
      <p:sp>
        <p:nvSpPr>
          <p:cNvPr id="239"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18"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3200" b="0" strike="noStrike" spc="-1">
              <a:latin typeface="Arial"/>
            </a:endParaRPr>
          </a:p>
        </p:txBody>
      </p:sp>
      <p:sp>
        <p:nvSpPr>
          <p:cNvPr id="19"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20"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endParaRPr lang="en-US" sz="4400" b="0" strike="noStrike" spc="-1">
              <a:latin typeface="Arial"/>
            </a:endParaRPr>
          </a:p>
        </p:txBody>
      </p:sp>
      <p:sp>
        <p:nvSpPr>
          <p:cNvPr id="2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3200" b="0" strike="noStrike" spc="-1">
              <a:latin typeface="Arial"/>
            </a:endParaRPr>
          </a:p>
        </p:txBody>
      </p:sp>
      <p:sp>
        <p:nvSpPr>
          <p:cNvPr id="2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3200" b="0" strike="noStrike" spc="-1">
              <a:latin typeface="Arial"/>
            </a:endParaRPr>
          </a:p>
        </p:txBody>
      </p:sp>
      <p:sp>
        <p:nvSpPr>
          <p:cNvPr id="24"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pn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pn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 8" descr="MUON-Slide-graphBase-pagebottom.jpg"/>
          <p:cNvPicPr/>
          <p:nvPr/>
        </p:nvPicPr>
        <p:blipFill>
          <a:blip r:embed="rId14"/>
          <a:stretch/>
        </p:blipFill>
        <p:spPr>
          <a:xfrm>
            <a:off x="0" y="4705200"/>
            <a:ext cx="9142560" cy="506520"/>
          </a:xfrm>
          <a:prstGeom prst="rect">
            <a:avLst/>
          </a:prstGeom>
          <a:ln w="0">
            <a:noFill/>
          </a:ln>
        </p:spPr>
      </p:pic>
      <p:pic>
        <p:nvPicPr>
          <p:cNvPr id="5" name="Image 6" descr="MCC-inernational-finalV01.png"/>
          <p:cNvPicPr/>
          <p:nvPr/>
        </p:nvPicPr>
        <p:blipFill>
          <a:blip r:embed="rId15"/>
          <a:stretch/>
        </p:blipFill>
        <p:spPr>
          <a:xfrm>
            <a:off x="129240" y="133200"/>
            <a:ext cx="1012320" cy="1012320"/>
          </a:xfrm>
          <a:prstGeom prst="rect">
            <a:avLst/>
          </a:prstGeom>
          <a:ln w="0">
            <a:noFill/>
          </a:ln>
        </p:spPr>
      </p:pic>
      <p:sp>
        <p:nvSpPr>
          <p:cNvPr id="2" name="PlaceHolder 1"/>
          <p:cNvSpPr>
            <a:spLocks noGrp="1"/>
          </p:cNvSpPr>
          <p:nvPr>
            <p:ph type="title"/>
          </p:nvPr>
        </p:nvSpPr>
        <p:spPr>
          <a:xfrm>
            <a:off x="457200" y="205200"/>
            <a:ext cx="8228880" cy="85824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3" name="PlaceHolder 2"/>
          <p:cNvSpPr>
            <a:spLocks noGrp="1"/>
          </p:cNvSpPr>
          <p:nvPr>
            <p:ph type="body"/>
          </p:nvPr>
        </p:nvSpPr>
        <p:spPr>
          <a:xfrm>
            <a:off x="457200" y="1203480"/>
            <a:ext cx="8228880" cy="298260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Image 8" descr="MUON-Slide-graphBase-pagebottom.jpg"/>
          <p:cNvPicPr/>
          <p:nvPr/>
        </p:nvPicPr>
        <p:blipFill>
          <a:blip r:embed="rId14"/>
          <a:stretch/>
        </p:blipFill>
        <p:spPr>
          <a:xfrm>
            <a:off x="0" y="4705200"/>
            <a:ext cx="9142560" cy="506520"/>
          </a:xfrm>
          <a:prstGeom prst="rect">
            <a:avLst/>
          </a:prstGeom>
          <a:ln w="0">
            <a:noFill/>
          </a:ln>
        </p:spPr>
      </p:pic>
      <p:pic>
        <p:nvPicPr>
          <p:cNvPr id="41" name="Image 6" descr="MCC-inernational-finalV01.png"/>
          <p:cNvPicPr/>
          <p:nvPr/>
        </p:nvPicPr>
        <p:blipFill>
          <a:blip r:embed="rId15"/>
          <a:stretch/>
        </p:blipFill>
        <p:spPr>
          <a:xfrm>
            <a:off x="129240" y="133200"/>
            <a:ext cx="1012320" cy="1012320"/>
          </a:xfrm>
          <a:prstGeom prst="rect">
            <a:avLst/>
          </a:prstGeom>
          <a:ln w="0">
            <a:noFill/>
          </a:ln>
        </p:spPr>
      </p:pic>
      <p:sp>
        <p:nvSpPr>
          <p:cNvPr id="42"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4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4"/>
          <a:stretch/>
        </p:blipFill>
        <p:spPr>
          <a:xfrm>
            <a:off x="0" y="4705200"/>
            <a:ext cx="9142560" cy="506520"/>
          </a:xfrm>
          <a:prstGeom prst="rect">
            <a:avLst/>
          </a:prstGeom>
          <a:ln w="0">
            <a:noFill/>
          </a:ln>
        </p:spPr>
      </p:pic>
      <p:pic>
        <p:nvPicPr>
          <p:cNvPr id="81" name="Image 6" descr="MCC-inernational-finalV01.png"/>
          <p:cNvPicPr/>
          <p:nvPr/>
        </p:nvPicPr>
        <p:blipFill>
          <a:blip r:embed="rId15"/>
          <a:stretch/>
        </p:blipFill>
        <p:spPr>
          <a:xfrm>
            <a:off x="129240" y="133200"/>
            <a:ext cx="1012320" cy="1012320"/>
          </a:xfrm>
          <a:prstGeom prst="rect">
            <a:avLst/>
          </a:prstGeom>
          <a:ln w="0">
            <a:noFill/>
          </a:ln>
        </p:spPr>
      </p:pic>
      <p:sp>
        <p:nvSpPr>
          <p:cNvPr id="82"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8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0" name="Image 8" descr="MUON-Slide-graphBase-pagebottom.jpg"/>
          <p:cNvPicPr/>
          <p:nvPr/>
        </p:nvPicPr>
        <p:blipFill>
          <a:blip r:embed="rId14"/>
          <a:stretch/>
        </p:blipFill>
        <p:spPr>
          <a:xfrm>
            <a:off x="0" y="4705200"/>
            <a:ext cx="9142560" cy="506520"/>
          </a:xfrm>
          <a:prstGeom prst="rect">
            <a:avLst/>
          </a:prstGeom>
          <a:ln w="0">
            <a:noFill/>
          </a:ln>
        </p:spPr>
      </p:pic>
      <p:pic>
        <p:nvPicPr>
          <p:cNvPr id="121" name="Image 6" descr="MCC-inernational-finalV01.png"/>
          <p:cNvPicPr/>
          <p:nvPr/>
        </p:nvPicPr>
        <p:blipFill>
          <a:blip r:embed="rId15"/>
          <a:stretch/>
        </p:blipFill>
        <p:spPr>
          <a:xfrm>
            <a:off x="129240" y="133200"/>
            <a:ext cx="1012320" cy="1012320"/>
          </a:xfrm>
          <a:prstGeom prst="rect">
            <a:avLst/>
          </a:prstGeom>
          <a:ln w="0">
            <a:noFill/>
          </a:ln>
        </p:spPr>
      </p:pic>
      <p:sp>
        <p:nvSpPr>
          <p:cNvPr id="122"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12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0" name="Image 8" descr="MUON-Slide-graphBase-pagebottom.jpg"/>
          <p:cNvPicPr/>
          <p:nvPr/>
        </p:nvPicPr>
        <p:blipFill>
          <a:blip r:embed="rId14"/>
          <a:stretch/>
        </p:blipFill>
        <p:spPr>
          <a:xfrm>
            <a:off x="0" y="4705200"/>
            <a:ext cx="9142560" cy="506520"/>
          </a:xfrm>
          <a:prstGeom prst="rect">
            <a:avLst/>
          </a:prstGeom>
          <a:ln w="0">
            <a:noFill/>
          </a:ln>
        </p:spPr>
      </p:pic>
      <p:pic>
        <p:nvPicPr>
          <p:cNvPr id="161" name="Image 6" descr="MCC-inernational-finalV01.png"/>
          <p:cNvPicPr/>
          <p:nvPr/>
        </p:nvPicPr>
        <p:blipFill>
          <a:blip r:embed="rId15"/>
          <a:stretch/>
        </p:blipFill>
        <p:spPr>
          <a:xfrm>
            <a:off x="129240" y="133200"/>
            <a:ext cx="1012320" cy="1012320"/>
          </a:xfrm>
          <a:prstGeom prst="rect">
            <a:avLst/>
          </a:prstGeom>
          <a:ln w="0">
            <a:noFill/>
          </a:ln>
        </p:spPr>
      </p:pic>
      <p:sp>
        <p:nvSpPr>
          <p:cNvPr id="162"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16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0" name="Image 8" descr="MUON-Slide-graphBase-pagebottom.jpg"/>
          <p:cNvPicPr/>
          <p:nvPr/>
        </p:nvPicPr>
        <p:blipFill>
          <a:blip r:embed="rId14"/>
          <a:stretch/>
        </p:blipFill>
        <p:spPr>
          <a:xfrm>
            <a:off x="0" y="4705200"/>
            <a:ext cx="9142560" cy="506520"/>
          </a:xfrm>
          <a:prstGeom prst="rect">
            <a:avLst/>
          </a:prstGeom>
          <a:ln w="0">
            <a:noFill/>
          </a:ln>
        </p:spPr>
      </p:pic>
      <p:pic>
        <p:nvPicPr>
          <p:cNvPr id="201" name="Image 6" descr="MCC-inernational-finalV01.png"/>
          <p:cNvPicPr/>
          <p:nvPr/>
        </p:nvPicPr>
        <p:blipFill>
          <a:blip r:embed="rId15"/>
          <a:stretch/>
        </p:blipFill>
        <p:spPr>
          <a:xfrm>
            <a:off x="129240" y="133200"/>
            <a:ext cx="1012320" cy="1012320"/>
          </a:xfrm>
          <a:prstGeom prst="rect">
            <a:avLst/>
          </a:prstGeom>
          <a:ln w="0">
            <a:noFill/>
          </a:ln>
        </p:spPr>
      </p:pic>
      <p:sp>
        <p:nvSpPr>
          <p:cNvPr id="202" name="PlaceHolder 1"/>
          <p:cNvSpPr>
            <a:spLocks noGrp="1"/>
          </p:cNvSpPr>
          <p:nvPr>
            <p:ph type="title"/>
          </p:nvPr>
        </p:nvSpPr>
        <p:spPr>
          <a:xfrm>
            <a:off x="457200" y="205200"/>
            <a:ext cx="8229240" cy="8586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20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8.svg"/></Relationships>
</file>

<file path=ppt/slides/_rels/slide11.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sv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image" Target="../media/image36.jpeg"/><Relationship Id="rId5" Type="http://schemas.openxmlformats.org/officeDocument/2006/relationships/image" Target="../media/image35.svg"/><Relationship Id="rId10" Type="http://schemas.openxmlformats.org/officeDocument/2006/relationships/image" Target="../media/image40.svg"/><Relationship Id="rId4" Type="http://schemas.openxmlformats.org/officeDocument/2006/relationships/image" Target="../media/image34.png"/><Relationship Id="rId9"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1.xml"/><Relationship Id="rId5" Type="http://schemas.openxmlformats.org/officeDocument/2006/relationships/image" Target="../media/image2.pn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3.xml"/><Relationship Id="rId5" Type="http://schemas.openxmlformats.org/officeDocument/2006/relationships/image" Target="../media/image16.sv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Image 9" descr="MUON-SlideGraph-gradient.png"/>
          <p:cNvPicPr/>
          <p:nvPr/>
        </p:nvPicPr>
        <p:blipFill>
          <a:blip r:embed="rId2">
            <a:alphaModFix amt="75000"/>
          </a:blip>
          <a:stretch/>
        </p:blipFill>
        <p:spPr>
          <a:xfrm>
            <a:off x="0" y="3069720"/>
            <a:ext cx="9142560" cy="2106720"/>
          </a:xfrm>
          <a:prstGeom prst="rect">
            <a:avLst/>
          </a:prstGeom>
          <a:ln w="0">
            <a:noFill/>
          </a:ln>
        </p:spPr>
      </p:pic>
      <p:pic>
        <p:nvPicPr>
          <p:cNvPr id="241" name="Image 82" descr="MUON-SlideGraph-LogoBkgnd2.png"/>
          <p:cNvPicPr/>
          <p:nvPr/>
        </p:nvPicPr>
        <p:blipFill>
          <a:blip r:embed="rId3"/>
          <a:stretch/>
        </p:blipFill>
        <p:spPr>
          <a:xfrm>
            <a:off x="25685" y="1605337"/>
            <a:ext cx="9116875" cy="3540444"/>
          </a:xfrm>
          <a:prstGeom prst="rect">
            <a:avLst/>
          </a:prstGeom>
          <a:ln w="0">
            <a:noFill/>
          </a:ln>
        </p:spPr>
      </p:pic>
      <p:pic>
        <p:nvPicPr>
          <p:cNvPr id="242" name="Image 84" descr="MCC-LogoCERN.jpg"/>
          <p:cNvPicPr/>
          <p:nvPr/>
        </p:nvPicPr>
        <p:blipFill>
          <a:blip r:embed="rId4"/>
          <a:stretch/>
        </p:blipFill>
        <p:spPr>
          <a:xfrm>
            <a:off x="8077320" y="255960"/>
            <a:ext cx="836640" cy="836640"/>
          </a:xfrm>
          <a:prstGeom prst="rect">
            <a:avLst/>
          </a:prstGeom>
          <a:ln w="0">
            <a:noFill/>
          </a:ln>
        </p:spPr>
      </p:pic>
      <p:pic>
        <p:nvPicPr>
          <p:cNvPr id="243" name="Image 85" descr="MCC-inernational-finalV01.png"/>
          <p:cNvPicPr/>
          <p:nvPr/>
        </p:nvPicPr>
        <p:blipFill>
          <a:blip r:embed="rId5"/>
          <a:stretch/>
        </p:blipFill>
        <p:spPr>
          <a:xfrm>
            <a:off x="132480" y="57240"/>
            <a:ext cx="1389960" cy="1389960"/>
          </a:xfrm>
          <a:prstGeom prst="rect">
            <a:avLst/>
          </a:prstGeom>
          <a:ln w="0">
            <a:noFill/>
          </a:ln>
        </p:spPr>
      </p:pic>
      <p:sp>
        <p:nvSpPr>
          <p:cNvPr id="244" name="ZoneTexte 86"/>
          <p:cNvSpPr/>
          <p:nvPr/>
        </p:nvSpPr>
        <p:spPr>
          <a:xfrm>
            <a:off x="1742018" y="3178204"/>
            <a:ext cx="5532478" cy="829543"/>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a:r>
              <a:rPr lang="en-GB" sz="1600" b="0" strike="noStrike" spc="-1" dirty="0">
                <a:latin typeface="Arial"/>
                <a:ea typeface="DejaVu Sans"/>
                <a:cs typeface="Arial"/>
              </a:rPr>
              <a:t>Paula Desire Valdor</a:t>
            </a:r>
            <a:r>
              <a:rPr lang="en-GB" sz="1600" spc="-1" dirty="0">
                <a:latin typeface="Arial"/>
                <a:ea typeface="DejaVu Sans"/>
                <a:cs typeface="Arial"/>
              </a:rPr>
              <a:t> (Univ. of Groningen and CERN), Andrea Latina (CERN), Raul Costa (Univ. of Uppsala)</a:t>
            </a:r>
            <a:endParaRPr lang="en-US" sz="1600" b="0" strike="noStrike" spc="-1">
              <a:latin typeface="Arial"/>
              <a:ea typeface="DejaVu Sans"/>
              <a:cs typeface="Arial"/>
            </a:endParaRPr>
          </a:p>
          <a:p>
            <a:pPr algn="ctr"/>
            <a:r>
              <a:rPr lang="en-GB" sz="1600" spc="-1" dirty="0">
                <a:latin typeface="Arial"/>
                <a:cs typeface="Arial"/>
              </a:rPr>
              <a:t>14th of March, 2024</a:t>
            </a:r>
          </a:p>
        </p:txBody>
      </p:sp>
      <p:sp>
        <p:nvSpPr>
          <p:cNvPr id="245" name="ZoneTexte 10"/>
          <p:cNvSpPr/>
          <p:nvPr/>
        </p:nvSpPr>
        <p:spPr>
          <a:xfrm>
            <a:off x="1572574" y="991513"/>
            <a:ext cx="5672836" cy="1014209"/>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a:r>
              <a:rPr lang="en-GB" sz="2000" b="1" spc="-1" dirty="0">
                <a:solidFill>
                  <a:srgbClr val="000000"/>
                </a:solidFill>
                <a:latin typeface="Arial"/>
                <a:ea typeface="+mn-lt"/>
                <a:cs typeface="+mn-lt"/>
              </a:rPr>
              <a:t>Update of the PLACET2 tracking code for the simulation of </a:t>
            </a:r>
            <a:r>
              <a:rPr lang="en-GB" sz="2000" b="1" strike="noStrike" spc="-1" dirty="0">
                <a:solidFill>
                  <a:srgbClr val="000000"/>
                </a:solidFill>
                <a:latin typeface="Arial"/>
                <a:ea typeface="+mn-lt"/>
                <a:cs typeface="+mn-lt"/>
              </a:rPr>
              <a:t>the </a:t>
            </a:r>
            <a:r>
              <a:rPr lang="en-GB" sz="2000" b="1" spc="-1" dirty="0">
                <a:solidFill>
                  <a:srgbClr val="000000"/>
                </a:solidFill>
                <a:latin typeface="Arial"/>
                <a:ea typeface="+mn-lt"/>
                <a:cs typeface="+mn-lt"/>
              </a:rPr>
              <a:t>Recirculating </a:t>
            </a:r>
            <a:r>
              <a:rPr lang="en-GB" sz="2000" b="1" spc="-1" err="1">
                <a:solidFill>
                  <a:srgbClr val="000000"/>
                </a:solidFill>
                <a:latin typeface="Arial"/>
                <a:ea typeface="+mn-lt"/>
                <a:cs typeface="+mn-lt"/>
              </a:rPr>
              <a:t>Linacs</a:t>
            </a:r>
            <a:r>
              <a:rPr lang="en-GB" sz="2000" b="1" spc="-1" dirty="0">
                <a:solidFill>
                  <a:srgbClr val="000000"/>
                </a:solidFill>
                <a:latin typeface="Arial"/>
                <a:ea typeface="+mn-lt"/>
                <a:cs typeface="+mn-lt"/>
              </a:rPr>
              <a:t> </a:t>
            </a:r>
            <a:r>
              <a:rPr lang="en-GB" sz="2000" b="1" strike="noStrike" spc="-1" dirty="0">
                <a:solidFill>
                  <a:srgbClr val="000000"/>
                </a:solidFill>
                <a:latin typeface="Arial"/>
                <a:ea typeface="+mn-lt"/>
                <a:cs typeface="+mn-lt"/>
              </a:rPr>
              <a:t>of the </a:t>
            </a:r>
            <a:r>
              <a:rPr lang="en-GB" sz="2000" b="1" spc="-1" dirty="0">
                <a:solidFill>
                  <a:srgbClr val="000000"/>
                </a:solidFill>
                <a:latin typeface="Arial"/>
                <a:ea typeface="+mn-lt"/>
                <a:cs typeface="+mn-lt"/>
              </a:rPr>
              <a:t>initial acceleration stage of the MC</a:t>
            </a:r>
            <a:endParaRPr lang="en-US" sz="2400" b="1" dirty="0">
              <a:solidFill>
                <a:srgbClr val="000000"/>
              </a:solidFill>
              <a:latin typeface="Arial"/>
            </a:endParaRPr>
          </a:p>
        </p:txBody>
      </p:sp>
      <p:pic>
        <p:nvPicPr>
          <p:cNvPr id="3" name="Picture 2" descr="Logo of University of Groningen">
            <a:extLst>
              <a:ext uri="{FF2B5EF4-FFF2-40B4-BE49-F238E27FC236}">
                <a16:creationId xmlns:a16="http://schemas.microsoft.com/office/drawing/2014/main" id="{E650E5E2-C76B-FA5C-CAEE-4CE39B6F523D}"/>
              </a:ext>
            </a:extLst>
          </p:cNvPr>
          <p:cNvPicPr>
            <a:picLocks noChangeAspect="1"/>
          </p:cNvPicPr>
          <p:nvPr/>
        </p:nvPicPr>
        <p:blipFill>
          <a:blip r:embed="rId6"/>
          <a:stretch>
            <a:fillRect/>
          </a:stretch>
        </p:blipFill>
        <p:spPr>
          <a:xfrm>
            <a:off x="6462445" y="255030"/>
            <a:ext cx="1484616" cy="78063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re 11"/>
          <p:cNvSpPr/>
          <p:nvPr/>
        </p:nvSpPr>
        <p:spPr>
          <a:xfrm>
            <a:off x="1295280" y="206279"/>
            <a:ext cx="6780240" cy="614985"/>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solidFill>
                  <a:srgbClr val="000000"/>
                </a:solidFill>
                <a:latin typeface="Arial"/>
              </a:rPr>
              <a:t>BENCHMARK 1</a:t>
            </a:r>
            <a:endParaRPr lang="en-US" sz="1800" b="0" strike="noStrike" spc="-1" dirty="0">
              <a:latin typeface="Arial"/>
            </a:endParaRPr>
          </a:p>
        </p:txBody>
      </p:sp>
      <p:sp>
        <p:nvSpPr>
          <p:cNvPr id="5" name="TextBox 1">
            <a:extLst>
              <a:ext uri="{FF2B5EF4-FFF2-40B4-BE49-F238E27FC236}">
                <a16:creationId xmlns:a16="http://schemas.microsoft.com/office/drawing/2014/main" id="{F893B75C-633E-BCAE-7A11-B275A677E7E0}"/>
              </a:ext>
            </a:extLst>
          </p:cNvPr>
          <p:cNvSpPr txBox="1"/>
          <p:nvPr/>
        </p:nvSpPr>
        <p:spPr>
          <a:xfrm>
            <a:off x="206302" y="2176236"/>
            <a:ext cx="5510808" cy="172015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GB" sz="1200" dirty="0">
                <a:cs typeface="Arial"/>
              </a:rPr>
              <a:t>Performed tests:</a:t>
            </a:r>
          </a:p>
          <a:p>
            <a:pPr marL="228600" indent="-228600">
              <a:lnSpc>
                <a:spcPct val="150000"/>
              </a:lnSpc>
              <a:buAutoNum type="arabicParenR"/>
            </a:pPr>
            <a:r>
              <a:rPr lang="en-GB" sz="1200" dirty="0">
                <a:cs typeface="Arial"/>
              </a:rPr>
              <a:t>Single element tests: The phase space of different bunches of particles after passing through different elements (dipole, a drift, a quadrupole or a multipole) was compared with the one of RF-Track (See next slide).</a:t>
            </a:r>
          </a:p>
          <a:p>
            <a:pPr marL="228600" indent="-228600">
              <a:lnSpc>
                <a:spcPct val="150000"/>
              </a:lnSpc>
              <a:buAutoNum type="arabicParenR"/>
            </a:pPr>
            <a:r>
              <a:rPr lang="en-GB" sz="1200" dirty="0">
                <a:cs typeface="Arial"/>
              </a:rPr>
              <a:t>Muon decay tests: The loss of particles matches the theory predictions.</a:t>
            </a:r>
          </a:p>
          <a:p>
            <a:pPr marL="228600" indent="-228600">
              <a:lnSpc>
                <a:spcPct val="150000"/>
              </a:lnSpc>
              <a:buAutoNum type="arabicParenR"/>
            </a:pPr>
            <a:r>
              <a:rPr lang="en-GB" sz="1200" dirty="0">
                <a:cs typeface="Arial"/>
              </a:rPr>
              <a:t>Simulation of the 1st droplet arc of the RLA2 of Muon Collider (next slides).</a:t>
            </a:r>
          </a:p>
        </p:txBody>
      </p:sp>
      <p:sp>
        <p:nvSpPr>
          <p:cNvPr id="6" name="Espace réservé du numéro de diapositive 3">
            <a:extLst>
              <a:ext uri="{FF2B5EF4-FFF2-40B4-BE49-F238E27FC236}">
                <a16:creationId xmlns:a16="http://schemas.microsoft.com/office/drawing/2014/main" id="{B30765F0-6065-D75C-93CF-706A17FAEC9E}"/>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9</a:t>
            </a:r>
            <a:endParaRPr lang="en-US" dirty="0"/>
          </a:p>
        </p:txBody>
      </p:sp>
      <p:sp>
        <p:nvSpPr>
          <p:cNvPr id="3" name="TextBox 2">
            <a:extLst>
              <a:ext uri="{FF2B5EF4-FFF2-40B4-BE49-F238E27FC236}">
                <a16:creationId xmlns:a16="http://schemas.microsoft.com/office/drawing/2014/main" id="{46E350B6-EEA3-F304-D780-1E6A54862DA3}"/>
              </a:ext>
            </a:extLst>
          </p:cNvPr>
          <p:cNvSpPr txBox="1"/>
          <p:nvPr/>
        </p:nvSpPr>
        <p:spPr>
          <a:xfrm>
            <a:off x="1354904" y="584342"/>
            <a:ext cx="7204752" cy="12584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RF-Track is a tracking code optimized for linear accelerators developed by </a:t>
            </a:r>
            <a:r>
              <a:rPr lang="en-GB" sz="1200" dirty="0" err="1">
                <a:cs typeface="Arial"/>
              </a:rPr>
              <a:t>A.Latina</a:t>
            </a:r>
            <a:r>
              <a:rPr lang="en-GB" sz="1200" dirty="0">
                <a:cs typeface="Arial"/>
              </a:rPr>
              <a:t>, already introduced in this session.</a:t>
            </a:r>
            <a:endParaRPr lang="en-US" dirty="0">
              <a:cs typeface="Arial"/>
            </a:endParaRPr>
          </a:p>
          <a:p>
            <a:pPr marL="171450" indent="-171450">
              <a:lnSpc>
                <a:spcPct val="150000"/>
              </a:lnSpc>
              <a:buFont typeface="Arial,Sans-Serif"/>
              <a:buChar char="•"/>
            </a:pPr>
            <a:r>
              <a:rPr lang="en-GB" sz="1200" dirty="0">
                <a:cs typeface="Arial"/>
              </a:rPr>
              <a:t>It is able to simulate non-</a:t>
            </a:r>
            <a:r>
              <a:rPr lang="en-GB" sz="1200" dirty="0" err="1">
                <a:cs typeface="Arial"/>
              </a:rPr>
              <a:t>ultrarelativistic</a:t>
            </a:r>
            <a:r>
              <a:rPr lang="en-GB" sz="1200" dirty="0">
                <a:cs typeface="Arial"/>
              </a:rPr>
              <a:t> muons.</a:t>
            </a:r>
            <a:endParaRPr lang="en-US" sz="1200" dirty="0">
              <a:cs typeface="Arial"/>
            </a:endParaRPr>
          </a:p>
          <a:p>
            <a:pPr marL="171450" indent="-171450">
              <a:lnSpc>
                <a:spcPct val="150000"/>
              </a:lnSpc>
              <a:buFont typeface="Arial,Sans-Serif"/>
              <a:buChar char="•"/>
            </a:pPr>
            <a:r>
              <a:rPr lang="en-GB" sz="1200" dirty="0">
                <a:cs typeface="Arial"/>
              </a:rPr>
              <a:t>Not optimal for recirculating geometries </a:t>
            </a:r>
            <a:r>
              <a:rPr lang="en-GB" sz="1100" dirty="0">
                <a:solidFill>
                  <a:srgbClr val="202122"/>
                </a:solidFill>
                <a:cs typeface="Arial"/>
              </a:rPr>
              <a:t>→ </a:t>
            </a:r>
            <a:r>
              <a:rPr lang="en-GB" sz="1200" dirty="0">
                <a:cs typeface="Arial"/>
              </a:rPr>
              <a:t>Not chosen, but still the arcs can be used for benchmark.</a:t>
            </a:r>
            <a:endParaRPr lang="en-US" sz="1200" dirty="0">
              <a:cs typeface="Arial"/>
            </a:endParaRPr>
          </a:p>
          <a:p>
            <a:pPr marL="171450" indent="-171450">
              <a:lnSpc>
                <a:spcPct val="150000"/>
              </a:lnSpc>
              <a:buFont typeface="Arial,Sans-Serif"/>
              <a:buChar char="•"/>
            </a:pPr>
            <a:r>
              <a:rPr lang="en-GB" sz="1200" b="1" dirty="0">
                <a:cs typeface="Arial"/>
              </a:rPr>
              <a:t>RF-Track was used as the code to test the performed updates of PLACET2 with.</a:t>
            </a:r>
          </a:p>
        </p:txBody>
      </p:sp>
      <p:pic>
        <p:nvPicPr>
          <p:cNvPr id="4" name="Graphic 2">
            <a:extLst>
              <a:ext uri="{FF2B5EF4-FFF2-40B4-BE49-F238E27FC236}">
                <a16:creationId xmlns:a16="http://schemas.microsoft.com/office/drawing/2014/main" id="{025DBDBD-B893-0A18-A6F5-148A2D325B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12147" y="2320275"/>
            <a:ext cx="3016892" cy="2240436"/>
          </a:xfrm>
          <a:prstGeom prst="rect">
            <a:avLst/>
          </a:prstGeom>
        </p:spPr>
      </p:pic>
      <p:cxnSp>
        <p:nvCxnSpPr>
          <p:cNvPr id="7" name="Straight Arrow Connector 6">
            <a:extLst>
              <a:ext uri="{FF2B5EF4-FFF2-40B4-BE49-F238E27FC236}">
                <a16:creationId xmlns:a16="http://schemas.microsoft.com/office/drawing/2014/main" id="{28B336A1-1147-F55E-88E8-1E5524148876}"/>
              </a:ext>
            </a:extLst>
          </p:cNvPr>
          <p:cNvCxnSpPr/>
          <p:nvPr/>
        </p:nvCxnSpPr>
        <p:spPr>
          <a:xfrm flipV="1">
            <a:off x="5371739" y="3473742"/>
            <a:ext cx="875872" cy="10273"/>
          </a:xfrm>
          <a:prstGeom prst="straightConnector1">
            <a:avLst/>
          </a:prstGeom>
          <a:ln>
            <a:solidFill>
              <a:srgbClr val="9E050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0508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re 11"/>
          <p:cNvSpPr/>
          <p:nvPr/>
        </p:nvSpPr>
        <p:spPr>
          <a:xfrm>
            <a:off x="1295280" y="206279"/>
            <a:ext cx="6780240" cy="614985"/>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solidFill>
                  <a:srgbClr val="000000"/>
                </a:solidFill>
                <a:latin typeface="Arial"/>
              </a:rPr>
              <a:t>BENCHMARK 2 – Single </a:t>
            </a:r>
            <a:r>
              <a:rPr lang="fr-FR" spc="-1" dirty="0" err="1">
                <a:solidFill>
                  <a:srgbClr val="000000"/>
                </a:solidFill>
                <a:latin typeface="Arial"/>
              </a:rPr>
              <a:t>element</a:t>
            </a:r>
            <a:r>
              <a:rPr lang="fr-FR" spc="-1" dirty="0">
                <a:solidFill>
                  <a:srgbClr val="000000"/>
                </a:solidFill>
                <a:latin typeface="Arial"/>
              </a:rPr>
              <a:t> tests</a:t>
            </a:r>
            <a:endParaRPr lang="en-US" sz="1800" b="0" strike="noStrike" spc="-1" dirty="0">
              <a:latin typeface="Arial"/>
            </a:endParaRPr>
          </a:p>
        </p:txBody>
      </p:sp>
      <p:sp>
        <p:nvSpPr>
          <p:cNvPr id="6" name="Espace réservé du numéro de diapositive 3">
            <a:extLst>
              <a:ext uri="{FF2B5EF4-FFF2-40B4-BE49-F238E27FC236}">
                <a16:creationId xmlns:a16="http://schemas.microsoft.com/office/drawing/2014/main" id="{B30765F0-6065-D75C-93CF-706A17FAEC9E}"/>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10</a:t>
            </a:r>
            <a:endParaRPr lang="en-US" sz="1200" b="0" strike="noStrike" spc="-1" dirty="0">
              <a:latin typeface="Arial"/>
            </a:endParaRPr>
          </a:p>
        </p:txBody>
      </p:sp>
      <p:sp>
        <p:nvSpPr>
          <p:cNvPr id="10" name="TextBox 9">
            <a:extLst>
              <a:ext uri="{FF2B5EF4-FFF2-40B4-BE49-F238E27FC236}">
                <a16:creationId xmlns:a16="http://schemas.microsoft.com/office/drawing/2014/main" id="{36CF781B-E638-411A-8098-19469474A97C}"/>
              </a:ext>
            </a:extLst>
          </p:cNvPr>
          <p:cNvSpPr txBox="1"/>
          <p:nvPr/>
        </p:nvSpPr>
        <p:spPr>
          <a:xfrm>
            <a:off x="1027416" y="3140039"/>
            <a:ext cx="113015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Single dipole</a:t>
            </a:r>
          </a:p>
        </p:txBody>
      </p:sp>
      <p:sp>
        <p:nvSpPr>
          <p:cNvPr id="12" name="TextBox 11">
            <a:extLst>
              <a:ext uri="{FF2B5EF4-FFF2-40B4-BE49-F238E27FC236}">
                <a16:creationId xmlns:a16="http://schemas.microsoft.com/office/drawing/2014/main" id="{DA3B5DE3-F76F-9522-58B1-6693E805179D}"/>
              </a:ext>
            </a:extLst>
          </p:cNvPr>
          <p:cNvSpPr txBox="1"/>
          <p:nvPr/>
        </p:nvSpPr>
        <p:spPr>
          <a:xfrm>
            <a:off x="988887" y="1245740"/>
            <a:ext cx="107236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Single drift</a:t>
            </a:r>
          </a:p>
        </p:txBody>
      </p:sp>
      <p:pic>
        <p:nvPicPr>
          <p:cNvPr id="14" name="Graphic 8">
            <a:extLst>
              <a:ext uri="{FF2B5EF4-FFF2-40B4-BE49-F238E27FC236}">
                <a16:creationId xmlns:a16="http://schemas.microsoft.com/office/drawing/2014/main" id="{4B659742-9DA0-F360-34D0-CFA1F8766EE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90885" y="3388893"/>
            <a:ext cx="2140466" cy="1589926"/>
          </a:xfrm>
          <a:prstGeom prst="rect">
            <a:avLst/>
          </a:prstGeom>
        </p:spPr>
      </p:pic>
      <p:pic>
        <p:nvPicPr>
          <p:cNvPr id="15" name="Graphic 10">
            <a:extLst>
              <a:ext uri="{FF2B5EF4-FFF2-40B4-BE49-F238E27FC236}">
                <a16:creationId xmlns:a16="http://schemas.microsoft.com/office/drawing/2014/main" id="{CFB49E1B-BD0A-D23A-B55A-2AFD2A7040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90784" y="3353227"/>
            <a:ext cx="2285731" cy="1602772"/>
          </a:xfrm>
          <a:prstGeom prst="rect">
            <a:avLst/>
          </a:prstGeom>
        </p:spPr>
      </p:pic>
      <p:pic>
        <p:nvPicPr>
          <p:cNvPr id="16" name="Graphic 4">
            <a:extLst>
              <a:ext uri="{FF2B5EF4-FFF2-40B4-BE49-F238E27FC236}">
                <a16:creationId xmlns:a16="http://schemas.microsoft.com/office/drawing/2014/main" id="{2354D3FC-2490-4CAE-FB11-A8B1028CD08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46342" y="1426824"/>
            <a:ext cx="2284718" cy="1711932"/>
          </a:xfrm>
          <a:prstGeom prst="rect">
            <a:avLst/>
          </a:prstGeom>
        </p:spPr>
      </p:pic>
      <p:pic>
        <p:nvPicPr>
          <p:cNvPr id="17" name="Graphic 10">
            <a:extLst>
              <a:ext uri="{FF2B5EF4-FFF2-40B4-BE49-F238E27FC236}">
                <a16:creationId xmlns:a16="http://schemas.microsoft.com/office/drawing/2014/main" id="{E6FA843C-34B9-A68B-B0D6-1D77A5D0BDC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2985" y="1535987"/>
            <a:ext cx="2027850" cy="1577083"/>
          </a:xfrm>
          <a:prstGeom prst="rect">
            <a:avLst/>
          </a:prstGeom>
        </p:spPr>
      </p:pic>
      <p:pic>
        <p:nvPicPr>
          <p:cNvPr id="18" name="Graphic 8">
            <a:extLst>
              <a:ext uri="{FF2B5EF4-FFF2-40B4-BE49-F238E27FC236}">
                <a16:creationId xmlns:a16="http://schemas.microsoft.com/office/drawing/2014/main" id="{EACFF572-0968-EEC1-BD62-7123088985C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55714" y="3391756"/>
            <a:ext cx="2178179" cy="1647720"/>
          </a:xfrm>
          <a:prstGeom prst="rect">
            <a:avLst/>
          </a:prstGeom>
        </p:spPr>
      </p:pic>
      <p:sp>
        <p:nvSpPr>
          <p:cNvPr id="11" name="TextBox 10">
            <a:extLst>
              <a:ext uri="{FF2B5EF4-FFF2-40B4-BE49-F238E27FC236}">
                <a16:creationId xmlns:a16="http://schemas.microsoft.com/office/drawing/2014/main" id="{C96C1135-0704-0500-2A16-1B8F8F86B1A0}"/>
              </a:ext>
            </a:extLst>
          </p:cNvPr>
          <p:cNvSpPr txBox="1"/>
          <p:nvPr/>
        </p:nvSpPr>
        <p:spPr>
          <a:xfrm>
            <a:off x="5560887" y="3075824"/>
            <a:ext cx="126500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Single multipole</a:t>
            </a:r>
          </a:p>
        </p:txBody>
      </p:sp>
      <p:sp>
        <p:nvSpPr>
          <p:cNvPr id="4" name="Titre 11">
            <a:extLst>
              <a:ext uri="{FF2B5EF4-FFF2-40B4-BE49-F238E27FC236}">
                <a16:creationId xmlns:a16="http://schemas.microsoft.com/office/drawing/2014/main" id="{46D8C76B-B68B-F474-87FB-BB51F9CBC75E}"/>
              </a:ext>
            </a:extLst>
          </p:cNvPr>
          <p:cNvSpPr/>
          <p:nvPr/>
        </p:nvSpPr>
        <p:spPr>
          <a:xfrm>
            <a:off x="1295280" y="578717"/>
            <a:ext cx="6780240" cy="614985"/>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en-GB" sz="1200" spc="-1" dirty="0">
                <a:solidFill>
                  <a:srgbClr val="000000"/>
                </a:solidFill>
                <a:latin typeface="Arial"/>
              </a:rPr>
              <a:t>The </a:t>
            </a:r>
            <a:r>
              <a:rPr lang="en-GB" sz="1200" b="1" spc="-1" dirty="0">
                <a:solidFill>
                  <a:srgbClr val="000000"/>
                </a:solidFill>
                <a:latin typeface="Arial"/>
              </a:rPr>
              <a:t>transversal and longitudinal phase space</a:t>
            </a:r>
            <a:r>
              <a:rPr lang="en-GB" sz="1200" spc="-1" dirty="0">
                <a:solidFill>
                  <a:srgbClr val="000000"/>
                </a:solidFill>
                <a:latin typeface="Arial"/>
              </a:rPr>
              <a:t> of non-</a:t>
            </a:r>
            <a:r>
              <a:rPr lang="en-GB" sz="1200" spc="-1" dirty="0" err="1">
                <a:solidFill>
                  <a:srgbClr val="000000"/>
                </a:solidFill>
                <a:latin typeface="Arial"/>
              </a:rPr>
              <a:t>ultrarelativistic</a:t>
            </a:r>
            <a:r>
              <a:rPr lang="en-GB" sz="1200" spc="-1" dirty="0">
                <a:solidFill>
                  <a:srgbClr val="000000"/>
                </a:solidFill>
                <a:latin typeface="Arial"/>
              </a:rPr>
              <a:t> muon after passing through 1m-long different elements provided by RF-Track and PLACET2 were compared. The results showed an excellent accordance, providing a</a:t>
            </a:r>
            <a:r>
              <a:rPr lang="en-GB" sz="1200" b="1" spc="-1" dirty="0">
                <a:solidFill>
                  <a:srgbClr val="000000"/>
                </a:solidFill>
                <a:latin typeface="Arial"/>
              </a:rPr>
              <a:t> benchmark</a:t>
            </a:r>
            <a:r>
              <a:rPr lang="en-GB" sz="1200" spc="-1" dirty="0">
                <a:solidFill>
                  <a:srgbClr val="000000"/>
                </a:solidFill>
                <a:latin typeface="Arial"/>
              </a:rPr>
              <a:t> of the performed updates.</a:t>
            </a:r>
            <a:endParaRPr lang="en-GB" sz="1200" b="0" strike="noStrike" spc="-1" dirty="0">
              <a:latin typeface="Arial"/>
            </a:endParaRPr>
          </a:p>
        </p:txBody>
      </p:sp>
      <p:sp>
        <p:nvSpPr>
          <p:cNvPr id="2" name="TextBox 1">
            <a:extLst>
              <a:ext uri="{FF2B5EF4-FFF2-40B4-BE49-F238E27FC236}">
                <a16:creationId xmlns:a16="http://schemas.microsoft.com/office/drawing/2014/main" id="{8B471405-1ECB-AE7B-8BA2-25D8B686246D}"/>
              </a:ext>
            </a:extLst>
          </p:cNvPr>
          <p:cNvSpPr txBox="1"/>
          <p:nvPr/>
        </p:nvSpPr>
        <p:spPr>
          <a:xfrm>
            <a:off x="5316876" y="1194371"/>
            <a:ext cx="206767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Single quadrupole</a:t>
            </a:r>
          </a:p>
        </p:txBody>
      </p:sp>
      <p:pic>
        <p:nvPicPr>
          <p:cNvPr id="3" name="Graphic 3">
            <a:extLst>
              <a:ext uri="{FF2B5EF4-FFF2-40B4-BE49-F238E27FC236}">
                <a16:creationId xmlns:a16="http://schemas.microsoft.com/office/drawing/2014/main" id="{22FEF085-7F7A-B019-F253-31D475CD877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779605" y="1426823"/>
            <a:ext cx="2252610" cy="1686247"/>
          </a:xfrm>
          <a:prstGeom prst="rect">
            <a:avLst/>
          </a:prstGeom>
        </p:spPr>
      </p:pic>
    </p:spTree>
    <p:extLst>
      <p:ext uri="{BB962C8B-B14F-4D97-AF65-F5344CB8AC3E}">
        <p14:creationId xmlns:p14="http://schemas.microsoft.com/office/powerpoint/2010/main" val="1025966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itre 11"/>
          <p:cNvSpPr/>
          <p:nvPr/>
        </p:nvSpPr>
        <p:spPr>
          <a:xfrm>
            <a:off x="1372336" y="199859"/>
            <a:ext cx="7062779"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latin typeface="Arial"/>
              </a:rPr>
              <a:t>BENCHMARK 3 – Simulation of 1st droplet arc (16.6 </a:t>
            </a:r>
            <a:r>
              <a:rPr lang="fr-FR" spc="-1" dirty="0" err="1">
                <a:latin typeface="Arial"/>
              </a:rPr>
              <a:t>GeV</a:t>
            </a:r>
            <a:r>
              <a:rPr lang="fr-FR" spc="-1" dirty="0">
                <a:latin typeface="Arial"/>
              </a:rPr>
              <a:t>) of RLA2</a:t>
            </a:r>
            <a:endParaRPr lang="fr-FR" sz="1800" b="0" strike="noStrike" spc="-1" dirty="0">
              <a:latin typeface="Arial"/>
            </a:endParaRPr>
          </a:p>
        </p:txBody>
      </p:sp>
      <p:sp>
        <p:nvSpPr>
          <p:cNvPr id="16" name="Espace réservé du numéro de diapositive 3">
            <a:extLst>
              <a:ext uri="{FF2B5EF4-FFF2-40B4-BE49-F238E27FC236}">
                <a16:creationId xmlns:a16="http://schemas.microsoft.com/office/drawing/2014/main" id="{6E0C4B24-DFA4-2243-3B7A-18D80BA20FB5}"/>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11</a:t>
            </a:r>
            <a:endParaRPr lang="en-US" dirty="0"/>
          </a:p>
        </p:txBody>
      </p:sp>
      <p:sp>
        <p:nvSpPr>
          <p:cNvPr id="18" name="TextBox 17">
            <a:extLst>
              <a:ext uri="{FF2B5EF4-FFF2-40B4-BE49-F238E27FC236}">
                <a16:creationId xmlns:a16="http://schemas.microsoft.com/office/drawing/2014/main" id="{5613F871-24D8-E949-2C9A-F2F41AE4C283}"/>
              </a:ext>
            </a:extLst>
          </p:cNvPr>
          <p:cNvSpPr txBox="1"/>
          <p:nvPr/>
        </p:nvSpPr>
        <p:spPr>
          <a:xfrm>
            <a:off x="1370063" y="552831"/>
            <a:ext cx="687050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The mentioned implementations </a:t>
            </a:r>
            <a:r>
              <a:rPr lang="en-GB" sz="1200" b="1" dirty="0">
                <a:cs typeface="Arial"/>
              </a:rPr>
              <a:t>were used to simulate the first droplet arc (16.6 GeV) </a:t>
            </a:r>
            <a:r>
              <a:rPr lang="en-GB" sz="1200" dirty="0">
                <a:cs typeface="Arial"/>
              </a:rPr>
              <a:t>in RLA2, (5 to 63 GeV). The arc does not have a recirculating topology so it was </a:t>
            </a:r>
            <a:r>
              <a:rPr lang="en-GB" sz="1200" b="1" dirty="0">
                <a:cs typeface="Arial"/>
              </a:rPr>
              <a:t>also simulated with RF-Track</a:t>
            </a:r>
            <a:r>
              <a:rPr lang="en-GB" sz="1200" dirty="0">
                <a:cs typeface="Arial"/>
              </a:rPr>
              <a:t>, providing an excellent </a:t>
            </a:r>
            <a:r>
              <a:rPr lang="en-GB" sz="1200" b="1" dirty="0">
                <a:cs typeface="Arial"/>
              </a:rPr>
              <a:t>benchmark for the simulation of non-linear lattices.</a:t>
            </a:r>
          </a:p>
        </p:txBody>
      </p:sp>
      <p:sp>
        <p:nvSpPr>
          <p:cNvPr id="20" name="TextBox 19">
            <a:extLst>
              <a:ext uri="{FF2B5EF4-FFF2-40B4-BE49-F238E27FC236}">
                <a16:creationId xmlns:a16="http://schemas.microsoft.com/office/drawing/2014/main" id="{45F3AE74-9195-8946-FA62-5777A112BC83}"/>
              </a:ext>
            </a:extLst>
          </p:cNvPr>
          <p:cNvSpPr txBox="1"/>
          <p:nvPr/>
        </p:nvSpPr>
        <p:spPr>
          <a:xfrm>
            <a:off x="577391" y="1478830"/>
            <a:ext cx="785959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The lattice used in this work was provided by </a:t>
            </a:r>
            <a:r>
              <a:rPr lang="en-GB" sz="1200" dirty="0" err="1">
                <a:cs typeface="Arial"/>
              </a:rPr>
              <a:t>A.Aksoy</a:t>
            </a:r>
            <a:r>
              <a:rPr lang="en-GB" sz="1200" dirty="0">
                <a:cs typeface="Arial"/>
              </a:rPr>
              <a:t>. A detailed description can be seen in his presentation in his talk during this conference.</a:t>
            </a:r>
          </a:p>
          <a:p>
            <a:pPr lvl="1"/>
            <a:r>
              <a:rPr lang="en-GB" sz="1200" i="1" dirty="0">
                <a:cs typeface="Arial"/>
              </a:rPr>
              <a:t>As a resume, is a non-linear lattice with approx. 100 dipoles, 200 quadrupoles and 135 </a:t>
            </a:r>
            <a:r>
              <a:rPr lang="en-GB" sz="1200" i="1" err="1">
                <a:cs typeface="Arial"/>
              </a:rPr>
              <a:t>sextupoles</a:t>
            </a:r>
            <a:r>
              <a:rPr lang="en-GB" sz="1200" i="1" dirty="0">
                <a:cs typeface="Arial"/>
              </a:rPr>
              <a:t>, which apart from the periodic cell, includes matching sections due to the change of curvature.</a:t>
            </a:r>
          </a:p>
          <a:p>
            <a:endParaRPr lang="en-GB" sz="1200" dirty="0">
              <a:cs typeface="Arial"/>
            </a:endParaRPr>
          </a:p>
          <a:p>
            <a:r>
              <a:rPr lang="en-GB" sz="1200" dirty="0">
                <a:cs typeface="Arial"/>
              </a:rPr>
              <a:t>Performed tests:</a:t>
            </a:r>
          </a:p>
          <a:p>
            <a:pPr marL="171450" indent="-171450">
              <a:buFont typeface="Calibri"/>
              <a:buChar char="-"/>
            </a:pPr>
            <a:r>
              <a:rPr lang="en-GB" sz="1200" dirty="0">
                <a:cs typeface="Arial"/>
              </a:rPr>
              <a:t>Comparing the phase space of the particles after the lattice with both codes.</a:t>
            </a:r>
          </a:p>
          <a:p>
            <a:pPr marL="171450" indent="-171450">
              <a:buFont typeface="Calibri"/>
              <a:buChar char="-"/>
            </a:pPr>
            <a:r>
              <a:rPr lang="en-GB" sz="1200" dirty="0">
                <a:cs typeface="Arial"/>
              </a:rPr>
              <a:t>Comparing the beta-functions.</a:t>
            </a:r>
          </a:p>
          <a:p>
            <a:pPr marL="171450" indent="-171450">
              <a:buFont typeface="Calibri"/>
              <a:buChar char="-"/>
            </a:pPr>
            <a:endParaRPr lang="en-GB" sz="1200" dirty="0">
              <a:cs typeface="Arial"/>
            </a:endParaRPr>
          </a:p>
          <a:p>
            <a:endParaRPr lang="en-GB" sz="1200" dirty="0">
              <a:cs typeface="Arial"/>
            </a:endParaRPr>
          </a:p>
        </p:txBody>
      </p:sp>
      <p:pic>
        <p:nvPicPr>
          <p:cNvPr id="6" name="Picture 5" descr="A green line with red and blue arrows&#10;&#10;Description automatically generated">
            <a:extLst>
              <a:ext uri="{FF2B5EF4-FFF2-40B4-BE49-F238E27FC236}">
                <a16:creationId xmlns:a16="http://schemas.microsoft.com/office/drawing/2014/main" id="{01AD42A4-1773-D3EF-B23E-B6DEAD499EEF}"/>
              </a:ext>
            </a:extLst>
          </p:cNvPr>
          <p:cNvPicPr>
            <a:picLocks noChangeAspect="1"/>
          </p:cNvPicPr>
          <p:nvPr/>
        </p:nvPicPr>
        <p:blipFill>
          <a:blip r:embed="rId2"/>
          <a:stretch>
            <a:fillRect/>
          </a:stretch>
        </p:blipFill>
        <p:spPr>
          <a:xfrm>
            <a:off x="4401415" y="3123322"/>
            <a:ext cx="4411468" cy="1223112"/>
          </a:xfrm>
          <a:prstGeom prst="rect">
            <a:avLst/>
          </a:prstGeom>
        </p:spPr>
      </p:pic>
      <p:sp>
        <p:nvSpPr>
          <p:cNvPr id="8" name="TextBox 7">
            <a:extLst>
              <a:ext uri="{FF2B5EF4-FFF2-40B4-BE49-F238E27FC236}">
                <a16:creationId xmlns:a16="http://schemas.microsoft.com/office/drawing/2014/main" id="{34732971-C98A-558F-2498-43708382BA42}"/>
              </a:ext>
            </a:extLst>
          </p:cNvPr>
          <p:cNvSpPr txBox="1"/>
          <p:nvPr/>
        </p:nvSpPr>
        <p:spPr>
          <a:xfrm>
            <a:off x="6281084" y="4025572"/>
            <a:ext cx="1412696"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50" dirty="0"/>
              <a:t>Courtesy of </a:t>
            </a:r>
            <a:r>
              <a:rPr lang="en-GB" sz="1050" err="1"/>
              <a:t>A.Aksoy</a:t>
            </a:r>
            <a:endParaRPr lang="en-GB" sz="1050"/>
          </a:p>
        </p:txBody>
      </p:sp>
      <p:sp>
        <p:nvSpPr>
          <p:cNvPr id="10" name="Rectangle 9">
            <a:extLst>
              <a:ext uri="{FF2B5EF4-FFF2-40B4-BE49-F238E27FC236}">
                <a16:creationId xmlns:a16="http://schemas.microsoft.com/office/drawing/2014/main" id="{6D728A13-0EE8-EC3D-0F4E-582F2ABE75B0}"/>
              </a:ext>
            </a:extLst>
          </p:cNvPr>
          <p:cNvSpPr/>
          <p:nvPr/>
        </p:nvSpPr>
        <p:spPr>
          <a:xfrm>
            <a:off x="6263606" y="3734877"/>
            <a:ext cx="1078787" cy="1155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990D32B8-0A09-15A4-2BDF-2F3582308576}"/>
              </a:ext>
            </a:extLst>
          </p:cNvPr>
          <p:cNvCxnSpPr/>
          <p:nvPr/>
        </p:nvCxnSpPr>
        <p:spPr>
          <a:xfrm>
            <a:off x="6214065" y="3791536"/>
            <a:ext cx="1286836" cy="2569"/>
          </a:xfrm>
          <a:prstGeom prst="straightConnector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5E7050D-DDF5-802C-5C0A-9AEA8059157B}"/>
              </a:ext>
            </a:extLst>
          </p:cNvPr>
          <p:cNvPicPr>
            <a:picLocks noChangeAspect="1"/>
          </p:cNvPicPr>
          <p:nvPr/>
        </p:nvPicPr>
        <p:blipFill>
          <a:blip r:embed="rId3"/>
          <a:stretch>
            <a:fillRect/>
          </a:stretch>
        </p:blipFill>
        <p:spPr>
          <a:xfrm>
            <a:off x="894923" y="3279437"/>
            <a:ext cx="3437134" cy="1140325"/>
          </a:xfrm>
          <a:prstGeom prst="rect">
            <a:avLst/>
          </a:prstGeom>
        </p:spPr>
      </p:pic>
      <p:sp>
        <p:nvSpPr>
          <p:cNvPr id="14" name="TextBox 13">
            <a:extLst>
              <a:ext uri="{FF2B5EF4-FFF2-40B4-BE49-F238E27FC236}">
                <a16:creationId xmlns:a16="http://schemas.microsoft.com/office/drawing/2014/main" id="{A6BE4B21-4B29-7A6A-D0A4-0EE8E97B8E1D}"/>
              </a:ext>
            </a:extLst>
          </p:cNvPr>
          <p:cNvSpPr txBox="1"/>
          <p:nvPr/>
        </p:nvSpPr>
        <p:spPr>
          <a:xfrm>
            <a:off x="1715504" y="4340217"/>
            <a:ext cx="1412696"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50" dirty="0"/>
              <a:t>Courtesy of </a:t>
            </a:r>
            <a:r>
              <a:rPr lang="en-GB" sz="1050" err="1"/>
              <a:t>A.Aksoy</a:t>
            </a:r>
            <a:endParaRPr lang="en-GB" sz="1050"/>
          </a:p>
        </p:txBody>
      </p:sp>
      <p:cxnSp>
        <p:nvCxnSpPr>
          <p:cNvPr id="23" name="Straight Arrow Connector 22">
            <a:extLst>
              <a:ext uri="{FF2B5EF4-FFF2-40B4-BE49-F238E27FC236}">
                <a16:creationId xmlns:a16="http://schemas.microsoft.com/office/drawing/2014/main" id="{6109EE48-6987-EEC9-D540-08D52ED3FC42}"/>
              </a:ext>
            </a:extLst>
          </p:cNvPr>
          <p:cNvCxnSpPr/>
          <p:nvPr/>
        </p:nvCxnSpPr>
        <p:spPr>
          <a:xfrm>
            <a:off x="7124625" y="2903580"/>
            <a:ext cx="548119" cy="723216"/>
          </a:xfrm>
          <a:prstGeom prst="straightConnector1">
            <a:avLst/>
          </a:prstGeom>
          <a:ln w="12700">
            <a:solidFill>
              <a:srgbClr val="9E050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7175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2D59573B-D62B-8B21-0F61-81F22C196FF0}"/>
              </a:ext>
            </a:extLst>
          </p:cNvPr>
          <p:cNvSpPr/>
          <p:nvPr/>
        </p:nvSpPr>
        <p:spPr>
          <a:xfrm>
            <a:off x="542293" y="1365536"/>
            <a:ext cx="179797" cy="157965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3D7F1EE7-88EB-07F2-788F-897EB1929737}"/>
              </a:ext>
            </a:extLst>
          </p:cNvPr>
          <p:cNvSpPr/>
          <p:nvPr/>
        </p:nvSpPr>
        <p:spPr>
          <a:xfrm>
            <a:off x="5338833" y="1241252"/>
            <a:ext cx="179797" cy="157965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numéro de diapositive 3">
            <a:extLst>
              <a:ext uri="{FF2B5EF4-FFF2-40B4-BE49-F238E27FC236}">
                <a16:creationId xmlns:a16="http://schemas.microsoft.com/office/drawing/2014/main" id="{930DC510-306D-65D0-CE31-A31D9144F2F3}"/>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12</a:t>
            </a:r>
            <a:endParaRPr lang="en-US" dirty="0"/>
          </a:p>
        </p:txBody>
      </p:sp>
      <p:sp>
        <p:nvSpPr>
          <p:cNvPr id="10" name="Titre 11">
            <a:extLst>
              <a:ext uri="{FF2B5EF4-FFF2-40B4-BE49-F238E27FC236}">
                <a16:creationId xmlns:a16="http://schemas.microsoft.com/office/drawing/2014/main" id="{7A4C3B10-8DC1-4D75-B8BD-375FD393D658}"/>
              </a:ext>
            </a:extLst>
          </p:cNvPr>
          <p:cNvSpPr/>
          <p:nvPr/>
        </p:nvSpPr>
        <p:spPr>
          <a:xfrm>
            <a:off x="1372336" y="199859"/>
            <a:ext cx="7037093" cy="348434"/>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latin typeface="Arial"/>
              </a:rPr>
              <a:t>BENCHMARK 3 – Simulation of 1st droplet arc (16.6 </a:t>
            </a:r>
            <a:r>
              <a:rPr lang="fr-FR" spc="-1" dirty="0" err="1">
                <a:latin typeface="Arial"/>
              </a:rPr>
              <a:t>GeV</a:t>
            </a:r>
            <a:r>
              <a:rPr lang="fr-FR" spc="-1" dirty="0">
                <a:latin typeface="Arial"/>
              </a:rPr>
              <a:t>) of RLA2</a:t>
            </a:r>
            <a:endParaRPr lang="fr-FR" sz="1800" b="0" strike="noStrike" spc="-1" dirty="0">
              <a:latin typeface="Arial"/>
            </a:endParaRPr>
          </a:p>
        </p:txBody>
      </p:sp>
      <p:sp>
        <p:nvSpPr>
          <p:cNvPr id="8" name="Rectangle 7">
            <a:extLst>
              <a:ext uri="{FF2B5EF4-FFF2-40B4-BE49-F238E27FC236}">
                <a16:creationId xmlns:a16="http://schemas.microsoft.com/office/drawing/2014/main" id="{7303953B-79FF-3064-AF71-43EE4C604517}"/>
              </a:ext>
            </a:extLst>
          </p:cNvPr>
          <p:cNvSpPr/>
          <p:nvPr/>
        </p:nvSpPr>
        <p:spPr>
          <a:xfrm>
            <a:off x="924674" y="1239320"/>
            <a:ext cx="995308" cy="192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B8DB99E-AD26-C129-4942-C958D029BFD8}"/>
              </a:ext>
            </a:extLst>
          </p:cNvPr>
          <p:cNvSpPr/>
          <p:nvPr/>
        </p:nvSpPr>
        <p:spPr>
          <a:xfrm>
            <a:off x="3923443" y="1239319"/>
            <a:ext cx="995308" cy="192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5A0310E-96E9-D510-C4CE-FB17085C7F85}"/>
              </a:ext>
            </a:extLst>
          </p:cNvPr>
          <p:cNvSpPr/>
          <p:nvPr/>
        </p:nvSpPr>
        <p:spPr>
          <a:xfrm>
            <a:off x="1348483" y="1663129"/>
            <a:ext cx="995308" cy="192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91C3524E-13A2-93ED-E7F6-BF98FB2417B5}"/>
              </a:ext>
            </a:extLst>
          </p:cNvPr>
          <p:cNvSpPr txBox="1"/>
          <p:nvPr/>
        </p:nvSpPr>
        <p:spPr>
          <a:xfrm>
            <a:off x="2940976" y="4353673"/>
            <a:ext cx="266485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t>The great agreements allow</a:t>
            </a:r>
            <a:endParaRPr lang="en-US" b="1" dirty="0"/>
          </a:p>
          <a:p>
            <a:r>
              <a:rPr lang="en-GB" sz="1200" b="1" dirty="0"/>
              <a:t>to verify the implementations.</a:t>
            </a:r>
            <a:endParaRPr lang="en-GB" b="1" dirty="0"/>
          </a:p>
        </p:txBody>
      </p:sp>
      <p:sp>
        <p:nvSpPr>
          <p:cNvPr id="17" name="TextBox 16">
            <a:extLst>
              <a:ext uri="{FF2B5EF4-FFF2-40B4-BE49-F238E27FC236}">
                <a16:creationId xmlns:a16="http://schemas.microsoft.com/office/drawing/2014/main" id="{ADC7744C-621D-C337-1E0C-99C9B2B787C4}"/>
              </a:ext>
            </a:extLst>
          </p:cNvPr>
          <p:cNvSpPr txBox="1"/>
          <p:nvPr/>
        </p:nvSpPr>
        <p:spPr>
          <a:xfrm>
            <a:off x="2934556" y="3416157"/>
            <a:ext cx="3018032"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dirty="0"/>
              <a:t>The small discrepancies in the results, which are more notorious in {y, </a:t>
            </a:r>
            <a:r>
              <a:rPr lang="en-GB" sz="1100" dirty="0" err="1"/>
              <a:t>yp</a:t>
            </a:r>
            <a:r>
              <a:rPr lang="en-GB" sz="1100" dirty="0"/>
              <a:t>}, come from second order corrections in dipole fringes, only included in RF-Track.</a:t>
            </a:r>
          </a:p>
        </p:txBody>
      </p:sp>
      <p:pic>
        <p:nvPicPr>
          <p:cNvPr id="11" name="Graphic 5">
            <a:extLst>
              <a:ext uri="{FF2B5EF4-FFF2-40B4-BE49-F238E27FC236}">
                <a16:creationId xmlns:a16="http://schemas.microsoft.com/office/drawing/2014/main" id="{41DDD811-EB5C-ACDB-641E-E0809D66520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645" y="1266290"/>
            <a:ext cx="2676417" cy="2013734"/>
          </a:xfrm>
          <a:prstGeom prst="rect">
            <a:avLst/>
          </a:prstGeom>
        </p:spPr>
      </p:pic>
      <p:sp>
        <p:nvSpPr>
          <p:cNvPr id="12" name="Rectangle 11">
            <a:extLst>
              <a:ext uri="{FF2B5EF4-FFF2-40B4-BE49-F238E27FC236}">
                <a16:creationId xmlns:a16="http://schemas.microsoft.com/office/drawing/2014/main" id="{CB83B712-5591-FA0A-0A7E-3A6BB4D0C9E6}"/>
              </a:ext>
            </a:extLst>
          </p:cNvPr>
          <p:cNvSpPr/>
          <p:nvPr/>
        </p:nvSpPr>
        <p:spPr>
          <a:xfrm>
            <a:off x="1521859" y="1431961"/>
            <a:ext cx="950359" cy="449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692569FF-4028-3FC8-A731-49FE27E80057}"/>
              </a:ext>
            </a:extLst>
          </p:cNvPr>
          <p:cNvSpPr txBox="1"/>
          <p:nvPr/>
        </p:nvSpPr>
        <p:spPr>
          <a:xfrm>
            <a:off x="1220056" y="1091628"/>
            <a:ext cx="343542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Phase space coordinates after the simulation</a:t>
            </a:r>
          </a:p>
        </p:txBody>
      </p:sp>
      <p:pic>
        <p:nvPicPr>
          <p:cNvPr id="15" name="Graphic 1">
            <a:extLst>
              <a:ext uri="{FF2B5EF4-FFF2-40B4-BE49-F238E27FC236}">
                <a16:creationId xmlns:a16="http://schemas.microsoft.com/office/drawing/2014/main" id="{A01E52F4-182F-0460-D750-12FA8B842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75133" y="1285554"/>
            <a:ext cx="2676420" cy="1994473"/>
          </a:xfrm>
          <a:prstGeom prst="rect">
            <a:avLst/>
          </a:prstGeom>
        </p:spPr>
      </p:pic>
      <p:sp>
        <p:nvSpPr>
          <p:cNvPr id="20" name="Rectangle 19">
            <a:extLst>
              <a:ext uri="{FF2B5EF4-FFF2-40B4-BE49-F238E27FC236}">
                <a16:creationId xmlns:a16="http://schemas.microsoft.com/office/drawing/2014/main" id="{25906701-FF34-EDAC-AE08-A1C7D803D214}"/>
              </a:ext>
            </a:extLst>
          </p:cNvPr>
          <p:cNvSpPr/>
          <p:nvPr/>
        </p:nvSpPr>
        <p:spPr>
          <a:xfrm>
            <a:off x="4141769" y="1457646"/>
            <a:ext cx="950359" cy="449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red and blue dotted diagram&#10;&#10;Description automatically generated">
            <a:extLst>
              <a:ext uri="{FF2B5EF4-FFF2-40B4-BE49-F238E27FC236}">
                <a16:creationId xmlns:a16="http://schemas.microsoft.com/office/drawing/2014/main" id="{9DDA886B-9C0A-D6B3-70A3-3AF33D79B653}"/>
              </a:ext>
            </a:extLst>
          </p:cNvPr>
          <p:cNvPicPr>
            <a:picLocks noChangeAspect="1"/>
          </p:cNvPicPr>
          <p:nvPr/>
        </p:nvPicPr>
        <p:blipFill>
          <a:blip r:embed="rId6"/>
          <a:stretch>
            <a:fillRect/>
          </a:stretch>
        </p:blipFill>
        <p:spPr>
          <a:xfrm>
            <a:off x="21566" y="3285536"/>
            <a:ext cx="2981327" cy="1706047"/>
          </a:xfrm>
          <a:prstGeom prst="rect">
            <a:avLst/>
          </a:prstGeom>
        </p:spPr>
      </p:pic>
      <p:sp>
        <p:nvSpPr>
          <p:cNvPr id="23" name="Rectangle 22">
            <a:extLst>
              <a:ext uri="{FF2B5EF4-FFF2-40B4-BE49-F238E27FC236}">
                <a16:creationId xmlns:a16="http://schemas.microsoft.com/office/drawing/2014/main" id="{D20C5087-82C2-E36F-68E9-386DB793E086}"/>
              </a:ext>
            </a:extLst>
          </p:cNvPr>
          <p:cNvSpPr/>
          <p:nvPr/>
        </p:nvSpPr>
        <p:spPr>
          <a:xfrm>
            <a:off x="1496173" y="3416157"/>
            <a:ext cx="950359" cy="449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Graphic 2">
            <a:extLst>
              <a:ext uri="{FF2B5EF4-FFF2-40B4-BE49-F238E27FC236}">
                <a16:creationId xmlns:a16="http://schemas.microsoft.com/office/drawing/2014/main" id="{10A78E49-5F83-28AD-8154-A2F5F458DC8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94688" y="681950"/>
            <a:ext cx="2843940" cy="2135739"/>
          </a:xfrm>
          <a:prstGeom prst="rect">
            <a:avLst/>
          </a:prstGeom>
        </p:spPr>
      </p:pic>
      <p:sp>
        <p:nvSpPr>
          <p:cNvPr id="18" name="TextBox 17">
            <a:extLst>
              <a:ext uri="{FF2B5EF4-FFF2-40B4-BE49-F238E27FC236}">
                <a16:creationId xmlns:a16="http://schemas.microsoft.com/office/drawing/2014/main" id="{C444644E-E7E7-ED57-68ED-9C573F7254EE}"/>
              </a:ext>
            </a:extLst>
          </p:cNvPr>
          <p:cNvSpPr txBox="1"/>
          <p:nvPr/>
        </p:nvSpPr>
        <p:spPr>
          <a:xfrm>
            <a:off x="6260814" y="520127"/>
            <a:ext cx="250432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Beta functions along the lattice</a:t>
            </a:r>
          </a:p>
        </p:txBody>
      </p:sp>
      <p:pic>
        <p:nvPicPr>
          <p:cNvPr id="26" name="Graphic 4">
            <a:extLst>
              <a:ext uri="{FF2B5EF4-FFF2-40B4-BE49-F238E27FC236}">
                <a16:creationId xmlns:a16="http://schemas.microsoft.com/office/drawing/2014/main" id="{EF6D3C02-4207-693B-4F79-78C5FB606A0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078165" y="2800992"/>
            <a:ext cx="2721934" cy="2039421"/>
          </a:xfrm>
          <a:prstGeom prst="rect">
            <a:avLst/>
          </a:prstGeom>
        </p:spPr>
      </p:pic>
    </p:spTree>
    <p:extLst>
      <p:ext uri="{BB962C8B-B14F-4D97-AF65-F5344CB8AC3E}">
        <p14:creationId xmlns:p14="http://schemas.microsoft.com/office/powerpoint/2010/main" val="620884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13</a:t>
            </a:r>
            <a:endParaRPr lang="en-GB" sz="1200" b="1" strike="noStrike" spc="-1" dirty="0">
              <a:solidFill>
                <a:srgbClr val="FFFFFF"/>
              </a:solidFill>
              <a:latin typeface="Arial Narrow"/>
            </a:endParaRPr>
          </a:p>
        </p:txBody>
      </p:sp>
      <p:sp>
        <p:nvSpPr>
          <p:cNvPr id="265" name="Titre 5"/>
          <p:cNvSpPr/>
          <p:nvPr/>
        </p:nvSpPr>
        <p:spPr>
          <a:xfrm>
            <a:off x="1295280" y="206280"/>
            <a:ext cx="6780240" cy="8557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sp>
        <p:nvSpPr>
          <p:cNvPr id="266" name="Titre 11"/>
          <p:cNvSpPr/>
          <p:nvPr/>
        </p:nvSpPr>
        <p:spPr>
          <a:xfrm>
            <a:off x="1184285" y="204448"/>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latin typeface="Arial"/>
                <a:cs typeface="Arial"/>
              </a:rPr>
              <a:t>CONCLUSIONS</a:t>
            </a:r>
            <a:endParaRPr lang="fr-FR" spc="-1" dirty="0">
              <a:cs typeface="Arial"/>
            </a:endParaRPr>
          </a:p>
        </p:txBody>
      </p:sp>
      <p:sp>
        <p:nvSpPr>
          <p:cNvPr id="272" name="Rectangle 4"/>
          <p:cNvSpPr/>
          <p:nvPr/>
        </p:nvSpPr>
        <p:spPr>
          <a:xfrm>
            <a:off x="4080670" y="4453538"/>
            <a:ext cx="660240" cy="300600"/>
          </a:xfrm>
          <a:prstGeom prst="rect">
            <a:avLst/>
          </a:prstGeom>
          <a:solidFill>
            <a:srgbClr val="FFFFFF"/>
          </a:solidFill>
          <a:ln w="25560">
            <a:solidFill>
              <a:srgbClr val="FFFFFF"/>
            </a:solidFill>
            <a:miter/>
          </a:ln>
        </p:spPr>
        <p:style>
          <a:lnRef idx="0">
            <a:scrgbClr r="0" g="0" b="0"/>
          </a:lnRef>
          <a:fillRef idx="0">
            <a:scrgbClr r="0" g="0" b="0"/>
          </a:fillRef>
          <a:effectRef idx="0">
            <a:scrgbClr r="0" g="0" b="0"/>
          </a:effectRef>
          <a:fontRef idx="minor"/>
        </p:style>
        <p:txBody>
          <a:bodyPr/>
          <a:lstStyle/>
          <a:p>
            <a:endParaRPr lang="en-GB"/>
          </a:p>
        </p:txBody>
      </p:sp>
      <p:sp>
        <p:nvSpPr>
          <p:cNvPr id="2" name="TextBox 1">
            <a:extLst>
              <a:ext uri="{FF2B5EF4-FFF2-40B4-BE49-F238E27FC236}">
                <a16:creationId xmlns:a16="http://schemas.microsoft.com/office/drawing/2014/main" id="{B6E3486F-820C-FDCA-F8D7-5465314F6744}"/>
              </a:ext>
            </a:extLst>
          </p:cNvPr>
          <p:cNvSpPr txBox="1"/>
          <p:nvPr/>
        </p:nvSpPr>
        <p:spPr>
          <a:xfrm>
            <a:off x="558656" y="911832"/>
            <a:ext cx="7403222" cy="31051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endParaRPr lang="en-GB" sz="1200" b="1" dirty="0">
              <a:cs typeface="Arial"/>
            </a:endParaRPr>
          </a:p>
          <a:p>
            <a:pPr marL="171450" indent="-171450">
              <a:lnSpc>
                <a:spcPct val="150000"/>
              </a:lnSpc>
              <a:buFont typeface="Arial"/>
              <a:buChar char="•"/>
            </a:pPr>
            <a:r>
              <a:rPr lang="en-GB" sz="1200" b="1" dirty="0">
                <a:cs typeface="Arial"/>
              </a:rPr>
              <a:t>PLACET2 tracking expressions</a:t>
            </a:r>
            <a:r>
              <a:rPr lang="en-GB" sz="1200" dirty="0">
                <a:cs typeface="Arial"/>
              </a:rPr>
              <a:t>, as well as the ones of </a:t>
            </a:r>
            <a:r>
              <a:rPr lang="en-GB" sz="1200" dirty="0" err="1">
                <a:cs typeface="Arial"/>
              </a:rPr>
              <a:t>wakefields</a:t>
            </a:r>
            <a:r>
              <a:rPr lang="en-GB" sz="1200" dirty="0">
                <a:cs typeface="Arial"/>
              </a:rPr>
              <a:t> and synchrotron radiation (ISR and CSR)  </a:t>
            </a:r>
            <a:r>
              <a:rPr lang="en-GB" sz="1200" b="1" dirty="0">
                <a:cs typeface="Arial"/>
              </a:rPr>
              <a:t>have been updated </a:t>
            </a:r>
            <a:r>
              <a:rPr lang="en-GB" sz="1200" dirty="0">
                <a:cs typeface="Arial"/>
              </a:rPr>
              <a:t>to satisfy the conditions of the initial acceleration stage of the Muon Collider.</a:t>
            </a:r>
            <a:endParaRPr lang="en-GB" dirty="0">
              <a:cs typeface="Arial"/>
            </a:endParaRPr>
          </a:p>
          <a:p>
            <a:pPr marL="628650" lvl="1" indent="-171450">
              <a:lnSpc>
                <a:spcPct val="150000"/>
              </a:lnSpc>
              <a:buFont typeface="Calibri"/>
              <a:buChar char="-"/>
            </a:pPr>
            <a:r>
              <a:rPr lang="en-GB" sz="1200" dirty="0">
                <a:cs typeface="Arial"/>
              </a:rPr>
              <a:t>Now, it can simulate particles at any velocity. In particular, non-</a:t>
            </a:r>
            <a:r>
              <a:rPr lang="en-GB" sz="1200" dirty="0" err="1">
                <a:cs typeface="Arial"/>
              </a:rPr>
              <a:t>ultrarelativistic</a:t>
            </a:r>
            <a:r>
              <a:rPr lang="en-GB" sz="1200" dirty="0">
                <a:cs typeface="Arial"/>
              </a:rPr>
              <a:t> particles.</a:t>
            </a:r>
          </a:p>
          <a:p>
            <a:pPr marL="628650" lvl="1" indent="-171450">
              <a:lnSpc>
                <a:spcPct val="150000"/>
              </a:lnSpc>
              <a:buFont typeface="Calibri"/>
              <a:buChar char="-"/>
            </a:pPr>
            <a:r>
              <a:rPr lang="en-GB" sz="1200" dirty="0">
                <a:cs typeface="Arial"/>
              </a:rPr>
              <a:t>Now, it can simulate particles of different species. In particular, muons.</a:t>
            </a:r>
          </a:p>
          <a:p>
            <a:pPr marL="628650" lvl="1" indent="-171450">
              <a:lnSpc>
                <a:spcPct val="150000"/>
              </a:lnSpc>
              <a:buFont typeface="Calibri"/>
              <a:buChar char="-"/>
            </a:pPr>
            <a:r>
              <a:rPr lang="en-GB" sz="1200" dirty="0">
                <a:cs typeface="Arial"/>
              </a:rPr>
              <a:t>Now, the individual charge of the particle is included. It can describe µ+ and µ-at the same time.</a:t>
            </a:r>
          </a:p>
          <a:p>
            <a:pPr lvl="1">
              <a:lnSpc>
                <a:spcPct val="150000"/>
              </a:lnSpc>
            </a:pPr>
            <a:endParaRPr lang="en-GB" sz="1200" dirty="0">
              <a:cs typeface="Arial"/>
            </a:endParaRPr>
          </a:p>
          <a:p>
            <a:pPr marL="171450" indent="-171450">
              <a:lnSpc>
                <a:spcPct val="150000"/>
              </a:lnSpc>
              <a:buFont typeface="Arial"/>
              <a:buChar char="•"/>
            </a:pPr>
            <a:r>
              <a:rPr lang="en-GB" sz="1200" dirty="0">
                <a:cs typeface="Arial"/>
              </a:rPr>
              <a:t>The </a:t>
            </a:r>
            <a:r>
              <a:rPr lang="en-GB" sz="1200" b="1" dirty="0">
                <a:cs typeface="Arial"/>
              </a:rPr>
              <a:t>decay of particles has been implemented</a:t>
            </a:r>
            <a:r>
              <a:rPr lang="en-GB" sz="1200" dirty="0">
                <a:cs typeface="Arial"/>
              </a:rPr>
              <a:t>, a new feature of PLACET2.</a:t>
            </a:r>
          </a:p>
          <a:p>
            <a:pPr marL="171450" indent="-171450">
              <a:lnSpc>
                <a:spcPct val="150000"/>
              </a:lnSpc>
              <a:buFont typeface="Arial"/>
              <a:buChar char="•"/>
            </a:pPr>
            <a:r>
              <a:rPr lang="en-GB" sz="1200" dirty="0">
                <a:cs typeface="Arial"/>
              </a:rPr>
              <a:t>The</a:t>
            </a:r>
            <a:r>
              <a:rPr lang="en-GB" sz="1200" b="1" dirty="0">
                <a:cs typeface="Arial"/>
              </a:rPr>
              <a:t> performed updates have been successfully benchmarked </a:t>
            </a:r>
            <a:r>
              <a:rPr lang="en-GB" sz="1200" dirty="0">
                <a:cs typeface="Arial"/>
              </a:rPr>
              <a:t>against RF-Track.</a:t>
            </a:r>
          </a:p>
          <a:p>
            <a:pPr marL="171450" indent="-171450">
              <a:lnSpc>
                <a:spcPct val="150000"/>
              </a:lnSpc>
              <a:buFont typeface="Arial"/>
              <a:buChar char="•"/>
            </a:pPr>
            <a:r>
              <a:rPr lang="en-GB" sz="1200" dirty="0">
                <a:cs typeface="Arial"/>
              </a:rPr>
              <a:t>The</a:t>
            </a:r>
            <a:r>
              <a:rPr lang="en-GB" sz="1200" b="1" dirty="0">
                <a:cs typeface="Arial"/>
              </a:rPr>
              <a:t> first arc of the RLA2 of the Muon Collider was simulated </a:t>
            </a:r>
            <a:r>
              <a:rPr lang="en-GB" sz="1200" dirty="0">
                <a:cs typeface="Arial"/>
              </a:rPr>
              <a:t>and provided an excellent benchmark of the performed updates.</a:t>
            </a:r>
          </a:p>
        </p:txBody>
      </p:sp>
    </p:spTree>
    <p:extLst>
      <p:ext uri="{BB962C8B-B14F-4D97-AF65-F5344CB8AC3E}">
        <p14:creationId xmlns:p14="http://schemas.microsoft.com/office/powerpoint/2010/main" val="2024050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14</a:t>
            </a:r>
            <a:endParaRPr lang="en-US" dirty="0"/>
          </a:p>
        </p:txBody>
      </p:sp>
      <p:sp>
        <p:nvSpPr>
          <p:cNvPr id="259" name="Titre 11"/>
          <p:cNvSpPr/>
          <p:nvPr/>
        </p:nvSpPr>
        <p:spPr>
          <a:xfrm>
            <a:off x="1229234" y="198027"/>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latin typeface="Arial"/>
              </a:rPr>
              <a:t>FUTURE WORK</a:t>
            </a:r>
            <a:endParaRPr lang="fr-FR" sz="1800" b="0" strike="noStrike" spc="-1" dirty="0">
              <a:latin typeface="Arial"/>
            </a:endParaRPr>
          </a:p>
        </p:txBody>
      </p:sp>
      <p:sp>
        <p:nvSpPr>
          <p:cNvPr id="6" name="TextBox 5">
            <a:extLst>
              <a:ext uri="{FF2B5EF4-FFF2-40B4-BE49-F238E27FC236}">
                <a16:creationId xmlns:a16="http://schemas.microsoft.com/office/drawing/2014/main" id="{D1A93580-050D-D5A8-A9D4-804174685E43}"/>
              </a:ext>
            </a:extLst>
          </p:cNvPr>
          <p:cNvSpPr txBox="1"/>
          <p:nvPr/>
        </p:nvSpPr>
        <p:spPr>
          <a:xfrm>
            <a:off x="380039" y="776001"/>
            <a:ext cx="8448083" cy="39130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endParaRPr lang="en-GB" sz="1100" dirty="0">
              <a:cs typeface="Arial"/>
            </a:endParaRPr>
          </a:p>
          <a:p>
            <a:pPr marL="228600" indent="-228600">
              <a:lnSpc>
                <a:spcPct val="150000"/>
              </a:lnSpc>
              <a:buAutoNum type="arabicParenR"/>
            </a:pPr>
            <a:r>
              <a:rPr lang="en-GB" sz="1200" dirty="0">
                <a:cs typeface="Arial"/>
              </a:rPr>
              <a:t>Simulation of non-</a:t>
            </a:r>
            <a:r>
              <a:rPr lang="en-GB" sz="1200" dirty="0" err="1">
                <a:cs typeface="Arial"/>
              </a:rPr>
              <a:t>ultrarelativistic</a:t>
            </a:r>
            <a:r>
              <a:rPr lang="en-GB" sz="1200" dirty="0">
                <a:cs typeface="Arial"/>
              </a:rPr>
              <a:t> muons.</a:t>
            </a:r>
            <a:endParaRPr lang="en-GB" sz="1200" dirty="0"/>
          </a:p>
          <a:p>
            <a:pPr lvl="1">
              <a:lnSpc>
                <a:spcPct val="150000"/>
              </a:lnSpc>
            </a:pPr>
            <a:r>
              <a:rPr lang="en-GB" sz="1200" dirty="0">
                <a:cs typeface="Arial"/>
              </a:rPr>
              <a:t>1.1 Update of dynamics descriptions of PLACET2, which assumed ultra-relativistic behaviour (especially longitudinal).</a:t>
            </a:r>
            <a:endParaRPr lang="en-US" sz="1200">
              <a:cs typeface="Arial"/>
            </a:endParaRPr>
          </a:p>
          <a:p>
            <a:pPr lvl="1">
              <a:lnSpc>
                <a:spcPct val="150000"/>
              </a:lnSpc>
            </a:pPr>
            <a:r>
              <a:rPr lang="en-GB" sz="1200" dirty="0">
                <a:cs typeface="Arial"/>
              </a:rPr>
              <a:t>1.2 Muon decay implementation.</a:t>
            </a:r>
            <a:endParaRPr lang="en-GB" sz="1200"/>
          </a:p>
          <a:p>
            <a:pPr marL="228600" indent="-228600">
              <a:lnSpc>
                <a:spcPct val="150000"/>
              </a:lnSpc>
              <a:buAutoNum type="arabicParenR"/>
            </a:pPr>
            <a:r>
              <a:rPr lang="en-GB" sz="1200" dirty="0">
                <a:cs typeface="Arial"/>
              </a:rPr>
              <a:t>Simulation of particles of different species and charge.</a:t>
            </a:r>
          </a:p>
          <a:p>
            <a:pPr marL="228600" indent="-228600">
              <a:lnSpc>
                <a:spcPct val="150000"/>
              </a:lnSpc>
              <a:buAutoNum type="arabicParenR"/>
            </a:pPr>
            <a:r>
              <a:rPr lang="en-GB" sz="1200" dirty="0">
                <a:solidFill>
                  <a:srgbClr val="9E0505"/>
                </a:solidFill>
                <a:cs typeface="Arial"/>
              </a:rPr>
              <a:t>Backwards tracking implementation (in arcs they travel in opposite direction).</a:t>
            </a:r>
          </a:p>
          <a:p>
            <a:pPr marL="228600" indent="-228600">
              <a:lnSpc>
                <a:spcPct val="150000"/>
              </a:lnSpc>
              <a:buAutoNum type="arabicParenR"/>
            </a:pPr>
            <a:r>
              <a:rPr lang="en-GB" sz="1200" dirty="0">
                <a:solidFill>
                  <a:srgbClr val="9E0505"/>
                </a:solidFill>
                <a:cs typeface="Arial"/>
              </a:rPr>
              <a:t>Existence of crossing points </a:t>
            </a:r>
            <a:r>
              <a:rPr lang="en-GB" sz="1200" dirty="0">
                <a:solidFill>
                  <a:srgbClr val="9E0505"/>
                </a:solidFill>
                <a:ea typeface="+mn-lt"/>
                <a:cs typeface="+mn-lt"/>
              </a:rPr>
              <a:t>→ </a:t>
            </a:r>
            <a:r>
              <a:rPr lang="en-GB" sz="1200" dirty="0">
                <a:solidFill>
                  <a:srgbClr val="9E0505"/>
                </a:solidFill>
                <a:cs typeface="Arial"/>
              </a:rPr>
              <a:t>Beam-beam interactions.</a:t>
            </a:r>
          </a:p>
          <a:p>
            <a:pPr marL="228600" indent="-228600">
              <a:lnSpc>
                <a:spcPct val="150000"/>
              </a:lnSpc>
              <a:buAutoNum type="arabicParenR"/>
            </a:pPr>
            <a:r>
              <a:rPr lang="en-GB" sz="1200" dirty="0">
                <a:solidFill>
                  <a:srgbClr val="9E0505"/>
                </a:solidFill>
                <a:cs typeface="Arial"/>
              </a:rPr>
              <a:t>High intensity beams →</a:t>
            </a:r>
            <a:r>
              <a:rPr lang="en-GB" sz="1200" u="sng" dirty="0">
                <a:solidFill>
                  <a:srgbClr val="9E0505"/>
                </a:solidFill>
                <a:cs typeface="Arial"/>
              </a:rPr>
              <a:t>Intra-beam scattering</a:t>
            </a:r>
            <a:r>
              <a:rPr lang="en-GB" sz="1200" dirty="0">
                <a:solidFill>
                  <a:srgbClr val="9E0505"/>
                </a:solidFill>
                <a:cs typeface="Arial"/>
              </a:rPr>
              <a:t> (IBS, work in progress in the moment), space-charge, beam-loading.</a:t>
            </a:r>
          </a:p>
          <a:p>
            <a:pPr>
              <a:lnSpc>
                <a:spcPct val="150000"/>
              </a:lnSpc>
            </a:pPr>
            <a:endParaRPr lang="en-GB" sz="1200" dirty="0">
              <a:solidFill>
                <a:srgbClr val="9E0505"/>
              </a:solidFill>
              <a:cs typeface="Arial"/>
            </a:endParaRPr>
          </a:p>
          <a:p>
            <a:pPr>
              <a:lnSpc>
                <a:spcPct val="150000"/>
              </a:lnSpc>
            </a:pPr>
            <a:r>
              <a:rPr lang="en-GB" sz="1200" dirty="0">
                <a:cs typeface="Arial"/>
              </a:rPr>
              <a:t>Possible future idea: Merging the two mentioned </a:t>
            </a:r>
            <a:r>
              <a:rPr lang="en-GB" sz="1200" err="1">
                <a:cs typeface="Arial"/>
              </a:rPr>
              <a:t>linac</a:t>
            </a:r>
            <a:r>
              <a:rPr lang="en-GB" sz="1200" dirty="0">
                <a:cs typeface="Arial"/>
              </a:rPr>
              <a:t> code simulations: RF-Track and PLACET2.</a:t>
            </a:r>
          </a:p>
          <a:p>
            <a:pPr marL="171450" indent="-171450">
              <a:lnSpc>
                <a:spcPct val="150000"/>
              </a:lnSpc>
              <a:buFont typeface="Calibri"/>
              <a:buChar char="-"/>
            </a:pPr>
            <a:r>
              <a:rPr lang="en-GB" sz="1200" dirty="0">
                <a:cs typeface="Arial"/>
              </a:rPr>
              <a:t>RF-Track is able to simulate space-charge, beam-beam interactions and beam loading.</a:t>
            </a:r>
            <a:endParaRPr lang="en-GB" sz="1200">
              <a:cs typeface="Arial"/>
            </a:endParaRPr>
          </a:p>
          <a:p>
            <a:pPr marL="171450" indent="-171450">
              <a:lnSpc>
                <a:spcPct val="150000"/>
              </a:lnSpc>
              <a:buFont typeface="Calibri"/>
              <a:buChar char="-"/>
            </a:pPr>
            <a:r>
              <a:rPr lang="en-GB" sz="1200" dirty="0">
                <a:cs typeface="Arial"/>
              </a:rPr>
              <a:t>However, none of them is able to simulate IBS, so its implementation was settled as priority.</a:t>
            </a:r>
          </a:p>
          <a:p>
            <a:pPr marL="171450" indent="-171450">
              <a:lnSpc>
                <a:spcPct val="150000"/>
              </a:lnSpc>
              <a:buFont typeface="Calibri"/>
              <a:buChar char="-"/>
            </a:pPr>
            <a:endParaRPr lang="en-GB" sz="1200" dirty="0">
              <a:cs typeface="Arial"/>
            </a:endParaRPr>
          </a:p>
        </p:txBody>
      </p:sp>
      <p:sp>
        <p:nvSpPr>
          <p:cNvPr id="7" name="TextBox 6">
            <a:extLst>
              <a:ext uri="{FF2B5EF4-FFF2-40B4-BE49-F238E27FC236}">
                <a16:creationId xmlns:a16="http://schemas.microsoft.com/office/drawing/2014/main" id="{47F351F1-9C7B-AF2E-2081-950B70BB6597}"/>
              </a:ext>
            </a:extLst>
          </p:cNvPr>
          <p:cNvSpPr txBox="1"/>
          <p:nvPr/>
        </p:nvSpPr>
        <p:spPr>
          <a:xfrm>
            <a:off x="1181528" y="500864"/>
            <a:ext cx="602964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Going back to the slide of challenges, there is still a lot of work to do (in red) for performing a complete simulation of the initial acceleration complex. </a:t>
            </a:r>
            <a:endParaRPr lang="en-GB" sz="1400" dirty="0"/>
          </a:p>
        </p:txBody>
      </p:sp>
    </p:spTree>
    <p:extLst>
      <p:ext uri="{BB962C8B-B14F-4D97-AF65-F5344CB8AC3E}">
        <p14:creationId xmlns:p14="http://schemas.microsoft.com/office/powerpoint/2010/main" val="3115817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 name="Image 11" descr="MUON-SlideGraph-gradient.png"/>
          <p:cNvPicPr/>
          <p:nvPr/>
        </p:nvPicPr>
        <p:blipFill>
          <a:blip r:embed="rId2"/>
          <a:stretch/>
        </p:blipFill>
        <p:spPr>
          <a:xfrm>
            <a:off x="0" y="1448640"/>
            <a:ext cx="9142560" cy="3763440"/>
          </a:xfrm>
          <a:prstGeom prst="rect">
            <a:avLst/>
          </a:prstGeom>
          <a:ln w="0">
            <a:noFill/>
          </a:ln>
        </p:spPr>
      </p:pic>
      <p:pic>
        <p:nvPicPr>
          <p:cNvPr id="410" name="Image 82" descr="MUON-SlideGraph-LogoBkgnd2.png"/>
          <p:cNvPicPr/>
          <p:nvPr/>
        </p:nvPicPr>
        <p:blipFill>
          <a:blip r:embed="rId3"/>
          <a:stretch/>
        </p:blipFill>
        <p:spPr>
          <a:xfrm>
            <a:off x="0" y="57240"/>
            <a:ext cx="9142560" cy="5139360"/>
          </a:xfrm>
          <a:prstGeom prst="rect">
            <a:avLst/>
          </a:prstGeom>
          <a:ln w="0">
            <a:noFill/>
          </a:ln>
        </p:spPr>
      </p:pic>
      <p:sp>
        <p:nvSpPr>
          <p:cNvPr id="411" name="Titre 81"/>
          <p:cNvSpPr/>
          <p:nvPr/>
        </p:nvSpPr>
        <p:spPr>
          <a:xfrm>
            <a:off x="1295280" y="206280"/>
            <a:ext cx="6780240" cy="8557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GB"/>
          </a:p>
        </p:txBody>
      </p:sp>
      <p:pic>
        <p:nvPicPr>
          <p:cNvPr id="412" name="Image 84" descr="MCC-LogoCERN.jpg"/>
          <p:cNvPicPr/>
          <p:nvPr/>
        </p:nvPicPr>
        <p:blipFill>
          <a:blip r:embed="rId4"/>
          <a:stretch/>
        </p:blipFill>
        <p:spPr>
          <a:xfrm>
            <a:off x="8077320" y="255960"/>
            <a:ext cx="836640" cy="836640"/>
          </a:xfrm>
          <a:prstGeom prst="rect">
            <a:avLst/>
          </a:prstGeom>
          <a:ln w="0">
            <a:noFill/>
          </a:ln>
        </p:spPr>
      </p:pic>
      <p:pic>
        <p:nvPicPr>
          <p:cNvPr id="413" name="Image 85" descr="MCC-inernational-finalV01.png"/>
          <p:cNvPicPr/>
          <p:nvPr/>
        </p:nvPicPr>
        <p:blipFill>
          <a:blip r:embed="rId5"/>
          <a:stretch/>
        </p:blipFill>
        <p:spPr>
          <a:xfrm>
            <a:off x="132480" y="57240"/>
            <a:ext cx="1389960" cy="1389960"/>
          </a:xfrm>
          <a:prstGeom prst="rect">
            <a:avLst/>
          </a:prstGeom>
          <a:ln w="0">
            <a:noFill/>
          </a:ln>
        </p:spPr>
      </p:pic>
      <p:sp>
        <p:nvSpPr>
          <p:cNvPr id="414" name="ZoneTexte 10"/>
          <p:cNvSpPr/>
          <p:nvPr/>
        </p:nvSpPr>
        <p:spPr>
          <a:xfrm>
            <a:off x="2512513" y="1732085"/>
            <a:ext cx="4119209"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a:lnSpc>
                <a:spcPct val="100000"/>
              </a:lnSpc>
            </a:pPr>
            <a:r>
              <a:rPr lang="fr-FR" sz="3200" b="1" i="1" strike="noStrike" spc="-1" err="1">
                <a:latin typeface="Arial Narrow"/>
                <a:ea typeface="DejaVu Sans"/>
              </a:rPr>
              <a:t>Thank</a:t>
            </a:r>
            <a:r>
              <a:rPr lang="fr-FR" sz="3200" b="1" i="1" strike="noStrike" spc="-1" dirty="0">
                <a:latin typeface="Arial Narrow"/>
                <a:ea typeface="DejaVu Sans"/>
              </a:rPr>
              <a:t> </a:t>
            </a:r>
            <a:r>
              <a:rPr lang="fr-FR" sz="3200" b="1" i="1" strike="noStrike" spc="-1" err="1">
                <a:latin typeface="Arial Narrow"/>
                <a:ea typeface="DejaVu Sans"/>
              </a:rPr>
              <a:t>you</a:t>
            </a:r>
            <a:endParaRPr lang="en-US" sz="3200" b="0" strike="noStrike" spc="-1">
              <a:latin typeface="Arial"/>
            </a:endParaRPr>
          </a:p>
          <a:p>
            <a:pPr algn="ctr"/>
            <a:r>
              <a:rPr lang="fr-FR" sz="3200" b="1" i="1" strike="noStrike" spc="-1" dirty="0">
                <a:latin typeface="Arial Narrow"/>
                <a:ea typeface="DejaVu Sans"/>
              </a:rPr>
              <a:t>for </a:t>
            </a:r>
            <a:r>
              <a:rPr lang="fr-FR" sz="3200" b="1" i="1" spc="-1" dirty="0" err="1">
                <a:latin typeface="Arial Narrow"/>
                <a:ea typeface="DejaVu Sans"/>
              </a:rPr>
              <a:t>your</a:t>
            </a:r>
            <a:r>
              <a:rPr lang="fr-FR" sz="3200" b="1" i="1" spc="-1" dirty="0">
                <a:latin typeface="Arial Narrow"/>
                <a:ea typeface="DejaVu Sans"/>
              </a:rPr>
              <a:t> attention</a:t>
            </a:r>
            <a:endParaRPr lang="en-US" sz="3200" b="0" strike="noStrike" spc="-1" dirty="0">
              <a:latin typeface="Arial"/>
            </a:endParaRPr>
          </a:p>
        </p:txBody>
      </p:sp>
      <p:sp>
        <p:nvSpPr>
          <p:cNvPr id="2" name="ZoneTexte 10">
            <a:extLst>
              <a:ext uri="{FF2B5EF4-FFF2-40B4-BE49-F238E27FC236}">
                <a16:creationId xmlns:a16="http://schemas.microsoft.com/office/drawing/2014/main" id="{329C6830-353A-5F39-D340-9F1F2C1C56AE}"/>
              </a:ext>
            </a:extLst>
          </p:cNvPr>
          <p:cNvSpPr/>
          <p:nvPr/>
        </p:nvSpPr>
        <p:spPr>
          <a:xfrm>
            <a:off x="2215099" y="3085023"/>
            <a:ext cx="4119209" cy="583321"/>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a:endParaRPr lang="fr-FR" sz="3200" b="1" i="1" strike="noStrike" spc="-1" dirty="0">
              <a:latin typeface="Arial Narrow"/>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ubtitle 2"/>
          <p:cNvSpPr/>
          <p:nvPr/>
        </p:nvSpPr>
        <p:spPr>
          <a:xfrm>
            <a:off x="1901408" y="752993"/>
            <a:ext cx="5146508" cy="3396066"/>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marL="1270" algn="ctr">
              <a:lnSpc>
                <a:spcPct val="150000"/>
              </a:lnSpc>
              <a:buClr>
                <a:srgbClr val="000000"/>
              </a:buClr>
            </a:pPr>
            <a:endParaRPr lang="en-GB" sz="1400" u="sng" spc="-1" dirty="0">
              <a:latin typeface="Arial"/>
              <a:cs typeface="Arial"/>
            </a:endParaRPr>
          </a:p>
          <a:p>
            <a:pPr marL="344170" indent="-342900">
              <a:lnSpc>
                <a:spcPct val="150000"/>
              </a:lnSpc>
              <a:buAutoNum type="arabicParenR"/>
            </a:pPr>
            <a:r>
              <a:rPr lang="en-GB" sz="1400" spc="-1" dirty="0">
                <a:latin typeface="Arial"/>
                <a:ea typeface="DejaVu Sans"/>
                <a:cs typeface="Arial"/>
              </a:rPr>
              <a:t>Introduction:</a:t>
            </a:r>
            <a:endParaRPr lang="en-GB" sz="1400" dirty="0">
              <a:latin typeface="Arial"/>
              <a:cs typeface="Arial"/>
            </a:endParaRPr>
          </a:p>
          <a:p>
            <a:pPr marL="629920" lvl="1" indent="-171450">
              <a:lnSpc>
                <a:spcPct val="150000"/>
              </a:lnSpc>
              <a:buFont typeface="Arial,Sans-Serif"/>
              <a:buChar char="•"/>
            </a:pPr>
            <a:r>
              <a:rPr lang="en-GB" sz="1200" spc="-1" dirty="0">
                <a:latin typeface="Arial"/>
                <a:cs typeface="Arial"/>
              </a:rPr>
              <a:t>Brief overview of the initial acceleration stage of Muon Collider.</a:t>
            </a:r>
          </a:p>
          <a:p>
            <a:pPr marL="629920" lvl="1" indent="-171450">
              <a:lnSpc>
                <a:spcPct val="150000"/>
              </a:lnSpc>
              <a:buFont typeface="Arial,Sans-Serif"/>
              <a:buChar char="•"/>
            </a:pPr>
            <a:r>
              <a:rPr lang="en-GB" sz="1200" spc="-1" dirty="0">
                <a:latin typeface="Arial"/>
                <a:ea typeface="DejaVu Sans"/>
                <a:cs typeface="Arial"/>
              </a:rPr>
              <a:t>Why PLACET2? What are the needed updates?</a:t>
            </a:r>
            <a:endParaRPr lang="en-GB" dirty="0">
              <a:latin typeface="Arial"/>
              <a:ea typeface="DejaVu Sans"/>
              <a:cs typeface="Arial"/>
            </a:endParaRPr>
          </a:p>
          <a:p>
            <a:pPr marL="458470" lvl="1">
              <a:lnSpc>
                <a:spcPct val="150000"/>
              </a:lnSpc>
            </a:pPr>
            <a:endParaRPr lang="en-GB" sz="1200" spc="-1" dirty="0">
              <a:latin typeface="Arial"/>
              <a:ea typeface="DejaVu Sans"/>
              <a:cs typeface="Arial"/>
            </a:endParaRPr>
          </a:p>
          <a:p>
            <a:pPr marL="1270">
              <a:lnSpc>
                <a:spcPct val="150000"/>
              </a:lnSpc>
              <a:buClr>
                <a:srgbClr val="000000"/>
              </a:buClr>
            </a:pPr>
            <a:r>
              <a:rPr lang="en-GB" sz="1400" spc="-1" dirty="0">
                <a:latin typeface="Arial"/>
                <a:ea typeface="DejaVu Sans"/>
                <a:cs typeface="Arial"/>
              </a:rPr>
              <a:t>2) Description of the new implementations and updates.</a:t>
            </a:r>
            <a:endParaRPr lang="en-GB" sz="1400" spc="-1" dirty="0">
              <a:latin typeface="Arial"/>
              <a:cs typeface="Arial"/>
            </a:endParaRPr>
          </a:p>
          <a:p>
            <a:pPr marL="744220" lvl="1" indent="-285750">
              <a:lnSpc>
                <a:spcPct val="150000"/>
              </a:lnSpc>
              <a:buFont typeface="Arial"/>
              <a:buChar char="•"/>
            </a:pPr>
            <a:r>
              <a:rPr lang="en-GB" sz="1200" spc="-1" dirty="0">
                <a:latin typeface="Arial"/>
                <a:cs typeface="Arial"/>
              </a:rPr>
              <a:t>Discussion on the importance on non-</a:t>
            </a:r>
            <a:r>
              <a:rPr lang="en-GB" sz="1200" spc="-1" dirty="0" err="1">
                <a:latin typeface="Arial"/>
                <a:cs typeface="Arial"/>
              </a:rPr>
              <a:t>ultrarelativistic</a:t>
            </a:r>
            <a:r>
              <a:rPr lang="en-GB" sz="1200" spc="-1" dirty="0">
                <a:latin typeface="Arial"/>
                <a:cs typeface="Arial"/>
              </a:rPr>
              <a:t> dynamics.</a:t>
            </a:r>
          </a:p>
          <a:p>
            <a:pPr marL="458470" lvl="1">
              <a:lnSpc>
                <a:spcPct val="150000"/>
              </a:lnSpc>
              <a:buClr>
                <a:srgbClr val="000000"/>
              </a:buClr>
            </a:pPr>
            <a:endParaRPr lang="en-GB" sz="1200" spc="-1" dirty="0">
              <a:latin typeface="Arial"/>
              <a:cs typeface="Arial"/>
            </a:endParaRPr>
          </a:p>
          <a:p>
            <a:pPr marL="1270">
              <a:lnSpc>
                <a:spcPct val="150000"/>
              </a:lnSpc>
              <a:buClr>
                <a:srgbClr val="000000"/>
              </a:buClr>
            </a:pPr>
            <a:r>
              <a:rPr lang="en-GB" sz="1400" spc="-1" dirty="0">
                <a:latin typeface="Arial"/>
                <a:cs typeface="Arial"/>
              </a:rPr>
              <a:t>3) Benchmark.</a:t>
            </a:r>
          </a:p>
          <a:p>
            <a:pPr marL="458470" lvl="1">
              <a:lnSpc>
                <a:spcPct val="150000"/>
              </a:lnSpc>
            </a:pPr>
            <a:endParaRPr lang="en-GB" sz="1200" spc="-1" dirty="0">
              <a:latin typeface="Arial"/>
              <a:ea typeface="DejaVu Sans"/>
              <a:cs typeface="Arial"/>
            </a:endParaRPr>
          </a:p>
          <a:p>
            <a:pPr marL="1270">
              <a:lnSpc>
                <a:spcPct val="150000"/>
              </a:lnSpc>
              <a:buClr>
                <a:srgbClr val="000000"/>
              </a:buClr>
            </a:pPr>
            <a:r>
              <a:rPr lang="en-GB" sz="1400" spc="-1" dirty="0">
                <a:latin typeface="Arial"/>
                <a:ea typeface="DejaVu Sans"/>
                <a:cs typeface="Arial"/>
              </a:rPr>
              <a:t>4) Conclusions and Future</a:t>
            </a:r>
            <a:r>
              <a:rPr lang="en-GB" sz="1400" b="0" strike="noStrike" spc="-1" dirty="0">
                <a:latin typeface="Arial"/>
                <a:ea typeface="DejaVu Sans"/>
                <a:cs typeface="Arial"/>
              </a:rPr>
              <a:t> work</a:t>
            </a:r>
            <a:r>
              <a:rPr lang="en-GB" sz="1400" spc="-1" dirty="0">
                <a:latin typeface="Arial"/>
                <a:ea typeface="DejaVu Sans"/>
                <a:cs typeface="Arial"/>
              </a:rPr>
              <a:t>.</a:t>
            </a:r>
            <a:endParaRPr lang="en-US" sz="1400" b="0" strike="noStrike" spc="-1"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1</a:t>
            </a:r>
            <a:endParaRPr lang="en-US" sz="1200" b="0" strike="noStrike" spc="-1" dirty="0">
              <a:latin typeface="Arial"/>
            </a:endParaRPr>
          </a:p>
        </p:txBody>
      </p:sp>
      <p:sp>
        <p:nvSpPr>
          <p:cNvPr id="259" name="Titre 11"/>
          <p:cNvSpPr/>
          <p:nvPr/>
        </p:nvSpPr>
        <p:spPr>
          <a:xfrm>
            <a:off x="1229234" y="198027"/>
            <a:ext cx="7268262"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z="1800" b="0" strike="noStrike" spc="-1" dirty="0">
                <a:solidFill>
                  <a:srgbClr val="000000"/>
                </a:solidFill>
                <a:latin typeface="Arial"/>
                <a:ea typeface="DejaVu Sans"/>
              </a:rPr>
              <a:t>INTRODUCTION – </a:t>
            </a:r>
            <a:r>
              <a:rPr lang="fr-FR" spc="-1" dirty="0">
                <a:solidFill>
                  <a:srgbClr val="000000"/>
                </a:solidFill>
                <a:latin typeface="Arial"/>
                <a:ea typeface="DejaVu Sans"/>
              </a:rPr>
              <a:t>Initial </a:t>
            </a:r>
            <a:r>
              <a:rPr lang="fr-FR" spc="-1" dirty="0" err="1">
                <a:solidFill>
                  <a:srgbClr val="000000"/>
                </a:solidFill>
                <a:latin typeface="Arial"/>
                <a:ea typeface="DejaVu Sans"/>
              </a:rPr>
              <a:t>acceleration</a:t>
            </a:r>
            <a:r>
              <a:rPr lang="fr-FR" spc="-1" dirty="0">
                <a:solidFill>
                  <a:srgbClr val="000000"/>
                </a:solidFill>
                <a:latin typeface="Arial"/>
                <a:ea typeface="DejaVu Sans"/>
              </a:rPr>
              <a:t> of Muon</a:t>
            </a:r>
            <a:r>
              <a:rPr lang="fr-FR" sz="1800" b="0" strike="noStrike" spc="-1" dirty="0">
                <a:solidFill>
                  <a:srgbClr val="000000"/>
                </a:solidFill>
                <a:latin typeface="Arial"/>
                <a:ea typeface="DejaVu Sans"/>
              </a:rPr>
              <a:t> </a:t>
            </a:r>
            <a:r>
              <a:rPr lang="fr-FR" sz="1800" b="0" strike="noStrike" spc="-1" dirty="0" err="1">
                <a:solidFill>
                  <a:srgbClr val="000000"/>
                </a:solidFill>
                <a:latin typeface="Arial"/>
                <a:ea typeface="DejaVu Sans"/>
              </a:rPr>
              <a:t>Collider</a:t>
            </a:r>
            <a:r>
              <a:rPr lang="fr-FR" spc="-1" dirty="0">
                <a:solidFill>
                  <a:srgbClr val="000000"/>
                </a:solidFill>
                <a:latin typeface="Arial"/>
                <a:ea typeface="DejaVu Sans"/>
              </a:rPr>
              <a:t> (0.25 - 63) </a:t>
            </a:r>
            <a:r>
              <a:rPr lang="fr-FR" spc="-1" dirty="0" err="1">
                <a:solidFill>
                  <a:srgbClr val="000000"/>
                </a:solidFill>
                <a:latin typeface="Arial"/>
                <a:ea typeface="DejaVu Sans"/>
              </a:rPr>
              <a:t>GeV</a:t>
            </a:r>
            <a:endParaRPr lang="en-US" sz="1800" b="0" strike="noStrike" spc="-1" err="1">
              <a:latin typeface="Arial"/>
            </a:endParaRPr>
          </a:p>
        </p:txBody>
      </p:sp>
      <p:pic>
        <p:nvPicPr>
          <p:cNvPr id="261" name="Picture 6" descr="A diagram of a system&#10;&#10;Description automatically generated"/>
          <p:cNvPicPr/>
          <p:nvPr/>
        </p:nvPicPr>
        <p:blipFill>
          <a:blip r:embed="rId2"/>
          <a:srcRect r="-366" b="49920"/>
          <a:stretch/>
        </p:blipFill>
        <p:spPr>
          <a:xfrm>
            <a:off x="313681" y="3522640"/>
            <a:ext cx="4160870" cy="1030930"/>
          </a:xfrm>
          <a:prstGeom prst="rect">
            <a:avLst/>
          </a:prstGeom>
          <a:ln w="0">
            <a:noFill/>
          </a:ln>
        </p:spPr>
      </p:pic>
      <p:sp>
        <p:nvSpPr>
          <p:cNvPr id="5" name="Oval 4">
            <a:extLst>
              <a:ext uri="{FF2B5EF4-FFF2-40B4-BE49-F238E27FC236}">
                <a16:creationId xmlns:a16="http://schemas.microsoft.com/office/drawing/2014/main" id="{789F4C40-32D7-4B18-B261-5029E802892E}"/>
              </a:ext>
            </a:extLst>
          </p:cNvPr>
          <p:cNvSpPr/>
          <p:nvPr/>
        </p:nvSpPr>
        <p:spPr>
          <a:xfrm>
            <a:off x="2703388" y="3435421"/>
            <a:ext cx="648556" cy="1284269"/>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BDE1C9D1-BC01-BFBA-84D6-3982176ABE5D}"/>
              </a:ext>
            </a:extLst>
          </p:cNvPr>
          <p:cNvSpPr txBox="1"/>
          <p:nvPr/>
        </p:nvSpPr>
        <p:spPr>
          <a:xfrm>
            <a:off x="7024954" y="841196"/>
            <a:ext cx="174018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t>Low RF (350 MHz) SC cavities (SRF)</a:t>
            </a:r>
            <a:endParaRPr lang="en-US" dirty="0"/>
          </a:p>
        </p:txBody>
      </p:sp>
      <p:sp>
        <p:nvSpPr>
          <p:cNvPr id="7" name="TextBox 6">
            <a:extLst>
              <a:ext uri="{FF2B5EF4-FFF2-40B4-BE49-F238E27FC236}">
                <a16:creationId xmlns:a16="http://schemas.microsoft.com/office/drawing/2014/main" id="{52544BF0-E43E-1A1C-C3B0-D0B70A694CEE}"/>
              </a:ext>
            </a:extLst>
          </p:cNvPr>
          <p:cNvSpPr txBox="1"/>
          <p:nvPr/>
        </p:nvSpPr>
        <p:spPr>
          <a:xfrm>
            <a:off x="4385780" y="2029149"/>
            <a:ext cx="4327988" cy="13767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dirty="0"/>
              <a:t>Recirculating </a:t>
            </a:r>
            <a:r>
              <a:rPr lang="en-GB" sz="1400" b="1" dirty="0" err="1"/>
              <a:t>linacs</a:t>
            </a:r>
            <a:r>
              <a:rPr lang="en-GB" sz="1400" b="1" dirty="0"/>
              <a:t> (RLAs) + droplet arcs layout</a:t>
            </a:r>
            <a:endParaRPr lang="en-US" b="1" dirty="0"/>
          </a:p>
          <a:p>
            <a:pPr marL="171450" indent="-171450">
              <a:lnSpc>
                <a:spcPct val="150000"/>
              </a:lnSpc>
              <a:buFont typeface="Arial"/>
              <a:buChar char="•"/>
            </a:pPr>
            <a:r>
              <a:rPr lang="en-GB" sz="1100" dirty="0"/>
              <a:t>RLA: Compact and cost-saving layout for SRF.</a:t>
            </a:r>
          </a:p>
          <a:p>
            <a:pPr marL="171450" indent="-171450">
              <a:buFont typeface="Arial"/>
              <a:buChar char="•"/>
            </a:pPr>
            <a:r>
              <a:rPr lang="en-GB" sz="1100" err="1"/>
              <a:t>Multipass</a:t>
            </a:r>
            <a:r>
              <a:rPr lang="en-GB" sz="1100" dirty="0"/>
              <a:t> </a:t>
            </a:r>
            <a:r>
              <a:rPr lang="en-GB" sz="1100" err="1"/>
              <a:t>linac</a:t>
            </a:r>
            <a:r>
              <a:rPr lang="en-GB" sz="1100" dirty="0"/>
              <a:t> + independent arcs, designed for different energies due to different passes.</a:t>
            </a:r>
          </a:p>
          <a:p>
            <a:pPr marL="171450" indent="-171450">
              <a:lnSpc>
                <a:spcPct val="150000"/>
              </a:lnSpc>
              <a:buFont typeface="Arial"/>
              <a:buChar char="•"/>
            </a:pPr>
            <a:r>
              <a:rPr lang="en-GB" sz="1100" dirty="0"/>
              <a:t>Proposed by A. Bogacz for Neutrino factory.</a:t>
            </a:r>
          </a:p>
          <a:p>
            <a:pPr marL="171450" indent="-171450">
              <a:lnSpc>
                <a:spcPct val="150000"/>
              </a:lnSpc>
              <a:buFont typeface="Arial"/>
              <a:buChar char="•"/>
            </a:pPr>
            <a:r>
              <a:rPr lang="en-GB" sz="1100" dirty="0"/>
              <a:t>RLA1 (1.5 - 5 GeV) + RLA2 (5 – 63 GeV).</a:t>
            </a:r>
          </a:p>
        </p:txBody>
      </p:sp>
      <p:sp>
        <p:nvSpPr>
          <p:cNvPr id="8" name="TextBox 7">
            <a:extLst>
              <a:ext uri="{FF2B5EF4-FFF2-40B4-BE49-F238E27FC236}">
                <a16:creationId xmlns:a16="http://schemas.microsoft.com/office/drawing/2014/main" id="{F150718A-EC10-7BE7-BAB6-290CE73777C0}"/>
              </a:ext>
            </a:extLst>
          </p:cNvPr>
          <p:cNvSpPr txBox="1"/>
          <p:nvPr/>
        </p:nvSpPr>
        <p:spPr>
          <a:xfrm>
            <a:off x="603607" y="1958510"/>
            <a:ext cx="3364787" cy="13311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1400" b="1" dirty="0"/>
              <a:t>Single pass </a:t>
            </a:r>
            <a:r>
              <a:rPr lang="en-GB" sz="1400" b="1" dirty="0" err="1"/>
              <a:t>linac</a:t>
            </a:r>
            <a:r>
              <a:rPr lang="en-GB" sz="1400" b="1" dirty="0"/>
              <a:t> (0.25 – 1.5 GeV)</a:t>
            </a:r>
            <a:r>
              <a:rPr lang="en-GB" sz="1400" dirty="0"/>
              <a:t> </a:t>
            </a:r>
          </a:p>
          <a:p>
            <a:pPr marL="171450" indent="-171450">
              <a:buFont typeface="Arial"/>
              <a:buChar char="•"/>
            </a:pPr>
            <a:r>
              <a:rPr lang="en-GB" sz="1100" dirty="0"/>
              <a:t>Accelerates muons to sufficient relativistic  velocities for efficient acceleration in RLAs.</a:t>
            </a:r>
          </a:p>
          <a:p>
            <a:pPr marL="171450" indent="-171450">
              <a:lnSpc>
                <a:spcPct val="150000"/>
              </a:lnSpc>
              <a:buFont typeface="Arial"/>
              <a:buChar char="•"/>
            </a:pPr>
            <a:r>
              <a:rPr lang="en-GB" sz="1100" dirty="0"/>
              <a:t>Maintains phase space volume.</a:t>
            </a:r>
          </a:p>
          <a:p>
            <a:endParaRPr lang="en-GB" sz="1000" dirty="0"/>
          </a:p>
        </p:txBody>
      </p:sp>
      <p:sp>
        <p:nvSpPr>
          <p:cNvPr id="9" name="TextBox 8">
            <a:extLst>
              <a:ext uri="{FF2B5EF4-FFF2-40B4-BE49-F238E27FC236}">
                <a16:creationId xmlns:a16="http://schemas.microsoft.com/office/drawing/2014/main" id="{44D279ED-F9EC-E2F5-F5C7-79108DBEBD4A}"/>
              </a:ext>
            </a:extLst>
          </p:cNvPr>
          <p:cNvSpPr txBox="1"/>
          <p:nvPr/>
        </p:nvSpPr>
        <p:spPr>
          <a:xfrm>
            <a:off x="2408006" y="615336"/>
            <a:ext cx="3666590"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GB" sz="1100" b="1" dirty="0"/>
              <a:t>Short lifetime</a:t>
            </a:r>
            <a:r>
              <a:rPr lang="en-GB" sz="1100" dirty="0"/>
              <a:t> of muons (around </a:t>
            </a:r>
            <a:r>
              <a:rPr lang="en-GB" sz="1100" err="1"/>
              <a:t>ms</a:t>
            </a:r>
            <a:r>
              <a:rPr lang="en-GB" sz="1100" dirty="0"/>
              <a:t>), requires high average accelerating gradient.</a:t>
            </a:r>
            <a:endParaRPr lang="en-GB" sz="1100"/>
          </a:p>
          <a:p>
            <a:pPr marL="171450" indent="-171450">
              <a:buFont typeface="Arial"/>
              <a:buChar char="•"/>
            </a:pPr>
            <a:endParaRPr lang="en-GB" sz="1100" dirty="0"/>
          </a:p>
          <a:p>
            <a:pPr marL="171450" indent="-171450">
              <a:buFont typeface="Arial"/>
              <a:buChar char="•"/>
            </a:pPr>
            <a:r>
              <a:rPr lang="en-GB" sz="1100" dirty="0"/>
              <a:t>Large transverse (22.5 µm) and especially longitudinal </a:t>
            </a:r>
            <a:r>
              <a:rPr lang="en-GB" sz="1100" b="1" dirty="0"/>
              <a:t>emittances</a:t>
            </a:r>
            <a:r>
              <a:rPr lang="en-GB" sz="1100" dirty="0"/>
              <a:t> (0.0225 eVs) after the cooling.</a:t>
            </a:r>
          </a:p>
        </p:txBody>
      </p:sp>
      <p:cxnSp>
        <p:nvCxnSpPr>
          <p:cNvPr id="11" name="Straight Arrow Connector 10">
            <a:extLst>
              <a:ext uri="{FF2B5EF4-FFF2-40B4-BE49-F238E27FC236}">
                <a16:creationId xmlns:a16="http://schemas.microsoft.com/office/drawing/2014/main" id="{D469A88B-02F5-7661-ED96-D5B0392A8DF1}"/>
              </a:ext>
            </a:extLst>
          </p:cNvPr>
          <p:cNvCxnSpPr/>
          <p:nvPr/>
        </p:nvCxnSpPr>
        <p:spPr>
          <a:xfrm>
            <a:off x="6041036" y="1054964"/>
            <a:ext cx="798815" cy="25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9D73148-4949-6AE1-7F05-DE41FC7F255D}"/>
              </a:ext>
            </a:extLst>
          </p:cNvPr>
          <p:cNvSpPr txBox="1"/>
          <p:nvPr/>
        </p:nvSpPr>
        <p:spPr>
          <a:xfrm>
            <a:off x="1168685" y="873302"/>
            <a:ext cx="117510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t>Challenges</a:t>
            </a:r>
            <a:endParaRPr lang="en-GB" sz="1400" dirty="0"/>
          </a:p>
        </p:txBody>
      </p:sp>
      <p:sp>
        <p:nvSpPr>
          <p:cNvPr id="13" name="Left Brace 12">
            <a:extLst>
              <a:ext uri="{FF2B5EF4-FFF2-40B4-BE49-F238E27FC236}">
                <a16:creationId xmlns:a16="http://schemas.microsoft.com/office/drawing/2014/main" id="{EFCECFCB-1F32-0D7A-9487-71B5E139FA10}"/>
              </a:ext>
            </a:extLst>
          </p:cNvPr>
          <p:cNvSpPr/>
          <p:nvPr/>
        </p:nvSpPr>
        <p:spPr>
          <a:xfrm>
            <a:off x="2208943" y="667819"/>
            <a:ext cx="199061" cy="87972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a:extLst>
              <a:ext uri="{FF2B5EF4-FFF2-40B4-BE49-F238E27FC236}">
                <a16:creationId xmlns:a16="http://schemas.microsoft.com/office/drawing/2014/main" id="{E3D2E22F-AF13-9AD7-4607-FE10FE4B276B}"/>
              </a:ext>
            </a:extLst>
          </p:cNvPr>
          <p:cNvSpPr txBox="1"/>
          <p:nvPr/>
        </p:nvSpPr>
        <p:spPr>
          <a:xfrm>
            <a:off x="5939747" y="1059522"/>
            <a:ext cx="963202"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t>Best solution</a:t>
            </a:r>
          </a:p>
        </p:txBody>
      </p:sp>
      <p:sp>
        <p:nvSpPr>
          <p:cNvPr id="15" name="TextBox 14">
            <a:extLst>
              <a:ext uri="{FF2B5EF4-FFF2-40B4-BE49-F238E27FC236}">
                <a16:creationId xmlns:a16="http://schemas.microsoft.com/office/drawing/2014/main" id="{F98D56F7-3F5C-53A1-B4C1-CEA1BFF0BA2C}"/>
              </a:ext>
            </a:extLst>
          </p:cNvPr>
          <p:cNvSpPr txBox="1"/>
          <p:nvPr/>
        </p:nvSpPr>
        <p:spPr>
          <a:xfrm>
            <a:off x="314645" y="1720921"/>
            <a:ext cx="379501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t>Proposed architecture:</a:t>
            </a:r>
            <a:endParaRPr lang="en-US" sz="1400" dirty="0"/>
          </a:p>
        </p:txBody>
      </p:sp>
      <p:pic>
        <p:nvPicPr>
          <p:cNvPr id="16" name="Picture 15" descr="A close-up of a pair of scissors&#10;&#10;Description automatically generated">
            <a:extLst>
              <a:ext uri="{FF2B5EF4-FFF2-40B4-BE49-F238E27FC236}">
                <a16:creationId xmlns:a16="http://schemas.microsoft.com/office/drawing/2014/main" id="{4DB43AE9-26FC-B368-8515-DBFA80C9F43C}"/>
              </a:ext>
            </a:extLst>
          </p:cNvPr>
          <p:cNvPicPr>
            <a:picLocks noChangeAspect="1"/>
          </p:cNvPicPr>
          <p:nvPr/>
        </p:nvPicPr>
        <p:blipFill>
          <a:blip r:embed="rId3"/>
          <a:stretch>
            <a:fillRect/>
          </a:stretch>
        </p:blipFill>
        <p:spPr>
          <a:xfrm>
            <a:off x="5470988" y="3491365"/>
            <a:ext cx="2960242" cy="1172384"/>
          </a:xfrm>
          <a:prstGeom prst="rect">
            <a:avLst/>
          </a:prstGeom>
        </p:spPr>
      </p:pic>
      <p:cxnSp>
        <p:nvCxnSpPr>
          <p:cNvPr id="17" name="Straight Arrow Connector 16">
            <a:extLst>
              <a:ext uri="{FF2B5EF4-FFF2-40B4-BE49-F238E27FC236}">
                <a16:creationId xmlns:a16="http://schemas.microsoft.com/office/drawing/2014/main" id="{5AB46ACA-A677-BBE9-12E1-8B1BC7E09C43}"/>
              </a:ext>
            </a:extLst>
          </p:cNvPr>
          <p:cNvCxnSpPr/>
          <p:nvPr/>
        </p:nvCxnSpPr>
        <p:spPr>
          <a:xfrm>
            <a:off x="3292868" y="3745572"/>
            <a:ext cx="1871181" cy="25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36EA2C5-A2B9-2F7F-8C43-946E97E72452}"/>
              </a:ext>
            </a:extLst>
          </p:cNvPr>
          <p:cNvSpPr txBox="1"/>
          <p:nvPr/>
        </p:nvSpPr>
        <p:spPr>
          <a:xfrm>
            <a:off x="3949129" y="2029146"/>
            <a:ext cx="32106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t>+</a:t>
            </a:r>
          </a:p>
        </p:txBody>
      </p:sp>
      <p:sp>
        <p:nvSpPr>
          <p:cNvPr id="23" name="TextBox 22">
            <a:extLst>
              <a:ext uri="{FF2B5EF4-FFF2-40B4-BE49-F238E27FC236}">
                <a16:creationId xmlns:a16="http://schemas.microsoft.com/office/drawing/2014/main" id="{518F4D93-CDD7-71C4-68C8-DA9A8CE559F9}"/>
              </a:ext>
            </a:extLst>
          </p:cNvPr>
          <p:cNvSpPr txBox="1"/>
          <p:nvPr/>
        </p:nvSpPr>
        <p:spPr>
          <a:xfrm>
            <a:off x="7217595" y="3852809"/>
            <a:ext cx="1496174"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dirty="0"/>
              <a:t>Courtesy of </a:t>
            </a:r>
            <a:r>
              <a:rPr lang="en-GB" sz="1100" err="1"/>
              <a:t>A.Aksoy</a:t>
            </a:r>
            <a:endParaRPr lang="en-GB" sz="1100" dirty="0"/>
          </a:p>
        </p:txBody>
      </p:sp>
    </p:spTree>
    <p:extLst>
      <p:ext uri="{BB962C8B-B14F-4D97-AF65-F5344CB8AC3E}">
        <p14:creationId xmlns:p14="http://schemas.microsoft.com/office/powerpoint/2010/main" val="370484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2</a:t>
            </a:r>
          </a:p>
        </p:txBody>
      </p:sp>
      <p:sp>
        <p:nvSpPr>
          <p:cNvPr id="281" name="Titre 11"/>
          <p:cNvSpPr/>
          <p:nvPr/>
        </p:nvSpPr>
        <p:spPr>
          <a:xfrm>
            <a:off x="1295280" y="206280"/>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r>
              <a:rPr lang="fr-FR" sz="1800" b="0" strike="noStrike" spc="-1" dirty="0">
                <a:solidFill>
                  <a:srgbClr val="000000"/>
                </a:solidFill>
                <a:latin typeface="Arial"/>
                <a:ea typeface="DejaVu Sans"/>
              </a:rPr>
              <a:t>INTRODUCTION – PLACET2</a:t>
            </a:r>
            <a:endParaRPr lang="en-US" sz="1800" b="0" strike="noStrike" spc="-1" dirty="0">
              <a:latin typeface="Arial"/>
            </a:endParaRPr>
          </a:p>
        </p:txBody>
      </p:sp>
      <p:sp>
        <p:nvSpPr>
          <p:cNvPr id="4" name="TextBox 3">
            <a:extLst>
              <a:ext uri="{FF2B5EF4-FFF2-40B4-BE49-F238E27FC236}">
                <a16:creationId xmlns:a16="http://schemas.microsoft.com/office/drawing/2014/main" id="{624F1F12-7E0F-0FED-BF0F-25504A618D0F}"/>
              </a:ext>
            </a:extLst>
          </p:cNvPr>
          <p:cNvSpPr txBox="1"/>
          <p:nvPr/>
        </p:nvSpPr>
        <p:spPr>
          <a:xfrm>
            <a:off x="1181528" y="629292"/>
            <a:ext cx="611312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PLACET2 provides optimal simulation tools for recirculating architectures in </a:t>
            </a:r>
            <a:r>
              <a:rPr lang="en-GB" sz="1200" dirty="0" err="1">
                <a:cs typeface="Arial"/>
              </a:rPr>
              <a:t>linacs</a:t>
            </a:r>
            <a:r>
              <a:rPr lang="en-GB" sz="1200" dirty="0">
                <a:cs typeface="Arial"/>
              </a:rPr>
              <a:t>.</a:t>
            </a:r>
            <a:endParaRPr lang="en-US" dirty="0"/>
          </a:p>
        </p:txBody>
      </p:sp>
      <p:sp>
        <p:nvSpPr>
          <p:cNvPr id="5" name="Rectangle 4">
            <a:extLst>
              <a:ext uri="{FF2B5EF4-FFF2-40B4-BE49-F238E27FC236}">
                <a16:creationId xmlns:a16="http://schemas.microsoft.com/office/drawing/2014/main" id="{3131E1A0-D834-CA15-5504-90C66A34C6D3}"/>
              </a:ext>
            </a:extLst>
          </p:cNvPr>
          <p:cNvSpPr/>
          <p:nvPr/>
        </p:nvSpPr>
        <p:spPr>
          <a:xfrm>
            <a:off x="423808" y="1207213"/>
            <a:ext cx="3949129" cy="330699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t>PLACET</a:t>
            </a:r>
            <a:endParaRPr lang="en-US" sz="1400" b="1" dirty="0"/>
          </a:p>
          <a:p>
            <a:endParaRPr lang="en-GB" sz="1200" dirty="0"/>
          </a:p>
          <a:p>
            <a:pPr marL="285750" indent="-285750">
              <a:buFont typeface="Calibri"/>
              <a:buChar char="-"/>
            </a:pPr>
            <a:r>
              <a:rPr lang="en-GB" sz="1200" dirty="0"/>
              <a:t>CERN Tracking code developed for the simulation of </a:t>
            </a:r>
            <a:r>
              <a:rPr lang="en-GB" sz="1200" b="1" dirty="0"/>
              <a:t>linear accelerators</a:t>
            </a:r>
            <a:r>
              <a:rPr lang="en-GB" sz="1200" dirty="0"/>
              <a:t> developed by </a:t>
            </a:r>
            <a:r>
              <a:rPr lang="en-GB" sz="1200" dirty="0" err="1"/>
              <a:t>D.Schulte</a:t>
            </a:r>
            <a:r>
              <a:rPr lang="en-GB" sz="1200" dirty="0"/>
              <a:t> and later </a:t>
            </a:r>
            <a:r>
              <a:rPr lang="en-GB" sz="1200" dirty="0" err="1"/>
              <a:t>A.Latina</a:t>
            </a:r>
            <a:r>
              <a:rPr lang="en-GB" sz="1200" dirty="0"/>
              <a:t>.</a:t>
            </a:r>
          </a:p>
          <a:p>
            <a:endParaRPr lang="en-GB" sz="1200" dirty="0"/>
          </a:p>
          <a:p>
            <a:pPr marL="285750" indent="-285750">
              <a:buFont typeface="Calibri"/>
              <a:buChar char="-"/>
            </a:pPr>
            <a:r>
              <a:rPr lang="en-GB" sz="1200" dirty="0"/>
              <a:t>Simulates multi-particles bunches and computes CSR, </a:t>
            </a:r>
            <a:r>
              <a:rPr lang="en-GB" sz="1200" err="1"/>
              <a:t>wakefields</a:t>
            </a:r>
            <a:r>
              <a:rPr lang="en-GB" sz="1200" dirty="0"/>
              <a:t>.</a:t>
            </a:r>
          </a:p>
          <a:p>
            <a:endParaRPr lang="en-GB" sz="1200" dirty="0"/>
          </a:p>
          <a:p>
            <a:pPr marL="285750" indent="-285750">
              <a:buFont typeface="Calibri"/>
              <a:buChar char="-"/>
            </a:pPr>
            <a:r>
              <a:rPr lang="en-GB" sz="1200" dirty="0"/>
              <a:t>Used in the design of CLIC and ILC.</a:t>
            </a:r>
          </a:p>
          <a:p>
            <a:endParaRPr lang="en-GB" sz="1200" dirty="0"/>
          </a:p>
          <a:p>
            <a:pPr marL="285750" indent="-285750">
              <a:buFont typeface="Calibri"/>
              <a:buChar char="-"/>
            </a:pPr>
            <a:r>
              <a:rPr lang="en-GB" sz="1200" dirty="0"/>
              <a:t>Benchmarked against multiple codes and tested in several experimental facilities.</a:t>
            </a:r>
          </a:p>
        </p:txBody>
      </p:sp>
      <p:sp>
        <p:nvSpPr>
          <p:cNvPr id="6" name="Rectangle 5">
            <a:extLst>
              <a:ext uri="{FF2B5EF4-FFF2-40B4-BE49-F238E27FC236}">
                <a16:creationId xmlns:a16="http://schemas.microsoft.com/office/drawing/2014/main" id="{97C1B78C-CE2D-8FAD-608B-8DE95D6C1633}"/>
              </a:ext>
            </a:extLst>
          </p:cNvPr>
          <p:cNvSpPr/>
          <p:nvPr/>
        </p:nvSpPr>
        <p:spPr>
          <a:xfrm>
            <a:off x="4687584" y="1232898"/>
            <a:ext cx="3968393" cy="3281308"/>
          </a:xfrm>
          <a:prstGeom prst="rect">
            <a:avLst/>
          </a:prstGeom>
          <a:solidFill>
            <a:srgbClr val="9E050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t>PLACET2</a:t>
            </a:r>
          </a:p>
          <a:p>
            <a:pPr algn="ctr"/>
            <a:endParaRPr lang="en-GB" sz="1200" dirty="0"/>
          </a:p>
          <a:p>
            <a:pPr marL="285750" indent="-285750">
              <a:buFont typeface="Calibri"/>
              <a:buChar char="-"/>
            </a:pPr>
            <a:r>
              <a:rPr lang="en-GB" sz="1200" dirty="0"/>
              <a:t>Upgrade of PLACET that, apart from maintaining its advantages, allows to </a:t>
            </a:r>
            <a:r>
              <a:rPr lang="en-GB" sz="1200" b="1" dirty="0"/>
              <a:t>simulate several bunches of </a:t>
            </a:r>
            <a:r>
              <a:rPr lang="en-GB" sz="1200" b="1" dirty="0" err="1"/>
              <a:t>ultrarelativistic</a:t>
            </a:r>
            <a:r>
              <a:rPr lang="en-GB" sz="1200" b="1" dirty="0"/>
              <a:t> electrons in recirculating machines with complex technologies.</a:t>
            </a:r>
          </a:p>
          <a:p>
            <a:pPr marL="285750" indent="-285750">
              <a:buFont typeface="Calibri"/>
              <a:buChar char="-"/>
            </a:pPr>
            <a:endParaRPr lang="en-GB" sz="1200" b="1" dirty="0"/>
          </a:p>
          <a:p>
            <a:pPr marL="285750" indent="-285750">
              <a:buFont typeface="Calibri"/>
              <a:buChar char="-"/>
            </a:pPr>
            <a:r>
              <a:rPr lang="en-GB" sz="1200" dirty="0"/>
              <a:t>By </a:t>
            </a:r>
            <a:r>
              <a:rPr lang="en-GB" sz="1200" err="1"/>
              <a:t>A.Latina</a:t>
            </a:r>
            <a:r>
              <a:rPr lang="en-GB" sz="1200" dirty="0"/>
              <a:t>, </a:t>
            </a:r>
            <a:r>
              <a:rPr lang="en-GB" sz="1200" err="1"/>
              <a:t>R.Costa</a:t>
            </a:r>
            <a:r>
              <a:rPr lang="en-GB" sz="1200" dirty="0"/>
              <a:t> and </a:t>
            </a:r>
            <a:r>
              <a:rPr lang="en-GB" sz="1200" err="1"/>
              <a:t>D.Pellegrini</a:t>
            </a:r>
            <a:r>
              <a:rPr lang="en-GB" sz="1200" dirty="0"/>
              <a:t>.</a:t>
            </a:r>
          </a:p>
          <a:p>
            <a:endParaRPr lang="en-GB" sz="1200" dirty="0"/>
          </a:p>
          <a:p>
            <a:pPr marL="285750" indent="-285750">
              <a:buFont typeface="Calibri"/>
              <a:buChar char="-"/>
            </a:pPr>
            <a:r>
              <a:rPr lang="en-GB" sz="1200" dirty="0"/>
              <a:t>Used in the design of the CLIC Drive Beam Recombination Complex (DBRC) and energy recovery </a:t>
            </a:r>
            <a:r>
              <a:rPr lang="en-GB" sz="1200" err="1"/>
              <a:t>linacs</a:t>
            </a:r>
            <a:r>
              <a:rPr lang="en-GB" sz="1200" dirty="0"/>
              <a:t> (</a:t>
            </a:r>
            <a:r>
              <a:rPr lang="en-GB" sz="1200" err="1"/>
              <a:t>LHeC</a:t>
            </a:r>
            <a:r>
              <a:rPr lang="en-GB" sz="1200" dirty="0"/>
              <a:t> and Perle).</a:t>
            </a:r>
          </a:p>
          <a:p>
            <a:endParaRPr lang="en-GB" sz="1200" dirty="0"/>
          </a:p>
          <a:p>
            <a:pPr marL="285750" indent="-285750">
              <a:buFont typeface="Calibri"/>
              <a:buChar char="-"/>
            </a:pPr>
            <a:r>
              <a:rPr lang="en-GB" sz="1200" b="1" dirty="0"/>
              <a:t>Next step: Simulation of the RLAs in the Muon Collider.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1">
            <a:extLst>
              <a:ext uri="{FF2B5EF4-FFF2-40B4-BE49-F238E27FC236}">
                <a16:creationId xmlns:a16="http://schemas.microsoft.com/office/drawing/2014/main" id="{A94A5BE6-BA40-9757-ABDE-6E7A57480ABA}"/>
              </a:ext>
            </a:extLst>
          </p:cNvPr>
          <p:cNvSpPr/>
          <p:nvPr/>
        </p:nvSpPr>
        <p:spPr>
          <a:xfrm>
            <a:off x="1295280" y="206280"/>
            <a:ext cx="7328413"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z="1800" b="0" strike="noStrike" spc="-1" dirty="0">
                <a:solidFill>
                  <a:srgbClr val="000000"/>
                </a:solidFill>
                <a:latin typeface="Arial"/>
                <a:ea typeface="DejaVu Sans"/>
              </a:rPr>
              <a:t>INTRODUCTION – PLACET2 Example</a:t>
            </a:r>
            <a:r>
              <a:rPr lang="fr-FR" spc="-1" dirty="0">
                <a:solidFill>
                  <a:srgbClr val="000000"/>
                </a:solidFill>
                <a:latin typeface="Arial"/>
                <a:ea typeface="DejaVu Sans"/>
              </a:rPr>
              <a:t>: CLIC DBRC</a:t>
            </a:r>
            <a:endParaRPr lang="en-US" sz="1800" b="0" strike="noStrike" spc="-1" dirty="0">
              <a:solidFill>
                <a:srgbClr val="FF0000"/>
              </a:solidFill>
              <a:latin typeface="Arial"/>
            </a:endParaRPr>
          </a:p>
        </p:txBody>
      </p:sp>
      <p:sp>
        <p:nvSpPr>
          <p:cNvPr id="4" name="TextBox 3">
            <a:extLst>
              <a:ext uri="{FF2B5EF4-FFF2-40B4-BE49-F238E27FC236}">
                <a16:creationId xmlns:a16="http://schemas.microsoft.com/office/drawing/2014/main" id="{FCB3C905-D96D-FE7B-6861-410C85307545}"/>
              </a:ext>
            </a:extLst>
          </p:cNvPr>
          <p:cNvSpPr txBox="1"/>
          <p:nvPr/>
        </p:nvSpPr>
        <p:spPr>
          <a:xfrm>
            <a:off x="1203119" y="558658"/>
            <a:ext cx="770889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PLACET2 was used in the simulation of CLIC Drive Beam Recombination Complex (CLIC DBRC).</a:t>
            </a:r>
            <a:br>
              <a:rPr lang="en-GB" sz="1200" dirty="0">
                <a:latin typeface="Arial"/>
                <a:cs typeface="Arial"/>
              </a:rPr>
            </a:br>
            <a:endParaRPr lang="en-GB" sz="1200">
              <a:latin typeface="Arial"/>
              <a:cs typeface="Arial"/>
            </a:endParaRPr>
          </a:p>
        </p:txBody>
      </p:sp>
      <p:sp>
        <p:nvSpPr>
          <p:cNvPr id="5" name="Espace réservé du numéro de diapositive 3">
            <a:extLst>
              <a:ext uri="{FF2B5EF4-FFF2-40B4-BE49-F238E27FC236}">
                <a16:creationId xmlns:a16="http://schemas.microsoft.com/office/drawing/2014/main" id="{4BF67B59-71B5-989C-730A-9AEBB2102FEA}"/>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3</a:t>
            </a:r>
            <a:endParaRPr lang="en-US" dirty="0"/>
          </a:p>
        </p:txBody>
      </p:sp>
      <p:pic>
        <p:nvPicPr>
          <p:cNvPr id="2" name="Picture 1" descr="A diagram of a machine&#10;&#10;Description automatically generated">
            <a:extLst>
              <a:ext uri="{FF2B5EF4-FFF2-40B4-BE49-F238E27FC236}">
                <a16:creationId xmlns:a16="http://schemas.microsoft.com/office/drawing/2014/main" id="{408889D9-A3D3-C4A1-F46D-9E354CB92DAA}"/>
              </a:ext>
            </a:extLst>
          </p:cNvPr>
          <p:cNvPicPr>
            <a:picLocks noChangeAspect="1"/>
          </p:cNvPicPr>
          <p:nvPr/>
        </p:nvPicPr>
        <p:blipFill>
          <a:blip r:embed="rId2"/>
          <a:stretch>
            <a:fillRect/>
          </a:stretch>
        </p:blipFill>
        <p:spPr>
          <a:xfrm>
            <a:off x="597185" y="1493179"/>
            <a:ext cx="3184990" cy="1694806"/>
          </a:xfrm>
          <a:prstGeom prst="rect">
            <a:avLst/>
          </a:prstGeom>
        </p:spPr>
      </p:pic>
      <p:sp>
        <p:nvSpPr>
          <p:cNvPr id="7" name="TextBox 6">
            <a:extLst>
              <a:ext uri="{FF2B5EF4-FFF2-40B4-BE49-F238E27FC236}">
                <a16:creationId xmlns:a16="http://schemas.microsoft.com/office/drawing/2014/main" id="{5A00CA84-578B-E5DC-1269-D3096A680AA9}"/>
              </a:ext>
            </a:extLst>
          </p:cNvPr>
          <p:cNvSpPr txBox="1"/>
          <p:nvPr/>
        </p:nvSpPr>
        <p:spPr>
          <a:xfrm>
            <a:off x="1200791" y="918253"/>
            <a:ext cx="658830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CLIC DBRC recombines 24 bunches for different paths, i.e. some bunches will do 4 turns in the CR1, others do 3 turns... and so on.</a:t>
            </a:r>
            <a:endParaRPr lang="en-US" dirty="0"/>
          </a:p>
        </p:txBody>
      </p:sp>
      <p:sp>
        <p:nvSpPr>
          <p:cNvPr id="10" name="TextBox 9">
            <a:extLst>
              <a:ext uri="{FF2B5EF4-FFF2-40B4-BE49-F238E27FC236}">
                <a16:creationId xmlns:a16="http://schemas.microsoft.com/office/drawing/2014/main" id="{1A4B7DAF-F1FF-C86B-5C01-1C66ECAEE764}"/>
              </a:ext>
            </a:extLst>
          </p:cNvPr>
          <p:cNvSpPr txBox="1"/>
          <p:nvPr/>
        </p:nvSpPr>
        <p:spPr>
          <a:xfrm>
            <a:off x="667819" y="3300573"/>
            <a:ext cx="3236359"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t>PLACET (and other LINAC codes)</a:t>
            </a:r>
          </a:p>
          <a:p>
            <a:pPr marL="171450" indent="-171450">
              <a:buFont typeface="Arial"/>
              <a:buChar char="•"/>
            </a:pPr>
            <a:endParaRPr lang="en-GB" sz="1200" b="1" dirty="0"/>
          </a:p>
          <a:p>
            <a:pPr marL="171450" indent="-171450">
              <a:buFont typeface="Arial"/>
              <a:buChar char="•"/>
            </a:pPr>
            <a:r>
              <a:rPr lang="en-GB" sz="1200" dirty="0"/>
              <a:t>Define 24 different lattices.</a:t>
            </a:r>
            <a:endParaRPr lang="en-US" sz="1200" dirty="0"/>
          </a:p>
          <a:p>
            <a:endParaRPr lang="en-GB" sz="1200" dirty="0"/>
          </a:p>
          <a:p>
            <a:pPr marL="171450" indent="-171450">
              <a:buFont typeface="Arial"/>
              <a:buChar char="•"/>
            </a:pPr>
            <a:r>
              <a:rPr lang="en-GB" sz="1200" dirty="0"/>
              <a:t>No possible to simulate long range bunch-to-bunch effects.</a:t>
            </a:r>
          </a:p>
        </p:txBody>
      </p:sp>
      <p:sp>
        <p:nvSpPr>
          <p:cNvPr id="11" name="TextBox 10">
            <a:extLst>
              <a:ext uri="{FF2B5EF4-FFF2-40B4-BE49-F238E27FC236}">
                <a16:creationId xmlns:a16="http://schemas.microsoft.com/office/drawing/2014/main" id="{31D356F0-2FF8-FE6A-D5E0-A5DC8B18D0DD}"/>
              </a:ext>
            </a:extLst>
          </p:cNvPr>
          <p:cNvSpPr txBox="1"/>
          <p:nvPr/>
        </p:nvSpPr>
        <p:spPr>
          <a:xfrm>
            <a:off x="4469257" y="3300572"/>
            <a:ext cx="4122504"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t>PLACET2</a:t>
            </a:r>
            <a:endParaRPr lang="en-GB" sz="1200" dirty="0"/>
          </a:p>
          <a:p>
            <a:endParaRPr lang="en-GB" sz="1200" b="1" dirty="0"/>
          </a:p>
          <a:p>
            <a:pPr marL="171450" indent="-171450">
              <a:buFont typeface="Arial"/>
              <a:buChar char="•"/>
            </a:pPr>
            <a:r>
              <a:rPr lang="en-GB" sz="1200" dirty="0"/>
              <a:t>Defines the machine only once and runs the bunches simultaneously.</a:t>
            </a:r>
            <a:endParaRPr lang="en-GB" dirty="0"/>
          </a:p>
          <a:p>
            <a:endParaRPr lang="en-GB" sz="1200" dirty="0"/>
          </a:p>
          <a:p>
            <a:pPr marL="171450" indent="-171450">
              <a:buFont typeface="Arial"/>
              <a:buChar char="•"/>
            </a:pPr>
            <a:r>
              <a:rPr lang="en-GB" sz="1200" dirty="0"/>
              <a:t>Can simulate realistically long range bunch-to-bunch effects.</a:t>
            </a:r>
          </a:p>
        </p:txBody>
      </p:sp>
      <p:pic>
        <p:nvPicPr>
          <p:cNvPr id="13" name="Picture 12" descr="A diagram of a graph and a diagram of a graph&#10;&#10;Description automatically generated">
            <a:extLst>
              <a:ext uri="{FF2B5EF4-FFF2-40B4-BE49-F238E27FC236}">
                <a16:creationId xmlns:a16="http://schemas.microsoft.com/office/drawing/2014/main" id="{1D000B3D-81D3-43D3-F39B-D6423E5D5B9C}"/>
              </a:ext>
            </a:extLst>
          </p:cNvPr>
          <p:cNvPicPr/>
          <p:nvPr/>
        </p:nvPicPr>
        <p:blipFill>
          <a:blip r:embed="rId3"/>
          <a:stretch/>
        </p:blipFill>
        <p:spPr>
          <a:xfrm>
            <a:off x="4338824" y="1492390"/>
            <a:ext cx="3740506" cy="1689379"/>
          </a:xfrm>
          <a:prstGeom prst="rect">
            <a:avLst/>
          </a:prstGeom>
          <a:ln w="0">
            <a:noFill/>
          </a:ln>
        </p:spPr>
      </p:pic>
      <p:sp>
        <p:nvSpPr>
          <p:cNvPr id="14" name="TextBox 13">
            <a:extLst>
              <a:ext uri="{FF2B5EF4-FFF2-40B4-BE49-F238E27FC236}">
                <a16:creationId xmlns:a16="http://schemas.microsoft.com/office/drawing/2014/main" id="{61278590-32B7-801B-0D55-F6C802F6F4F2}"/>
              </a:ext>
            </a:extLst>
          </p:cNvPr>
          <p:cNvSpPr txBox="1"/>
          <p:nvPr/>
        </p:nvSpPr>
        <p:spPr>
          <a:xfrm>
            <a:off x="6787364" y="1342061"/>
            <a:ext cx="1515438"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dirty="0"/>
              <a:t>Courtesy of </a:t>
            </a:r>
            <a:r>
              <a:rPr lang="en-GB" sz="1100" err="1"/>
              <a:t>R.Costa</a:t>
            </a:r>
            <a:endParaRPr lang="en-GB" sz="1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4</a:t>
            </a:r>
            <a:endParaRPr lang="en-US" dirty="0"/>
          </a:p>
        </p:txBody>
      </p:sp>
      <p:sp>
        <p:nvSpPr>
          <p:cNvPr id="259" name="Titre 11"/>
          <p:cNvSpPr/>
          <p:nvPr/>
        </p:nvSpPr>
        <p:spPr>
          <a:xfrm>
            <a:off x="1229234" y="198027"/>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z="1800" b="0" strike="noStrike" spc="-1" dirty="0">
                <a:solidFill>
                  <a:srgbClr val="000000"/>
                </a:solidFill>
                <a:latin typeface="Arial"/>
                <a:ea typeface="DejaVu Sans"/>
              </a:rPr>
              <a:t>INTRODUCTION – </a:t>
            </a:r>
            <a:r>
              <a:rPr lang="fr-FR" spc="-1" dirty="0" err="1">
                <a:solidFill>
                  <a:srgbClr val="000000"/>
                </a:solidFill>
                <a:latin typeface="Arial"/>
                <a:ea typeface="DejaVu Sans"/>
              </a:rPr>
              <a:t>Dogbone</a:t>
            </a:r>
            <a:r>
              <a:rPr lang="fr-FR" spc="-1" dirty="0">
                <a:solidFill>
                  <a:srgbClr val="000000"/>
                </a:solidFill>
                <a:latin typeface="Arial"/>
                <a:ea typeface="DejaVu Sans"/>
              </a:rPr>
              <a:t> </a:t>
            </a:r>
            <a:r>
              <a:rPr lang="fr-FR" spc="-1" dirty="0" err="1">
                <a:solidFill>
                  <a:srgbClr val="000000"/>
                </a:solidFill>
                <a:latin typeface="Arial"/>
                <a:ea typeface="DejaVu Sans"/>
              </a:rPr>
              <a:t>subsytem</a:t>
            </a:r>
            <a:r>
              <a:rPr lang="fr-FR" spc="-1" dirty="0">
                <a:solidFill>
                  <a:srgbClr val="000000"/>
                </a:solidFill>
                <a:latin typeface="Arial"/>
                <a:ea typeface="DejaVu Sans"/>
              </a:rPr>
              <a:t>.</a:t>
            </a:r>
            <a:endParaRPr lang="en-US" sz="1800" b="0" strike="noStrike" spc="-1" dirty="0" err="1">
              <a:latin typeface="Arial"/>
            </a:endParaRPr>
          </a:p>
        </p:txBody>
      </p:sp>
      <p:sp>
        <p:nvSpPr>
          <p:cNvPr id="6" name="TextBox 5">
            <a:extLst>
              <a:ext uri="{FF2B5EF4-FFF2-40B4-BE49-F238E27FC236}">
                <a16:creationId xmlns:a16="http://schemas.microsoft.com/office/drawing/2014/main" id="{D1A93580-050D-D5A8-A9D4-804174685E43}"/>
              </a:ext>
            </a:extLst>
          </p:cNvPr>
          <p:cNvSpPr txBox="1"/>
          <p:nvPr/>
        </p:nvSpPr>
        <p:spPr>
          <a:xfrm>
            <a:off x="539393" y="1168686"/>
            <a:ext cx="7898256" cy="25511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1200" dirty="0"/>
              <a:t>The RLA proposed layout is characterized by the following statements:</a:t>
            </a:r>
          </a:p>
          <a:p>
            <a:pPr marL="228600" indent="-228600">
              <a:lnSpc>
                <a:spcPct val="150000"/>
              </a:lnSpc>
              <a:buAutoNum type="arabicParenR"/>
            </a:pPr>
            <a:r>
              <a:rPr lang="en-GB" sz="1200" b="1" dirty="0"/>
              <a:t>Interleaved µ+ µ- bunches,</a:t>
            </a:r>
            <a:r>
              <a:rPr lang="en-GB" sz="1200" dirty="0"/>
              <a:t> separated by half RF wavelength. We have different bunches of different particles.</a:t>
            </a:r>
            <a:endParaRPr lang="en-GB" sz="1200">
              <a:cs typeface="Arial"/>
            </a:endParaRPr>
          </a:p>
          <a:p>
            <a:pPr>
              <a:lnSpc>
                <a:spcPct val="150000"/>
              </a:lnSpc>
            </a:pPr>
            <a:r>
              <a:rPr lang="en-GB" sz="1200" b="1" dirty="0">
                <a:cs typeface="Arial"/>
              </a:rPr>
              <a:t>2) Same beamline for µ+ and µ-.</a:t>
            </a:r>
            <a:endParaRPr lang="en-GB" sz="1200" b="1" dirty="0"/>
          </a:p>
          <a:p>
            <a:pPr marL="171450" indent="-171450">
              <a:lnSpc>
                <a:spcPct val="150000"/>
              </a:lnSpc>
              <a:buFont typeface="Arial"/>
              <a:buChar char="•"/>
            </a:pPr>
            <a:r>
              <a:rPr lang="en-GB" sz="1200" dirty="0"/>
              <a:t>RLA: µ+ µ- bunches with same direction.</a:t>
            </a:r>
          </a:p>
          <a:p>
            <a:pPr>
              <a:lnSpc>
                <a:spcPct val="150000"/>
              </a:lnSpc>
            </a:pPr>
            <a:r>
              <a:rPr lang="en-GB" sz="1200" dirty="0"/>
              <a:t>           </a:t>
            </a:r>
            <a:r>
              <a:rPr lang="en-GB" sz="1200" i="1" dirty="0"/>
              <a:t>While a µ+ bunch feels a focusing effect, a µ- bunch feels a defocusing effect.</a:t>
            </a:r>
          </a:p>
          <a:p>
            <a:pPr marL="171450" indent="-171450">
              <a:lnSpc>
                <a:spcPct val="150000"/>
              </a:lnSpc>
              <a:buFont typeface="Arial"/>
              <a:buChar char="•"/>
            </a:pPr>
            <a:r>
              <a:rPr lang="en-GB" sz="1200" dirty="0"/>
              <a:t>Droplet arc: µ+ and µ- bunches with opposite direction. </a:t>
            </a:r>
            <a:r>
              <a:rPr lang="en-GB" sz="1200" b="1" dirty="0"/>
              <a:t>Crossing points.</a:t>
            </a:r>
          </a:p>
          <a:p>
            <a:pPr>
              <a:lnSpc>
                <a:spcPct val="150000"/>
              </a:lnSpc>
            </a:pPr>
            <a:r>
              <a:rPr lang="en-GB" sz="1200" dirty="0"/>
              <a:t>           </a:t>
            </a:r>
            <a:r>
              <a:rPr lang="en-GB" sz="1200" i="1" dirty="0"/>
              <a:t>They will feel the same optics, as they have different sing and direction.</a:t>
            </a:r>
          </a:p>
          <a:p>
            <a:pPr>
              <a:lnSpc>
                <a:spcPct val="150000"/>
              </a:lnSpc>
            </a:pPr>
            <a:r>
              <a:rPr lang="en-GB" sz="1200" b="1" dirty="0">
                <a:cs typeface="Arial"/>
              </a:rPr>
              <a:t>3) Non-</a:t>
            </a:r>
            <a:r>
              <a:rPr lang="en-GB" sz="1200" b="1" dirty="0" err="1">
                <a:cs typeface="Arial"/>
              </a:rPr>
              <a:t>ultrarelativistic</a:t>
            </a:r>
            <a:r>
              <a:rPr lang="en-GB" sz="1200" b="1" dirty="0">
                <a:cs typeface="Arial"/>
              </a:rPr>
              <a:t> muons.</a:t>
            </a:r>
          </a:p>
          <a:p>
            <a:pPr>
              <a:lnSpc>
                <a:spcPct val="150000"/>
              </a:lnSpc>
            </a:pPr>
            <a:r>
              <a:rPr lang="en-GB" sz="1200" b="1" dirty="0">
                <a:cs typeface="Arial"/>
              </a:rPr>
              <a:t>4) High intensity beams. </a:t>
            </a:r>
          </a:p>
        </p:txBody>
      </p:sp>
      <p:grpSp>
        <p:nvGrpSpPr>
          <p:cNvPr id="16" name="Group 15">
            <a:extLst>
              <a:ext uri="{FF2B5EF4-FFF2-40B4-BE49-F238E27FC236}">
                <a16:creationId xmlns:a16="http://schemas.microsoft.com/office/drawing/2014/main" id="{1D8CDE69-B3EF-96EE-EEE8-D656CD644A75}"/>
              </a:ext>
            </a:extLst>
          </p:cNvPr>
          <p:cNvGrpSpPr/>
          <p:nvPr/>
        </p:nvGrpSpPr>
        <p:grpSpPr>
          <a:xfrm>
            <a:off x="3630854" y="3457232"/>
            <a:ext cx="4944439" cy="1370803"/>
            <a:chOff x="1425539" y="2778915"/>
            <a:chExt cx="4944439" cy="1370803"/>
          </a:xfrm>
        </p:grpSpPr>
        <p:grpSp>
          <p:nvGrpSpPr>
            <p:cNvPr id="4" name="Group 3">
              <a:extLst>
                <a:ext uri="{FF2B5EF4-FFF2-40B4-BE49-F238E27FC236}">
                  <a16:creationId xmlns:a16="http://schemas.microsoft.com/office/drawing/2014/main" id="{1394749D-B2C4-499C-3958-B954D41B9694}"/>
                </a:ext>
              </a:extLst>
            </p:cNvPr>
            <p:cNvGrpSpPr/>
            <p:nvPr/>
          </p:nvGrpSpPr>
          <p:grpSpPr>
            <a:xfrm>
              <a:off x="1425539" y="2778915"/>
              <a:ext cx="4944439" cy="1370803"/>
              <a:chOff x="410966" y="1680865"/>
              <a:chExt cx="4944439" cy="1370803"/>
            </a:xfrm>
          </p:grpSpPr>
          <p:pic>
            <p:nvPicPr>
              <p:cNvPr id="2" name="Picture 1" descr="A green line with red and blue arrows&#10;&#10;Description automatically generated">
                <a:extLst>
                  <a:ext uri="{FF2B5EF4-FFF2-40B4-BE49-F238E27FC236}">
                    <a16:creationId xmlns:a16="http://schemas.microsoft.com/office/drawing/2014/main" id="{B2737EC5-AC44-AA85-9E85-4C179E4FF951}"/>
                  </a:ext>
                </a:extLst>
              </p:cNvPr>
              <p:cNvPicPr>
                <a:picLocks noChangeAspect="1"/>
              </p:cNvPicPr>
              <p:nvPr/>
            </p:nvPicPr>
            <p:blipFill>
              <a:blip r:embed="rId2"/>
              <a:stretch>
                <a:fillRect/>
              </a:stretch>
            </p:blipFill>
            <p:spPr>
              <a:xfrm>
                <a:off x="410966" y="1680865"/>
                <a:ext cx="4944439" cy="1370803"/>
              </a:xfrm>
              <a:prstGeom prst="rect">
                <a:avLst/>
              </a:prstGeom>
            </p:spPr>
          </p:pic>
          <p:sp>
            <p:nvSpPr>
              <p:cNvPr id="3" name="Rectangle 2">
                <a:extLst>
                  <a:ext uri="{FF2B5EF4-FFF2-40B4-BE49-F238E27FC236}">
                    <a16:creationId xmlns:a16="http://schemas.microsoft.com/office/drawing/2014/main" id="{2695E667-B416-1E91-B8F3-7D7E8A34ACC5}"/>
                  </a:ext>
                </a:extLst>
              </p:cNvPr>
              <p:cNvSpPr/>
              <p:nvPr/>
            </p:nvSpPr>
            <p:spPr>
              <a:xfrm>
                <a:off x="2440112" y="2035567"/>
                <a:ext cx="1220056" cy="1862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75B2075-4A45-F95C-FD6F-C4E0CE0F86FB}"/>
                  </a:ext>
                </a:extLst>
              </p:cNvPr>
              <p:cNvSpPr/>
              <p:nvPr/>
            </p:nvSpPr>
            <p:spPr>
              <a:xfrm>
                <a:off x="2491482" y="2363055"/>
                <a:ext cx="1220056" cy="1862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A8B85E9F-E768-932B-5AF2-690F987DB325}"/>
                  </a:ext>
                </a:extLst>
              </p:cNvPr>
              <p:cNvCxnSpPr/>
              <p:nvPr/>
            </p:nvCxnSpPr>
            <p:spPr>
              <a:xfrm>
                <a:off x="2441941" y="2419714"/>
                <a:ext cx="1286836" cy="2569"/>
              </a:xfrm>
              <a:prstGeom prst="straightConnector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 name="Arrow: Curved Up 4">
              <a:extLst>
                <a:ext uri="{FF2B5EF4-FFF2-40B4-BE49-F238E27FC236}">
                  <a16:creationId xmlns:a16="http://schemas.microsoft.com/office/drawing/2014/main" id="{785366B0-1A63-315D-983F-2F6CC3802B84}"/>
                </a:ext>
              </a:extLst>
            </p:cNvPr>
            <p:cNvSpPr/>
            <p:nvPr/>
          </p:nvSpPr>
          <p:spPr>
            <a:xfrm rot="-10440000" flipH="1" flipV="1">
              <a:off x="4932298" y="3706045"/>
              <a:ext cx="719190" cy="199061"/>
            </a:xfrm>
            <a:prstGeom prst="curvedUpArrow">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Arrow: Curved Up 8">
              <a:extLst>
                <a:ext uri="{FF2B5EF4-FFF2-40B4-BE49-F238E27FC236}">
                  <a16:creationId xmlns:a16="http://schemas.microsoft.com/office/drawing/2014/main" id="{769F7173-DB69-CB8A-6EAA-7ED105D2F5FD}"/>
                </a:ext>
              </a:extLst>
            </p:cNvPr>
            <p:cNvSpPr/>
            <p:nvPr/>
          </p:nvSpPr>
          <p:spPr>
            <a:xfrm flipV="1">
              <a:off x="4922219" y="3159418"/>
              <a:ext cx="757721" cy="224746"/>
            </a:xfrm>
            <a:prstGeom prst="curvedUp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Right 10">
              <a:extLst>
                <a:ext uri="{FF2B5EF4-FFF2-40B4-BE49-F238E27FC236}">
                  <a16:creationId xmlns:a16="http://schemas.microsoft.com/office/drawing/2014/main" id="{512681FD-5474-6D43-A52A-64414CA85183}"/>
                </a:ext>
              </a:extLst>
            </p:cNvPr>
            <p:cNvSpPr/>
            <p:nvPr/>
          </p:nvSpPr>
          <p:spPr>
            <a:xfrm>
              <a:off x="3615360" y="3383446"/>
              <a:ext cx="488022" cy="64213"/>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C8692D23-5151-69CD-5EA0-70035CA34400}"/>
                </a:ext>
              </a:extLst>
            </p:cNvPr>
            <p:cNvSpPr/>
            <p:nvPr/>
          </p:nvSpPr>
          <p:spPr>
            <a:xfrm>
              <a:off x="3615359" y="3550400"/>
              <a:ext cx="488022" cy="64213"/>
            </a:xfrm>
            <a:prstGeom prst="rightArrow">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Box 6">
            <a:extLst>
              <a:ext uri="{FF2B5EF4-FFF2-40B4-BE49-F238E27FC236}">
                <a16:creationId xmlns:a16="http://schemas.microsoft.com/office/drawing/2014/main" id="{47F351F1-9C7B-AF2E-2081-950B70BB6597}"/>
              </a:ext>
            </a:extLst>
          </p:cNvPr>
          <p:cNvSpPr txBox="1"/>
          <p:nvPr/>
        </p:nvSpPr>
        <p:spPr>
          <a:xfrm>
            <a:off x="1181528" y="500864"/>
            <a:ext cx="602964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t>To understand better the RLA layout, let's analyse in deep RLA2.</a:t>
            </a:r>
          </a:p>
        </p:txBody>
      </p:sp>
      <p:sp>
        <p:nvSpPr>
          <p:cNvPr id="8" name="TextBox 7">
            <a:extLst>
              <a:ext uri="{FF2B5EF4-FFF2-40B4-BE49-F238E27FC236}">
                <a16:creationId xmlns:a16="http://schemas.microsoft.com/office/drawing/2014/main" id="{0EE7E0DE-9616-CDB8-01F7-A3617BB648E1}"/>
              </a:ext>
            </a:extLst>
          </p:cNvPr>
          <p:cNvSpPr txBox="1"/>
          <p:nvPr/>
        </p:nvSpPr>
        <p:spPr>
          <a:xfrm>
            <a:off x="6152657" y="3537549"/>
            <a:ext cx="1412696"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50" dirty="0"/>
              <a:t>Courtesy of </a:t>
            </a:r>
            <a:r>
              <a:rPr lang="en-GB" sz="1050" err="1"/>
              <a:t>A.Aksoy</a:t>
            </a:r>
            <a:endParaRPr lang="en-GB" sz="1050"/>
          </a:p>
        </p:txBody>
      </p:sp>
    </p:spTree>
    <p:extLst>
      <p:ext uri="{BB962C8B-B14F-4D97-AF65-F5344CB8AC3E}">
        <p14:creationId xmlns:p14="http://schemas.microsoft.com/office/powerpoint/2010/main" val="507255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Espace réservé du numéro de diapositive 3"/>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5</a:t>
            </a:r>
            <a:endParaRPr lang="en-US" dirty="0"/>
          </a:p>
        </p:txBody>
      </p:sp>
      <p:sp>
        <p:nvSpPr>
          <p:cNvPr id="259" name="Titre 11"/>
          <p:cNvSpPr/>
          <p:nvPr/>
        </p:nvSpPr>
        <p:spPr>
          <a:xfrm>
            <a:off x="1229234" y="198027"/>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z="1800" b="0" strike="noStrike" spc="-1" dirty="0">
                <a:solidFill>
                  <a:srgbClr val="000000"/>
                </a:solidFill>
                <a:latin typeface="Arial"/>
                <a:ea typeface="DejaVu Sans"/>
              </a:rPr>
              <a:t>INTRODUCTION – </a:t>
            </a:r>
            <a:r>
              <a:rPr lang="fr-FR" spc="-1" dirty="0">
                <a:solidFill>
                  <a:srgbClr val="000000"/>
                </a:solidFill>
                <a:latin typeface="Arial"/>
                <a:ea typeface="DejaVu Sans"/>
              </a:rPr>
              <a:t>Challenges.</a:t>
            </a:r>
            <a:endParaRPr lang="en-US" sz="1800" b="0" strike="noStrike" spc="-1" dirty="0" err="1">
              <a:latin typeface="Arial"/>
            </a:endParaRPr>
          </a:p>
        </p:txBody>
      </p:sp>
      <p:sp>
        <p:nvSpPr>
          <p:cNvPr id="6" name="TextBox 5">
            <a:extLst>
              <a:ext uri="{FF2B5EF4-FFF2-40B4-BE49-F238E27FC236}">
                <a16:creationId xmlns:a16="http://schemas.microsoft.com/office/drawing/2014/main" id="{D1A93580-050D-D5A8-A9D4-804174685E43}"/>
              </a:ext>
            </a:extLst>
          </p:cNvPr>
          <p:cNvSpPr txBox="1"/>
          <p:nvPr/>
        </p:nvSpPr>
        <p:spPr>
          <a:xfrm>
            <a:off x="403822" y="1057276"/>
            <a:ext cx="8090896" cy="36591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1200" dirty="0">
                <a:cs typeface="Arial"/>
              </a:rPr>
              <a:t>PLACET2, that was thought for simulating </a:t>
            </a:r>
            <a:r>
              <a:rPr lang="en-GB" sz="1200" dirty="0" err="1">
                <a:cs typeface="Arial"/>
              </a:rPr>
              <a:t>ultrarelativistic</a:t>
            </a:r>
            <a:r>
              <a:rPr lang="en-GB" sz="1200" dirty="0">
                <a:cs typeface="Arial"/>
              </a:rPr>
              <a:t> electrons in linear accelerators with complex topologies, </a:t>
            </a:r>
            <a:r>
              <a:rPr lang="en-GB" sz="1200" b="1" dirty="0">
                <a:cs typeface="Arial"/>
              </a:rPr>
              <a:t>has to be upgraded </a:t>
            </a:r>
            <a:r>
              <a:rPr lang="en-GB" sz="1200" dirty="0">
                <a:cs typeface="Arial"/>
              </a:rPr>
              <a:t>in able to meet the following requirements:</a:t>
            </a:r>
          </a:p>
          <a:p>
            <a:pPr>
              <a:lnSpc>
                <a:spcPct val="150000"/>
              </a:lnSpc>
            </a:pPr>
            <a:endParaRPr lang="en-GB" sz="1200" dirty="0">
              <a:solidFill>
                <a:srgbClr val="0070C0"/>
              </a:solidFill>
              <a:cs typeface="Arial"/>
            </a:endParaRPr>
          </a:p>
          <a:p>
            <a:pPr marL="228600" indent="-228600">
              <a:lnSpc>
                <a:spcPct val="150000"/>
              </a:lnSpc>
              <a:buAutoNum type="arabicParenR"/>
            </a:pPr>
            <a:r>
              <a:rPr lang="en-GB" sz="1200" dirty="0">
                <a:solidFill>
                  <a:srgbClr val="0070C0"/>
                </a:solidFill>
                <a:cs typeface="Arial"/>
              </a:rPr>
              <a:t>Simulation of non-</a:t>
            </a:r>
            <a:r>
              <a:rPr lang="en-GB" sz="1200" dirty="0" err="1">
                <a:solidFill>
                  <a:srgbClr val="0070C0"/>
                </a:solidFill>
                <a:cs typeface="Arial"/>
              </a:rPr>
              <a:t>ultrarelativistic</a:t>
            </a:r>
            <a:r>
              <a:rPr lang="en-GB" sz="1200" dirty="0">
                <a:solidFill>
                  <a:srgbClr val="0070C0"/>
                </a:solidFill>
                <a:cs typeface="Arial"/>
              </a:rPr>
              <a:t> muons.</a:t>
            </a:r>
            <a:endParaRPr lang="en-GB" sz="2000" dirty="0">
              <a:solidFill>
                <a:srgbClr val="0070C0"/>
              </a:solidFill>
            </a:endParaRPr>
          </a:p>
          <a:p>
            <a:pPr lvl="1">
              <a:lnSpc>
                <a:spcPct val="150000"/>
              </a:lnSpc>
            </a:pPr>
            <a:r>
              <a:rPr lang="en-GB" sz="1200" dirty="0">
                <a:solidFill>
                  <a:srgbClr val="0070C0"/>
                </a:solidFill>
                <a:cs typeface="Arial"/>
              </a:rPr>
              <a:t>1.1 Update of dynamics descriptions of PLACET2, which assumed ultra-relativistic behaviour (especially longitudinal).</a:t>
            </a:r>
            <a:endParaRPr lang="en-US" sz="1200">
              <a:solidFill>
                <a:srgbClr val="0070C0"/>
              </a:solidFill>
              <a:cs typeface="Arial"/>
            </a:endParaRPr>
          </a:p>
          <a:p>
            <a:pPr lvl="1">
              <a:lnSpc>
                <a:spcPct val="150000"/>
              </a:lnSpc>
            </a:pPr>
            <a:r>
              <a:rPr lang="en-GB" sz="1200" dirty="0">
                <a:solidFill>
                  <a:srgbClr val="0070C0"/>
                </a:solidFill>
                <a:cs typeface="Arial"/>
              </a:rPr>
              <a:t>1.2 Muon decay implementation.</a:t>
            </a:r>
            <a:endParaRPr lang="en-GB" sz="2000">
              <a:solidFill>
                <a:srgbClr val="0070C0"/>
              </a:solidFill>
            </a:endParaRPr>
          </a:p>
          <a:p>
            <a:pPr marL="228600" indent="-228600">
              <a:lnSpc>
                <a:spcPct val="150000"/>
              </a:lnSpc>
              <a:buAutoNum type="arabicParenR"/>
            </a:pPr>
            <a:r>
              <a:rPr lang="en-GB" sz="1200" dirty="0">
                <a:solidFill>
                  <a:srgbClr val="0070C0"/>
                </a:solidFill>
                <a:cs typeface="Arial"/>
              </a:rPr>
              <a:t>Simulation of particles of different species and charge.</a:t>
            </a:r>
          </a:p>
          <a:p>
            <a:pPr marL="228600" indent="-228600">
              <a:lnSpc>
                <a:spcPct val="150000"/>
              </a:lnSpc>
              <a:buAutoNum type="arabicParenR"/>
            </a:pPr>
            <a:r>
              <a:rPr lang="en-GB" sz="1200" dirty="0">
                <a:cs typeface="Arial"/>
              </a:rPr>
              <a:t>Backwards tracking implementation (in arcs they travel in opposite direction).</a:t>
            </a:r>
          </a:p>
          <a:p>
            <a:pPr marL="228600" indent="-228600">
              <a:lnSpc>
                <a:spcPct val="150000"/>
              </a:lnSpc>
              <a:buAutoNum type="arabicParenR"/>
            </a:pPr>
            <a:r>
              <a:rPr lang="en-GB" sz="1200" dirty="0">
                <a:cs typeface="Arial"/>
              </a:rPr>
              <a:t>Existence of crossing points </a:t>
            </a:r>
            <a:r>
              <a:rPr lang="en-GB" sz="1200" dirty="0">
                <a:ea typeface="+mn-lt"/>
                <a:cs typeface="+mn-lt"/>
              </a:rPr>
              <a:t>→ </a:t>
            </a:r>
            <a:r>
              <a:rPr lang="en-GB" sz="1200" dirty="0">
                <a:cs typeface="Arial"/>
              </a:rPr>
              <a:t>Beam-beam interactions.</a:t>
            </a:r>
          </a:p>
          <a:p>
            <a:pPr marL="228600" indent="-228600">
              <a:lnSpc>
                <a:spcPct val="150000"/>
              </a:lnSpc>
              <a:buAutoNum type="arabicParenR"/>
            </a:pPr>
            <a:r>
              <a:rPr lang="en-GB" sz="1200" dirty="0">
                <a:cs typeface="Arial"/>
              </a:rPr>
              <a:t>High intensity beams →Intra-beam scattering, space-charge, beam-loading.</a:t>
            </a:r>
          </a:p>
          <a:p>
            <a:pPr>
              <a:lnSpc>
                <a:spcPct val="150000"/>
              </a:lnSpc>
            </a:pPr>
            <a:endParaRPr lang="en-GB" sz="1200" dirty="0">
              <a:solidFill>
                <a:srgbClr val="002060"/>
              </a:solidFill>
              <a:cs typeface="Arial"/>
            </a:endParaRPr>
          </a:p>
          <a:p>
            <a:pPr>
              <a:lnSpc>
                <a:spcPct val="150000"/>
              </a:lnSpc>
            </a:pPr>
            <a:r>
              <a:rPr lang="en-GB" sz="1200" dirty="0">
                <a:solidFill>
                  <a:srgbClr val="0070C0"/>
                </a:solidFill>
                <a:cs typeface="Arial"/>
              </a:rPr>
              <a:t>In blue, the topics covered by this work. </a:t>
            </a:r>
          </a:p>
        </p:txBody>
      </p:sp>
      <p:sp>
        <p:nvSpPr>
          <p:cNvPr id="7" name="TextBox 6">
            <a:extLst>
              <a:ext uri="{FF2B5EF4-FFF2-40B4-BE49-F238E27FC236}">
                <a16:creationId xmlns:a16="http://schemas.microsoft.com/office/drawing/2014/main" id="{47F351F1-9C7B-AF2E-2081-950B70BB6597}"/>
              </a:ext>
            </a:extLst>
          </p:cNvPr>
          <p:cNvSpPr txBox="1"/>
          <p:nvPr/>
        </p:nvSpPr>
        <p:spPr>
          <a:xfrm>
            <a:off x="1181528" y="500864"/>
            <a:ext cx="602964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t>Simulation challenges and updates needed to overcome them</a:t>
            </a:r>
          </a:p>
        </p:txBody>
      </p:sp>
    </p:spTree>
    <p:extLst>
      <p:ext uri="{BB962C8B-B14F-4D97-AF65-F5344CB8AC3E}">
        <p14:creationId xmlns:p14="http://schemas.microsoft.com/office/powerpoint/2010/main" val="2838297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re 11"/>
          <p:cNvSpPr/>
          <p:nvPr/>
        </p:nvSpPr>
        <p:spPr>
          <a:xfrm>
            <a:off x="1295280" y="206280"/>
            <a:ext cx="6780240" cy="855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solidFill>
                  <a:srgbClr val="000000"/>
                </a:solidFill>
                <a:latin typeface="Arial"/>
              </a:rPr>
              <a:t>CODE UPDATES AND NEW IMPLEMENTATIONS</a:t>
            </a:r>
            <a:endParaRPr lang="fr-FR" sz="1800" b="0" strike="noStrike" spc="-1" dirty="0">
              <a:latin typeface="Arial"/>
            </a:endParaRPr>
          </a:p>
        </p:txBody>
      </p:sp>
      <p:sp>
        <p:nvSpPr>
          <p:cNvPr id="287" name="TextBox 1"/>
          <p:cNvSpPr/>
          <p:nvPr/>
        </p:nvSpPr>
        <p:spPr>
          <a:xfrm>
            <a:off x="310675" y="1108322"/>
            <a:ext cx="4805098" cy="3920069"/>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50000"/>
              </a:lnSpc>
            </a:pPr>
            <a:r>
              <a:rPr lang="en-GB" sz="1100" b="1" spc="-1" dirty="0">
                <a:solidFill>
                  <a:srgbClr val="000000"/>
                </a:solidFill>
                <a:latin typeface="Arial"/>
                <a:ea typeface="DejaVu Sans"/>
                <a:cs typeface="Arial"/>
              </a:rPr>
              <a:t>Main updates:</a:t>
            </a:r>
            <a:endParaRPr lang="en-US" sz="1100" spc="-1" dirty="0">
              <a:solidFill>
                <a:srgbClr val="000000"/>
              </a:solidFill>
              <a:latin typeface="Arial"/>
              <a:ea typeface="DejaVu Sans"/>
              <a:cs typeface="Arial"/>
            </a:endParaRPr>
          </a:p>
          <a:p>
            <a:pPr marL="171450" indent="-171450">
              <a:lnSpc>
                <a:spcPct val="150000"/>
              </a:lnSpc>
              <a:buFont typeface="Arial,Sans-Serif"/>
              <a:buChar char="•"/>
            </a:pPr>
            <a:r>
              <a:rPr lang="en-GB" sz="1050" spc="-1" dirty="0">
                <a:latin typeface="Arial"/>
                <a:ea typeface="DejaVu Sans"/>
                <a:cs typeface="Arial"/>
              </a:rPr>
              <a:t>Simulation of non-</a:t>
            </a:r>
            <a:r>
              <a:rPr lang="en-GB" sz="1050" spc="-1" err="1">
                <a:latin typeface="Arial"/>
                <a:ea typeface="DejaVu Sans"/>
                <a:cs typeface="Arial"/>
              </a:rPr>
              <a:t>ultrarelativistic</a:t>
            </a:r>
            <a:r>
              <a:rPr lang="en-GB" sz="1050" spc="-1" dirty="0">
                <a:latin typeface="Arial"/>
                <a:ea typeface="DejaVu Sans"/>
                <a:cs typeface="Arial"/>
              </a:rPr>
              <a:t> particles </a:t>
            </a:r>
            <a:r>
              <a:rPr lang="en-GB" sz="1050" spc="-1" dirty="0">
                <a:solidFill>
                  <a:srgbClr val="202122"/>
                </a:solidFill>
                <a:ea typeface="+mn-lt"/>
                <a:cs typeface="+mn-lt"/>
              </a:rPr>
              <a:t>→ Correction of a lot of assumptions in the tracking descriptions.</a:t>
            </a:r>
            <a:endParaRPr lang="en-GB" sz="1050" i="1">
              <a:solidFill>
                <a:srgbClr val="000000"/>
              </a:solidFill>
              <a:ea typeface="+mn-lt"/>
              <a:cs typeface="+mn-lt"/>
            </a:endParaRPr>
          </a:p>
          <a:p>
            <a:pPr lvl="1">
              <a:lnSpc>
                <a:spcPct val="150000"/>
              </a:lnSpc>
            </a:pPr>
            <a:r>
              <a:rPr lang="en-GB" sz="1050" i="1" spc="-1" dirty="0">
                <a:solidFill>
                  <a:srgbClr val="202122"/>
                </a:solidFill>
                <a:ea typeface="+mn-lt"/>
                <a:cs typeface="+mn-lt"/>
              </a:rPr>
              <a:t>Examples: Relativistic β appears P ~ </a:t>
            </a:r>
            <a:r>
              <a:rPr lang="en-GB" sz="1050" i="1" spc="-1" err="1">
                <a:solidFill>
                  <a:srgbClr val="202122"/>
                </a:solidFill>
                <a:ea typeface="+mn-lt"/>
                <a:cs typeface="+mn-lt"/>
              </a:rPr>
              <a:t>Pz</a:t>
            </a:r>
            <a:r>
              <a:rPr lang="en-GB" sz="1050" i="1" spc="-1" dirty="0">
                <a:solidFill>
                  <a:srgbClr val="202122"/>
                </a:solidFill>
                <a:ea typeface="+mn-lt"/>
                <a:cs typeface="+mn-lt"/>
              </a:rPr>
              <a:t> and v ~ </a:t>
            </a:r>
            <a:r>
              <a:rPr lang="en-GB" sz="1050" i="1" spc="-1" err="1">
                <a:solidFill>
                  <a:srgbClr val="202122"/>
                </a:solidFill>
                <a:ea typeface="+mn-lt"/>
                <a:cs typeface="+mn-lt"/>
              </a:rPr>
              <a:t>vz</a:t>
            </a:r>
            <a:r>
              <a:rPr lang="en-GB" sz="1050" i="1" spc="-1" dirty="0">
                <a:solidFill>
                  <a:srgbClr val="202122"/>
                </a:solidFill>
                <a:ea typeface="+mn-lt"/>
                <a:cs typeface="+mn-lt"/>
              </a:rPr>
              <a:t> incorrect, Taylor expansions no longer accurate...</a:t>
            </a:r>
            <a:endParaRPr lang="en-GB" sz="1050" i="1"/>
          </a:p>
          <a:p>
            <a:pPr marL="171450" indent="-171450">
              <a:lnSpc>
                <a:spcPct val="150000"/>
              </a:lnSpc>
              <a:buFont typeface="Arial,Sans-Serif"/>
              <a:buChar char="•"/>
            </a:pPr>
            <a:r>
              <a:rPr lang="en-GB" sz="1050" spc="-1" dirty="0">
                <a:solidFill>
                  <a:srgbClr val="000000"/>
                </a:solidFill>
                <a:latin typeface="Arial"/>
                <a:ea typeface="DejaVu Sans"/>
                <a:cs typeface="Arial"/>
              </a:rPr>
              <a:t>Introduction of bunch charge, to simulate </a:t>
            </a:r>
            <a:r>
              <a:rPr lang="en-US" sz="1050" spc="-1" dirty="0">
                <a:solidFill>
                  <a:srgbClr val="000000"/>
                </a:solidFill>
                <a:latin typeface="Arial"/>
                <a:ea typeface="DejaVu Sans"/>
                <a:cs typeface="Arial"/>
              </a:rPr>
              <a:t>µ+ and µ- bunches simultaneously.</a:t>
            </a:r>
          </a:p>
          <a:p>
            <a:pPr marL="171450" indent="-171450">
              <a:lnSpc>
                <a:spcPct val="150000"/>
              </a:lnSpc>
              <a:buFont typeface="Arial,Sans-Serif"/>
              <a:buChar char="•"/>
            </a:pPr>
            <a:r>
              <a:rPr lang="en-GB" sz="1050" spc="-1" dirty="0">
                <a:solidFill>
                  <a:srgbClr val="000000"/>
                </a:solidFill>
                <a:latin typeface="Arial"/>
                <a:ea typeface="DejaVu Sans"/>
                <a:cs typeface="Arial"/>
              </a:rPr>
              <a:t>Introduction of bunch mass, to simulate different species.</a:t>
            </a:r>
          </a:p>
          <a:p>
            <a:pPr marL="171450" indent="-171450">
              <a:lnSpc>
                <a:spcPct val="150000"/>
              </a:lnSpc>
              <a:buFont typeface="Arial,Sans-Serif"/>
              <a:buChar char="•"/>
            </a:pPr>
            <a:r>
              <a:rPr lang="en-GB" sz="1050" spc="-1" dirty="0">
                <a:solidFill>
                  <a:srgbClr val="000000"/>
                </a:solidFill>
                <a:latin typeface="Arial"/>
                <a:ea typeface="DejaVu Sans"/>
                <a:cs typeface="Arial"/>
              </a:rPr>
              <a:t>Revision of constants (sometimes assumed m=me or v=c).</a:t>
            </a:r>
          </a:p>
          <a:p>
            <a:pPr>
              <a:lnSpc>
                <a:spcPct val="150000"/>
              </a:lnSpc>
            </a:pPr>
            <a:endParaRPr lang="en-GB" sz="1050" spc="-1" dirty="0">
              <a:solidFill>
                <a:srgbClr val="000000"/>
              </a:solidFill>
              <a:latin typeface="Arial"/>
              <a:ea typeface="DejaVu Sans"/>
              <a:cs typeface="Arial"/>
            </a:endParaRPr>
          </a:p>
          <a:p>
            <a:pPr>
              <a:lnSpc>
                <a:spcPct val="150000"/>
              </a:lnSpc>
            </a:pPr>
            <a:r>
              <a:rPr lang="en-GB" sz="1050" b="1" spc="-1" dirty="0">
                <a:solidFill>
                  <a:srgbClr val="000000"/>
                </a:solidFill>
                <a:latin typeface="Arial"/>
                <a:cs typeface="Arial"/>
              </a:rPr>
              <a:t>Updated code elements:</a:t>
            </a:r>
            <a:endParaRPr lang="en-US" sz="1050" spc="-1" dirty="0">
              <a:solidFill>
                <a:srgbClr val="000000"/>
              </a:solidFill>
              <a:latin typeface="Arial"/>
              <a:cs typeface="Arial"/>
            </a:endParaRPr>
          </a:p>
          <a:p>
            <a:pPr marL="285750" indent="-285750">
              <a:lnSpc>
                <a:spcPct val="150000"/>
              </a:lnSpc>
              <a:buFont typeface="Arial,Sans-Serif"/>
              <a:buChar char="•"/>
            </a:pPr>
            <a:r>
              <a:rPr lang="en-GB" sz="1050" spc="-1" dirty="0">
                <a:solidFill>
                  <a:srgbClr val="000000"/>
                </a:solidFill>
                <a:latin typeface="Arial"/>
                <a:cs typeface="Arial"/>
              </a:rPr>
              <a:t>Drift, dipole, quadrupole, </a:t>
            </a:r>
            <a:r>
              <a:rPr lang="en-GB" sz="1050" spc="-1" err="1">
                <a:solidFill>
                  <a:srgbClr val="000000"/>
                </a:solidFill>
                <a:latin typeface="Arial"/>
                <a:cs typeface="Arial"/>
              </a:rPr>
              <a:t>sextupole</a:t>
            </a:r>
            <a:r>
              <a:rPr lang="en-GB" sz="1050" spc="-1" dirty="0">
                <a:solidFill>
                  <a:srgbClr val="000000"/>
                </a:solidFill>
                <a:latin typeface="Arial"/>
                <a:cs typeface="Arial"/>
              </a:rPr>
              <a:t>, multipole, RF-cavities. </a:t>
            </a:r>
            <a:endParaRPr lang="en-US" sz="1050" spc="-1">
              <a:solidFill>
                <a:srgbClr val="000000"/>
              </a:solidFill>
              <a:latin typeface="Arial"/>
              <a:cs typeface="Arial"/>
            </a:endParaRPr>
          </a:p>
          <a:p>
            <a:pPr marL="285750" indent="-285750">
              <a:lnSpc>
                <a:spcPct val="150000"/>
              </a:lnSpc>
              <a:buFont typeface="Arial,Sans-Serif"/>
              <a:buChar char="•"/>
            </a:pPr>
            <a:r>
              <a:rPr lang="en-GB" sz="1050" spc="-1" dirty="0">
                <a:solidFill>
                  <a:srgbClr val="000000"/>
                </a:solidFill>
                <a:latin typeface="Arial"/>
                <a:cs typeface="Arial"/>
              </a:rPr>
              <a:t>The short and long </a:t>
            </a:r>
            <a:r>
              <a:rPr lang="en-GB" sz="1050" spc="-1" err="1">
                <a:solidFill>
                  <a:srgbClr val="000000"/>
                </a:solidFill>
                <a:latin typeface="Arial"/>
                <a:cs typeface="Arial"/>
              </a:rPr>
              <a:t>wakefields</a:t>
            </a:r>
            <a:r>
              <a:rPr lang="en-GB" sz="1050" spc="-1" dirty="0">
                <a:solidFill>
                  <a:srgbClr val="000000"/>
                </a:solidFill>
                <a:latin typeface="Arial"/>
                <a:cs typeface="Arial"/>
              </a:rPr>
              <a:t>, both longitudinal and transversal descriptions.</a:t>
            </a:r>
            <a:endParaRPr lang="en-US" sz="1050" spc="-1">
              <a:solidFill>
                <a:srgbClr val="000000"/>
              </a:solidFill>
              <a:latin typeface="Arial"/>
              <a:cs typeface="Arial"/>
            </a:endParaRPr>
          </a:p>
          <a:p>
            <a:pPr marL="285750" indent="-285750">
              <a:lnSpc>
                <a:spcPct val="150000"/>
              </a:lnSpc>
              <a:buFont typeface="Arial,Sans-Serif"/>
              <a:buChar char="•"/>
            </a:pPr>
            <a:r>
              <a:rPr lang="en-GB" sz="1050" spc="-1" dirty="0">
                <a:solidFill>
                  <a:srgbClr val="000000"/>
                </a:solidFill>
                <a:latin typeface="Arial"/>
                <a:cs typeface="Arial"/>
              </a:rPr>
              <a:t>ISR and CSR implementations.</a:t>
            </a:r>
            <a:endParaRPr lang="en-GB" sz="1050" dirty="0"/>
          </a:p>
          <a:p>
            <a:pPr>
              <a:lnSpc>
                <a:spcPct val="150000"/>
              </a:lnSpc>
            </a:pPr>
            <a:r>
              <a:rPr lang="en-GB" sz="900" i="1" spc="-1" dirty="0">
                <a:solidFill>
                  <a:srgbClr val="000000"/>
                </a:solidFill>
                <a:latin typeface="Arial"/>
                <a:ea typeface="DejaVu Sans"/>
                <a:cs typeface="Arial"/>
              </a:rPr>
              <a:t>More detailed description in my IMCC design talk (30/10/23)</a:t>
            </a:r>
          </a:p>
        </p:txBody>
      </p:sp>
      <p:sp>
        <p:nvSpPr>
          <p:cNvPr id="2" name="TextBox 1">
            <a:extLst>
              <a:ext uri="{FF2B5EF4-FFF2-40B4-BE49-F238E27FC236}">
                <a16:creationId xmlns:a16="http://schemas.microsoft.com/office/drawing/2014/main" id="{77C50E17-B9A0-BFDF-65D1-8E85FE18800C}"/>
              </a:ext>
            </a:extLst>
          </p:cNvPr>
          <p:cNvSpPr txBox="1"/>
          <p:nvPr/>
        </p:nvSpPr>
        <p:spPr>
          <a:xfrm>
            <a:off x="1220057" y="545814"/>
            <a:ext cx="69286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cs typeface="Arial"/>
              </a:rPr>
              <a:t>PLACET2 that was initially thought for ultra-relativistic electrons, so in order to simulate non ultra-relativistic muons,  the equations of motion had to be updated and muon decay was implemented.</a:t>
            </a:r>
          </a:p>
        </p:txBody>
      </p:sp>
      <p:sp>
        <p:nvSpPr>
          <p:cNvPr id="4" name="Espace réservé du numéro de diapositive 3">
            <a:extLst>
              <a:ext uri="{FF2B5EF4-FFF2-40B4-BE49-F238E27FC236}">
                <a16:creationId xmlns:a16="http://schemas.microsoft.com/office/drawing/2014/main" id="{A24977B2-227F-4E74-8F20-92552597221F}"/>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6</a:t>
            </a:r>
            <a:endParaRPr lang="en-US" dirty="0"/>
          </a:p>
        </p:txBody>
      </p:sp>
      <p:sp>
        <p:nvSpPr>
          <p:cNvPr id="3" name="TextBox 1">
            <a:extLst>
              <a:ext uri="{FF2B5EF4-FFF2-40B4-BE49-F238E27FC236}">
                <a16:creationId xmlns:a16="http://schemas.microsoft.com/office/drawing/2014/main" id="{1A741325-9F01-3888-A3C9-5B829105C0C1}"/>
              </a:ext>
            </a:extLst>
          </p:cNvPr>
          <p:cNvSpPr/>
          <p:nvPr/>
        </p:nvSpPr>
        <p:spPr>
          <a:xfrm>
            <a:off x="4740920" y="1707238"/>
            <a:ext cx="4286266" cy="2090850"/>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a:lnSpc>
                <a:spcPct val="150000"/>
              </a:lnSpc>
            </a:pPr>
            <a:r>
              <a:rPr lang="en-GB" sz="1100" b="1" spc="-1" dirty="0">
                <a:solidFill>
                  <a:srgbClr val="000000"/>
                </a:solidFill>
                <a:latin typeface="Arial"/>
                <a:ea typeface="DejaVu Sans"/>
              </a:rPr>
              <a:t>New feature: Particle decay</a:t>
            </a:r>
          </a:p>
          <a:p>
            <a:pPr marL="457200">
              <a:lnSpc>
                <a:spcPct val="150000"/>
              </a:lnSpc>
            </a:pPr>
            <a:r>
              <a:rPr lang="en-GB" sz="1100" spc="-1" dirty="0">
                <a:solidFill>
                  <a:srgbClr val="000000"/>
                </a:solidFill>
                <a:latin typeface="Arial"/>
                <a:ea typeface="DejaVu Sans"/>
              </a:rPr>
              <a:t>PLACET2 has been updated to compute the decay of any particle with a certain lifetime. </a:t>
            </a:r>
            <a:endParaRPr lang="en-GB" sz="1100" b="1" spc="-1">
              <a:solidFill>
                <a:srgbClr val="000000"/>
              </a:solidFill>
              <a:latin typeface="Arial"/>
              <a:ea typeface="DejaVu Sans"/>
            </a:endParaRPr>
          </a:p>
          <a:p>
            <a:pPr marL="628650" indent="-171450">
              <a:lnSpc>
                <a:spcPct val="150000"/>
              </a:lnSpc>
              <a:buFont typeface="Arial"/>
              <a:buChar char="•"/>
            </a:pPr>
            <a:r>
              <a:rPr lang="en-GB" sz="1100" spc="-1" dirty="0">
                <a:solidFill>
                  <a:srgbClr val="000000"/>
                </a:solidFill>
                <a:latin typeface="Arial"/>
                <a:ea typeface="DejaVu Sans"/>
              </a:rPr>
              <a:t>The decay expression includes time dilation.</a:t>
            </a:r>
          </a:p>
          <a:p>
            <a:pPr marL="628650" indent="-171450">
              <a:lnSpc>
                <a:spcPct val="150000"/>
              </a:lnSpc>
              <a:buFont typeface="Arial"/>
              <a:buChar char="•"/>
            </a:pPr>
            <a:r>
              <a:rPr lang="en-GB" sz="1100" spc="-1" dirty="0">
                <a:solidFill>
                  <a:srgbClr val="000000"/>
                </a:solidFill>
                <a:latin typeface="Arial"/>
                <a:ea typeface="DejaVu Sans"/>
              </a:rPr>
              <a:t>Implemented as a reduction of the macroparticle weight.</a:t>
            </a:r>
          </a:p>
          <a:p>
            <a:pPr marL="628650" indent="-171450">
              <a:lnSpc>
                <a:spcPct val="150000"/>
              </a:lnSpc>
              <a:buFont typeface="Arial"/>
              <a:buChar char="•"/>
            </a:pPr>
            <a:r>
              <a:rPr lang="en-GB" sz="1100" spc="-1" dirty="0">
                <a:solidFill>
                  <a:srgbClr val="000000"/>
                </a:solidFill>
                <a:latin typeface="Arial"/>
                <a:ea typeface="DejaVu Sans"/>
              </a:rPr>
              <a:t>Has been added to the tracking of all the thick elements: drifts, quadrupoles, dipoles, RF-cavities...</a:t>
            </a:r>
          </a:p>
          <a:p>
            <a:pPr marL="457200">
              <a:lnSpc>
                <a:spcPct val="150000"/>
              </a:lnSpc>
            </a:pPr>
            <a:endParaRPr lang="en-GB" sz="1100" b="1" spc="-1" dirty="0">
              <a:solidFill>
                <a:srgbClr val="000000"/>
              </a:solidFill>
              <a:latin typeface="Arial"/>
              <a:ea typeface="DejaVu Sans"/>
            </a:endParaRPr>
          </a:p>
        </p:txBody>
      </p:sp>
      <p:cxnSp>
        <p:nvCxnSpPr>
          <p:cNvPr id="5" name="Straight Arrow Connector 4">
            <a:extLst>
              <a:ext uri="{FF2B5EF4-FFF2-40B4-BE49-F238E27FC236}">
                <a16:creationId xmlns:a16="http://schemas.microsoft.com/office/drawing/2014/main" id="{CCE45CFF-DBFD-7145-C632-05161CF40710}"/>
              </a:ext>
            </a:extLst>
          </p:cNvPr>
          <p:cNvCxnSpPr/>
          <p:nvPr/>
        </p:nvCxnSpPr>
        <p:spPr>
          <a:xfrm>
            <a:off x="5720137" y="1080712"/>
            <a:ext cx="477749" cy="638283"/>
          </a:xfrm>
          <a:prstGeom prst="straightConnector1">
            <a:avLst/>
          </a:prstGeom>
          <a:ln>
            <a:solidFill>
              <a:srgbClr val="9E0505"/>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787DF2C-E316-D02B-9BB1-413B0DA16DF3}"/>
              </a:ext>
            </a:extLst>
          </p:cNvPr>
          <p:cNvCxnSpPr>
            <a:cxnSpLocks/>
          </p:cNvCxnSpPr>
          <p:nvPr/>
        </p:nvCxnSpPr>
        <p:spPr>
          <a:xfrm flipH="1">
            <a:off x="1580937" y="958705"/>
            <a:ext cx="581772" cy="413537"/>
          </a:xfrm>
          <a:prstGeom prst="straightConnector1">
            <a:avLst/>
          </a:prstGeom>
          <a:ln>
            <a:solidFill>
              <a:srgbClr val="9E0505"/>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descr="A black text on a white background&#10;&#10;Description automatically generated">
            <a:extLst>
              <a:ext uri="{FF2B5EF4-FFF2-40B4-BE49-F238E27FC236}">
                <a16:creationId xmlns:a16="http://schemas.microsoft.com/office/drawing/2014/main" id="{4A0A1418-5836-A922-8BD0-69FAEB235D26}"/>
              </a:ext>
            </a:extLst>
          </p:cNvPr>
          <p:cNvPicPr>
            <a:picLocks noChangeAspect="1"/>
          </p:cNvPicPr>
          <p:nvPr/>
        </p:nvPicPr>
        <p:blipFill>
          <a:blip r:embed="rId2"/>
          <a:stretch>
            <a:fillRect/>
          </a:stretch>
        </p:blipFill>
        <p:spPr>
          <a:xfrm>
            <a:off x="6051907" y="3588356"/>
            <a:ext cx="2113052" cy="702282"/>
          </a:xfrm>
          <a:prstGeom prst="rect">
            <a:avLst/>
          </a:prstGeom>
        </p:spPr>
      </p:pic>
    </p:spTree>
    <p:extLst>
      <p:ext uri="{BB962C8B-B14F-4D97-AF65-F5344CB8AC3E}">
        <p14:creationId xmlns:p14="http://schemas.microsoft.com/office/powerpoint/2010/main" val="2948553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re 11"/>
          <p:cNvSpPr/>
          <p:nvPr/>
        </p:nvSpPr>
        <p:spPr>
          <a:xfrm>
            <a:off x="1295280" y="206280"/>
            <a:ext cx="6780240" cy="297063"/>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r>
              <a:rPr lang="fr-FR" spc="-1" dirty="0">
                <a:latin typeface="Arial"/>
              </a:rPr>
              <a:t>IMPORTANCE OF NON-RELATIVISTIC TREATMENT</a:t>
            </a:r>
            <a:endParaRPr lang="fr-FR" sz="1800" b="0" strike="noStrike" spc="-1" dirty="0">
              <a:latin typeface="Arial"/>
            </a:endParaRPr>
          </a:p>
        </p:txBody>
      </p:sp>
      <p:sp>
        <p:nvSpPr>
          <p:cNvPr id="7" name="Espace réservé du numéro de diapositive 3">
            <a:extLst>
              <a:ext uri="{FF2B5EF4-FFF2-40B4-BE49-F238E27FC236}">
                <a16:creationId xmlns:a16="http://schemas.microsoft.com/office/drawing/2014/main" id="{F81F251F-C86F-0918-B1A9-F2C0283C4B21}"/>
              </a:ext>
            </a:extLst>
          </p:cNvPr>
          <p:cNvSpPr/>
          <p:nvPr/>
        </p:nvSpPr>
        <p:spPr>
          <a:xfrm>
            <a:off x="7848720" y="4904280"/>
            <a:ext cx="455760" cy="27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en-GB" sz="1200" b="1" spc="-1" dirty="0">
                <a:solidFill>
                  <a:srgbClr val="FFFFFF"/>
                </a:solidFill>
                <a:latin typeface="Arial Narrow"/>
              </a:rPr>
              <a:t>8</a:t>
            </a:r>
            <a:endParaRPr lang="en-US" dirty="0"/>
          </a:p>
        </p:txBody>
      </p:sp>
      <p:sp>
        <p:nvSpPr>
          <p:cNvPr id="3" name="TextBox 12">
            <a:extLst>
              <a:ext uri="{FF2B5EF4-FFF2-40B4-BE49-F238E27FC236}">
                <a16:creationId xmlns:a16="http://schemas.microsoft.com/office/drawing/2014/main" id="{7F4EE851-AE36-4C3A-3225-BB6EA8449E60}"/>
              </a:ext>
            </a:extLst>
          </p:cNvPr>
          <p:cNvSpPr txBox="1"/>
          <p:nvPr/>
        </p:nvSpPr>
        <p:spPr>
          <a:xfrm>
            <a:off x="1189554" y="540998"/>
            <a:ext cx="7776252"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cs typeface="Arial"/>
              </a:rPr>
              <a:t>The objective of the updates is to simulate the initial acceleration stage of the Muon Collider after the cooling, that covers the range from 250 MeV to 63 GeV muons, so non-</a:t>
            </a:r>
            <a:r>
              <a:rPr lang="en-GB" sz="1200" dirty="0" err="1">
                <a:cs typeface="Arial"/>
              </a:rPr>
              <a:t>ultrarelativistic</a:t>
            </a:r>
            <a:r>
              <a:rPr lang="en-GB" sz="1200" dirty="0">
                <a:cs typeface="Arial"/>
              </a:rPr>
              <a:t>.</a:t>
            </a:r>
            <a:r>
              <a:rPr lang="en-GB" sz="1200" b="1" dirty="0">
                <a:cs typeface="Arial"/>
              </a:rPr>
              <a:t> How important is this difference?</a:t>
            </a:r>
          </a:p>
        </p:txBody>
      </p:sp>
      <p:pic>
        <p:nvPicPr>
          <p:cNvPr id="6" name="Graphic 1">
            <a:extLst>
              <a:ext uri="{FF2B5EF4-FFF2-40B4-BE49-F238E27FC236}">
                <a16:creationId xmlns:a16="http://schemas.microsoft.com/office/drawing/2014/main" id="{D5D77173-6EAA-E1F5-7374-7CAC48B123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7468" y="2216924"/>
            <a:ext cx="3081457" cy="2126122"/>
          </a:xfrm>
          <a:prstGeom prst="rect">
            <a:avLst/>
          </a:prstGeom>
        </p:spPr>
      </p:pic>
      <p:pic>
        <p:nvPicPr>
          <p:cNvPr id="8" name="Graphic 7">
            <a:extLst>
              <a:ext uri="{FF2B5EF4-FFF2-40B4-BE49-F238E27FC236}">
                <a16:creationId xmlns:a16="http://schemas.microsoft.com/office/drawing/2014/main" id="{6CB01522-2A71-7ADC-B3DB-0CAD35315F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41058" y="2260008"/>
            <a:ext cx="3649433" cy="2045263"/>
          </a:xfrm>
          <a:prstGeom prst="rect">
            <a:avLst/>
          </a:prstGeom>
        </p:spPr>
      </p:pic>
      <p:sp>
        <p:nvSpPr>
          <p:cNvPr id="10" name="TextBox 10">
            <a:extLst>
              <a:ext uri="{FF2B5EF4-FFF2-40B4-BE49-F238E27FC236}">
                <a16:creationId xmlns:a16="http://schemas.microsoft.com/office/drawing/2014/main" id="{025DC818-4228-B84B-20CC-306E61A10120}"/>
              </a:ext>
            </a:extLst>
          </p:cNvPr>
          <p:cNvSpPr txBox="1"/>
          <p:nvPr/>
        </p:nvSpPr>
        <p:spPr>
          <a:xfrm>
            <a:off x="426298" y="1213241"/>
            <a:ext cx="5499033"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The updates allowed to simulate </a:t>
            </a:r>
            <a:r>
              <a:rPr lang="en-GB" sz="1200" b="1" dirty="0"/>
              <a:t>non-</a:t>
            </a:r>
            <a:r>
              <a:rPr lang="en-GB" sz="1200" b="1" dirty="0" err="1"/>
              <a:t>ultrarelativistic</a:t>
            </a:r>
            <a:r>
              <a:rPr lang="en-GB" sz="1200" b="1" dirty="0"/>
              <a:t> particles and </a:t>
            </a:r>
            <a:r>
              <a:rPr lang="en-GB" sz="1200" b="1" dirty="0" err="1"/>
              <a:t>analyze</a:t>
            </a:r>
            <a:r>
              <a:rPr lang="en-GB" sz="1200" b="1" dirty="0"/>
              <a:t> its different behaviour from the </a:t>
            </a:r>
            <a:r>
              <a:rPr lang="en-GB" sz="1200" b="1" dirty="0" err="1"/>
              <a:t>ultrarelativistic</a:t>
            </a:r>
            <a:r>
              <a:rPr lang="en-GB" sz="1200" b="1" dirty="0"/>
              <a:t> particles</a:t>
            </a:r>
            <a:r>
              <a:rPr lang="en-GB" sz="1200" dirty="0"/>
              <a:t>, the only ones able to be simulated before.</a:t>
            </a:r>
            <a:endParaRPr lang="en-US" dirty="0"/>
          </a:p>
        </p:txBody>
      </p:sp>
      <p:sp>
        <p:nvSpPr>
          <p:cNvPr id="11" name="TextBox 10">
            <a:extLst>
              <a:ext uri="{FF2B5EF4-FFF2-40B4-BE49-F238E27FC236}">
                <a16:creationId xmlns:a16="http://schemas.microsoft.com/office/drawing/2014/main" id="{70C26AC9-67B7-23E5-B6B5-463D691424E0}"/>
              </a:ext>
            </a:extLst>
          </p:cNvPr>
          <p:cNvSpPr txBox="1"/>
          <p:nvPr/>
        </p:nvSpPr>
        <p:spPr>
          <a:xfrm>
            <a:off x="1885792" y="4544296"/>
            <a:ext cx="560712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b="1" dirty="0">
                <a:cs typeface="Arial"/>
              </a:rPr>
              <a:t>The performed update was necessary and well-justified, as longitudinal dynamics suffer a drastic change which needs to be taken into account</a:t>
            </a:r>
            <a:endParaRPr lang="en-GB" sz="1200" dirty="0">
              <a:cs typeface="Arial"/>
            </a:endParaRPr>
          </a:p>
        </p:txBody>
      </p:sp>
      <p:graphicFrame>
        <p:nvGraphicFramePr>
          <p:cNvPr id="4" name="Table 3">
            <a:extLst>
              <a:ext uri="{FF2B5EF4-FFF2-40B4-BE49-F238E27FC236}">
                <a16:creationId xmlns:a16="http://schemas.microsoft.com/office/drawing/2014/main" id="{8AC37D31-8714-6A78-17D3-DA1A10B08294}"/>
              </a:ext>
            </a:extLst>
          </p:cNvPr>
          <p:cNvGraphicFramePr>
            <a:graphicFrameLocks noGrp="1"/>
          </p:cNvGraphicFramePr>
          <p:nvPr>
            <p:extLst>
              <p:ext uri="{D42A27DB-BD31-4B8C-83A1-F6EECF244321}">
                <p14:modId xmlns:p14="http://schemas.microsoft.com/office/powerpoint/2010/main" val="4084813410"/>
              </p:ext>
            </p:extLst>
          </p:nvPr>
        </p:nvGraphicFramePr>
        <p:xfrm>
          <a:off x="5994918" y="1288790"/>
          <a:ext cx="2672382" cy="840728"/>
        </p:xfrm>
        <a:graphic>
          <a:graphicData uri="http://schemas.openxmlformats.org/drawingml/2006/table">
            <a:tbl>
              <a:tblPr bandRow="1">
                <a:tableStyleId>{5C22544A-7EE6-4342-B048-85BDC9FD1C3A}</a:tableStyleId>
              </a:tblPr>
              <a:tblGrid>
                <a:gridCol w="890794">
                  <a:extLst>
                    <a:ext uri="{9D8B030D-6E8A-4147-A177-3AD203B41FA5}">
                      <a16:colId xmlns:a16="http://schemas.microsoft.com/office/drawing/2014/main" val="1788800359"/>
                    </a:ext>
                  </a:extLst>
                </a:gridCol>
                <a:gridCol w="890794">
                  <a:extLst>
                    <a:ext uri="{9D8B030D-6E8A-4147-A177-3AD203B41FA5}">
                      <a16:colId xmlns:a16="http://schemas.microsoft.com/office/drawing/2014/main" val="364697426"/>
                    </a:ext>
                  </a:extLst>
                </a:gridCol>
                <a:gridCol w="890794">
                  <a:extLst>
                    <a:ext uri="{9D8B030D-6E8A-4147-A177-3AD203B41FA5}">
                      <a16:colId xmlns:a16="http://schemas.microsoft.com/office/drawing/2014/main" val="379155313"/>
                    </a:ext>
                  </a:extLst>
                </a:gridCol>
              </a:tblGrid>
              <a:tr h="322568">
                <a:tc>
                  <a:txBody>
                    <a:bodyPr/>
                    <a:lstStyle/>
                    <a:p>
                      <a:pPr algn="l" fontAlgn="base"/>
                      <a:r>
                        <a:rPr lang="en-GB" sz="1100" b="1" i="0" dirty="0" err="1">
                          <a:solidFill>
                            <a:srgbClr val="FFFFFF"/>
                          </a:solidFill>
                          <a:effectLst/>
                          <a:highlight>
                            <a:srgbClr val="C0504D"/>
                          </a:highlight>
                          <a:latin typeface="Arial"/>
                        </a:rPr>
                        <a:t>K.Energy</a:t>
                      </a:r>
                      <a:endParaRPr lang="en-GB" b="0" i="0" dirty="0" err="1">
                        <a:solidFill>
                          <a:srgbClr val="000000"/>
                        </a:solidFill>
                        <a:effectLst/>
                        <a:highlight>
                          <a:srgbClr val="C0504D"/>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C0504D"/>
                    </a:solidFill>
                  </a:tcPr>
                </a:tc>
                <a:tc>
                  <a:txBody>
                    <a:bodyPr/>
                    <a:lstStyle/>
                    <a:p>
                      <a:pPr algn="l" fontAlgn="base"/>
                      <a:r>
                        <a:rPr lang="el-GR" sz="1000" b="1" i="0" dirty="0">
                          <a:solidFill>
                            <a:srgbClr val="FFFFFF"/>
                          </a:solidFill>
                          <a:effectLst/>
                          <a:highlight>
                            <a:srgbClr val="C0504D"/>
                          </a:highlight>
                          <a:latin typeface="Arial"/>
                        </a:rPr>
                        <a:t>β </a:t>
                      </a:r>
                      <a:r>
                        <a:rPr lang="en-GB" sz="1100" b="1" i="0" dirty="0">
                          <a:solidFill>
                            <a:srgbClr val="FFFFFF"/>
                          </a:solidFill>
                          <a:effectLst/>
                          <a:highlight>
                            <a:srgbClr val="C0504D"/>
                          </a:highlight>
                          <a:latin typeface="Arial"/>
                        </a:rPr>
                        <a:t>rel.</a:t>
                      </a:r>
                      <a:endParaRPr lang="en-GB" b="0" i="0" dirty="0">
                        <a:solidFill>
                          <a:srgbClr val="000000"/>
                        </a:solidFill>
                        <a:effectLst/>
                        <a:highlight>
                          <a:srgbClr val="C0504D"/>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C0504D"/>
                    </a:solidFill>
                  </a:tcPr>
                </a:tc>
                <a:tc>
                  <a:txBody>
                    <a:bodyPr/>
                    <a:lstStyle/>
                    <a:p>
                      <a:pPr algn="l" fontAlgn="base"/>
                      <a:r>
                        <a:rPr lang="el-GR" sz="1100" b="1" i="0" dirty="0">
                          <a:solidFill>
                            <a:srgbClr val="FFFFFF"/>
                          </a:solidFill>
                          <a:effectLst/>
                          <a:highlight>
                            <a:srgbClr val="C0504D"/>
                          </a:highlight>
                          <a:latin typeface="Arial"/>
                        </a:rPr>
                        <a:t>γ </a:t>
                      </a:r>
                      <a:r>
                        <a:rPr lang="en-GB" sz="1100" b="1" i="0" dirty="0">
                          <a:solidFill>
                            <a:srgbClr val="FFFFFF"/>
                          </a:solidFill>
                          <a:effectLst/>
                          <a:highlight>
                            <a:srgbClr val="C0504D"/>
                          </a:highlight>
                          <a:latin typeface="Arial"/>
                        </a:rPr>
                        <a:t>rel.</a:t>
                      </a:r>
                      <a:endParaRPr lang="en-GB" b="0" i="0" dirty="0">
                        <a:solidFill>
                          <a:srgbClr val="000000"/>
                        </a:solidFill>
                        <a:effectLst/>
                        <a:highlight>
                          <a:srgbClr val="C0504D"/>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C0504D"/>
                    </a:solidFill>
                  </a:tcPr>
                </a:tc>
                <a:extLst>
                  <a:ext uri="{0D108BD9-81ED-4DB2-BD59-A6C34878D82A}">
                    <a16:rowId xmlns:a16="http://schemas.microsoft.com/office/drawing/2014/main" val="606085085"/>
                  </a:ext>
                </a:extLst>
              </a:tr>
              <a:tr h="228919">
                <a:tc>
                  <a:txBody>
                    <a:bodyPr/>
                    <a:lstStyle/>
                    <a:p>
                      <a:pPr algn="l" fontAlgn="base"/>
                      <a:r>
                        <a:rPr lang="en-GB" sz="1100" b="0" i="0" dirty="0">
                          <a:solidFill>
                            <a:srgbClr val="000000"/>
                          </a:solidFill>
                          <a:effectLst/>
                          <a:highlight>
                            <a:srgbClr val="E8D0D0"/>
                          </a:highlight>
                          <a:latin typeface="Arial"/>
                        </a:rPr>
                        <a:t>250 MeV</a:t>
                      </a:r>
                      <a:endParaRPr lang="en-GB" b="0" i="0" dirty="0">
                        <a:solidFill>
                          <a:srgbClr val="000000"/>
                        </a:solidFill>
                        <a:effectLst/>
                        <a:highlight>
                          <a:srgbClr val="E8D0D0"/>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8D0D0"/>
                    </a:solidFill>
                  </a:tcPr>
                </a:tc>
                <a:tc>
                  <a:txBody>
                    <a:bodyPr/>
                    <a:lstStyle/>
                    <a:p>
                      <a:pPr algn="l" fontAlgn="base"/>
                      <a:r>
                        <a:rPr lang="en-GB" sz="1100" b="0" i="0" dirty="0">
                          <a:solidFill>
                            <a:srgbClr val="000000"/>
                          </a:solidFill>
                          <a:effectLst/>
                          <a:highlight>
                            <a:srgbClr val="E8D0D0"/>
                          </a:highlight>
                          <a:latin typeface="Arial"/>
                        </a:rPr>
                        <a:t>0.9548</a:t>
                      </a:r>
                      <a:endParaRPr lang="en-GB" b="0" i="0" dirty="0">
                        <a:solidFill>
                          <a:srgbClr val="000000"/>
                        </a:solidFill>
                        <a:effectLst/>
                        <a:highlight>
                          <a:srgbClr val="E8D0D0"/>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8D0D0"/>
                    </a:solidFill>
                  </a:tcPr>
                </a:tc>
                <a:tc>
                  <a:txBody>
                    <a:bodyPr/>
                    <a:lstStyle/>
                    <a:p>
                      <a:pPr algn="l" fontAlgn="base"/>
                      <a:r>
                        <a:rPr lang="en-GB" sz="1100" b="0" i="0" dirty="0">
                          <a:solidFill>
                            <a:srgbClr val="000000"/>
                          </a:solidFill>
                          <a:effectLst/>
                          <a:highlight>
                            <a:srgbClr val="E8D0D0"/>
                          </a:highlight>
                          <a:latin typeface="Arial"/>
                        </a:rPr>
                        <a:t>3.366</a:t>
                      </a:r>
                      <a:endParaRPr lang="en-GB" b="0" i="0" dirty="0">
                        <a:solidFill>
                          <a:srgbClr val="000000"/>
                        </a:solidFill>
                        <a:effectLst/>
                        <a:highlight>
                          <a:srgbClr val="E8D0D0"/>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8D0D0"/>
                    </a:solidFill>
                  </a:tcPr>
                </a:tc>
                <a:extLst>
                  <a:ext uri="{0D108BD9-81ED-4DB2-BD59-A6C34878D82A}">
                    <a16:rowId xmlns:a16="http://schemas.microsoft.com/office/drawing/2014/main" val="2429913831"/>
                  </a:ext>
                </a:extLst>
              </a:tr>
              <a:tr h="228919">
                <a:tc>
                  <a:txBody>
                    <a:bodyPr/>
                    <a:lstStyle/>
                    <a:p>
                      <a:pPr algn="l" fontAlgn="base"/>
                      <a:r>
                        <a:rPr lang="en-GB" sz="1100" b="0" i="0" dirty="0">
                          <a:solidFill>
                            <a:srgbClr val="000000"/>
                          </a:solidFill>
                          <a:effectLst/>
                          <a:highlight>
                            <a:srgbClr val="F4E9E9"/>
                          </a:highlight>
                          <a:latin typeface="Arial"/>
                        </a:rPr>
                        <a:t>63 GeV</a:t>
                      </a:r>
                      <a:endParaRPr lang="en-GB" b="0" i="0" dirty="0">
                        <a:solidFill>
                          <a:srgbClr val="000000"/>
                        </a:solidFill>
                        <a:effectLst/>
                        <a:highlight>
                          <a:srgbClr val="F4E9E9"/>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4E9E9"/>
                    </a:solidFill>
                  </a:tcPr>
                </a:tc>
                <a:tc>
                  <a:txBody>
                    <a:bodyPr/>
                    <a:lstStyle/>
                    <a:p>
                      <a:pPr algn="l" fontAlgn="base"/>
                      <a:r>
                        <a:rPr lang="en-GB" sz="1100" b="0" i="0" dirty="0">
                          <a:solidFill>
                            <a:srgbClr val="000000"/>
                          </a:solidFill>
                          <a:effectLst/>
                          <a:highlight>
                            <a:srgbClr val="F4E9E9"/>
                          </a:highlight>
                          <a:latin typeface="Arial"/>
                        </a:rPr>
                        <a:t>0.9999989</a:t>
                      </a:r>
                      <a:endParaRPr lang="en-GB" b="0" i="0" dirty="0">
                        <a:solidFill>
                          <a:srgbClr val="000000"/>
                        </a:solidFill>
                        <a:effectLst/>
                        <a:highlight>
                          <a:srgbClr val="F4E9E9"/>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4E9E9"/>
                    </a:solidFill>
                  </a:tcPr>
                </a:tc>
                <a:tc>
                  <a:txBody>
                    <a:bodyPr/>
                    <a:lstStyle/>
                    <a:p>
                      <a:pPr algn="l" fontAlgn="base"/>
                      <a:r>
                        <a:rPr lang="en-GB" sz="1100" b="0" i="0" dirty="0">
                          <a:solidFill>
                            <a:srgbClr val="000000"/>
                          </a:solidFill>
                          <a:effectLst/>
                          <a:highlight>
                            <a:srgbClr val="F4E9E9"/>
                          </a:highlight>
                          <a:latin typeface="Arial"/>
                        </a:rPr>
                        <a:t>596.31</a:t>
                      </a:r>
                      <a:endParaRPr lang="en-GB" b="0" i="0" dirty="0">
                        <a:solidFill>
                          <a:srgbClr val="000000"/>
                        </a:solidFill>
                        <a:effectLst/>
                        <a:highlight>
                          <a:srgbClr val="F4E9E9"/>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4E9E9"/>
                    </a:solidFill>
                  </a:tcPr>
                </a:tc>
                <a:extLst>
                  <a:ext uri="{0D108BD9-81ED-4DB2-BD59-A6C34878D82A}">
                    <a16:rowId xmlns:a16="http://schemas.microsoft.com/office/drawing/2014/main" val="654823417"/>
                  </a:ext>
                </a:extLst>
              </a:tr>
            </a:tbl>
          </a:graphicData>
        </a:graphic>
      </p:graphicFrame>
      <p:sp>
        <p:nvSpPr>
          <p:cNvPr id="5" name="TextBox 4">
            <a:extLst>
              <a:ext uri="{FF2B5EF4-FFF2-40B4-BE49-F238E27FC236}">
                <a16:creationId xmlns:a16="http://schemas.microsoft.com/office/drawing/2014/main" id="{1174F231-4820-C889-CDDE-1D2E8F6997FB}"/>
              </a:ext>
            </a:extLst>
          </p:cNvPr>
          <p:cNvSpPr txBox="1"/>
          <p:nvPr/>
        </p:nvSpPr>
        <p:spPr>
          <a:xfrm>
            <a:off x="51370" y="4565578"/>
            <a:ext cx="1997039"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i="1" dirty="0"/>
              <a:t>Note: The performed simulations have a momentum spread of 10%, similar to the one after the cooling.</a:t>
            </a:r>
          </a:p>
        </p:txBody>
      </p:sp>
    </p:spTree>
    <p:extLst>
      <p:ext uri="{BB962C8B-B14F-4D97-AF65-F5344CB8AC3E}">
        <p14:creationId xmlns:p14="http://schemas.microsoft.com/office/powerpoint/2010/main" val="1817554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1960</TotalTime>
  <Words>5007</Words>
  <Application>Microsoft Office PowerPoint</Application>
  <PresentationFormat>On-screen Show (16:9)</PresentationFormat>
  <Paragraphs>487</Paragraphs>
  <Slides>16</Slides>
  <Notes>2</Notes>
  <HiddenSlides>0</HiddenSlides>
  <MMClips>0</MMClips>
  <ScaleCrop>false</ScaleCrop>
  <HeadingPairs>
    <vt:vector size="4" baseType="variant">
      <vt:variant>
        <vt:lpstr>Theme</vt:lpstr>
      </vt:variant>
      <vt:variant>
        <vt:i4>6</vt:i4>
      </vt:variant>
      <vt:variant>
        <vt:lpstr>Slide Titles</vt:lpstr>
      </vt:variant>
      <vt:variant>
        <vt:i4>16</vt:i4>
      </vt:variant>
    </vt:vector>
  </HeadingPairs>
  <TitlesOfParts>
    <vt:vector size="22" baseType="lpstr">
      <vt:lpstr>Office Theme</vt: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André-Pierre OLIVIER</dc:creator>
  <dc:description/>
  <cp:lastModifiedBy>Andrea Latina</cp:lastModifiedBy>
  <cp:revision>9735</cp:revision>
  <dcterms:created xsi:type="dcterms:W3CDTF">2021-05-17T12:13:58Z</dcterms:created>
  <dcterms:modified xsi:type="dcterms:W3CDTF">2024-03-13T17:14:34Z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33</vt:r8>
  </property>
</Properties>
</file>