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4094" r:id="rId2"/>
  </p:sldMasterIdLst>
  <p:notesMasterIdLst>
    <p:notesMasterId r:id="rId21"/>
  </p:notesMasterIdLst>
  <p:sldIdLst>
    <p:sldId id="309" r:id="rId3"/>
    <p:sldId id="345" r:id="rId4"/>
    <p:sldId id="311" r:id="rId5"/>
    <p:sldId id="295" r:id="rId6"/>
    <p:sldId id="349" r:id="rId7"/>
    <p:sldId id="312" r:id="rId8"/>
    <p:sldId id="314" r:id="rId9"/>
    <p:sldId id="315" r:id="rId10"/>
    <p:sldId id="317" r:id="rId11"/>
    <p:sldId id="264" r:id="rId12"/>
    <p:sldId id="316" r:id="rId13"/>
    <p:sldId id="268" r:id="rId14"/>
    <p:sldId id="319" r:id="rId15"/>
    <p:sldId id="320" r:id="rId16"/>
    <p:sldId id="356" r:id="rId17"/>
    <p:sldId id="353" r:id="rId18"/>
    <p:sldId id="325" r:id="rId19"/>
    <p:sldId id="379" r:id="rId20"/>
  </p:sldIdLst>
  <p:sldSz cx="9144000" cy="5143500" type="screen16x9"/>
  <p:notesSz cx="6858000" cy="9144000"/>
  <p:defaultTextStyle>
    <a:defPPr>
      <a:defRPr lang="en-US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583" autoAdjust="0"/>
    <p:restoredTop sz="94721"/>
  </p:normalViewPr>
  <p:slideViewPr>
    <p:cSldViewPr snapToGrid="0">
      <p:cViewPr varScale="1">
        <p:scale>
          <a:sx n="145" d="100"/>
          <a:sy n="145" d="100"/>
        </p:scale>
        <p:origin x="520" y="176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9129FE17-192F-304D-A5FE-6F3AAFDD7D4C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GB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/>
              <a:t>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  <a:endParaRPr lang="en-GB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6B9EBC0C-3CF2-FA4B-84BB-5CE107E330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5800910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ＭＳ Ｐゴシック" charset="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638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dirty="0">
              <a:latin typeface="Calibri" charset="0"/>
            </a:endParaRPr>
          </a:p>
        </p:txBody>
      </p:sp>
      <p:sp>
        <p:nvSpPr>
          <p:cNvPr id="1638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A7456875-B898-F049-A6AC-933076989BC4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en-GB" sz="120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6B9EBC0C-3CF2-FA4B-84BB-5CE107E3309B}" type="slidenum">
              <a:rPr lang="en-GB" smtClean="0"/>
              <a:pPr>
                <a:defRPr/>
              </a:pPr>
              <a:t>10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776029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379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379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1CFE7DA-51BE-D94A-94BD-DAA486D6B68F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11</a:t>
            </a:fld>
            <a:endParaRPr lang="en-GB" sz="120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584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3584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4B4B4925-A0C7-994C-802B-E88C1E0ED1F4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12</a:t>
            </a:fld>
            <a:endParaRPr lang="en-GB" sz="120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096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4096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2DF6245A-414C-F944-8A4C-4D1F361F657D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13</a:t>
            </a:fld>
            <a:endParaRPr lang="en-GB" sz="120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440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solidFill>
                <a:schemeClr val="tx2"/>
              </a:solidFill>
              <a:latin typeface="Calibri" charset="0"/>
            </a:endParaRPr>
          </a:p>
        </p:txBody>
      </p:sp>
      <p:sp>
        <p:nvSpPr>
          <p:cNvPr id="440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A8648ED-A2F9-FD47-B151-C9D6B9A5CD7F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14</a:t>
            </a:fld>
            <a:endParaRPr lang="en-GB" sz="120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https://</a:t>
            </a:r>
            <a:r>
              <a:rPr lang="en-US" dirty="0" err="1"/>
              <a:t>kt.cern</a:t>
            </a:r>
            <a:endParaRPr lang="en-US" dirty="0"/>
          </a:p>
          <a:p>
            <a:r>
              <a:rPr lang="en-US" dirty="0"/>
              <a:t>https://</a:t>
            </a:r>
            <a:r>
              <a:rPr lang="en-US" dirty="0" err="1"/>
              <a:t>kt.cern</a:t>
            </a:r>
            <a:r>
              <a:rPr lang="en-US" dirty="0"/>
              <a:t>/newsletter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35441740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1843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1843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566029CD-5837-6340-8D81-F6DB8182C80D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2</a:t>
            </a:fld>
            <a:endParaRPr lang="en-GB" sz="12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048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048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EBB934F8-697E-824F-A238-94FFBCDB92C4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3</a:t>
            </a:fld>
            <a:endParaRPr lang="en-GB" sz="120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AD60F7-5002-D642-A49F-2522CCDDC04C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GB" sz="120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</p:sp>
      <p:sp>
        <p:nvSpPr>
          <p:cNvPr id="22530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="" xmlns:ma14="http://schemas.microsoft.com/office/mac/drawingml/2011/main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2531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6BAD60F7-5002-D642-A49F-2522CCDDC04C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5</a:t>
            </a:fld>
            <a:endParaRPr lang="en-GB" sz="1200"/>
          </a:p>
        </p:txBody>
      </p:sp>
    </p:spTree>
    <p:extLst>
      <p:ext uri="{BB962C8B-B14F-4D97-AF65-F5344CB8AC3E}">
        <p14:creationId xmlns:p14="http://schemas.microsoft.com/office/powerpoint/2010/main" val="35083434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4578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4579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C7DC3E55-CABE-5C4D-BCC8-CDCE670E7800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6</a:t>
            </a:fld>
            <a:endParaRPr lang="en-GB" sz="120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6626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GB">
              <a:latin typeface="Calibri" charset="0"/>
            </a:endParaRPr>
          </a:p>
        </p:txBody>
      </p:sp>
      <p:sp>
        <p:nvSpPr>
          <p:cNvPr id="26627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804C7EA0-11B2-FC46-B9BA-2BB7B4BEB6B6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7</a:t>
            </a:fld>
            <a:endParaRPr lang="en-GB" sz="120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28674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28675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B5599C91-1BFE-4242-B585-1718664DE350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8</a:t>
            </a:fld>
            <a:endParaRPr lang="en-GB" sz="120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Slide Image Placeholder 1"/>
          <p:cNvSpPr>
            <a:spLocks noGrp="1" noRot="1" noChangeAspec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</p:sp>
      <p:sp>
        <p:nvSpPr>
          <p:cNvPr id="30722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>
              <a:latin typeface="Calibri" charset="0"/>
            </a:endParaRPr>
          </a:p>
        </p:txBody>
      </p:sp>
      <p:sp>
        <p:nvSpPr>
          <p:cNvPr id="30723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fontAlgn="base" hangingPunct="1">
              <a:spcBef>
                <a:spcPct val="0"/>
              </a:spcBef>
              <a:spcAft>
                <a:spcPct val="0"/>
              </a:spcAft>
            </a:pPr>
            <a:fld id="{D362E05E-424A-AA4D-865A-FAB9707D496C}" type="slidenum">
              <a:rPr lang="en-GB" sz="1200"/>
              <a:pPr eaLnBrk="1" fontAlgn="base" hangingPunct="1">
                <a:spcBef>
                  <a:spcPct val="0"/>
                </a:spcBef>
                <a:spcAft>
                  <a:spcPct val="0"/>
                </a:spcAft>
              </a:pPr>
              <a:t>9</a:t>
            </a:fld>
            <a:endParaRPr lang="en-GB" sz="120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2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2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tiff"/><Relationship Id="rId1" Type="http://schemas.openxmlformats.org/officeDocument/2006/relationships/slideMaster" Target="../slideMasters/slideMaster2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841772"/>
            <a:ext cx="7772400" cy="17907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467CFD-3666-3340-993B-AB9130B49D65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DD78FC-00E0-B14C-91F3-D2F2A973EC8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7393757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61558D-453B-F04E-9F42-4FE84987A6E1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18058E-3465-3B4D-842C-A7A69D18EEA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558476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273845"/>
            <a:ext cx="1971675" cy="4358879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3" y="273845"/>
            <a:ext cx="5800725" cy="4358879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42655-D27A-DF48-9CF8-C3413E41780E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9321CB-983E-484A-B45B-392779BFE12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242062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Shape 102"/>
          <p:cNvSpPr>
            <a:spLocks noGrp="1"/>
          </p:cNvSpPr>
          <p:nvPr>
            <p:ph type="pic" idx="13"/>
          </p:nvPr>
        </p:nvSpPr>
        <p:spPr>
          <a:xfrm>
            <a:off x="0" y="0"/>
            <a:ext cx="9144000" cy="5143500"/>
          </a:xfrm>
          <a:prstGeom prst="rect">
            <a:avLst/>
          </a:prstGeom>
        </p:spPr>
        <p:txBody>
          <a:bodyPr lIns="54004" tIns="27002" rIns="54004" bIns="27002" rtlCol="0">
            <a:noAutofit/>
          </a:bodyPr>
          <a:lstStyle/>
          <a:p>
            <a:pPr lvl="0"/>
            <a:endParaRPr noProof="0"/>
          </a:p>
        </p:txBody>
      </p:sp>
      <p:sp>
        <p:nvSpPr>
          <p:cNvPr id="3" name="Shape 103"/>
          <p:cNvSpPr>
            <a:spLocks noGrp="1"/>
          </p:cNvSpPr>
          <p:nvPr>
            <p:ph type="sldNum" sz="quarter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EC295E6-71E3-864E-BB49-D91691C9FCCE}" type="slidenum">
              <a:rPr/>
              <a:pPr>
                <a:defRPr/>
              </a:pPr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56815836"/>
      </p:ext>
    </p:extLst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27302" y="1626785"/>
            <a:ext cx="1890000" cy="18710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20643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78462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>
            <a:noAutofit/>
          </a:bodyPr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13309E1-6519-4041-842E-5879904EEBF6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475177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29598" y="532588"/>
            <a:ext cx="1492818" cy="1477815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5991" y="2571750"/>
            <a:ext cx="8532019" cy="1614949"/>
          </a:xfrm>
        </p:spPr>
        <p:txBody>
          <a:bodyPr anchor="t" anchorCtr="0"/>
          <a:lstStyle>
            <a:lvl1pPr algn="l">
              <a:defRPr sz="375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5991" y="4275190"/>
            <a:ext cx="8532020" cy="602840"/>
          </a:xfrm>
        </p:spPr>
        <p:txBody>
          <a:bodyPr>
            <a:noAutofit/>
          </a:bodyPr>
          <a:lstStyle>
            <a:lvl1pPr marL="0" indent="0" algn="l">
              <a:buNone/>
              <a:defRPr sz="1500" b="0">
                <a:solidFill>
                  <a:schemeClr val="bg1"/>
                </a:solidFill>
              </a:defRPr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660577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350">
                <a:solidFill>
                  <a:schemeClr val="tx2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6E7441-B772-D048-9C1B-F8600B03CAE1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0776159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257175" indent="-257175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471488" indent="-196454"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2pPr>
            <a:lvl3pPr marL="666750" indent="-195263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tx2">
                    <a:lumMod val="50000"/>
                  </a:schemeClr>
                </a:solidFill>
              </a:defRPr>
            </a:lvl3pPr>
            <a:lvl4pPr marL="907256" indent="-202406">
              <a:buSzPct val="100000"/>
              <a:buFont typeface="Arial" panose="020B0604020202020204" pitchFamily="34" charset="0"/>
              <a:buChar char="•"/>
              <a:tabLst/>
              <a:defRPr sz="1200">
                <a:solidFill>
                  <a:schemeClr val="tx2">
                    <a:lumMod val="50000"/>
                  </a:schemeClr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2CAFC2-26B6-134E-85E5-5D171C2C5E12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9876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3E4A-8068-0C49-BC04-63A2AAFFE1E4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1" y="1079897"/>
            <a:ext cx="8532019" cy="3570684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50801561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2485"/>
            <a:ext cx="9144000" cy="4763691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056710" y="-39350"/>
            <a:ext cx="3087290" cy="4778115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100">
                <a:solidFill>
                  <a:schemeClr val="bg1"/>
                </a:solidFill>
              </a:defRPr>
            </a:lvl1pPr>
            <a:lvl2pPr marL="243000" indent="-243000">
              <a:buFont typeface="Arial" charset="0"/>
              <a:buChar char="•"/>
              <a:tabLst/>
              <a:defRPr sz="1575">
                <a:solidFill>
                  <a:schemeClr val="bg1"/>
                </a:solidFill>
              </a:defRPr>
            </a:lvl2pPr>
            <a:lvl3pPr marL="486000" indent="-243000">
              <a:buSzPct val="100000"/>
              <a:buFont typeface="Arial" panose="020B0604020202020204" pitchFamily="34" charset="0"/>
              <a:buChar char="•"/>
              <a:tabLst/>
              <a:defRPr sz="1350">
                <a:solidFill>
                  <a:schemeClr val="bg1"/>
                </a:solidFill>
              </a:defRPr>
            </a:lvl3pPr>
            <a:lvl4pPr marL="729000" indent="-243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1543050" indent="-17145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F9162F9-973D-F640-93B7-064AFF6A55AE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5877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D6CCCB-9C52-A648-A07D-91251B6C3024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59607E-D0A8-6543-9A29-445D674B4FB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4310154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4198"/>
            <a:ext cx="4212431" cy="345638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194199"/>
            <a:ext cx="4208860" cy="3456383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2C9978-A0B0-5D47-B017-3DE9DCAF3819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65569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05991" y="1820465"/>
            <a:ext cx="4212431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20465"/>
            <a:ext cx="4208860" cy="2821782"/>
          </a:xfrm>
        </p:spPr>
        <p:txBody>
          <a:bodyPr/>
          <a:lstStyle>
            <a:lvl1pPr marL="243000" indent="-243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A14D2-5EA4-D441-9B05-EA6BE2669C71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503456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4212431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8" y="0"/>
            <a:ext cx="4518422" cy="473849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89A83A09-9AFD-C14A-9C29-D6392D85326F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45598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421243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F8AD99CC-CC35-2540-9734-9D7F73E48FC4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625579" y="119419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4625579" y="2977278"/>
            <a:ext cx="4212431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45376980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2" y="280195"/>
            <a:ext cx="8532018" cy="79930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5991" y="1198994"/>
            <a:ext cx="2781301" cy="3456384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1BD7848-FBB4-4345-AA38-AE81003E421D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056710" y="1194198"/>
            <a:ext cx="2781300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093511" y="297727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3194447" y="1194198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3194447" y="2983512"/>
            <a:ext cx="2744499" cy="1674019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151460269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4212431" cy="501253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03724"/>
            <a:ext cx="4212450" cy="491726"/>
          </a:xfrm>
        </p:spPr>
        <p:txBody>
          <a:bodyPr anchor="t" anchorCtr="0"/>
          <a:lstStyle>
            <a:lvl1pPr marL="0" indent="0"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E386B3FD-B4E3-E84D-B775-AF72F11FC408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629151" y="1815704"/>
            <a:ext cx="4212431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422440269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1" y="1194198"/>
            <a:ext cx="2781301" cy="501253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56710" y="1203724"/>
            <a:ext cx="2784890" cy="491726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800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5992" y="1815704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6056710" y="1812132"/>
            <a:ext cx="278489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685800" rtl="0" eaLnBrk="1" fontAlgn="auto" latinLnBrk="0" hangingPunct="1">
              <a:lnSpc>
                <a:spcPct val="90000"/>
              </a:lnSpc>
              <a:spcBef>
                <a:spcPts val="75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190385" y="1200921"/>
            <a:ext cx="2781301" cy="501253"/>
          </a:xfrm>
        </p:spPr>
        <p:txBody>
          <a:bodyPr anchor="t" anchorCtr="0"/>
          <a:lstStyle>
            <a:lvl1pPr marL="0" indent="0">
              <a:spcBef>
                <a:spcPts val="300"/>
              </a:spcBef>
              <a:spcAft>
                <a:spcPts val="0"/>
              </a:spcAft>
              <a:buNone/>
              <a:defRPr sz="1575" b="1">
                <a:solidFill>
                  <a:schemeClr val="accent2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190386" y="1822427"/>
            <a:ext cx="2781300" cy="283487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6F10010C-F6F0-144E-BAF3-A429F55C618E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45838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3087290" y="1201033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3087290" y="20493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fld id="{8FB9380C-4B51-7241-B1C5-FEB689A995C2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2456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3038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6174291" y="3808894"/>
            <a:ext cx="2970000" cy="848411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1575" b="0">
                <a:solidFill>
                  <a:schemeClr val="bg1"/>
                </a:solidFill>
              </a:defRPr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6174291" y="1201032"/>
            <a:ext cx="2969419" cy="260797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66481034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9582" y="1194197"/>
            <a:ext cx="8532018" cy="192293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5B12E276-0EB9-0B47-B368-FA480A6A2BED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31672620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273844"/>
            <a:ext cx="8535609" cy="81319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194197"/>
            <a:ext cx="9144000" cy="2209403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305992" y="3220642"/>
            <a:ext cx="2781300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3200401" y="3220642"/>
            <a:ext cx="2749153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fld id="{7E56C087-DF20-6544-90B6-C842B78D52E8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6064251" y="3220642"/>
            <a:ext cx="2777349" cy="1429940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2067706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6"/>
            <a:ext cx="7886700" cy="2139553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9"/>
            <a:ext cx="7886700" cy="1125140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B9667-9454-A544-8C4F-D3491A298EF2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1702D-FE6D-CC48-BF02-7D91F3BE152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91211018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991" y="1282304"/>
            <a:ext cx="8532019" cy="2139553"/>
          </a:xfrm>
        </p:spPr>
        <p:txBody>
          <a:bodyPr anchor="b"/>
          <a:lstStyle>
            <a:lvl1pPr>
              <a:defRPr sz="375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0" y="3442098"/>
            <a:ext cx="853202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accent2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3DE68DD-2BC1-C446-ADB7-76A3823DB7E7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428339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7C38F0-58D5-7848-A9A4-32D0F73A6EDD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05523869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7D69761-F68E-3B41-BA03-528973F27F26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Presenter | Presentation Title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482740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305991" y="4647305"/>
            <a:ext cx="853201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923928" y="1683648"/>
            <a:ext cx="1296144" cy="1296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07504479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0E4BBE-C90B-154A-BE45-D7B111154FBD}" type="datetime1">
              <a:rPr lang="de-CH" smtClean="0"/>
              <a:t>11.10.23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72000" y="4737230"/>
            <a:ext cx="2706658" cy="273844"/>
          </a:xfrm>
        </p:spPr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467725" y="4737229"/>
            <a:ext cx="154274" cy="273844"/>
          </a:xfrm>
        </p:spPr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93563917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E40D77-9673-8C44-9746-378FE6BE26A1}" type="datetime1">
              <a:rPr lang="de-CH" smtClean="0"/>
              <a:t>11.10.23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9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56543"/>
            <a:ext cx="9144000" cy="498695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 userDrawn="1"/>
        </p:nvSpPr>
        <p:spPr>
          <a:xfrm>
            <a:off x="0" y="0"/>
            <a:ext cx="2284200" cy="162000"/>
          </a:xfrm>
          <a:prstGeom prst="rect">
            <a:avLst/>
          </a:prstGeom>
          <a:solidFill>
            <a:schemeClr val="accent3"/>
          </a:solidFill>
          <a:ln>
            <a:solidFill>
              <a:schemeClr val="accent3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1" name="Rectangle 10"/>
          <p:cNvSpPr/>
          <p:nvPr userDrawn="1"/>
        </p:nvSpPr>
        <p:spPr>
          <a:xfrm>
            <a:off x="2289002" y="0"/>
            <a:ext cx="2284200" cy="162000"/>
          </a:xfrm>
          <a:prstGeom prst="rect">
            <a:avLst/>
          </a:prstGeom>
          <a:solidFill>
            <a:schemeClr val="accent2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ln>
                <a:solidFill>
                  <a:sysClr val="windowText" lastClr="000000"/>
                </a:solidFill>
              </a:ln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2" name="Rectangle 11"/>
          <p:cNvSpPr/>
          <p:nvPr userDrawn="1"/>
        </p:nvSpPr>
        <p:spPr>
          <a:xfrm>
            <a:off x="4578003" y="0"/>
            <a:ext cx="2284200" cy="162000"/>
          </a:xfrm>
          <a:prstGeom prst="rect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  <p:sp>
        <p:nvSpPr>
          <p:cNvPr id="13" name="Rectangle 12"/>
          <p:cNvSpPr/>
          <p:nvPr userDrawn="1"/>
        </p:nvSpPr>
        <p:spPr>
          <a:xfrm>
            <a:off x="6856799" y="0"/>
            <a:ext cx="2284200" cy="162000"/>
          </a:xfrm>
          <a:prstGeom prst="rect">
            <a:avLst/>
          </a:prstGeom>
          <a:solidFill>
            <a:srgbClr val="62C5D3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>
              <a:solidFill>
                <a:schemeClr val="tx1">
                  <a:lumMod val="50000"/>
                  <a:lumOff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47818135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showMasterPhAnim="0" userDrawn="1">
  <p:cSld name="Main heading and content slide">
    <p:spTree>
      <p:nvGrpSpPr>
        <p:cNvPr id="1" name=""/>
        <p:cNvGrpSpPr/>
        <p:nvPr/>
      </p:nvGrpSpPr>
      <p:grpSpPr bwMode="auto">
        <a:xfrm>
          <a:off x="0" y="0"/>
          <a:ext cx="0" cy="0"/>
          <a:chOff x="0" y="0"/>
          <a:chExt cx="0" cy="0"/>
        </a:xfrm>
      </p:grpSpPr>
      <p:sp>
        <p:nvSpPr>
          <p:cNvPr id="5" name="Espace réservé du contenu 2"/>
          <p:cNvSpPr>
            <a:spLocks noGrp="1"/>
          </p:cNvSpPr>
          <p:nvPr>
            <p:ph idx="1"/>
          </p:nvPr>
        </p:nvSpPr>
        <p:spPr bwMode="auto">
          <a:xfrm>
            <a:off x="669727" y="1094813"/>
            <a:ext cx="7804547" cy="3315146"/>
          </a:xfrm>
        </p:spPr>
        <p:txBody>
          <a:bodyPr>
            <a:normAutofit/>
          </a:bodyPr>
          <a:lstStyle>
            <a:lvl1pPr>
              <a:defRPr sz="1350"/>
            </a:lvl1pPr>
            <a:lvl2pPr>
              <a:defRPr sz="1350"/>
            </a:lvl2pPr>
            <a:lvl3pPr>
              <a:defRPr sz="1350"/>
            </a:lvl3pPr>
            <a:lvl4pPr>
              <a:defRPr sz="1350"/>
            </a:lvl4pPr>
            <a:lvl5pPr>
              <a:defRPr sz="1350"/>
            </a:lvl5pPr>
          </a:lstStyle>
          <a:p>
            <a:pPr lvl="0">
              <a:defRPr/>
            </a:pPr>
            <a:r>
              <a:rPr lang="en-US" dirty="0"/>
              <a:t>Click to edit Master text styles</a:t>
            </a:r>
            <a:endParaRPr dirty="0"/>
          </a:p>
          <a:p>
            <a:pPr lvl="1">
              <a:defRPr/>
            </a:pPr>
            <a:r>
              <a:rPr lang="en-US" dirty="0"/>
              <a:t>Second level</a:t>
            </a:r>
            <a:endParaRPr dirty="0"/>
          </a:p>
          <a:p>
            <a:pPr lvl="2">
              <a:defRPr/>
            </a:pPr>
            <a:r>
              <a:rPr lang="en-US" dirty="0"/>
              <a:t>Third level</a:t>
            </a:r>
            <a:endParaRPr dirty="0"/>
          </a:p>
          <a:p>
            <a:pPr lvl="3">
              <a:defRPr/>
            </a:pPr>
            <a:r>
              <a:rPr lang="en-US" dirty="0"/>
              <a:t>Fourth level</a:t>
            </a:r>
            <a:endParaRPr dirty="0"/>
          </a:p>
          <a:p>
            <a:pPr lvl="4">
              <a:defRPr/>
            </a:pPr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C641377D-2049-D148-8524-518FFA480C0E}"/>
              </a:ext>
            </a:extLst>
          </p:cNvPr>
          <p:cNvSpPr/>
          <p:nvPr userDrawn="1"/>
        </p:nvSpPr>
        <p:spPr>
          <a:xfrm>
            <a:off x="0" y="4779086"/>
            <a:ext cx="9144000" cy="24877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 dirty="0">
              <a:solidFill>
                <a:srgbClr val="FFFFFF"/>
              </a:solidFill>
            </a:endParaRP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EC0CF0DF-AF0D-064E-856C-C6EC61EEF2B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B373A43D-6785-6749-9707-916F07BD03FD}"/>
              </a:ext>
            </a:extLst>
          </p:cNvPr>
          <p:cNvCxnSpPr/>
          <p:nvPr userDrawn="1"/>
        </p:nvCxnSpPr>
        <p:spPr>
          <a:xfrm>
            <a:off x="339281" y="733541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43B6BE2-883F-114A-BA7B-0A9B156B27E4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39281" y="278991"/>
            <a:ext cx="5204958" cy="379809"/>
          </a:xfrm>
        </p:spPr>
        <p:txBody>
          <a:bodyPr>
            <a:noAutofit/>
          </a:bodyPr>
          <a:lstStyle>
            <a:lvl1pPr marL="0" indent="0">
              <a:buNone/>
              <a:defRPr sz="3000">
                <a:latin typeface="+mj-lt"/>
              </a:defRPr>
            </a:lvl1pPr>
          </a:lstStyle>
          <a:p>
            <a:pPr lvl="0"/>
            <a:r>
              <a:rPr lang="en-GB" dirty="0"/>
              <a:t>Heading</a:t>
            </a:r>
          </a:p>
        </p:txBody>
      </p:sp>
    </p:spTree>
    <p:extLst>
      <p:ext uri="{BB962C8B-B14F-4D97-AF65-F5344CB8AC3E}">
        <p14:creationId xmlns:p14="http://schemas.microsoft.com/office/powerpoint/2010/main" val="4144663231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Full page photo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4A40A-7ACB-B740-9D81-FC00F261FD01}" type="datetime1">
              <a:rPr lang="de-CH" smtClean="0"/>
              <a:t>11.10.23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/>
              <a:t>Business Development &amp; Entrepreneurship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90AA3F6-1618-3548-975A-DD1A2939A246}" type="slidenum">
              <a:rPr lang="fr-FR" smtClean="0"/>
              <a:t>‹#›</a:t>
            </a:fld>
            <a:endParaRPr lang="fr-FR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0" y="156543"/>
            <a:ext cx="9144000" cy="4986957"/>
          </a:xfrm>
          <a:pattFill prst="lgCheck">
            <a:fgClr>
              <a:schemeClr val="accent5"/>
            </a:fgClr>
            <a:bgClr>
              <a:schemeClr val="bg1"/>
            </a:bgClr>
          </a:pattFill>
        </p:spPr>
        <p:txBody>
          <a:bodyPr/>
          <a:lstStyle/>
          <a:p>
            <a:endParaRPr lang="en-US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6309360" y="349194"/>
            <a:ext cx="2560320" cy="837637"/>
          </a:xfrm>
        </p:spPr>
        <p:txBody>
          <a:bodyPr>
            <a:noAutofit/>
          </a:bodyPr>
          <a:lstStyle>
            <a:lvl1pPr algn="l">
              <a:defRPr sz="2700">
                <a:solidFill>
                  <a:schemeClr val="bg1"/>
                </a:solidFill>
              </a:defRPr>
            </a:lvl1pPr>
          </a:lstStyle>
          <a:p>
            <a:r>
              <a:rPr lang="fr-FR" dirty="0"/>
              <a:t>Cliquez et modifiez le titre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309360" y="1314338"/>
            <a:ext cx="2560320" cy="3307049"/>
          </a:xfrm>
        </p:spPr>
        <p:txBody>
          <a:bodyPr>
            <a:normAutofit/>
          </a:bodyPr>
          <a:lstStyle>
            <a:lvl1pPr>
              <a:defRPr sz="1500">
                <a:solidFill>
                  <a:schemeClr val="bg1"/>
                </a:solidFill>
              </a:defRPr>
            </a:lvl1pPr>
            <a:lvl2pPr>
              <a:defRPr sz="1500">
                <a:solidFill>
                  <a:schemeClr val="bg1"/>
                </a:solidFill>
              </a:defRPr>
            </a:lvl2pPr>
            <a:lvl3pPr>
              <a:defRPr sz="1500">
                <a:solidFill>
                  <a:schemeClr val="bg1"/>
                </a:solidFill>
              </a:defRPr>
            </a:lvl3pPr>
            <a:lvl4pPr>
              <a:defRPr sz="1500">
                <a:solidFill>
                  <a:schemeClr val="bg1"/>
                </a:solidFill>
              </a:defRPr>
            </a:lvl4pPr>
            <a:lvl5pPr>
              <a:defRPr sz="1500">
                <a:solidFill>
                  <a:schemeClr val="bg1"/>
                </a:solidFill>
              </a:defRPr>
            </a:lvl5pPr>
          </a:lstStyle>
          <a:p>
            <a:pPr lvl="0"/>
            <a:r>
              <a:rPr lang="fr-FR" dirty="0"/>
              <a:t>Cliquez pour modifier les styles du texte du masque</a:t>
            </a:r>
          </a:p>
          <a:p>
            <a:pPr lvl="1"/>
            <a:r>
              <a:rPr lang="fr-FR" dirty="0"/>
              <a:t>Deuxième niveau</a:t>
            </a:r>
          </a:p>
          <a:p>
            <a:pPr lvl="2"/>
            <a:r>
              <a:rPr lang="fr-FR" dirty="0"/>
              <a:t>Troisième niveau</a:t>
            </a:r>
          </a:p>
        </p:txBody>
      </p:sp>
    </p:spTree>
    <p:extLst>
      <p:ext uri="{BB962C8B-B14F-4D97-AF65-F5344CB8AC3E}">
        <p14:creationId xmlns:p14="http://schemas.microsoft.com/office/powerpoint/2010/main" val="4178874853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00">
          <p15:clr>
            <a:srgbClr val="FBAE40"/>
          </p15:clr>
        </p15:guide>
      </p15:sldGuideLst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64F56FD6-A6FA-7842-9300-1986F16804B9}"/>
              </a:ext>
            </a:extLst>
          </p:cNvPr>
          <p:cNvSpPr txBox="1"/>
          <p:nvPr userDrawn="1"/>
        </p:nvSpPr>
        <p:spPr>
          <a:xfrm>
            <a:off x="3253336" y="1621266"/>
            <a:ext cx="77009" cy="49244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38100" tIns="38100" rIns="38100" bIns="38100" numCol="1" spcCol="38100" rtlCol="0" anchor="ctr">
            <a:spAutoFit/>
          </a:bodyPr>
          <a:lstStyle/>
          <a:p>
            <a:pPr marL="0" marR="0" indent="0" algn="ctr" defTabSz="43815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endParaRPr kumimoji="0" lang="en-CH" sz="2700" b="0" i="0" u="none" strike="noStrike" cap="none" spc="0" normalizeH="0" baseline="0" dirty="0">
              <a:ln>
                <a:noFill/>
              </a:ln>
              <a:solidFill>
                <a:srgbClr val="000000"/>
              </a:solidFill>
              <a:effectLst/>
              <a:uFillTx/>
              <a:latin typeface="+mn-lt"/>
              <a:ea typeface="+mn-ea"/>
              <a:cs typeface="+mn-cs"/>
              <a:sym typeface="Helvetica Light"/>
            </a:endParaRPr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054081" y="1157922"/>
            <a:ext cx="4420194" cy="2962882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r>
              <a:rPr lang="en-GB" dirty="0"/>
              <a:t>Click icon to add picture</a:t>
            </a:r>
            <a:endParaRPr dirty="0"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rPr/>
              <a:t>‹#›</a:t>
            </a:fld>
            <a:endParaRPr/>
          </a:p>
        </p:txBody>
      </p:sp>
      <p:sp>
        <p:nvSpPr>
          <p:cNvPr id="6" name="Title Text">
            <a:extLst>
              <a:ext uri="{FF2B5EF4-FFF2-40B4-BE49-F238E27FC236}">
                <a16:creationId xmlns:a16="http://schemas.microsoft.com/office/drawing/2014/main" id="{41F88448-DAB0-1243-8F9D-5CB3C3A02DB8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384856" y="347355"/>
            <a:ext cx="5776793" cy="31372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2100"/>
            </a:lvl1pPr>
          </a:lstStyle>
          <a:p>
            <a:r>
              <a:rPr lang="en-GB"/>
              <a:t>Click to edit Master title style</a:t>
            </a:r>
            <a:endParaRPr dirty="0"/>
          </a:p>
        </p:txBody>
      </p:sp>
      <p:sp>
        <p:nvSpPr>
          <p:cNvPr id="7" name="Slide Number Placeholder 2">
            <a:extLst>
              <a:ext uri="{FF2B5EF4-FFF2-40B4-BE49-F238E27FC236}">
                <a16:creationId xmlns:a16="http://schemas.microsoft.com/office/drawing/2014/main" id="{759BFBCD-2BA1-B340-92DD-E6BECCCA8C8B}"/>
              </a:ext>
            </a:extLst>
          </p:cNvPr>
          <p:cNvSpPr txBox="1">
            <a:spLocks/>
          </p:cNvSpPr>
          <p:nvPr userDrawn="1"/>
        </p:nvSpPr>
        <p:spPr>
          <a:xfrm>
            <a:off x="4455324" y="4878958"/>
            <a:ext cx="224421" cy="223010"/>
          </a:xfrm>
          <a:prstGeom prst="rect">
            <a:avLst/>
          </a:prstGeom>
          <a:ln w="12700">
            <a:miter lim="400000"/>
          </a:ln>
        </p:spPr>
        <p:txBody>
          <a:bodyPr wrap="none" lIns="38100" tIns="38100" rIns="38100" bIns="38100">
            <a:spAutoFit/>
          </a:bodyPr>
          <a:lstStyle>
            <a:defPPr marL="0" marR="0" indent="0" algn="l" defTabSz="642915" rtl="0" fontAlgn="auto" latinLnBrk="1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</a:defRPr>
            </a:defPPr>
            <a:lvl1pPr marL="0" marR="0" indent="0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1266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1pPr>
            <a:lvl2pPr marL="0" marR="0" indent="1607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2pPr>
            <a:lvl3pPr marL="0" marR="0" indent="321457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3pPr>
            <a:lvl4pPr marL="0" marR="0" indent="482186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4pPr>
            <a:lvl5pPr marL="0" marR="0" indent="642915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5pPr>
            <a:lvl6pPr marL="0" marR="0" indent="803643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6pPr>
            <a:lvl7pPr marL="0" marR="0" indent="964372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7pPr>
            <a:lvl8pPr marL="0" marR="0" indent="1125101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8pPr>
            <a:lvl9pPr marL="0" marR="0" indent="1285829" algn="ctr" defTabSz="410751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kumimoji="0" sz="2531" b="0" i="0" u="none" strike="noStrike" cap="none" spc="0" normalizeH="0" baseline="0">
                <a:ln>
                  <a:noFill/>
                </a:ln>
                <a:solidFill>
                  <a:srgbClr val="000000"/>
                </a:solidFill>
                <a:effectLst/>
                <a:uFillTx/>
                <a:latin typeface="+mn-lt"/>
                <a:ea typeface="+mn-ea"/>
                <a:cs typeface="+mn-cs"/>
                <a:sym typeface="Helvetica Light"/>
              </a:defRPr>
            </a:lvl9pPr>
          </a:lstStyle>
          <a:p>
            <a:fld id="{86CB4B4D-7CA3-9044-876B-883B54F8677D}" type="slidenum">
              <a:rPr lang="en-CH" sz="949" smtClean="0"/>
              <a:pPr/>
              <a:t>‹#›</a:t>
            </a:fld>
            <a:endParaRPr lang="en-CH" sz="949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CC2A795-E584-9647-A831-23AEDA87F1B8}"/>
              </a:ext>
            </a:extLst>
          </p:cNvPr>
          <p:cNvSpPr/>
          <p:nvPr userDrawn="1"/>
        </p:nvSpPr>
        <p:spPr>
          <a:xfrm>
            <a:off x="0" y="4779086"/>
            <a:ext cx="9144000" cy="248770"/>
          </a:xfrm>
          <a:prstGeom prst="rect">
            <a:avLst/>
          </a:prstGeom>
          <a:solidFill>
            <a:srgbClr val="305D96"/>
          </a:solidFill>
          <a:ln w="12700" cap="flat">
            <a:noFill/>
            <a:miter lim="400000"/>
          </a:ln>
          <a:effectLst>
            <a:outerShdw blurRad="38100" dist="25400" dir="5400000" rotWithShape="0">
              <a:srgbClr val="000000">
                <a:alpha val="50000"/>
              </a:srgbClr>
            </a:outerShdw>
          </a:effectLst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square" lIns="26789" tIns="26789" rIns="26789" bIns="26789" numCol="1" spcCol="38100" rtlCol="0" anchor="ctr">
            <a:spAutoFit/>
          </a:bodyPr>
          <a:lstStyle/>
          <a:p>
            <a:endParaRPr lang="en-US" sz="1265">
              <a:solidFill>
                <a:srgbClr val="FFFFFF"/>
              </a:solidFill>
            </a:endParaRP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0D96C6-92B2-F440-AAE7-BD2EBBDB813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4663440"/>
            <a:ext cx="1955042" cy="507204"/>
          </a:xfrm>
          <a:prstGeom prst="rect">
            <a:avLst/>
          </a:prstGeom>
        </p:spPr>
      </p:pic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0C86817B-7725-6A4C-9E23-772BCCDD13A9}"/>
              </a:ext>
            </a:extLst>
          </p:cNvPr>
          <p:cNvCxnSpPr/>
          <p:nvPr userDrawn="1"/>
        </p:nvCxnSpPr>
        <p:spPr>
          <a:xfrm>
            <a:off x="339281" y="664291"/>
            <a:ext cx="540000" cy="0"/>
          </a:xfrm>
          <a:prstGeom prst="line">
            <a:avLst/>
          </a:prstGeom>
          <a:ln>
            <a:solidFill>
              <a:srgbClr val="305D96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7BF2BC6-260A-2C48-97A6-7E24AFDC5400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991791" y="1803798"/>
            <a:ext cx="2912269" cy="186809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</a:lstStyle>
          <a:p>
            <a:pPr algn="r" hangingPunct="1"/>
            <a:r>
              <a:rPr lang="en-GB" sz="2100" b="1" dirty="0"/>
              <a:t>Title Text</a:t>
            </a:r>
          </a:p>
          <a:p>
            <a:pPr algn="r" hangingPunct="1"/>
            <a:r>
              <a:rPr lang="en-GB" sz="2100" b="0" dirty="0"/>
              <a:t>Description text of the technology, 3-4 lines in total</a:t>
            </a:r>
          </a:p>
        </p:txBody>
      </p:sp>
    </p:spTree>
    <p:extLst>
      <p:ext uri="{BB962C8B-B14F-4D97-AF65-F5344CB8AC3E}">
        <p14:creationId xmlns:p14="http://schemas.microsoft.com/office/powerpoint/2010/main" val="2842721101"/>
      </p:ext>
    </p:extLst>
  </p:cSld>
  <p:clrMapOvr>
    <a:masterClrMapping/>
  </p:clrMapOvr>
  <p:transition spd="med"/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1_Photo - 3 U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Image"/>
          <p:cNvSpPr>
            <a:spLocks noGrp="1"/>
          </p:cNvSpPr>
          <p:nvPr>
            <p:ph type="pic" sz="quarter" idx="13"/>
          </p:nvPr>
        </p:nvSpPr>
        <p:spPr>
          <a:xfrm>
            <a:off x="4723806" y="2685605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4" name="Image"/>
          <p:cNvSpPr>
            <a:spLocks noGrp="1"/>
          </p:cNvSpPr>
          <p:nvPr>
            <p:ph type="pic" sz="quarter" idx="14"/>
          </p:nvPr>
        </p:nvSpPr>
        <p:spPr>
          <a:xfrm>
            <a:off x="4728178" y="468810"/>
            <a:ext cx="3750469" cy="1989088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5" name="Image"/>
          <p:cNvSpPr>
            <a:spLocks noGrp="1"/>
          </p:cNvSpPr>
          <p:nvPr>
            <p:ph type="pic" sz="half" idx="15"/>
          </p:nvPr>
        </p:nvSpPr>
        <p:spPr>
          <a:xfrm>
            <a:off x="669727" y="468809"/>
            <a:ext cx="3750469" cy="4205883"/>
          </a:xfrm>
          <a:prstGeom prst="rect">
            <a:avLst/>
          </a:prstGeom>
        </p:spPr>
        <p:txBody>
          <a:bodyPr lIns="91439" tIns="45719" rIns="91439" bIns="45719" anchor="t">
            <a:noAutofit/>
          </a:bodyPr>
          <a:lstStyle/>
          <a:p>
            <a:endParaRPr/>
          </a:p>
        </p:txBody>
      </p:sp>
      <p:sp>
        <p:nvSpPr>
          <p:cNvPr id="8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0188894"/>
      </p:ext>
    </p:extLst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DC07B22-1793-814A-9B90-A7013B333BB1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6FCC0C-3571-D442-A882-96A5E73B0B0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03647086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 and body">
    <p:spTree>
      <p:nvGrpSpPr>
        <p:cNvPr id="1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26"/>
          <p:cNvSpPr txBox="1">
            <a:spLocks noGrp="1"/>
          </p:cNvSpPr>
          <p:nvPr>
            <p:ph type="sldNum" idx="12"/>
          </p:nvPr>
        </p:nvSpPr>
        <p:spPr>
          <a:xfrm>
            <a:off x="8595309" y="4856096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4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00000000-1234-1234-1234-123412341234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105" name="Google Shape;105;p2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>
            <a:endParaRPr/>
          </a:p>
        </p:txBody>
      </p:sp>
      <p:sp>
        <p:nvSpPr>
          <p:cNvPr id="106" name="Google Shape;106;p26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189" lvl="0" indent="-342892" algn="l" rtl="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378" lvl="1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566" lvl="2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754" lvl="3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5943" lvl="4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132" lvl="5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320" lvl="6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509" lvl="7" indent="-317492" algn="l" rtl="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697" lvl="8" indent="-317492" algn="l" rtl="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6007421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0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94322756"/>
      </p:ext>
    </p:extLst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6"/>
            <a:ext cx="7886700" cy="99417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3" y="1260872"/>
            <a:ext cx="3887391" cy="617934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3" y="1878806"/>
            <a:ext cx="3887391" cy="276344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225AF6-ACB6-154E-9EC5-C3BD81778FAA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7E9D8-EC36-7E4F-8E36-763E66B5EA9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019449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9AC10A-B40D-3A4F-8356-9A74060CB533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0F3ADF-9E7E-F140-ABAF-90EB27BFF3F5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6538071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B6EBD4-324C-0A47-A650-098F2EDD5310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DB10AD9-B2E4-4A41-8568-4424FA64CC4C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990516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71"/>
            <a:ext cx="4629150" cy="3655219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FB735-A8D7-B344-87E9-6074FEAD4D5D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B4720D-DFEE-7941-8ECD-EF663A45A96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340702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71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1"/>
            <a:ext cx="2949178" cy="2858691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B875D9-2A19-D14D-87DC-FB1D2C473EBF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41E678-E65D-0843-8080-3F9BF4E17D1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98681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slideLayout" Target="../slideLayouts/slideLayout25.xml"/><Relationship Id="rId18" Type="http://schemas.openxmlformats.org/officeDocument/2006/relationships/slideLayout" Target="../slideLayouts/slideLayout30.xml"/><Relationship Id="rId26" Type="http://schemas.openxmlformats.org/officeDocument/2006/relationships/slideLayout" Target="../slideLayouts/slideLayout38.xml"/><Relationship Id="rId3" Type="http://schemas.openxmlformats.org/officeDocument/2006/relationships/slideLayout" Target="../slideLayouts/slideLayout15.xml"/><Relationship Id="rId21" Type="http://schemas.openxmlformats.org/officeDocument/2006/relationships/slideLayout" Target="../slideLayouts/slideLayout33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17" Type="http://schemas.openxmlformats.org/officeDocument/2006/relationships/slideLayout" Target="../slideLayouts/slideLayout29.xml"/><Relationship Id="rId25" Type="http://schemas.openxmlformats.org/officeDocument/2006/relationships/slideLayout" Target="../slideLayouts/slideLayout37.xml"/><Relationship Id="rId2" Type="http://schemas.openxmlformats.org/officeDocument/2006/relationships/slideLayout" Target="../slideLayouts/slideLayout14.xml"/><Relationship Id="rId16" Type="http://schemas.openxmlformats.org/officeDocument/2006/relationships/slideLayout" Target="../slideLayouts/slideLayout28.xml"/><Relationship Id="rId20" Type="http://schemas.openxmlformats.org/officeDocument/2006/relationships/slideLayout" Target="../slideLayouts/slideLayout32.xml"/><Relationship Id="rId29" Type="http://schemas.openxmlformats.org/officeDocument/2006/relationships/slideLayout" Target="../slideLayouts/slideLayout41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36.xml"/><Relationship Id="rId5" Type="http://schemas.openxmlformats.org/officeDocument/2006/relationships/slideLayout" Target="../slideLayouts/slideLayout17.xml"/><Relationship Id="rId15" Type="http://schemas.openxmlformats.org/officeDocument/2006/relationships/slideLayout" Target="../slideLayouts/slideLayout27.xml"/><Relationship Id="rId23" Type="http://schemas.openxmlformats.org/officeDocument/2006/relationships/slideLayout" Target="../slideLayouts/slideLayout35.xml"/><Relationship Id="rId28" Type="http://schemas.openxmlformats.org/officeDocument/2006/relationships/slideLayout" Target="../slideLayouts/slideLayout40.xml"/><Relationship Id="rId10" Type="http://schemas.openxmlformats.org/officeDocument/2006/relationships/slideLayout" Target="../slideLayouts/slideLayout22.xml"/><Relationship Id="rId19" Type="http://schemas.openxmlformats.org/officeDocument/2006/relationships/slideLayout" Target="../slideLayouts/slideLayout31.xml"/><Relationship Id="rId31" Type="http://schemas.openxmlformats.org/officeDocument/2006/relationships/image" Target="../media/image1.png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Relationship Id="rId14" Type="http://schemas.openxmlformats.org/officeDocument/2006/relationships/slideLayout" Target="../slideLayouts/slideLayout26.xml"/><Relationship Id="rId22" Type="http://schemas.openxmlformats.org/officeDocument/2006/relationships/slideLayout" Target="../slideLayouts/slideLayout34.xml"/><Relationship Id="rId27" Type="http://schemas.openxmlformats.org/officeDocument/2006/relationships/slideLayout" Target="../slideLayouts/slideLayout39.xml"/><Relationship Id="rId30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xmlns="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3CEE02AE-F3A8-CF46-94C2-1A1A87398366}" type="datetimeFigureOut">
              <a:rPr lang="en-GB"/>
              <a:pPr>
                <a:defRPr/>
              </a:pPr>
              <a:t>11/10/2023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C7EA37D4-5711-8748-93E9-2EB26581053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4082" r:id="rId1"/>
    <p:sldLayoutId id="2147484083" r:id="rId2"/>
    <p:sldLayoutId id="2147484084" r:id="rId3"/>
    <p:sldLayoutId id="2147484085" r:id="rId4"/>
    <p:sldLayoutId id="2147484086" r:id="rId5"/>
    <p:sldLayoutId id="2147484087" r:id="rId6"/>
    <p:sldLayoutId id="2147484088" r:id="rId7"/>
    <p:sldLayoutId id="2147484089" r:id="rId8"/>
    <p:sldLayoutId id="2147484090" r:id="rId9"/>
    <p:sldLayoutId id="2147484091" r:id="rId10"/>
    <p:sldLayoutId id="2147484092" r:id="rId11"/>
    <p:sldLayoutId id="2147484093" r:id="rId12"/>
  </p:sldLayoutIdLst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ＭＳ Ｐゴシック" charset="0"/>
          <a:cs typeface="ＭＳ Ｐゴシック" charset="0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charset="0"/>
          <a:ea typeface="ＭＳ Ｐゴシック" charset="0"/>
          <a:cs typeface="ＭＳ Ｐゴシック" charset="0"/>
        </a:defRPr>
      </a:lvl9pPr>
    </p:titleStyle>
    <p:bodyStyle>
      <a:lvl1pPr marL="228600" indent="-228600" algn="l" rtl="0" eaLnBrk="0" fontAlgn="base" hangingPunct="0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ＭＳ Ｐゴシック" charset="0"/>
          <a:cs typeface="ＭＳ Ｐゴシック" charset="0"/>
        </a:defRPr>
      </a:lvl1pPr>
      <a:lvl2pPr marL="6858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ＭＳ Ｐゴシック" charset="0"/>
          <a:cs typeface="+mn-cs"/>
        </a:defRPr>
      </a:lvl2pPr>
      <a:lvl3pPr marL="11430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ＭＳ Ｐゴシック" charset="0"/>
          <a:cs typeface="+mn-cs"/>
        </a:defRPr>
      </a:lvl3pPr>
      <a:lvl4pPr marL="16002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4pPr>
      <a:lvl5pPr marL="2057400" indent="-228600" algn="l" rtl="0" eaLnBrk="0" fontAlgn="base" hangingPunct="0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ＭＳ Ｐゴシック" charset="0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05991" y="280195"/>
            <a:ext cx="8532019" cy="799307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>
          <a:blip r:embed="rId3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736998"/>
            <a:ext cx="9144000" cy="4065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992" y="1194197"/>
            <a:ext cx="8532018" cy="3456384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930575" y="4763139"/>
            <a:ext cx="1156717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FCF6715-A2B5-A045-B72C-B503686710DB}" type="datetime3">
              <a:rPr lang="en-US" smtClean="0"/>
              <a:t>11 October 2023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30659" y="4767263"/>
            <a:ext cx="510941" cy="273844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750"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94447" y="4767263"/>
            <a:ext cx="492916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Presenter | Presentation Title</a:t>
            </a:r>
          </a:p>
        </p:txBody>
      </p:sp>
    </p:spTree>
    <p:extLst>
      <p:ext uri="{BB962C8B-B14F-4D97-AF65-F5344CB8AC3E}">
        <p14:creationId xmlns:p14="http://schemas.microsoft.com/office/powerpoint/2010/main" val="3322281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95" r:id="rId1"/>
    <p:sldLayoutId id="2147484096" r:id="rId2"/>
    <p:sldLayoutId id="2147484097" r:id="rId3"/>
    <p:sldLayoutId id="2147484098" r:id="rId4"/>
    <p:sldLayoutId id="2147484099" r:id="rId5"/>
    <p:sldLayoutId id="2147484100" r:id="rId6"/>
    <p:sldLayoutId id="2147484101" r:id="rId7"/>
    <p:sldLayoutId id="2147484102" r:id="rId8"/>
    <p:sldLayoutId id="2147484103" r:id="rId9"/>
    <p:sldLayoutId id="2147484104" r:id="rId10"/>
    <p:sldLayoutId id="2147484105" r:id="rId11"/>
    <p:sldLayoutId id="2147484106" r:id="rId12"/>
    <p:sldLayoutId id="2147484107" r:id="rId13"/>
    <p:sldLayoutId id="2147484108" r:id="rId14"/>
    <p:sldLayoutId id="2147484109" r:id="rId15"/>
    <p:sldLayoutId id="2147484110" r:id="rId16"/>
    <p:sldLayoutId id="2147484111" r:id="rId17"/>
    <p:sldLayoutId id="2147484112" r:id="rId18"/>
    <p:sldLayoutId id="2147484113" r:id="rId19"/>
    <p:sldLayoutId id="2147484114" r:id="rId20"/>
    <p:sldLayoutId id="2147484115" r:id="rId21"/>
    <p:sldLayoutId id="2147484116" r:id="rId22"/>
    <p:sldLayoutId id="2147484117" r:id="rId23"/>
    <p:sldLayoutId id="2147484118" r:id="rId24"/>
    <p:sldLayoutId id="2147484119" r:id="rId25"/>
    <p:sldLayoutId id="2147484120" r:id="rId26"/>
    <p:sldLayoutId id="2147484121" r:id="rId27"/>
    <p:sldLayoutId id="2147484122" r:id="rId28"/>
    <p:sldLayoutId id="2147484123" r:id="rId29"/>
  </p:sldLayoutIdLst>
  <p:hf hdr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27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685800" rtl="0" eaLnBrk="1" latinLnBrk="0" hangingPunct="1">
        <a:lnSpc>
          <a:spcPct val="90000"/>
        </a:lnSpc>
        <a:spcBef>
          <a:spcPts val="1350"/>
        </a:spcBef>
        <a:spcAft>
          <a:spcPts val="300"/>
        </a:spcAft>
        <a:buFont typeface="Arial"/>
        <a:buNone/>
        <a:tabLst/>
        <a:defRPr sz="1575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242888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charset="0"/>
        <a:buChar char="•"/>
        <a:tabLst/>
        <a:defRPr sz="135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486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75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729000" indent="-243000" algn="l" defTabSz="685800" rtl="0" eaLnBrk="1" latinLnBrk="0" hangingPunct="1">
        <a:lnSpc>
          <a:spcPct val="100000"/>
        </a:lnSpc>
        <a:spcBef>
          <a:spcPts val="375"/>
        </a:spcBef>
        <a:spcAft>
          <a:spcPts val="225"/>
        </a:spcAft>
        <a:buFont typeface="Arial" panose="020B0604020202020204" pitchFamily="34" charset="0"/>
        <a:buChar char="•"/>
        <a:tabLst/>
        <a:defRPr sz="12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2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notesSlide" Target="../notesSlides/notesSlide1.xml"/><Relationship Id="rId7" Type="http://schemas.openxmlformats.org/officeDocument/2006/relationships/image" Target="../media/image7.png"/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Relationship Id="rId6" Type="http://schemas.openxmlformats.org/officeDocument/2006/relationships/image" Target="../media/image6.jpeg"/><Relationship Id="rId5" Type="http://schemas.openxmlformats.org/officeDocument/2006/relationships/image" Target="../media/image5.emf"/><Relationship Id="rId10" Type="http://schemas.openxmlformats.org/officeDocument/2006/relationships/image" Target="../media/image10.png"/><Relationship Id="rId4" Type="http://schemas.openxmlformats.org/officeDocument/2006/relationships/oleObject" Target="../embeddings/oleObject1.bin"/><Relationship Id="rId9" Type="http://schemas.openxmlformats.org/officeDocument/2006/relationships/image" Target="../media/image9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4.jp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6.jp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0.jp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tiff"/><Relationship Id="rId13" Type="http://schemas.openxmlformats.org/officeDocument/2006/relationships/image" Target="../media/image10.png"/><Relationship Id="rId3" Type="http://schemas.openxmlformats.org/officeDocument/2006/relationships/image" Target="../media/image36.png"/><Relationship Id="rId7" Type="http://schemas.openxmlformats.org/officeDocument/2006/relationships/image" Target="../media/image37.tiff"/><Relationship Id="rId12" Type="http://schemas.openxmlformats.org/officeDocument/2006/relationships/image" Target="../media/image42.sv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1.xml"/><Relationship Id="rId6" Type="http://schemas.openxmlformats.org/officeDocument/2006/relationships/hyperlink" Target="https://twitter.com/CERNventure" TargetMode="External"/><Relationship Id="rId11" Type="http://schemas.openxmlformats.org/officeDocument/2006/relationships/image" Target="../media/image41.png"/><Relationship Id="rId5" Type="http://schemas.openxmlformats.org/officeDocument/2006/relationships/hyperlink" Target="https://www.linkedin.com/showcase/cern-innovation-partnerships/" TargetMode="External"/><Relationship Id="rId10" Type="http://schemas.openxmlformats.org/officeDocument/2006/relationships/image" Target="../media/image40.tiff"/><Relationship Id="rId4" Type="http://schemas.openxmlformats.org/officeDocument/2006/relationships/hyperlink" Target="https://kt.cern/newsletter" TargetMode="External"/><Relationship Id="rId9" Type="http://schemas.openxmlformats.org/officeDocument/2006/relationships/image" Target="../media/image39.tif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503613"/>
            <a:ext cx="9167812" cy="164782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15362" name="Object 1" hidden="1"/>
          <p:cNvGraphicFramePr>
            <a:graphicFrameLocks noChangeAspect="1"/>
          </p:cNvGraphicFramePr>
          <p:nvPr>
            <p:custDataLst>
              <p:tags r:id="rId1"/>
            </p:custDataLst>
          </p:nvPr>
        </p:nvGraphicFramePr>
        <p:xfrm>
          <a:off x="1588" y="1588"/>
          <a:ext cx="0" cy="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4" imgW="38100" imgH="38100" progId="TCLayout.ActiveDocument.1">
                  <p:embed/>
                </p:oleObj>
              </mc:Choice>
              <mc:Fallback>
                <p:oleObj name="think-cell Slide" r:id="rId4" imgW="38100" imgH="38100" progId="TCLayout.ActiveDocument.1">
                  <p:embed/>
                  <p:pic>
                    <p:nvPicPr>
                      <p:cNvPr id="0" name="Object 1" hidden="1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588" y="1588"/>
                        <a:ext cx="0" cy="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 xmlns="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xmlns="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5363" name="pasted-image.pdf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-1775"/>
          <a:stretch>
            <a:fillRect/>
          </a:stretch>
        </p:blipFill>
        <p:spPr bwMode="auto">
          <a:xfrm>
            <a:off x="1588" y="1588"/>
            <a:ext cx="9167812" cy="3554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</a:extLst>
        </p:spPr>
      </p:pic>
      <p:sp>
        <p:nvSpPr>
          <p:cNvPr id="120" name="Shape 120"/>
          <p:cNvSpPr/>
          <p:nvPr/>
        </p:nvSpPr>
        <p:spPr>
          <a:xfrm>
            <a:off x="190487" y="2944576"/>
            <a:ext cx="8149727" cy="553032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0002" tIns="30002" rIns="30002" bIns="30002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 sz="7800" b="1">
                <a:solidFill>
                  <a:srgbClr val="005293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r>
              <a:rPr lang="en-US" sz="3200" b="1" dirty="0">
                <a:solidFill>
                  <a:srgbClr val="002060"/>
                </a:solidFill>
                <a:latin typeface="Helvetica"/>
                <a:ea typeface="Helvetica"/>
                <a:cs typeface="Helvetica"/>
                <a:sym typeface="Helvetica"/>
              </a:rPr>
              <a:t>From Fundamental Research To MedTech</a:t>
            </a:r>
          </a:p>
        </p:txBody>
      </p:sp>
      <p:sp>
        <p:nvSpPr>
          <p:cNvPr id="15365" name="Shape 121"/>
          <p:cNvSpPr>
            <a:spLocks noChangeArrowheads="1"/>
          </p:cNvSpPr>
          <p:nvPr/>
        </p:nvSpPr>
        <p:spPr bwMode="auto">
          <a:xfrm>
            <a:off x="206389" y="3616111"/>
            <a:ext cx="4934681" cy="3418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400000"/>
                <a:headEnd/>
                <a:tailEnd/>
              </a14:hiddenLine>
            </a:ex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30002" tIns="30002" rIns="30002" bIns="30002" anchor="ctr">
            <a:spAutoFit/>
          </a:bodyPr>
          <a:lstStyle/>
          <a:p>
            <a:pPr>
              <a:lnSpc>
                <a:spcPct val="110000"/>
              </a:lnSpc>
            </a:pPr>
            <a:r>
              <a:rPr lang="en-US" sz="1700" dirty="0">
                <a:solidFill>
                  <a:srgbClr val="0070C0"/>
                </a:solidFill>
              </a:rPr>
              <a:t>CERN Knowledge Transfer</a:t>
            </a:r>
            <a:r>
              <a:rPr lang="en-GB" sz="1700" dirty="0">
                <a:solidFill>
                  <a:srgbClr val="0070C0"/>
                </a:solidFill>
              </a:rPr>
              <a:t> Group </a:t>
            </a:r>
            <a:r>
              <a:rPr lang="mr-IN" sz="1700" dirty="0">
                <a:solidFill>
                  <a:srgbClr val="0070C0"/>
                </a:solidFill>
                <a:latin typeface="Mangal" charset="0"/>
              </a:rPr>
              <a:t>–</a:t>
            </a:r>
            <a:r>
              <a:rPr lang="en-GB" sz="1700" dirty="0">
                <a:solidFill>
                  <a:srgbClr val="0070C0"/>
                </a:solidFill>
              </a:rPr>
              <a:t> Medical Applications</a:t>
            </a:r>
            <a:endParaRPr lang="en-US" sz="1700" dirty="0">
              <a:solidFill>
                <a:srgbClr val="0070C0"/>
              </a:solidFill>
            </a:endParaRPr>
          </a:p>
        </p:txBody>
      </p:sp>
      <p:pic>
        <p:nvPicPr>
          <p:cNvPr id="15366" name="Picture 3"/>
          <p:cNvPicPr>
            <a:picLocks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63" y="4191000"/>
            <a:ext cx="900112" cy="900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367" name="TextBox 2"/>
          <p:cNvSpPr txBox="1">
            <a:spLocks noChangeArrowheads="1"/>
          </p:cNvSpPr>
          <p:nvPr/>
        </p:nvSpPr>
        <p:spPr bwMode="auto">
          <a:xfrm>
            <a:off x="4564063" y="4968875"/>
            <a:ext cx="185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sp>
        <p:nvSpPr>
          <p:cNvPr id="15368" name="TextBox 4"/>
          <p:cNvSpPr txBox="1">
            <a:spLocks noChangeArrowheads="1"/>
          </p:cNvSpPr>
          <p:nvPr/>
        </p:nvSpPr>
        <p:spPr bwMode="auto">
          <a:xfrm>
            <a:off x="5972175" y="3919538"/>
            <a:ext cx="185738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947F963F-4862-5B43-A6CF-744CBAAB430A}"/>
              </a:ext>
            </a:extLst>
          </p:cNvPr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257800" y="0"/>
            <a:ext cx="3886200" cy="2939231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6449977-816A-6640-831D-1F5DAC9819A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0" y="-1"/>
            <a:ext cx="5222993" cy="2937933"/>
          </a:xfrm>
          <a:prstGeom prst="rect">
            <a:avLst/>
          </a:prstGeom>
        </p:spPr>
      </p:pic>
      <p:pic>
        <p:nvPicPr>
          <p:cNvPr id="2" name="Image 1">
            <a:extLst>
              <a:ext uri="{FF2B5EF4-FFF2-40B4-BE49-F238E27FC236}">
                <a16:creationId xmlns:a16="http://schemas.microsoft.com/office/drawing/2014/main" id="{01CB77B6-5BEF-924D-1CB3-93CFC07391E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98262" y="4289425"/>
            <a:ext cx="1669550" cy="871364"/>
          </a:xfrm>
          <a:prstGeom prst="rect">
            <a:avLst/>
          </a:prstGeom>
        </p:spPr>
      </p:pic>
    </p:spTree>
  </p:cSld>
  <p:clrMapOvr>
    <a:masterClrMapping/>
  </p:clrMapOvr>
  <p:transition spd="med"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4681"/>
          <a:stretch>
            <a:fillRect/>
          </a:stretch>
        </p:blipFill>
        <p:spPr bwMode="auto">
          <a:xfrm>
            <a:off x="-311150" y="-444500"/>
            <a:ext cx="9582150" cy="6418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1746" name="TextBox 8"/>
          <p:cNvSpPr txBox="1">
            <a:spLocks noChangeArrowheads="1"/>
          </p:cNvSpPr>
          <p:nvPr/>
        </p:nvSpPr>
        <p:spPr bwMode="auto">
          <a:xfrm>
            <a:off x="0" y="0"/>
            <a:ext cx="5872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solidFill>
                  <a:srgbClr val="FFFFFF"/>
                </a:solidFill>
                <a:latin typeface="Arial Black" charset="0"/>
                <a:cs typeface="Arial Black" charset="0"/>
              </a:rPr>
              <a:t>Knowledge Transfer</a:t>
            </a:r>
          </a:p>
        </p:txBody>
      </p:sp>
      <p:pic>
        <p:nvPicPr>
          <p:cNvPr id="5" name="Picture 9">
            <a:extLst>
              <a:ext uri="{FF2B5EF4-FFF2-40B4-BE49-F238E27FC236}">
                <a16:creationId xmlns:a16="http://schemas.microsoft.com/office/drawing/2014/main" id="{A2969977-A48E-404F-970F-BE3DA23C7956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4026" t="4630" r="3385" b="5387"/>
          <a:stretch/>
        </p:blipFill>
        <p:spPr bwMode="auto">
          <a:xfrm>
            <a:off x="333955" y="1940118"/>
            <a:ext cx="3108960" cy="3021496"/>
          </a:xfrm>
          <a:prstGeom prst="rect">
            <a:avLst/>
          </a:prstGeom>
          <a:noFill/>
          <a:effectLst>
            <a:softEdge rad="63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69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8100" y="-101600"/>
            <a:ext cx="9283700" cy="5597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tim_00_thumb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53050" y="250226"/>
            <a:ext cx="3294126" cy="2282000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Picture 3" descr="52_MAX_0999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127000"/>
            <a:ext cx="9283700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 descr="CCtou4_04_10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56300" y="317500"/>
            <a:ext cx="2895600" cy="2425065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TextBox 4"/>
          <p:cNvSpPr txBox="1">
            <a:spLocks noChangeArrowheads="1"/>
          </p:cNvSpPr>
          <p:nvPr/>
        </p:nvSpPr>
        <p:spPr bwMode="auto">
          <a:xfrm rot="-5400000">
            <a:off x="-179387" y="4583113"/>
            <a:ext cx="898525" cy="238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54004" tIns="27002" rIns="54004" bIns="27002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1200">
                <a:solidFill>
                  <a:schemeClr val="bg1"/>
                </a:solidFill>
              </a:rPr>
              <a:t>Photo: CERN</a:t>
            </a:r>
          </a:p>
        </p:txBody>
      </p:sp>
      <p:pic>
        <p:nvPicPr>
          <p:cNvPr id="39938" name="Picture 2" descr="ttps://cds.cern.ch/record/2026007/files/MAX_5372_image.jpg?subformat=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2238" y="-41275"/>
            <a:ext cx="9266238" cy="5202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9939" name="TextBox 7"/>
          <p:cNvSpPr txBox="1">
            <a:spLocks noChangeArrowheads="1"/>
          </p:cNvSpPr>
          <p:nvPr/>
        </p:nvSpPr>
        <p:spPr bwMode="auto">
          <a:xfrm>
            <a:off x="5337424" y="-41275"/>
            <a:ext cx="362369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Accelerators</a:t>
            </a:r>
          </a:p>
        </p:txBody>
      </p:sp>
      <p:grpSp>
        <p:nvGrpSpPr>
          <p:cNvPr id="9" name="Group 8"/>
          <p:cNvGrpSpPr>
            <a:grpSpLocks/>
          </p:cNvGrpSpPr>
          <p:nvPr/>
        </p:nvGrpSpPr>
        <p:grpSpPr bwMode="auto">
          <a:xfrm>
            <a:off x="4584700" y="685800"/>
            <a:ext cx="4214813" cy="1781175"/>
            <a:chOff x="2971800" y="762001"/>
            <a:chExt cx="4427715" cy="2528917"/>
          </a:xfrm>
        </p:grpSpPr>
        <p:pic>
          <p:nvPicPr>
            <p:cNvPr id="4" name="Picture 3" descr="Screen Shot 2018-11-14 at 10.34.05.pn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71800" y="762001"/>
              <a:ext cx="4345998" cy="2483838"/>
            </a:xfrm>
            <a:prstGeom prst="rect">
              <a:avLst/>
            </a:prstGeom>
            <a:ln w="38100" cap="sq">
              <a:solidFill>
                <a:srgbClr val="000000"/>
              </a:solidFill>
              <a:prstDash val="solid"/>
              <a:miter lim="800000"/>
            </a:ln>
            <a:effectLst>
              <a:outerShdw blurRad="50800" dist="38100" dir="2700000" algn="tl" rotWithShape="0">
                <a:srgbClr val="000000">
                  <a:alpha val="43000"/>
                </a:srgbClr>
              </a:outerShdw>
            </a:effectLst>
          </p:spPr>
        </p:pic>
        <p:sp>
          <p:nvSpPr>
            <p:cNvPr id="39942" name="Rectangle 5"/>
            <p:cNvSpPr>
              <a:spLocks noChangeArrowheads="1"/>
            </p:cNvSpPr>
            <p:nvPr/>
          </p:nvSpPr>
          <p:spPr bwMode="auto">
            <a:xfrm>
              <a:off x="6555958" y="2941246"/>
              <a:ext cx="843557" cy="34967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r>
                <a:rPr lang="en-US" sz="1000">
                  <a:solidFill>
                    <a:srgbClr val="000000"/>
                  </a:solidFill>
                </a:rPr>
                <a:t>ADAM/AVO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09" name="Picture 1" descr="timepix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8900" y="-190500"/>
            <a:ext cx="9321800" cy="622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" name="Group 11"/>
          <p:cNvGrpSpPr>
            <a:grpSpLocks/>
          </p:cNvGrpSpPr>
          <p:nvPr/>
        </p:nvGrpSpPr>
        <p:grpSpPr bwMode="auto">
          <a:xfrm>
            <a:off x="139700" y="2365375"/>
            <a:ext cx="4127500" cy="2587625"/>
            <a:chOff x="139700" y="3153307"/>
            <a:chExt cx="4318000" cy="3759539"/>
          </a:xfrm>
        </p:grpSpPr>
        <p:pic>
          <p:nvPicPr>
            <p:cNvPr id="3" name="Picture 2" descr="CCSep18News-xray.jpg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39700" y="3153307"/>
              <a:ext cx="4318000" cy="3759539"/>
            </a:xfrm>
            <a:prstGeom prst="rect">
              <a:avLst/>
            </a:prstGeom>
            <a:ln w="38100" cap="rnd" cmpd="sng">
              <a:solidFill>
                <a:srgbClr val="FFFFFF"/>
              </a:solidFill>
            </a:ln>
            <a:effectLst>
              <a:outerShdw blurRad="76200" dist="95250" dir="10500000" sx="97000" sy="23000" kx="900000" algn="br" rotWithShape="0">
                <a:srgbClr val="000000">
                  <a:alpha val="20000"/>
                </a:srgbClr>
              </a:outerShdw>
            </a:effectLst>
            <a:scene3d>
              <a:camera prst="orthographicFront"/>
              <a:lightRig rig="twoPt" dir="t">
                <a:rot lat="0" lon="0" rev="7800000"/>
              </a:lightRig>
            </a:scene3d>
            <a:sp3d contourW="6350">
              <a:bevelT w="50800" h="16510"/>
              <a:contourClr>
                <a:srgbClr val="C0C0C0"/>
              </a:contourClr>
            </a:sp3d>
          </p:spPr>
        </p:pic>
        <p:sp>
          <p:nvSpPr>
            <p:cNvPr id="43013" name="TextBox 10"/>
            <p:cNvSpPr txBox="1">
              <a:spLocks noChangeArrowheads="1"/>
            </p:cNvSpPr>
            <p:nvPr/>
          </p:nvSpPr>
          <p:spPr bwMode="auto">
            <a:xfrm>
              <a:off x="3284484" y="6497997"/>
              <a:ext cx="1154640" cy="3577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 xmlns="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xmlns="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 marL="11430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 marL="16002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 marL="2057400" indent="-228600" eaLnBrk="0" hangingPunct="0"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US" sz="1000"/>
                <a:t>MARS Bioimaging</a:t>
              </a:r>
            </a:p>
          </p:txBody>
        </p:sp>
      </p:grpSp>
      <p:sp>
        <p:nvSpPr>
          <p:cNvPr id="43011" name="TextBox 12"/>
          <p:cNvSpPr txBox="1">
            <a:spLocks noChangeArrowheads="1"/>
          </p:cNvSpPr>
          <p:nvPr/>
        </p:nvSpPr>
        <p:spPr bwMode="auto">
          <a:xfrm>
            <a:off x="209662" y="0"/>
            <a:ext cx="5872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latin typeface="Arial Black" charset="0"/>
                <a:cs typeface="Arial Black" charset="0"/>
              </a:rPr>
              <a:t>Detectors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icture containing blue, engine&#10;&#10;Description automatically generated">
            <a:extLst>
              <a:ext uri="{FF2B5EF4-FFF2-40B4-BE49-F238E27FC236}">
                <a16:creationId xmlns:a16="http://schemas.microsoft.com/office/drawing/2014/main" id="{36189F2C-2378-F541-A409-8221FDCB6285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238" r="12514"/>
          <a:stretch/>
        </p:blipFill>
        <p:spPr>
          <a:xfrm>
            <a:off x="20" y="10"/>
            <a:ext cx="6337717" cy="5143490"/>
          </a:xfrm>
          <a:prstGeom prst="rect">
            <a:avLst/>
          </a:prstGeom>
        </p:spPr>
      </p:pic>
      <p:pic>
        <p:nvPicPr>
          <p:cNvPr id="51201" name="Picture 5" descr="XVM98502bee-8131-11e9-8c1f-54adcb613cc0.jp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395" r="33698"/>
          <a:stretch/>
        </p:blipFill>
        <p:spPr bwMode="auto">
          <a:xfrm>
            <a:off x="4669497" y="10"/>
            <a:ext cx="4472089" cy="5143490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64C65975-8830-3CAC-D0CB-5E8BC92D0D77}"/>
              </a:ext>
            </a:extLst>
          </p:cNvPr>
          <p:cNvSpPr txBox="1"/>
          <p:nvPr/>
        </p:nvSpPr>
        <p:spPr>
          <a:xfrm>
            <a:off x="269746" y="115876"/>
            <a:ext cx="30226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Computing</a:t>
            </a:r>
          </a:p>
        </p:txBody>
      </p:sp>
    </p:spTree>
    <p:extLst>
      <p:ext uri="{BB962C8B-B14F-4D97-AF65-F5344CB8AC3E}">
        <p14:creationId xmlns:p14="http://schemas.microsoft.com/office/powerpoint/2010/main" val="358413625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2225" name="Picture 2" descr="What-are-the-signs-that-a-person-is-going-to-get-fainted-amp.jpg"/>
          <p:cNvPicPr>
            <a:picLocks noChangeAspect="1"/>
          </p:cNvPicPr>
          <p:nvPr/>
        </p:nvPicPr>
        <p:blipFill rotWithShape="1">
          <a:blip r:embed="rId2">
            <a:alphaModFix amt="5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092" r="15598"/>
          <a:stretch/>
        </p:blipFill>
        <p:spPr bwMode="auto">
          <a:xfrm>
            <a:off x="-127" y="10"/>
            <a:ext cx="6337737" cy="5143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202EEFBE-9DBE-FF40-8006-B3AA4C8EAB10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01" r="9649" b="-2"/>
          <a:stretch/>
        </p:blipFill>
        <p:spPr>
          <a:xfrm>
            <a:off x="4669497" y="-1843"/>
            <a:ext cx="4472089" cy="5143499"/>
          </a:xfrm>
          <a:custGeom>
            <a:avLst/>
            <a:gdLst/>
            <a:ahLst/>
            <a:cxnLst/>
            <a:rect l="l" t="t" r="r" b="b"/>
            <a:pathLst>
              <a:path w="5962785" h="6858000">
                <a:moveTo>
                  <a:pt x="1044839" y="0"/>
                </a:moveTo>
                <a:lnTo>
                  <a:pt x="5962785" y="0"/>
                </a:lnTo>
                <a:lnTo>
                  <a:pt x="5962785" y="6858000"/>
                </a:lnTo>
                <a:lnTo>
                  <a:pt x="1469886" y="6858000"/>
                </a:lnTo>
                <a:lnTo>
                  <a:pt x="1416006" y="6823984"/>
                </a:lnTo>
                <a:cubicBezTo>
                  <a:pt x="1356767" y="6787940"/>
                  <a:pt x="1296437" y="6755500"/>
                  <a:pt x="1232473" y="6733873"/>
                </a:cubicBezTo>
                <a:cubicBezTo>
                  <a:pt x="1145250" y="6705037"/>
                  <a:pt x="1060933" y="6654575"/>
                  <a:pt x="1075471" y="6503186"/>
                </a:cubicBezTo>
                <a:cubicBezTo>
                  <a:pt x="1078378" y="6459932"/>
                  <a:pt x="1055118" y="6427493"/>
                  <a:pt x="1020229" y="6438306"/>
                </a:cubicBezTo>
                <a:cubicBezTo>
                  <a:pt x="953358" y="6459932"/>
                  <a:pt x="921375" y="6398656"/>
                  <a:pt x="883579" y="6351798"/>
                </a:cubicBezTo>
                <a:cubicBezTo>
                  <a:pt x="816707" y="6268895"/>
                  <a:pt x="752743" y="6182387"/>
                  <a:pt x="645167" y="6167969"/>
                </a:cubicBezTo>
                <a:cubicBezTo>
                  <a:pt x="665519" y="6103088"/>
                  <a:pt x="700408" y="6110298"/>
                  <a:pt x="732391" y="6124716"/>
                </a:cubicBezTo>
                <a:cubicBezTo>
                  <a:pt x="816707" y="6160761"/>
                  <a:pt x="901023" y="6200410"/>
                  <a:pt x="985339" y="6236455"/>
                </a:cubicBezTo>
                <a:cubicBezTo>
                  <a:pt x="1040581" y="6258081"/>
                  <a:pt x="1095822" y="6290522"/>
                  <a:pt x="1168509" y="6265291"/>
                </a:cubicBezTo>
                <a:cubicBezTo>
                  <a:pt x="1104545" y="6135530"/>
                  <a:pt x="996969" y="6110298"/>
                  <a:pt x="909746" y="6070649"/>
                </a:cubicBezTo>
                <a:cubicBezTo>
                  <a:pt x="802169" y="6020185"/>
                  <a:pt x="738206" y="5926470"/>
                  <a:pt x="659704" y="5818335"/>
                </a:cubicBezTo>
                <a:cubicBezTo>
                  <a:pt x="738206" y="5789500"/>
                  <a:pt x="787632" y="5868798"/>
                  <a:pt x="851597" y="5865193"/>
                </a:cubicBezTo>
                <a:cubicBezTo>
                  <a:pt x="854504" y="5854380"/>
                  <a:pt x="860319" y="5832753"/>
                  <a:pt x="860319" y="5832753"/>
                </a:cubicBezTo>
                <a:cubicBezTo>
                  <a:pt x="755650" y="5775081"/>
                  <a:pt x="709132" y="5666947"/>
                  <a:pt x="691686" y="5533581"/>
                </a:cubicBezTo>
                <a:cubicBezTo>
                  <a:pt x="685872" y="5465095"/>
                  <a:pt x="648075" y="5443468"/>
                  <a:pt x="610278" y="5411029"/>
                </a:cubicBezTo>
                <a:cubicBezTo>
                  <a:pt x="482350" y="5299289"/>
                  <a:pt x="345700" y="5198364"/>
                  <a:pt x="238123" y="5046976"/>
                </a:cubicBezTo>
                <a:cubicBezTo>
                  <a:pt x="363144" y="5064998"/>
                  <a:pt x="461997" y="5165924"/>
                  <a:pt x="592833" y="5209177"/>
                </a:cubicBezTo>
                <a:cubicBezTo>
                  <a:pt x="488165" y="5043371"/>
                  <a:pt x="351514" y="4956864"/>
                  <a:pt x="226494" y="4855939"/>
                </a:cubicBezTo>
                <a:cubicBezTo>
                  <a:pt x="168344" y="4809081"/>
                  <a:pt x="116011" y="4751408"/>
                  <a:pt x="49139" y="4726177"/>
                </a:cubicBezTo>
                <a:cubicBezTo>
                  <a:pt x="25879" y="4718968"/>
                  <a:pt x="-14825" y="4700947"/>
                  <a:pt x="5527" y="4650483"/>
                </a:cubicBezTo>
                <a:cubicBezTo>
                  <a:pt x="22972" y="4607230"/>
                  <a:pt x="54954" y="4621648"/>
                  <a:pt x="84029" y="4632460"/>
                </a:cubicBezTo>
                <a:cubicBezTo>
                  <a:pt x="153807" y="4661296"/>
                  <a:pt x="229401" y="4661296"/>
                  <a:pt x="325347" y="4661296"/>
                </a:cubicBezTo>
                <a:cubicBezTo>
                  <a:pt x="243939" y="4524326"/>
                  <a:pt x="95658" y="4567580"/>
                  <a:pt x="25879" y="4423401"/>
                </a:cubicBezTo>
                <a:cubicBezTo>
                  <a:pt x="113103" y="4398170"/>
                  <a:pt x="179975" y="4448632"/>
                  <a:pt x="249753" y="4459446"/>
                </a:cubicBezTo>
                <a:cubicBezTo>
                  <a:pt x="313718" y="4470259"/>
                  <a:pt x="328254" y="4445028"/>
                  <a:pt x="313718" y="4365729"/>
                </a:cubicBezTo>
                <a:cubicBezTo>
                  <a:pt x="290458" y="4243177"/>
                  <a:pt x="325347" y="4181900"/>
                  <a:pt x="418386" y="4214341"/>
                </a:cubicBezTo>
                <a:cubicBezTo>
                  <a:pt x="505609" y="4246781"/>
                  <a:pt x="514332" y="4199922"/>
                  <a:pt x="491072" y="4131438"/>
                </a:cubicBezTo>
                <a:cubicBezTo>
                  <a:pt x="456183" y="4030512"/>
                  <a:pt x="493979" y="3951214"/>
                  <a:pt x="520147" y="3864706"/>
                </a:cubicBezTo>
                <a:cubicBezTo>
                  <a:pt x="560851" y="3734945"/>
                  <a:pt x="543407" y="3670064"/>
                  <a:pt x="459090" y="3572743"/>
                </a:cubicBezTo>
                <a:cubicBezTo>
                  <a:pt x="409664" y="3518676"/>
                  <a:pt x="360236" y="3471818"/>
                  <a:pt x="290458" y="3424959"/>
                </a:cubicBezTo>
                <a:cubicBezTo>
                  <a:pt x="450368" y="3399728"/>
                  <a:pt x="284643" y="3313221"/>
                  <a:pt x="339884" y="3259153"/>
                </a:cubicBezTo>
                <a:cubicBezTo>
                  <a:pt x="453275" y="3237527"/>
                  <a:pt x="543407" y="3410542"/>
                  <a:pt x="697501" y="3360078"/>
                </a:cubicBezTo>
                <a:cubicBezTo>
                  <a:pt x="511425" y="3212294"/>
                  <a:pt x="302087" y="3165436"/>
                  <a:pt x="165437" y="2967190"/>
                </a:cubicBezTo>
                <a:cubicBezTo>
                  <a:pt x="197419" y="2923937"/>
                  <a:pt x="229401" y="2967190"/>
                  <a:pt x="255568" y="2949167"/>
                </a:cubicBezTo>
                <a:cubicBezTo>
                  <a:pt x="255568" y="2938354"/>
                  <a:pt x="560851" y="3006840"/>
                  <a:pt x="578296" y="2725691"/>
                </a:cubicBezTo>
                <a:cubicBezTo>
                  <a:pt x="584111" y="2725691"/>
                  <a:pt x="589926" y="2725691"/>
                  <a:pt x="595740" y="2714876"/>
                </a:cubicBezTo>
                <a:cubicBezTo>
                  <a:pt x="627722" y="2675228"/>
                  <a:pt x="598648" y="2581510"/>
                  <a:pt x="650982" y="2574301"/>
                </a:cubicBezTo>
                <a:cubicBezTo>
                  <a:pt x="709132" y="2567092"/>
                  <a:pt x="764373" y="2534653"/>
                  <a:pt x="825429" y="2552674"/>
                </a:cubicBezTo>
                <a:cubicBezTo>
                  <a:pt x="871949" y="2567092"/>
                  <a:pt x="921375" y="2585115"/>
                  <a:pt x="970802" y="2585115"/>
                </a:cubicBezTo>
                <a:cubicBezTo>
                  <a:pt x="1023136" y="2585115"/>
                  <a:pt x="1095822" y="2707668"/>
                  <a:pt x="1127805" y="2545465"/>
                </a:cubicBezTo>
                <a:cubicBezTo>
                  <a:pt x="1127805" y="2538257"/>
                  <a:pt x="1217936" y="2556280"/>
                  <a:pt x="1267362" y="2563488"/>
                </a:cubicBezTo>
                <a:cubicBezTo>
                  <a:pt x="1308067" y="2570698"/>
                  <a:pt x="1357494" y="2603137"/>
                  <a:pt x="1386568" y="2538257"/>
                </a:cubicBezTo>
                <a:cubicBezTo>
                  <a:pt x="1401105" y="2498607"/>
                  <a:pt x="1331326" y="2426518"/>
                  <a:pt x="1270270" y="2419309"/>
                </a:cubicBezTo>
                <a:cubicBezTo>
                  <a:pt x="1215029" y="2412101"/>
                  <a:pt x="1159787" y="2404892"/>
                  <a:pt x="1107453" y="2419309"/>
                </a:cubicBezTo>
                <a:cubicBezTo>
                  <a:pt x="1043489" y="2437331"/>
                  <a:pt x="1008599" y="2408495"/>
                  <a:pt x="991154" y="2343615"/>
                </a:cubicBezTo>
                <a:cubicBezTo>
                  <a:pt x="970802" y="2275131"/>
                  <a:pt x="933005" y="2239085"/>
                  <a:pt x="880671" y="2206645"/>
                </a:cubicBezTo>
                <a:cubicBezTo>
                  <a:pt x="752743" y="2127346"/>
                  <a:pt x="630630" y="2033629"/>
                  <a:pt x="491072" y="1986771"/>
                </a:cubicBezTo>
                <a:cubicBezTo>
                  <a:pt x="464905" y="1979562"/>
                  <a:pt x="432923" y="1965145"/>
                  <a:pt x="421293" y="1903868"/>
                </a:cubicBezTo>
                <a:cubicBezTo>
                  <a:pt x="799262" y="1997584"/>
                  <a:pt x="1142342" y="2239085"/>
                  <a:pt x="1531941" y="2224667"/>
                </a:cubicBezTo>
                <a:cubicBezTo>
                  <a:pt x="1427272" y="2148974"/>
                  <a:pt x="1302252" y="2145369"/>
                  <a:pt x="1188861" y="2091301"/>
                </a:cubicBezTo>
                <a:cubicBezTo>
                  <a:pt x="1270270" y="2051652"/>
                  <a:pt x="1345864" y="2094906"/>
                  <a:pt x="1421458" y="2116532"/>
                </a:cubicBezTo>
                <a:cubicBezTo>
                  <a:pt x="1485422" y="2134554"/>
                  <a:pt x="1543571" y="2138160"/>
                  <a:pt x="1549386" y="2026420"/>
                </a:cubicBezTo>
                <a:cubicBezTo>
                  <a:pt x="1549386" y="2015607"/>
                  <a:pt x="1549386" y="2008398"/>
                  <a:pt x="1549386" y="1997584"/>
                </a:cubicBezTo>
                <a:cubicBezTo>
                  <a:pt x="1526126" y="1950727"/>
                  <a:pt x="1494144" y="1929099"/>
                  <a:pt x="1453440" y="1914682"/>
                </a:cubicBezTo>
                <a:cubicBezTo>
                  <a:pt x="1430180" y="1907473"/>
                  <a:pt x="1398198" y="1893056"/>
                  <a:pt x="1398198" y="1860614"/>
                </a:cubicBezTo>
                <a:cubicBezTo>
                  <a:pt x="1401105" y="1738063"/>
                  <a:pt x="1322604" y="1702018"/>
                  <a:pt x="1247011" y="1665972"/>
                </a:cubicBezTo>
                <a:cubicBezTo>
                  <a:pt x="1287715" y="1604696"/>
                  <a:pt x="1322604" y="1647950"/>
                  <a:pt x="1354586" y="1644345"/>
                </a:cubicBezTo>
                <a:cubicBezTo>
                  <a:pt x="1374939" y="1640741"/>
                  <a:pt x="1395290" y="1637138"/>
                  <a:pt x="1395290" y="1604696"/>
                </a:cubicBezTo>
                <a:cubicBezTo>
                  <a:pt x="1395290" y="1579465"/>
                  <a:pt x="1386568" y="1547025"/>
                  <a:pt x="1366216" y="1547025"/>
                </a:cubicBezTo>
                <a:cubicBezTo>
                  <a:pt x="1238288" y="1543420"/>
                  <a:pt x="1165601" y="1370405"/>
                  <a:pt x="1031858" y="1370405"/>
                </a:cubicBezTo>
                <a:cubicBezTo>
                  <a:pt x="950450" y="1370405"/>
                  <a:pt x="1072563" y="1273083"/>
                  <a:pt x="1005692" y="1233435"/>
                </a:cubicBezTo>
                <a:cubicBezTo>
                  <a:pt x="991154" y="1222621"/>
                  <a:pt x="1046396" y="1208203"/>
                  <a:pt x="1069655" y="1211808"/>
                </a:cubicBezTo>
                <a:cubicBezTo>
                  <a:pt x="1092915" y="1215412"/>
                  <a:pt x="1113268" y="1240644"/>
                  <a:pt x="1142342" y="1222621"/>
                </a:cubicBezTo>
                <a:cubicBezTo>
                  <a:pt x="1156879" y="1157741"/>
                  <a:pt x="1119082" y="1132510"/>
                  <a:pt x="1084193" y="1114487"/>
                </a:cubicBezTo>
                <a:cubicBezTo>
                  <a:pt x="1008599" y="1071234"/>
                  <a:pt x="933005" y="1020771"/>
                  <a:pt x="848689" y="1006353"/>
                </a:cubicBezTo>
                <a:cubicBezTo>
                  <a:pt x="819615" y="1002748"/>
                  <a:pt x="802169" y="984726"/>
                  <a:pt x="805077" y="948681"/>
                </a:cubicBezTo>
                <a:cubicBezTo>
                  <a:pt x="810892" y="901822"/>
                  <a:pt x="839967" y="916240"/>
                  <a:pt x="863226" y="919844"/>
                </a:cubicBezTo>
                <a:cubicBezTo>
                  <a:pt x="877764" y="923450"/>
                  <a:pt x="892301" y="934263"/>
                  <a:pt x="906838" y="909031"/>
                </a:cubicBezTo>
                <a:cubicBezTo>
                  <a:pt x="566666" y="653113"/>
                  <a:pt x="386404" y="667532"/>
                  <a:pt x="5527" y="458471"/>
                </a:cubicBezTo>
                <a:cubicBezTo>
                  <a:pt x="89843" y="418822"/>
                  <a:pt x="150900" y="447658"/>
                  <a:pt x="209049" y="454867"/>
                </a:cubicBezTo>
                <a:cubicBezTo>
                  <a:pt x="354422" y="472890"/>
                  <a:pt x="264290" y="505329"/>
                  <a:pt x="409664" y="526956"/>
                </a:cubicBezTo>
                <a:cubicBezTo>
                  <a:pt x="479443" y="537770"/>
                  <a:pt x="543407" y="573815"/>
                  <a:pt x="621908" y="516143"/>
                </a:cubicBezTo>
                <a:cubicBezTo>
                  <a:pt x="674242" y="476494"/>
                  <a:pt x="758558" y="519747"/>
                  <a:pt x="822522" y="552188"/>
                </a:cubicBezTo>
                <a:cubicBezTo>
                  <a:pt x="874856" y="581024"/>
                  <a:pt x="927190" y="588232"/>
                  <a:pt x="996969" y="552188"/>
                </a:cubicBezTo>
                <a:cubicBezTo>
                  <a:pt x="933005" y="530562"/>
                  <a:pt x="883579" y="512539"/>
                  <a:pt x="834151" y="498120"/>
                </a:cubicBezTo>
                <a:cubicBezTo>
                  <a:pt x="793447" y="487307"/>
                  <a:pt x="770187" y="462076"/>
                  <a:pt x="773095" y="408008"/>
                </a:cubicBezTo>
                <a:cubicBezTo>
                  <a:pt x="773095" y="379172"/>
                  <a:pt x="764373" y="339523"/>
                  <a:pt x="793447" y="325106"/>
                </a:cubicBezTo>
                <a:cubicBezTo>
                  <a:pt x="816707" y="310688"/>
                  <a:pt x="848689" y="325106"/>
                  <a:pt x="860319" y="350336"/>
                </a:cubicBezTo>
                <a:cubicBezTo>
                  <a:pt x="874856" y="397195"/>
                  <a:pt x="889393" y="440449"/>
                  <a:pt x="938820" y="444054"/>
                </a:cubicBezTo>
                <a:cubicBezTo>
                  <a:pt x="1005692" y="451262"/>
                  <a:pt x="967894" y="422426"/>
                  <a:pt x="956265" y="386381"/>
                </a:cubicBezTo>
                <a:cubicBezTo>
                  <a:pt x="944635" y="346733"/>
                  <a:pt x="979525" y="335919"/>
                  <a:pt x="1002784" y="343127"/>
                </a:cubicBezTo>
                <a:cubicBezTo>
                  <a:pt x="1090008" y="375569"/>
                  <a:pt x="1180139" y="317897"/>
                  <a:pt x="1270270" y="364755"/>
                </a:cubicBezTo>
                <a:cubicBezTo>
                  <a:pt x="1247011" y="249411"/>
                  <a:pt x="1197583" y="198949"/>
                  <a:pt x="1092915" y="180926"/>
                </a:cubicBezTo>
                <a:cubicBezTo>
                  <a:pt x="1055118" y="177322"/>
                  <a:pt x="1014414" y="184530"/>
                  <a:pt x="979525" y="152090"/>
                </a:cubicBezTo>
                <a:cubicBezTo>
                  <a:pt x="959172" y="134068"/>
                  <a:pt x="938820" y="112441"/>
                  <a:pt x="953358" y="76396"/>
                </a:cubicBezTo>
                <a:cubicBezTo>
                  <a:pt x="962080" y="51165"/>
                  <a:pt x="985339" y="51165"/>
                  <a:pt x="1005692" y="58373"/>
                </a:cubicBezTo>
                <a:cubicBezTo>
                  <a:pt x="1090008" y="98023"/>
                  <a:pt x="1180139" y="108837"/>
                  <a:pt x="1267362" y="123254"/>
                </a:cubicBezTo>
                <a:cubicBezTo>
                  <a:pt x="1281900" y="126859"/>
                  <a:pt x="1296437" y="134068"/>
                  <a:pt x="1310975" y="98023"/>
                </a:cubicBezTo>
                <a:cubicBezTo>
                  <a:pt x="1260095" y="81803"/>
                  <a:pt x="1209941" y="62879"/>
                  <a:pt x="1159787" y="43505"/>
                </a:cubicBezTo>
                <a:close/>
              </a:path>
            </a:pathLst>
          </a:custGeom>
        </p:spPr>
      </p:pic>
      <p:sp>
        <p:nvSpPr>
          <p:cNvPr id="15" name="Rectangle 14">
            <a:extLst>
              <a:ext uri="{FF2B5EF4-FFF2-40B4-BE49-F238E27FC236}">
                <a16:creationId xmlns:a16="http://schemas.microsoft.com/office/drawing/2014/main" id="{D1D0DA83-7462-FD4E-ADE2-56AE56AAC176}"/>
              </a:ext>
            </a:extLst>
          </p:cNvPr>
          <p:cNvSpPr/>
          <p:nvPr/>
        </p:nvSpPr>
        <p:spPr>
          <a:xfrm>
            <a:off x="334499" y="1733331"/>
            <a:ext cx="1531129" cy="1206939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64D6C58-FF1C-1247-8D49-7E68B12A7525}"/>
              </a:ext>
            </a:extLst>
          </p:cNvPr>
          <p:cNvSpPr/>
          <p:nvPr/>
        </p:nvSpPr>
        <p:spPr>
          <a:xfrm>
            <a:off x="1706099" y="1390431"/>
            <a:ext cx="952500" cy="812800"/>
          </a:xfrm>
          <a:prstGeom prst="rect">
            <a:avLst/>
          </a:prstGeom>
          <a:noFill/>
          <a:ln w="38100" cmpd="sng">
            <a:solidFill>
              <a:srgbClr val="008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>
              <a:noFill/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EC56A46-2686-453A-909E-953D21EF4380}"/>
              </a:ext>
            </a:extLst>
          </p:cNvPr>
          <p:cNvSpPr txBox="1"/>
          <p:nvPr/>
        </p:nvSpPr>
        <p:spPr>
          <a:xfrm>
            <a:off x="269746" y="115876"/>
            <a:ext cx="30226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en-GB" sz="3600" b="1" dirty="0">
                <a:latin typeface="Arial Black"/>
                <a:ea typeface="+mn-ea"/>
                <a:cs typeface="Arial Black"/>
              </a:rPr>
              <a:t>Computing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repeatCount="2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0" presetClass="emph" presetSubtype="0" repeatCount="2000" fill="remove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2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3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14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Two people looking at a computer screen&#10;&#10;Description automatically generated with medium confidence">
            <a:extLst>
              <a:ext uri="{FF2B5EF4-FFF2-40B4-BE49-F238E27FC236}">
                <a16:creationId xmlns:a16="http://schemas.microsoft.com/office/drawing/2014/main" id="{D080DAC0-F966-3D43-99A7-74FBD1EECB2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482600"/>
            <a:ext cx="9163010" cy="61214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680" y="85727"/>
            <a:ext cx="3962400" cy="646331"/>
          </a:xfrm>
          <a:prstGeom prst="rect">
            <a:avLst/>
          </a:prstGeom>
          <a:noFill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threePt" dir="t"/>
          </a:scene3d>
          <a:sp3d>
            <a:bevelT/>
          </a:sp3d>
        </p:spPr>
        <p:txBody>
          <a:bodyPr>
            <a:spAutoFit/>
          </a:bodyPr>
          <a:lstStyle/>
          <a:p>
            <a:pPr defTabSz="303783" fontAlgn="auto">
              <a:spcBef>
                <a:spcPts val="0"/>
              </a:spcBef>
              <a:spcAft>
                <a:spcPts val="0"/>
              </a:spcAft>
              <a:defRPr sz="4160"/>
            </a:pPr>
            <a:r>
              <a:rPr lang="fr-FR" sz="3600" b="1" dirty="0">
                <a:latin typeface="Arial Black"/>
                <a:ea typeface="+mn-ea"/>
                <a:cs typeface="Arial Black"/>
              </a:rPr>
              <a:t>Collaboration</a:t>
            </a: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9C2E1F5F-312D-5B4A-9A55-64BB6CE93A50}"/>
              </a:ext>
            </a:extLst>
          </p:cNvPr>
          <p:cNvSpPr txBox="1"/>
          <p:nvPr/>
        </p:nvSpPr>
        <p:spPr>
          <a:xfrm>
            <a:off x="6110828" y="3628498"/>
            <a:ext cx="2899432" cy="354183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950" b="1" dirty="0">
                <a:solidFill>
                  <a:srgbClr val="41C0C3"/>
                </a:solidFill>
                <a:latin typeface="Arial"/>
                <a:ea typeface="+mn-ea"/>
                <a:cs typeface="+mn-cs"/>
              </a:rPr>
              <a:t>Find out more at kt.cern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683B70-1E1B-E448-8BFD-4D331DE39C3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0929"/>
          <a:stretch/>
        </p:blipFill>
        <p:spPr>
          <a:xfrm>
            <a:off x="3529707" y="174190"/>
            <a:ext cx="5614294" cy="274515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2C949E8-FF3D-7C4E-B745-397AA7522FEC}"/>
              </a:ext>
            </a:extLst>
          </p:cNvPr>
          <p:cNvSpPr txBox="1"/>
          <p:nvPr/>
        </p:nvSpPr>
        <p:spPr>
          <a:xfrm>
            <a:off x="6335400" y="3957657"/>
            <a:ext cx="2469827" cy="308017"/>
          </a:xfrm>
          <a:prstGeom prst="rect">
            <a:avLst/>
          </a:prstGeom>
          <a:noFill/>
          <a:ln w="12700" cap="flat">
            <a:noFill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  <p:txBody>
          <a:bodyPr rot="0" spcFirstLastPara="1" vertOverflow="overflow" horzOverflow="overflow" vert="horz" wrap="none" lIns="26789" tIns="26789" rIns="26789" bIns="26789" numCol="1" spcCol="38100" rtlCol="0" anchor="ctr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65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Follow us on social media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BBE142D5-8744-F845-AA2A-518F2CC8BD87}"/>
              </a:ext>
            </a:extLst>
          </p:cNvPr>
          <p:cNvSpPr/>
          <p:nvPr/>
        </p:nvSpPr>
        <p:spPr>
          <a:xfrm>
            <a:off x="1114920" y="3752254"/>
            <a:ext cx="340970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GB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3FD1E18C-80C3-3D4A-9037-89CC86FB8FB5}"/>
              </a:ext>
            </a:extLst>
          </p:cNvPr>
          <p:cNvSpPr/>
          <p:nvPr/>
        </p:nvSpPr>
        <p:spPr>
          <a:xfrm>
            <a:off x="898858" y="3365474"/>
            <a:ext cx="5896794" cy="1088247"/>
          </a:xfrm>
          <a:prstGeom prst="rect">
            <a:avLst/>
          </a:prstGeom>
        </p:spPr>
        <p:txBody>
          <a:bodyPr wrap="square" anchor="t">
            <a:spAutoFit/>
          </a:bodyPr>
          <a:lstStyle/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dirty="0">
                <a:solidFill>
                  <a:srgbClr val="0033A0"/>
                </a:solidFill>
                <a:latin typeface="Arial"/>
                <a:ea typeface="+mn-ea"/>
                <a:cs typeface="+mn-cs"/>
              </a:rPr>
              <a:t>Subscribe the </a:t>
            </a:r>
            <a:r>
              <a:rPr lang="en-GB" sz="1500" u="sng" dirty="0">
                <a:solidFill>
                  <a:srgbClr val="095192"/>
                </a:solidFill>
                <a:latin typeface="Arial"/>
                <a:ea typeface="+mn-ea"/>
                <a:cs typeface="+mn-cs"/>
                <a:hlinkClick r:id="rId4"/>
              </a:rPr>
              <a:t>KT newsletter</a:t>
            </a:r>
            <a:endParaRPr lang="en-GB" sz="1500" u="sng" dirty="0">
              <a:solidFill>
                <a:srgbClr val="095192"/>
              </a:solidFill>
              <a:latin typeface="Arial"/>
              <a:ea typeface="+mn-ea"/>
              <a:cs typeface="+mn-cs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u="sng" dirty="0">
                <a:solidFill>
                  <a:srgbClr val="095192"/>
                </a:solidFill>
                <a:latin typeface="Arial"/>
                <a:ea typeface="+mn-ea"/>
                <a:cs typeface="+mn-cs"/>
                <a:hlinkClick r:id="rId5"/>
              </a:rPr>
              <a:t>@cern-innovation-partnerships</a:t>
            </a:r>
            <a:endParaRPr lang="en-GB" sz="1500" u="sng" dirty="0">
              <a:solidFill>
                <a:srgbClr val="095192"/>
              </a:solidFill>
              <a:latin typeface="Arial"/>
              <a:ea typeface="+mn-ea"/>
              <a:cs typeface="+mn-cs"/>
            </a:endParaRPr>
          </a:p>
          <a:p>
            <a:pPr defTabSz="685800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GB" sz="1500" u="sng" dirty="0">
                <a:solidFill>
                  <a:srgbClr val="095192"/>
                </a:solidFill>
                <a:latin typeface="Arial"/>
                <a:ea typeface="+mn-ea"/>
                <a:cs typeface="+mn-cs"/>
                <a:hlinkClick r:id="rId6"/>
              </a:rPr>
              <a:t>@CERNVenture</a:t>
            </a:r>
            <a:endParaRPr lang="en-GB" sz="1500" u="sng" dirty="0">
              <a:solidFill>
                <a:srgbClr val="095192"/>
              </a:solidFill>
              <a:latin typeface="Arial"/>
              <a:ea typeface="+mn-ea"/>
              <a:cs typeface="+mn-cs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C9AD6600-50D0-E24D-913E-36E6ED6F5D92}"/>
              </a:ext>
            </a:extLst>
          </p:cNvPr>
          <p:cNvGrpSpPr/>
          <p:nvPr/>
        </p:nvGrpSpPr>
        <p:grpSpPr>
          <a:xfrm>
            <a:off x="7448485" y="4307277"/>
            <a:ext cx="1320845" cy="242255"/>
            <a:chOff x="11234615" y="3719440"/>
            <a:chExt cx="2598429" cy="476574"/>
          </a:xfrm>
        </p:grpSpPr>
        <p:pic>
          <p:nvPicPr>
            <p:cNvPr id="8" name="Image 6">
              <a:extLst>
                <a:ext uri="{FF2B5EF4-FFF2-40B4-BE49-F238E27FC236}">
                  <a16:creationId xmlns:a16="http://schemas.microsoft.com/office/drawing/2014/main" id="{D7196A24-0535-C349-9DD3-EF918871FDBC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13395054" y="3779611"/>
              <a:ext cx="437990" cy="356232"/>
            </a:xfrm>
            <a:prstGeom prst="rect">
              <a:avLst/>
            </a:prstGeom>
          </p:spPr>
        </p:pic>
        <p:pic>
          <p:nvPicPr>
            <p:cNvPr id="9" name="Image 7">
              <a:extLst>
                <a:ext uri="{FF2B5EF4-FFF2-40B4-BE49-F238E27FC236}">
                  <a16:creationId xmlns:a16="http://schemas.microsoft.com/office/drawing/2014/main" id="{1901BDA5-21A8-AB42-9002-475044788925}"/>
                </a:ext>
              </a:extLst>
            </p:cNvPr>
            <p:cNvPicPr>
              <a:picLocks noChangeAspect="1"/>
            </p:cNvPicPr>
            <p:nvPr/>
          </p:nvPicPr>
          <p:blipFill>
            <a:blip r:embed="rId8"/>
            <a:stretch>
              <a:fillRect/>
            </a:stretch>
          </p:blipFill>
          <p:spPr>
            <a:xfrm>
              <a:off x="12674907" y="3719440"/>
              <a:ext cx="476574" cy="476574"/>
            </a:xfrm>
            <a:prstGeom prst="rect">
              <a:avLst/>
            </a:prstGeom>
          </p:spPr>
        </p:pic>
        <p:pic>
          <p:nvPicPr>
            <p:cNvPr id="10" name="Image 9">
              <a:extLst>
                <a:ext uri="{FF2B5EF4-FFF2-40B4-BE49-F238E27FC236}">
                  <a16:creationId xmlns:a16="http://schemas.microsoft.com/office/drawing/2014/main" id="{173BEA99-77A2-2243-8260-C5B39B38E362}"/>
                </a:ext>
              </a:extLst>
            </p:cNvPr>
            <p:cNvPicPr>
              <a:picLocks noChangeAspect="1"/>
            </p:cNvPicPr>
            <p:nvPr/>
          </p:nvPicPr>
          <p:blipFill>
            <a:blip r:embed="rId9"/>
            <a:stretch>
              <a:fillRect/>
            </a:stretch>
          </p:blipFill>
          <p:spPr>
            <a:xfrm>
              <a:off x="11954761" y="3719440"/>
              <a:ext cx="476574" cy="476574"/>
            </a:xfrm>
            <a:prstGeom prst="rect">
              <a:avLst/>
            </a:prstGeom>
          </p:spPr>
        </p:pic>
        <p:pic>
          <p:nvPicPr>
            <p:cNvPr id="11" name="Image 12">
              <a:extLst>
                <a:ext uri="{FF2B5EF4-FFF2-40B4-BE49-F238E27FC236}">
                  <a16:creationId xmlns:a16="http://schemas.microsoft.com/office/drawing/2014/main" id="{F265D5F8-04B2-4E46-915C-89E545978D26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11234615" y="3719440"/>
              <a:ext cx="476574" cy="476574"/>
            </a:xfrm>
            <a:prstGeom prst="rect">
              <a:avLst/>
            </a:prstGeom>
          </p:spPr>
        </p:pic>
      </p:grpSp>
      <p:sp>
        <p:nvSpPr>
          <p:cNvPr id="5" name="Rectangle 4">
            <a:extLst>
              <a:ext uri="{FF2B5EF4-FFF2-40B4-BE49-F238E27FC236}">
                <a16:creationId xmlns:a16="http://schemas.microsoft.com/office/drawing/2014/main" id="{9106A81B-1A8C-554E-AE64-216B26EE5FED}"/>
              </a:ext>
            </a:extLst>
          </p:cNvPr>
          <p:cNvSpPr/>
          <p:nvPr/>
        </p:nvSpPr>
        <p:spPr>
          <a:xfrm>
            <a:off x="6291406" y="4312953"/>
            <a:ext cx="1095172" cy="3231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1500" b="1" dirty="0">
                <a:solidFill>
                  <a:srgbClr val="41C0C3"/>
                </a:solidFill>
                <a:latin typeface="Arial"/>
                <a:ea typeface="+mn-ea"/>
                <a:cs typeface="+mn-cs"/>
              </a:rPr>
              <a:t>#CERNKT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B5DA1E-6939-C501-4624-389E91D1F34D}"/>
              </a:ext>
            </a:extLst>
          </p:cNvPr>
          <p:cNvSpPr txBox="1"/>
          <p:nvPr/>
        </p:nvSpPr>
        <p:spPr>
          <a:xfrm>
            <a:off x="590744" y="638205"/>
            <a:ext cx="4960620" cy="22621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r>
              <a:rPr lang="en-GB" sz="3300" b="1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T</a:t>
            </a:r>
            <a:r>
              <a:rPr lang="en-CH" sz="3300" b="1" dirty="0">
                <a:solidFill>
                  <a:srgbClr val="0033A0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hank you!</a:t>
            </a: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endParaRPr lang="nb-NO" sz="2400" kern="0" dirty="0">
              <a:solidFill>
                <a:srgbClr val="0033A0"/>
              </a:solidFill>
              <a:latin typeface="Helvetica Light"/>
              <a:ea typeface="Helvetica Neue" charset="0"/>
              <a:cs typeface="Helvetica Neue" charset="0"/>
              <a:sym typeface="Helvetica Light"/>
            </a:endParaRP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r>
              <a:rPr lang="nb-NO" sz="2400" b="1" kern="0" dirty="0">
                <a:solidFill>
                  <a:srgbClr val="CB772E"/>
                </a:solidFill>
                <a:latin typeface="Helvetica Light"/>
                <a:ea typeface="Helvetica Neue" charset="0"/>
                <a:cs typeface="Helvetica Neue" charset="0"/>
                <a:sym typeface="Helvetica Light"/>
              </a:rPr>
              <a:t>Questions?</a:t>
            </a: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endParaRPr lang="nb-NO" sz="2400" b="1" kern="0" dirty="0">
              <a:solidFill>
                <a:srgbClr val="CB772E"/>
              </a:solidFill>
              <a:latin typeface="Helvetica Light"/>
              <a:ea typeface="Helvetica Neue" charset="0"/>
              <a:cs typeface="Helvetica Neue" charset="0"/>
              <a:sym typeface="Helvetica Light"/>
            </a:endParaRPr>
          </a:p>
          <a:p>
            <a:pPr marL="342900" lvl="1" defTabSz="685800" fontAlgn="auto">
              <a:spcBef>
                <a:spcPts val="0"/>
              </a:spcBef>
              <a:spcAft>
                <a:spcPts val="0"/>
              </a:spcAft>
            </a:pPr>
            <a:endParaRPr lang="en-CH" sz="1200" dirty="0">
              <a:solidFill>
                <a:srgbClr val="CB772E"/>
              </a:solidFill>
              <a:latin typeface="Arial"/>
              <a:ea typeface="+mn-ea"/>
              <a:cs typeface="+mn-cs"/>
            </a:endParaRPr>
          </a:p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endParaRPr lang="en-GB" sz="2400" dirty="0">
              <a:solidFill>
                <a:srgbClr val="0033A0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7" name="Image 12">
            <a:extLst>
              <a:ext uri="{FF2B5EF4-FFF2-40B4-BE49-F238E27FC236}">
                <a16:creationId xmlns:a16="http://schemas.microsoft.com/office/drawing/2014/main" id="{57F7C3C8-9D73-E698-D7DD-D2C9FA306B2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31877" y="3812196"/>
            <a:ext cx="242255" cy="242255"/>
          </a:xfrm>
          <a:prstGeom prst="rect">
            <a:avLst/>
          </a:prstGeom>
        </p:spPr>
      </p:pic>
      <p:pic>
        <p:nvPicPr>
          <p:cNvPr id="12" name="Image 6">
            <a:extLst>
              <a:ext uri="{FF2B5EF4-FFF2-40B4-BE49-F238E27FC236}">
                <a16:creationId xmlns:a16="http://schemas.microsoft.com/office/drawing/2014/main" id="{C60BE949-6278-2590-06BE-668B891AB968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76217" y="4210708"/>
            <a:ext cx="222641" cy="181082"/>
          </a:xfrm>
          <a:prstGeom prst="rect">
            <a:avLst/>
          </a:prstGeom>
        </p:spPr>
      </p:pic>
      <p:pic>
        <p:nvPicPr>
          <p:cNvPr id="14" name="Graphic 13" descr="Megaphone1 with solid fill">
            <a:extLst>
              <a:ext uri="{FF2B5EF4-FFF2-40B4-BE49-F238E27FC236}">
                <a16:creationId xmlns:a16="http://schemas.microsoft.com/office/drawing/2014/main" id="{51FFFED6-91FF-1349-580F-637FD443743C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616087" y="3391168"/>
            <a:ext cx="342900" cy="342900"/>
          </a:xfrm>
          <a:prstGeom prst="rect">
            <a:avLst/>
          </a:prstGeom>
        </p:spPr>
      </p:pic>
      <p:sp>
        <p:nvSpPr>
          <p:cNvPr id="19" name="Slide Number Placeholder 18">
            <a:extLst>
              <a:ext uri="{FF2B5EF4-FFF2-40B4-BE49-F238E27FC236}">
                <a16:creationId xmlns:a16="http://schemas.microsoft.com/office/drawing/2014/main" id="{8F4AA678-AA81-835A-CDC2-D14EB7F1ECD7}"/>
              </a:ext>
            </a:extLst>
          </p:cNvPr>
          <p:cNvSpPr>
            <a:spLocks noGrp="1"/>
          </p:cNvSpPr>
          <p:nvPr>
            <p:ph type="sldNum" sz="quarter" idx="2"/>
          </p:nvPr>
        </p:nvSpPr>
        <p:spPr>
          <a:xfrm>
            <a:off x="8409474" y="4413972"/>
            <a:ext cx="510941" cy="273844"/>
          </a:xfrm>
        </p:spPr>
        <p:txBody>
          <a:bodyPr/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</a:pPr>
            <a:fld id="{86CB4B4D-7CA3-9044-876B-883B54F8677D}" type="slidenum">
              <a:rPr lang="en-CH">
                <a:solidFill>
                  <a:srgbClr val="FFFFFF"/>
                </a:solidFill>
                <a:latin typeface="Arial"/>
                <a:ea typeface="+mn-ea"/>
                <a:cs typeface="+mn-cs"/>
              </a:rPr>
              <a:pPr defTabSz="685800" fontAlgn="auto">
                <a:spcBef>
                  <a:spcPts val="0"/>
                </a:spcBef>
                <a:spcAft>
                  <a:spcPts val="0"/>
                </a:spcAft>
              </a:pPr>
              <a:t>18</a:t>
            </a:fld>
            <a:endParaRPr lang="en-CH">
              <a:solidFill>
                <a:srgbClr val="FFFFFF"/>
              </a:solidFill>
              <a:latin typeface="Arial"/>
              <a:ea typeface="+mn-ea"/>
              <a:cs typeface="+mn-cs"/>
            </a:endParaRPr>
          </a:p>
        </p:txBody>
      </p:sp>
      <p:pic>
        <p:nvPicPr>
          <p:cNvPr id="13" name="Image 1">
            <a:extLst>
              <a:ext uri="{FF2B5EF4-FFF2-40B4-BE49-F238E27FC236}">
                <a16:creationId xmlns:a16="http://schemas.microsoft.com/office/drawing/2014/main" id="{77D0B56B-A158-A81B-0856-B67690AA315B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5244003" y="851508"/>
            <a:ext cx="2272100" cy="11858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1096120"/>
      </p:ext>
    </p:extLst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2" descr="201809-249_51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700" y="-698500"/>
            <a:ext cx="9286875" cy="6197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0" name="Content Placeholder 2"/>
          <p:cNvSpPr txBox="1">
            <a:spLocks/>
          </p:cNvSpPr>
          <p:nvPr/>
        </p:nvSpPr>
        <p:spPr bwMode="auto">
          <a:xfrm>
            <a:off x="1476375" y="0"/>
            <a:ext cx="5127625" cy="723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fr-CH" sz="2000" b="1" i="1"/>
              <a:t>C</a:t>
            </a:r>
            <a:r>
              <a:rPr lang="fr-CH" sz="2000" i="1"/>
              <a:t>onseil </a:t>
            </a:r>
            <a:r>
              <a:rPr lang="fr-CH" sz="2000" b="1" i="1"/>
              <a:t>E</a:t>
            </a:r>
            <a:r>
              <a:rPr lang="fr-CH" sz="2000" i="1"/>
              <a:t>uropéen pour la </a:t>
            </a:r>
            <a:r>
              <a:rPr lang="fr-CH" sz="2000" b="1" i="1"/>
              <a:t>R</a:t>
            </a:r>
            <a:r>
              <a:rPr lang="fr-CH" sz="2000" i="1"/>
              <a:t>echerche </a:t>
            </a:r>
            <a:r>
              <a:rPr lang="fr-CH" sz="2000" b="1" i="1"/>
              <a:t>N</a:t>
            </a:r>
            <a:r>
              <a:rPr lang="fr-CH" sz="2000" i="1"/>
              <a:t>ucléaire</a:t>
            </a:r>
          </a:p>
          <a:p>
            <a:pPr algn="ctr" eaLnBrk="1" hangingPunct="1">
              <a:spcBef>
                <a:spcPct val="20000"/>
              </a:spcBef>
              <a:buFont typeface="Arial" charset="0"/>
              <a:buNone/>
            </a:pPr>
            <a:r>
              <a:rPr lang="en-US" sz="2000"/>
              <a:t>European Organization for Nuclear Research</a:t>
            </a:r>
          </a:p>
        </p:txBody>
      </p:sp>
      <p:pic>
        <p:nvPicPr>
          <p:cNvPr id="8" name="Picture 7" descr="C:\Giovanni\TERA\Lavoro\More\CERN-LogoPack\Badge\PNG\LogoBadge-04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" y="38100"/>
            <a:ext cx="1314326" cy="13143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412" name="TextBox 1"/>
          <p:cNvSpPr txBox="1">
            <a:spLocks noChangeArrowheads="1"/>
          </p:cNvSpPr>
          <p:nvPr/>
        </p:nvSpPr>
        <p:spPr bwMode="auto">
          <a:xfrm>
            <a:off x="63500" y="3048000"/>
            <a:ext cx="18415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endParaRPr lang="en-US" sz="1800"/>
          </a:p>
        </p:txBody>
      </p:sp>
    </p:spTree>
    <p:extLst>
      <p:ext uri="{BB962C8B-B14F-4D97-AF65-F5344CB8AC3E}">
        <p14:creationId xmlns:p14="http://schemas.microsoft.com/office/powerpoint/2010/main" val="4131427298"/>
      </p:ext>
    </p:extLst>
  </p:cSld>
  <p:clrMapOvr>
    <a:masterClrMapping/>
  </p:clrMapOvr>
  <p:transition spd="slow"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0807031_01-A4-at-144-dpi.jpg"/>
          <p:cNvPicPr>
            <a:picLocks noChangeAspect="1"/>
          </p:cNvPicPr>
          <p:nvPr/>
        </p:nvPicPr>
        <p:blipFill>
          <a:blip r:embed="rId3">
            <a:lum bright="-2000" contrast="2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96950"/>
            <a:ext cx="9186863" cy="6889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Picture 2" descr="CMB_Timeline150nt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-25400"/>
            <a:ext cx="9245600" cy="571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12" name="Group 6"/>
          <p:cNvGrpSpPr>
            <a:grpSpLocks/>
          </p:cNvGrpSpPr>
          <p:nvPr/>
        </p:nvGrpSpPr>
        <p:grpSpPr bwMode="auto">
          <a:xfrm>
            <a:off x="1882775" y="4405313"/>
            <a:ext cx="6542088" cy="795337"/>
            <a:chOff x="1152" y="3368"/>
            <a:chExt cx="4121" cy="679"/>
          </a:xfrm>
        </p:grpSpPr>
        <p:sp>
          <p:nvSpPr>
            <p:cNvPr id="6" name="Rectangle 8"/>
            <p:cNvSpPr>
              <a:spLocks noChangeArrowheads="1"/>
            </p:cNvSpPr>
            <p:nvPr/>
          </p:nvSpPr>
          <p:spPr bwMode="auto">
            <a:xfrm>
              <a:off x="4770" y="3368"/>
              <a:ext cx="503" cy="31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Today</a:t>
              </a:r>
            </a:p>
          </p:txBody>
        </p:sp>
        <p:sp>
          <p:nvSpPr>
            <p:cNvPr id="8" name="Rectangle 10"/>
            <p:cNvSpPr>
              <a:spLocks noChangeArrowheads="1"/>
            </p:cNvSpPr>
            <p:nvPr/>
          </p:nvSpPr>
          <p:spPr bwMode="auto">
            <a:xfrm>
              <a:off x="2601" y="3730"/>
              <a:ext cx="618" cy="317"/>
            </a:xfrm>
            <a:prstGeom prst="rect">
              <a:avLst/>
            </a:prstGeom>
            <a:noFill/>
            <a:ln w="25400">
              <a:noFill/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10</a:t>
              </a:r>
              <a:r>
                <a:rPr lang="fr-CH" baseline="30000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28</a:t>
              </a:r>
              <a:r>
                <a:rPr lang="fr-CH" dirty="0">
                  <a:solidFill>
                    <a:srgbClr val="FFFFFF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 cm</a:t>
              </a:r>
            </a:p>
          </p:txBody>
        </p:sp>
        <p:sp>
          <p:nvSpPr>
            <p:cNvPr id="21516" name="Line 7"/>
            <p:cNvSpPr>
              <a:spLocks noChangeShapeType="1"/>
            </p:cNvSpPr>
            <p:nvPr/>
          </p:nvSpPr>
          <p:spPr bwMode="auto">
            <a:xfrm>
              <a:off x="1152" y="3722"/>
              <a:ext cx="3648" cy="0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7" name="Rectangle 9"/>
            <p:cNvSpPr>
              <a:spLocks noChangeArrowheads="1"/>
            </p:cNvSpPr>
            <p:nvPr/>
          </p:nvSpPr>
          <p:spPr bwMode="auto">
            <a:xfrm>
              <a:off x="2308" y="3405"/>
              <a:ext cx="1206" cy="316"/>
            </a:xfrm>
            <a:prstGeom prst="rect">
              <a:avLst/>
            </a:prstGeom>
            <a:noFill/>
            <a:ln w="254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wrap="none" lIns="90000" tIns="46800" rIns="90000" bIns="46800">
              <a:spAutoFit/>
            </a:bodyPr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fr-CH" dirty="0"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itchFamily="-111" charset="0"/>
                  <a:ea typeface="ＭＳ Ｐゴシック" pitchFamily="-111" charset="-128"/>
                  <a:cs typeface="ＭＳ Ｐゴシック" pitchFamily="-111" charset="-128"/>
                </a:rPr>
                <a:t>13.7 billion years</a:t>
              </a:r>
            </a:p>
          </p:txBody>
        </p:sp>
        <p:sp>
          <p:nvSpPr>
            <p:cNvPr id="21518" name="Line 11"/>
            <p:cNvSpPr>
              <a:spLocks noChangeShapeType="1"/>
            </p:cNvSpPr>
            <p:nvPr/>
          </p:nvSpPr>
          <p:spPr bwMode="auto">
            <a:xfrm>
              <a:off x="1152" y="3572"/>
              <a:ext cx="0" cy="288"/>
            </a:xfrm>
            <a:prstGeom prst="line">
              <a:avLst/>
            </a:prstGeom>
            <a:noFill/>
            <a:ln w="254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/>
            </a:p>
          </p:txBody>
        </p:sp>
      </p:grpSp>
      <p:sp>
        <p:nvSpPr>
          <p:cNvPr id="21513" name="TextBox 19"/>
          <p:cNvSpPr txBox="1">
            <a:spLocks noChangeArrowheads="1"/>
          </p:cNvSpPr>
          <p:nvPr/>
        </p:nvSpPr>
        <p:spPr bwMode="auto">
          <a:xfrm>
            <a:off x="71438" y="0"/>
            <a:ext cx="6261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FFFFFF"/>
                </a:solidFill>
                <a:latin typeface="Arial Black" charset="0"/>
                <a:cs typeface="Arial Black" charset="0"/>
              </a:rPr>
              <a:t>CERN mission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6">
            <a:extLst>
              <a:ext uri="{FF2B5EF4-FFF2-40B4-BE49-F238E27FC236}">
                <a16:creationId xmlns:a16="http://schemas.microsoft.com/office/drawing/2014/main" id="{F595011D-A46B-4549-9682-C494795E7CB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AFC2B8"/>
              </a:clrFrom>
              <a:clrTo>
                <a:srgbClr val="AFC2B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1" y="1060311"/>
            <a:ext cx="9143469" cy="2016555"/>
          </a:xfrm>
          <a:prstGeom prst="rect">
            <a:avLst/>
          </a:prstGeom>
          <a:noFill/>
          <a:ln w="19050">
            <a:noFill/>
            <a:miter lim="800000"/>
            <a:headEnd/>
            <a:tailEnd/>
          </a:ln>
          <a:effectLst/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BD9439E-4492-3B49-93CC-319183ABA42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3264457"/>
            <a:ext cx="9157412" cy="107599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6591BB85-8C3D-DA48-875A-539E09D612C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3487" y="79513"/>
            <a:ext cx="62611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chemeClr val="bg1"/>
                </a:solidFill>
                <a:latin typeface="Arial Black" charset="0"/>
                <a:cs typeface="Arial Black" charset="0"/>
              </a:rPr>
              <a:t>Fundamental Physics</a:t>
            </a:r>
          </a:p>
        </p:txBody>
      </p:sp>
    </p:spTree>
    <p:extLst>
      <p:ext uri="{BB962C8B-B14F-4D97-AF65-F5344CB8AC3E}">
        <p14:creationId xmlns:p14="http://schemas.microsoft.com/office/powerpoint/2010/main" val="107694771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3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901700"/>
            <a:ext cx="9190038" cy="6134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554" name="TextBox 2"/>
          <p:cNvSpPr txBox="1">
            <a:spLocks noChangeArrowheads="1"/>
          </p:cNvSpPr>
          <p:nvPr/>
        </p:nvSpPr>
        <p:spPr bwMode="auto">
          <a:xfrm>
            <a:off x="0" y="0"/>
            <a:ext cx="5872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solidFill>
                  <a:srgbClr val="FFFFFF"/>
                </a:solidFill>
                <a:latin typeface="Arial Black" charset="0"/>
                <a:cs typeface="Arial Black" charset="0"/>
              </a:rPr>
              <a:t>Accelerators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5400" y="-546100"/>
            <a:ext cx="9318625" cy="607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2" name="TextBox 3"/>
          <p:cNvSpPr txBox="1">
            <a:spLocks noChangeArrowheads="1"/>
          </p:cNvSpPr>
          <p:nvPr/>
        </p:nvSpPr>
        <p:spPr bwMode="auto">
          <a:xfrm>
            <a:off x="190500" y="4229100"/>
            <a:ext cx="2933700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latin typeface="Arial Black" charset="0"/>
                <a:cs typeface="Arial Black" charset="0"/>
              </a:rPr>
              <a:t>Detectors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49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3988" y="-25400"/>
            <a:ext cx="9297988" cy="52276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50" name="TextBox 3"/>
          <p:cNvSpPr txBox="1">
            <a:spLocks noChangeArrowheads="1"/>
          </p:cNvSpPr>
          <p:nvPr/>
        </p:nvSpPr>
        <p:spPr bwMode="auto">
          <a:xfrm>
            <a:off x="0" y="0"/>
            <a:ext cx="5872163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FFFFFF"/>
                </a:solidFill>
                <a:latin typeface="Arial Black" charset="0"/>
                <a:cs typeface="Arial Black" charset="0"/>
              </a:rPr>
              <a:t>Computing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7" name="Picture 1" descr="3512673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-177800" y="-76200"/>
            <a:ext cx="9509125" cy="53498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TextBox 2"/>
          <p:cNvSpPr txBox="1">
            <a:spLocks noChangeArrowheads="1"/>
          </p:cNvSpPr>
          <p:nvPr/>
        </p:nvSpPr>
        <p:spPr bwMode="auto">
          <a:xfrm rot="-1819598">
            <a:off x="3962400" y="617538"/>
            <a:ext cx="2997200" cy="6461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solidFill>
                  <a:srgbClr val="FFFFFF"/>
                </a:solidFill>
                <a:latin typeface="Arial Black" charset="0"/>
                <a:cs typeface="Arial Black" charset="0"/>
              </a:rPr>
              <a:t>RESEARCH</a:t>
            </a:r>
          </a:p>
        </p:txBody>
      </p:sp>
      <p:sp>
        <p:nvSpPr>
          <p:cNvPr id="4" name="TextBox 3"/>
          <p:cNvSpPr txBox="1">
            <a:spLocks noChangeArrowheads="1"/>
          </p:cNvSpPr>
          <p:nvPr/>
        </p:nvSpPr>
        <p:spPr bwMode="auto">
          <a:xfrm rot="-728007">
            <a:off x="4338638" y="1530350"/>
            <a:ext cx="3792537" cy="6461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>
                <a:latin typeface="Arial Black" charset="0"/>
                <a:cs typeface="Arial Black" charset="0"/>
              </a:rPr>
              <a:t>TECHNOLOGY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 rot="812459">
            <a:off x="4214342" y="3876176"/>
            <a:ext cx="4615623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FFFFFF"/>
                </a:solidFill>
                <a:latin typeface="Arial Black" charset="0"/>
                <a:cs typeface="Arial Black" charset="0"/>
              </a:rPr>
              <a:t>COLLABORATION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 rot="398190">
            <a:off x="4452994" y="2788188"/>
            <a:ext cx="2749471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eaLnBrk="1" hangingPunct="1"/>
            <a:r>
              <a:rPr lang="en-US" sz="3600" dirty="0">
                <a:solidFill>
                  <a:srgbClr val="FFFFFF"/>
                </a:solidFill>
                <a:latin typeface="Arial Black" charset="0"/>
                <a:cs typeface="Arial Black" charset="0"/>
              </a:rPr>
              <a:t>TRAINING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4699</TotalTime>
  <Words>110</Words>
  <Application>Microsoft Macintosh PowerPoint</Application>
  <PresentationFormat>On-screen Show (16:9)</PresentationFormat>
  <Paragraphs>52</Paragraphs>
  <Slides>18</Slides>
  <Notes>15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8" baseType="lpstr">
      <vt:lpstr>Arial</vt:lpstr>
      <vt:lpstr>Arial Black</vt:lpstr>
      <vt:lpstr>Calibri</vt:lpstr>
      <vt:lpstr>Calibri Light</vt:lpstr>
      <vt:lpstr>Helvetica</vt:lpstr>
      <vt:lpstr>Helvetica Light</vt:lpstr>
      <vt:lpstr>Mangal</vt:lpstr>
      <vt:lpstr>Office Theme</vt:lpstr>
      <vt:lpstr>1_Office Theme</vt:lpstr>
      <vt:lpstr>think-cell Slide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>CERN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Alessandro Raimondo</dc:creator>
  <cp:keywords/>
  <dc:description/>
  <cp:lastModifiedBy>Rita Pinho</cp:lastModifiedBy>
  <cp:revision>246</cp:revision>
  <dcterms:created xsi:type="dcterms:W3CDTF">2017-03-09T12:12:20Z</dcterms:created>
  <dcterms:modified xsi:type="dcterms:W3CDTF">2023-10-11T07:31:34Z</dcterms:modified>
  <cp:category/>
</cp:coreProperties>
</file>