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4" r:id="rId2"/>
    <p:sldId id="331" r:id="rId3"/>
    <p:sldId id="33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A12069-9698-0745-A2AD-BB68D694C44B}" v="246" dt="2023-10-11T07:46:59.24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13" autoAdjust="0"/>
    <p:restoredTop sz="94650" autoAdjust="0"/>
  </p:normalViewPr>
  <p:slideViewPr>
    <p:cSldViewPr snapToGrid="0" snapToObjects="1">
      <p:cViewPr varScale="1">
        <p:scale>
          <a:sx n="120" d="100"/>
          <a:sy n="120" d="100"/>
        </p:scale>
        <p:origin x="74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C2D78E-6A22-1446-B95A-BA425326553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DA434E8-AF86-0E4E-806C-D7021672F254}">
      <dgm:prSet phldrT="[Text]"/>
      <dgm:spPr/>
      <dgm:t>
        <a:bodyPr/>
        <a:lstStyle/>
        <a:p>
          <a:r>
            <a:rPr lang="en-GB" dirty="0"/>
            <a:t>Prior to the workshop</a:t>
          </a:r>
        </a:p>
      </dgm:t>
    </dgm:pt>
    <dgm:pt modelId="{94BD0103-00C8-AA42-8631-E23973819BAC}" type="parTrans" cxnId="{DB58BB62-E4FE-444D-99E5-6B70D1AA0F40}">
      <dgm:prSet/>
      <dgm:spPr/>
      <dgm:t>
        <a:bodyPr/>
        <a:lstStyle/>
        <a:p>
          <a:endParaRPr lang="en-GB"/>
        </a:p>
      </dgm:t>
    </dgm:pt>
    <dgm:pt modelId="{163B3F29-B727-3240-83D1-BC297314F535}" type="sibTrans" cxnId="{DB58BB62-E4FE-444D-99E5-6B70D1AA0F40}">
      <dgm:prSet/>
      <dgm:spPr/>
      <dgm:t>
        <a:bodyPr/>
        <a:lstStyle/>
        <a:p>
          <a:endParaRPr lang="en-GB"/>
        </a:p>
      </dgm:t>
    </dgm:pt>
    <dgm:pt modelId="{7F923718-8877-4046-8B1F-431C39AF04D6}">
      <dgm:prSet phldrT="[Text]" custT="1"/>
      <dgm:spPr/>
      <dgm:t>
        <a:bodyPr/>
        <a:lstStyle/>
        <a:p>
          <a:pPr algn="just"/>
          <a:r>
            <a:rPr lang="en-US" sz="18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Focus group interviews with each team (approx. 10 participants per team)</a:t>
          </a:r>
          <a:endParaRPr lang="en-GB" sz="1800" dirty="0">
            <a:solidFill>
              <a:srgbClr val="303030"/>
            </a:solidFill>
          </a:endParaRPr>
        </a:p>
      </dgm:t>
    </dgm:pt>
    <dgm:pt modelId="{2BBE7242-ACF8-EC47-94FB-8E8D0D4CBA8C}" type="parTrans" cxnId="{A2D3FF19-D157-E640-9AC7-BC08A3A841A4}">
      <dgm:prSet/>
      <dgm:spPr/>
      <dgm:t>
        <a:bodyPr/>
        <a:lstStyle/>
        <a:p>
          <a:endParaRPr lang="en-GB"/>
        </a:p>
      </dgm:t>
    </dgm:pt>
    <dgm:pt modelId="{1BBB78A4-173F-A346-B15A-0E8827450DCC}" type="sibTrans" cxnId="{A2D3FF19-D157-E640-9AC7-BC08A3A841A4}">
      <dgm:prSet/>
      <dgm:spPr/>
      <dgm:t>
        <a:bodyPr/>
        <a:lstStyle/>
        <a:p>
          <a:endParaRPr lang="en-GB"/>
        </a:p>
      </dgm:t>
    </dgm:pt>
    <dgm:pt modelId="{72A64639-C862-CE4A-AA8B-7AF7F1D92C6D}">
      <dgm:prSet phldrT="[Text]"/>
      <dgm:spPr/>
      <dgm:t>
        <a:bodyPr/>
        <a:lstStyle/>
        <a:p>
          <a:r>
            <a:rPr lang="en-GB" dirty="0"/>
            <a:t>During the workshop</a:t>
          </a:r>
        </a:p>
      </dgm:t>
    </dgm:pt>
    <dgm:pt modelId="{B36D4044-C19E-EF4E-A045-9B155DADAF8B}" type="parTrans" cxnId="{87AB46EE-1786-0048-B110-876E76E687F5}">
      <dgm:prSet/>
      <dgm:spPr/>
      <dgm:t>
        <a:bodyPr/>
        <a:lstStyle/>
        <a:p>
          <a:endParaRPr lang="en-GB"/>
        </a:p>
      </dgm:t>
    </dgm:pt>
    <dgm:pt modelId="{EE10B98A-C377-424B-BA55-1899708F2F59}" type="sibTrans" cxnId="{87AB46EE-1786-0048-B110-876E76E687F5}">
      <dgm:prSet/>
      <dgm:spPr/>
      <dgm:t>
        <a:bodyPr/>
        <a:lstStyle/>
        <a:p>
          <a:endParaRPr lang="en-GB"/>
        </a:p>
      </dgm:t>
    </dgm:pt>
    <dgm:pt modelId="{9B5A7990-BBFA-F048-BDB8-104FE40E6821}">
      <dgm:prSet phldrT="[Text]" custT="1"/>
      <dgm:spPr/>
      <dgm:t>
        <a:bodyPr/>
        <a:lstStyle/>
        <a:p>
          <a:r>
            <a:rPr lang="en-US" sz="18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Note taking and observations during teamwork</a:t>
          </a:r>
          <a:endParaRPr lang="en-GB" sz="1800" dirty="0">
            <a:solidFill>
              <a:srgbClr val="303030"/>
            </a:solidFill>
          </a:endParaRPr>
        </a:p>
      </dgm:t>
    </dgm:pt>
    <dgm:pt modelId="{0108C741-F8AC-6A4D-8D05-B504D9221694}" type="parTrans" cxnId="{BB26F0AC-01C1-4545-B56F-2CEE71C37BCF}">
      <dgm:prSet/>
      <dgm:spPr/>
      <dgm:t>
        <a:bodyPr/>
        <a:lstStyle/>
        <a:p>
          <a:endParaRPr lang="en-GB"/>
        </a:p>
      </dgm:t>
    </dgm:pt>
    <dgm:pt modelId="{4709B5B8-34DC-134C-A458-4E80D8C1EF24}" type="sibTrans" cxnId="{BB26F0AC-01C1-4545-B56F-2CEE71C37BCF}">
      <dgm:prSet/>
      <dgm:spPr/>
      <dgm:t>
        <a:bodyPr/>
        <a:lstStyle/>
        <a:p>
          <a:endParaRPr lang="en-GB"/>
        </a:p>
      </dgm:t>
    </dgm:pt>
    <dgm:pt modelId="{AE3ED7A1-865C-FE4C-A726-C6FAD0ECAD7D}">
      <dgm:prSet phldrT="[Text]"/>
      <dgm:spPr/>
      <dgm:t>
        <a:bodyPr/>
        <a:lstStyle/>
        <a:p>
          <a:r>
            <a:rPr lang="en-GB" dirty="0"/>
            <a:t>After the workshop</a:t>
          </a:r>
        </a:p>
      </dgm:t>
    </dgm:pt>
    <dgm:pt modelId="{825F11EE-C740-6448-908E-0BCB4A239514}" type="parTrans" cxnId="{DC56EB9A-9EF3-4043-B20C-3E8EA6C84FAB}">
      <dgm:prSet/>
      <dgm:spPr/>
      <dgm:t>
        <a:bodyPr/>
        <a:lstStyle/>
        <a:p>
          <a:endParaRPr lang="en-GB"/>
        </a:p>
      </dgm:t>
    </dgm:pt>
    <dgm:pt modelId="{C649C393-8518-114C-A00D-E186E82D1E6E}" type="sibTrans" cxnId="{DC56EB9A-9EF3-4043-B20C-3E8EA6C84FAB}">
      <dgm:prSet/>
      <dgm:spPr/>
      <dgm:t>
        <a:bodyPr/>
        <a:lstStyle/>
        <a:p>
          <a:endParaRPr lang="en-GB"/>
        </a:p>
      </dgm:t>
    </dgm:pt>
    <dgm:pt modelId="{DC41F19D-9598-CC40-B400-F204AB539B71}">
      <dgm:prSet phldrT="[Text]" custT="1"/>
      <dgm:spPr/>
      <dgm:t>
        <a:bodyPr/>
        <a:lstStyle/>
        <a:p>
          <a:r>
            <a:rPr lang="en-US" sz="18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Reflection interviews (and survey if possible)</a:t>
          </a:r>
          <a:endParaRPr lang="en-GB" sz="1800" dirty="0">
            <a:solidFill>
              <a:srgbClr val="303030"/>
            </a:solidFill>
          </a:endParaRPr>
        </a:p>
      </dgm:t>
    </dgm:pt>
    <dgm:pt modelId="{554B60DF-5AE9-AA43-A910-910873193926}" type="parTrans" cxnId="{B9FD6CD0-751B-A84C-8CD3-02F54A54D8BC}">
      <dgm:prSet/>
      <dgm:spPr/>
      <dgm:t>
        <a:bodyPr/>
        <a:lstStyle/>
        <a:p>
          <a:endParaRPr lang="en-GB"/>
        </a:p>
      </dgm:t>
    </dgm:pt>
    <dgm:pt modelId="{2E6438EF-E5E7-AC4D-9138-AF3960EA487D}" type="sibTrans" cxnId="{B9FD6CD0-751B-A84C-8CD3-02F54A54D8BC}">
      <dgm:prSet/>
      <dgm:spPr/>
      <dgm:t>
        <a:bodyPr/>
        <a:lstStyle/>
        <a:p>
          <a:endParaRPr lang="en-GB"/>
        </a:p>
      </dgm:t>
    </dgm:pt>
    <dgm:pt modelId="{04290E60-08FE-E744-A38C-D6A29EBD87BB}" type="pres">
      <dgm:prSet presAssocID="{B1C2D78E-6A22-1446-B95A-BA4253265533}" presName="Name0" presStyleCnt="0">
        <dgm:presLayoutVars>
          <dgm:dir/>
          <dgm:animLvl val="lvl"/>
          <dgm:resizeHandles val="exact"/>
        </dgm:presLayoutVars>
      </dgm:prSet>
      <dgm:spPr/>
    </dgm:pt>
    <dgm:pt modelId="{E3B1CDCD-F1A1-DB45-973C-F93AED15A778}" type="pres">
      <dgm:prSet presAssocID="{B1C2D78E-6A22-1446-B95A-BA4253265533}" presName="tSp" presStyleCnt="0"/>
      <dgm:spPr/>
    </dgm:pt>
    <dgm:pt modelId="{1D63EFCB-0D7D-1748-8DA4-8F4F335DF9E7}" type="pres">
      <dgm:prSet presAssocID="{B1C2D78E-6A22-1446-B95A-BA4253265533}" presName="bSp" presStyleCnt="0"/>
      <dgm:spPr/>
    </dgm:pt>
    <dgm:pt modelId="{D0446268-FBF0-6F4B-BA57-A428A1110711}" type="pres">
      <dgm:prSet presAssocID="{B1C2D78E-6A22-1446-B95A-BA4253265533}" presName="process" presStyleCnt="0"/>
      <dgm:spPr/>
    </dgm:pt>
    <dgm:pt modelId="{809266C0-9DCE-2B4A-9CAE-C9A8403B7512}" type="pres">
      <dgm:prSet presAssocID="{5DA434E8-AF86-0E4E-806C-D7021672F254}" presName="composite1" presStyleCnt="0"/>
      <dgm:spPr/>
    </dgm:pt>
    <dgm:pt modelId="{438A3795-E148-204F-A8DE-BB59B6799EAF}" type="pres">
      <dgm:prSet presAssocID="{5DA434E8-AF86-0E4E-806C-D7021672F254}" presName="dummyNode1" presStyleLbl="node1" presStyleIdx="0" presStyleCnt="3"/>
      <dgm:spPr/>
    </dgm:pt>
    <dgm:pt modelId="{B62F34B8-26B2-D045-97C9-4FA60CA9C91E}" type="pres">
      <dgm:prSet presAssocID="{5DA434E8-AF86-0E4E-806C-D7021672F254}" presName="childNode1" presStyleLbl="bgAcc1" presStyleIdx="0" presStyleCnt="3">
        <dgm:presLayoutVars>
          <dgm:bulletEnabled val="1"/>
        </dgm:presLayoutVars>
      </dgm:prSet>
      <dgm:spPr/>
    </dgm:pt>
    <dgm:pt modelId="{5A95AA3A-E391-354C-A6CB-1E79E364650E}" type="pres">
      <dgm:prSet presAssocID="{5DA434E8-AF86-0E4E-806C-D7021672F254}" presName="childNode1tx" presStyleLbl="bgAcc1" presStyleIdx="0" presStyleCnt="3">
        <dgm:presLayoutVars>
          <dgm:bulletEnabled val="1"/>
        </dgm:presLayoutVars>
      </dgm:prSet>
      <dgm:spPr/>
    </dgm:pt>
    <dgm:pt modelId="{20B3CB5B-E878-CB49-8374-F568BABF9536}" type="pres">
      <dgm:prSet presAssocID="{5DA434E8-AF86-0E4E-806C-D7021672F254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A98014AF-0CEE-E64F-9BAD-6B4DA708D514}" type="pres">
      <dgm:prSet presAssocID="{5DA434E8-AF86-0E4E-806C-D7021672F254}" presName="connSite1" presStyleCnt="0"/>
      <dgm:spPr/>
    </dgm:pt>
    <dgm:pt modelId="{72794B7C-F968-4D46-80EF-D8532CB264D9}" type="pres">
      <dgm:prSet presAssocID="{163B3F29-B727-3240-83D1-BC297314F535}" presName="Name9" presStyleLbl="sibTrans2D1" presStyleIdx="0" presStyleCnt="2"/>
      <dgm:spPr/>
    </dgm:pt>
    <dgm:pt modelId="{4FA891EE-9F56-3445-96FC-7545BADE3F22}" type="pres">
      <dgm:prSet presAssocID="{72A64639-C862-CE4A-AA8B-7AF7F1D92C6D}" presName="composite2" presStyleCnt="0"/>
      <dgm:spPr/>
    </dgm:pt>
    <dgm:pt modelId="{42077A7B-B348-1247-B1A3-33E493FB58C3}" type="pres">
      <dgm:prSet presAssocID="{72A64639-C862-CE4A-AA8B-7AF7F1D92C6D}" presName="dummyNode2" presStyleLbl="node1" presStyleIdx="0" presStyleCnt="3"/>
      <dgm:spPr/>
    </dgm:pt>
    <dgm:pt modelId="{4A8921DA-7DD4-4545-9979-4CCBBB2FF899}" type="pres">
      <dgm:prSet presAssocID="{72A64639-C862-CE4A-AA8B-7AF7F1D92C6D}" presName="childNode2" presStyleLbl="bgAcc1" presStyleIdx="1" presStyleCnt="3" custScaleX="120132" custScaleY="111909">
        <dgm:presLayoutVars>
          <dgm:bulletEnabled val="1"/>
        </dgm:presLayoutVars>
      </dgm:prSet>
      <dgm:spPr/>
    </dgm:pt>
    <dgm:pt modelId="{4C1D18E3-04D5-C54F-AC9E-8CA15A9517AF}" type="pres">
      <dgm:prSet presAssocID="{72A64639-C862-CE4A-AA8B-7AF7F1D92C6D}" presName="childNode2tx" presStyleLbl="bgAcc1" presStyleIdx="1" presStyleCnt="3">
        <dgm:presLayoutVars>
          <dgm:bulletEnabled val="1"/>
        </dgm:presLayoutVars>
      </dgm:prSet>
      <dgm:spPr/>
    </dgm:pt>
    <dgm:pt modelId="{044877AA-7510-2A4A-ACEB-3D188E688DAE}" type="pres">
      <dgm:prSet presAssocID="{72A64639-C862-CE4A-AA8B-7AF7F1D92C6D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058D391B-08AE-3740-B8CF-B411A1C52BF8}" type="pres">
      <dgm:prSet presAssocID="{72A64639-C862-CE4A-AA8B-7AF7F1D92C6D}" presName="connSite2" presStyleCnt="0"/>
      <dgm:spPr/>
    </dgm:pt>
    <dgm:pt modelId="{2A3C8E87-74A8-AB4B-BCF8-1D1256BEEE4A}" type="pres">
      <dgm:prSet presAssocID="{EE10B98A-C377-424B-BA55-1899708F2F59}" presName="Name18" presStyleLbl="sibTrans2D1" presStyleIdx="1" presStyleCnt="2"/>
      <dgm:spPr/>
    </dgm:pt>
    <dgm:pt modelId="{FA82E118-9A8A-E54C-A7BA-6D03339592EB}" type="pres">
      <dgm:prSet presAssocID="{AE3ED7A1-865C-FE4C-A726-C6FAD0ECAD7D}" presName="composite1" presStyleCnt="0"/>
      <dgm:spPr/>
    </dgm:pt>
    <dgm:pt modelId="{F80328B6-ED5E-084A-A3B4-90F849CB9745}" type="pres">
      <dgm:prSet presAssocID="{AE3ED7A1-865C-FE4C-A726-C6FAD0ECAD7D}" presName="dummyNode1" presStyleLbl="node1" presStyleIdx="1" presStyleCnt="3"/>
      <dgm:spPr/>
    </dgm:pt>
    <dgm:pt modelId="{CAC51526-0610-954C-9C2F-C193A4FD01B2}" type="pres">
      <dgm:prSet presAssocID="{AE3ED7A1-865C-FE4C-A726-C6FAD0ECAD7D}" presName="childNode1" presStyleLbl="bgAcc1" presStyleIdx="2" presStyleCnt="3">
        <dgm:presLayoutVars>
          <dgm:bulletEnabled val="1"/>
        </dgm:presLayoutVars>
      </dgm:prSet>
      <dgm:spPr/>
    </dgm:pt>
    <dgm:pt modelId="{7666FDF7-804D-6246-90EB-4317B85ACB5C}" type="pres">
      <dgm:prSet presAssocID="{AE3ED7A1-865C-FE4C-A726-C6FAD0ECAD7D}" presName="childNode1tx" presStyleLbl="bgAcc1" presStyleIdx="2" presStyleCnt="3">
        <dgm:presLayoutVars>
          <dgm:bulletEnabled val="1"/>
        </dgm:presLayoutVars>
      </dgm:prSet>
      <dgm:spPr/>
    </dgm:pt>
    <dgm:pt modelId="{DF1D2A46-9931-D44A-8842-EB03569813DF}" type="pres">
      <dgm:prSet presAssocID="{AE3ED7A1-865C-FE4C-A726-C6FAD0ECAD7D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E865933-E316-1346-92A9-3F93F77343CA}" type="pres">
      <dgm:prSet presAssocID="{AE3ED7A1-865C-FE4C-A726-C6FAD0ECAD7D}" presName="connSite1" presStyleCnt="0"/>
      <dgm:spPr/>
    </dgm:pt>
  </dgm:ptLst>
  <dgm:cxnLst>
    <dgm:cxn modelId="{A2D3FF19-D157-E640-9AC7-BC08A3A841A4}" srcId="{5DA434E8-AF86-0E4E-806C-D7021672F254}" destId="{7F923718-8877-4046-8B1F-431C39AF04D6}" srcOrd="0" destOrd="0" parTransId="{2BBE7242-ACF8-EC47-94FB-8E8D0D4CBA8C}" sibTransId="{1BBB78A4-173F-A346-B15A-0E8827450DCC}"/>
    <dgm:cxn modelId="{A2681B38-FDEA-6445-A95A-60D1618DC1D3}" type="presOf" srcId="{DC41F19D-9598-CC40-B400-F204AB539B71}" destId="{CAC51526-0610-954C-9C2F-C193A4FD01B2}" srcOrd="0" destOrd="0" presId="urn:microsoft.com/office/officeart/2005/8/layout/hProcess4"/>
    <dgm:cxn modelId="{8828DF43-10AE-7D44-9B1E-17E2F39A03E5}" type="presOf" srcId="{EE10B98A-C377-424B-BA55-1899708F2F59}" destId="{2A3C8E87-74A8-AB4B-BCF8-1D1256BEEE4A}" srcOrd="0" destOrd="0" presId="urn:microsoft.com/office/officeart/2005/8/layout/hProcess4"/>
    <dgm:cxn modelId="{41B62B59-98BB-934C-9B73-BACA1A9C0167}" type="presOf" srcId="{9B5A7990-BBFA-F048-BDB8-104FE40E6821}" destId="{4A8921DA-7DD4-4545-9979-4CCBBB2FF899}" srcOrd="0" destOrd="0" presId="urn:microsoft.com/office/officeart/2005/8/layout/hProcess4"/>
    <dgm:cxn modelId="{6DF2CB5A-2A5A-1B4C-B22F-B0B13082D3BC}" type="presOf" srcId="{5DA434E8-AF86-0E4E-806C-D7021672F254}" destId="{20B3CB5B-E878-CB49-8374-F568BABF9536}" srcOrd="0" destOrd="0" presId="urn:microsoft.com/office/officeart/2005/8/layout/hProcess4"/>
    <dgm:cxn modelId="{DB58BB62-E4FE-444D-99E5-6B70D1AA0F40}" srcId="{B1C2D78E-6A22-1446-B95A-BA4253265533}" destId="{5DA434E8-AF86-0E4E-806C-D7021672F254}" srcOrd="0" destOrd="0" parTransId="{94BD0103-00C8-AA42-8631-E23973819BAC}" sibTransId="{163B3F29-B727-3240-83D1-BC297314F535}"/>
    <dgm:cxn modelId="{251D9A68-D363-F148-AF6A-5D3BA32C4BAC}" type="presOf" srcId="{7F923718-8877-4046-8B1F-431C39AF04D6}" destId="{5A95AA3A-E391-354C-A6CB-1E79E364650E}" srcOrd="1" destOrd="0" presId="urn:microsoft.com/office/officeart/2005/8/layout/hProcess4"/>
    <dgm:cxn modelId="{51BE1F6D-2136-F849-B776-D8C323CCE322}" type="presOf" srcId="{AE3ED7A1-865C-FE4C-A726-C6FAD0ECAD7D}" destId="{DF1D2A46-9931-D44A-8842-EB03569813DF}" srcOrd="0" destOrd="0" presId="urn:microsoft.com/office/officeart/2005/8/layout/hProcess4"/>
    <dgm:cxn modelId="{79ACC96F-1857-224C-B1E2-E5B34CD58D01}" type="presOf" srcId="{9B5A7990-BBFA-F048-BDB8-104FE40E6821}" destId="{4C1D18E3-04D5-C54F-AC9E-8CA15A9517AF}" srcOrd="1" destOrd="0" presId="urn:microsoft.com/office/officeart/2005/8/layout/hProcess4"/>
    <dgm:cxn modelId="{F6B8B687-F878-9449-A0A3-DD4926FE0194}" type="presOf" srcId="{72A64639-C862-CE4A-AA8B-7AF7F1D92C6D}" destId="{044877AA-7510-2A4A-ACEB-3D188E688DAE}" srcOrd="0" destOrd="0" presId="urn:microsoft.com/office/officeart/2005/8/layout/hProcess4"/>
    <dgm:cxn modelId="{DC56EB9A-9EF3-4043-B20C-3E8EA6C84FAB}" srcId="{B1C2D78E-6A22-1446-B95A-BA4253265533}" destId="{AE3ED7A1-865C-FE4C-A726-C6FAD0ECAD7D}" srcOrd="2" destOrd="0" parTransId="{825F11EE-C740-6448-908E-0BCB4A239514}" sibTransId="{C649C393-8518-114C-A00D-E186E82D1E6E}"/>
    <dgm:cxn modelId="{8835209E-4F74-D940-BCDA-9C86F8AD79CC}" type="presOf" srcId="{7F923718-8877-4046-8B1F-431C39AF04D6}" destId="{B62F34B8-26B2-D045-97C9-4FA60CA9C91E}" srcOrd="0" destOrd="0" presId="urn:microsoft.com/office/officeart/2005/8/layout/hProcess4"/>
    <dgm:cxn modelId="{BB26F0AC-01C1-4545-B56F-2CEE71C37BCF}" srcId="{72A64639-C862-CE4A-AA8B-7AF7F1D92C6D}" destId="{9B5A7990-BBFA-F048-BDB8-104FE40E6821}" srcOrd="0" destOrd="0" parTransId="{0108C741-F8AC-6A4D-8D05-B504D9221694}" sibTransId="{4709B5B8-34DC-134C-A458-4E80D8C1EF24}"/>
    <dgm:cxn modelId="{3D4985BE-8D67-2D49-B8B2-6EE15BB7DC33}" type="presOf" srcId="{B1C2D78E-6A22-1446-B95A-BA4253265533}" destId="{04290E60-08FE-E744-A38C-D6A29EBD87BB}" srcOrd="0" destOrd="0" presId="urn:microsoft.com/office/officeart/2005/8/layout/hProcess4"/>
    <dgm:cxn modelId="{12DCC3BE-4CC9-154B-AB3E-A7FA3AE09B27}" type="presOf" srcId="{163B3F29-B727-3240-83D1-BC297314F535}" destId="{72794B7C-F968-4D46-80EF-D8532CB264D9}" srcOrd="0" destOrd="0" presId="urn:microsoft.com/office/officeart/2005/8/layout/hProcess4"/>
    <dgm:cxn modelId="{78F7F4BE-CF46-FC4B-B19F-217ACE268232}" type="presOf" srcId="{DC41F19D-9598-CC40-B400-F204AB539B71}" destId="{7666FDF7-804D-6246-90EB-4317B85ACB5C}" srcOrd="1" destOrd="0" presId="urn:microsoft.com/office/officeart/2005/8/layout/hProcess4"/>
    <dgm:cxn modelId="{B9FD6CD0-751B-A84C-8CD3-02F54A54D8BC}" srcId="{AE3ED7A1-865C-FE4C-A726-C6FAD0ECAD7D}" destId="{DC41F19D-9598-CC40-B400-F204AB539B71}" srcOrd="0" destOrd="0" parTransId="{554B60DF-5AE9-AA43-A910-910873193926}" sibTransId="{2E6438EF-E5E7-AC4D-9138-AF3960EA487D}"/>
    <dgm:cxn modelId="{87AB46EE-1786-0048-B110-876E76E687F5}" srcId="{B1C2D78E-6A22-1446-B95A-BA4253265533}" destId="{72A64639-C862-CE4A-AA8B-7AF7F1D92C6D}" srcOrd="1" destOrd="0" parTransId="{B36D4044-C19E-EF4E-A045-9B155DADAF8B}" sibTransId="{EE10B98A-C377-424B-BA55-1899708F2F59}"/>
    <dgm:cxn modelId="{0092E872-CF77-6E4D-A092-FCF12610E73A}" type="presParOf" srcId="{04290E60-08FE-E744-A38C-D6A29EBD87BB}" destId="{E3B1CDCD-F1A1-DB45-973C-F93AED15A778}" srcOrd="0" destOrd="0" presId="urn:microsoft.com/office/officeart/2005/8/layout/hProcess4"/>
    <dgm:cxn modelId="{E699AF13-BB03-E34F-9B44-92B247714425}" type="presParOf" srcId="{04290E60-08FE-E744-A38C-D6A29EBD87BB}" destId="{1D63EFCB-0D7D-1748-8DA4-8F4F335DF9E7}" srcOrd="1" destOrd="0" presId="urn:microsoft.com/office/officeart/2005/8/layout/hProcess4"/>
    <dgm:cxn modelId="{F0FA508D-D132-8A4B-BCD4-318CF401BF72}" type="presParOf" srcId="{04290E60-08FE-E744-A38C-D6A29EBD87BB}" destId="{D0446268-FBF0-6F4B-BA57-A428A1110711}" srcOrd="2" destOrd="0" presId="urn:microsoft.com/office/officeart/2005/8/layout/hProcess4"/>
    <dgm:cxn modelId="{DC4E3CA0-0A0B-BF44-B6B5-B51AB8EF827B}" type="presParOf" srcId="{D0446268-FBF0-6F4B-BA57-A428A1110711}" destId="{809266C0-9DCE-2B4A-9CAE-C9A8403B7512}" srcOrd="0" destOrd="0" presId="urn:microsoft.com/office/officeart/2005/8/layout/hProcess4"/>
    <dgm:cxn modelId="{CC8A8098-AE0C-BC47-96A8-3E9F1D9A5E5D}" type="presParOf" srcId="{809266C0-9DCE-2B4A-9CAE-C9A8403B7512}" destId="{438A3795-E148-204F-A8DE-BB59B6799EAF}" srcOrd="0" destOrd="0" presId="urn:microsoft.com/office/officeart/2005/8/layout/hProcess4"/>
    <dgm:cxn modelId="{9B313402-06F7-9749-AA53-20D4F3F41DBA}" type="presParOf" srcId="{809266C0-9DCE-2B4A-9CAE-C9A8403B7512}" destId="{B62F34B8-26B2-D045-97C9-4FA60CA9C91E}" srcOrd="1" destOrd="0" presId="urn:microsoft.com/office/officeart/2005/8/layout/hProcess4"/>
    <dgm:cxn modelId="{421BB223-357C-F549-A75A-1055B8BC4777}" type="presParOf" srcId="{809266C0-9DCE-2B4A-9CAE-C9A8403B7512}" destId="{5A95AA3A-E391-354C-A6CB-1E79E364650E}" srcOrd="2" destOrd="0" presId="urn:microsoft.com/office/officeart/2005/8/layout/hProcess4"/>
    <dgm:cxn modelId="{DBA015D2-F7D7-D342-9867-76718010EDA6}" type="presParOf" srcId="{809266C0-9DCE-2B4A-9CAE-C9A8403B7512}" destId="{20B3CB5B-E878-CB49-8374-F568BABF9536}" srcOrd="3" destOrd="0" presId="urn:microsoft.com/office/officeart/2005/8/layout/hProcess4"/>
    <dgm:cxn modelId="{1C49F307-7E0F-D340-8F1D-D2C9968ACFD0}" type="presParOf" srcId="{809266C0-9DCE-2B4A-9CAE-C9A8403B7512}" destId="{A98014AF-0CEE-E64F-9BAD-6B4DA708D514}" srcOrd="4" destOrd="0" presId="urn:microsoft.com/office/officeart/2005/8/layout/hProcess4"/>
    <dgm:cxn modelId="{B44169BA-9E8B-E443-8DFF-488E18354653}" type="presParOf" srcId="{D0446268-FBF0-6F4B-BA57-A428A1110711}" destId="{72794B7C-F968-4D46-80EF-D8532CB264D9}" srcOrd="1" destOrd="0" presId="urn:microsoft.com/office/officeart/2005/8/layout/hProcess4"/>
    <dgm:cxn modelId="{52B7E02D-8146-C541-B402-F532A5D155A9}" type="presParOf" srcId="{D0446268-FBF0-6F4B-BA57-A428A1110711}" destId="{4FA891EE-9F56-3445-96FC-7545BADE3F22}" srcOrd="2" destOrd="0" presId="urn:microsoft.com/office/officeart/2005/8/layout/hProcess4"/>
    <dgm:cxn modelId="{2E62A881-5308-9C49-B5C1-F8190BCC7C48}" type="presParOf" srcId="{4FA891EE-9F56-3445-96FC-7545BADE3F22}" destId="{42077A7B-B348-1247-B1A3-33E493FB58C3}" srcOrd="0" destOrd="0" presId="urn:microsoft.com/office/officeart/2005/8/layout/hProcess4"/>
    <dgm:cxn modelId="{B2803F54-F487-6F4C-9DA6-4E18DB43B5A6}" type="presParOf" srcId="{4FA891EE-9F56-3445-96FC-7545BADE3F22}" destId="{4A8921DA-7DD4-4545-9979-4CCBBB2FF899}" srcOrd="1" destOrd="0" presId="urn:microsoft.com/office/officeart/2005/8/layout/hProcess4"/>
    <dgm:cxn modelId="{CE9F3452-3E3D-FE44-908C-A371EE4A938A}" type="presParOf" srcId="{4FA891EE-9F56-3445-96FC-7545BADE3F22}" destId="{4C1D18E3-04D5-C54F-AC9E-8CA15A9517AF}" srcOrd="2" destOrd="0" presId="urn:microsoft.com/office/officeart/2005/8/layout/hProcess4"/>
    <dgm:cxn modelId="{ABB912FF-85A0-444D-8EFC-E903C350C265}" type="presParOf" srcId="{4FA891EE-9F56-3445-96FC-7545BADE3F22}" destId="{044877AA-7510-2A4A-ACEB-3D188E688DAE}" srcOrd="3" destOrd="0" presId="urn:microsoft.com/office/officeart/2005/8/layout/hProcess4"/>
    <dgm:cxn modelId="{C1F2E010-B8A7-944F-986E-56901BEFE8B2}" type="presParOf" srcId="{4FA891EE-9F56-3445-96FC-7545BADE3F22}" destId="{058D391B-08AE-3740-B8CF-B411A1C52BF8}" srcOrd="4" destOrd="0" presId="urn:microsoft.com/office/officeart/2005/8/layout/hProcess4"/>
    <dgm:cxn modelId="{9CF1D9E3-BC5C-9641-889E-04BB16F2730F}" type="presParOf" srcId="{D0446268-FBF0-6F4B-BA57-A428A1110711}" destId="{2A3C8E87-74A8-AB4B-BCF8-1D1256BEEE4A}" srcOrd="3" destOrd="0" presId="urn:microsoft.com/office/officeart/2005/8/layout/hProcess4"/>
    <dgm:cxn modelId="{F421C8EE-18FE-BE4C-A330-6E18DD1AD752}" type="presParOf" srcId="{D0446268-FBF0-6F4B-BA57-A428A1110711}" destId="{FA82E118-9A8A-E54C-A7BA-6D03339592EB}" srcOrd="4" destOrd="0" presId="urn:microsoft.com/office/officeart/2005/8/layout/hProcess4"/>
    <dgm:cxn modelId="{CAD5391C-CFCF-C047-B3A8-F64C083F7677}" type="presParOf" srcId="{FA82E118-9A8A-E54C-A7BA-6D03339592EB}" destId="{F80328B6-ED5E-084A-A3B4-90F849CB9745}" srcOrd="0" destOrd="0" presId="urn:microsoft.com/office/officeart/2005/8/layout/hProcess4"/>
    <dgm:cxn modelId="{1FE2BDC9-C968-D74B-9E12-E847CFFFD0A7}" type="presParOf" srcId="{FA82E118-9A8A-E54C-A7BA-6D03339592EB}" destId="{CAC51526-0610-954C-9C2F-C193A4FD01B2}" srcOrd="1" destOrd="0" presId="urn:microsoft.com/office/officeart/2005/8/layout/hProcess4"/>
    <dgm:cxn modelId="{8BABDF93-DAD1-984C-8B9E-96A2A6227205}" type="presParOf" srcId="{FA82E118-9A8A-E54C-A7BA-6D03339592EB}" destId="{7666FDF7-804D-6246-90EB-4317B85ACB5C}" srcOrd="2" destOrd="0" presId="urn:microsoft.com/office/officeart/2005/8/layout/hProcess4"/>
    <dgm:cxn modelId="{6C6C7D3C-BFCB-EC4C-A4CD-9F25DCEAFB88}" type="presParOf" srcId="{FA82E118-9A8A-E54C-A7BA-6D03339592EB}" destId="{DF1D2A46-9931-D44A-8842-EB03569813DF}" srcOrd="3" destOrd="0" presId="urn:microsoft.com/office/officeart/2005/8/layout/hProcess4"/>
    <dgm:cxn modelId="{C42B36A8-B0A7-5543-A4C9-9852267D3C1D}" type="presParOf" srcId="{FA82E118-9A8A-E54C-A7BA-6D03339592EB}" destId="{7E865933-E316-1346-92A9-3F93F77343C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F34B8-26B2-D045-97C9-4FA60CA9C91E}">
      <dsp:nvSpPr>
        <dsp:cNvPr id="0" name=""/>
        <dsp:cNvSpPr/>
      </dsp:nvSpPr>
      <dsp:spPr>
        <a:xfrm>
          <a:off x="1791" y="1395716"/>
          <a:ext cx="2176803" cy="1795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Focus group interviews with each team (approx. 10 participants per team)</a:t>
          </a:r>
          <a:endParaRPr lang="en-GB" sz="1800" kern="1200" dirty="0">
            <a:solidFill>
              <a:srgbClr val="303030"/>
            </a:solidFill>
          </a:endParaRPr>
        </a:p>
      </dsp:txBody>
      <dsp:txXfrm>
        <a:off x="43108" y="1437033"/>
        <a:ext cx="2094169" cy="1328043"/>
      </dsp:txXfrm>
    </dsp:sp>
    <dsp:sp modelId="{72794B7C-F968-4D46-80EF-D8532CB264D9}">
      <dsp:nvSpPr>
        <dsp:cNvPr id="0" name=""/>
        <dsp:cNvSpPr/>
      </dsp:nvSpPr>
      <dsp:spPr>
        <a:xfrm>
          <a:off x="1219755" y="1674552"/>
          <a:ext cx="2594901" cy="2594901"/>
        </a:xfrm>
        <a:prstGeom prst="leftCircularArrow">
          <a:avLst>
            <a:gd name="adj1" fmla="val 2627"/>
            <a:gd name="adj2" fmla="val 319351"/>
            <a:gd name="adj3" fmla="val 2096095"/>
            <a:gd name="adj4" fmla="val 9025723"/>
            <a:gd name="adj5" fmla="val 306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3CB5B-E878-CB49-8374-F568BABF9536}">
      <dsp:nvSpPr>
        <dsp:cNvPr id="0" name=""/>
        <dsp:cNvSpPr/>
      </dsp:nvSpPr>
      <dsp:spPr>
        <a:xfrm>
          <a:off x="485525" y="2806394"/>
          <a:ext cx="1934936" cy="7694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Prior to the workshop</a:t>
          </a:r>
        </a:p>
      </dsp:txBody>
      <dsp:txXfrm>
        <a:off x="508062" y="2828931"/>
        <a:ext cx="1889862" cy="724386"/>
      </dsp:txXfrm>
    </dsp:sp>
    <dsp:sp modelId="{4A8921DA-7DD4-4545-9979-4CCBBB2FF899}">
      <dsp:nvSpPr>
        <dsp:cNvPr id="0" name=""/>
        <dsp:cNvSpPr/>
      </dsp:nvSpPr>
      <dsp:spPr>
        <a:xfrm>
          <a:off x="2745106" y="1288045"/>
          <a:ext cx="2615037" cy="2009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Note taking and observations during teamwork</a:t>
          </a:r>
          <a:endParaRPr lang="en-GB" sz="1800" kern="1200" dirty="0">
            <a:solidFill>
              <a:srgbClr val="303030"/>
            </a:solidFill>
          </a:endParaRPr>
        </a:p>
      </dsp:txBody>
      <dsp:txXfrm>
        <a:off x="2791344" y="1764831"/>
        <a:ext cx="2522561" cy="1486199"/>
      </dsp:txXfrm>
    </dsp:sp>
    <dsp:sp modelId="{2A3C8E87-74A8-AB4B-BCF8-1D1256BEEE4A}">
      <dsp:nvSpPr>
        <dsp:cNvPr id="0" name=""/>
        <dsp:cNvSpPr/>
      </dsp:nvSpPr>
      <dsp:spPr>
        <a:xfrm>
          <a:off x="4180046" y="310765"/>
          <a:ext cx="2621064" cy="2621064"/>
        </a:xfrm>
        <a:prstGeom prst="circularArrow">
          <a:avLst>
            <a:gd name="adj1" fmla="val 2601"/>
            <a:gd name="adj2" fmla="val 315970"/>
            <a:gd name="adj3" fmla="val 19509740"/>
            <a:gd name="adj4" fmla="val 12576731"/>
            <a:gd name="adj5" fmla="val 30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877AA-7510-2A4A-ACEB-3D188E688DAE}">
      <dsp:nvSpPr>
        <dsp:cNvPr id="0" name=""/>
        <dsp:cNvSpPr/>
      </dsp:nvSpPr>
      <dsp:spPr>
        <a:xfrm>
          <a:off x="3447957" y="1010222"/>
          <a:ext cx="1934936" cy="7694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During the workshop</a:t>
          </a:r>
        </a:p>
      </dsp:txBody>
      <dsp:txXfrm>
        <a:off x="3470494" y="1032759"/>
        <a:ext cx="1889862" cy="724386"/>
      </dsp:txXfrm>
    </dsp:sp>
    <dsp:sp modelId="{CAC51526-0610-954C-9C2F-C193A4FD01B2}">
      <dsp:nvSpPr>
        <dsp:cNvPr id="0" name=""/>
        <dsp:cNvSpPr/>
      </dsp:nvSpPr>
      <dsp:spPr>
        <a:xfrm>
          <a:off x="5707537" y="1395716"/>
          <a:ext cx="2176803" cy="1795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rPr>
            <a:t>Reflection interviews (and survey if possible)</a:t>
          </a:r>
          <a:endParaRPr lang="en-GB" sz="1800" kern="1200" dirty="0">
            <a:solidFill>
              <a:srgbClr val="303030"/>
            </a:solidFill>
          </a:endParaRPr>
        </a:p>
      </dsp:txBody>
      <dsp:txXfrm>
        <a:off x="5748854" y="1437033"/>
        <a:ext cx="2094169" cy="1328043"/>
      </dsp:txXfrm>
    </dsp:sp>
    <dsp:sp modelId="{DF1D2A46-9931-D44A-8842-EB03569813DF}">
      <dsp:nvSpPr>
        <dsp:cNvPr id="0" name=""/>
        <dsp:cNvSpPr/>
      </dsp:nvSpPr>
      <dsp:spPr>
        <a:xfrm>
          <a:off x="6191271" y="2806394"/>
          <a:ext cx="1934936" cy="7694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After the workshop</a:t>
          </a:r>
        </a:p>
      </dsp:txBody>
      <dsp:txXfrm>
        <a:off x="6213808" y="2828931"/>
        <a:ext cx="1889862" cy="724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2776D3-6AD8-D54D-B0E4-39ADB7BF74F8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2429481-71AC-4B45-BE6B-3D59384BBA43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C658EF-BB22-6B41-AA76-12C1E336527B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F830E4E-B527-3C4C-8240-92FF1BA483DC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4CB0CF6-FA98-E642-B037-0197E64BF2EF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3FC81DF-A267-1444-9F6F-18F773B298C2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3CCEC4F-78BF-5D40-97E2-4B5CD3B67D68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2160295-6179-D142-8A54-3F9B916B8F01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7C2E-0BEC-0A44-B964-8415BEA2F2EF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47A7-497B-5648-A93F-21441C4BF99E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6A29-C795-D44E-A0D3-21BC0B7F06AA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F8B0-48C8-2F41-AF57-3514DDBF3C91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0EEC2-4E83-0149-B99A-08CDA28604D9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471B-1A13-2643-8973-3555EDA289A1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CD83-1112-E74D-AE10-7F426F6D26A1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0A07-1CD4-7541-A426-B15BB3EAE866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9158-F9FA-CE44-816A-0BB40DD55589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5633-841C-2C4C-827A-E991290624ED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Thuy Do | CERN visit 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93D70F-00EA-6348-AA51-E8B49CD3E411}" type="datetime3">
              <a:rPr lang="nb-NO" smtClean="0"/>
              <a:t>2023.10.09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Thuy Do | CERN visit 2023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Thuy Do | GHF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3" name="Picture 12" descr="A picture containing font, white, graphics, sketch&#10;&#10;Description automatically generated">
            <a:extLst>
              <a:ext uri="{FF2B5EF4-FFF2-40B4-BE49-F238E27FC236}">
                <a16:creationId xmlns:a16="http://schemas.microsoft.com/office/drawing/2014/main" id="{B7654138-E1B7-E4BE-96EE-FF53EB729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617" y="606549"/>
            <a:ext cx="3657607" cy="243840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F75B4D6-D725-F9C7-0A87-106FC42DBED4}"/>
              </a:ext>
            </a:extLst>
          </p:cNvPr>
          <p:cNvSpPr txBox="1">
            <a:spLocks/>
          </p:cNvSpPr>
          <p:nvPr/>
        </p:nvSpPr>
        <p:spPr>
          <a:xfrm>
            <a:off x="407987" y="3729442"/>
            <a:ext cx="11376025" cy="1091710"/>
          </a:xfrm>
          <a:prstGeom prst="rect">
            <a:avLst/>
          </a:prstGeom>
        </p:spPr>
        <p:txBody>
          <a:bodyPr vert="horz" wrap="square" lIns="90000" tIns="46800" rIns="90000" bIns="4680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dirty="0"/>
              <a:t>EVALUATION OF THE GLOBAL HEALTH FORUM WORKSHOP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DECE7C5-09F7-A8CB-8FF0-5B797296B4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8830EEC2-4E83-0149-B99A-08CDA28604D9}" type="datetime3">
              <a:rPr lang="nb-NO" smtClean="0"/>
              <a:t>2023.10.11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F2FFF9-3834-3272-FE1D-58E851A78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CERN –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together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partners,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key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actors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addressing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global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challenges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 </a:t>
            </a:r>
            <a:r>
              <a:rPr lang="nb-NO" sz="2800" b="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wicked</a:t>
            </a:r>
            <a:r>
              <a:rPr lang="nb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problems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NO" sz="2800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Future opportunities to s</a:t>
            </a:r>
            <a:r>
              <a:rPr lang="en-US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et up projects </a:t>
            </a:r>
            <a:r>
              <a:rPr lang="en-US" sz="28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by advancing CERN´s </a:t>
            </a:r>
            <a:r>
              <a:rPr lang="en-US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know-how and cutting edge technologies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NO" sz="2800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NO" sz="2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</a:t>
            </a:r>
            <a:r>
              <a:rPr lang="en-NO" sz="28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ving further inputs in shaping the future projects where some partners are identified</a:t>
            </a:r>
            <a:endParaRPr lang="en-NO" sz="2800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364D24-675E-1279-B45E-8C46FDE13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EXPECTED OUTCOMES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CF8EB-B9F0-D5AD-E531-6CA4A73D1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0EEC2-4E83-0149-B99A-08CDA28604D9}" type="datetime3">
              <a:rPr lang="nb-NO" smtClean="0"/>
              <a:t>2023.10.11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87826-1C85-68F0-317D-8E6A77F9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Thuy Do | GHF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AC135-AD9F-29BC-F82B-78D3CE43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46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D9AD54-CD8F-6B47-1D80-2C1BBF136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EVALUATION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7DBF5-955B-CA8A-87D6-282C180E8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0EEC2-4E83-0149-B99A-08CDA28604D9}" type="datetime3">
              <a:rPr lang="nb-NO" smtClean="0"/>
              <a:t>2023.10.11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3885A-B107-FFF8-30A3-A45F9182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Thuy Do | GHF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2518C-A491-0AB8-40F1-78F132670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E16D6F5-EF5C-B5D9-BC10-C3B4A92F6A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983333"/>
              </p:ext>
            </p:extLst>
          </p:nvPr>
        </p:nvGraphicFramePr>
        <p:xfrm>
          <a:off x="2032000" y="1112210"/>
          <a:ext cx="8128000" cy="4586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69389E7-96AD-CD8F-B666-AE067E811B1C}"/>
              </a:ext>
            </a:extLst>
          </p:cNvPr>
          <p:cNvSpPr txBox="1"/>
          <p:nvPr/>
        </p:nvSpPr>
        <p:spPr>
          <a:xfrm>
            <a:off x="5847907" y="5539563"/>
            <a:ext cx="62094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NO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Interviews will follow research protocol in accordance to the Norwefian research coucil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NO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 are anomynous, which mean no detail of particpants are shared with thrid-party without prior consent</a:t>
            </a:r>
          </a:p>
        </p:txBody>
      </p:sp>
    </p:spTree>
    <p:extLst>
      <p:ext uri="{BB962C8B-B14F-4D97-AF65-F5344CB8AC3E}">
        <p14:creationId xmlns:p14="http://schemas.microsoft.com/office/powerpoint/2010/main" val="2109568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14743</TotalTime>
  <Words>146</Words>
  <Application>Microsoft Macintosh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PowerPoint Presentation</vt:lpstr>
      <vt:lpstr>EXPECTED OUTCOMES</vt:lpstr>
      <vt:lpstr>EVALUATION PROCESS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Thuy Thi-Thanh Do</dc:creator>
  <cp:lastModifiedBy>Thuy Thi-Thanh Do</cp:lastModifiedBy>
  <cp:revision>3</cp:revision>
  <dcterms:created xsi:type="dcterms:W3CDTF">2023-06-06T05:18:06Z</dcterms:created>
  <dcterms:modified xsi:type="dcterms:W3CDTF">2023-10-11T07:49:08Z</dcterms:modified>
</cp:coreProperties>
</file>