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5" r:id="rId1"/>
  </p:sldMasterIdLst>
  <p:notesMasterIdLst>
    <p:notesMasterId r:id="rId13"/>
  </p:notesMasterIdLst>
  <p:sldIdLst>
    <p:sldId id="256" r:id="rId2"/>
    <p:sldId id="266" r:id="rId3"/>
    <p:sldId id="257" r:id="rId4"/>
    <p:sldId id="258" r:id="rId5"/>
    <p:sldId id="259" r:id="rId6"/>
    <p:sldId id="260" r:id="rId7"/>
    <p:sldId id="261" r:id="rId8"/>
    <p:sldId id="265" r:id="rId9"/>
    <p:sldId id="262" r:id="rId10"/>
    <p:sldId id="263" r:id="rId11"/>
    <p:sldId id="264" r:id="rId12"/>
  </p:sldIdLst>
  <p:sldSz cx="12192000" cy="6858000"/>
  <p:notesSz cx="6858000" cy="9144000"/>
  <p:defaultTextStyle>
    <a:defPPr>
      <a:defRPr lang="en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25"/>
    <p:restoredTop sz="94580"/>
  </p:normalViewPr>
  <p:slideViewPr>
    <p:cSldViewPr snapToGrid="0">
      <p:cViewPr varScale="1">
        <p:scale>
          <a:sx n="92" d="100"/>
          <a:sy n="92" d="100"/>
        </p:scale>
        <p:origin x="776" y="18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_rels/data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svg"/><Relationship Id="rId7" Type="http://schemas.openxmlformats.org/officeDocument/2006/relationships/image" Target="../media/image10.svg"/><Relationship Id="rId2" Type="http://schemas.openxmlformats.org/officeDocument/2006/relationships/image" Target="../media/image5.png"/><Relationship Id="rId1" Type="http://schemas.openxmlformats.org/officeDocument/2006/relationships/hyperlink" Target="https://immunizationdata.who.int/pages/schedule-by-country/afg.html?DISEASECODE=&amp;TARGETPOP_GENERAL=" TargetMode="External"/><Relationship Id="rId6" Type="http://schemas.openxmlformats.org/officeDocument/2006/relationships/image" Target="../media/image9.png"/><Relationship Id="rId11" Type="http://schemas.openxmlformats.org/officeDocument/2006/relationships/image" Target="../media/image14.svg"/><Relationship Id="rId5" Type="http://schemas.openxmlformats.org/officeDocument/2006/relationships/image" Target="../media/image8.svg"/><Relationship Id="rId10" Type="http://schemas.openxmlformats.org/officeDocument/2006/relationships/image" Target="../media/image13.png"/><Relationship Id="rId4" Type="http://schemas.openxmlformats.org/officeDocument/2006/relationships/image" Target="../media/image7.png"/><Relationship Id="rId9" Type="http://schemas.openxmlformats.org/officeDocument/2006/relationships/image" Target="../media/image12.svg"/></Relationships>
</file>

<file path=ppt/diagrams/_rels/drawing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hyperlink" Target="https://immunizationdata.who.int/pages/schedule-by-country/afg.html?DISEASECODE=&amp;TARGETPOP_GENERAL=" TargetMode="External"/><Relationship Id="rId7" Type="http://schemas.openxmlformats.org/officeDocument/2006/relationships/image" Target="../media/image10.svg"/><Relationship Id="rId2" Type="http://schemas.openxmlformats.org/officeDocument/2006/relationships/image" Target="../media/image6.svg"/><Relationship Id="rId1" Type="http://schemas.openxmlformats.org/officeDocument/2006/relationships/image" Target="../media/image5.png"/><Relationship Id="rId6" Type="http://schemas.openxmlformats.org/officeDocument/2006/relationships/image" Target="../media/image9.png"/><Relationship Id="rId11" Type="http://schemas.openxmlformats.org/officeDocument/2006/relationships/image" Target="../media/image14.svg"/><Relationship Id="rId5" Type="http://schemas.openxmlformats.org/officeDocument/2006/relationships/image" Target="../media/image8.svg"/><Relationship Id="rId10" Type="http://schemas.openxmlformats.org/officeDocument/2006/relationships/image" Target="../media/image13.png"/><Relationship Id="rId4" Type="http://schemas.openxmlformats.org/officeDocument/2006/relationships/image" Target="../media/image7.png"/><Relationship Id="rId9" Type="http://schemas.openxmlformats.org/officeDocument/2006/relationships/image" Target="../media/image12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B2F923B-043D-4ECA-BA65-2759A3342D4F}" type="doc">
      <dgm:prSet loTypeId="urn:microsoft.com/office/officeart/2005/8/layout/vList2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E13B4B60-A08E-4849-8BFB-A02C4260E769}">
      <dgm:prSet custT="1"/>
      <dgm:spPr/>
      <dgm:t>
        <a:bodyPr/>
        <a:lstStyle/>
        <a:p>
          <a:r>
            <a:rPr lang="en-GB" sz="2400" b="1" dirty="0"/>
            <a:t>Globally, an estimated 67 million children missed out entirely or partially on routine immunization from 2019 to 2021.</a:t>
          </a:r>
          <a:endParaRPr lang="en-US" sz="2400" b="1" dirty="0"/>
        </a:p>
      </dgm:t>
    </dgm:pt>
    <dgm:pt modelId="{45648D05-3321-4E03-AE4B-C29EA6AF0145}" type="parTrans" cxnId="{8B16E263-4AE5-43AA-85CC-82B604CBE2AE}">
      <dgm:prSet/>
      <dgm:spPr/>
      <dgm:t>
        <a:bodyPr/>
        <a:lstStyle/>
        <a:p>
          <a:endParaRPr lang="en-US" sz="2400"/>
        </a:p>
      </dgm:t>
    </dgm:pt>
    <dgm:pt modelId="{67DBCD47-A21F-4C75-A0AB-F390F1E1951C}" type="sibTrans" cxnId="{8B16E263-4AE5-43AA-85CC-82B604CBE2AE}">
      <dgm:prSet/>
      <dgm:spPr/>
      <dgm:t>
        <a:bodyPr/>
        <a:lstStyle/>
        <a:p>
          <a:endParaRPr lang="en-US" sz="2400"/>
        </a:p>
      </dgm:t>
    </dgm:pt>
    <dgm:pt modelId="{BA293266-4C99-4EED-B02E-1D60F5FD930C}">
      <dgm:prSet custT="1"/>
      <dgm:spPr/>
      <dgm:t>
        <a:bodyPr/>
        <a:lstStyle/>
        <a:p>
          <a:r>
            <a:rPr lang="en-GB" sz="2400" b="1" dirty="0"/>
            <a:t>Populations in the move face a myriad of challenges to access health care and it is fragmented.</a:t>
          </a:r>
          <a:endParaRPr lang="en-US" sz="2400" b="1" dirty="0"/>
        </a:p>
      </dgm:t>
    </dgm:pt>
    <dgm:pt modelId="{1866A70C-7958-4560-ACD0-6AAB7F877B2A}" type="parTrans" cxnId="{9750C44B-FC11-480A-B301-974434467EB9}">
      <dgm:prSet/>
      <dgm:spPr/>
      <dgm:t>
        <a:bodyPr/>
        <a:lstStyle/>
        <a:p>
          <a:endParaRPr lang="en-US" sz="2400"/>
        </a:p>
      </dgm:t>
    </dgm:pt>
    <dgm:pt modelId="{A7844D9D-DEF8-4A28-8BD1-90FBC4F12999}" type="sibTrans" cxnId="{9750C44B-FC11-480A-B301-974434467EB9}">
      <dgm:prSet/>
      <dgm:spPr/>
      <dgm:t>
        <a:bodyPr/>
        <a:lstStyle/>
        <a:p>
          <a:endParaRPr lang="en-US" sz="2400"/>
        </a:p>
      </dgm:t>
    </dgm:pt>
    <dgm:pt modelId="{8C453B60-0062-4867-8183-A313A093D728}">
      <dgm:prSet custT="1"/>
      <dgm:spPr/>
      <dgm:t>
        <a:bodyPr/>
        <a:lstStyle/>
        <a:p>
          <a:r>
            <a:rPr lang="en-GB" sz="2400" b="1" dirty="0"/>
            <a:t>Many vaccines and health records are missing, some will be  duplicated.</a:t>
          </a:r>
          <a:endParaRPr lang="en-US" sz="2400" b="1" dirty="0"/>
        </a:p>
      </dgm:t>
    </dgm:pt>
    <dgm:pt modelId="{34112982-D4F8-4F55-980D-F0F3557A8FAE}" type="parTrans" cxnId="{439F91E4-4C27-4D0C-A0EE-8F21D3656031}">
      <dgm:prSet/>
      <dgm:spPr/>
      <dgm:t>
        <a:bodyPr/>
        <a:lstStyle/>
        <a:p>
          <a:endParaRPr lang="en-US" sz="2400"/>
        </a:p>
      </dgm:t>
    </dgm:pt>
    <dgm:pt modelId="{A78C9AE9-1923-442F-9D8A-B2D3375CE390}" type="sibTrans" cxnId="{439F91E4-4C27-4D0C-A0EE-8F21D3656031}">
      <dgm:prSet/>
      <dgm:spPr/>
      <dgm:t>
        <a:bodyPr/>
        <a:lstStyle/>
        <a:p>
          <a:endParaRPr lang="en-US" sz="2400"/>
        </a:p>
      </dgm:t>
    </dgm:pt>
    <dgm:pt modelId="{690C0B1A-A22C-4079-AD4C-810A14BE120A}">
      <dgm:prSet custT="1"/>
      <dgm:spPr/>
      <dgm:t>
        <a:bodyPr/>
        <a:lstStyle/>
        <a:p>
          <a:r>
            <a:rPr lang="en-GB" sz="2400" b="1" dirty="0"/>
            <a:t>Many come from areas where national vaccination programs are weak or face frequent shortages.</a:t>
          </a:r>
          <a:endParaRPr lang="en-US" sz="2400" b="1" dirty="0"/>
        </a:p>
      </dgm:t>
    </dgm:pt>
    <dgm:pt modelId="{E103B2AC-6CA7-4AA6-9876-6F5D6F39736F}" type="parTrans" cxnId="{A810748E-7991-4385-8390-0A084134D0EB}">
      <dgm:prSet/>
      <dgm:spPr/>
      <dgm:t>
        <a:bodyPr/>
        <a:lstStyle/>
        <a:p>
          <a:endParaRPr lang="en-US" sz="2400"/>
        </a:p>
      </dgm:t>
    </dgm:pt>
    <dgm:pt modelId="{3CBD8965-4C1C-407C-B021-438FD1A782DF}" type="sibTrans" cxnId="{A810748E-7991-4385-8390-0A084134D0EB}">
      <dgm:prSet/>
      <dgm:spPr/>
      <dgm:t>
        <a:bodyPr/>
        <a:lstStyle/>
        <a:p>
          <a:endParaRPr lang="en-US" sz="2400"/>
        </a:p>
      </dgm:t>
    </dgm:pt>
    <dgm:pt modelId="{2BCE00D9-B3BF-433B-B14E-B6F4E4D5580F}">
      <dgm:prSet custT="1"/>
      <dgm:spPr/>
      <dgm:t>
        <a:bodyPr/>
        <a:lstStyle/>
        <a:p>
          <a:r>
            <a:rPr lang="en-GB" sz="2400" b="1" dirty="0"/>
            <a:t>A lack of appropriate vaccination coverage in these populations will increase the risks of outbreaks </a:t>
          </a:r>
          <a:endParaRPr lang="en-US" sz="2400" b="1" dirty="0"/>
        </a:p>
      </dgm:t>
    </dgm:pt>
    <dgm:pt modelId="{D32423EC-925B-4F4B-BDEF-02F00350A9C9}" type="parTrans" cxnId="{89B46A49-3435-4862-8446-AC8FC42AEA29}">
      <dgm:prSet/>
      <dgm:spPr/>
      <dgm:t>
        <a:bodyPr/>
        <a:lstStyle/>
        <a:p>
          <a:endParaRPr lang="en-US" sz="2400"/>
        </a:p>
      </dgm:t>
    </dgm:pt>
    <dgm:pt modelId="{2025B3C1-3DEE-4B96-8C56-E581B87ED1C5}" type="sibTrans" cxnId="{89B46A49-3435-4862-8446-AC8FC42AEA29}">
      <dgm:prSet/>
      <dgm:spPr/>
      <dgm:t>
        <a:bodyPr/>
        <a:lstStyle/>
        <a:p>
          <a:endParaRPr lang="en-US" sz="2400"/>
        </a:p>
      </dgm:t>
    </dgm:pt>
    <dgm:pt modelId="{6AB6432E-B149-8046-9AE1-8FFAB2038EF7}" type="pres">
      <dgm:prSet presAssocID="{DB2F923B-043D-4ECA-BA65-2759A3342D4F}" presName="linear" presStyleCnt="0">
        <dgm:presLayoutVars>
          <dgm:animLvl val="lvl"/>
          <dgm:resizeHandles val="exact"/>
        </dgm:presLayoutVars>
      </dgm:prSet>
      <dgm:spPr/>
    </dgm:pt>
    <dgm:pt modelId="{3659B672-2CD8-D447-8524-60B9676582D8}" type="pres">
      <dgm:prSet presAssocID="{E13B4B60-A08E-4849-8BFB-A02C4260E769}" presName="parentText" presStyleLbl="node1" presStyleIdx="0" presStyleCnt="5">
        <dgm:presLayoutVars>
          <dgm:chMax val="0"/>
          <dgm:bulletEnabled val="1"/>
        </dgm:presLayoutVars>
      </dgm:prSet>
      <dgm:spPr/>
    </dgm:pt>
    <dgm:pt modelId="{FEBC33A9-084E-524F-B9A4-EC7DFF26D6BD}" type="pres">
      <dgm:prSet presAssocID="{67DBCD47-A21F-4C75-A0AB-F390F1E1951C}" presName="spacer" presStyleCnt="0"/>
      <dgm:spPr/>
    </dgm:pt>
    <dgm:pt modelId="{9E46A203-ABBB-3E41-B703-01254B45EF32}" type="pres">
      <dgm:prSet presAssocID="{BA293266-4C99-4EED-B02E-1D60F5FD930C}" presName="parentText" presStyleLbl="node1" presStyleIdx="1" presStyleCnt="5">
        <dgm:presLayoutVars>
          <dgm:chMax val="0"/>
          <dgm:bulletEnabled val="1"/>
        </dgm:presLayoutVars>
      </dgm:prSet>
      <dgm:spPr/>
    </dgm:pt>
    <dgm:pt modelId="{91B66A9F-B9E5-7A43-A049-762E516F691D}" type="pres">
      <dgm:prSet presAssocID="{A7844D9D-DEF8-4A28-8BD1-90FBC4F12999}" presName="spacer" presStyleCnt="0"/>
      <dgm:spPr/>
    </dgm:pt>
    <dgm:pt modelId="{EEB139CD-A998-FF4D-9AA2-BA80A0FAC7A1}" type="pres">
      <dgm:prSet presAssocID="{8C453B60-0062-4867-8183-A313A093D728}" presName="parentText" presStyleLbl="node1" presStyleIdx="2" presStyleCnt="5">
        <dgm:presLayoutVars>
          <dgm:chMax val="0"/>
          <dgm:bulletEnabled val="1"/>
        </dgm:presLayoutVars>
      </dgm:prSet>
      <dgm:spPr/>
    </dgm:pt>
    <dgm:pt modelId="{47100293-9D14-2F45-9BC3-CC6A0398BD43}" type="pres">
      <dgm:prSet presAssocID="{A78C9AE9-1923-442F-9D8A-B2D3375CE390}" presName="spacer" presStyleCnt="0"/>
      <dgm:spPr/>
    </dgm:pt>
    <dgm:pt modelId="{20987E22-CDA1-A043-8E7C-5CAB63D041F9}" type="pres">
      <dgm:prSet presAssocID="{690C0B1A-A22C-4079-AD4C-810A14BE120A}" presName="parentText" presStyleLbl="node1" presStyleIdx="3" presStyleCnt="5">
        <dgm:presLayoutVars>
          <dgm:chMax val="0"/>
          <dgm:bulletEnabled val="1"/>
        </dgm:presLayoutVars>
      </dgm:prSet>
      <dgm:spPr/>
    </dgm:pt>
    <dgm:pt modelId="{9684EE77-63FF-8F42-9433-6D4EC50F5713}" type="pres">
      <dgm:prSet presAssocID="{3CBD8965-4C1C-407C-B021-438FD1A782DF}" presName="spacer" presStyleCnt="0"/>
      <dgm:spPr/>
    </dgm:pt>
    <dgm:pt modelId="{2400A19D-1616-1245-9DFC-9669B41313E9}" type="pres">
      <dgm:prSet presAssocID="{2BCE00D9-B3BF-433B-B14E-B6F4E4D5580F}" presName="parentText" presStyleLbl="node1" presStyleIdx="4" presStyleCnt="5">
        <dgm:presLayoutVars>
          <dgm:chMax val="0"/>
          <dgm:bulletEnabled val="1"/>
        </dgm:presLayoutVars>
      </dgm:prSet>
      <dgm:spPr/>
    </dgm:pt>
  </dgm:ptLst>
  <dgm:cxnLst>
    <dgm:cxn modelId="{4A5E180F-1A63-A846-915E-BEBA5C9449F1}" type="presOf" srcId="{2BCE00D9-B3BF-433B-B14E-B6F4E4D5580F}" destId="{2400A19D-1616-1245-9DFC-9669B41313E9}" srcOrd="0" destOrd="0" presId="urn:microsoft.com/office/officeart/2005/8/layout/vList2"/>
    <dgm:cxn modelId="{11E0D920-6E78-6E47-B8EF-E5EC8E0B52A4}" type="presOf" srcId="{DB2F923B-043D-4ECA-BA65-2759A3342D4F}" destId="{6AB6432E-B149-8046-9AE1-8FFAB2038EF7}" srcOrd="0" destOrd="0" presId="urn:microsoft.com/office/officeart/2005/8/layout/vList2"/>
    <dgm:cxn modelId="{8C10212C-96F7-A74C-B060-B4120E033975}" type="presOf" srcId="{BA293266-4C99-4EED-B02E-1D60F5FD930C}" destId="{9E46A203-ABBB-3E41-B703-01254B45EF32}" srcOrd="0" destOrd="0" presId="urn:microsoft.com/office/officeart/2005/8/layout/vList2"/>
    <dgm:cxn modelId="{496A922F-618C-0749-8982-82BC147470A4}" type="presOf" srcId="{E13B4B60-A08E-4849-8BFB-A02C4260E769}" destId="{3659B672-2CD8-D447-8524-60B9676582D8}" srcOrd="0" destOrd="0" presId="urn:microsoft.com/office/officeart/2005/8/layout/vList2"/>
    <dgm:cxn modelId="{89B46A49-3435-4862-8446-AC8FC42AEA29}" srcId="{DB2F923B-043D-4ECA-BA65-2759A3342D4F}" destId="{2BCE00D9-B3BF-433B-B14E-B6F4E4D5580F}" srcOrd="4" destOrd="0" parTransId="{D32423EC-925B-4F4B-BDEF-02F00350A9C9}" sibTransId="{2025B3C1-3DEE-4B96-8C56-E581B87ED1C5}"/>
    <dgm:cxn modelId="{9750C44B-FC11-480A-B301-974434467EB9}" srcId="{DB2F923B-043D-4ECA-BA65-2759A3342D4F}" destId="{BA293266-4C99-4EED-B02E-1D60F5FD930C}" srcOrd="1" destOrd="0" parTransId="{1866A70C-7958-4560-ACD0-6AAB7F877B2A}" sibTransId="{A7844D9D-DEF8-4A28-8BD1-90FBC4F12999}"/>
    <dgm:cxn modelId="{8B16E263-4AE5-43AA-85CC-82B604CBE2AE}" srcId="{DB2F923B-043D-4ECA-BA65-2759A3342D4F}" destId="{E13B4B60-A08E-4849-8BFB-A02C4260E769}" srcOrd="0" destOrd="0" parTransId="{45648D05-3321-4E03-AE4B-C29EA6AF0145}" sibTransId="{67DBCD47-A21F-4C75-A0AB-F390F1E1951C}"/>
    <dgm:cxn modelId="{A810748E-7991-4385-8390-0A084134D0EB}" srcId="{DB2F923B-043D-4ECA-BA65-2759A3342D4F}" destId="{690C0B1A-A22C-4079-AD4C-810A14BE120A}" srcOrd="3" destOrd="0" parTransId="{E103B2AC-6CA7-4AA6-9876-6F5D6F39736F}" sibTransId="{3CBD8965-4C1C-407C-B021-438FD1A782DF}"/>
    <dgm:cxn modelId="{1A0098A5-CF55-B34E-A927-69B45F506DEB}" type="presOf" srcId="{8C453B60-0062-4867-8183-A313A093D728}" destId="{EEB139CD-A998-FF4D-9AA2-BA80A0FAC7A1}" srcOrd="0" destOrd="0" presId="urn:microsoft.com/office/officeart/2005/8/layout/vList2"/>
    <dgm:cxn modelId="{D1248BCB-78A4-3A43-AE03-592EE3144244}" type="presOf" srcId="{690C0B1A-A22C-4079-AD4C-810A14BE120A}" destId="{20987E22-CDA1-A043-8E7C-5CAB63D041F9}" srcOrd="0" destOrd="0" presId="urn:microsoft.com/office/officeart/2005/8/layout/vList2"/>
    <dgm:cxn modelId="{439F91E4-4C27-4D0C-A0EE-8F21D3656031}" srcId="{DB2F923B-043D-4ECA-BA65-2759A3342D4F}" destId="{8C453B60-0062-4867-8183-A313A093D728}" srcOrd="2" destOrd="0" parTransId="{34112982-D4F8-4F55-980D-F0F3557A8FAE}" sibTransId="{A78C9AE9-1923-442F-9D8A-B2D3375CE390}"/>
    <dgm:cxn modelId="{13FE70D2-1915-4D44-A2B9-B0DD7C20A526}" type="presParOf" srcId="{6AB6432E-B149-8046-9AE1-8FFAB2038EF7}" destId="{3659B672-2CD8-D447-8524-60B9676582D8}" srcOrd="0" destOrd="0" presId="urn:microsoft.com/office/officeart/2005/8/layout/vList2"/>
    <dgm:cxn modelId="{448BD786-00CF-B44C-A3D1-2D35B0AA6F52}" type="presParOf" srcId="{6AB6432E-B149-8046-9AE1-8FFAB2038EF7}" destId="{FEBC33A9-084E-524F-B9A4-EC7DFF26D6BD}" srcOrd="1" destOrd="0" presId="urn:microsoft.com/office/officeart/2005/8/layout/vList2"/>
    <dgm:cxn modelId="{183C190B-1A6F-5C4B-B7C3-4DF310AE2926}" type="presParOf" srcId="{6AB6432E-B149-8046-9AE1-8FFAB2038EF7}" destId="{9E46A203-ABBB-3E41-B703-01254B45EF32}" srcOrd="2" destOrd="0" presId="urn:microsoft.com/office/officeart/2005/8/layout/vList2"/>
    <dgm:cxn modelId="{F34715C9-413A-4D46-B2A0-3596A3541ED4}" type="presParOf" srcId="{6AB6432E-B149-8046-9AE1-8FFAB2038EF7}" destId="{91B66A9F-B9E5-7A43-A049-762E516F691D}" srcOrd="3" destOrd="0" presId="urn:microsoft.com/office/officeart/2005/8/layout/vList2"/>
    <dgm:cxn modelId="{19D9637A-C0AE-BB48-AB5B-C86532B8DA09}" type="presParOf" srcId="{6AB6432E-B149-8046-9AE1-8FFAB2038EF7}" destId="{EEB139CD-A998-FF4D-9AA2-BA80A0FAC7A1}" srcOrd="4" destOrd="0" presId="urn:microsoft.com/office/officeart/2005/8/layout/vList2"/>
    <dgm:cxn modelId="{EA433B6C-3186-A241-B09B-A2CD5AB6BC88}" type="presParOf" srcId="{6AB6432E-B149-8046-9AE1-8FFAB2038EF7}" destId="{47100293-9D14-2F45-9BC3-CC6A0398BD43}" srcOrd="5" destOrd="0" presId="urn:microsoft.com/office/officeart/2005/8/layout/vList2"/>
    <dgm:cxn modelId="{891927C3-F4B3-644C-9F78-B28B562C53BC}" type="presParOf" srcId="{6AB6432E-B149-8046-9AE1-8FFAB2038EF7}" destId="{20987E22-CDA1-A043-8E7C-5CAB63D041F9}" srcOrd="6" destOrd="0" presId="urn:microsoft.com/office/officeart/2005/8/layout/vList2"/>
    <dgm:cxn modelId="{AA74AAF7-4CA6-764B-8735-CB87A916FF61}" type="presParOf" srcId="{6AB6432E-B149-8046-9AE1-8FFAB2038EF7}" destId="{9684EE77-63FF-8F42-9433-6D4EC50F5713}" srcOrd="7" destOrd="0" presId="urn:microsoft.com/office/officeart/2005/8/layout/vList2"/>
    <dgm:cxn modelId="{C18C28F3-E631-DB46-8730-80A32444F99C}" type="presParOf" srcId="{6AB6432E-B149-8046-9AE1-8FFAB2038EF7}" destId="{2400A19D-1616-1245-9DFC-9669B41313E9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D2C41B7-7062-4C02-A123-CBFBE93C7F45}" type="doc">
      <dgm:prSet loTypeId="urn:microsoft.com/office/officeart/2018/2/layout/IconVerticalSolid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2DE1897-BF84-4897-82B1-01E1519F7760}">
      <dgm:prSet/>
      <dgm:spPr/>
      <dgm:t>
        <a:bodyPr/>
        <a:lstStyle/>
        <a:p>
          <a:pPr>
            <a:lnSpc>
              <a:spcPct val="100000"/>
            </a:lnSpc>
          </a:pPr>
          <a:r>
            <a:rPr lang="en-AU">
              <a:hlinkClick xmlns:r="http://schemas.openxmlformats.org/officeDocument/2006/relationships" r:id="rId1"/>
            </a:rPr>
            <a:t>https://immunizationdata.who.int/pages/schedule-by-country/afg.html?DISEASECODE=&amp;TARGETPOP_GENERAL=</a:t>
          </a:r>
          <a:r>
            <a:rPr lang="en-AU"/>
            <a:t> </a:t>
          </a:r>
          <a:endParaRPr lang="en-US"/>
        </a:p>
      </dgm:t>
    </dgm:pt>
    <dgm:pt modelId="{48F717F9-05DA-4F6A-AAE8-71E699A14442}" type="parTrans" cxnId="{42154E2C-4505-4E4C-AE8F-624013D2A78E}">
      <dgm:prSet/>
      <dgm:spPr/>
      <dgm:t>
        <a:bodyPr/>
        <a:lstStyle/>
        <a:p>
          <a:endParaRPr lang="en-US"/>
        </a:p>
      </dgm:t>
    </dgm:pt>
    <dgm:pt modelId="{0EEB4EE2-18A0-4FE0-8647-CAAA44969577}" type="sibTrans" cxnId="{42154E2C-4505-4E4C-AE8F-624013D2A78E}">
      <dgm:prSet/>
      <dgm:spPr/>
      <dgm:t>
        <a:bodyPr/>
        <a:lstStyle/>
        <a:p>
          <a:endParaRPr lang="en-US"/>
        </a:p>
      </dgm:t>
    </dgm:pt>
    <dgm:pt modelId="{D9698B0E-AF40-474B-B91C-1D3A1E66BAB5}">
      <dgm:prSet/>
      <dgm:spPr/>
      <dgm:t>
        <a:bodyPr/>
        <a:lstStyle/>
        <a:p>
          <a:pPr>
            <a:lnSpc>
              <a:spcPct val="100000"/>
            </a:lnSpc>
          </a:pPr>
          <a:r>
            <a:rPr lang="en-AU"/>
            <a:t>Manual comparison of countries vaccination schedules using WHO and each country specific vaccination schedules.</a:t>
          </a:r>
          <a:endParaRPr lang="en-US"/>
        </a:p>
      </dgm:t>
    </dgm:pt>
    <dgm:pt modelId="{85E757D1-C4B2-456E-B1D0-092EDE916206}" type="parTrans" cxnId="{9E91CFE7-5235-40FF-9118-3995C2722740}">
      <dgm:prSet/>
      <dgm:spPr/>
      <dgm:t>
        <a:bodyPr/>
        <a:lstStyle/>
        <a:p>
          <a:endParaRPr lang="en-US"/>
        </a:p>
      </dgm:t>
    </dgm:pt>
    <dgm:pt modelId="{8C489BE1-29F5-420D-B547-C0C8F1CD3252}" type="sibTrans" cxnId="{9E91CFE7-5235-40FF-9118-3995C2722740}">
      <dgm:prSet/>
      <dgm:spPr/>
      <dgm:t>
        <a:bodyPr/>
        <a:lstStyle/>
        <a:p>
          <a:endParaRPr lang="en-US"/>
        </a:p>
      </dgm:t>
    </dgm:pt>
    <dgm:pt modelId="{BA629274-536C-44EE-A4DA-99E353B7D182}">
      <dgm:prSet/>
      <dgm:spPr/>
      <dgm:t>
        <a:bodyPr/>
        <a:lstStyle/>
        <a:p>
          <a:pPr>
            <a:lnSpc>
              <a:spcPct val="100000"/>
            </a:lnSpc>
          </a:pPr>
          <a:r>
            <a:rPr lang="en-AU"/>
            <a:t>Manual verification of information if vaccination card is available</a:t>
          </a:r>
          <a:endParaRPr lang="en-US"/>
        </a:p>
      </dgm:t>
    </dgm:pt>
    <dgm:pt modelId="{139D057F-21A1-454B-95B1-C9E5497ED7E8}" type="parTrans" cxnId="{AEAEB663-8601-48CE-99E4-18C0E7AB29FD}">
      <dgm:prSet/>
      <dgm:spPr/>
      <dgm:t>
        <a:bodyPr/>
        <a:lstStyle/>
        <a:p>
          <a:endParaRPr lang="en-US"/>
        </a:p>
      </dgm:t>
    </dgm:pt>
    <dgm:pt modelId="{79863CC4-3984-4D88-9168-FA5BCF50867D}" type="sibTrans" cxnId="{AEAEB663-8601-48CE-99E4-18C0E7AB29FD}">
      <dgm:prSet/>
      <dgm:spPr/>
      <dgm:t>
        <a:bodyPr/>
        <a:lstStyle/>
        <a:p>
          <a:endParaRPr lang="en-US"/>
        </a:p>
      </dgm:t>
    </dgm:pt>
    <dgm:pt modelId="{21F04DFA-912D-401F-818F-8C8348DFBB7E}">
      <dgm:prSet/>
      <dgm:spPr/>
      <dgm:t>
        <a:bodyPr/>
        <a:lstStyle/>
        <a:p>
          <a:pPr>
            <a:lnSpc>
              <a:spcPct val="100000"/>
            </a:lnSpc>
          </a:pPr>
          <a:r>
            <a:rPr lang="en-AU"/>
            <a:t>Manual translation of information using online softwares (deepl, google translate, etc) with high risk of errors.</a:t>
          </a:r>
          <a:endParaRPr lang="en-US"/>
        </a:p>
      </dgm:t>
    </dgm:pt>
    <dgm:pt modelId="{C785A904-3AC3-4B15-B127-57DE54E98C98}" type="parTrans" cxnId="{CFE07865-6909-4B62-B232-56DE07229F86}">
      <dgm:prSet/>
      <dgm:spPr/>
      <dgm:t>
        <a:bodyPr/>
        <a:lstStyle/>
        <a:p>
          <a:endParaRPr lang="en-US"/>
        </a:p>
      </dgm:t>
    </dgm:pt>
    <dgm:pt modelId="{34011B8E-F494-40E4-BBE7-1892DF7E86F0}" type="sibTrans" cxnId="{CFE07865-6909-4B62-B232-56DE07229F86}">
      <dgm:prSet/>
      <dgm:spPr/>
      <dgm:t>
        <a:bodyPr/>
        <a:lstStyle/>
        <a:p>
          <a:endParaRPr lang="en-US"/>
        </a:p>
      </dgm:t>
    </dgm:pt>
    <dgm:pt modelId="{4510CE11-E9CC-4D49-ACDD-DDE0E7EFD231}">
      <dgm:prSet/>
      <dgm:spPr/>
      <dgm:t>
        <a:bodyPr/>
        <a:lstStyle/>
        <a:p>
          <a:pPr>
            <a:lnSpc>
              <a:spcPct val="100000"/>
            </a:lnSpc>
          </a:pPr>
          <a:r>
            <a:rPr lang="en-AU"/>
            <a:t>Lengthy and cumbersome process.</a:t>
          </a:r>
          <a:endParaRPr lang="en-US"/>
        </a:p>
      </dgm:t>
    </dgm:pt>
    <dgm:pt modelId="{16180E18-E196-475E-8138-FFD22FD78363}" type="parTrans" cxnId="{A3D63340-B804-4D7D-926D-4DC6FB1118EF}">
      <dgm:prSet/>
      <dgm:spPr/>
      <dgm:t>
        <a:bodyPr/>
        <a:lstStyle/>
        <a:p>
          <a:endParaRPr lang="en-US"/>
        </a:p>
      </dgm:t>
    </dgm:pt>
    <dgm:pt modelId="{98BB7E99-E908-4C57-8C7B-BCFDF366B9A4}" type="sibTrans" cxnId="{A3D63340-B804-4D7D-926D-4DC6FB1118EF}">
      <dgm:prSet/>
      <dgm:spPr/>
      <dgm:t>
        <a:bodyPr/>
        <a:lstStyle/>
        <a:p>
          <a:endParaRPr lang="en-US"/>
        </a:p>
      </dgm:t>
    </dgm:pt>
    <dgm:pt modelId="{4148E256-C7D2-4B1F-BB3D-F8F4AFA53F56}" type="pres">
      <dgm:prSet presAssocID="{5D2C41B7-7062-4C02-A123-CBFBE93C7F45}" presName="root" presStyleCnt="0">
        <dgm:presLayoutVars>
          <dgm:dir/>
          <dgm:resizeHandles val="exact"/>
        </dgm:presLayoutVars>
      </dgm:prSet>
      <dgm:spPr/>
    </dgm:pt>
    <dgm:pt modelId="{6B9B4AEC-05F5-41DA-80C5-0C23C24F56DC}" type="pres">
      <dgm:prSet presAssocID="{12DE1897-BF84-4897-82B1-01E1519F7760}" presName="compNode" presStyleCnt="0"/>
      <dgm:spPr/>
    </dgm:pt>
    <dgm:pt modelId="{15213C97-AC26-4513-8AAE-7708C7E77DEC}" type="pres">
      <dgm:prSet presAssocID="{12DE1897-BF84-4897-82B1-01E1519F7760}" presName="bgRect" presStyleLbl="bgShp" presStyleIdx="0" presStyleCnt="5"/>
      <dgm:spPr/>
    </dgm:pt>
    <dgm:pt modelId="{867D8165-76CA-43BE-B8A2-62EFAE2B8864}" type="pres">
      <dgm:prSet presAssocID="{12DE1897-BF84-4897-82B1-01E1519F7760}" presName="iconRect" presStyleLbl="node1" presStyleIdx="0" presStyleCnt="5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Earth Globe Americas"/>
        </a:ext>
      </dgm:extLst>
    </dgm:pt>
    <dgm:pt modelId="{13A6B114-1FBB-4542-AB71-046553B996EC}" type="pres">
      <dgm:prSet presAssocID="{12DE1897-BF84-4897-82B1-01E1519F7760}" presName="spaceRect" presStyleCnt="0"/>
      <dgm:spPr/>
    </dgm:pt>
    <dgm:pt modelId="{2F914EC7-383C-40B9-92E4-7ECADFCAB11F}" type="pres">
      <dgm:prSet presAssocID="{12DE1897-BF84-4897-82B1-01E1519F7760}" presName="parTx" presStyleLbl="revTx" presStyleIdx="0" presStyleCnt="5">
        <dgm:presLayoutVars>
          <dgm:chMax val="0"/>
          <dgm:chPref val="0"/>
        </dgm:presLayoutVars>
      </dgm:prSet>
      <dgm:spPr/>
    </dgm:pt>
    <dgm:pt modelId="{725A37C6-D536-406E-A52D-56717F648606}" type="pres">
      <dgm:prSet presAssocID="{0EEB4EE2-18A0-4FE0-8647-CAAA44969577}" presName="sibTrans" presStyleCnt="0"/>
      <dgm:spPr/>
    </dgm:pt>
    <dgm:pt modelId="{4357AD7F-4520-4554-B0A5-67526ADECE76}" type="pres">
      <dgm:prSet presAssocID="{D9698B0E-AF40-474B-B91C-1D3A1E66BAB5}" presName="compNode" presStyleCnt="0"/>
      <dgm:spPr/>
    </dgm:pt>
    <dgm:pt modelId="{CC0E54F6-FDCD-4633-ABC9-9378F12CC7A0}" type="pres">
      <dgm:prSet presAssocID="{D9698B0E-AF40-474B-B91C-1D3A1E66BAB5}" presName="bgRect" presStyleLbl="bgShp" presStyleIdx="1" presStyleCnt="5"/>
      <dgm:spPr/>
    </dgm:pt>
    <dgm:pt modelId="{B8E8EBCE-0D90-4842-B35A-F3E9104AF036}" type="pres">
      <dgm:prSet presAssocID="{D9698B0E-AF40-474B-B91C-1D3A1E66BAB5}" presName="iconRect" presStyleLbl="node1" presStyleIdx="1" presStyleCnt="5"/>
      <dgm:spPr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Needle"/>
        </a:ext>
      </dgm:extLst>
    </dgm:pt>
    <dgm:pt modelId="{90EF2B36-9A40-4761-9584-C377662E843F}" type="pres">
      <dgm:prSet presAssocID="{D9698B0E-AF40-474B-B91C-1D3A1E66BAB5}" presName="spaceRect" presStyleCnt="0"/>
      <dgm:spPr/>
    </dgm:pt>
    <dgm:pt modelId="{2CB4C408-27E2-4C5F-A096-720826A88EA5}" type="pres">
      <dgm:prSet presAssocID="{D9698B0E-AF40-474B-B91C-1D3A1E66BAB5}" presName="parTx" presStyleLbl="revTx" presStyleIdx="1" presStyleCnt="5">
        <dgm:presLayoutVars>
          <dgm:chMax val="0"/>
          <dgm:chPref val="0"/>
        </dgm:presLayoutVars>
      </dgm:prSet>
      <dgm:spPr/>
    </dgm:pt>
    <dgm:pt modelId="{61E9C749-EEEE-42BC-896C-AF18BAE22AE4}" type="pres">
      <dgm:prSet presAssocID="{8C489BE1-29F5-420D-B547-C0C8F1CD3252}" presName="sibTrans" presStyleCnt="0"/>
      <dgm:spPr/>
    </dgm:pt>
    <dgm:pt modelId="{3F1A2729-240B-4D2F-808A-9215F034D32B}" type="pres">
      <dgm:prSet presAssocID="{BA629274-536C-44EE-A4DA-99E353B7D182}" presName="compNode" presStyleCnt="0"/>
      <dgm:spPr/>
    </dgm:pt>
    <dgm:pt modelId="{90401C1A-F843-4722-B1BC-39EE376F3B38}" type="pres">
      <dgm:prSet presAssocID="{BA629274-536C-44EE-A4DA-99E353B7D182}" presName="bgRect" presStyleLbl="bgShp" presStyleIdx="2" presStyleCnt="5"/>
      <dgm:spPr/>
    </dgm:pt>
    <dgm:pt modelId="{68927E56-252F-4CD9-89CC-00B92899495D}" type="pres">
      <dgm:prSet presAssocID="{BA629274-536C-44EE-A4DA-99E353B7D182}" presName="iconRect" presStyleLbl="node1" presStyleIdx="2" presStyleCnt="5"/>
      <dgm:spPr>
        <a:blipFill>
          <a:blip xmlns:r="http://schemas.openxmlformats.org/officeDocument/2006/relationships"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Employee Badge"/>
        </a:ext>
      </dgm:extLst>
    </dgm:pt>
    <dgm:pt modelId="{FA7C1E0F-891F-4336-ADFB-ADBA8767F454}" type="pres">
      <dgm:prSet presAssocID="{BA629274-536C-44EE-A4DA-99E353B7D182}" presName="spaceRect" presStyleCnt="0"/>
      <dgm:spPr/>
    </dgm:pt>
    <dgm:pt modelId="{D57C7C9B-FDC0-4869-A8DD-29EE5A6E17DE}" type="pres">
      <dgm:prSet presAssocID="{BA629274-536C-44EE-A4DA-99E353B7D182}" presName="parTx" presStyleLbl="revTx" presStyleIdx="2" presStyleCnt="5">
        <dgm:presLayoutVars>
          <dgm:chMax val="0"/>
          <dgm:chPref val="0"/>
        </dgm:presLayoutVars>
      </dgm:prSet>
      <dgm:spPr/>
    </dgm:pt>
    <dgm:pt modelId="{A5F2FB53-A113-4C57-B3EE-7684E77373D6}" type="pres">
      <dgm:prSet presAssocID="{79863CC4-3984-4D88-9168-FA5BCF50867D}" presName="sibTrans" presStyleCnt="0"/>
      <dgm:spPr/>
    </dgm:pt>
    <dgm:pt modelId="{FE8E95FD-4EFC-450C-A0A4-7A37F9308437}" type="pres">
      <dgm:prSet presAssocID="{21F04DFA-912D-401F-818F-8C8348DFBB7E}" presName="compNode" presStyleCnt="0"/>
      <dgm:spPr/>
    </dgm:pt>
    <dgm:pt modelId="{142EC5F5-32CE-4E8B-9D0A-E0D029ED6E26}" type="pres">
      <dgm:prSet presAssocID="{21F04DFA-912D-401F-818F-8C8348DFBB7E}" presName="bgRect" presStyleLbl="bgShp" presStyleIdx="3" presStyleCnt="5"/>
      <dgm:spPr/>
    </dgm:pt>
    <dgm:pt modelId="{FB217463-E138-499C-B691-8F0A65A92506}" type="pres">
      <dgm:prSet presAssocID="{21F04DFA-912D-401F-818F-8C8348DFBB7E}" presName="iconRect" presStyleLbl="node1" presStyleIdx="3" presStyleCnt="5"/>
      <dgm:spPr>
        <a:blipFill>
          <a:blip xmlns:r="http://schemas.openxmlformats.org/officeDocument/2006/relationships"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Podcast"/>
        </a:ext>
      </dgm:extLst>
    </dgm:pt>
    <dgm:pt modelId="{A78FC739-9834-44D3-9BC6-504164CA7BC8}" type="pres">
      <dgm:prSet presAssocID="{21F04DFA-912D-401F-818F-8C8348DFBB7E}" presName="spaceRect" presStyleCnt="0"/>
      <dgm:spPr/>
    </dgm:pt>
    <dgm:pt modelId="{9334F87D-7241-4FF8-8A6F-AD1EDAFACD8D}" type="pres">
      <dgm:prSet presAssocID="{21F04DFA-912D-401F-818F-8C8348DFBB7E}" presName="parTx" presStyleLbl="revTx" presStyleIdx="3" presStyleCnt="5">
        <dgm:presLayoutVars>
          <dgm:chMax val="0"/>
          <dgm:chPref val="0"/>
        </dgm:presLayoutVars>
      </dgm:prSet>
      <dgm:spPr/>
    </dgm:pt>
    <dgm:pt modelId="{0393153F-564F-4D70-BE9F-33A6D416490A}" type="pres">
      <dgm:prSet presAssocID="{34011B8E-F494-40E4-BBE7-1892DF7E86F0}" presName="sibTrans" presStyleCnt="0"/>
      <dgm:spPr/>
    </dgm:pt>
    <dgm:pt modelId="{950FCC27-3F02-4F5F-81E9-39A5F28E6968}" type="pres">
      <dgm:prSet presAssocID="{4510CE11-E9CC-4D49-ACDD-DDE0E7EFD231}" presName="compNode" presStyleCnt="0"/>
      <dgm:spPr/>
    </dgm:pt>
    <dgm:pt modelId="{E3615931-B0A9-48D4-A289-51ABE2715910}" type="pres">
      <dgm:prSet presAssocID="{4510CE11-E9CC-4D49-ACDD-DDE0E7EFD231}" presName="bgRect" presStyleLbl="bgShp" presStyleIdx="4" presStyleCnt="5"/>
      <dgm:spPr/>
    </dgm:pt>
    <dgm:pt modelId="{87B2A802-4D28-49E6-A0C9-294E28EFED9F}" type="pres">
      <dgm:prSet presAssocID="{4510CE11-E9CC-4D49-ACDD-DDE0E7EFD231}" presName="iconRect" presStyleLbl="node1" presStyleIdx="4" presStyleCnt="5"/>
      <dgm:spPr>
        <a:blipFill>
          <a:blip xmlns:r="http://schemas.openxmlformats.org/officeDocument/2006/relationships"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Fan"/>
        </a:ext>
      </dgm:extLst>
    </dgm:pt>
    <dgm:pt modelId="{F6E52D8B-9FC4-4030-9CAF-CB35B23ABDBA}" type="pres">
      <dgm:prSet presAssocID="{4510CE11-E9CC-4D49-ACDD-DDE0E7EFD231}" presName="spaceRect" presStyleCnt="0"/>
      <dgm:spPr/>
    </dgm:pt>
    <dgm:pt modelId="{FCFE4302-2EA5-493F-A8F8-0829980BF0D8}" type="pres">
      <dgm:prSet presAssocID="{4510CE11-E9CC-4D49-ACDD-DDE0E7EFD231}" presName="parTx" presStyleLbl="revTx" presStyleIdx="4" presStyleCnt="5">
        <dgm:presLayoutVars>
          <dgm:chMax val="0"/>
          <dgm:chPref val="0"/>
        </dgm:presLayoutVars>
      </dgm:prSet>
      <dgm:spPr/>
    </dgm:pt>
  </dgm:ptLst>
  <dgm:cxnLst>
    <dgm:cxn modelId="{6BFEA223-3804-4CAD-BE92-FB983F8598B4}" type="presOf" srcId="{4510CE11-E9CC-4D49-ACDD-DDE0E7EFD231}" destId="{FCFE4302-2EA5-493F-A8F8-0829980BF0D8}" srcOrd="0" destOrd="0" presId="urn:microsoft.com/office/officeart/2018/2/layout/IconVerticalSolidList"/>
    <dgm:cxn modelId="{42154E2C-4505-4E4C-AE8F-624013D2A78E}" srcId="{5D2C41B7-7062-4C02-A123-CBFBE93C7F45}" destId="{12DE1897-BF84-4897-82B1-01E1519F7760}" srcOrd="0" destOrd="0" parTransId="{48F717F9-05DA-4F6A-AAE8-71E699A14442}" sibTransId="{0EEB4EE2-18A0-4FE0-8647-CAAA44969577}"/>
    <dgm:cxn modelId="{A3D63340-B804-4D7D-926D-4DC6FB1118EF}" srcId="{5D2C41B7-7062-4C02-A123-CBFBE93C7F45}" destId="{4510CE11-E9CC-4D49-ACDD-DDE0E7EFD231}" srcOrd="4" destOrd="0" parTransId="{16180E18-E196-475E-8138-FFD22FD78363}" sibTransId="{98BB7E99-E908-4C57-8C7B-BCFDF366B9A4}"/>
    <dgm:cxn modelId="{8C57745E-BDEA-4E19-B780-559BBF24A6EE}" type="presOf" srcId="{5D2C41B7-7062-4C02-A123-CBFBE93C7F45}" destId="{4148E256-C7D2-4B1F-BB3D-F8F4AFA53F56}" srcOrd="0" destOrd="0" presId="urn:microsoft.com/office/officeart/2018/2/layout/IconVerticalSolidList"/>
    <dgm:cxn modelId="{AEAEB663-8601-48CE-99E4-18C0E7AB29FD}" srcId="{5D2C41B7-7062-4C02-A123-CBFBE93C7F45}" destId="{BA629274-536C-44EE-A4DA-99E353B7D182}" srcOrd="2" destOrd="0" parTransId="{139D057F-21A1-454B-95B1-C9E5497ED7E8}" sibTransId="{79863CC4-3984-4D88-9168-FA5BCF50867D}"/>
    <dgm:cxn modelId="{CFE07865-6909-4B62-B232-56DE07229F86}" srcId="{5D2C41B7-7062-4C02-A123-CBFBE93C7F45}" destId="{21F04DFA-912D-401F-818F-8C8348DFBB7E}" srcOrd="3" destOrd="0" parTransId="{C785A904-3AC3-4B15-B127-57DE54E98C98}" sibTransId="{34011B8E-F494-40E4-BBE7-1892DF7E86F0}"/>
    <dgm:cxn modelId="{1E19C87A-0D6C-4BCE-BF77-5F7025DB06AA}" type="presOf" srcId="{D9698B0E-AF40-474B-B91C-1D3A1E66BAB5}" destId="{2CB4C408-27E2-4C5F-A096-720826A88EA5}" srcOrd="0" destOrd="0" presId="urn:microsoft.com/office/officeart/2018/2/layout/IconVerticalSolidList"/>
    <dgm:cxn modelId="{9DE33B8B-D16D-4F86-A9F3-3C9CA2DC67CB}" type="presOf" srcId="{21F04DFA-912D-401F-818F-8C8348DFBB7E}" destId="{9334F87D-7241-4FF8-8A6F-AD1EDAFACD8D}" srcOrd="0" destOrd="0" presId="urn:microsoft.com/office/officeart/2018/2/layout/IconVerticalSolidList"/>
    <dgm:cxn modelId="{A6CA47BB-B59E-497E-9C76-305D0258B03B}" type="presOf" srcId="{BA629274-536C-44EE-A4DA-99E353B7D182}" destId="{D57C7C9B-FDC0-4869-A8DD-29EE5A6E17DE}" srcOrd="0" destOrd="0" presId="urn:microsoft.com/office/officeart/2018/2/layout/IconVerticalSolidList"/>
    <dgm:cxn modelId="{A8B8DDDA-CE53-49D0-98BD-3DE21D216521}" type="presOf" srcId="{12DE1897-BF84-4897-82B1-01E1519F7760}" destId="{2F914EC7-383C-40B9-92E4-7ECADFCAB11F}" srcOrd="0" destOrd="0" presId="urn:microsoft.com/office/officeart/2018/2/layout/IconVerticalSolidList"/>
    <dgm:cxn modelId="{9E91CFE7-5235-40FF-9118-3995C2722740}" srcId="{5D2C41B7-7062-4C02-A123-CBFBE93C7F45}" destId="{D9698B0E-AF40-474B-B91C-1D3A1E66BAB5}" srcOrd="1" destOrd="0" parTransId="{85E757D1-C4B2-456E-B1D0-092EDE916206}" sibTransId="{8C489BE1-29F5-420D-B547-C0C8F1CD3252}"/>
    <dgm:cxn modelId="{D5942F76-59F4-4AD5-A4E3-C826D6B6A93D}" type="presParOf" srcId="{4148E256-C7D2-4B1F-BB3D-F8F4AFA53F56}" destId="{6B9B4AEC-05F5-41DA-80C5-0C23C24F56DC}" srcOrd="0" destOrd="0" presId="urn:microsoft.com/office/officeart/2018/2/layout/IconVerticalSolidList"/>
    <dgm:cxn modelId="{3D8FE1E8-B5CB-4CDB-BCA6-74D6B9458080}" type="presParOf" srcId="{6B9B4AEC-05F5-41DA-80C5-0C23C24F56DC}" destId="{15213C97-AC26-4513-8AAE-7708C7E77DEC}" srcOrd="0" destOrd="0" presId="urn:microsoft.com/office/officeart/2018/2/layout/IconVerticalSolidList"/>
    <dgm:cxn modelId="{3330FB7E-0EB5-4A27-B464-4EE77732DC51}" type="presParOf" srcId="{6B9B4AEC-05F5-41DA-80C5-0C23C24F56DC}" destId="{867D8165-76CA-43BE-B8A2-62EFAE2B8864}" srcOrd="1" destOrd="0" presId="urn:microsoft.com/office/officeart/2018/2/layout/IconVerticalSolidList"/>
    <dgm:cxn modelId="{D8077F57-2CC3-4AB3-8F10-4118CC96BE67}" type="presParOf" srcId="{6B9B4AEC-05F5-41DA-80C5-0C23C24F56DC}" destId="{13A6B114-1FBB-4542-AB71-046553B996EC}" srcOrd="2" destOrd="0" presId="urn:microsoft.com/office/officeart/2018/2/layout/IconVerticalSolidList"/>
    <dgm:cxn modelId="{09D3C029-421C-4562-B48F-D1AADBE5E4A2}" type="presParOf" srcId="{6B9B4AEC-05F5-41DA-80C5-0C23C24F56DC}" destId="{2F914EC7-383C-40B9-92E4-7ECADFCAB11F}" srcOrd="3" destOrd="0" presId="urn:microsoft.com/office/officeart/2018/2/layout/IconVerticalSolidList"/>
    <dgm:cxn modelId="{152CA5F7-1026-4B3F-9EA6-27FA6DD8F067}" type="presParOf" srcId="{4148E256-C7D2-4B1F-BB3D-F8F4AFA53F56}" destId="{725A37C6-D536-406E-A52D-56717F648606}" srcOrd="1" destOrd="0" presId="urn:microsoft.com/office/officeart/2018/2/layout/IconVerticalSolidList"/>
    <dgm:cxn modelId="{FE37F741-C450-47FB-88F0-766BC01DC535}" type="presParOf" srcId="{4148E256-C7D2-4B1F-BB3D-F8F4AFA53F56}" destId="{4357AD7F-4520-4554-B0A5-67526ADECE76}" srcOrd="2" destOrd="0" presId="urn:microsoft.com/office/officeart/2018/2/layout/IconVerticalSolidList"/>
    <dgm:cxn modelId="{74C4AC98-BD72-4EDF-8675-C22371969D4D}" type="presParOf" srcId="{4357AD7F-4520-4554-B0A5-67526ADECE76}" destId="{CC0E54F6-FDCD-4633-ABC9-9378F12CC7A0}" srcOrd="0" destOrd="0" presId="urn:microsoft.com/office/officeart/2018/2/layout/IconVerticalSolidList"/>
    <dgm:cxn modelId="{B0AB6EA6-77BF-42AB-AADE-8A775F5EFAC8}" type="presParOf" srcId="{4357AD7F-4520-4554-B0A5-67526ADECE76}" destId="{B8E8EBCE-0D90-4842-B35A-F3E9104AF036}" srcOrd="1" destOrd="0" presId="urn:microsoft.com/office/officeart/2018/2/layout/IconVerticalSolidList"/>
    <dgm:cxn modelId="{DA2A47FF-FF9A-45F8-9CEF-BED3C3132151}" type="presParOf" srcId="{4357AD7F-4520-4554-B0A5-67526ADECE76}" destId="{90EF2B36-9A40-4761-9584-C377662E843F}" srcOrd="2" destOrd="0" presId="urn:microsoft.com/office/officeart/2018/2/layout/IconVerticalSolidList"/>
    <dgm:cxn modelId="{2233029D-4752-48B1-94D9-0AF7230F48B6}" type="presParOf" srcId="{4357AD7F-4520-4554-B0A5-67526ADECE76}" destId="{2CB4C408-27E2-4C5F-A096-720826A88EA5}" srcOrd="3" destOrd="0" presId="urn:microsoft.com/office/officeart/2018/2/layout/IconVerticalSolidList"/>
    <dgm:cxn modelId="{0C4DABBE-4EFF-422D-9C98-99CE848659E8}" type="presParOf" srcId="{4148E256-C7D2-4B1F-BB3D-F8F4AFA53F56}" destId="{61E9C749-EEEE-42BC-896C-AF18BAE22AE4}" srcOrd="3" destOrd="0" presId="urn:microsoft.com/office/officeart/2018/2/layout/IconVerticalSolidList"/>
    <dgm:cxn modelId="{9DF73CA1-0514-45BF-BD33-2982C42094C9}" type="presParOf" srcId="{4148E256-C7D2-4B1F-BB3D-F8F4AFA53F56}" destId="{3F1A2729-240B-4D2F-808A-9215F034D32B}" srcOrd="4" destOrd="0" presId="urn:microsoft.com/office/officeart/2018/2/layout/IconVerticalSolidList"/>
    <dgm:cxn modelId="{64C7A7B8-6D83-4B46-A05D-ADF200C8DECB}" type="presParOf" srcId="{3F1A2729-240B-4D2F-808A-9215F034D32B}" destId="{90401C1A-F843-4722-B1BC-39EE376F3B38}" srcOrd="0" destOrd="0" presId="urn:microsoft.com/office/officeart/2018/2/layout/IconVerticalSolidList"/>
    <dgm:cxn modelId="{E065FAFC-4C1B-49CD-9165-D21E980CDA09}" type="presParOf" srcId="{3F1A2729-240B-4D2F-808A-9215F034D32B}" destId="{68927E56-252F-4CD9-89CC-00B92899495D}" srcOrd="1" destOrd="0" presId="urn:microsoft.com/office/officeart/2018/2/layout/IconVerticalSolidList"/>
    <dgm:cxn modelId="{3EDA504F-A607-4597-90C0-15DFD99E0E49}" type="presParOf" srcId="{3F1A2729-240B-4D2F-808A-9215F034D32B}" destId="{FA7C1E0F-891F-4336-ADFB-ADBA8767F454}" srcOrd="2" destOrd="0" presId="urn:microsoft.com/office/officeart/2018/2/layout/IconVerticalSolidList"/>
    <dgm:cxn modelId="{74D648A2-EA04-420B-ABC8-8CE0903CC54C}" type="presParOf" srcId="{3F1A2729-240B-4D2F-808A-9215F034D32B}" destId="{D57C7C9B-FDC0-4869-A8DD-29EE5A6E17DE}" srcOrd="3" destOrd="0" presId="urn:microsoft.com/office/officeart/2018/2/layout/IconVerticalSolidList"/>
    <dgm:cxn modelId="{C86BF876-9371-4BB2-BC00-C3C394B0243C}" type="presParOf" srcId="{4148E256-C7D2-4B1F-BB3D-F8F4AFA53F56}" destId="{A5F2FB53-A113-4C57-B3EE-7684E77373D6}" srcOrd="5" destOrd="0" presId="urn:microsoft.com/office/officeart/2018/2/layout/IconVerticalSolidList"/>
    <dgm:cxn modelId="{D9AAEBDD-CA93-48B7-BFBB-D982E797A8B3}" type="presParOf" srcId="{4148E256-C7D2-4B1F-BB3D-F8F4AFA53F56}" destId="{FE8E95FD-4EFC-450C-A0A4-7A37F9308437}" srcOrd="6" destOrd="0" presId="urn:microsoft.com/office/officeart/2018/2/layout/IconVerticalSolidList"/>
    <dgm:cxn modelId="{FCF60FB4-F4B7-4C2D-8004-AF2B85A60D59}" type="presParOf" srcId="{FE8E95FD-4EFC-450C-A0A4-7A37F9308437}" destId="{142EC5F5-32CE-4E8B-9D0A-E0D029ED6E26}" srcOrd="0" destOrd="0" presId="urn:microsoft.com/office/officeart/2018/2/layout/IconVerticalSolidList"/>
    <dgm:cxn modelId="{85827F08-5FC3-497A-A909-2E9048EE1A9E}" type="presParOf" srcId="{FE8E95FD-4EFC-450C-A0A4-7A37F9308437}" destId="{FB217463-E138-499C-B691-8F0A65A92506}" srcOrd="1" destOrd="0" presId="urn:microsoft.com/office/officeart/2018/2/layout/IconVerticalSolidList"/>
    <dgm:cxn modelId="{2CB6F808-C775-4315-BA63-D38A8DB45261}" type="presParOf" srcId="{FE8E95FD-4EFC-450C-A0A4-7A37F9308437}" destId="{A78FC739-9834-44D3-9BC6-504164CA7BC8}" srcOrd="2" destOrd="0" presId="urn:microsoft.com/office/officeart/2018/2/layout/IconVerticalSolidList"/>
    <dgm:cxn modelId="{491E450C-1D92-4ACC-BFFF-0787DC33FB05}" type="presParOf" srcId="{FE8E95FD-4EFC-450C-A0A4-7A37F9308437}" destId="{9334F87D-7241-4FF8-8A6F-AD1EDAFACD8D}" srcOrd="3" destOrd="0" presId="urn:microsoft.com/office/officeart/2018/2/layout/IconVerticalSolidList"/>
    <dgm:cxn modelId="{3D9ED162-E281-48D2-BD68-40447F47121E}" type="presParOf" srcId="{4148E256-C7D2-4B1F-BB3D-F8F4AFA53F56}" destId="{0393153F-564F-4D70-BE9F-33A6D416490A}" srcOrd="7" destOrd="0" presId="urn:microsoft.com/office/officeart/2018/2/layout/IconVerticalSolidList"/>
    <dgm:cxn modelId="{B69E2296-AB45-437C-B900-49CD2835A9F2}" type="presParOf" srcId="{4148E256-C7D2-4B1F-BB3D-F8F4AFA53F56}" destId="{950FCC27-3F02-4F5F-81E9-39A5F28E6968}" srcOrd="8" destOrd="0" presId="urn:microsoft.com/office/officeart/2018/2/layout/IconVerticalSolidList"/>
    <dgm:cxn modelId="{EC7F8B17-E746-43E2-8A02-15D32D1320B1}" type="presParOf" srcId="{950FCC27-3F02-4F5F-81E9-39A5F28E6968}" destId="{E3615931-B0A9-48D4-A289-51ABE2715910}" srcOrd="0" destOrd="0" presId="urn:microsoft.com/office/officeart/2018/2/layout/IconVerticalSolidList"/>
    <dgm:cxn modelId="{D512B410-A575-4887-8C2E-FCB5FE13BBDE}" type="presParOf" srcId="{950FCC27-3F02-4F5F-81E9-39A5F28E6968}" destId="{87B2A802-4D28-49E6-A0C9-294E28EFED9F}" srcOrd="1" destOrd="0" presId="urn:microsoft.com/office/officeart/2018/2/layout/IconVerticalSolidList"/>
    <dgm:cxn modelId="{00805252-1B97-41AB-9274-A0D1B2AE6C11}" type="presParOf" srcId="{950FCC27-3F02-4F5F-81E9-39A5F28E6968}" destId="{F6E52D8B-9FC4-4030-9CAF-CB35B23ABDBA}" srcOrd="2" destOrd="0" presId="urn:microsoft.com/office/officeart/2018/2/layout/IconVerticalSolidList"/>
    <dgm:cxn modelId="{6EA92924-45A1-4A9C-B0F2-BE6AFF907118}" type="presParOf" srcId="{950FCC27-3F02-4F5F-81E9-39A5F28E6968}" destId="{FCFE4302-2EA5-493F-A8F8-0829980BF0D8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CA3FD4B-51D5-40C3-B6AB-D283300ECF04}" type="doc">
      <dgm:prSet loTypeId="urn:microsoft.com/office/officeart/2016/7/layout/RepeatingBendingProcessNew" loCatId="process" qsTypeId="urn:microsoft.com/office/officeart/2005/8/quickstyle/simple2" qsCatId="simple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50D7E7D5-019F-4B8D-9843-A263CF248DC1}">
      <dgm:prSet/>
      <dgm:spPr/>
      <dgm:t>
        <a:bodyPr/>
        <a:lstStyle/>
        <a:p>
          <a:r>
            <a:rPr lang="en-AU" b="1" dirty="0"/>
            <a:t>Software development – web-based or App / offline capacity? </a:t>
          </a:r>
          <a:endParaRPr lang="en-US" b="1" dirty="0"/>
        </a:p>
      </dgm:t>
    </dgm:pt>
    <dgm:pt modelId="{E356D185-D31E-42F8-8D1A-B538911068F4}" type="parTrans" cxnId="{C4499A85-0A55-46C0-9EBF-B34BC6EAA3CE}">
      <dgm:prSet/>
      <dgm:spPr/>
      <dgm:t>
        <a:bodyPr/>
        <a:lstStyle/>
        <a:p>
          <a:endParaRPr lang="en-US"/>
        </a:p>
      </dgm:t>
    </dgm:pt>
    <dgm:pt modelId="{FC0D8C85-ACAF-47DA-A537-9AAA4757D29D}" type="sibTrans" cxnId="{C4499A85-0A55-46C0-9EBF-B34BC6EAA3CE}">
      <dgm:prSet/>
      <dgm:spPr/>
      <dgm:t>
        <a:bodyPr/>
        <a:lstStyle/>
        <a:p>
          <a:endParaRPr lang="en-US"/>
        </a:p>
      </dgm:t>
    </dgm:pt>
    <dgm:pt modelId="{BC917A85-EB0B-4580-A097-E2B2A6E53511}">
      <dgm:prSet/>
      <dgm:spPr/>
      <dgm:t>
        <a:bodyPr/>
        <a:lstStyle/>
        <a:p>
          <a:r>
            <a:rPr lang="en-AU"/>
            <a:t>Storage of all national vaccination schedules / regularly updated </a:t>
          </a:r>
          <a:endParaRPr lang="en-US"/>
        </a:p>
      </dgm:t>
    </dgm:pt>
    <dgm:pt modelId="{AAFCA80F-4338-4306-AFCB-6E7B7A3A1175}" type="parTrans" cxnId="{538EDAD1-221D-4D2A-BF1A-AF645B825B56}">
      <dgm:prSet/>
      <dgm:spPr/>
      <dgm:t>
        <a:bodyPr/>
        <a:lstStyle/>
        <a:p>
          <a:endParaRPr lang="en-US"/>
        </a:p>
      </dgm:t>
    </dgm:pt>
    <dgm:pt modelId="{A9239394-8740-45FE-96EE-8D374AFED7A6}" type="sibTrans" cxnId="{538EDAD1-221D-4D2A-BF1A-AF645B825B56}">
      <dgm:prSet/>
      <dgm:spPr/>
      <dgm:t>
        <a:bodyPr/>
        <a:lstStyle/>
        <a:p>
          <a:endParaRPr lang="en-US"/>
        </a:p>
      </dgm:t>
    </dgm:pt>
    <dgm:pt modelId="{AFA7519A-C178-42EE-8BBD-ECEB94669D6E}">
      <dgm:prSet/>
      <dgm:spPr/>
      <dgm:t>
        <a:bodyPr/>
        <a:lstStyle/>
        <a:p>
          <a:r>
            <a:rPr lang="en-AU" dirty="0"/>
            <a:t>Able to read / interpret paper and digital vaccination cards / records </a:t>
          </a:r>
          <a:endParaRPr lang="en-US" dirty="0"/>
        </a:p>
      </dgm:t>
    </dgm:pt>
    <dgm:pt modelId="{8868806F-A78F-4B53-961A-18F0C35DC5FF}" type="parTrans" cxnId="{2EFEDE2F-B53E-4808-820B-B8B9A65A6FF4}">
      <dgm:prSet/>
      <dgm:spPr/>
      <dgm:t>
        <a:bodyPr/>
        <a:lstStyle/>
        <a:p>
          <a:endParaRPr lang="en-US"/>
        </a:p>
      </dgm:t>
    </dgm:pt>
    <dgm:pt modelId="{12094DAD-50BF-4ACE-A613-7988C7FB7887}" type="sibTrans" cxnId="{2EFEDE2F-B53E-4808-820B-B8B9A65A6FF4}">
      <dgm:prSet/>
      <dgm:spPr/>
      <dgm:t>
        <a:bodyPr/>
        <a:lstStyle/>
        <a:p>
          <a:endParaRPr lang="en-US"/>
        </a:p>
      </dgm:t>
    </dgm:pt>
    <dgm:pt modelId="{7E5FAC08-28B8-4634-B307-5ADE7C7B3FCF}">
      <dgm:prSet/>
      <dgm:spPr/>
      <dgm:t>
        <a:bodyPr/>
        <a:lstStyle/>
        <a:p>
          <a:r>
            <a:rPr lang="en-AU" dirty="0"/>
            <a:t>GDPI compliant for data protection &amp; security </a:t>
          </a:r>
          <a:endParaRPr lang="en-US" dirty="0"/>
        </a:p>
      </dgm:t>
    </dgm:pt>
    <dgm:pt modelId="{075C3475-678F-45AF-9D63-6ADE9D639A12}" type="parTrans" cxnId="{34E2AA2C-14B8-4209-8257-D460207B2B85}">
      <dgm:prSet/>
      <dgm:spPr/>
      <dgm:t>
        <a:bodyPr/>
        <a:lstStyle/>
        <a:p>
          <a:endParaRPr lang="en-US"/>
        </a:p>
      </dgm:t>
    </dgm:pt>
    <dgm:pt modelId="{EA85B512-29FD-4565-9C22-10EA17AAA7AC}" type="sibTrans" cxnId="{34E2AA2C-14B8-4209-8257-D460207B2B85}">
      <dgm:prSet/>
      <dgm:spPr/>
      <dgm:t>
        <a:bodyPr/>
        <a:lstStyle/>
        <a:p>
          <a:endParaRPr lang="en-US"/>
        </a:p>
      </dgm:t>
    </dgm:pt>
    <dgm:pt modelId="{16F71EEF-B0BD-4664-B896-2E58F211165F}">
      <dgm:prSet/>
      <dgm:spPr/>
      <dgm:t>
        <a:bodyPr/>
        <a:lstStyle/>
        <a:p>
          <a:r>
            <a:rPr lang="en-AU" dirty="0"/>
            <a:t>Compatibility with translation </a:t>
          </a:r>
          <a:r>
            <a:rPr lang="en-AU" dirty="0" err="1"/>
            <a:t>softwares</a:t>
          </a:r>
          <a:r>
            <a:rPr lang="en-AU" dirty="0"/>
            <a:t> or online tools </a:t>
          </a:r>
          <a:endParaRPr lang="en-US" dirty="0"/>
        </a:p>
      </dgm:t>
    </dgm:pt>
    <dgm:pt modelId="{6F5EA11D-F2DA-44AC-ABB4-A70910BFC368}" type="parTrans" cxnId="{4BC97370-9679-4CCF-92AF-1A8C09F86DE0}">
      <dgm:prSet/>
      <dgm:spPr/>
      <dgm:t>
        <a:bodyPr/>
        <a:lstStyle/>
        <a:p>
          <a:endParaRPr lang="en-US"/>
        </a:p>
      </dgm:t>
    </dgm:pt>
    <dgm:pt modelId="{B4F572A3-2913-4E40-BC17-772D525C1086}" type="sibTrans" cxnId="{4BC97370-9679-4CCF-92AF-1A8C09F86DE0}">
      <dgm:prSet/>
      <dgm:spPr/>
      <dgm:t>
        <a:bodyPr/>
        <a:lstStyle/>
        <a:p>
          <a:endParaRPr lang="en-US"/>
        </a:p>
      </dgm:t>
    </dgm:pt>
    <dgm:pt modelId="{45BE2BD7-AB91-4A2B-A6D6-74668B6100DC}">
      <dgm:prSet/>
      <dgm:spPr/>
      <dgm:t>
        <a:bodyPr/>
        <a:lstStyle/>
        <a:p>
          <a:r>
            <a:rPr lang="en-AU"/>
            <a:t>Easy to expert / convert to pdfs / mail </a:t>
          </a:r>
          <a:endParaRPr lang="en-US"/>
        </a:p>
      </dgm:t>
    </dgm:pt>
    <dgm:pt modelId="{A8E9734B-7D17-44B9-9448-70DFE9E0A2EF}" type="parTrans" cxnId="{DC12F151-1E28-4AE3-A806-93363383B44A}">
      <dgm:prSet/>
      <dgm:spPr/>
      <dgm:t>
        <a:bodyPr/>
        <a:lstStyle/>
        <a:p>
          <a:endParaRPr lang="en-US"/>
        </a:p>
      </dgm:t>
    </dgm:pt>
    <dgm:pt modelId="{843148C7-0BB6-46B9-B9FF-E18053E351AD}" type="sibTrans" cxnId="{DC12F151-1E28-4AE3-A806-93363383B44A}">
      <dgm:prSet/>
      <dgm:spPr/>
      <dgm:t>
        <a:bodyPr/>
        <a:lstStyle/>
        <a:p>
          <a:endParaRPr lang="en-US"/>
        </a:p>
      </dgm:t>
    </dgm:pt>
    <dgm:pt modelId="{1CC7A14E-4D0A-4BE3-BAF8-635C25A26E00}">
      <dgm:prSet/>
      <dgm:spPr/>
      <dgm:t>
        <a:bodyPr/>
        <a:lstStyle/>
        <a:p>
          <a:r>
            <a:rPr lang="en-AU" dirty="0"/>
            <a:t>Country comparison: origin, transit &amp; destination schedules</a:t>
          </a:r>
          <a:endParaRPr lang="en-US" dirty="0"/>
        </a:p>
      </dgm:t>
    </dgm:pt>
    <dgm:pt modelId="{95088846-B4D5-47A3-81D4-8A6C86C5F636}" type="parTrans" cxnId="{79A49BC7-4444-47F1-A8E4-16BED102A7F4}">
      <dgm:prSet/>
      <dgm:spPr/>
      <dgm:t>
        <a:bodyPr/>
        <a:lstStyle/>
        <a:p>
          <a:endParaRPr lang="en-US"/>
        </a:p>
      </dgm:t>
    </dgm:pt>
    <dgm:pt modelId="{B5D7C124-1852-4E96-AA89-D06D4082728C}" type="sibTrans" cxnId="{79A49BC7-4444-47F1-A8E4-16BED102A7F4}">
      <dgm:prSet/>
      <dgm:spPr/>
      <dgm:t>
        <a:bodyPr/>
        <a:lstStyle/>
        <a:p>
          <a:endParaRPr lang="en-US"/>
        </a:p>
      </dgm:t>
    </dgm:pt>
    <dgm:pt modelId="{E73E1C2E-2038-4685-ACA1-3F8087ADC5CD}">
      <dgm:prSet/>
      <dgm:spPr/>
      <dgm:t>
        <a:bodyPr/>
        <a:lstStyle/>
        <a:p>
          <a:r>
            <a:rPr lang="en-AU" dirty="0"/>
            <a:t>Able to adjust vaccine recommendations according to patient and vaccines availability</a:t>
          </a:r>
          <a:endParaRPr lang="en-US" dirty="0"/>
        </a:p>
      </dgm:t>
    </dgm:pt>
    <dgm:pt modelId="{0F41648E-20FF-4F59-B0D0-5055C08F1D5D}" type="parTrans" cxnId="{2B7DFB92-C1E5-4935-83E3-214D913FE406}">
      <dgm:prSet/>
      <dgm:spPr/>
      <dgm:t>
        <a:bodyPr/>
        <a:lstStyle/>
        <a:p>
          <a:endParaRPr lang="en-US"/>
        </a:p>
      </dgm:t>
    </dgm:pt>
    <dgm:pt modelId="{7BA488E6-1E98-49A2-B08F-6839CFF6ED12}" type="sibTrans" cxnId="{2B7DFB92-C1E5-4935-83E3-214D913FE406}">
      <dgm:prSet/>
      <dgm:spPr/>
      <dgm:t>
        <a:bodyPr/>
        <a:lstStyle/>
        <a:p>
          <a:endParaRPr lang="en-US"/>
        </a:p>
      </dgm:t>
    </dgm:pt>
    <dgm:pt modelId="{731FAAF0-E1B8-2945-868F-B722747A00C4}" type="pres">
      <dgm:prSet presAssocID="{7CA3FD4B-51D5-40C3-B6AB-D283300ECF04}" presName="Name0" presStyleCnt="0">
        <dgm:presLayoutVars>
          <dgm:dir/>
          <dgm:resizeHandles val="exact"/>
        </dgm:presLayoutVars>
      </dgm:prSet>
      <dgm:spPr/>
    </dgm:pt>
    <dgm:pt modelId="{B0545E1B-407A-694E-B91A-8C06EFE82009}" type="pres">
      <dgm:prSet presAssocID="{50D7E7D5-019F-4B8D-9843-A263CF248DC1}" presName="node" presStyleLbl="node1" presStyleIdx="0" presStyleCnt="8">
        <dgm:presLayoutVars>
          <dgm:bulletEnabled val="1"/>
        </dgm:presLayoutVars>
      </dgm:prSet>
      <dgm:spPr/>
    </dgm:pt>
    <dgm:pt modelId="{AE713D8C-F77B-C74E-849D-46FE75785695}" type="pres">
      <dgm:prSet presAssocID="{FC0D8C85-ACAF-47DA-A537-9AAA4757D29D}" presName="sibTrans" presStyleLbl="sibTrans1D1" presStyleIdx="0" presStyleCnt="7"/>
      <dgm:spPr/>
    </dgm:pt>
    <dgm:pt modelId="{2E36C959-E5F7-E447-B967-D62849DAC62D}" type="pres">
      <dgm:prSet presAssocID="{FC0D8C85-ACAF-47DA-A537-9AAA4757D29D}" presName="connectorText" presStyleLbl="sibTrans1D1" presStyleIdx="0" presStyleCnt="7"/>
      <dgm:spPr/>
    </dgm:pt>
    <dgm:pt modelId="{F7338049-2789-2340-A31A-D09EBAD0B922}" type="pres">
      <dgm:prSet presAssocID="{BC917A85-EB0B-4580-A097-E2B2A6E53511}" presName="node" presStyleLbl="node1" presStyleIdx="1" presStyleCnt="8">
        <dgm:presLayoutVars>
          <dgm:bulletEnabled val="1"/>
        </dgm:presLayoutVars>
      </dgm:prSet>
      <dgm:spPr/>
    </dgm:pt>
    <dgm:pt modelId="{61BC283E-EA37-EB42-8B4F-2D560BA07608}" type="pres">
      <dgm:prSet presAssocID="{A9239394-8740-45FE-96EE-8D374AFED7A6}" presName="sibTrans" presStyleLbl="sibTrans1D1" presStyleIdx="1" presStyleCnt="7"/>
      <dgm:spPr/>
    </dgm:pt>
    <dgm:pt modelId="{1FB697FC-D965-9147-9337-5162AF36E491}" type="pres">
      <dgm:prSet presAssocID="{A9239394-8740-45FE-96EE-8D374AFED7A6}" presName="connectorText" presStyleLbl="sibTrans1D1" presStyleIdx="1" presStyleCnt="7"/>
      <dgm:spPr/>
    </dgm:pt>
    <dgm:pt modelId="{99C2A3E2-933F-BA43-BCE9-BD92F6C45E61}" type="pres">
      <dgm:prSet presAssocID="{AFA7519A-C178-42EE-8BBD-ECEB94669D6E}" presName="node" presStyleLbl="node1" presStyleIdx="2" presStyleCnt="8">
        <dgm:presLayoutVars>
          <dgm:bulletEnabled val="1"/>
        </dgm:presLayoutVars>
      </dgm:prSet>
      <dgm:spPr/>
    </dgm:pt>
    <dgm:pt modelId="{85022DDD-1180-8F44-8CFB-554EF13ECED6}" type="pres">
      <dgm:prSet presAssocID="{12094DAD-50BF-4ACE-A613-7988C7FB7887}" presName="sibTrans" presStyleLbl="sibTrans1D1" presStyleIdx="2" presStyleCnt="7"/>
      <dgm:spPr/>
    </dgm:pt>
    <dgm:pt modelId="{61F7954A-3DB0-524B-967B-60D58618C8CB}" type="pres">
      <dgm:prSet presAssocID="{12094DAD-50BF-4ACE-A613-7988C7FB7887}" presName="connectorText" presStyleLbl="sibTrans1D1" presStyleIdx="2" presStyleCnt="7"/>
      <dgm:spPr/>
    </dgm:pt>
    <dgm:pt modelId="{BE85783A-AEAC-E843-9D4A-B33F42DFAAD6}" type="pres">
      <dgm:prSet presAssocID="{7E5FAC08-28B8-4634-B307-5ADE7C7B3FCF}" presName="node" presStyleLbl="node1" presStyleIdx="3" presStyleCnt="8">
        <dgm:presLayoutVars>
          <dgm:bulletEnabled val="1"/>
        </dgm:presLayoutVars>
      </dgm:prSet>
      <dgm:spPr/>
    </dgm:pt>
    <dgm:pt modelId="{36543A78-C51D-0C49-B917-C5A4A6E04D4D}" type="pres">
      <dgm:prSet presAssocID="{EA85B512-29FD-4565-9C22-10EA17AAA7AC}" presName="sibTrans" presStyleLbl="sibTrans1D1" presStyleIdx="3" presStyleCnt="7"/>
      <dgm:spPr/>
    </dgm:pt>
    <dgm:pt modelId="{64F6D4F9-B137-DD47-993C-9EBFA10B401B}" type="pres">
      <dgm:prSet presAssocID="{EA85B512-29FD-4565-9C22-10EA17AAA7AC}" presName="connectorText" presStyleLbl="sibTrans1D1" presStyleIdx="3" presStyleCnt="7"/>
      <dgm:spPr/>
    </dgm:pt>
    <dgm:pt modelId="{E651F7BC-0F52-7249-AE6C-BF01AA3C08A2}" type="pres">
      <dgm:prSet presAssocID="{16F71EEF-B0BD-4664-B896-2E58F211165F}" presName="node" presStyleLbl="node1" presStyleIdx="4" presStyleCnt="8">
        <dgm:presLayoutVars>
          <dgm:bulletEnabled val="1"/>
        </dgm:presLayoutVars>
      </dgm:prSet>
      <dgm:spPr/>
    </dgm:pt>
    <dgm:pt modelId="{0BE1D195-2207-3F48-B01E-872E1734D157}" type="pres">
      <dgm:prSet presAssocID="{B4F572A3-2913-4E40-BC17-772D525C1086}" presName="sibTrans" presStyleLbl="sibTrans1D1" presStyleIdx="4" presStyleCnt="7"/>
      <dgm:spPr/>
    </dgm:pt>
    <dgm:pt modelId="{A1E76E03-4C26-D34D-8D24-C9C6ADE5093A}" type="pres">
      <dgm:prSet presAssocID="{B4F572A3-2913-4E40-BC17-772D525C1086}" presName="connectorText" presStyleLbl="sibTrans1D1" presStyleIdx="4" presStyleCnt="7"/>
      <dgm:spPr/>
    </dgm:pt>
    <dgm:pt modelId="{9785B8C2-9791-DE46-91BC-4BF2837D0B9D}" type="pres">
      <dgm:prSet presAssocID="{45BE2BD7-AB91-4A2B-A6D6-74668B6100DC}" presName="node" presStyleLbl="node1" presStyleIdx="5" presStyleCnt="8">
        <dgm:presLayoutVars>
          <dgm:bulletEnabled val="1"/>
        </dgm:presLayoutVars>
      </dgm:prSet>
      <dgm:spPr/>
    </dgm:pt>
    <dgm:pt modelId="{E876246C-D03B-6046-AC37-F6294B49B879}" type="pres">
      <dgm:prSet presAssocID="{843148C7-0BB6-46B9-B9FF-E18053E351AD}" presName="sibTrans" presStyleLbl="sibTrans1D1" presStyleIdx="5" presStyleCnt="7"/>
      <dgm:spPr/>
    </dgm:pt>
    <dgm:pt modelId="{3BDAB298-F48A-524A-B867-CE039D141AE6}" type="pres">
      <dgm:prSet presAssocID="{843148C7-0BB6-46B9-B9FF-E18053E351AD}" presName="connectorText" presStyleLbl="sibTrans1D1" presStyleIdx="5" presStyleCnt="7"/>
      <dgm:spPr/>
    </dgm:pt>
    <dgm:pt modelId="{744F6BFF-8D20-6948-8066-3D7F5181FC21}" type="pres">
      <dgm:prSet presAssocID="{1CC7A14E-4D0A-4BE3-BAF8-635C25A26E00}" presName="node" presStyleLbl="node1" presStyleIdx="6" presStyleCnt="8">
        <dgm:presLayoutVars>
          <dgm:bulletEnabled val="1"/>
        </dgm:presLayoutVars>
      </dgm:prSet>
      <dgm:spPr/>
    </dgm:pt>
    <dgm:pt modelId="{B9EE6019-C357-EB41-86A5-C103B63B8DFB}" type="pres">
      <dgm:prSet presAssocID="{B5D7C124-1852-4E96-AA89-D06D4082728C}" presName="sibTrans" presStyleLbl="sibTrans1D1" presStyleIdx="6" presStyleCnt="7"/>
      <dgm:spPr/>
    </dgm:pt>
    <dgm:pt modelId="{3FC2FB3F-C305-8040-B380-BE6720135B5F}" type="pres">
      <dgm:prSet presAssocID="{B5D7C124-1852-4E96-AA89-D06D4082728C}" presName="connectorText" presStyleLbl="sibTrans1D1" presStyleIdx="6" presStyleCnt="7"/>
      <dgm:spPr/>
    </dgm:pt>
    <dgm:pt modelId="{CC9EB9B3-B51E-BB4B-9712-42C541217094}" type="pres">
      <dgm:prSet presAssocID="{E73E1C2E-2038-4685-ACA1-3F8087ADC5CD}" presName="node" presStyleLbl="node1" presStyleIdx="7" presStyleCnt="8">
        <dgm:presLayoutVars>
          <dgm:bulletEnabled val="1"/>
        </dgm:presLayoutVars>
      </dgm:prSet>
      <dgm:spPr/>
    </dgm:pt>
  </dgm:ptLst>
  <dgm:cxnLst>
    <dgm:cxn modelId="{44521902-0C8A-BF41-A85C-6AB57DE81D75}" type="presOf" srcId="{AFA7519A-C178-42EE-8BBD-ECEB94669D6E}" destId="{99C2A3E2-933F-BA43-BCE9-BD92F6C45E61}" srcOrd="0" destOrd="0" presId="urn:microsoft.com/office/officeart/2016/7/layout/RepeatingBendingProcessNew"/>
    <dgm:cxn modelId="{085F180A-09D5-7442-8828-D54FDFCE158D}" type="presOf" srcId="{45BE2BD7-AB91-4A2B-A6D6-74668B6100DC}" destId="{9785B8C2-9791-DE46-91BC-4BF2837D0B9D}" srcOrd="0" destOrd="0" presId="urn:microsoft.com/office/officeart/2016/7/layout/RepeatingBendingProcessNew"/>
    <dgm:cxn modelId="{23B4D90D-B33C-E14F-B822-8A8D1A4D4F1E}" type="presOf" srcId="{A9239394-8740-45FE-96EE-8D374AFED7A6}" destId="{61BC283E-EA37-EB42-8B4F-2D560BA07608}" srcOrd="0" destOrd="0" presId="urn:microsoft.com/office/officeart/2016/7/layout/RepeatingBendingProcessNew"/>
    <dgm:cxn modelId="{07440224-4152-D840-A1B6-1382C373412F}" type="presOf" srcId="{12094DAD-50BF-4ACE-A613-7988C7FB7887}" destId="{61F7954A-3DB0-524B-967B-60D58618C8CB}" srcOrd="1" destOrd="0" presId="urn:microsoft.com/office/officeart/2016/7/layout/RepeatingBendingProcessNew"/>
    <dgm:cxn modelId="{34E2AA2C-14B8-4209-8257-D460207B2B85}" srcId="{7CA3FD4B-51D5-40C3-B6AB-D283300ECF04}" destId="{7E5FAC08-28B8-4634-B307-5ADE7C7B3FCF}" srcOrd="3" destOrd="0" parTransId="{075C3475-678F-45AF-9D63-6ADE9D639A12}" sibTransId="{EA85B512-29FD-4565-9C22-10EA17AAA7AC}"/>
    <dgm:cxn modelId="{2EFEDE2F-B53E-4808-820B-B8B9A65A6FF4}" srcId="{7CA3FD4B-51D5-40C3-B6AB-D283300ECF04}" destId="{AFA7519A-C178-42EE-8BBD-ECEB94669D6E}" srcOrd="2" destOrd="0" parTransId="{8868806F-A78F-4B53-961A-18F0C35DC5FF}" sibTransId="{12094DAD-50BF-4ACE-A613-7988C7FB7887}"/>
    <dgm:cxn modelId="{EF684947-6B4C-8C4C-941C-74F67B17C81C}" type="presOf" srcId="{16F71EEF-B0BD-4664-B896-2E58F211165F}" destId="{E651F7BC-0F52-7249-AE6C-BF01AA3C08A2}" srcOrd="0" destOrd="0" presId="urn:microsoft.com/office/officeart/2016/7/layout/RepeatingBendingProcessNew"/>
    <dgm:cxn modelId="{9D1B9E4E-D420-D842-ABD2-9C84F31075A9}" type="presOf" srcId="{FC0D8C85-ACAF-47DA-A537-9AAA4757D29D}" destId="{AE713D8C-F77B-C74E-849D-46FE75785695}" srcOrd="0" destOrd="0" presId="urn:microsoft.com/office/officeart/2016/7/layout/RepeatingBendingProcessNew"/>
    <dgm:cxn modelId="{E9ACE851-BFB0-F740-AE6A-56E53E3A20B1}" type="presOf" srcId="{843148C7-0BB6-46B9-B9FF-E18053E351AD}" destId="{E876246C-D03B-6046-AC37-F6294B49B879}" srcOrd="0" destOrd="0" presId="urn:microsoft.com/office/officeart/2016/7/layout/RepeatingBendingProcessNew"/>
    <dgm:cxn modelId="{DC12F151-1E28-4AE3-A806-93363383B44A}" srcId="{7CA3FD4B-51D5-40C3-B6AB-D283300ECF04}" destId="{45BE2BD7-AB91-4A2B-A6D6-74668B6100DC}" srcOrd="5" destOrd="0" parTransId="{A8E9734B-7D17-44B9-9448-70DFE9E0A2EF}" sibTransId="{843148C7-0BB6-46B9-B9FF-E18053E351AD}"/>
    <dgm:cxn modelId="{3561695E-5970-ED42-8C24-9883F572BAC5}" type="presOf" srcId="{EA85B512-29FD-4565-9C22-10EA17AAA7AC}" destId="{64F6D4F9-B137-DD47-993C-9EBFA10B401B}" srcOrd="1" destOrd="0" presId="urn:microsoft.com/office/officeart/2016/7/layout/RepeatingBendingProcessNew"/>
    <dgm:cxn modelId="{2841126D-C633-1640-AC58-279F41072B37}" type="presOf" srcId="{BC917A85-EB0B-4580-A097-E2B2A6E53511}" destId="{F7338049-2789-2340-A31A-D09EBAD0B922}" srcOrd="0" destOrd="0" presId="urn:microsoft.com/office/officeart/2016/7/layout/RepeatingBendingProcessNew"/>
    <dgm:cxn modelId="{4BC97370-9679-4CCF-92AF-1A8C09F86DE0}" srcId="{7CA3FD4B-51D5-40C3-B6AB-D283300ECF04}" destId="{16F71EEF-B0BD-4664-B896-2E58F211165F}" srcOrd="4" destOrd="0" parTransId="{6F5EA11D-F2DA-44AC-ABB4-A70910BFC368}" sibTransId="{B4F572A3-2913-4E40-BC17-772D525C1086}"/>
    <dgm:cxn modelId="{1E7A6472-2365-2D48-A617-5F37DFD9D489}" type="presOf" srcId="{B5D7C124-1852-4E96-AA89-D06D4082728C}" destId="{3FC2FB3F-C305-8040-B380-BE6720135B5F}" srcOrd="1" destOrd="0" presId="urn:microsoft.com/office/officeart/2016/7/layout/RepeatingBendingProcessNew"/>
    <dgm:cxn modelId="{C4499A85-0A55-46C0-9EBF-B34BC6EAA3CE}" srcId="{7CA3FD4B-51D5-40C3-B6AB-D283300ECF04}" destId="{50D7E7D5-019F-4B8D-9843-A263CF248DC1}" srcOrd="0" destOrd="0" parTransId="{E356D185-D31E-42F8-8D1A-B538911068F4}" sibTransId="{FC0D8C85-ACAF-47DA-A537-9AAA4757D29D}"/>
    <dgm:cxn modelId="{A756648D-D94D-B749-A980-44E09CB3BA32}" type="presOf" srcId="{FC0D8C85-ACAF-47DA-A537-9AAA4757D29D}" destId="{2E36C959-E5F7-E447-B967-D62849DAC62D}" srcOrd="1" destOrd="0" presId="urn:microsoft.com/office/officeart/2016/7/layout/RepeatingBendingProcessNew"/>
    <dgm:cxn modelId="{2B7DFB92-C1E5-4935-83E3-214D913FE406}" srcId="{7CA3FD4B-51D5-40C3-B6AB-D283300ECF04}" destId="{E73E1C2E-2038-4685-ACA1-3F8087ADC5CD}" srcOrd="7" destOrd="0" parTransId="{0F41648E-20FF-4F59-B0D0-5055C08F1D5D}" sibTransId="{7BA488E6-1E98-49A2-B08F-6839CFF6ED12}"/>
    <dgm:cxn modelId="{7ACB7394-FDAB-2D43-8300-53BDE481A16D}" type="presOf" srcId="{12094DAD-50BF-4ACE-A613-7988C7FB7887}" destId="{85022DDD-1180-8F44-8CFB-554EF13ECED6}" srcOrd="0" destOrd="0" presId="urn:microsoft.com/office/officeart/2016/7/layout/RepeatingBendingProcessNew"/>
    <dgm:cxn modelId="{E425DAB6-A149-6943-BAA4-FA1BE2B5E56C}" type="presOf" srcId="{E73E1C2E-2038-4685-ACA1-3F8087ADC5CD}" destId="{CC9EB9B3-B51E-BB4B-9712-42C541217094}" srcOrd="0" destOrd="0" presId="urn:microsoft.com/office/officeart/2016/7/layout/RepeatingBendingProcessNew"/>
    <dgm:cxn modelId="{7EF524B9-AC95-CE4C-BD35-4BC00EFD1503}" type="presOf" srcId="{7CA3FD4B-51D5-40C3-B6AB-D283300ECF04}" destId="{731FAAF0-E1B8-2945-868F-B722747A00C4}" srcOrd="0" destOrd="0" presId="urn:microsoft.com/office/officeart/2016/7/layout/RepeatingBendingProcessNew"/>
    <dgm:cxn modelId="{AD0E18C1-51CF-7244-B05D-CAEA19E3F63A}" type="presOf" srcId="{EA85B512-29FD-4565-9C22-10EA17AAA7AC}" destId="{36543A78-C51D-0C49-B917-C5A4A6E04D4D}" srcOrd="0" destOrd="0" presId="urn:microsoft.com/office/officeart/2016/7/layout/RepeatingBendingProcessNew"/>
    <dgm:cxn modelId="{F4F401C6-E431-A947-8465-E1768A894C39}" type="presOf" srcId="{B4F572A3-2913-4E40-BC17-772D525C1086}" destId="{A1E76E03-4C26-D34D-8D24-C9C6ADE5093A}" srcOrd="1" destOrd="0" presId="urn:microsoft.com/office/officeart/2016/7/layout/RepeatingBendingProcessNew"/>
    <dgm:cxn modelId="{79A49BC7-4444-47F1-A8E4-16BED102A7F4}" srcId="{7CA3FD4B-51D5-40C3-B6AB-D283300ECF04}" destId="{1CC7A14E-4D0A-4BE3-BAF8-635C25A26E00}" srcOrd="6" destOrd="0" parTransId="{95088846-B4D5-47A3-81D4-8A6C86C5F636}" sibTransId="{B5D7C124-1852-4E96-AA89-D06D4082728C}"/>
    <dgm:cxn modelId="{03DB03CE-A250-F341-9F60-BD18C9DAC192}" type="presOf" srcId="{7E5FAC08-28B8-4634-B307-5ADE7C7B3FCF}" destId="{BE85783A-AEAC-E843-9D4A-B33F42DFAAD6}" srcOrd="0" destOrd="0" presId="urn:microsoft.com/office/officeart/2016/7/layout/RepeatingBendingProcessNew"/>
    <dgm:cxn modelId="{538EDAD1-221D-4D2A-BF1A-AF645B825B56}" srcId="{7CA3FD4B-51D5-40C3-B6AB-D283300ECF04}" destId="{BC917A85-EB0B-4580-A097-E2B2A6E53511}" srcOrd="1" destOrd="0" parTransId="{AAFCA80F-4338-4306-AFCB-6E7B7A3A1175}" sibTransId="{A9239394-8740-45FE-96EE-8D374AFED7A6}"/>
    <dgm:cxn modelId="{A51157D2-EE3A-C547-AA7B-FF6A644DF75F}" type="presOf" srcId="{B4F572A3-2913-4E40-BC17-772D525C1086}" destId="{0BE1D195-2207-3F48-B01E-872E1734D157}" srcOrd="0" destOrd="0" presId="urn:microsoft.com/office/officeart/2016/7/layout/RepeatingBendingProcessNew"/>
    <dgm:cxn modelId="{ED9ED9DC-BA6D-9E41-ABCC-D539766846D4}" type="presOf" srcId="{50D7E7D5-019F-4B8D-9843-A263CF248DC1}" destId="{B0545E1B-407A-694E-B91A-8C06EFE82009}" srcOrd="0" destOrd="0" presId="urn:microsoft.com/office/officeart/2016/7/layout/RepeatingBendingProcessNew"/>
    <dgm:cxn modelId="{88C107E5-B437-A84A-8B80-13FDC60EAA26}" type="presOf" srcId="{B5D7C124-1852-4E96-AA89-D06D4082728C}" destId="{B9EE6019-C357-EB41-86A5-C103B63B8DFB}" srcOrd="0" destOrd="0" presId="urn:microsoft.com/office/officeart/2016/7/layout/RepeatingBendingProcessNew"/>
    <dgm:cxn modelId="{4009C3E9-CA15-BE40-9F7E-F604767B17B4}" type="presOf" srcId="{A9239394-8740-45FE-96EE-8D374AFED7A6}" destId="{1FB697FC-D965-9147-9337-5162AF36E491}" srcOrd="1" destOrd="0" presId="urn:microsoft.com/office/officeart/2016/7/layout/RepeatingBendingProcessNew"/>
    <dgm:cxn modelId="{F42B9FEE-D24F-6744-9B50-543A7E290EC8}" type="presOf" srcId="{843148C7-0BB6-46B9-B9FF-E18053E351AD}" destId="{3BDAB298-F48A-524A-B867-CE039D141AE6}" srcOrd="1" destOrd="0" presId="urn:microsoft.com/office/officeart/2016/7/layout/RepeatingBendingProcessNew"/>
    <dgm:cxn modelId="{6A7F3FFF-0D16-544B-BBAB-162C8EF0E0B3}" type="presOf" srcId="{1CC7A14E-4D0A-4BE3-BAF8-635C25A26E00}" destId="{744F6BFF-8D20-6948-8066-3D7F5181FC21}" srcOrd="0" destOrd="0" presId="urn:microsoft.com/office/officeart/2016/7/layout/RepeatingBendingProcessNew"/>
    <dgm:cxn modelId="{C4D3F8BA-8860-D949-936B-5ECF06C0B7DC}" type="presParOf" srcId="{731FAAF0-E1B8-2945-868F-B722747A00C4}" destId="{B0545E1B-407A-694E-B91A-8C06EFE82009}" srcOrd="0" destOrd="0" presId="urn:microsoft.com/office/officeart/2016/7/layout/RepeatingBendingProcessNew"/>
    <dgm:cxn modelId="{D991FB35-664C-CB46-92C4-2D2C284AA680}" type="presParOf" srcId="{731FAAF0-E1B8-2945-868F-B722747A00C4}" destId="{AE713D8C-F77B-C74E-849D-46FE75785695}" srcOrd="1" destOrd="0" presId="urn:microsoft.com/office/officeart/2016/7/layout/RepeatingBendingProcessNew"/>
    <dgm:cxn modelId="{C73CAA77-10F1-0342-A343-403827DF61E9}" type="presParOf" srcId="{AE713D8C-F77B-C74E-849D-46FE75785695}" destId="{2E36C959-E5F7-E447-B967-D62849DAC62D}" srcOrd="0" destOrd="0" presId="urn:microsoft.com/office/officeart/2016/7/layout/RepeatingBendingProcessNew"/>
    <dgm:cxn modelId="{6D777D1A-47DB-5C44-BB50-9DC2B5398DEC}" type="presParOf" srcId="{731FAAF0-E1B8-2945-868F-B722747A00C4}" destId="{F7338049-2789-2340-A31A-D09EBAD0B922}" srcOrd="2" destOrd="0" presId="urn:microsoft.com/office/officeart/2016/7/layout/RepeatingBendingProcessNew"/>
    <dgm:cxn modelId="{25DEA98F-D929-314C-8C36-3AB1C59CD653}" type="presParOf" srcId="{731FAAF0-E1B8-2945-868F-B722747A00C4}" destId="{61BC283E-EA37-EB42-8B4F-2D560BA07608}" srcOrd="3" destOrd="0" presId="urn:microsoft.com/office/officeart/2016/7/layout/RepeatingBendingProcessNew"/>
    <dgm:cxn modelId="{DBF584E7-0C24-484C-8EB1-D3E09EF8CAF9}" type="presParOf" srcId="{61BC283E-EA37-EB42-8B4F-2D560BA07608}" destId="{1FB697FC-D965-9147-9337-5162AF36E491}" srcOrd="0" destOrd="0" presId="urn:microsoft.com/office/officeart/2016/7/layout/RepeatingBendingProcessNew"/>
    <dgm:cxn modelId="{EF0936AF-198B-C848-B932-2FFC96A3938B}" type="presParOf" srcId="{731FAAF0-E1B8-2945-868F-B722747A00C4}" destId="{99C2A3E2-933F-BA43-BCE9-BD92F6C45E61}" srcOrd="4" destOrd="0" presId="urn:microsoft.com/office/officeart/2016/7/layout/RepeatingBendingProcessNew"/>
    <dgm:cxn modelId="{679F27A9-78D0-9342-A588-D8A6093E814C}" type="presParOf" srcId="{731FAAF0-E1B8-2945-868F-B722747A00C4}" destId="{85022DDD-1180-8F44-8CFB-554EF13ECED6}" srcOrd="5" destOrd="0" presId="urn:microsoft.com/office/officeart/2016/7/layout/RepeatingBendingProcessNew"/>
    <dgm:cxn modelId="{4EEBFFFA-F62E-3147-9143-3B58C816341B}" type="presParOf" srcId="{85022DDD-1180-8F44-8CFB-554EF13ECED6}" destId="{61F7954A-3DB0-524B-967B-60D58618C8CB}" srcOrd="0" destOrd="0" presId="urn:microsoft.com/office/officeart/2016/7/layout/RepeatingBendingProcessNew"/>
    <dgm:cxn modelId="{611BF5DB-5B8B-CA48-B341-B4B4B3487E3D}" type="presParOf" srcId="{731FAAF0-E1B8-2945-868F-B722747A00C4}" destId="{BE85783A-AEAC-E843-9D4A-B33F42DFAAD6}" srcOrd="6" destOrd="0" presId="urn:microsoft.com/office/officeart/2016/7/layout/RepeatingBendingProcessNew"/>
    <dgm:cxn modelId="{8A228C85-9336-604C-BD23-6F4C171ABA82}" type="presParOf" srcId="{731FAAF0-E1B8-2945-868F-B722747A00C4}" destId="{36543A78-C51D-0C49-B917-C5A4A6E04D4D}" srcOrd="7" destOrd="0" presId="urn:microsoft.com/office/officeart/2016/7/layout/RepeatingBendingProcessNew"/>
    <dgm:cxn modelId="{50F010F4-828A-0045-9F99-83B0B030C74D}" type="presParOf" srcId="{36543A78-C51D-0C49-B917-C5A4A6E04D4D}" destId="{64F6D4F9-B137-DD47-993C-9EBFA10B401B}" srcOrd="0" destOrd="0" presId="urn:microsoft.com/office/officeart/2016/7/layout/RepeatingBendingProcessNew"/>
    <dgm:cxn modelId="{0C8BA7EF-06AC-A246-9AF2-BB76BC6C2864}" type="presParOf" srcId="{731FAAF0-E1B8-2945-868F-B722747A00C4}" destId="{E651F7BC-0F52-7249-AE6C-BF01AA3C08A2}" srcOrd="8" destOrd="0" presId="urn:microsoft.com/office/officeart/2016/7/layout/RepeatingBendingProcessNew"/>
    <dgm:cxn modelId="{4F57148D-9B84-1D45-9456-EEEDD92C533E}" type="presParOf" srcId="{731FAAF0-E1B8-2945-868F-B722747A00C4}" destId="{0BE1D195-2207-3F48-B01E-872E1734D157}" srcOrd="9" destOrd="0" presId="urn:microsoft.com/office/officeart/2016/7/layout/RepeatingBendingProcessNew"/>
    <dgm:cxn modelId="{86A8BED0-47EB-BB4A-839E-925C2405A030}" type="presParOf" srcId="{0BE1D195-2207-3F48-B01E-872E1734D157}" destId="{A1E76E03-4C26-D34D-8D24-C9C6ADE5093A}" srcOrd="0" destOrd="0" presId="urn:microsoft.com/office/officeart/2016/7/layout/RepeatingBendingProcessNew"/>
    <dgm:cxn modelId="{076F48EC-3BE1-C449-A2CC-27E2ACA5DF4D}" type="presParOf" srcId="{731FAAF0-E1B8-2945-868F-B722747A00C4}" destId="{9785B8C2-9791-DE46-91BC-4BF2837D0B9D}" srcOrd="10" destOrd="0" presId="urn:microsoft.com/office/officeart/2016/7/layout/RepeatingBendingProcessNew"/>
    <dgm:cxn modelId="{7462C548-6BF9-8B40-BB76-B5F529A40872}" type="presParOf" srcId="{731FAAF0-E1B8-2945-868F-B722747A00C4}" destId="{E876246C-D03B-6046-AC37-F6294B49B879}" srcOrd="11" destOrd="0" presId="urn:microsoft.com/office/officeart/2016/7/layout/RepeatingBendingProcessNew"/>
    <dgm:cxn modelId="{F5E0C646-CA25-454F-AB1F-67EB05792429}" type="presParOf" srcId="{E876246C-D03B-6046-AC37-F6294B49B879}" destId="{3BDAB298-F48A-524A-B867-CE039D141AE6}" srcOrd="0" destOrd="0" presId="urn:microsoft.com/office/officeart/2016/7/layout/RepeatingBendingProcessNew"/>
    <dgm:cxn modelId="{CE86886C-9747-C849-B10C-00AEE675A7FB}" type="presParOf" srcId="{731FAAF0-E1B8-2945-868F-B722747A00C4}" destId="{744F6BFF-8D20-6948-8066-3D7F5181FC21}" srcOrd="12" destOrd="0" presId="urn:microsoft.com/office/officeart/2016/7/layout/RepeatingBendingProcessNew"/>
    <dgm:cxn modelId="{8FD74E35-0C02-164C-B69C-622B5926804D}" type="presParOf" srcId="{731FAAF0-E1B8-2945-868F-B722747A00C4}" destId="{B9EE6019-C357-EB41-86A5-C103B63B8DFB}" srcOrd="13" destOrd="0" presId="urn:microsoft.com/office/officeart/2016/7/layout/RepeatingBendingProcessNew"/>
    <dgm:cxn modelId="{01048D83-B596-9C4F-9F89-A0EED4F5F045}" type="presParOf" srcId="{B9EE6019-C357-EB41-86A5-C103B63B8DFB}" destId="{3FC2FB3F-C305-8040-B380-BE6720135B5F}" srcOrd="0" destOrd="0" presId="urn:microsoft.com/office/officeart/2016/7/layout/RepeatingBendingProcessNew"/>
    <dgm:cxn modelId="{35FD0159-8A44-6444-A52E-EBD5F2725E49}" type="presParOf" srcId="{731FAAF0-E1B8-2945-868F-B722747A00C4}" destId="{CC9EB9B3-B51E-BB4B-9712-42C541217094}" srcOrd="14" destOrd="0" presId="urn:microsoft.com/office/officeart/2016/7/layout/RepeatingBendingProcessNew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659B672-2CD8-D447-8524-60B9676582D8}">
      <dsp:nvSpPr>
        <dsp:cNvPr id="0" name=""/>
        <dsp:cNvSpPr/>
      </dsp:nvSpPr>
      <dsp:spPr>
        <a:xfrm>
          <a:off x="0" y="5591"/>
          <a:ext cx="11850178" cy="95238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400" b="1" kern="1200" dirty="0"/>
            <a:t>Globally, an estimated 67 million children missed out entirely or partially on routine immunization from 2019 to 2021.</a:t>
          </a:r>
          <a:endParaRPr lang="en-US" sz="2400" b="1" kern="1200" dirty="0"/>
        </a:p>
      </dsp:txBody>
      <dsp:txXfrm>
        <a:off x="46491" y="52082"/>
        <a:ext cx="11757196" cy="859398"/>
      </dsp:txXfrm>
    </dsp:sp>
    <dsp:sp modelId="{9E46A203-ABBB-3E41-B703-01254B45EF32}">
      <dsp:nvSpPr>
        <dsp:cNvPr id="0" name=""/>
        <dsp:cNvSpPr/>
      </dsp:nvSpPr>
      <dsp:spPr>
        <a:xfrm>
          <a:off x="0" y="989651"/>
          <a:ext cx="11850178" cy="952380"/>
        </a:xfrm>
        <a:prstGeom prst="roundRect">
          <a:avLst/>
        </a:prstGeom>
        <a:solidFill>
          <a:schemeClr val="accent3">
            <a:hueOff val="677650"/>
            <a:satOff val="25000"/>
            <a:lumOff val="-367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400" b="1" kern="1200" dirty="0"/>
            <a:t>Populations in the move face a myriad of challenges to access health care and it is fragmented.</a:t>
          </a:r>
          <a:endParaRPr lang="en-US" sz="2400" b="1" kern="1200" dirty="0"/>
        </a:p>
      </dsp:txBody>
      <dsp:txXfrm>
        <a:off x="46491" y="1036142"/>
        <a:ext cx="11757196" cy="859398"/>
      </dsp:txXfrm>
    </dsp:sp>
    <dsp:sp modelId="{EEB139CD-A998-FF4D-9AA2-BA80A0FAC7A1}">
      <dsp:nvSpPr>
        <dsp:cNvPr id="0" name=""/>
        <dsp:cNvSpPr/>
      </dsp:nvSpPr>
      <dsp:spPr>
        <a:xfrm>
          <a:off x="0" y="1973712"/>
          <a:ext cx="11850178" cy="952380"/>
        </a:xfrm>
        <a:prstGeom prst="roundRect">
          <a:avLst/>
        </a:prstGeom>
        <a:solidFill>
          <a:schemeClr val="accent3">
            <a:hueOff val="1355300"/>
            <a:satOff val="50000"/>
            <a:lumOff val="-735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400" b="1" kern="1200" dirty="0"/>
            <a:t>Many vaccines and health records are missing, some will be  duplicated.</a:t>
          </a:r>
          <a:endParaRPr lang="en-US" sz="2400" b="1" kern="1200" dirty="0"/>
        </a:p>
      </dsp:txBody>
      <dsp:txXfrm>
        <a:off x="46491" y="2020203"/>
        <a:ext cx="11757196" cy="859398"/>
      </dsp:txXfrm>
    </dsp:sp>
    <dsp:sp modelId="{20987E22-CDA1-A043-8E7C-5CAB63D041F9}">
      <dsp:nvSpPr>
        <dsp:cNvPr id="0" name=""/>
        <dsp:cNvSpPr/>
      </dsp:nvSpPr>
      <dsp:spPr>
        <a:xfrm>
          <a:off x="0" y="2957772"/>
          <a:ext cx="11850178" cy="952380"/>
        </a:xfrm>
        <a:prstGeom prst="roundRect">
          <a:avLst/>
        </a:prstGeom>
        <a:solidFill>
          <a:schemeClr val="accent3">
            <a:hueOff val="2032949"/>
            <a:satOff val="75000"/>
            <a:lumOff val="-11029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400" b="1" kern="1200" dirty="0"/>
            <a:t>Many come from areas where national vaccination programs are weak or face frequent shortages.</a:t>
          </a:r>
          <a:endParaRPr lang="en-US" sz="2400" b="1" kern="1200" dirty="0"/>
        </a:p>
      </dsp:txBody>
      <dsp:txXfrm>
        <a:off x="46491" y="3004263"/>
        <a:ext cx="11757196" cy="859398"/>
      </dsp:txXfrm>
    </dsp:sp>
    <dsp:sp modelId="{2400A19D-1616-1245-9DFC-9669B41313E9}">
      <dsp:nvSpPr>
        <dsp:cNvPr id="0" name=""/>
        <dsp:cNvSpPr/>
      </dsp:nvSpPr>
      <dsp:spPr>
        <a:xfrm>
          <a:off x="0" y="3941832"/>
          <a:ext cx="11850178" cy="952380"/>
        </a:xfrm>
        <a:prstGeom prst="roundRect">
          <a:avLst/>
        </a:prstGeom>
        <a:solidFill>
          <a:schemeClr val="accent3">
            <a:hueOff val="2710599"/>
            <a:satOff val="100000"/>
            <a:lumOff val="-1470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400" b="1" kern="1200" dirty="0"/>
            <a:t>A lack of appropriate vaccination coverage in these populations will increase the risks of outbreaks </a:t>
          </a:r>
          <a:endParaRPr lang="en-US" sz="2400" b="1" kern="1200" dirty="0"/>
        </a:p>
      </dsp:txBody>
      <dsp:txXfrm>
        <a:off x="46491" y="3988323"/>
        <a:ext cx="11757196" cy="85939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5213C97-AC26-4513-8AAE-7708C7E77DEC}">
      <dsp:nvSpPr>
        <dsp:cNvPr id="0" name=""/>
        <dsp:cNvSpPr/>
      </dsp:nvSpPr>
      <dsp:spPr>
        <a:xfrm>
          <a:off x="0" y="3399"/>
          <a:ext cx="11049000" cy="724089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67D8165-76CA-43BE-B8A2-62EFAE2B8864}">
      <dsp:nvSpPr>
        <dsp:cNvPr id="0" name=""/>
        <dsp:cNvSpPr/>
      </dsp:nvSpPr>
      <dsp:spPr>
        <a:xfrm>
          <a:off x="219037" y="166319"/>
          <a:ext cx="398249" cy="398249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F914EC7-383C-40B9-92E4-7ECADFCAB11F}">
      <dsp:nvSpPr>
        <dsp:cNvPr id="0" name=""/>
        <dsp:cNvSpPr/>
      </dsp:nvSpPr>
      <dsp:spPr>
        <a:xfrm>
          <a:off x="836323" y="3399"/>
          <a:ext cx="10212676" cy="72408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633" tIns="76633" rIns="76633" bIns="76633" numCol="1" spcCol="1270" anchor="ctr" anchorCtr="0">
          <a:noAutofit/>
        </a:bodyPr>
        <a:lstStyle/>
        <a:p>
          <a:pPr marL="0" lvl="0" indent="0" algn="l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800" kern="1200">
              <a:hlinkClick xmlns:r="http://schemas.openxmlformats.org/officeDocument/2006/relationships" r:id="rId3"/>
            </a:rPr>
            <a:t>https://immunizationdata.who.int/pages/schedule-by-country/afg.html?DISEASECODE=&amp;TARGETPOP_GENERAL=</a:t>
          </a:r>
          <a:r>
            <a:rPr lang="en-AU" sz="1800" kern="1200"/>
            <a:t> </a:t>
          </a:r>
          <a:endParaRPr lang="en-US" sz="1800" kern="1200"/>
        </a:p>
      </dsp:txBody>
      <dsp:txXfrm>
        <a:off x="836323" y="3399"/>
        <a:ext cx="10212676" cy="724089"/>
      </dsp:txXfrm>
    </dsp:sp>
    <dsp:sp modelId="{CC0E54F6-FDCD-4633-ABC9-9378F12CC7A0}">
      <dsp:nvSpPr>
        <dsp:cNvPr id="0" name=""/>
        <dsp:cNvSpPr/>
      </dsp:nvSpPr>
      <dsp:spPr>
        <a:xfrm>
          <a:off x="0" y="908511"/>
          <a:ext cx="11049000" cy="724089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8E8EBCE-0D90-4842-B35A-F3E9104AF036}">
      <dsp:nvSpPr>
        <dsp:cNvPr id="0" name=""/>
        <dsp:cNvSpPr/>
      </dsp:nvSpPr>
      <dsp:spPr>
        <a:xfrm>
          <a:off x="219037" y="1071431"/>
          <a:ext cx="398249" cy="398249"/>
        </a:xfrm>
        <a:prstGeom prst="rect">
          <a:avLst/>
        </a:prstGeom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CB4C408-27E2-4C5F-A096-720826A88EA5}">
      <dsp:nvSpPr>
        <dsp:cNvPr id="0" name=""/>
        <dsp:cNvSpPr/>
      </dsp:nvSpPr>
      <dsp:spPr>
        <a:xfrm>
          <a:off x="836323" y="908511"/>
          <a:ext cx="10212676" cy="72408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633" tIns="76633" rIns="76633" bIns="76633" numCol="1" spcCol="1270" anchor="ctr" anchorCtr="0">
          <a:noAutofit/>
        </a:bodyPr>
        <a:lstStyle/>
        <a:p>
          <a:pPr marL="0" lvl="0" indent="0" algn="l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800" kern="1200"/>
            <a:t>Manual comparison of countries vaccination schedules using WHO and each country specific vaccination schedules.</a:t>
          </a:r>
          <a:endParaRPr lang="en-US" sz="1800" kern="1200"/>
        </a:p>
      </dsp:txBody>
      <dsp:txXfrm>
        <a:off x="836323" y="908511"/>
        <a:ext cx="10212676" cy="724089"/>
      </dsp:txXfrm>
    </dsp:sp>
    <dsp:sp modelId="{90401C1A-F843-4722-B1BC-39EE376F3B38}">
      <dsp:nvSpPr>
        <dsp:cNvPr id="0" name=""/>
        <dsp:cNvSpPr/>
      </dsp:nvSpPr>
      <dsp:spPr>
        <a:xfrm>
          <a:off x="0" y="1813624"/>
          <a:ext cx="11049000" cy="724089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8927E56-252F-4CD9-89CC-00B92899495D}">
      <dsp:nvSpPr>
        <dsp:cNvPr id="0" name=""/>
        <dsp:cNvSpPr/>
      </dsp:nvSpPr>
      <dsp:spPr>
        <a:xfrm>
          <a:off x="219037" y="1976544"/>
          <a:ext cx="398249" cy="398249"/>
        </a:xfrm>
        <a:prstGeom prst="rect">
          <a:avLst/>
        </a:prstGeom>
        <a:blipFill>
          <a:blip xmlns:r="http://schemas.openxmlformats.org/officeDocument/2006/relationships"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57C7C9B-FDC0-4869-A8DD-29EE5A6E17DE}">
      <dsp:nvSpPr>
        <dsp:cNvPr id="0" name=""/>
        <dsp:cNvSpPr/>
      </dsp:nvSpPr>
      <dsp:spPr>
        <a:xfrm>
          <a:off x="836323" y="1813624"/>
          <a:ext cx="10212676" cy="72408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633" tIns="76633" rIns="76633" bIns="76633" numCol="1" spcCol="1270" anchor="ctr" anchorCtr="0">
          <a:noAutofit/>
        </a:bodyPr>
        <a:lstStyle/>
        <a:p>
          <a:pPr marL="0" lvl="0" indent="0" algn="l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800" kern="1200"/>
            <a:t>Manual verification of information if vaccination card is available</a:t>
          </a:r>
          <a:endParaRPr lang="en-US" sz="1800" kern="1200"/>
        </a:p>
      </dsp:txBody>
      <dsp:txXfrm>
        <a:off x="836323" y="1813624"/>
        <a:ext cx="10212676" cy="724089"/>
      </dsp:txXfrm>
    </dsp:sp>
    <dsp:sp modelId="{142EC5F5-32CE-4E8B-9D0A-E0D029ED6E26}">
      <dsp:nvSpPr>
        <dsp:cNvPr id="0" name=""/>
        <dsp:cNvSpPr/>
      </dsp:nvSpPr>
      <dsp:spPr>
        <a:xfrm>
          <a:off x="0" y="2718736"/>
          <a:ext cx="11049000" cy="724089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B217463-E138-499C-B691-8F0A65A92506}">
      <dsp:nvSpPr>
        <dsp:cNvPr id="0" name=""/>
        <dsp:cNvSpPr/>
      </dsp:nvSpPr>
      <dsp:spPr>
        <a:xfrm>
          <a:off x="219037" y="2881656"/>
          <a:ext cx="398249" cy="398249"/>
        </a:xfrm>
        <a:prstGeom prst="rect">
          <a:avLst/>
        </a:prstGeom>
        <a:blipFill>
          <a:blip xmlns:r="http://schemas.openxmlformats.org/officeDocument/2006/relationships"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334F87D-7241-4FF8-8A6F-AD1EDAFACD8D}">
      <dsp:nvSpPr>
        <dsp:cNvPr id="0" name=""/>
        <dsp:cNvSpPr/>
      </dsp:nvSpPr>
      <dsp:spPr>
        <a:xfrm>
          <a:off x="836323" y="2718736"/>
          <a:ext cx="10212676" cy="72408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633" tIns="76633" rIns="76633" bIns="76633" numCol="1" spcCol="1270" anchor="ctr" anchorCtr="0">
          <a:noAutofit/>
        </a:bodyPr>
        <a:lstStyle/>
        <a:p>
          <a:pPr marL="0" lvl="0" indent="0" algn="l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800" kern="1200"/>
            <a:t>Manual translation of information using online softwares (deepl, google translate, etc) with high risk of errors.</a:t>
          </a:r>
          <a:endParaRPr lang="en-US" sz="1800" kern="1200"/>
        </a:p>
      </dsp:txBody>
      <dsp:txXfrm>
        <a:off x="836323" y="2718736"/>
        <a:ext cx="10212676" cy="724089"/>
      </dsp:txXfrm>
    </dsp:sp>
    <dsp:sp modelId="{E3615931-B0A9-48D4-A289-51ABE2715910}">
      <dsp:nvSpPr>
        <dsp:cNvPr id="0" name=""/>
        <dsp:cNvSpPr/>
      </dsp:nvSpPr>
      <dsp:spPr>
        <a:xfrm>
          <a:off x="0" y="3623848"/>
          <a:ext cx="11049000" cy="724089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7B2A802-4D28-49E6-A0C9-294E28EFED9F}">
      <dsp:nvSpPr>
        <dsp:cNvPr id="0" name=""/>
        <dsp:cNvSpPr/>
      </dsp:nvSpPr>
      <dsp:spPr>
        <a:xfrm>
          <a:off x="219037" y="3786768"/>
          <a:ext cx="398249" cy="398249"/>
        </a:xfrm>
        <a:prstGeom prst="rect">
          <a:avLst/>
        </a:prstGeom>
        <a:blipFill>
          <a:blip xmlns:r="http://schemas.openxmlformats.org/officeDocument/2006/relationships"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CFE4302-2EA5-493F-A8F8-0829980BF0D8}">
      <dsp:nvSpPr>
        <dsp:cNvPr id="0" name=""/>
        <dsp:cNvSpPr/>
      </dsp:nvSpPr>
      <dsp:spPr>
        <a:xfrm>
          <a:off x="836323" y="3623848"/>
          <a:ext cx="10212676" cy="72408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633" tIns="76633" rIns="76633" bIns="76633" numCol="1" spcCol="1270" anchor="ctr" anchorCtr="0">
          <a:noAutofit/>
        </a:bodyPr>
        <a:lstStyle/>
        <a:p>
          <a:pPr marL="0" lvl="0" indent="0" algn="l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800" kern="1200"/>
            <a:t>Lengthy and cumbersome process.</a:t>
          </a:r>
          <a:endParaRPr lang="en-US" sz="1800" kern="1200"/>
        </a:p>
      </dsp:txBody>
      <dsp:txXfrm>
        <a:off x="836323" y="3623848"/>
        <a:ext cx="10212676" cy="72408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E713D8C-F77B-C74E-849D-46FE75785695}">
      <dsp:nvSpPr>
        <dsp:cNvPr id="0" name=""/>
        <dsp:cNvSpPr/>
      </dsp:nvSpPr>
      <dsp:spPr>
        <a:xfrm>
          <a:off x="2486293" y="1608404"/>
          <a:ext cx="541127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541127" y="45720"/>
              </a:lnTo>
            </a:path>
          </a:pathLst>
        </a:custGeom>
        <a:noFill/>
        <a:ln w="63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2742563" y="1651265"/>
        <a:ext cx="28586" cy="5717"/>
      </dsp:txXfrm>
    </dsp:sp>
    <dsp:sp modelId="{B0545E1B-407A-694E-B91A-8C06EFE82009}">
      <dsp:nvSpPr>
        <dsp:cNvPr id="0" name=""/>
        <dsp:cNvSpPr/>
      </dsp:nvSpPr>
      <dsp:spPr>
        <a:xfrm>
          <a:off x="2320" y="908392"/>
          <a:ext cx="2485772" cy="1491463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1805" tIns="127856" rIns="121805" bIns="127856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800" b="1" kern="1200" dirty="0"/>
            <a:t>Software development – web-based or App / offline capacity? </a:t>
          </a:r>
          <a:endParaRPr lang="en-US" sz="1800" b="1" kern="1200" dirty="0"/>
        </a:p>
      </dsp:txBody>
      <dsp:txXfrm>
        <a:off x="2320" y="908392"/>
        <a:ext cx="2485772" cy="1491463"/>
      </dsp:txXfrm>
    </dsp:sp>
    <dsp:sp modelId="{61BC283E-EA37-EB42-8B4F-2D560BA07608}">
      <dsp:nvSpPr>
        <dsp:cNvPr id="0" name=""/>
        <dsp:cNvSpPr/>
      </dsp:nvSpPr>
      <dsp:spPr>
        <a:xfrm>
          <a:off x="5543793" y="1608404"/>
          <a:ext cx="541127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541127" y="45720"/>
              </a:lnTo>
            </a:path>
          </a:pathLst>
        </a:custGeom>
        <a:noFill/>
        <a:ln w="6350" cap="flat" cmpd="sng" algn="ctr">
          <a:solidFill>
            <a:schemeClr val="accent3">
              <a:hueOff val="451767"/>
              <a:satOff val="16667"/>
              <a:lumOff val="-2451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5800063" y="1651265"/>
        <a:ext cx="28586" cy="5717"/>
      </dsp:txXfrm>
    </dsp:sp>
    <dsp:sp modelId="{F7338049-2789-2340-A31A-D09EBAD0B922}">
      <dsp:nvSpPr>
        <dsp:cNvPr id="0" name=""/>
        <dsp:cNvSpPr/>
      </dsp:nvSpPr>
      <dsp:spPr>
        <a:xfrm>
          <a:off x="3059820" y="908392"/>
          <a:ext cx="2485772" cy="1491463"/>
        </a:xfrm>
        <a:prstGeom prst="rect">
          <a:avLst/>
        </a:prstGeom>
        <a:solidFill>
          <a:schemeClr val="accent3">
            <a:hueOff val="387228"/>
            <a:satOff val="14286"/>
            <a:lumOff val="-2101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1805" tIns="127856" rIns="121805" bIns="127856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800" kern="1200"/>
            <a:t>Storage of all national vaccination schedules / regularly updated </a:t>
          </a:r>
          <a:endParaRPr lang="en-US" sz="1800" kern="1200"/>
        </a:p>
      </dsp:txBody>
      <dsp:txXfrm>
        <a:off x="3059820" y="908392"/>
        <a:ext cx="2485772" cy="1491463"/>
      </dsp:txXfrm>
    </dsp:sp>
    <dsp:sp modelId="{85022DDD-1180-8F44-8CFB-554EF13ECED6}">
      <dsp:nvSpPr>
        <dsp:cNvPr id="0" name=""/>
        <dsp:cNvSpPr/>
      </dsp:nvSpPr>
      <dsp:spPr>
        <a:xfrm>
          <a:off x="8601293" y="1608404"/>
          <a:ext cx="541127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541127" y="45720"/>
              </a:lnTo>
            </a:path>
          </a:pathLst>
        </a:custGeom>
        <a:noFill/>
        <a:ln w="6350" cap="flat" cmpd="sng" algn="ctr">
          <a:solidFill>
            <a:schemeClr val="accent3">
              <a:hueOff val="903533"/>
              <a:satOff val="33333"/>
              <a:lumOff val="-4902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8857563" y="1651265"/>
        <a:ext cx="28586" cy="5717"/>
      </dsp:txXfrm>
    </dsp:sp>
    <dsp:sp modelId="{99C2A3E2-933F-BA43-BCE9-BD92F6C45E61}">
      <dsp:nvSpPr>
        <dsp:cNvPr id="0" name=""/>
        <dsp:cNvSpPr/>
      </dsp:nvSpPr>
      <dsp:spPr>
        <a:xfrm>
          <a:off x="6117320" y="908392"/>
          <a:ext cx="2485772" cy="1491463"/>
        </a:xfrm>
        <a:prstGeom prst="rect">
          <a:avLst/>
        </a:prstGeom>
        <a:solidFill>
          <a:schemeClr val="accent3">
            <a:hueOff val="774457"/>
            <a:satOff val="28571"/>
            <a:lumOff val="-4202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1805" tIns="127856" rIns="121805" bIns="127856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800" kern="1200" dirty="0"/>
            <a:t>Able to read / interpret paper and digital vaccination cards / records </a:t>
          </a:r>
          <a:endParaRPr lang="en-US" sz="1800" kern="1200" dirty="0"/>
        </a:p>
      </dsp:txBody>
      <dsp:txXfrm>
        <a:off x="6117320" y="908392"/>
        <a:ext cx="2485772" cy="1491463"/>
      </dsp:txXfrm>
    </dsp:sp>
    <dsp:sp modelId="{36543A78-C51D-0C49-B917-C5A4A6E04D4D}">
      <dsp:nvSpPr>
        <dsp:cNvPr id="0" name=""/>
        <dsp:cNvSpPr/>
      </dsp:nvSpPr>
      <dsp:spPr>
        <a:xfrm>
          <a:off x="1245206" y="2398056"/>
          <a:ext cx="9172500" cy="541127"/>
        </a:xfrm>
        <a:custGeom>
          <a:avLst/>
          <a:gdLst/>
          <a:ahLst/>
          <a:cxnLst/>
          <a:rect l="0" t="0" r="0" b="0"/>
          <a:pathLst>
            <a:path>
              <a:moveTo>
                <a:pt x="9172500" y="0"/>
              </a:moveTo>
              <a:lnTo>
                <a:pt x="9172500" y="287663"/>
              </a:lnTo>
              <a:lnTo>
                <a:pt x="0" y="287663"/>
              </a:lnTo>
              <a:lnTo>
                <a:pt x="0" y="541127"/>
              </a:lnTo>
            </a:path>
          </a:pathLst>
        </a:custGeom>
        <a:noFill/>
        <a:ln w="6350" cap="flat" cmpd="sng" algn="ctr">
          <a:solidFill>
            <a:schemeClr val="accent3">
              <a:hueOff val="1355300"/>
              <a:satOff val="50000"/>
              <a:lumOff val="-7353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5601699" y="2665761"/>
        <a:ext cx="459515" cy="5717"/>
      </dsp:txXfrm>
    </dsp:sp>
    <dsp:sp modelId="{BE85783A-AEAC-E843-9D4A-B33F42DFAAD6}">
      <dsp:nvSpPr>
        <dsp:cNvPr id="0" name=""/>
        <dsp:cNvSpPr/>
      </dsp:nvSpPr>
      <dsp:spPr>
        <a:xfrm>
          <a:off x="9174820" y="908392"/>
          <a:ext cx="2485772" cy="1491463"/>
        </a:xfrm>
        <a:prstGeom prst="rect">
          <a:avLst/>
        </a:prstGeom>
        <a:solidFill>
          <a:schemeClr val="accent3">
            <a:hueOff val="1161685"/>
            <a:satOff val="42857"/>
            <a:lumOff val="-6303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1805" tIns="127856" rIns="121805" bIns="127856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800" kern="1200" dirty="0"/>
            <a:t>GDPI compliant for data protection &amp; security </a:t>
          </a:r>
          <a:endParaRPr lang="en-US" sz="1800" kern="1200" dirty="0"/>
        </a:p>
      </dsp:txBody>
      <dsp:txXfrm>
        <a:off x="9174820" y="908392"/>
        <a:ext cx="2485772" cy="1491463"/>
      </dsp:txXfrm>
    </dsp:sp>
    <dsp:sp modelId="{0BE1D195-2207-3F48-B01E-872E1734D157}">
      <dsp:nvSpPr>
        <dsp:cNvPr id="0" name=""/>
        <dsp:cNvSpPr/>
      </dsp:nvSpPr>
      <dsp:spPr>
        <a:xfrm>
          <a:off x="2486293" y="3671595"/>
          <a:ext cx="541127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541127" y="45720"/>
              </a:lnTo>
            </a:path>
          </a:pathLst>
        </a:custGeom>
        <a:noFill/>
        <a:ln w="6350" cap="flat" cmpd="sng" algn="ctr">
          <a:solidFill>
            <a:schemeClr val="accent3">
              <a:hueOff val="1807066"/>
              <a:satOff val="66667"/>
              <a:lumOff val="-9804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2742563" y="3714456"/>
        <a:ext cx="28586" cy="5717"/>
      </dsp:txXfrm>
    </dsp:sp>
    <dsp:sp modelId="{E651F7BC-0F52-7249-AE6C-BF01AA3C08A2}">
      <dsp:nvSpPr>
        <dsp:cNvPr id="0" name=""/>
        <dsp:cNvSpPr/>
      </dsp:nvSpPr>
      <dsp:spPr>
        <a:xfrm>
          <a:off x="2320" y="2971583"/>
          <a:ext cx="2485772" cy="1491463"/>
        </a:xfrm>
        <a:prstGeom prst="rect">
          <a:avLst/>
        </a:prstGeom>
        <a:solidFill>
          <a:schemeClr val="accent3">
            <a:hueOff val="1548914"/>
            <a:satOff val="57143"/>
            <a:lumOff val="-8403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1805" tIns="127856" rIns="121805" bIns="127856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800" kern="1200" dirty="0"/>
            <a:t>Compatibility with translation </a:t>
          </a:r>
          <a:r>
            <a:rPr lang="en-AU" sz="1800" kern="1200" dirty="0" err="1"/>
            <a:t>softwares</a:t>
          </a:r>
          <a:r>
            <a:rPr lang="en-AU" sz="1800" kern="1200" dirty="0"/>
            <a:t> or online tools </a:t>
          </a:r>
          <a:endParaRPr lang="en-US" sz="1800" kern="1200" dirty="0"/>
        </a:p>
      </dsp:txBody>
      <dsp:txXfrm>
        <a:off x="2320" y="2971583"/>
        <a:ext cx="2485772" cy="1491463"/>
      </dsp:txXfrm>
    </dsp:sp>
    <dsp:sp modelId="{E876246C-D03B-6046-AC37-F6294B49B879}">
      <dsp:nvSpPr>
        <dsp:cNvPr id="0" name=""/>
        <dsp:cNvSpPr/>
      </dsp:nvSpPr>
      <dsp:spPr>
        <a:xfrm>
          <a:off x="5543793" y="3671595"/>
          <a:ext cx="541127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541127" y="45720"/>
              </a:lnTo>
            </a:path>
          </a:pathLst>
        </a:custGeom>
        <a:noFill/>
        <a:ln w="6350" cap="flat" cmpd="sng" algn="ctr">
          <a:solidFill>
            <a:schemeClr val="accent3">
              <a:hueOff val="2258833"/>
              <a:satOff val="83333"/>
              <a:lumOff val="-12255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5800063" y="3714456"/>
        <a:ext cx="28586" cy="5717"/>
      </dsp:txXfrm>
    </dsp:sp>
    <dsp:sp modelId="{9785B8C2-9791-DE46-91BC-4BF2837D0B9D}">
      <dsp:nvSpPr>
        <dsp:cNvPr id="0" name=""/>
        <dsp:cNvSpPr/>
      </dsp:nvSpPr>
      <dsp:spPr>
        <a:xfrm>
          <a:off x="3059820" y="2971583"/>
          <a:ext cx="2485772" cy="1491463"/>
        </a:xfrm>
        <a:prstGeom prst="rect">
          <a:avLst/>
        </a:prstGeom>
        <a:solidFill>
          <a:schemeClr val="accent3">
            <a:hueOff val="1936142"/>
            <a:satOff val="71429"/>
            <a:lumOff val="-10504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1805" tIns="127856" rIns="121805" bIns="127856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800" kern="1200"/>
            <a:t>Easy to expert / convert to pdfs / mail </a:t>
          </a:r>
          <a:endParaRPr lang="en-US" sz="1800" kern="1200"/>
        </a:p>
      </dsp:txBody>
      <dsp:txXfrm>
        <a:off x="3059820" y="2971583"/>
        <a:ext cx="2485772" cy="1491463"/>
      </dsp:txXfrm>
    </dsp:sp>
    <dsp:sp modelId="{B9EE6019-C357-EB41-86A5-C103B63B8DFB}">
      <dsp:nvSpPr>
        <dsp:cNvPr id="0" name=""/>
        <dsp:cNvSpPr/>
      </dsp:nvSpPr>
      <dsp:spPr>
        <a:xfrm>
          <a:off x="8601293" y="3671595"/>
          <a:ext cx="541127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541127" y="45720"/>
              </a:lnTo>
            </a:path>
          </a:pathLst>
        </a:custGeom>
        <a:noFill/>
        <a:ln w="6350" cap="flat" cmpd="sng" algn="ctr">
          <a:solidFill>
            <a:schemeClr val="accent3">
              <a:hueOff val="2710599"/>
              <a:satOff val="100000"/>
              <a:lumOff val="-14706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8857563" y="3714456"/>
        <a:ext cx="28586" cy="5717"/>
      </dsp:txXfrm>
    </dsp:sp>
    <dsp:sp modelId="{744F6BFF-8D20-6948-8066-3D7F5181FC21}">
      <dsp:nvSpPr>
        <dsp:cNvPr id="0" name=""/>
        <dsp:cNvSpPr/>
      </dsp:nvSpPr>
      <dsp:spPr>
        <a:xfrm>
          <a:off x="6117320" y="2971583"/>
          <a:ext cx="2485772" cy="1491463"/>
        </a:xfrm>
        <a:prstGeom prst="rect">
          <a:avLst/>
        </a:prstGeom>
        <a:solidFill>
          <a:schemeClr val="accent3">
            <a:hueOff val="2323371"/>
            <a:satOff val="85714"/>
            <a:lumOff val="-12605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1805" tIns="127856" rIns="121805" bIns="127856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800" kern="1200" dirty="0"/>
            <a:t>Country comparison: origin, transit &amp; destination schedules</a:t>
          </a:r>
          <a:endParaRPr lang="en-US" sz="1800" kern="1200" dirty="0"/>
        </a:p>
      </dsp:txBody>
      <dsp:txXfrm>
        <a:off x="6117320" y="2971583"/>
        <a:ext cx="2485772" cy="1491463"/>
      </dsp:txXfrm>
    </dsp:sp>
    <dsp:sp modelId="{CC9EB9B3-B51E-BB4B-9712-42C541217094}">
      <dsp:nvSpPr>
        <dsp:cNvPr id="0" name=""/>
        <dsp:cNvSpPr/>
      </dsp:nvSpPr>
      <dsp:spPr>
        <a:xfrm>
          <a:off x="9174820" y="2971583"/>
          <a:ext cx="2485772" cy="1491463"/>
        </a:xfrm>
        <a:prstGeom prst="rect">
          <a:avLst/>
        </a:prstGeom>
        <a:solidFill>
          <a:schemeClr val="accent3">
            <a:hueOff val="2710599"/>
            <a:satOff val="100000"/>
            <a:lumOff val="-14706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1805" tIns="127856" rIns="121805" bIns="127856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800" kern="1200" dirty="0"/>
            <a:t>Able to adjust vaccine recommendations according to patient and vaccines availability</a:t>
          </a:r>
          <a:endParaRPr lang="en-US" sz="1800" kern="1200" dirty="0"/>
        </a:p>
      </dsp:txBody>
      <dsp:txXfrm>
        <a:off x="9174820" y="2971583"/>
        <a:ext cx="2485772" cy="149146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16/7/layout/RepeatingBendingProcessNew">
  <dgm:title val="Repeating Bending Process New"/>
  <dgm:desc val=""/>
  <dgm:catLst>
    <dgm:cat type="process" pri="5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bkpt" val="endCnv"/>
        </dgm:alg>
      </dgm:if>
      <dgm:else name="Name3">
        <dgm:alg type="snake">
          <dgm:param type="grDir" val="tR"/>
          <dgm:param type="flowDir" val="row"/>
          <dgm:param type="contDir" val="same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23"/>
      <dgm:constr type="sp" refType="w" refFor="ch" refForName="sibTrans" op="equ"/>
      <dgm:constr type="userB" for="des" forName="connectorText" refType="sp"/>
      <dgm:constr type="primFontSz" for="ch" ptType="node" op="equ" val="65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 fact="0.6"/>
          <dgm:constr type="tMarg" refType="h" fact="0.243"/>
          <dgm:constr type="bMarg" refType="h" fact="0.243"/>
          <dgm:constr type="lMarg" refType="w" fact="0.1389"/>
          <dgm:constr type="rMarg" refType="w" fact="0.1389"/>
        </dgm:constrLst>
        <dgm:ruleLst>
          <dgm:rule type="primFontSz" val="12" fact="NaN" max="NaN"/>
        </dgm:ruleLst>
      </dgm:layoutNode>
      <dgm:forEach name="sibTransForEach" axis="followSib" ptType="sibTrans" cnt="1">
        <dgm:layoutNode name="sibTrans">
          <dgm:choose name="Name4">
            <dgm:if name="Name5" axis="self" func="var" arg="dir" op="equ" val="norm">
              <dgm:alg type="conn">
                <dgm:param type="connRout" val="bend"/>
                <dgm:param type="dim" val="1D"/>
                <dgm:param type="begPts" val="midR bCtr"/>
                <dgm:param type="endPts" val="midL tCtr"/>
              </dgm:alg>
            </dgm:if>
            <dgm:else name="Name6">
              <dgm:alg type="conn">
                <dgm:param type="connRout" val="bend"/>
                <dgm:param type="dim" val="1D"/>
                <dgm:param type="begPts" val="midL bCtr"/>
                <dgm:param type="endPts" val="midR tCt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 val="-0.05"/>
            <dgm:constr type="endPad" val="0.9"/>
            <dgm:constr type="userA" for="ch" ref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userA"/>
              <dgm:constr type="userB"/>
              <dgm:constr type="w" refType="userA" fact="0.05"/>
              <dgm:constr type="h" refType="userB" fact="0.01"/>
              <dgm:constr type="lMarg" val="1"/>
              <dgm:constr type="rMarg" val="1"/>
              <dgm:constr type="tMarg"/>
              <dgm:constr type="bMarg"/>
            </dgm:constrLst>
            <dgm:ruleLst>
              <dgm:rule type="w" val="NaN" fact="0.6" max="NaN"/>
              <dgm:rule type="h" val="NaN" fact="0.6" max="NaN"/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FD60AD-4B7F-F444-ADF5-5E14F38C075D}" type="datetimeFigureOut">
              <a:rPr lang="en-AU" smtClean="0"/>
              <a:t>11/10/23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B63C8E-A498-CE4E-A121-50FC617F671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9794689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5B63C8E-A498-CE4E-A121-50FC617F671D}" type="slidenum">
              <a:rPr lang="en-AU" smtClean="0"/>
              <a:t>1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226252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7778ED-EB69-D25E-3C0C-1E91BD31D5C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AU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47E7875-E655-3572-839D-B0DDDEE3599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1C614C-09C0-6E58-9BA0-DD301AA822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CD3FD-BE54-4400-942B-C6C15AA73DFD}" type="datetimeFigureOut">
              <a:rPr lang="en-US" smtClean="0"/>
              <a:t>10/11/23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166C7-3137-B53A-A2EC-C7B5EE99E3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662AEA-339C-0478-52FE-C432C6AE9A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0CD32-A6C8-4BA5-B3DF-D8325E32CA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25104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1D14EB-1E29-6ADF-E624-AF585301EA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A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65004E5-D3DF-E22E-A0C9-BD4C34A9173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67E557-6287-88C7-1A71-041CBC802F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CD3FD-BE54-4400-942B-C6C15AA73DFD}" type="datetimeFigureOut">
              <a:rPr lang="en-US" smtClean="0"/>
              <a:t>10/11/23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8F66AA-1B5E-4805-A86A-BA6416A4F3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70B693-BE21-56E7-0C7B-335812BD29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0CD32-A6C8-4BA5-B3DF-D8325E32CA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00842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7A98900-A567-0232-6DEB-83ED3352508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A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1DC6716-CB1C-D9EC-2FAC-6920E7A53F9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978024-8F43-CF69-BDD6-9BC2A2D805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CD3FD-BE54-4400-942B-C6C15AA73DFD}" type="datetimeFigureOut">
              <a:rPr lang="en-US" smtClean="0"/>
              <a:t>10/11/23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B7FFDE-5BFD-C640-958B-6A906641DF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D109ED-4E0F-6328-877B-234B3E4A93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0CD32-A6C8-4BA5-B3DF-D8325E32CA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10946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F898E3-C665-BCC7-2184-765C786A19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12088E-FD56-61B2-FD9A-1BC40CB748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2BC1C5-A633-A5B4-2AA1-76A0CE421A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CD3FD-BE54-4400-942B-C6C15AA73DFD}" type="datetimeFigureOut">
              <a:rPr lang="en-US" smtClean="0"/>
              <a:t>10/11/23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A27CC1-DB59-8CF6-8B2D-65FC6CD97E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77A29A-AEA0-D841-3C75-653614CC0E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0CD32-A6C8-4BA5-B3DF-D8325E32CA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44230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B96D60-A041-BC46-B6DA-928983B665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1BBA400-939C-7413-310C-8BD46A24415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693ED4-321F-A688-F1EE-1DA851F357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CD3FD-BE54-4400-942B-C6C15AA73DFD}" type="datetimeFigureOut">
              <a:rPr lang="en-US" smtClean="0"/>
              <a:t>10/11/23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180236-C821-C7C9-8A2B-ABDCC5BF79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309AA3-F38C-27FF-39AC-83B09588E8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0CD32-A6C8-4BA5-B3DF-D8325E32CA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0213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8F2771-3ED3-8522-4C98-08C90C91E8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AB6ED3-B5A3-BD71-23F4-7278C2EEE88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U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CD7AD52-3E20-E744-0039-11224578DD3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U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CA4A8E9-CF48-5195-7D69-A5C7BE2F80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CD3FD-BE54-4400-942B-C6C15AA73DFD}" type="datetimeFigureOut">
              <a:rPr lang="en-US" smtClean="0"/>
              <a:t>10/11/23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ABB9A15-D292-F2C9-1B3C-73112ADE76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A841A4F-EE77-D4E2-7E9F-72C9D28C39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0CD32-A6C8-4BA5-B3DF-D8325E32CA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21022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6B1D0F-33A7-F07C-22FB-7D2B23E5E3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3B1C25-1C1F-30EF-71DC-E8910F96EF0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C9ECBED-AFAF-CF5A-248B-DD58A7BCD6A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U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29ABC73-366F-0D01-2F71-638547AAB2C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8C8FF0E-E608-7F19-1CDC-99DB3237B14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U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18FA5CD-9EC5-A33E-2DD5-5176C5B6F6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CD3FD-BE54-4400-942B-C6C15AA73DFD}" type="datetimeFigureOut">
              <a:rPr lang="en-US" smtClean="0"/>
              <a:t>10/11/23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A94088B-2C9F-552C-8F55-7C3F9FFD46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671CB54-5FAF-C4CE-21DA-1562AD4418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0CD32-A6C8-4BA5-B3DF-D8325E32CA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82651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88A06E-B50F-E3A1-1408-651D43EC5E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AU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FC6770B-A2B5-E00B-B47E-824C29DDED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CD3FD-BE54-4400-942B-C6C15AA73DFD}" type="datetimeFigureOut">
              <a:rPr lang="en-US" smtClean="0"/>
              <a:t>10/11/23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FCD8431-EC5D-088D-6D6A-DF6479F1BC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215F137-8D61-0E08-78F8-C806CA20AE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0CD32-A6C8-4BA5-B3DF-D8325E32CA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21552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1FE8528-1570-8F17-1F11-FCD8140875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CD3FD-BE54-4400-942B-C6C15AA73DFD}" type="datetimeFigureOut">
              <a:rPr lang="en-US" smtClean="0"/>
              <a:t>10/11/23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5169D23-3A44-1118-CADA-1C848A584A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973A86-EBDB-5810-6B32-56DD985EE2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0CD32-A6C8-4BA5-B3DF-D8325E32CA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37066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1891A3-0D62-AF7F-F05E-C08BBFD709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BC7201-8FCA-EC83-47BE-1E7175C35A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7A2F48D-AA5C-4F24-13DE-BA9789311F0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5705E7C-B973-CF59-6E92-EB0E1903D6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CD3FD-BE54-4400-942B-C6C15AA73DFD}" type="datetimeFigureOut">
              <a:rPr lang="en-US" smtClean="0"/>
              <a:t>10/11/23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576B81-09A2-7E5B-4A5E-9AC2E55813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0E838FE-370A-31E1-404D-1D9C71CBDA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0CD32-A6C8-4BA5-B3DF-D8325E32CA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97696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145732-2A33-85B8-CDF5-CD91840D61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AU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3987E10-05B8-23A8-42A7-1320AA2AFA8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7D0EC30-64D2-5D39-475E-2582094BF95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0651BDF-0E9A-FEBA-3764-8C681A49E2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CD3FD-BE54-4400-942B-C6C15AA73DFD}" type="datetimeFigureOut">
              <a:rPr lang="en-US" smtClean="0"/>
              <a:t>10/11/23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CCF40F4-2C75-6DF1-377D-B1BE443025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1C0A7F8-EF11-4F3B-216D-81CA08A637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0CD32-A6C8-4BA5-B3DF-D8325E32CA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16155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D298B08-39D6-4EA0-F8DC-BCA114C0C3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BCA9E7D-FC31-757F-5CF1-8310358E7D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676C85-6F37-8E36-6E47-A34792DEA27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7CD3FD-BE54-4400-942B-C6C15AA73DFD}" type="datetimeFigureOut">
              <a:rPr lang="en-US" smtClean="0"/>
              <a:t>10/11/23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85D244-8071-2D1F-F18A-ABC077386C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5154F6-550C-0251-1577-18B40B31682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C0CD32-A6C8-4BA5-B3DF-D8325E32CA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1218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7" r:id="rId2"/>
    <p:sldLayoutId id="2147483708" r:id="rId3"/>
    <p:sldLayoutId id="2147483709" r:id="rId4"/>
    <p:sldLayoutId id="2147483710" r:id="rId5"/>
    <p:sldLayoutId id="2147483711" r:id="rId6"/>
    <p:sldLayoutId id="2147483712" r:id="rId7"/>
    <p:sldLayoutId id="2147483713" r:id="rId8"/>
    <p:sldLayoutId id="2147483714" r:id="rId9"/>
    <p:sldLayoutId id="2147483715" r:id="rId10"/>
    <p:sldLayoutId id="214748371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hug.ch/enfants-ados/specialites-medicales-chirurgicales/soins-aux-enfants-migrantes-migrants" TargetMode="External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hug.ch/enfants-ados/specialites-medicales-chirurgicales/sante-ados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hyperlink" Target="https://pubmed.ncbi.nlm.nih.gov/28165878/" TargetMode="Externa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v.uk/government/publications/uk-and-international-immunisation-schedules-comparison-tool" TargetMode="External"/><Relationship Id="rId2" Type="http://schemas.openxmlformats.org/officeDocument/2006/relationships/hyperlink" Target="Table%20of%20contents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sciencedirect.com/science/article/pii/S2211335517300049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hyperlink" Target="https://www.internetadvisor.com/key-internet-statistics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6C8392-4F25-A5BA-6A3B-4697028536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61110" y="1241266"/>
            <a:ext cx="4089633" cy="3153753"/>
          </a:xfrm>
        </p:spPr>
        <p:txBody>
          <a:bodyPr vert="horz" lIns="91440" tIns="45720" rIns="91440" bIns="45720" rtlCol="0" anchor="b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4200" dirty="0">
                <a:solidFill>
                  <a:schemeClr val="tx2"/>
                </a:solidFill>
              </a:rPr>
              <a:t>GLOCAL VACCINATION CARD SMART MANAGER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D1D6132-F39C-E963-78B0-D28811F6373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61110" y="4591665"/>
            <a:ext cx="4089633" cy="1622322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>
                <a:solidFill>
                  <a:schemeClr val="accent1"/>
                </a:solidFill>
              </a:rPr>
              <a:t>GENEVA HEALTH FORUM (GHF)  CHALLENGE</a:t>
            </a:r>
          </a:p>
        </p:txBody>
      </p:sp>
      <p:pic>
        <p:nvPicPr>
          <p:cNvPr id="15" name="Picture 14" descr="Network connection abstract against a white background">
            <a:extLst>
              <a:ext uri="{FF2B5EF4-FFF2-40B4-BE49-F238E27FC236}">
                <a16:creationId xmlns:a16="http://schemas.microsoft.com/office/drawing/2014/main" id="{A255EB62-7F03-21B3-C180-3256D701CED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25928"/>
          <a:stretch/>
        </p:blipFill>
        <p:spPr>
          <a:xfrm>
            <a:off x="5120117" y="461681"/>
            <a:ext cx="6585549" cy="5934638"/>
          </a:xfrm>
          <a:custGeom>
            <a:avLst/>
            <a:gdLst/>
            <a:ahLst/>
            <a:cxnLst/>
            <a:rect l="l" t="t" r="r" b="b"/>
            <a:pathLst>
              <a:path w="6585549" h="5934638">
                <a:moveTo>
                  <a:pt x="225406" y="0"/>
                </a:moveTo>
                <a:lnTo>
                  <a:pt x="6585549" y="0"/>
                </a:lnTo>
                <a:lnTo>
                  <a:pt x="6585549" y="5934638"/>
                </a:lnTo>
                <a:lnTo>
                  <a:pt x="226600" y="5934638"/>
                </a:lnTo>
                <a:lnTo>
                  <a:pt x="214529" y="5856373"/>
                </a:lnTo>
                <a:lnTo>
                  <a:pt x="203238" y="5780097"/>
                </a:lnTo>
                <a:lnTo>
                  <a:pt x="191320" y="5689292"/>
                </a:lnTo>
                <a:lnTo>
                  <a:pt x="177049" y="5581536"/>
                </a:lnTo>
                <a:lnTo>
                  <a:pt x="161995" y="5462279"/>
                </a:lnTo>
                <a:lnTo>
                  <a:pt x="146156" y="5327888"/>
                </a:lnTo>
                <a:lnTo>
                  <a:pt x="129376" y="5181389"/>
                </a:lnTo>
                <a:lnTo>
                  <a:pt x="112596" y="5022177"/>
                </a:lnTo>
                <a:lnTo>
                  <a:pt x="95503" y="4852675"/>
                </a:lnTo>
                <a:lnTo>
                  <a:pt x="79664" y="4669854"/>
                </a:lnTo>
                <a:lnTo>
                  <a:pt x="64453" y="4478558"/>
                </a:lnTo>
                <a:lnTo>
                  <a:pt x="50652" y="4276365"/>
                </a:lnTo>
                <a:lnTo>
                  <a:pt x="37480" y="4065697"/>
                </a:lnTo>
                <a:lnTo>
                  <a:pt x="25091" y="3845949"/>
                </a:lnTo>
                <a:lnTo>
                  <a:pt x="20700" y="3733351"/>
                </a:lnTo>
                <a:lnTo>
                  <a:pt x="15838" y="3618331"/>
                </a:lnTo>
                <a:lnTo>
                  <a:pt x="11291" y="3501495"/>
                </a:lnTo>
                <a:lnTo>
                  <a:pt x="8311" y="3384054"/>
                </a:lnTo>
                <a:lnTo>
                  <a:pt x="5645" y="3264191"/>
                </a:lnTo>
                <a:lnTo>
                  <a:pt x="2822" y="3143118"/>
                </a:lnTo>
                <a:lnTo>
                  <a:pt x="941" y="3019623"/>
                </a:lnTo>
                <a:lnTo>
                  <a:pt x="941" y="2894918"/>
                </a:lnTo>
                <a:lnTo>
                  <a:pt x="0" y="2769001"/>
                </a:lnTo>
                <a:lnTo>
                  <a:pt x="941" y="2641874"/>
                </a:lnTo>
                <a:lnTo>
                  <a:pt x="2822" y="2512931"/>
                </a:lnTo>
                <a:lnTo>
                  <a:pt x="4547" y="2383988"/>
                </a:lnTo>
                <a:lnTo>
                  <a:pt x="8311" y="2253229"/>
                </a:lnTo>
                <a:lnTo>
                  <a:pt x="12232" y="2121259"/>
                </a:lnTo>
                <a:lnTo>
                  <a:pt x="16779" y="1989289"/>
                </a:lnTo>
                <a:lnTo>
                  <a:pt x="23209" y="1856108"/>
                </a:lnTo>
                <a:lnTo>
                  <a:pt x="30893" y="1721716"/>
                </a:lnTo>
                <a:lnTo>
                  <a:pt x="38264" y="1586720"/>
                </a:lnTo>
                <a:lnTo>
                  <a:pt x="47673" y="1451723"/>
                </a:lnTo>
                <a:lnTo>
                  <a:pt x="58964" y="1314910"/>
                </a:lnTo>
                <a:lnTo>
                  <a:pt x="70255" y="1179913"/>
                </a:lnTo>
                <a:lnTo>
                  <a:pt x="83271" y="1042495"/>
                </a:lnTo>
                <a:lnTo>
                  <a:pt x="97542" y="904471"/>
                </a:lnTo>
                <a:lnTo>
                  <a:pt x="112596" y="768263"/>
                </a:lnTo>
                <a:lnTo>
                  <a:pt x="130160" y="630240"/>
                </a:lnTo>
                <a:lnTo>
                  <a:pt x="148978" y="492821"/>
                </a:lnTo>
                <a:lnTo>
                  <a:pt x="167640" y="354798"/>
                </a:lnTo>
                <a:lnTo>
                  <a:pt x="189438" y="217380"/>
                </a:lnTo>
                <a:lnTo>
                  <a:pt x="211706" y="80567"/>
                </a:lnTo>
                <a:close/>
              </a:path>
            </a:pathLst>
          </a:cu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FA0D306-6633-0AA8-AFD1-F6B9CD55AFC2}"/>
              </a:ext>
            </a:extLst>
          </p:cNvPr>
          <p:cNvSpPr txBox="1"/>
          <p:nvPr/>
        </p:nvSpPr>
        <p:spPr>
          <a:xfrm>
            <a:off x="128284" y="5966064"/>
            <a:ext cx="8152360" cy="7232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AU" dirty="0"/>
              <a:t>DANIEL MARTINEZ GARCIA / ANIK PATEL </a:t>
            </a:r>
          </a:p>
          <a:p>
            <a:pPr>
              <a:spcAft>
                <a:spcPts val="600"/>
              </a:spcAft>
            </a:pPr>
            <a:r>
              <a:rPr lang="en-AU" dirty="0"/>
              <a:t>GLOBAL SOCIETY OF HUMANITARIAN PAEDIATRICS – GENEVA UNIVERSITY HOSPITALS </a:t>
            </a:r>
          </a:p>
        </p:txBody>
      </p:sp>
    </p:spTree>
    <p:extLst>
      <p:ext uri="{BB962C8B-B14F-4D97-AF65-F5344CB8AC3E}">
        <p14:creationId xmlns:p14="http://schemas.microsoft.com/office/powerpoint/2010/main" val="68651762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9228552E-C8B1-4A80-8448-0787CE0FC7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EDA19643-F004-881D-AA64-90292CBE173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35000"/>
          </a:blip>
          <a:srcRect t="15413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5BCAB52-4345-8936-F100-B98290DB9D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21808"/>
          </a:xfrm>
        </p:spPr>
        <p:txBody>
          <a:bodyPr>
            <a:normAutofit/>
          </a:bodyPr>
          <a:lstStyle/>
          <a:p>
            <a:pPr algn="ctr"/>
            <a:r>
              <a:rPr lang="en-AU" dirty="0">
                <a:solidFill>
                  <a:srgbClr val="FFFFFF"/>
                </a:solidFill>
              </a:rPr>
              <a:t>AI TECHNOLOGY FOR THE GOOD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F92A7EDD-2329-7F90-9C22-104C3EB59DD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90600422"/>
              </p:ext>
            </p:extLst>
          </p:nvPr>
        </p:nvGraphicFramePr>
        <p:xfrm>
          <a:off x="258792" y="1121434"/>
          <a:ext cx="11662914" cy="53714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03576931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4" name="Slide Background">
            <a:extLst>
              <a:ext uri="{FF2B5EF4-FFF2-40B4-BE49-F238E27FC236}">
                <a16:creationId xmlns:a16="http://schemas.microsoft.com/office/drawing/2014/main" id="{9F7D5CDA-D291-4307-BF55-1381FED2963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 descr="Metallic spheres connected in mesh">
            <a:extLst>
              <a:ext uri="{FF2B5EF4-FFF2-40B4-BE49-F238E27FC236}">
                <a16:creationId xmlns:a16="http://schemas.microsoft.com/office/drawing/2014/main" id="{BDFA5CBE-F683-8A75-FB70-E2E93C36540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9142" r="21592" b="-1"/>
          <a:stretch/>
        </p:blipFill>
        <p:spPr>
          <a:xfrm>
            <a:off x="6103027" y="10"/>
            <a:ext cx="6088971" cy="6857990"/>
          </a:xfrm>
          <a:prstGeom prst="rect">
            <a:avLst/>
          </a:prstGeom>
        </p:spPr>
      </p:pic>
      <p:sp useBgFill="1">
        <p:nvSpPr>
          <p:cNvPr id="16" name="Rectangle 15">
            <a:extLst>
              <a:ext uri="{FF2B5EF4-FFF2-40B4-BE49-F238E27FC236}">
                <a16:creationId xmlns:a16="http://schemas.microsoft.com/office/drawing/2014/main" id="{59B296B9-C5A5-4E4F-9B60-C907B5F146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6103025" cy="6858000"/>
          </a:xfrm>
          <a:prstGeom prst="rect">
            <a:avLst/>
          </a:prstGeom>
          <a:ln>
            <a:noFill/>
          </a:ln>
          <a:effectLst>
            <a:outerShdw blurRad="889000" dist="406400" dir="21540000" sx="90000" sy="90000" algn="t" rotWithShape="0">
              <a:srgbClr val="000000">
                <a:alpha val="2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D0300FD3-5AF1-6305-15FA-9078072672E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6103025" cy="2285995"/>
          </a:xfrm>
          <a:prstGeom prst="rect">
            <a:avLst/>
          </a:prstGeom>
          <a:ln>
            <a:noFill/>
          </a:ln>
          <a:effectLst>
            <a:outerShdw blurRad="254000" dist="127000" dir="5460000" sx="92000" sy="92000" algn="t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F06B8DF-91AD-D32E-04FD-938E20E89C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1801" y="328512"/>
            <a:ext cx="4778387" cy="1628970"/>
          </a:xfrm>
        </p:spPr>
        <p:txBody>
          <a:bodyPr anchor="ctr">
            <a:normAutofit/>
          </a:bodyPr>
          <a:lstStyle/>
          <a:p>
            <a:r>
              <a:rPr lang="en-AU" sz="4000" dirty="0"/>
              <a:t>PARTNERSHIP PROPOSED</a:t>
            </a:r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29A4B35F-7DAE-A419-3CE5-1C042EEC8E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509" y="1957482"/>
            <a:ext cx="5989492" cy="4572005"/>
          </a:xfrm>
        </p:spPr>
        <p:txBody>
          <a:bodyPr anchor="ctr">
            <a:normAutofit/>
          </a:bodyPr>
          <a:lstStyle/>
          <a:p>
            <a:r>
              <a:rPr lang="en-AU" sz="1800" dirty="0"/>
              <a:t>Collaboration with CERN and the Geneva University Paediatric Hospital – Migrant Child Health Clinic (SAMI) &amp; Youth Health Clinic (CASAA) : </a:t>
            </a:r>
          </a:p>
          <a:p>
            <a:pPr marL="0" indent="0">
              <a:buNone/>
            </a:pPr>
            <a:r>
              <a:rPr lang="en-AU" sz="1800" dirty="0">
                <a:hlinkClick r:id="rId3"/>
              </a:rPr>
              <a:t>- https://www.hug.ch/enfants-ados/specialites-medicales-chirurgicales/soins-aux-enfants-migrantes-migrants</a:t>
            </a:r>
            <a:r>
              <a:rPr lang="en-AU" sz="1800" dirty="0"/>
              <a:t> </a:t>
            </a:r>
          </a:p>
          <a:p>
            <a:pPr marL="0" indent="0">
              <a:buNone/>
            </a:pPr>
            <a:r>
              <a:rPr lang="en-AU" sz="1800" dirty="0">
                <a:hlinkClick r:id="rId4"/>
              </a:rPr>
              <a:t>- https://www.hug.ch/enfants-ados/specialites-medicales-chirurgicales/sante-ados</a:t>
            </a:r>
            <a:r>
              <a:rPr lang="en-AU" sz="1800" dirty="0"/>
              <a:t> </a:t>
            </a:r>
          </a:p>
          <a:p>
            <a:r>
              <a:rPr lang="en-AU" sz="1800" dirty="0"/>
              <a:t>Key partners: Geneva Health Forum, Geneva Digital Hub, Global Society of Humanitarian Paediatrics (GSHP) , Médecins sans Frontières (MSF)</a:t>
            </a:r>
          </a:p>
          <a:p>
            <a:endParaRPr lang="en-AU" sz="1800" dirty="0"/>
          </a:p>
          <a:p>
            <a:endParaRPr lang="en-AU" sz="1800" dirty="0"/>
          </a:p>
        </p:txBody>
      </p:sp>
    </p:spTree>
    <p:extLst>
      <p:ext uri="{BB962C8B-B14F-4D97-AF65-F5344CB8AC3E}">
        <p14:creationId xmlns:p14="http://schemas.microsoft.com/office/powerpoint/2010/main" val="22464453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225991-7F6C-35E0-84A3-DBAFDD96C3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227103"/>
            <a:ext cx="11658600" cy="980596"/>
          </a:xfrm>
        </p:spPr>
        <p:txBody>
          <a:bodyPr/>
          <a:lstStyle/>
          <a:p>
            <a:pPr algn="ctr"/>
            <a:r>
              <a:rPr lang="en-AU" dirty="0"/>
              <a:t>MIGRANT / REFUGEES VACCINATION</a:t>
            </a:r>
          </a:p>
        </p:txBody>
      </p:sp>
      <p:graphicFrame>
        <p:nvGraphicFramePr>
          <p:cNvPr id="7" name="Content Placeholder 2">
            <a:extLst>
              <a:ext uri="{FF2B5EF4-FFF2-40B4-BE49-F238E27FC236}">
                <a16:creationId xmlns:a16="http://schemas.microsoft.com/office/drawing/2014/main" id="{B5BD37B8-B82F-2A6C-BD16-702E1DCBD14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95069219"/>
              </p:ext>
            </p:extLst>
          </p:nvPr>
        </p:nvGraphicFramePr>
        <p:xfrm>
          <a:off x="209550" y="1431985"/>
          <a:ext cx="11850178" cy="48998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FEC0E53C-D407-8DFA-5349-E09790C59617}"/>
              </a:ext>
            </a:extLst>
          </p:cNvPr>
          <p:cNvSpPr txBox="1"/>
          <p:nvPr/>
        </p:nvSpPr>
        <p:spPr>
          <a:xfrm>
            <a:off x="3077114" y="6471865"/>
            <a:ext cx="611505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AU" dirty="0">
                <a:hlinkClick r:id="rId7"/>
              </a:rPr>
              <a:t>https://pubmed.ncbi.nlm.nih.gov/28165878/</a:t>
            </a:r>
            <a:r>
              <a:rPr lang="en-AU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1422829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3F3C4B-DDE0-9052-3FBD-47FA40FEEF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8940" y="365125"/>
            <a:ext cx="11654120" cy="1325563"/>
          </a:xfrm>
        </p:spPr>
        <p:txBody>
          <a:bodyPr/>
          <a:lstStyle/>
          <a:p>
            <a:pPr algn="ctr"/>
            <a:r>
              <a:rPr lang="en-AU" dirty="0"/>
              <a:t>PROBLEM 1: vaccine schedules compatibility / language </a:t>
            </a:r>
          </a:p>
        </p:txBody>
      </p:sp>
      <p:pic>
        <p:nvPicPr>
          <p:cNvPr id="5" name="Picture 4" descr="A vaccination schedule with orange people&#10;&#10;Description automatically generated">
            <a:extLst>
              <a:ext uri="{FF2B5EF4-FFF2-40B4-BE49-F238E27FC236}">
                <a16:creationId xmlns:a16="http://schemas.microsoft.com/office/drawing/2014/main" id="{B6A5441F-4C42-971C-21D9-88D6418362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8940" y="1436413"/>
            <a:ext cx="4681071" cy="4971297"/>
          </a:xfrm>
          <a:prstGeom prst="rect">
            <a:avLst/>
          </a:prstGeom>
        </p:spPr>
      </p:pic>
      <p:pic>
        <p:nvPicPr>
          <p:cNvPr id="7" name="Picture 6" descr="A chart with yellow circles and pink dots&#10;&#10;Description automatically generated with medium confidence">
            <a:extLst>
              <a:ext uri="{FF2B5EF4-FFF2-40B4-BE49-F238E27FC236}">
                <a16:creationId xmlns:a16="http://schemas.microsoft.com/office/drawing/2014/main" id="{C0752D57-2E26-98BE-572F-2856C1458CD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09131" y="1945593"/>
            <a:ext cx="5074024" cy="42072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02414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DDF27D-D7EC-E9C5-3A8D-AAAC1A6F87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	PROBLEM 2: DIGITALIZATION</a:t>
            </a:r>
          </a:p>
        </p:txBody>
      </p:sp>
      <p:pic>
        <p:nvPicPr>
          <p:cNvPr id="5" name="Content Placeholder 4" descr="A close up of a paper&#10;&#10;Description automatically generated">
            <a:extLst>
              <a:ext uri="{FF2B5EF4-FFF2-40B4-BE49-F238E27FC236}">
                <a16:creationId xmlns:a16="http://schemas.microsoft.com/office/drawing/2014/main" id="{7D2AD815-FBC5-DCBC-0BCF-5B34E417C1E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 rot="5400000">
            <a:off x="3146585" y="943946"/>
            <a:ext cx="5189810" cy="6175873"/>
          </a:xfrm>
        </p:spPr>
      </p:pic>
    </p:spTree>
    <p:extLst>
      <p:ext uri="{BB962C8B-B14F-4D97-AF65-F5344CB8AC3E}">
        <p14:creationId xmlns:p14="http://schemas.microsoft.com/office/powerpoint/2010/main" val="2585585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136677-ADC9-D6B4-6C1C-44CEE84A8A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CURRENT APPROACH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B2A65E05-AE4E-9B3D-FCF3-D03FE854B4F0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304800" y="1825625"/>
          <a:ext cx="110490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8308033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9F647E-BF87-E490-9412-C9CA283C45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69876"/>
            <a:ext cx="10515600" cy="978228"/>
          </a:xfrm>
        </p:spPr>
        <p:txBody>
          <a:bodyPr>
            <a:normAutofit fontScale="90000"/>
          </a:bodyPr>
          <a:lstStyle/>
          <a:p>
            <a:r>
              <a:rPr lang="en-AU" dirty="0"/>
              <a:t>PARTIAL SOLUTIONS: COUNTRY SPECIFIC COMPARISON TOOLS </a:t>
            </a: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8D79DDB4-F95A-1BA7-1C2F-795DD4884B0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3100441"/>
              </p:ext>
            </p:extLst>
          </p:nvPr>
        </p:nvGraphicFramePr>
        <p:xfrm>
          <a:off x="381000" y="1401763"/>
          <a:ext cx="9525065" cy="436053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765211">
                  <a:extLst>
                    <a:ext uri="{9D8B030D-6E8A-4147-A177-3AD203B41FA5}">
                      <a16:colId xmlns:a16="http://schemas.microsoft.com/office/drawing/2014/main" val="3761844229"/>
                    </a:ext>
                  </a:extLst>
                </a:gridCol>
                <a:gridCol w="337986">
                  <a:extLst>
                    <a:ext uri="{9D8B030D-6E8A-4147-A177-3AD203B41FA5}">
                      <a16:colId xmlns:a16="http://schemas.microsoft.com/office/drawing/2014/main" val="807312912"/>
                    </a:ext>
                  </a:extLst>
                </a:gridCol>
                <a:gridCol w="337986">
                  <a:extLst>
                    <a:ext uri="{9D8B030D-6E8A-4147-A177-3AD203B41FA5}">
                      <a16:colId xmlns:a16="http://schemas.microsoft.com/office/drawing/2014/main" val="2574985309"/>
                    </a:ext>
                  </a:extLst>
                </a:gridCol>
                <a:gridCol w="337986">
                  <a:extLst>
                    <a:ext uri="{9D8B030D-6E8A-4147-A177-3AD203B41FA5}">
                      <a16:colId xmlns:a16="http://schemas.microsoft.com/office/drawing/2014/main" val="3067957086"/>
                    </a:ext>
                  </a:extLst>
                </a:gridCol>
                <a:gridCol w="337986">
                  <a:extLst>
                    <a:ext uri="{9D8B030D-6E8A-4147-A177-3AD203B41FA5}">
                      <a16:colId xmlns:a16="http://schemas.microsoft.com/office/drawing/2014/main" val="1037805200"/>
                    </a:ext>
                  </a:extLst>
                </a:gridCol>
                <a:gridCol w="336450">
                  <a:extLst>
                    <a:ext uri="{9D8B030D-6E8A-4147-A177-3AD203B41FA5}">
                      <a16:colId xmlns:a16="http://schemas.microsoft.com/office/drawing/2014/main" val="9241171"/>
                    </a:ext>
                  </a:extLst>
                </a:gridCol>
                <a:gridCol w="336450">
                  <a:extLst>
                    <a:ext uri="{9D8B030D-6E8A-4147-A177-3AD203B41FA5}">
                      <a16:colId xmlns:a16="http://schemas.microsoft.com/office/drawing/2014/main" val="3273891496"/>
                    </a:ext>
                  </a:extLst>
                </a:gridCol>
                <a:gridCol w="336450">
                  <a:extLst>
                    <a:ext uri="{9D8B030D-6E8A-4147-A177-3AD203B41FA5}">
                      <a16:colId xmlns:a16="http://schemas.microsoft.com/office/drawing/2014/main" val="4243793016"/>
                    </a:ext>
                  </a:extLst>
                </a:gridCol>
                <a:gridCol w="336450">
                  <a:extLst>
                    <a:ext uri="{9D8B030D-6E8A-4147-A177-3AD203B41FA5}">
                      <a16:colId xmlns:a16="http://schemas.microsoft.com/office/drawing/2014/main" val="69747119"/>
                    </a:ext>
                  </a:extLst>
                </a:gridCol>
                <a:gridCol w="337986">
                  <a:extLst>
                    <a:ext uri="{9D8B030D-6E8A-4147-A177-3AD203B41FA5}">
                      <a16:colId xmlns:a16="http://schemas.microsoft.com/office/drawing/2014/main" val="4167375921"/>
                    </a:ext>
                  </a:extLst>
                </a:gridCol>
                <a:gridCol w="337986">
                  <a:extLst>
                    <a:ext uri="{9D8B030D-6E8A-4147-A177-3AD203B41FA5}">
                      <a16:colId xmlns:a16="http://schemas.microsoft.com/office/drawing/2014/main" val="1473039346"/>
                    </a:ext>
                  </a:extLst>
                </a:gridCol>
                <a:gridCol w="337986">
                  <a:extLst>
                    <a:ext uri="{9D8B030D-6E8A-4147-A177-3AD203B41FA5}">
                      <a16:colId xmlns:a16="http://schemas.microsoft.com/office/drawing/2014/main" val="2692444559"/>
                    </a:ext>
                  </a:extLst>
                </a:gridCol>
                <a:gridCol w="337986">
                  <a:extLst>
                    <a:ext uri="{9D8B030D-6E8A-4147-A177-3AD203B41FA5}">
                      <a16:colId xmlns:a16="http://schemas.microsoft.com/office/drawing/2014/main" val="1590302572"/>
                    </a:ext>
                  </a:extLst>
                </a:gridCol>
                <a:gridCol w="336450">
                  <a:extLst>
                    <a:ext uri="{9D8B030D-6E8A-4147-A177-3AD203B41FA5}">
                      <a16:colId xmlns:a16="http://schemas.microsoft.com/office/drawing/2014/main" val="4282514205"/>
                    </a:ext>
                  </a:extLst>
                </a:gridCol>
                <a:gridCol w="336450">
                  <a:extLst>
                    <a:ext uri="{9D8B030D-6E8A-4147-A177-3AD203B41FA5}">
                      <a16:colId xmlns:a16="http://schemas.microsoft.com/office/drawing/2014/main" val="1242414960"/>
                    </a:ext>
                  </a:extLst>
                </a:gridCol>
                <a:gridCol w="336450">
                  <a:extLst>
                    <a:ext uri="{9D8B030D-6E8A-4147-A177-3AD203B41FA5}">
                      <a16:colId xmlns:a16="http://schemas.microsoft.com/office/drawing/2014/main" val="4206759663"/>
                    </a:ext>
                  </a:extLst>
                </a:gridCol>
                <a:gridCol w="336450">
                  <a:extLst>
                    <a:ext uri="{9D8B030D-6E8A-4147-A177-3AD203B41FA5}">
                      <a16:colId xmlns:a16="http://schemas.microsoft.com/office/drawing/2014/main" val="693960209"/>
                    </a:ext>
                  </a:extLst>
                </a:gridCol>
                <a:gridCol w="336450">
                  <a:extLst>
                    <a:ext uri="{9D8B030D-6E8A-4147-A177-3AD203B41FA5}">
                      <a16:colId xmlns:a16="http://schemas.microsoft.com/office/drawing/2014/main" val="2483386632"/>
                    </a:ext>
                  </a:extLst>
                </a:gridCol>
                <a:gridCol w="337986">
                  <a:extLst>
                    <a:ext uri="{9D8B030D-6E8A-4147-A177-3AD203B41FA5}">
                      <a16:colId xmlns:a16="http://schemas.microsoft.com/office/drawing/2014/main" val="66143757"/>
                    </a:ext>
                  </a:extLst>
                </a:gridCol>
                <a:gridCol w="337986">
                  <a:extLst>
                    <a:ext uri="{9D8B030D-6E8A-4147-A177-3AD203B41FA5}">
                      <a16:colId xmlns:a16="http://schemas.microsoft.com/office/drawing/2014/main" val="517026217"/>
                    </a:ext>
                  </a:extLst>
                </a:gridCol>
                <a:gridCol w="337986">
                  <a:extLst>
                    <a:ext uri="{9D8B030D-6E8A-4147-A177-3AD203B41FA5}">
                      <a16:colId xmlns:a16="http://schemas.microsoft.com/office/drawing/2014/main" val="3030232450"/>
                    </a:ext>
                  </a:extLst>
                </a:gridCol>
                <a:gridCol w="337986">
                  <a:extLst>
                    <a:ext uri="{9D8B030D-6E8A-4147-A177-3AD203B41FA5}">
                      <a16:colId xmlns:a16="http://schemas.microsoft.com/office/drawing/2014/main" val="1609115151"/>
                    </a:ext>
                  </a:extLst>
                </a:gridCol>
                <a:gridCol w="337986">
                  <a:extLst>
                    <a:ext uri="{9D8B030D-6E8A-4147-A177-3AD203B41FA5}">
                      <a16:colId xmlns:a16="http://schemas.microsoft.com/office/drawing/2014/main" val="1607634283"/>
                    </a:ext>
                  </a:extLst>
                </a:gridCol>
                <a:gridCol w="337986">
                  <a:extLst>
                    <a:ext uri="{9D8B030D-6E8A-4147-A177-3AD203B41FA5}">
                      <a16:colId xmlns:a16="http://schemas.microsoft.com/office/drawing/2014/main" val="1594155930"/>
                    </a:ext>
                  </a:extLst>
                </a:gridCol>
              </a:tblGrid>
              <a:tr h="98197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India</a:t>
                      </a:r>
                      <a:endParaRPr lang="en-GB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MX" sz="600" b="0" i="0" u="sng" strike="noStrike">
                        <a:solidFill>
                          <a:srgbClr val="0000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MX" sz="600" b="0" i="0" u="sng" strike="noStrike">
                        <a:solidFill>
                          <a:srgbClr val="0000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MX" sz="600" b="0" i="0" u="sng" strike="noStrike">
                        <a:solidFill>
                          <a:srgbClr val="0000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General recommendation for India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 gridSpan="5"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General recommendation for United Kingdom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extLst>
                  <a:ext uri="{0D108BD9-81ED-4DB2-BD59-A6C34878D82A}">
                    <a16:rowId xmlns:a16="http://schemas.microsoft.com/office/drawing/2014/main" val="3581940791"/>
                  </a:ext>
                </a:extLst>
              </a:tr>
              <a:tr h="98197"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endParaRPr lang="en-MX" sz="600" b="0" i="0" u="sng" strike="noStrike">
                        <a:solidFill>
                          <a:srgbClr val="0000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MX" sz="600" b="0" i="0" u="sng" strike="noStrike">
                        <a:solidFill>
                          <a:srgbClr val="0000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MX" sz="600" b="0" i="0" u="sng" strike="noStrike">
                        <a:solidFill>
                          <a:srgbClr val="0000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 gridSpan="7"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Recommendation for specific groups only for United Kingdom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extLst>
                  <a:ext uri="{0D108BD9-81ED-4DB2-BD59-A6C34878D82A}">
                    <a16:rowId xmlns:a16="http://schemas.microsoft.com/office/drawing/2014/main" val="3745762038"/>
                  </a:ext>
                </a:extLst>
              </a:tr>
              <a:tr h="98197"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u="sng" strike="noStrike">
                          <a:effectLst/>
                          <a:hlinkClick r:id="rId2"/>
                        </a:rPr>
                        <a:t>(return to list of countries)</a:t>
                      </a:r>
                      <a:endParaRPr lang="en-GB" sz="600" b="0" i="0" u="sng" strike="noStrike">
                        <a:solidFill>
                          <a:srgbClr val="0000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MX" sz="600" u="sng" strike="noStrike">
                          <a:effectLst/>
                        </a:rPr>
                        <a:t> </a:t>
                      </a:r>
                      <a:endParaRPr lang="en-MX" sz="600" b="0" i="0" u="sng" strike="noStrike">
                        <a:solidFill>
                          <a:srgbClr val="0000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MX" sz="600" u="sng" strike="noStrike">
                          <a:effectLst/>
                        </a:rPr>
                        <a:t> </a:t>
                      </a:r>
                      <a:endParaRPr lang="en-MX" sz="600" b="0" i="0" u="sng" strike="noStrike">
                        <a:solidFill>
                          <a:srgbClr val="0000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MX" sz="600" u="sng" strike="noStrike">
                          <a:effectLst/>
                        </a:rPr>
                        <a:t> </a:t>
                      </a:r>
                      <a:endParaRPr lang="en-MX" sz="600" b="0" i="0" u="sng" strike="noStrike">
                        <a:solidFill>
                          <a:srgbClr val="0000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extLst>
                  <a:ext uri="{0D108BD9-81ED-4DB2-BD59-A6C34878D82A}">
                    <a16:rowId xmlns:a16="http://schemas.microsoft.com/office/drawing/2014/main" val="251994975"/>
                  </a:ext>
                </a:extLst>
              </a:tr>
              <a:tr h="98197">
                <a:tc>
                  <a:txBody>
                    <a:bodyPr/>
                    <a:lstStyle/>
                    <a:p>
                      <a:pPr algn="ctr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u="none" strike="noStrike">
                          <a:effectLst/>
                        </a:rPr>
                        <a:t>Birth</a:t>
                      </a:r>
                      <a:endParaRPr lang="en-GB" sz="6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u="none" strike="noStrike">
                          <a:effectLst/>
                        </a:rPr>
                        <a:t>1m</a:t>
                      </a:r>
                      <a:endParaRPr lang="en-GB" sz="6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u="none" strike="noStrike">
                          <a:effectLst/>
                        </a:rPr>
                        <a:t>6w</a:t>
                      </a:r>
                      <a:endParaRPr lang="en-GB" sz="6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u="none" strike="noStrike">
                          <a:effectLst/>
                        </a:rPr>
                        <a:t>2m</a:t>
                      </a:r>
                      <a:endParaRPr lang="en-GB" sz="6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u="none" strike="noStrike">
                          <a:effectLst/>
                        </a:rPr>
                        <a:t>10w</a:t>
                      </a:r>
                      <a:endParaRPr lang="en-GB" sz="6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u="none" strike="noStrike">
                          <a:effectLst/>
                        </a:rPr>
                        <a:t>3m</a:t>
                      </a:r>
                      <a:endParaRPr lang="en-GB" sz="6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u="none" strike="noStrike">
                          <a:effectLst/>
                        </a:rPr>
                        <a:t>14w</a:t>
                      </a:r>
                      <a:endParaRPr lang="en-GB" sz="6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u="none" strike="noStrike">
                          <a:effectLst/>
                        </a:rPr>
                        <a:t>4m</a:t>
                      </a:r>
                      <a:endParaRPr lang="en-GB" sz="6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u="none" strike="noStrike">
                          <a:effectLst/>
                        </a:rPr>
                        <a:t>5m</a:t>
                      </a:r>
                      <a:endParaRPr lang="en-GB" sz="6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u="none" strike="noStrike">
                          <a:effectLst/>
                        </a:rPr>
                        <a:t>6m</a:t>
                      </a:r>
                      <a:endParaRPr lang="en-GB" sz="6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u="none" strike="noStrike">
                          <a:effectLst/>
                        </a:rPr>
                        <a:t>8m</a:t>
                      </a:r>
                      <a:endParaRPr lang="en-GB" sz="6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u="none" strike="noStrike">
                          <a:effectLst/>
                        </a:rPr>
                        <a:t>9m</a:t>
                      </a:r>
                      <a:endParaRPr lang="en-GB" sz="6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u="none" strike="noStrike">
                          <a:effectLst/>
                        </a:rPr>
                        <a:t>12m</a:t>
                      </a:r>
                      <a:endParaRPr lang="en-GB" sz="6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u="none" strike="noStrike">
                          <a:effectLst/>
                        </a:rPr>
                        <a:t>15m</a:t>
                      </a:r>
                      <a:endParaRPr lang="en-GB" sz="6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u="none" strike="noStrike">
                          <a:effectLst/>
                        </a:rPr>
                        <a:t>16m</a:t>
                      </a:r>
                      <a:endParaRPr lang="en-GB" sz="6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u="none" strike="noStrike">
                          <a:effectLst/>
                        </a:rPr>
                        <a:t>18m</a:t>
                      </a:r>
                      <a:endParaRPr lang="en-GB" sz="6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u="none" strike="noStrike">
                          <a:effectLst/>
                        </a:rPr>
                        <a:t>2 yrs</a:t>
                      </a:r>
                      <a:endParaRPr lang="en-GB" sz="6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u="none" strike="noStrike">
                          <a:effectLst/>
                        </a:rPr>
                        <a:t>3 yrs</a:t>
                      </a:r>
                      <a:endParaRPr lang="en-GB" sz="6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u="none" strike="noStrike">
                          <a:effectLst/>
                        </a:rPr>
                        <a:t>4 yrs</a:t>
                      </a:r>
                      <a:endParaRPr lang="en-GB" sz="6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u="none" strike="noStrike">
                          <a:effectLst/>
                        </a:rPr>
                        <a:t>5 yrs</a:t>
                      </a:r>
                      <a:endParaRPr lang="en-GB" sz="6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u="none" strike="noStrike">
                          <a:effectLst/>
                        </a:rPr>
                        <a:t>6 yrs</a:t>
                      </a:r>
                      <a:endParaRPr lang="en-GB" sz="6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u="none" strike="noStrike">
                          <a:effectLst/>
                        </a:rPr>
                        <a:t>7 yrs</a:t>
                      </a:r>
                      <a:endParaRPr lang="en-GB" sz="6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u="none" strike="noStrike">
                          <a:effectLst/>
                        </a:rPr>
                        <a:t>8 yrs</a:t>
                      </a:r>
                      <a:endParaRPr lang="en-GB" sz="6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extLst>
                  <a:ext uri="{0D108BD9-81ED-4DB2-BD59-A6C34878D82A}">
                    <a16:rowId xmlns:a16="http://schemas.microsoft.com/office/drawing/2014/main" val="2767510065"/>
                  </a:ext>
                </a:extLst>
              </a:tr>
              <a:tr h="107403"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Tuberculosis (</a:t>
                      </a:r>
                      <a:r>
                        <a:rPr lang="hi-IN" sz="600" u="none" strike="noStrike">
                          <a:effectLst/>
                        </a:rPr>
                        <a:t>टीबी)</a:t>
                      </a:r>
                      <a:endParaRPr lang="hi-IN" sz="6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BCG (1 )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extLst>
                  <a:ext uri="{0D108BD9-81ED-4DB2-BD59-A6C34878D82A}">
                    <a16:rowId xmlns:a16="http://schemas.microsoft.com/office/drawing/2014/main" val="2128074406"/>
                  </a:ext>
                </a:extLst>
              </a:tr>
              <a:tr h="98197"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 </a:t>
                      </a:r>
                      <a:endParaRPr lang="en-MX" sz="600" b="0" i="0" u="none" strike="noStrike">
                        <a:solidFill>
                          <a:srgbClr val="E26B0A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u="none" strike="noStrike">
                          <a:effectLst/>
                        </a:rPr>
                        <a:t>BCG  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extLst>
                  <a:ext uri="{0D108BD9-81ED-4DB2-BD59-A6C34878D82A}">
                    <a16:rowId xmlns:a16="http://schemas.microsoft.com/office/drawing/2014/main" val="106867538"/>
                  </a:ext>
                </a:extLst>
              </a:tr>
              <a:tr h="110471"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Rotavirus gastroenteritis (</a:t>
                      </a:r>
                      <a:r>
                        <a:rPr lang="hi-IN" sz="600" u="none" strike="noStrike">
                          <a:effectLst/>
                        </a:rPr>
                        <a:t>रोटावायरस)</a:t>
                      </a:r>
                      <a:endParaRPr lang="hi-IN" sz="6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u="none" strike="noStrike">
                          <a:effectLst/>
                        </a:rPr>
                        <a:t>ROTA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u="none" strike="noStrike">
                          <a:effectLst/>
                        </a:rPr>
                        <a:t>ROTA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extLst>
                  <a:ext uri="{0D108BD9-81ED-4DB2-BD59-A6C34878D82A}">
                    <a16:rowId xmlns:a16="http://schemas.microsoft.com/office/drawing/2014/main" val="713170536"/>
                  </a:ext>
                </a:extLst>
              </a:tr>
              <a:tr h="181357"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 </a:t>
                      </a:r>
                      <a:endParaRPr lang="en-MX" sz="600" b="0" i="1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u="none" strike="noStrike">
                          <a:effectLst/>
                        </a:rPr>
                        <a:t>ROTA (10)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u="none" strike="noStrike">
                          <a:effectLst/>
                        </a:rPr>
                        <a:t>ROTA (10)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u="none" strike="noStrike">
                          <a:effectLst/>
                        </a:rPr>
                        <a:t>ROTA (10)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extLst>
                  <a:ext uri="{0D108BD9-81ED-4DB2-BD59-A6C34878D82A}">
                    <a16:rowId xmlns:a16="http://schemas.microsoft.com/office/drawing/2014/main" val="2274157851"/>
                  </a:ext>
                </a:extLst>
              </a:tr>
              <a:tr h="110471"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Diphtheria (</a:t>
                      </a:r>
                      <a:r>
                        <a:rPr lang="hi-IN" sz="600" u="none" strike="noStrike">
                          <a:effectLst/>
                        </a:rPr>
                        <a:t>डिप्थीरिया)</a:t>
                      </a:r>
                      <a:endParaRPr lang="hi-IN" sz="6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u="none" strike="noStrike">
                          <a:effectLst/>
                        </a:rPr>
                        <a:t>DTaP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u="none" strike="noStrike">
                          <a:effectLst/>
                        </a:rPr>
                        <a:t>DTaP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u="none" strike="noStrike">
                          <a:effectLst/>
                        </a:rPr>
                        <a:t>DTaP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u="none" strike="noStrike">
                          <a:effectLst/>
                        </a:rPr>
                        <a:t>DTaP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extLst>
                  <a:ext uri="{0D108BD9-81ED-4DB2-BD59-A6C34878D82A}">
                    <a16:rowId xmlns:a16="http://schemas.microsoft.com/office/drawing/2014/main" val="324525532"/>
                  </a:ext>
                </a:extLst>
              </a:tr>
              <a:tr h="98197"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Pentavalent (DTP-HepB-Hib) at 6, 10 and 14 weeks</a:t>
                      </a:r>
                      <a:endParaRPr lang="en-GB" sz="600" b="0" i="0" u="none" strike="noStrike">
                        <a:solidFill>
                          <a:srgbClr val="E26B0A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u="none" strike="noStrike">
                          <a:effectLst/>
                        </a:rPr>
                        <a:t>DTaP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u="none" strike="noStrike">
                          <a:effectLst/>
                        </a:rPr>
                        <a:t>DTaP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u="none" strike="noStrike">
                          <a:effectLst/>
                        </a:rPr>
                        <a:t>DTaP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u="none" strike="noStrike">
                          <a:effectLst/>
                        </a:rPr>
                        <a:t>DTaP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600" u="none" strike="noStrike">
                          <a:effectLst/>
                        </a:rPr>
                        <a:t>DPT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600" u="none" strike="noStrike">
                          <a:effectLst/>
                        </a:rPr>
                        <a:t>DPT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extLst>
                  <a:ext uri="{0D108BD9-81ED-4DB2-BD59-A6C34878D82A}">
                    <a16:rowId xmlns:a16="http://schemas.microsoft.com/office/drawing/2014/main" val="3954072329"/>
                  </a:ext>
                </a:extLst>
              </a:tr>
              <a:tr h="104334"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Tetanus (</a:t>
                      </a:r>
                      <a:r>
                        <a:rPr lang="hi-IN" sz="600" u="none" strike="noStrike">
                          <a:effectLst/>
                        </a:rPr>
                        <a:t>धनुस्तंभ)</a:t>
                      </a:r>
                      <a:endParaRPr lang="hi-IN" sz="6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u="none" strike="noStrike">
                          <a:effectLst/>
                        </a:rPr>
                        <a:t>DTaP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u="none" strike="noStrike">
                          <a:effectLst/>
                        </a:rPr>
                        <a:t>DTaP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u="none" strike="noStrike">
                          <a:effectLst/>
                        </a:rPr>
                        <a:t>DTaP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u="none" strike="noStrike">
                          <a:effectLst/>
                        </a:rPr>
                        <a:t>DTaP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extLst>
                  <a:ext uri="{0D108BD9-81ED-4DB2-BD59-A6C34878D82A}">
                    <a16:rowId xmlns:a16="http://schemas.microsoft.com/office/drawing/2014/main" val="1775317784"/>
                  </a:ext>
                </a:extLst>
              </a:tr>
              <a:tr h="98197"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Pentavalent (DTP-HepB-Hib) at 6, 10 and 14 weeks</a:t>
                      </a:r>
                      <a:endParaRPr lang="en-GB" sz="600" b="0" i="0" u="none" strike="noStrike">
                        <a:solidFill>
                          <a:srgbClr val="E26B0A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u="none" strike="noStrike">
                          <a:effectLst/>
                        </a:rPr>
                        <a:t>DTaP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u="none" strike="noStrike">
                          <a:effectLst/>
                        </a:rPr>
                        <a:t>DTaP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u="none" strike="noStrike">
                          <a:effectLst/>
                        </a:rPr>
                        <a:t>DTaP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u="none" strike="noStrike">
                          <a:effectLst/>
                        </a:rPr>
                        <a:t>DTaP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600" u="none" strike="noStrike">
                          <a:effectLst/>
                        </a:rPr>
                        <a:t>DPT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600" u="none" strike="noStrike">
                          <a:effectLst/>
                        </a:rPr>
                        <a:t>DPT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extLst>
                  <a:ext uri="{0D108BD9-81ED-4DB2-BD59-A6C34878D82A}">
                    <a16:rowId xmlns:a16="http://schemas.microsoft.com/office/drawing/2014/main" val="1017246757"/>
                  </a:ext>
                </a:extLst>
              </a:tr>
              <a:tr h="104334"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Pertussis (</a:t>
                      </a:r>
                      <a:r>
                        <a:rPr lang="hi-IN" sz="600" u="none" strike="noStrike">
                          <a:effectLst/>
                        </a:rPr>
                        <a:t>काली खांसी)</a:t>
                      </a:r>
                      <a:endParaRPr lang="hi-IN" sz="6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u="none" strike="noStrike">
                          <a:effectLst/>
                        </a:rPr>
                        <a:t>DTaP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u="none" strike="noStrike">
                          <a:effectLst/>
                        </a:rPr>
                        <a:t>DTaP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u="none" strike="noStrike">
                          <a:effectLst/>
                        </a:rPr>
                        <a:t>DTaP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u="none" strike="noStrike">
                          <a:effectLst/>
                        </a:rPr>
                        <a:t>DTaP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extLst>
                  <a:ext uri="{0D108BD9-81ED-4DB2-BD59-A6C34878D82A}">
                    <a16:rowId xmlns:a16="http://schemas.microsoft.com/office/drawing/2014/main" val="3042074214"/>
                  </a:ext>
                </a:extLst>
              </a:tr>
              <a:tr h="98197"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Pentavalent (DTP-HepB-Hib) at 6, 10 and 14 weeks</a:t>
                      </a:r>
                      <a:endParaRPr lang="en-GB" sz="600" b="0" i="0" u="none" strike="noStrike">
                        <a:solidFill>
                          <a:srgbClr val="E26B0A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u="none" strike="noStrike">
                          <a:effectLst/>
                        </a:rPr>
                        <a:t>DTaP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u="none" strike="noStrike">
                          <a:effectLst/>
                        </a:rPr>
                        <a:t>DTaP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u="none" strike="noStrike">
                          <a:effectLst/>
                        </a:rPr>
                        <a:t>DTaP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u="none" strike="noStrike">
                          <a:effectLst/>
                        </a:rPr>
                        <a:t>DTaP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600" u="none" strike="noStrike">
                          <a:effectLst/>
                        </a:rPr>
                        <a:t>DPT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600" u="none" strike="noStrike">
                          <a:effectLst/>
                        </a:rPr>
                        <a:t>DPT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extLst>
                  <a:ext uri="{0D108BD9-81ED-4DB2-BD59-A6C34878D82A}">
                    <a16:rowId xmlns:a16="http://schemas.microsoft.com/office/drawing/2014/main" val="2460135704"/>
                  </a:ext>
                </a:extLst>
              </a:tr>
              <a:tr h="101265"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Poliomyelitis (</a:t>
                      </a:r>
                      <a:r>
                        <a:rPr lang="hi-IN" sz="600" u="none" strike="noStrike">
                          <a:effectLst/>
                        </a:rPr>
                        <a:t>पोलियो)</a:t>
                      </a:r>
                      <a:endParaRPr lang="hi-IN" sz="6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u="none" strike="noStrike">
                          <a:effectLst/>
                        </a:rPr>
                        <a:t>IPV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u="none" strike="noStrike">
                          <a:effectLst/>
                        </a:rPr>
                        <a:t>IPV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u="none" strike="noStrike">
                          <a:effectLst/>
                        </a:rPr>
                        <a:t>IPV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u="none" strike="noStrike">
                          <a:effectLst/>
                        </a:rPr>
                        <a:t>IPV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extLst>
                  <a:ext uri="{0D108BD9-81ED-4DB2-BD59-A6C34878D82A}">
                    <a16:rowId xmlns:a16="http://schemas.microsoft.com/office/drawing/2014/main" val="3678033995"/>
                  </a:ext>
                </a:extLst>
              </a:tr>
              <a:tr h="181357"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 </a:t>
                      </a:r>
                      <a:endParaRPr lang="en-MX" sz="600" b="0" i="0" u="none" strike="noStrike">
                        <a:solidFill>
                          <a:srgbClr val="E26B0A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u="none" strike="noStrike">
                          <a:effectLst/>
                        </a:rPr>
                        <a:t>OPV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u="none" strike="noStrike">
                          <a:effectLst/>
                        </a:rPr>
                        <a:t>OPV andIPV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u="none" strike="noStrike">
                          <a:effectLst/>
                        </a:rPr>
                        <a:t>OPV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u="none" strike="noStrike">
                          <a:effectLst/>
                        </a:rPr>
                        <a:t>OPV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600" u="none" strike="noStrike">
                          <a:effectLst/>
                        </a:rPr>
                        <a:t>OPV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extLst>
                  <a:ext uri="{0D108BD9-81ED-4DB2-BD59-A6C34878D82A}">
                    <a16:rowId xmlns:a16="http://schemas.microsoft.com/office/drawing/2014/main" val="2742597536"/>
                  </a:ext>
                </a:extLst>
              </a:tr>
              <a:tr h="115074"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Haemophilus influenzae type b (</a:t>
                      </a:r>
                      <a:r>
                        <a:rPr lang="hi-IN" sz="600" u="none" strike="noStrike">
                          <a:effectLst/>
                        </a:rPr>
                        <a:t>हिब)</a:t>
                      </a:r>
                      <a:endParaRPr lang="hi-IN" sz="6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u="none" strike="noStrike">
                          <a:effectLst/>
                        </a:rPr>
                        <a:t>Hib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u="none" strike="noStrike">
                          <a:effectLst/>
                        </a:rPr>
                        <a:t>Hib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u="none" strike="noStrike">
                          <a:effectLst/>
                        </a:rPr>
                        <a:t>Hib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u="none" strike="noStrike">
                          <a:effectLst/>
                        </a:rPr>
                        <a:t>Hib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extLst>
                  <a:ext uri="{0D108BD9-81ED-4DB2-BD59-A6C34878D82A}">
                    <a16:rowId xmlns:a16="http://schemas.microsoft.com/office/drawing/2014/main" val="3370296841"/>
                  </a:ext>
                </a:extLst>
              </a:tr>
              <a:tr h="115074"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Pentavalent (DTP-HepB-Hib) at 6, 10 and 14 weeks</a:t>
                      </a:r>
                      <a:endParaRPr lang="en-GB" sz="600" b="0" i="0" u="none" strike="noStrike">
                        <a:solidFill>
                          <a:srgbClr val="E26B0A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u="none" strike="noStrike">
                          <a:effectLst/>
                        </a:rPr>
                        <a:t>Hib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u="none" strike="noStrike">
                          <a:effectLst/>
                        </a:rPr>
                        <a:t>Hib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u="none" strike="noStrike">
                          <a:effectLst/>
                        </a:rPr>
                        <a:t>Hib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extLst>
                  <a:ext uri="{0D108BD9-81ED-4DB2-BD59-A6C34878D82A}">
                    <a16:rowId xmlns:a16="http://schemas.microsoft.com/office/drawing/2014/main" val="3725832161"/>
                  </a:ext>
                </a:extLst>
              </a:tr>
              <a:tr h="107403"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Hepatitis B (</a:t>
                      </a:r>
                      <a:r>
                        <a:rPr lang="hi-IN" sz="600" u="none" strike="noStrike">
                          <a:effectLst/>
                        </a:rPr>
                        <a:t>हेप बी)</a:t>
                      </a:r>
                      <a:endParaRPr lang="hi-IN" sz="6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u="none" strike="noStrike">
                          <a:effectLst/>
                        </a:rPr>
                        <a:t>HepB (2)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u="none" strike="noStrike">
                          <a:effectLst/>
                        </a:rPr>
                        <a:t>HepB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u="none" strike="noStrike">
                          <a:effectLst/>
                        </a:rPr>
                        <a:t>HepB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u="none" strike="noStrike">
                          <a:effectLst/>
                        </a:rPr>
                        <a:t>HepB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extLst>
                  <a:ext uri="{0D108BD9-81ED-4DB2-BD59-A6C34878D82A}">
                    <a16:rowId xmlns:a16="http://schemas.microsoft.com/office/drawing/2014/main" val="838146595"/>
                  </a:ext>
                </a:extLst>
              </a:tr>
              <a:tr h="98197"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Pentavalent (DTP-HepB-Hib) at 6, 10 and 14 weeks</a:t>
                      </a:r>
                      <a:endParaRPr lang="en-GB" sz="600" b="0" i="0" u="none" strike="noStrike">
                        <a:solidFill>
                          <a:srgbClr val="E26B0A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u="none" strike="noStrike">
                          <a:effectLst/>
                        </a:rPr>
                        <a:t>HepB 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u="none" strike="noStrike">
                          <a:effectLst/>
                        </a:rPr>
                        <a:t>HepB 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u="none" strike="noStrike">
                          <a:effectLst/>
                        </a:rPr>
                        <a:t>HepB 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u="none" strike="noStrike">
                          <a:effectLst/>
                        </a:rPr>
                        <a:t>HepB 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extLst>
                  <a:ext uri="{0D108BD9-81ED-4DB2-BD59-A6C34878D82A}">
                    <a16:rowId xmlns:a16="http://schemas.microsoft.com/office/drawing/2014/main" val="1859641558"/>
                  </a:ext>
                </a:extLst>
              </a:tr>
              <a:tr h="110471"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Hepatitis A (</a:t>
                      </a:r>
                      <a:r>
                        <a:rPr lang="hi-IN" sz="600" u="none" strike="noStrike">
                          <a:effectLst/>
                        </a:rPr>
                        <a:t>हेप ए)</a:t>
                      </a:r>
                      <a:endParaRPr lang="hi-IN" sz="6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extLst>
                  <a:ext uri="{0D108BD9-81ED-4DB2-BD59-A6C34878D82A}">
                    <a16:rowId xmlns:a16="http://schemas.microsoft.com/office/drawing/2014/main" val="1798038557"/>
                  </a:ext>
                </a:extLst>
              </a:tr>
              <a:tr h="98197"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 </a:t>
                      </a:r>
                      <a:endParaRPr lang="en-MX" sz="600" b="0" i="0" u="none" strike="noStrike">
                        <a:solidFill>
                          <a:srgbClr val="E26B0A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extLst>
                  <a:ext uri="{0D108BD9-81ED-4DB2-BD59-A6C34878D82A}">
                    <a16:rowId xmlns:a16="http://schemas.microsoft.com/office/drawing/2014/main" val="1658370359"/>
                  </a:ext>
                </a:extLst>
              </a:tr>
              <a:tr h="96662"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Pneumococcal (</a:t>
                      </a:r>
                      <a:r>
                        <a:rPr lang="hi-IN" sz="600" u="none" strike="noStrike">
                          <a:effectLst/>
                        </a:rPr>
                        <a:t>न्यूमोकोकल)</a:t>
                      </a:r>
                      <a:endParaRPr lang="hi-IN" sz="6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u="none" strike="noStrike">
                          <a:effectLst/>
                        </a:rPr>
                        <a:t>PCV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u="none" strike="noStrike">
                          <a:effectLst/>
                        </a:rPr>
                        <a:t>PCV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u="none" strike="noStrike">
                          <a:effectLst/>
                        </a:rPr>
                        <a:t>PCV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extLst>
                  <a:ext uri="{0D108BD9-81ED-4DB2-BD59-A6C34878D82A}">
                    <a16:rowId xmlns:a16="http://schemas.microsoft.com/office/drawing/2014/main" val="2502553958"/>
                  </a:ext>
                </a:extLst>
              </a:tr>
              <a:tr h="104334"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 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extLst>
                  <a:ext uri="{0D108BD9-81ED-4DB2-BD59-A6C34878D82A}">
                    <a16:rowId xmlns:a16="http://schemas.microsoft.com/office/drawing/2014/main" val="3379979545"/>
                  </a:ext>
                </a:extLst>
              </a:tr>
              <a:tr h="96662"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Meningococcal (</a:t>
                      </a:r>
                      <a:r>
                        <a:rPr lang="hi-IN" sz="600" u="none" strike="noStrike">
                          <a:effectLst/>
                        </a:rPr>
                        <a:t>मेनिंगोकोक्सल)</a:t>
                      </a:r>
                      <a:endParaRPr lang="hi-IN" sz="6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u="none" strike="noStrike">
                          <a:effectLst/>
                        </a:rPr>
                        <a:t>Men B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u="none" strike="noStrike">
                          <a:effectLst/>
                        </a:rPr>
                        <a:t>Men B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u="none" strike="noStrike">
                          <a:effectLst/>
                        </a:rPr>
                        <a:t>Men B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extLst>
                  <a:ext uri="{0D108BD9-81ED-4DB2-BD59-A6C34878D82A}">
                    <a16:rowId xmlns:a16="http://schemas.microsoft.com/office/drawing/2014/main" val="3989602155"/>
                  </a:ext>
                </a:extLst>
              </a:tr>
              <a:tr h="98197">
                <a:tc>
                  <a:txBody>
                    <a:bodyPr/>
                    <a:lstStyle/>
                    <a:p>
                      <a:pPr algn="l" fontAlgn="b"/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u="none" strike="noStrike">
                          <a:effectLst/>
                        </a:rPr>
                        <a:t>Men C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extLst>
                  <a:ext uri="{0D108BD9-81ED-4DB2-BD59-A6C34878D82A}">
                    <a16:rowId xmlns:a16="http://schemas.microsoft.com/office/drawing/2014/main" val="1898733464"/>
                  </a:ext>
                </a:extLst>
              </a:tr>
              <a:tr h="98197"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 </a:t>
                      </a:r>
                      <a:endParaRPr lang="en-MX" sz="600" b="0" i="0" u="none" strike="noStrike">
                        <a:solidFill>
                          <a:srgbClr val="E26B0A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u="none" strike="noStrike">
                          <a:effectLst/>
                        </a:rPr>
                        <a:t>Men A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u="none" strike="noStrike">
                          <a:effectLst/>
                        </a:rPr>
                        <a:t>Men A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extLst>
                  <a:ext uri="{0D108BD9-81ED-4DB2-BD59-A6C34878D82A}">
                    <a16:rowId xmlns:a16="http://schemas.microsoft.com/office/drawing/2014/main" val="2070960467"/>
                  </a:ext>
                </a:extLst>
              </a:tr>
              <a:tr h="104334"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Measles (</a:t>
                      </a:r>
                      <a:r>
                        <a:rPr lang="hi-IN" sz="600" u="none" strike="noStrike">
                          <a:effectLst/>
                        </a:rPr>
                        <a:t>खसरा)</a:t>
                      </a:r>
                      <a:endParaRPr lang="hi-IN" sz="6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u="none" strike="noStrike">
                          <a:effectLst/>
                        </a:rPr>
                        <a:t>MMR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u="none" strike="noStrike">
                          <a:effectLst/>
                        </a:rPr>
                        <a:t>MMR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extLst>
                  <a:ext uri="{0D108BD9-81ED-4DB2-BD59-A6C34878D82A}">
                    <a16:rowId xmlns:a16="http://schemas.microsoft.com/office/drawing/2014/main" val="1993351631"/>
                  </a:ext>
                </a:extLst>
              </a:tr>
              <a:tr h="98197"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 </a:t>
                      </a:r>
                      <a:endParaRPr lang="en-MX" sz="600" b="0" i="0" u="none" strike="noStrike">
                        <a:solidFill>
                          <a:srgbClr val="E26B0A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600" u="none" strike="noStrike">
                          <a:effectLst/>
                        </a:rPr>
                        <a:t>M/MR (11)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600" u="none" strike="noStrike">
                          <a:effectLst/>
                        </a:rPr>
                        <a:t>M/MR (11)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extLst>
                  <a:ext uri="{0D108BD9-81ED-4DB2-BD59-A6C34878D82A}">
                    <a16:rowId xmlns:a16="http://schemas.microsoft.com/office/drawing/2014/main" val="1936295292"/>
                  </a:ext>
                </a:extLst>
              </a:tr>
              <a:tr h="104334"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Mumps (</a:t>
                      </a:r>
                      <a:r>
                        <a:rPr lang="hi-IN" sz="600" u="none" strike="noStrike">
                          <a:effectLst/>
                        </a:rPr>
                        <a:t>कण्ठमाला का रोग)</a:t>
                      </a:r>
                      <a:endParaRPr lang="hi-IN" sz="6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u="none" strike="noStrike">
                          <a:effectLst/>
                        </a:rPr>
                        <a:t>MMR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u="none" strike="noStrike">
                          <a:effectLst/>
                        </a:rPr>
                        <a:t>MMR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extLst>
                  <a:ext uri="{0D108BD9-81ED-4DB2-BD59-A6C34878D82A}">
                    <a16:rowId xmlns:a16="http://schemas.microsoft.com/office/drawing/2014/main" val="1163609188"/>
                  </a:ext>
                </a:extLst>
              </a:tr>
              <a:tr h="98197"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 </a:t>
                      </a:r>
                      <a:endParaRPr lang="en-MX" sz="600" b="0" i="0" u="none" strike="noStrike">
                        <a:solidFill>
                          <a:srgbClr val="E26B0A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MX" sz="600" u="none" strike="noStrike">
                          <a:effectLst/>
                        </a:rPr>
                        <a:t> 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extLst>
                  <a:ext uri="{0D108BD9-81ED-4DB2-BD59-A6C34878D82A}">
                    <a16:rowId xmlns:a16="http://schemas.microsoft.com/office/drawing/2014/main" val="1414112790"/>
                  </a:ext>
                </a:extLst>
              </a:tr>
              <a:tr h="104334"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Rubella (</a:t>
                      </a:r>
                      <a:r>
                        <a:rPr lang="hi-IN" sz="600" u="none" strike="noStrike">
                          <a:effectLst/>
                        </a:rPr>
                        <a:t>रूबेला)</a:t>
                      </a:r>
                      <a:endParaRPr lang="hi-IN" sz="6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u="none" strike="noStrike">
                          <a:effectLst/>
                        </a:rPr>
                        <a:t>MMR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u="none" strike="noStrike">
                          <a:effectLst/>
                        </a:rPr>
                        <a:t>MMR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extLst>
                  <a:ext uri="{0D108BD9-81ED-4DB2-BD59-A6C34878D82A}">
                    <a16:rowId xmlns:a16="http://schemas.microsoft.com/office/drawing/2014/main" val="1455878508"/>
                  </a:ext>
                </a:extLst>
              </a:tr>
              <a:tr h="98197"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 </a:t>
                      </a:r>
                      <a:endParaRPr lang="en-MX" sz="600" b="0" i="0" u="none" strike="noStrike">
                        <a:solidFill>
                          <a:srgbClr val="E26B0A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600" u="none" strike="noStrike">
                          <a:effectLst/>
                        </a:rPr>
                        <a:t>M/MR (11)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600" u="none" strike="noStrike">
                          <a:effectLst/>
                        </a:rPr>
                        <a:t>M/MR (11)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extLst>
                  <a:ext uri="{0D108BD9-81ED-4DB2-BD59-A6C34878D82A}">
                    <a16:rowId xmlns:a16="http://schemas.microsoft.com/office/drawing/2014/main" val="4046373193"/>
                  </a:ext>
                </a:extLst>
              </a:tr>
              <a:tr h="115074">
                <a:tc rowSpan="2">
                  <a:txBody>
                    <a:bodyPr/>
                    <a:lstStyle/>
                    <a:p>
                      <a:pPr algn="l" fontAlgn="t"/>
                      <a:r>
                        <a:rPr lang="en-GB" sz="600" u="none" strike="noStrike">
                          <a:effectLst/>
                        </a:rPr>
                        <a:t>Varicella (</a:t>
                      </a:r>
                      <a:r>
                        <a:rPr lang="hi-IN" sz="600" u="none" strike="noStrike">
                          <a:effectLst/>
                        </a:rPr>
                        <a:t>चेचक)/</a:t>
                      </a:r>
                      <a:r>
                        <a:rPr lang="en-GB" sz="600" u="none" strike="noStrike">
                          <a:effectLst/>
                        </a:rPr>
                        <a:t>Shingles (</a:t>
                      </a:r>
                      <a:r>
                        <a:rPr lang="hi-IN" sz="600" u="none" strike="noStrike">
                          <a:effectLst/>
                        </a:rPr>
                        <a:t>शिंगल्स)</a:t>
                      </a:r>
                      <a:endParaRPr lang="hi-IN" sz="6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/>
                </a:tc>
                <a:tc>
                  <a:txBody>
                    <a:bodyPr/>
                    <a:lstStyle/>
                    <a:p>
                      <a:pPr algn="l" fontAlgn="b"/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 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Varicella (3)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extLst>
                  <a:ext uri="{0D108BD9-81ED-4DB2-BD59-A6C34878D82A}">
                    <a16:rowId xmlns:a16="http://schemas.microsoft.com/office/drawing/2014/main" val="721844580"/>
                  </a:ext>
                </a:extLst>
              </a:tr>
              <a:tr h="98197"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extLst>
                  <a:ext uri="{0D108BD9-81ED-4DB2-BD59-A6C34878D82A}">
                    <a16:rowId xmlns:a16="http://schemas.microsoft.com/office/drawing/2014/main" val="1753215241"/>
                  </a:ext>
                </a:extLst>
              </a:tr>
              <a:tr h="107403"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Human papillomavirus (</a:t>
                      </a:r>
                      <a:r>
                        <a:rPr lang="hi-IN" sz="600" u="none" strike="noStrike">
                          <a:effectLst/>
                        </a:rPr>
                        <a:t>एचपीवी)</a:t>
                      </a:r>
                      <a:endParaRPr lang="hi-IN" sz="6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extLst>
                  <a:ext uri="{0D108BD9-81ED-4DB2-BD59-A6C34878D82A}">
                    <a16:rowId xmlns:a16="http://schemas.microsoft.com/office/drawing/2014/main" val="2663591704"/>
                  </a:ext>
                </a:extLst>
              </a:tr>
              <a:tr h="104334"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 </a:t>
                      </a:r>
                      <a:endParaRPr lang="en-MX" sz="600" b="0" i="1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extLst>
                  <a:ext uri="{0D108BD9-81ED-4DB2-BD59-A6C34878D82A}">
                    <a16:rowId xmlns:a16="http://schemas.microsoft.com/office/drawing/2014/main" val="1087704067"/>
                  </a:ext>
                </a:extLst>
              </a:tr>
              <a:tr h="92980"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Influenza (</a:t>
                      </a:r>
                      <a:r>
                        <a:rPr lang="hi-IN" sz="600" u="none" strike="noStrike">
                          <a:effectLst/>
                        </a:rPr>
                        <a:t>इंफ्लुएंजा)</a:t>
                      </a:r>
                      <a:endParaRPr lang="hi-IN" sz="6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 gridSpan="7">
                  <a:txBody>
                    <a:bodyPr/>
                    <a:lstStyle/>
                    <a:p>
                      <a:pPr algn="ctr" fontAlgn="b"/>
                      <a:r>
                        <a:rPr lang="en-GB" sz="600" u="none" strike="noStrike">
                          <a:effectLst/>
                        </a:rPr>
                        <a:t>LAIV  (4 )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5228783"/>
                  </a:ext>
                </a:extLst>
              </a:tr>
              <a:tr h="104334"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 </a:t>
                      </a:r>
                      <a:endParaRPr lang="en-MX" sz="600" b="0" i="1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extLst>
                  <a:ext uri="{0D108BD9-81ED-4DB2-BD59-A6C34878D82A}">
                    <a16:rowId xmlns:a16="http://schemas.microsoft.com/office/drawing/2014/main" val="263612180"/>
                  </a:ext>
                </a:extLst>
              </a:tr>
              <a:tr h="98197"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Japanese Encephalitis (JE) (</a:t>
                      </a:r>
                      <a:r>
                        <a:rPr lang="hi-IN" sz="600" u="none" strike="noStrike">
                          <a:effectLst/>
                        </a:rPr>
                        <a:t>जापानी मस्तिष्ककोप)</a:t>
                      </a:r>
                      <a:endParaRPr lang="hi-IN" sz="6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extLst>
                  <a:ext uri="{0D108BD9-81ED-4DB2-BD59-A6C34878D82A}">
                    <a16:rowId xmlns:a16="http://schemas.microsoft.com/office/drawing/2014/main" val="132351756"/>
                  </a:ext>
                </a:extLst>
              </a:tr>
              <a:tr h="98197">
                <a:tc>
                  <a:txBody>
                    <a:bodyPr/>
                    <a:lstStyle/>
                    <a:p>
                      <a:pPr algn="l" fontAlgn="ctr"/>
                      <a:r>
                        <a:rPr lang="en-MX" sz="600" u="none" strike="noStrike">
                          <a:effectLst/>
                        </a:rPr>
                        <a:t> </a:t>
                      </a:r>
                      <a:endParaRPr lang="en-MX" sz="600" b="0" i="0" u="none" strike="noStrike">
                        <a:solidFill>
                          <a:srgbClr val="E26B0A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600" u="none" strike="noStrike">
                          <a:effectLst/>
                        </a:rPr>
                        <a:t>JE (12)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600" u="none" strike="noStrike">
                          <a:effectLst/>
                        </a:rPr>
                        <a:t>JE (12)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>
                          <a:effectLst/>
                        </a:rPr>
                        <a:t> </a:t>
                      </a:r>
                      <a:endParaRPr lang="en-MX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MX" sz="600" u="none" strike="noStrike" dirty="0">
                          <a:effectLst/>
                        </a:rPr>
                        <a:t> </a:t>
                      </a:r>
                      <a:endParaRPr lang="en-MX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03" marR="4603" marT="4603" marB="0" anchor="b"/>
                </a:tc>
                <a:extLst>
                  <a:ext uri="{0D108BD9-81ED-4DB2-BD59-A6C34878D82A}">
                    <a16:rowId xmlns:a16="http://schemas.microsoft.com/office/drawing/2014/main" val="2291039542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A28AD74A-DA97-363F-28D3-CEA0C39D070F}"/>
              </a:ext>
            </a:extLst>
          </p:cNvPr>
          <p:cNvSpPr txBox="1"/>
          <p:nvPr/>
        </p:nvSpPr>
        <p:spPr>
          <a:xfrm>
            <a:off x="247650" y="5941793"/>
            <a:ext cx="1110615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AU" dirty="0">
                <a:hlinkClick r:id="rId3"/>
              </a:rPr>
              <a:t>UK: https://www.gov.uk/government/publications/uk-and-international-immunisation-schedules-comparison-tool</a:t>
            </a:r>
            <a:endParaRPr lang="en-AU" dirty="0"/>
          </a:p>
          <a:p>
            <a:r>
              <a:rPr lang="en-AU" dirty="0">
                <a:hlinkClick r:id="rId4"/>
              </a:rPr>
              <a:t>Germany: https://www.sciencedirect.com/science/article/pii/S2211335517300049</a:t>
            </a:r>
            <a:r>
              <a:rPr lang="en-AU" dirty="0"/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7558280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45D37F4E-DDB4-456B-97E0-9937730A03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9283933-021D-1A7E-FE37-8730A13216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2493" y="238539"/>
            <a:ext cx="11018520" cy="1434415"/>
          </a:xfrm>
        </p:spPr>
        <p:txBody>
          <a:bodyPr anchor="b">
            <a:normAutofit/>
          </a:bodyPr>
          <a:lstStyle/>
          <a:p>
            <a:r>
              <a:rPr lang="en-AU" sz="5000" dirty="0"/>
              <a:t>SOLUTIONS BRINGING MORE PROBLEMS?</a:t>
            </a:r>
          </a:p>
        </p:txBody>
      </p:sp>
      <p:sp>
        <p:nvSpPr>
          <p:cNvPr id="12" name="sketchy line">
            <a:extLst>
              <a:ext uri="{FF2B5EF4-FFF2-40B4-BE49-F238E27FC236}">
                <a16:creationId xmlns:a16="http://schemas.microsoft.com/office/drawing/2014/main" id="{B2DD41CD-8F47-4F56-AD12-4E2FF76969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72493" y="1681544"/>
            <a:ext cx="10972800" cy="18288"/>
          </a:xfrm>
          <a:custGeom>
            <a:avLst/>
            <a:gdLst>
              <a:gd name="connsiteX0" fmla="*/ 0 w 10972800"/>
              <a:gd name="connsiteY0" fmla="*/ 0 h 18288"/>
              <a:gd name="connsiteX1" fmla="*/ 356616 w 10972800"/>
              <a:gd name="connsiteY1" fmla="*/ 0 h 18288"/>
              <a:gd name="connsiteX2" fmla="*/ 1042416 w 10972800"/>
              <a:gd name="connsiteY2" fmla="*/ 0 h 18288"/>
              <a:gd name="connsiteX3" fmla="*/ 1947672 w 10972800"/>
              <a:gd name="connsiteY3" fmla="*/ 0 h 18288"/>
              <a:gd name="connsiteX4" fmla="*/ 2633472 w 10972800"/>
              <a:gd name="connsiteY4" fmla="*/ 0 h 18288"/>
              <a:gd name="connsiteX5" fmla="*/ 2990088 w 10972800"/>
              <a:gd name="connsiteY5" fmla="*/ 0 h 18288"/>
              <a:gd name="connsiteX6" fmla="*/ 3456432 w 10972800"/>
              <a:gd name="connsiteY6" fmla="*/ 0 h 18288"/>
              <a:gd name="connsiteX7" fmla="*/ 4361688 w 10972800"/>
              <a:gd name="connsiteY7" fmla="*/ 0 h 18288"/>
              <a:gd name="connsiteX8" fmla="*/ 5266944 w 10972800"/>
              <a:gd name="connsiteY8" fmla="*/ 0 h 18288"/>
              <a:gd name="connsiteX9" fmla="*/ 6172200 w 10972800"/>
              <a:gd name="connsiteY9" fmla="*/ 0 h 18288"/>
              <a:gd name="connsiteX10" fmla="*/ 6528816 w 10972800"/>
              <a:gd name="connsiteY10" fmla="*/ 0 h 18288"/>
              <a:gd name="connsiteX11" fmla="*/ 7214616 w 10972800"/>
              <a:gd name="connsiteY11" fmla="*/ 0 h 18288"/>
              <a:gd name="connsiteX12" fmla="*/ 7790688 w 10972800"/>
              <a:gd name="connsiteY12" fmla="*/ 0 h 18288"/>
              <a:gd name="connsiteX13" fmla="*/ 8147304 w 10972800"/>
              <a:gd name="connsiteY13" fmla="*/ 0 h 18288"/>
              <a:gd name="connsiteX14" fmla="*/ 9052560 w 10972800"/>
              <a:gd name="connsiteY14" fmla="*/ 0 h 18288"/>
              <a:gd name="connsiteX15" fmla="*/ 9409176 w 10972800"/>
              <a:gd name="connsiteY15" fmla="*/ 0 h 18288"/>
              <a:gd name="connsiteX16" fmla="*/ 9765792 w 10972800"/>
              <a:gd name="connsiteY16" fmla="*/ 0 h 18288"/>
              <a:gd name="connsiteX17" fmla="*/ 10341864 w 10972800"/>
              <a:gd name="connsiteY17" fmla="*/ 0 h 18288"/>
              <a:gd name="connsiteX18" fmla="*/ 10972800 w 10972800"/>
              <a:gd name="connsiteY18" fmla="*/ 0 h 18288"/>
              <a:gd name="connsiteX19" fmla="*/ 10972800 w 10972800"/>
              <a:gd name="connsiteY19" fmla="*/ 18288 h 18288"/>
              <a:gd name="connsiteX20" fmla="*/ 10177272 w 10972800"/>
              <a:gd name="connsiteY20" fmla="*/ 18288 h 18288"/>
              <a:gd name="connsiteX21" fmla="*/ 9820656 w 10972800"/>
              <a:gd name="connsiteY21" fmla="*/ 18288 h 18288"/>
              <a:gd name="connsiteX22" fmla="*/ 9464040 w 10972800"/>
              <a:gd name="connsiteY22" fmla="*/ 18288 h 18288"/>
              <a:gd name="connsiteX23" fmla="*/ 8778240 w 10972800"/>
              <a:gd name="connsiteY23" fmla="*/ 18288 h 18288"/>
              <a:gd name="connsiteX24" fmla="*/ 8421624 w 10972800"/>
              <a:gd name="connsiteY24" fmla="*/ 18288 h 18288"/>
              <a:gd name="connsiteX25" fmla="*/ 7735824 w 10972800"/>
              <a:gd name="connsiteY25" fmla="*/ 18288 h 18288"/>
              <a:gd name="connsiteX26" fmla="*/ 6940296 w 10972800"/>
              <a:gd name="connsiteY26" fmla="*/ 18288 h 18288"/>
              <a:gd name="connsiteX27" fmla="*/ 6254496 w 10972800"/>
              <a:gd name="connsiteY27" fmla="*/ 18288 h 18288"/>
              <a:gd name="connsiteX28" fmla="*/ 5458968 w 10972800"/>
              <a:gd name="connsiteY28" fmla="*/ 18288 h 18288"/>
              <a:gd name="connsiteX29" fmla="*/ 4663440 w 10972800"/>
              <a:gd name="connsiteY29" fmla="*/ 18288 h 18288"/>
              <a:gd name="connsiteX30" fmla="*/ 4306824 w 10972800"/>
              <a:gd name="connsiteY30" fmla="*/ 18288 h 18288"/>
              <a:gd name="connsiteX31" fmla="*/ 3840480 w 10972800"/>
              <a:gd name="connsiteY31" fmla="*/ 18288 h 18288"/>
              <a:gd name="connsiteX32" fmla="*/ 3264408 w 10972800"/>
              <a:gd name="connsiteY32" fmla="*/ 18288 h 18288"/>
              <a:gd name="connsiteX33" fmla="*/ 2578608 w 10972800"/>
              <a:gd name="connsiteY33" fmla="*/ 18288 h 18288"/>
              <a:gd name="connsiteX34" fmla="*/ 1673352 w 10972800"/>
              <a:gd name="connsiteY34" fmla="*/ 18288 h 18288"/>
              <a:gd name="connsiteX35" fmla="*/ 877824 w 10972800"/>
              <a:gd name="connsiteY35" fmla="*/ 18288 h 18288"/>
              <a:gd name="connsiteX36" fmla="*/ 0 w 10972800"/>
              <a:gd name="connsiteY36" fmla="*/ 18288 h 18288"/>
              <a:gd name="connsiteX37" fmla="*/ 0 w 10972800"/>
              <a:gd name="connsiteY37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0972800" h="18288" fill="none" extrusionOk="0">
                <a:moveTo>
                  <a:pt x="0" y="0"/>
                </a:moveTo>
                <a:cubicBezTo>
                  <a:pt x="165916" y="-1866"/>
                  <a:pt x="188720" y="13756"/>
                  <a:pt x="356616" y="0"/>
                </a:cubicBezTo>
                <a:cubicBezTo>
                  <a:pt x="524512" y="-13756"/>
                  <a:pt x="734781" y="8922"/>
                  <a:pt x="1042416" y="0"/>
                </a:cubicBezTo>
                <a:cubicBezTo>
                  <a:pt x="1350051" y="-8922"/>
                  <a:pt x="1595982" y="-26315"/>
                  <a:pt x="1947672" y="0"/>
                </a:cubicBezTo>
                <a:cubicBezTo>
                  <a:pt x="2299362" y="26315"/>
                  <a:pt x="2292691" y="-19526"/>
                  <a:pt x="2633472" y="0"/>
                </a:cubicBezTo>
                <a:cubicBezTo>
                  <a:pt x="2974253" y="19526"/>
                  <a:pt x="2857309" y="10773"/>
                  <a:pt x="2990088" y="0"/>
                </a:cubicBezTo>
                <a:cubicBezTo>
                  <a:pt x="3122867" y="-10773"/>
                  <a:pt x="3359343" y="7194"/>
                  <a:pt x="3456432" y="0"/>
                </a:cubicBezTo>
                <a:cubicBezTo>
                  <a:pt x="3553521" y="-7194"/>
                  <a:pt x="4136258" y="5108"/>
                  <a:pt x="4361688" y="0"/>
                </a:cubicBezTo>
                <a:cubicBezTo>
                  <a:pt x="4587118" y="-5108"/>
                  <a:pt x="4992424" y="-42958"/>
                  <a:pt x="5266944" y="0"/>
                </a:cubicBezTo>
                <a:cubicBezTo>
                  <a:pt x="5541464" y="42958"/>
                  <a:pt x="5882966" y="-3430"/>
                  <a:pt x="6172200" y="0"/>
                </a:cubicBezTo>
                <a:cubicBezTo>
                  <a:pt x="6461434" y="3430"/>
                  <a:pt x="6432127" y="6688"/>
                  <a:pt x="6528816" y="0"/>
                </a:cubicBezTo>
                <a:cubicBezTo>
                  <a:pt x="6625505" y="-6688"/>
                  <a:pt x="6916805" y="-436"/>
                  <a:pt x="7214616" y="0"/>
                </a:cubicBezTo>
                <a:cubicBezTo>
                  <a:pt x="7512427" y="436"/>
                  <a:pt x="7626159" y="-6909"/>
                  <a:pt x="7790688" y="0"/>
                </a:cubicBezTo>
                <a:cubicBezTo>
                  <a:pt x="7955217" y="6909"/>
                  <a:pt x="8048891" y="15307"/>
                  <a:pt x="8147304" y="0"/>
                </a:cubicBezTo>
                <a:cubicBezTo>
                  <a:pt x="8245717" y="-15307"/>
                  <a:pt x="8645618" y="-11734"/>
                  <a:pt x="9052560" y="0"/>
                </a:cubicBezTo>
                <a:cubicBezTo>
                  <a:pt x="9459502" y="11734"/>
                  <a:pt x="9320584" y="8388"/>
                  <a:pt x="9409176" y="0"/>
                </a:cubicBezTo>
                <a:cubicBezTo>
                  <a:pt x="9497768" y="-8388"/>
                  <a:pt x="9644192" y="8379"/>
                  <a:pt x="9765792" y="0"/>
                </a:cubicBezTo>
                <a:cubicBezTo>
                  <a:pt x="9887392" y="-8379"/>
                  <a:pt x="10105220" y="-12663"/>
                  <a:pt x="10341864" y="0"/>
                </a:cubicBezTo>
                <a:cubicBezTo>
                  <a:pt x="10578508" y="12663"/>
                  <a:pt x="10773103" y="-5786"/>
                  <a:pt x="10972800" y="0"/>
                </a:cubicBezTo>
                <a:cubicBezTo>
                  <a:pt x="10972146" y="8818"/>
                  <a:pt x="10972240" y="13823"/>
                  <a:pt x="10972800" y="18288"/>
                </a:cubicBezTo>
                <a:cubicBezTo>
                  <a:pt x="10588778" y="31598"/>
                  <a:pt x="10543381" y="-12698"/>
                  <a:pt x="10177272" y="18288"/>
                </a:cubicBezTo>
                <a:cubicBezTo>
                  <a:pt x="9811163" y="49274"/>
                  <a:pt x="9996817" y="25662"/>
                  <a:pt x="9820656" y="18288"/>
                </a:cubicBezTo>
                <a:cubicBezTo>
                  <a:pt x="9644495" y="10914"/>
                  <a:pt x="9607007" y="31631"/>
                  <a:pt x="9464040" y="18288"/>
                </a:cubicBezTo>
                <a:cubicBezTo>
                  <a:pt x="9321073" y="4945"/>
                  <a:pt x="9114189" y="28940"/>
                  <a:pt x="8778240" y="18288"/>
                </a:cubicBezTo>
                <a:cubicBezTo>
                  <a:pt x="8442291" y="7636"/>
                  <a:pt x="8594763" y="987"/>
                  <a:pt x="8421624" y="18288"/>
                </a:cubicBezTo>
                <a:cubicBezTo>
                  <a:pt x="8248485" y="35589"/>
                  <a:pt x="7929515" y="37573"/>
                  <a:pt x="7735824" y="18288"/>
                </a:cubicBezTo>
                <a:cubicBezTo>
                  <a:pt x="7542133" y="-997"/>
                  <a:pt x="7252504" y="33858"/>
                  <a:pt x="6940296" y="18288"/>
                </a:cubicBezTo>
                <a:cubicBezTo>
                  <a:pt x="6628088" y="2718"/>
                  <a:pt x="6528503" y="48389"/>
                  <a:pt x="6254496" y="18288"/>
                </a:cubicBezTo>
                <a:cubicBezTo>
                  <a:pt x="5980489" y="-11813"/>
                  <a:pt x="5695784" y="-3740"/>
                  <a:pt x="5458968" y="18288"/>
                </a:cubicBezTo>
                <a:cubicBezTo>
                  <a:pt x="5222152" y="40316"/>
                  <a:pt x="5010751" y="19095"/>
                  <a:pt x="4663440" y="18288"/>
                </a:cubicBezTo>
                <a:cubicBezTo>
                  <a:pt x="4316129" y="17481"/>
                  <a:pt x="4425552" y="1606"/>
                  <a:pt x="4306824" y="18288"/>
                </a:cubicBezTo>
                <a:cubicBezTo>
                  <a:pt x="4188096" y="34970"/>
                  <a:pt x="3941535" y="7481"/>
                  <a:pt x="3840480" y="18288"/>
                </a:cubicBezTo>
                <a:cubicBezTo>
                  <a:pt x="3739425" y="29095"/>
                  <a:pt x="3402388" y="17641"/>
                  <a:pt x="3264408" y="18288"/>
                </a:cubicBezTo>
                <a:cubicBezTo>
                  <a:pt x="3126428" y="18935"/>
                  <a:pt x="2776779" y="9983"/>
                  <a:pt x="2578608" y="18288"/>
                </a:cubicBezTo>
                <a:cubicBezTo>
                  <a:pt x="2380437" y="26593"/>
                  <a:pt x="1909468" y="25818"/>
                  <a:pt x="1673352" y="18288"/>
                </a:cubicBezTo>
                <a:cubicBezTo>
                  <a:pt x="1437236" y="10758"/>
                  <a:pt x="1131180" y="49884"/>
                  <a:pt x="877824" y="18288"/>
                </a:cubicBezTo>
                <a:cubicBezTo>
                  <a:pt x="624468" y="-13308"/>
                  <a:pt x="206753" y="2195"/>
                  <a:pt x="0" y="18288"/>
                </a:cubicBezTo>
                <a:cubicBezTo>
                  <a:pt x="313" y="10654"/>
                  <a:pt x="-263" y="4056"/>
                  <a:pt x="0" y="0"/>
                </a:cubicBezTo>
                <a:close/>
              </a:path>
              <a:path w="10972800" h="18288" stroke="0" extrusionOk="0">
                <a:moveTo>
                  <a:pt x="0" y="0"/>
                </a:moveTo>
                <a:cubicBezTo>
                  <a:pt x="164017" y="-17675"/>
                  <a:pt x="309425" y="9913"/>
                  <a:pt x="466344" y="0"/>
                </a:cubicBezTo>
                <a:cubicBezTo>
                  <a:pt x="623263" y="-9913"/>
                  <a:pt x="659300" y="-14524"/>
                  <a:pt x="822960" y="0"/>
                </a:cubicBezTo>
                <a:cubicBezTo>
                  <a:pt x="986620" y="14524"/>
                  <a:pt x="1105222" y="-16481"/>
                  <a:pt x="1289304" y="0"/>
                </a:cubicBezTo>
                <a:cubicBezTo>
                  <a:pt x="1473386" y="16481"/>
                  <a:pt x="1693223" y="26161"/>
                  <a:pt x="1975104" y="0"/>
                </a:cubicBezTo>
                <a:cubicBezTo>
                  <a:pt x="2256985" y="-26161"/>
                  <a:pt x="2435781" y="23061"/>
                  <a:pt x="2770632" y="0"/>
                </a:cubicBezTo>
                <a:cubicBezTo>
                  <a:pt x="3105483" y="-23061"/>
                  <a:pt x="3247479" y="-44011"/>
                  <a:pt x="3675888" y="0"/>
                </a:cubicBezTo>
                <a:cubicBezTo>
                  <a:pt x="4104297" y="44011"/>
                  <a:pt x="4280918" y="4017"/>
                  <a:pt x="4581144" y="0"/>
                </a:cubicBezTo>
                <a:cubicBezTo>
                  <a:pt x="4881370" y="-4017"/>
                  <a:pt x="5021699" y="-11889"/>
                  <a:pt x="5157216" y="0"/>
                </a:cubicBezTo>
                <a:cubicBezTo>
                  <a:pt x="5292733" y="11889"/>
                  <a:pt x="5603398" y="-17698"/>
                  <a:pt x="5952744" y="0"/>
                </a:cubicBezTo>
                <a:cubicBezTo>
                  <a:pt x="6302090" y="17698"/>
                  <a:pt x="6353093" y="-11909"/>
                  <a:pt x="6638544" y="0"/>
                </a:cubicBezTo>
                <a:cubicBezTo>
                  <a:pt x="6923995" y="11909"/>
                  <a:pt x="7053404" y="21630"/>
                  <a:pt x="7214616" y="0"/>
                </a:cubicBezTo>
                <a:cubicBezTo>
                  <a:pt x="7375828" y="-21630"/>
                  <a:pt x="7837963" y="3886"/>
                  <a:pt x="8010144" y="0"/>
                </a:cubicBezTo>
                <a:cubicBezTo>
                  <a:pt x="8182325" y="-3886"/>
                  <a:pt x="8224183" y="16009"/>
                  <a:pt x="8366760" y="0"/>
                </a:cubicBezTo>
                <a:cubicBezTo>
                  <a:pt x="8509337" y="-16009"/>
                  <a:pt x="8687920" y="-5720"/>
                  <a:pt x="8942832" y="0"/>
                </a:cubicBezTo>
                <a:cubicBezTo>
                  <a:pt x="9197744" y="5720"/>
                  <a:pt x="9368437" y="20479"/>
                  <a:pt x="9628632" y="0"/>
                </a:cubicBezTo>
                <a:cubicBezTo>
                  <a:pt x="9888827" y="-20479"/>
                  <a:pt x="10560858" y="-20746"/>
                  <a:pt x="10972800" y="0"/>
                </a:cubicBezTo>
                <a:cubicBezTo>
                  <a:pt x="10972186" y="5722"/>
                  <a:pt x="10972980" y="12495"/>
                  <a:pt x="10972800" y="18288"/>
                </a:cubicBezTo>
                <a:cubicBezTo>
                  <a:pt x="10786146" y="12536"/>
                  <a:pt x="10623717" y="14033"/>
                  <a:pt x="10506456" y="18288"/>
                </a:cubicBezTo>
                <a:cubicBezTo>
                  <a:pt x="10389195" y="22543"/>
                  <a:pt x="10296178" y="20107"/>
                  <a:pt x="10149840" y="18288"/>
                </a:cubicBezTo>
                <a:cubicBezTo>
                  <a:pt x="10003502" y="16469"/>
                  <a:pt x="9767530" y="28891"/>
                  <a:pt x="9464040" y="18288"/>
                </a:cubicBezTo>
                <a:cubicBezTo>
                  <a:pt x="9160550" y="7685"/>
                  <a:pt x="9229050" y="2659"/>
                  <a:pt x="8997696" y="18288"/>
                </a:cubicBezTo>
                <a:cubicBezTo>
                  <a:pt x="8766342" y="33917"/>
                  <a:pt x="8340136" y="34864"/>
                  <a:pt x="8092440" y="18288"/>
                </a:cubicBezTo>
                <a:cubicBezTo>
                  <a:pt x="7844744" y="1712"/>
                  <a:pt x="7863720" y="27405"/>
                  <a:pt x="7735824" y="18288"/>
                </a:cubicBezTo>
                <a:cubicBezTo>
                  <a:pt x="7607928" y="9171"/>
                  <a:pt x="7323619" y="461"/>
                  <a:pt x="7050024" y="18288"/>
                </a:cubicBezTo>
                <a:cubicBezTo>
                  <a:pt x="6776429" y="36115"/>
                  <a:pt x="6787899" y="28206"/>
                  <a:pt x="6693408" y="18288"/>
                </a:cubicBezTo>
                <a:cubicBezTo>
                  <a:pt x="6598917" y="8370"/>
                  <a:pt x="6395231" y="19114"/>
                  <a:pt x="6227064" y="18288"/>
                </a:cubicBezTo>
                <a:cubicBezTo>
                  <a:pt x="6058897" y="17462"/>
                  <a:pt x="5618582" y="1091"/>
                  <a:pt x="5431536" y="18288"/>
                </a:cubicBezTo>
                <a:cubicBezTo>
                  <a:pt x="5244490" y="35485"/>
                  <a:pt x="4729797" y="-9650"/>
                  <a:pt x="4526280" y="18288"/>
                </a:cubicBezTo>
                <a:cubicBezTo>
                  <a:pt x="4322763" y="46226"/>
                  <a:pt x="4216797" y="756"/>
                  <a:pt x="4059936" y="18288"/>
                </a:cubicBezTo>
                <a:cubicBezTo>
                  <a:pt x="3903075" y="35820"/>
                  <a:pt x="3537912" y="42098"/>
                  <a:pt x="3374136" y="18288"/>
                </a:cubicBezTo>
                <a:cubicBezTo>
                  <a:pt x="3210360" y="-5522"/>
                  <a:pt x="3126842" y="39135"/>
                  <a:pt x="2907792" y="18288"/>
                </a:cubicBezTo>
                <a:cubicBezTo>
                  <a:pt x="2688742" y="-2559"/>
                  <a:pt x="2490436" y="34100"/>
                  <a:pt x="2112264" y="18288"/>
                </a:cubicBezTo>
                <a:cubicBezTo>
                  <a:pt x="1734092" y="2476"/>
                  <a:pt x="1744622" y="-7274"/>
                  <a:pt x="1536192" y="18288"/>
                </a:cubicBezTo>
                <a:cubicBezTo>
                  <a:pt x="1327762" y="43850"/>
                  <a:pt x="1189025" y="6435"/>
                  <a:pt x="1069848" y="18288"/>
                </a:cubicBezTo>
                <a:cubicBezTo>
                  <a:pt x="950671" y="30141"/>
                  <a:pt x="858345" y="33684"/>
                  <a:pt x="713232" y="18288"/>
                </a:cubicBezTo>
                <a:cubicBezTo>
                  <a:pt x="568119" y="2892"/>
                  <a:pt x="250292" y="5410"/>
                  <a:pt x="0" y="18288"/>
                </a:cubicBezTo>
                <a:cubicBezTo>
                  <a:pt x="465" y="13062"/>
                  <a:pt x="-894" y="9029"/>
                  <a:pt x="0" y="0"/>
                </a:cubicBezTo>
                <a:close/>
              </a:path>
            </a:pathLst>
          </a:custGeom>
          <a:solidFill>
            <a:schemeClr val="accent2">
              <a:alpha val="75000"/>
            </a:schemeClr>
          </a:solidFill>
          <a:ln w="44450" cap="rnd">
            <a:solidFill>
              <a:schemeClr val="accent2">
                <a:alpha val="75000"/>
              </a:schemeClr>
            </a:solidFill>
            <a:round/>
            <a:extLst>
              <a:ext uri="{C807C97D-BFC1-408E-A445-0C87EB9F89A2}">
                <ask:lineSketchStyleProps xmlns:ask="http://schemas.microsoft.com/office/drawing/2018/sketchyshapes" sd="2727557108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F8F678B-F919-661E-92F1-53815D97C3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9562" y="2071316"/>
            <a:ext cx="6906483" cy="4119172"/>
          </a:xfrm>
        </p:spPr>
        <p:txBody>
          <a:bodyPr anchor="t">
            <a:normAutofit/>
          </a:bodyPr>
          <a:lstStyle/>
          <a:p>
            <a:r>
              <a:rPr lang="en-AU" dirty="0"/>
              <a:t>Vaccination passports ? </a:t>
            </a:r>
          </a:p>
          <a:p>
            <a:r>
              <a:rPr lang="en-AU" dirty="0"/>
              <a:t>Data protection and storage?</a:t>
            </a:r>
          </a:p>
          <a:p>
            <a:r>
              <a:rPr lang="en-AU" dirty="0"/>
              <a:t>Security?</a:t>
            </a:r>
          </a:p>
          <a:p>
            <a:r>
              <a:rPr lang="en-AU" dirty="0"/>
              <a:t>Technological compatibility?</a:t>
            </a:r>
          </a:p>
          <a:p>
            <a:r>
              <a:rPr lang="en-AU" dirty="0"/>
              <a:t>Language barriers ?</a:t>
            </a:r>
          </a:p>
          <a:p>
            <a:r>
              <a:rPr lang="en-AU" dirty="0"/>
              <a:t> Literacy of patients?</a:t>
            </a:r>
          </a:p>
          <a:p>
            <a:r>
              <a:rPr lang="en-AU" dirty="0"/>
              <a:t>Offline capacity / internet coverage?</a:t>
            </a:r>
          </a:p>
          <a:p>
            <a:r>
              <a:rPr lang="en-AU" dirty="0"/>
              <a:t>Software updates? </a:t>
            </a:r>
          </a:p>
        </p:txBody>
      </p:sp>
      <p:pic>
        <p:nvPicPr>
          <p:cNvPr id="5" name="Picture 4" descr="A screenshot of a phone&#10;&#10;Description automatically generated">
            <a:extLst>
              <a:ext uri="{FF2B5EF4-FFF2-40B4-BE49-F238E27FC236}">
                <a16:creationId xmlns:a16="http://schemas.microsoft.com/office/drawing/2014/main" id="{E8A7931A-8388-4470-3930-EB10C4377FF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730" r="2751" b="3"/>
          <a:stretch/>
        </p:blipFill>
        <p:spPr>
          <a:xfrm>
            <a:off x="7675658" y="2093976"/>
            <a:ext cx="3941064" cy="4096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43713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9C1596-C285-F7B7-5829-01EBB36710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614606"/>
          </a:xfrm>
        </p:spPr>
        <p:txBody>
          <a:bodyPr>
            <a:normAutofit fontScale="90000"/>
          </a:bodyPr>
          <a:lstStyle/>
          <a:p>
            <a:pPr algn="ctr"/>
            <a:r>
              <a:rPr lang="en-AU" dirty="0"/>
              <a:t>GLOBAL DIGITAL GAP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4B552B8-B529-B201-CB2D-2580DDA24253}"/>
              </a:ext>
            </a:extLst>
          </p:cNvPr>
          <p:cNvSpPr txBox="1"/>
          <p:nvPr/>
        </p:nvSpPr>
        <p:spPr>
          <a:xfrm>
            <a:off x="3048000" y="631190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AU" dirty="0">
                <a:hlinkClick r:id="rId2"/>
              </a:rPr>
              <a:t>https://www.internetadvisor.com/key-internet-statistics</a:t>
            </a:r>
            <a:r>
              <a:rPr lang="en-AU" dirty="0"/>
              <a:t> </a:t>
            </a:r>
          </a:p>
        </p:txBody>
      </p:sp>
      <p:pic>
        <p:nvPicPr>
          <p:cNvPr id="7" name="Picture 6" descr="A map of the world with different colors&#10;&#10;Description automatically generated">
            <a:extLst>
              <a:ext uri="{FF2B5EF4-FFF2-40B4-BE49-F238E27FC236}">
                <a16:creationId xmlns:a16="http://schemas.microsoft.com/office/drawing/2014/main" id="{40642638-C2B9-99AD-7561-F3558AE8A4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580353"/>
            <a:ext cx="10708166" cy="56972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07434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A doctor using a tablet&#10;&#10;Description automatically generated">
            <a:extLst>
              <a:ext uri="{FF2B5EF4-FFF2-40B4-BE49-F238E27FC236}">
                <a16:creationId xmlns:a16="http://schemas.microsoft.com/office/drawing/2014/main" id="{DAF1FBC9-D217-AB17-373B-C68CFF43512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b="15730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37C89E4B-3C9F-44B9-8B86-D9E3D112D8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5320142"/>
            <a:ext cx="12192000" cy="736551"/>
          </a:xfrm>
          <a:prstGeom prst="rect">
            <a:avLst/>
          </a:prstGeom>
          <a:solidFill>
            <a:schemeClr val="bg1">
              <a:alpha val="9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C481712-06D3-2D77-EDBA-A147A2F7FD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3875" y="5317240"/>
            <a:ext cx="11210925" cy="74483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2300">
                <a:solidFill>
                  <a:schemeClr val="tx1">
                    <a:lumMod val="85000"/>
                    <a:lumOff val="15000"/>
                  </a:schemeClr>
                </a:solidFill>
              </a:rPr>
              <a:t>A PRAGMATIC SOLUTION: </a:t>
            </a:r>
            <a:br>
              <a:rPr lang="en-US" sz="230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en-US" sz="2300" b="1">
                <a:solidFill>
                  <a:schemeClr val="tx1">
                    <a:lumMod val="85000"/>
                    <a:lumOff val="15000"/>
                  </a:schemeClr>
                </a:solidFill>
              </a:rPr>
              <a:t>A GLOCAL VACCINATION CARD DIGITAL SMART MANAGER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AA2EAA10-076F-46BD-8F0F-B9A2FB77A8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5241983"/>
            <a:ext cx="12192000" cy="0"/>
          </a:xfrm>
          <a:prstGeom prst="line">
            <a:avLst/>
          </a:prstGeom>
          <a:ln w="41275">
            <a:solidFill>
              <a:schemeClr val="bg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D891E407-403B-4764-86C9-33A56D3BCA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34852"/>
            <a:ext cx="12192000" cy="0"/>
          </a:xfrm>
          <a:prstGeom prst="line">
            <a:avLst/>
          </a:prstGeom>
          <a:ln w="41275">
            <a:solidFill>
              <a:schemeClr val="bg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041899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162</TotalTime>
  <Words>1506</Words>
  <Application>Microsoft Macintosh PowerPoint</Application>
  <PresentationFormat>Widescreen</PresentationFormat>
  <Paragraphs>877</Paragraphs>
  <Slides>11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Office Theme</vt:lpstr>
      <vt:lpstr>GLOCAL VACCINATION CARD SMART MANAGER </vt:lpstr>
      <vt:lpstr>MIGRANT / REFUGEES VACCINATION</vt:lpstr>
      <vt:lpstr>PROBLEM 1: vaccine schedules compatibility / language </vt:lpstr>
      <vt:lpstr> PROBLEM 2: DIGITALIZATION</vt:lpstr>
      <vt:lpstr>CURRENT APPROACH</vt:lpstr>
      <vt:lpstr>PARTIAL SOLUTIONS: COUNTRY SPECIFIC COMPARISON TOOLS </vt:lpstr>
      <vt:lpstr>SOLUTIONS BRINGING MORE PROBLEMS?</vt:lpstr>
      <vt:lpstr>GLOBAL DIGITAL GAP</vt:lpstr>
      <vt:lpstr>A PRAGMATIC SOLUTION:  A GLOCAL VACCINATION CARD DIGITAL SMART MANAGER</vt:lpstr>
      <vt:lpstr>AI TECHNOLOGY FOR THE GOOD</vt:lpstr>
      <vt:lpstr>PARTNERSHIP PROPOSED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GLOCAL VACCINATION CARD MANAGER </dc:title>
  <dc:creator>Daniel M</dc:creator>
  <cp:lastModifiedBy>Daniel M</cp:lastModifiedBy>
  <cp:revision>7</cp:revision>
  <dcterms:created xsi:type="dcterms:W3CDTF">2023-10-10T17:13:23Z</dcterms:created>
  <dcterms:modified xsi:type="dcterms:W3CDTF">2023-10-11T08:34:46Z</dcterms:modified>
</cp:coreProperties>
</file>