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</p:sldMasterIdLst>
  <p:notesMasterIdLst>
    <p:notesMasterId r:id="rId13"/>
  </p:notesMasterIdLst>
  <p:handoutMasterIdLst>
    <p:handoutMasterId r:id="rId14"/>
  </p:handoutMasterIdLst>
  <p:sldIdLst>
    <p:sldId id="1315" r:id="rId5"/>
    <p:sldId id="1328" r:id="rId6"/>
    <p:sldId id="1329" r:id="rId7"/>
    <p:sldId id="1330" r:id="rId8"/>
    <p:sldId id="1327" r:id="rId9"/>
    <p:sldId id="1331" r:id="rId10"/>
    <p:sldId id="1332" r:id="rId11"/>
    <p:sldId id="1324" r:id="rId12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BA560E-C944-C8A3-4241-84AE2420F635}" name="Stephanie Jensen" initials="SJ" userId="S::stephanie.jensen@msf.org::8ff94df5-cf11-42ba-9bcd-442846ce7a53" providerId="AD"/>
  <p188:author id="{49241EFC-8B1A-DE46-8369-DBF6394C898D}" name="Corentine BERTHET" initials="CB" userId="S::corentine.berthet@geneva.msf.org::4346acb2-648b-4c64-8878-33fe9cea99c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rentine BERTHET" initials="CB" lastIdx="1" clrIdx="0">
    <p:extLst>
      <p:ext uri="{19B8F6BF-5375-455C-9EA6-DF929625EA0E}">
        <p15:presenceInfo xmlns:p15="http://schemas.microsoft.com/office/powerpoint/2012/main" userId="S::Corentine.BERTHET@geneva.msf.org::4346acb2-648b-4c64-8878-33fe9cea99c9" providerId="AD"/>
      </p:ext>
    </p:extLst>
  </p:cmAuthor>
  <p:cmAuthor id="2" name="MSFCH-SUKA-OpsResearchCo" initials="M" lastIdx="2" clrIdx="1">
    <p:extLst>
      <p:ext uri="{19B8F6BF-5375-455C-9EA6-DF929625EA0E}">
        <p15:presenceInfo xmlns:p15="http://schemas.microsoft.com/office/powerpoint/2012/main" userId="S::MSFCH-SUKA-OpsResearchCo@geneva.msf.org::55fc7d1c-8d9f-49f5-8146-ffc84af520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2"/>
    <a:srgbClr val="A0A038"/>
    <a:srgbClr val="9DAD3D"/>
    <a:srgbClr val="CEF57B"/>
    <a:srgbClr val="7A993A"/>
    <a:srgbClr val="F8F2F2"/>
    <a:srgbClr val="F7EFEF"/>
    <a:srgbClr val="9F2E2B"/>
    <a:srgbClr val="CA3D3A"/>
    <a:srgbClr val="AD8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7BDD36-3B48-4BCE-BE1E-1E70A7F83E09}" v="14" dt="2023-09-13T07:14:29.4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70850" autoAdjust="0"/>
  </p:normalViewPr>
  <p:slideViewPr>
    <p:cSldViewPr snapToGrid="0">
      <p:cViewPr varScale="1">
        <p:scale>
          <a:sx n="44" d="100"/>
          <a:sy n="44" d="100"/>
        </p:scale>
        <p:origin x="222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kolela KALUBI" userId="c6126a08-5d63-4846-b52a-9d74200df507" providerId="ADAL" clId="{BE7BDD36-3B48-4BCE-BE1E-1E70A7F83E09}"/>
    <pc:docChg chg="custSel addSld delSld modSld sldOrd">
      <pc:chgData name="Dikolela KALUBI" userId="c6126a08-5d63-4846-b52a-9d74200df507" providerId="ADAL" clId="{BE7BDD36-3B48-4BCE-BE1E-1E70A7F83E09}" dt="2023-09-13T07:53:47.410" v="843" actId="20577"/>
      <pc:docMkLst>
        <pc:docMk/>
      </pc:docMkLst>
      <pc:sldChg chg="del">
        <pc:chgData name="Dikolela KALUBI" userId="c6126a08-5d63-4846-b52a-9d74200df507" providerId="ADAL" clId="{BE7BDD36-3B48-4BCE-BE1E-1E70A7F83E09}" dt="2023-09-13T07:17:16.063" v="792" actId="47"/>
        <pc:sldMkLst>
          <pc:docMk/>
          <pc:sldMk cId="1268519090" sldId="1314"/>
        </pc:sldMkLst>
      </pc:sldChg>
      <pc:sldChg chg="modSp mod">
        <pc:chgData name="Dikolela KALUBI" userId="c6126a08-5d63-4846-b52a-9d74200df507" providerId="ADAL" clId="{BE7BDD36-3B48-4BCE-BE1E-1E70A7F83E09}" dt="2023-09-13T06:36:45.655" v="1" actId="1076"/>
        <pc:sldMkLst>
          <pc:docMk/>
          <pc:sldMk cId="2125682876" sldId="1315"/>
        </pc:sldMkLst>
        <pc:spChg chg="mod">
          <ac:chgData name="Dikolela KALUBI" userId="c6126a08-5d63-4846-b52a-9d74200df507" providerId="ADAL" clId="{BE7BDD36-3B48-4BCE-BE1E-1E70A7F83E09}" dt="2023-09-13T06:36:45.655" v="1" actId="1076"/>
          <ac:spMkLst>
            <pc:docMk/>
            <pc:sldMk cId="2125682876" sldId="1315"/>
            <ac:spMk id="2" creationId="{B2D45CE7-EA8A-E65E-C9E1-78CBCD8D1146}"/>
          </ac:spMkLst>
        </pc:spChg>
        <pc:spChg chg="mod">
          <ac:chgData name="Dikolela KALUBI" userId="c6126a08-5d63-4846-b52a-9d74200df507" providerId="ADAL" clId="{BE7BDD36-3B48-4BCE-BE1E-1E70A7F83E09}" dt="2023-09-13T06:36:41.810" v="0" actId="20577"/>
          <ac:spMkLst>
            <pc:docMk/>
            <pc:sldMk cId="2125682876" sldId="1315"/>
            <ac:spMk id="3" creationId="{D73F80DC-96B6-BDBA-3D32-22C9F0BA0612}"/>
          </ac:spMkLst>
        </pc:spChg>
      </pc:sldChg>
      <pc:sldChg chg="del">
        <pc:chgData name="Dikolela KALUBI" userId="c6126a08-5d63-4846-b52a-9d74200df507" providerId="ADAL" clId="{BE7BDD36-3B48-4BCE-BE1E-1E70A7F83E09}" dt="2023-09-13T07:17:16.063" v="792" actId="47"/>
        <pc:sldMkLst>
          <pc:docMk/>
          <pc:sldMk cId="3307892446" sldId="1317"/>
        </pc:sldMkLst>
      </pc:sldChg>
      <pc:sldChg chg="del">
        <pc:chgData name="Dikolela KALUBI" userId="c6126a08-5d63-4846-b52a-9d74200df507" providerId="ADAL" clId="{BE7BDD36-3B48-4BCE-BE1E-1E70A7F83E09}" dt="2023-09-13T07:17:16.063" v="792" actId="47"/>
        <pc:sldMkLst>
          <pc:docMk/>
          <pc:sldMk cId="2357601126" sldId="1320"/>
        </pc:sldMkLst>
      </pc:sldChg>
      <pc:sldChg chg="del">
        <pc:chgData name="Dikolela KALUBI" userId="c6126a08-5d63-4846-b52a-9d74200df507" providerId="ADAL" clId="{BE7BDD36-3B48-4BCE-BE1E-1E70A7F83E09}" dt="2023-09-13T07:17:16.063" v="792" actId="47"/>
        <pc:sldMkLst>
          <pc:docMk/>
          <pc:sldMk cId="4140352247" sldId="1321"/>
        </pc:sldMkLst>
      </pc:sldChg>
      <pc:sldChg chg="del">
        <pc:chgData name="Dikolela KALUBI" userId="c6126a08-5d63-4846-b52a-9d74200df507" providerId="ADAL" clId="{BE7BDD36-3B48-4BCE-BE1E-1E70A7F83E09}" dt="2023-09-13T07:17:16.063" v="792" actId="47"/>
        <pc:sldMkLst>
          <pc:docMk/>
          <pc:sldMk cId="1262906544" sldId="1322"/>
        </pc:sldMkLst>
      </pc:sldChg>
      <pc:sldChg chg="del">
        <pc:chgData name="Dikolela KALUBI" userId="c6126a08-5d63-4846-b52a-9d74200df507" providerId="ADAL" clId="{BE7BDD36-3B48-4BCE-BE1E-1E70A7F83E09}" dt="2023-09-13T07:17:16.063" v="792" actId="47"/>
        <pc:sldMkLst>
          <pc:docMk/>
          <pc:sldMk cId="3925116586" sldId="1323"/>
        </pc:sldMkLst>
      </pc:sldChg>
      <pc:sldChg chg="del">
        <pc:chgData name="Dikolela KALUBI" userId="c6126a08-5d63-4846-b52a-9d74200df507" providerId="ADAL" clId="{BE7BDD36-3B48-4BCE-BE1E-1E70A7F83E09}" dt="2023-09-13T07:17:16.063" v="792" actId="47"/>
        <pc:sldMkLst>
          <pc:docMk/>
          <pc:sldMk cId="1065936147" sldId="1325"/>
        </pc:sldMkLst>
      </pc:sldChg>
      <pc:sldChg chg="del">
        <pc:chgData name="Dikolela KALUBI" userId="c6126a08-5d63-4846-b52a-9d74200df507" providerId="ADAL" clId="{BE7BDD36-3B48-4BCE-BE1E-1E70A7F83E09}" dt="2023-09-13T07:17:16.063" v="792" actId="47"/>
        <pc:sldMkLst>
          <pc:docMk/>
          <pc:sldMk cId="3678232889" sldId="1326"/>
        </pc:sldMkLst>
      </pc:sldChg>
      <pc:sldChg chg="addSp delSp modSp new mod ord modNotesTx">
        <pc:chgData name="Dikolela KALUBI" userId="c6126a08-5d63-4846-b52a-9d74200df507" providerId="ADAL" clId="{BE7BDD36-3B48-4BCE-BE1E-1E70A7F83E09}" dt="2023-09-13T06:56:31.738" v="293"/>
        <pc:sldMkLst>
          <pc:docMk/>
          <pc:sldMk cId="4005748439" sldId="1327"/>
        </pc:sldMkLst>
        <pc:spChg chg="del">
          <ac:chgData name="Dikolela KALUBI" userId="c6126a08-5d63-4846-b52a-9d74200df507" providerId="ADAL" clId="{BE7BDD36-3B48-4BCE-BE1E-1E70A7F83E09}" dt="2023-09-13T06:37:48.844" v="4" actId="26606"/>
          <ac:spMkLst>
            <pc:docMk/>
            <pc:sldMk cId="4005748439" sldId="1327"/>
            <ac:spMk id="2" creationId="{00568372-C14E-9DDB-3CBD-01F9A88E54A2}"/>
          </ac:spMkLst>
        </pc:spChg>
        <pc:spChg chg="del">
          <ac:chgData name="Dikolela KALUBI" userId="c6126a08-5d63-4846-b52a-9d74200df507" providerId="ADAL" clId="{BE7BDD36-3B48-4BCE-BE1E-1E70A7F83E09}" dt="2023-09-13T06:37:42" v="3" actId="22"/>
          <ac:spMkLst>
            <pc:docMk/>
            <pc:sldMk cId="4005748439" sldId="1327"/>
            <ac:spMk id="3" creationId="{0A2A72AC-E3A4-1325-EB5B-DDF9116C850C}"/>
          </ac:spMkLst>
        </pc:spChg>
        <pc:spChg chg="del">
          <ac:chgData name="Dikolela KALUBI" userId="c6126a08-5d63-4846-b52a-9d74200df507" providerId="ADAL" clId="{BE7BDD36-3B48-4BCE-BE1E-1E70A7F83E09}" dt="2023-09-13T06:37:48.844" v="4" actId="26606"/>
          <ac:spMkLst>
            <pc:docMk/>
            <pc:sldMk cId="4005748439" sldId="1327"/>
            <ac:spMk id="4" creationId="{BEA6589C-8359-6597-01C7-DF5BEA93D247}"/>
          </ac:spMkLst>
        </pc:spChg>
        <pc:spChg chg="mod">
          <ac:chgData name="Dikolela KALUBI" userId="c6126a08-5d63-4846-b52a-9d74200df507" providerId="ADAL" clId="{BE7BDD36-3B48-4BCE-BE1E-1E70A7F83E09}" dt="2023-09-13T06:37:48.844" v="4" actId="26606"/>
          <ac:spMkLst>
            <pc:docMk/>
            <pc:sldMk cId="4005748439" sldId="1327"/>
            <ac:spMk id="5" creationId="{708077F9-4E10-62DF-1CF2-DE2B9B4BE3A2}"/>
          </ac:spMkLst>
        </pc:spChg>
        <pc:spChg chg="add mod">
          <ac:chgData name="Dikolela KALUBI" userId="c6126a08-5d63-4846-b52a-9d74200df507" providerId="ADAL" clId="{BE7BDD36-3B48-4BCE-BE1E-1E70A7F83E09}" dt="2023-09-13T06:38:15.319" v="22" actId="20577"/>
          <ac:spMkLst>
            <pc:docMk/>
            <pc:sldMk cId="4005748439" sldId="1327"/>
            <ac:spMk id="12" creationId="{387262B3-BB3F-A863-A55D-66A3D7ED7C89}"/>
          </ac:spMkLst>
        </pc:spChg>
        <pc:spChg chg="add">
          <ac:chgData name="Dikolela KALUBI" userId="c6126a08-5d63-4846-b52a-9d74200df507" providerId="ADAL" clId="{BE7BDD36-3B48-4BCE-BE1E-1E70A7F83E09}" dt="2023-09-13T06:37:48.844" v="4" actId="26606"/>
          <ac:spMkLst>
            <pc:docMk/>
            <pc:sldMk cId="4005748439" sldId="1327"/>
            <ac:spMk id="14" creationId="{DFEE3791-745E-D3BD-16FE-FDD9D9A26E48}"/>
          </ac:spMkLst>
        </pc:spChg>
        <pc:picChg chg="add mod ord">
          <ac:chgData name="Dikolela KALUBI" userId="c6126a08-5d63-4846-b52a-9d74200df507" providerId="ADAL" clId="{BE7BDD36-3B48-4BCE-BE1E-1E70A7F83E09}" dt="2023-09-13T06:38:47.223" v="24" actId="1076"/>
          <ac:picMkLst>
            <pc:docMk/>
            <pc:sldMk cId="4005748439" sldId="1327"/>
            <ac:picMk id="7" creationId="{9A35C4D3-921F-4098-2F63-E23DE5D228AE}"/>
          </ac:picMkLst>
        </pc:picChg>
      </pc:sldChg>
      <pc:sldChg chg="addSp delSp modSp new mod ord">
        <pc:chgData name="Dikolela KALUBI" userId="c6126a08-5d63-4846-b52a-9d74200df507" providerId="ADAL" clId="{BE7BDD36-3B48-4BCE-BE1E-1E70A7F83E09}" dt="2023-09-13T06:56:15.134" v="291" actId="108"/>
        <pc:sldMkLst>
          <pc:docMk/>
          <pc:sldMk cId="884165365" sldId="1328"/>
        </pc:sldMkLst>
        <pc:spChg chg="del">
          <ac:chgData name="Dikolela KALUBI" userId="c6126a08-5d63-4846-b52a-9d74200df507" providerId="ADAL" clId="{BE7BDD36-3B48-4BCE-BE1E-1E70A7F83E09}" dt="2023-09-13T06:56:04.424" v="290" actId="478"/>
          <ac:spMkLst>
            <pc:docMk/>
            <pc:sldMk cId="884165365" sldId="1328"/>
            <ac:spMk id="2" creationId="{558B6AE8-3E21-54DE-0359-6C97C82F7B05}"/>
          </ac:spMkLst>
        </pc:spChg>
        <pc:spChg chg="mod">
          <ac:chgData name="Dikolela KALUBI" userId="c6126a08-5d63-4846-b52a-9d74200df507" providerId="ADAL" clId="{BE7BDD36-3B48-4BCE-BE1E-1E70A7F83E09}" dt="2023-09-13T06:56:15.134" v="291" actId="108"/>
          <ac:spMkLst>
            <pc:docMk/>
            <pc:sldMk cId="884165365" sldId="1328"/>
            <ac:spMk id="3" creationId="{90F13171-74A7-AD25-A3DE-D99E04DD8A55}"/>
          </ac:spMkLst>
        </pc:spChg>
        <pc:spChg chg="mod">
          <ac:chgData name="Dikolela KALUBI" userId="c6126a08-5d63-4846-b52a-9d74200df507" providerId="ADAL" clId="{BE7BDD36-3B48-4BCE-BE1E-1E70A7F83E09}" dt="2023-09-13T06:43:07.155" v="71" actId="20577"/>
          <ac:spMkLst>
            <pc:docMk/>
            <pc:sldMk cId="884165365" sldId="1328"/>
            <ac:spMk id="6" creationId="{A17CE486-F152-E3E0-61BA-DE3AD8D253BA}"/>
          </ac:spMkLst>
        </pc:spChg>
        <pc:spChg chg="mod">
          <ac:chgData name="Dikolela KALUBI" userId="c6126a08-5d63-4846-b52a-9d74200df507" providerId="ADAL" clId="{BE7BDD36-3B48-4BCE-BE1E-1E70A7F83E09}" dt="2023-09-13T06:41:10.643" v="26"/>
          <ac:spMkLst>
            <pc:docMk/>
            <pc:sldMk cId="884165365" sldId="1328"/>
            <ac:spMk id="9" creationId="{AB9972EB-4D5A-CED8-7FAC-0CB0FA08974A}"/>
          </ac:spMkLst>
        </pc:spChg>
        <pc:spChg chg="mod">
          <ac:chgData name="Dikolela KALUBI" userId="c6126a08-5d63-4846-b52a-9d74200df507" providerId="ADAL" clId="{BE7BDD36-3B48-4BCE-BE1E-1E70A7F83E09}" dt="2023-09-13T06:42:08.082" v="31" actId="2085"/>
          <ac:spMkLst>
            <pc:docMk/>
            <pc:sldMk cId="884165365" sldId="1328"/>
            <ac:spMk id="14" creationId="{51DFAC5B-C286-DCF6-60B7-C00324F2B06E}"/>
          </ac:spMkLst>
        </pc:spChg>
        <pc:grpChg chg="add del mod">
          <ac:chgData name="Dikolela KALUBI" userId="c6126a08-5d63-4846-b52a-9d74200df507" providerId="ADAL" clId="{BE7BDD36-3B48-4BCE-BE1E-1E70A7F83E09}" dt="2023-09-13T06:41:13.455" v="28" actId="478"/>
          <ac:grpSpMkLst>
            <pc:docMk/>
            <pc:sldMk cId="884165365" sldId="1328"/>
            <ac:grpSpMk id="7" creationId="{9D6FD405-C986-531C-2CEC-168B8D979F43}"/>
          </ac:grpSpMkLst>
        </pc:grpChg>
        <pc:grpChg chg="add mod">
          <ac:chgData name="Dikolela KALUBI" userId="c6126a08-5d63-4846-b52a-9d74200df507" providerId="ADAL" clId="{BE7BDD36-3B48-4BCE-BE1E-1E70A7F83E09}" dt="2023-09-13T06:43:15.696" v="72" actId="1076"/>
          <ac:grpSpMkLst>
            <pc:docMk/>
            <pc:sldMk cId="884165365" sldId="1328"/>
            <ac:grpSpMk id="12" creationId="{64A487FB-29DF-3DB8-3BD1-024C98E8BB45}"/>
          </ac:grpSpMkLst>
        </pc:grpChg>
        <pc:picChg chg="mod">
          <ac:chgData name="Dikolela KALUBI" userId="c6126a08-5d63-4846-b52a-9d74200df507" providerId="ADAL" clId="{BE7BDD36-3B48-4BCE-BE1E-1E70A7F83E09}" dt="2023-09-13T06:41:10.643" v="26"/>
          <ac:picMkLst>
            <pc:docMk/>
            <pc:sldMk cId="884165365" sldId="1328"/>
            <ac:picMk id="8" creationId="{9208BA25-FD46-13AD-1DD9-7DE4260D614B}"/>
          </ac:picMkLst>
        </pc:picChg>
        <pc:picChg chg="mod">
          <ac:chgData name="Dikolela KALUBI" userId="c6126a08-5d63-4846-b52a-9d74200df507" providerId="ADAL" clId="{BE7BDD36-3B48-4BCE-BE1E-1E70A7F83E09}" dt="2023-09-13T06:41:10.643" v="26"/>
          <ac:picMkLst>
            <pc:docMk/>
            <pc:sldMk cId="884165365" sldId="1328"/>
            <ac:picMk id="10" creationId="{A9300C15-4DB5-2BF6-44BF-55C123E25BB2}"/>
          </ac:picMkLst>
        </pc:picChg>
        <pc:picChg chg="mod">
          <ac:chgData name="Dikolela KALUBI" userId="c6126a08-5d63-4846-b52a-9d74200df507" providerId="ADAL" clId="{BE7BDD36-3B48-4BCE-BE1E-1E70A7F83E09}" dt="2023-09-13T06:41:10.643" v="26"/>
          <ac:picMkLst>
            <pc:docMk/>
            <pc:sldMk cId="884165365" sldId="1328"/>
            <ac:picMk id="11" creationId="{5B398024-73A1-8C83-A744-34012654FA86}"/>
          </ac:picMkLst>
        </pc:picChg>
        <pc:picChg chg="mod">
          <ac:chgData name="Dikolela KALUBI" userId="c6126a08-5d63-4846-b52a-9d74200df507" providerId="ADAL" clId="{BE7BDD36-3B48-4BCE-BE1E-1E70A7F83E09}" dt="2023-09-13T06:42:08.082" v="31" actId="2085"/>
          <ac:picMkLst>
            <pc:docMk/>
            <pc:sldMk cId="884165365" sldId="1328"/>
            <ac:picMk id="13" creationId="{001EA82B-93AC-2BCA-91C4-45591C72C59D}"/>
          </ac:picMkLst>
        </pc:picChg>
        <pc:picChg chg="mod">
          <ac:chgData name="Dikolela KALUBI" userId="c6126a08-5d63-4846-b52a-9d74200df507" providerId="ADAL" clId="{BE7BDD36-3B48-4BCE-BE1E-1E70A7F83E09}" dt="2023-09-13T06:42:08.082" v="31" actId="2085"/>
          <ac:picMkLst>
            <pc:docMk/>
            <pc:sldMk cId="884165365" sldId="1328"/>
            <ac:picMk id="15" creationId="{ED949980-18CC-33F6-AD09-069EA684F729}"/>
          </ac:picMkLst>
        </pc:picChg>
        <pc:picChg chg="mod">
          <ac:chgData name="Dikolela KALUBI" userId="c6126a08-5d63-4846-b52a-9d74200df507" providerId="ADAL" clId="{BE7BDD36-3B48-4BCE-BE1E-1E70A7F83E09}" dt="2023-09-13T06:42:08.082" v="31" actId="2085"/>
          <ac:picMkLst>
            <pc:docMk/>
            <pc:sldMk cId="884165365" sldId="1328"/>
            <ac:picMk id="16" creationId="{27AC6F40-579E-099E-6B79-210E2BB3CEFF}"/>
          </ac:picMkLst>
        </pc:picChg>
      </pc:sldChg>
      <pc:sldChg chg="addSp delSp modSp new mod modClrScheme chgLayout">
        <pc:chgData name="Dikolela KALUBI" userId="c6126a08-5d63-4846-b52a-9d74200df507" providerId="ADAL" clId="{BE7BDD36-3B48-4BCE-BE1E-1E70A7F83E09}" dt="2023-09-13T06:52:39.376" v="218" actId="20577"/>
        <pc:sldMkLst>
          <pc:docMk/>
          <pc:sldMk cId="1193893714" sldId="1329"/>
        </pc:sldMkLst>
        <pc:spChg chg="mod ord">
          <ac:chgData name="Dikolela KALUBI" userId="c6126a08-5d63-4846-b52a-9d74200df507" providerId="ADAL" clId="{BE7BDD36-3B48-4BCE-BE1E-1E70A7F83E09}" dt="2023-09-13T06:47:50.285" v="162" actId="700"/>
          <ac:spMkLst>
            <pc:docMk/>
            <pc:sldMk cId="1193893714" sldId="1329"/>
            <ac:spMk id="2" creationId="{F40705CB-D55A-62BB-12B2-D2670688C33A}"/>
          </ac:spMkLst>
        </pc:spChg>
        <pc:spChg chg="del mod ord">
          <ac:chgData name="Dikolela KALUBI" userId="c6126a08-5d63-4846-b52a-9d74200df507" providerId="ADAL" clId="{BE7BDD36-3B48-4BCE-BE1E-1E70A7F83E09}" dt="2023-09-13T06:47:50.285" v="162" actId="700"/>
          <ac:spMkLst>
            <pc:docMk/>
            <pc:sldMk cId="1193893714" sldId="1329"/>
            <ac:spMk id="3" creationId="{DABEB0AE-E2A9-4416-A079-D346965B6D13}"/>
          </ac:spMkLst>
        </pc:spChg>
        <pc:spChg chg="mod ord">
          <ac:chgData name="Dikolela KALUBI" userId="c6126a08-5d63-4846-b52a-9d74200df507" providerId="ADAL" clId="{BE7BDD36-3B48-4BCE-BE1E-1E70A7F83E09}" dt="2023-09-13T06:47:50.285" v="162" actId="700"/>
          <ac:spMkLst>
            <pc:docMk/>
            <pc:sldMk cId="1193893714" sldId="1329"/>
            <ac:spMk id="4" creationId="{9E1006AF-9C9B-9582-4120-4D15F4D81B95}"/>
          </ac:spMkLst>
        </pc:spChg>
        <pc:spChg chg="mod ord">
          <ac:chgData name="Dikolela KALUBI" userId="c6126a08-5d63-4846-b52a-9d74200df507" providerId="ADAL" clId="{BE7BDD36-3B48-4BCE-BE1E-1E70A7F83E09}" dt="2023-09-13T06:47:50.285" v="162" actId="700"/>
          <ac:spMkLst>
            <pc:docMk/>
            <pc:sldMk cId="1193893714" sldId="1329"/>
            <ac:spMk id="5" creationId="{C7CE35CD-1109-2388-B7F8-F8AE52D38993}"/>
          </ac:spMkLst>
        </pc:spChg>
        <pc:spChg chg="add del mod ord">
          <ac:chgData name="Dikolela KALUBI" userId="c6126a08-5d63-4846-b52a-9d74200df507" providerId="ADAL" clId="{BE7BDD36-3B48-4BCE-BE1E-1E70A7F83E09}" dt="2023-09-13T06:50:14.209" v="163"/>
          <ac:spMkLst>
            <pc:docMk/>
            <pc:sldMk cId="1193893714" sldId="1329"/>
            <ac:spMk id="6" creationId="{960E6599-1479-9F62-BBD0-50631B7FFC01}"/>
          </ac:spMkLst>
        </pc:spChg>
        <pc:spChg chg="add del mod ord">
          <ac:chgData name="Dikolela KALUBI" userId="c6126a08-5d63-4846-b52a-9d74200df507" providerId="ADAL" clId="{BE7BDD36-3B48-4BCE-BE1E-1E70A7F83E09}" dt="2023-09-13T06:52:39.376" v="218" actId="20577"/>
          <ac:spMkLst>
            <pc:docMk/>
            <pc:sldMk cId="1193893714" sldId="1329"/>
            <ac:spMk id="7" creationId="{8C29E6EE-E315-00D3-CD49-AD6EF0CA8B4F}"/>
          </ac:spMkLst>
        </pc:spChg>
        <pc:spChg chg="add del mod">
          <ac:chgData name="Dikolela KALUBI" userId="c6126a08-5d63-4846-b52a-9d74200df507" providerId="ADAL" clId="{BE7BDD36-3B48-4BCE-BE1E-1E70A7F83E09}" dt="2023-09-13T06:51:08.595" v="169"/>
          <ac:spMkLst>
            <pc:docMk/>
            <pc:sldMk cId="1193893714" sldId="1329"/>
            <ac:spMk id="10" creationId="{8A54CB1A-BCC5-C653-2813-A7DA93EA6990}"/>
          </ac:spMkLst>
        </pc:spChg>
        <pc:picChg chg="add mod">
          <ac:chgData name="Dikolela KALUBI" userId="c6126a08-5d63-4846-b52a-9d74200df507" providerId="ADAL" clId="{BE7BDD36-3B48-4BCE-BE1E-1E70A7F83E09}" dt="2023-09-13T06:50:22.556" v="167" actId="14100"/>
          <ac:picMkLst>
            <pc:docMk/>
            <pc:sldMk cId="1193893714" sldId="1329"/>
            <ac:picMk id="9" creationId="{66F31A66-973D-E75D-79E1-B69D7C05D021}"/>
          </ac:picMkLst>
        </pc:picChg>
      </pc:sldChg>
      <pc:sldChg chg="addSp delSp modSp new mod modClrScheme chgLayout">
        <pc:chgData name="Dikolela KALUBI" userId="c6126a08-5d63-4846-b52a-9d74200df507" providerId="ADAL" clId="{BE7BDD36-3B48-4BCE-BE1E-1E70A7F83E09}" dt="2023-09-13T06:55:55.890" v="289" actId="20577"/>
        <pc:sldMkLst>
          <pc:docMk/>
          <pc:sldMk cId="1498061731" sldId="1330"/>
        </pc:sldMkLst>
        <pc:spChg chg="mod ord">
          <ac:chgData name="Dikolela KALUBI" userId="c6126a08-5d63-4846-b52a-9d74200df507" providerId="ADAL" clId="{BE7BDD36-3B48-4BCE-BE1E-1E70A7F83E09}" dt="2023-09-13T06:55:55.890" v="289" actId="20577"/>
          <ac:spMkLst>
            <pc:docMk/>
            <pc:sldMk cId="1498061731" sldId="1330"/>
            <ac:spMk id="2" creationId="{82430DA7-45B7-5EF5-4086-E21965515ADB}"/>
          </ac:spMkLst>
        </pc:spChg>
        <pc:spChg chg="del mod ord">
          <ac:chgData name="Dikolela KALUBI" userId="c6126a08-5d63-4846-b52a-9d74200df507" providerId="ADAL" clId="{BE7BDD36-3B48-4BCE-BE1E-1E70A7F83E09}" dt="2023-09-13T06:53:20.572" v="240" actId="700"/>
          <ac:spMkLst>
            <pc:docMk/>
            <pc:sldMk cId="1498061731" sldId="1330"/>
            <ac:spMk id="3" creationId="{D721F227-18EA-774B-4332-60E4E80F3B48}"/>
          </ac:spMkLst>
        </pc:spChg>
        <pc:spChg chg="mod ord">
          <ac:chgData name="Dikolela KALUBI" userId="c6126a08-5d63-4846-b52a-9d74200df507" providerId="ADAL" clId="{BE7BDD36-3B48-4BCE-BE1E-1E70A7F83E09}" dt="2023-09-13T06:53:25.351" v="241" actId="700"/>
          <ac:spMkLst>
            <pc:docMk/>
            <pc:sldMk cId="1498061731" sldId="1330"/>
            <ac:spMk id="4" creationId="{B8142C8E-8C74-1D31-A390-D30171E09D3C}"/>
          </ac:spMkLst>
        </pc:spChg>
        <pc:spChg chg="mod ord">
          <ac:chgData name="Dikolela KALUBI" userId="c6126a08-5d63-4846-b52a-9d74200df507" providerId="ADAL" clId="{BE7BDD36-3B48-4BCE-BE1E-1E70A7F83E09}" dt="2023-09-13T06:53:25.351" v="241" actId="700"/>
          <ac:spMkLst>
            <pc:docMk/>
            <pc:sldMk cId="1498061731" sldId="1330"/>
            <ac:spMk id="5" creationId="{9115735D-AD2A-8584-EF29-868314904C5D}"/>
          </ac:spMkLst>
        </pc:spChg>
        <pc:spChg chg="add del mod ord">
          <ac:chgData name="Dikolela KALUBI" userId="c6126a08-5d63-4846-b52a-9d74200df507" providerId="ADAL" clId="{BE7BDD36-3B48-4BCE-BE1E-1E70A7F83E09}" dt="2023-09-13T06:53:25.351" v="241" actId="700"/>
          <ac:spMkLst>
            <pc:docMk/>
            <pc:sldMk cId="1498061731" sldId="1330"/>
            <ac:spMk id="6" creationId="{3FEC439C-6B15-1290-02B7-CAA7052E25F5}"/>
          </ac:spMkLst>
        </pc:spChg>
        <pc:spChg chg="add del mod ord">
          <ac:chgData name="Dikolela KALUBI" userId="c6126a08-5d63-4846-b52a-9d74200df507" providerId="ADAL" clId="{BE7BDD36-3B48-4BCE-BE1E-1E70A7F83E09}" dt="2023-09-13T06:53:25.351" v="241" actId="700"/>
          <ac:spMkLst>
            <pc:docMk/>
            <pc:sldMk cId="1498061731" sldId="1330"/>
            <ac:spMk id="7" creationId="{8A375DC0-7A04-AF7E-D19D-532EAC238F5A}"/>
          </ac:spMkLst>
        </pc:spChg>
        <pc:spChg chg="add mod ord">
          <ac:chgData name="Dikolela KALUBI" userId="c6126a08-5d63-4846-b52a-9d74200df507" providerId="ADAL" clId="{BE7BDD36-3B48-4BCE-BE1E-1E70A7F83E09}" dt="2023-09-13T06:53:36.925" v="269" actId="20577"/>
          <ac:spMkLst>
            <pc:docMk/>
            <pc:sldMk cId="1498061731" sldId="1330"/>
            <ac:spMk id="8" creationId="{DB632A40-CC44-065A-4BCD-D188A09F3C3B}"/>
          </ac:spMkLst>
        </pc:spChg>
        <pc:spChg chg="add del mod ord">
          <ac:chgData name="Dikolela KALUBI" userId="c6126a08-5d63-4846-b52a-9d74200df507" providerId="ADAL" clId="{BE7BDD36-3B48-4BCE-BE1E-1E70A7F83E09}" dt="2023-09-13T06:55:51.941" v="286"/>
          <ac:spMkLst>
            <pc:docMk/>
            <pc:sldMk cId="1498061731" sldId="1330"/>
            <ac:spMk id="9" creationId="{F52E73C3-6AF3-7A28-2F49-16229C249640}"/>
          </ac:spMkLst>
        </pc:spChg>
        <pc:spChg chg="add mod ord">
          <ac:chgData name="Dikolela KALUBI" userId="c6126a08-5d63-4846-b52a-9d74200df507" providerId="ADAL" clId="{BE7BDD36-3B48-4BCE-BE1E-1E70A7F83E09}" dt="2023-09-13T06:53:41.921" v="282" actId="20577"/>
          <ac:spMkLst>
            <pc:docMk/>
            <pc:sldMk cId="1498061731" sldId="1330"/>
            <ac:spMk id="10" creationId="{2F5E886B-8D64-9BCA-6E87-1AE754686805}"/>
          </ac:spMkLst>
        </pc:spChg>
        <pc:spChg chg="add del mod ord">
          <ac:chgData name="Dikolela KALUBI" userId="c6126a08-5d63-4846-b52a-9d74200df507" providerId="ADAL" clId="{BE7BDD36-3B48-4BCE-BE1E-1E70A7F83E09}" dt="2023-09-13T06:55:14.775" v="283"/>
          <ac:spMkLst>
            <pc:docMk/>
            <pc:sldMk cId="1498061731" sldId="1330"/>
            <ac:spMk id="11" creationId="{1B6C190A-03AA-D084-E908-D9CE0D1BD0E2}"/>
          </ac:spMkLst>
        </pc:spChg>
        <pc:picChg chg="add mod">
          <ac:chgData name="Dikolela KALUBI" userId="c6126a08-5d63-4846-b52a-9d74200df507" providerId="ADAL" clId="{BE7BDD36-3B48-4BCE-BE1E-1E70A7F83E09}" dt="2023-09-13T06:55:15.451" v="285" actId="962"/>
          <ac:picMkLst>
            <pc:docMk/>
            <pc:sldMk cId="1498061731" sldId="1330"/>
            <ac:picMk id="13" creationId="{3537E2A3-59DF-0BA3-0310-6573895E5C7F}"/>
          </ac:picMkLst>
        </pc:picChg>
        <pc:picChg chg="add mod">
          <ac:chgData name="Dikolela KALUBI" userId="c6126a08-5d63-4846-b52a-9d74200df507" providerId="ADAL" clId="{BE7BDD36-3B48-4BCE-BE1E-1E70A7F83E09}" dt="2023-09-13T06:55:52.699" v="288" actId="962"/>
          <ac:picMkLst>
            <pc:docMk/>
            <pc:sldMk cId="1498061731" sldId="1330"/>
            <ac:picMk id="15" creationId="{0499D26F-01D9-C224-7E31-8763DF614FBB}"/>
          </ac:picMkLst>
        </pc:picChg>
      </pc:sldChg>
      <pc:sldChg chg="addSp delSp modSp new mod modClrScheme chgLayout">
        <pc:chgData name="Dikolela KALUBI" userId="c6126a08-5d63-4846-b52a-9d74200df507" providerId="ADAL" clId="{BE7BDD36-3B48-4BCE-BE1E-1E70A7F83E09}" dt="2023-09-13T07:12:18.426" v="552" actId="20577"/>
        <pc:sldMkLst>
          <pc:docMk/>
          <pc:sldMk cId="307710066" sldId="1331"/>
        </pc:sldMkLst>
        <pc:spChg chg="mod ord">
          <ac:chgData name="Dikolela KALUBI" userId="c6126a08-5d63-4846-b52a-9d74200df507" providerId="ADAL" clId="{BE7BDD36-3B48-4BCE-BE1E-1E70A7F83E09}" dt="2023-09-13T07:12:18.426" v="552" actId="20577"/>
          <ac:spMkLst>
            <pc:docMk/>
            <pc:sldMk cId="307710066" sldId="1331"/>
            <ac:spMk id="2" creationId="{D1E7C1C8-DDDC-AC8A-5D4F-A19A4B98D5F3}"/>
          </ac:spMkLst>
        </pc:spChg>
        <pc:spChg chg="add del">
          <ac:chgData name="Dikolela KALUBI" userId="c6126a08-5d63-4846-b52a-9d74200df507" providerId="ADAL" clId="{BE7BDD36-3B48-4BCE-BE1E-1E70A7F83E09}" dt="2023-09-13T06:59:46.883" v="356" actId="22"/>
          <ac:spMkLst>
            <pc:docMk/>
            <pc:sldMk cId="307710066" sldId="1331"/>
            <ac:spMk id="3" creationId="{269C7F80-9261-1197-3723-7AD61B993D0E}"/>
          </ac:spMkLst>
        </pc:spChg>
        <pc:spChg chg="mod ord">
          <ac:chgData name="Dikolela KALUBI" userId="c6126a08-5d63-4846-b52a-9d74200df507" providerId="ADAL" clId="{BE7BDD36-3B48-4BCE-BE1E-1E70A7F83E09}" dt="2023-09-13T06:59:57.035" v="358" actId="700"/>
          <ac:spMkLst>
            <pc:docMk/>
            <pc:sldMk cId="307710066" sldId="1331"/>
            <ac:spMk id="4" creationId="{E023D95A-681C-3090-0354-9AA6B5FEDFFB}"/>
          </ac:spMkLst>
        </pc:spChg>
        <pc:spChg chg="mod ord">
          <ac:chgData name="Dikolela KALUBI" userId="c6126a08-5d63-4846-b52a-9d74200df507" providerId="ADAL" clId="{BE7BDD36-3B48-4BCE-BE1E-1E70A7F83E09}" dt="2023-09-13T06:59:57.035" v="358" actId="700"/>
          <ac:spMkLst>
            <pc:docMk/>
            <pc:sldMk cId="307710066" sldId="1331"/>
            <ac:spMk id="5" creationId="{8A7105C8-F296-75E9-998C-74E891AB7AA5}"/>
          </ac:spMkLst>
        </pc:spChg>
        <pc:spChg chg="add mod ord">
          <ac:chgData name="Dikolela KALUBI" userId="c6126a08-5d63-4846-b52a-9d74200df507" providerId="ADAL" clId="{BE7BDD36-3B48-4BCE-BE1E-1E70A7F83E09}" dt="2023-09-13T07:12:09.510" v="550" actId="20577"/>
          <ac:spMkLst>
            <pc:docMk/>
            <pc:sldMk cId="307710066" sldId="1331"/>
            <ac:spMk id="9" creationId="{3C245991-0FEC-E59A-6E23-DE893E99D565}"/>
          </ac:spMkLst>
        </pc:spChg>
        <pc:graphicFrameChg chg="add del mod">
          <ac:chgData name="Dikolela KALUBI" userId="c6126a08-5d63-4846-b52a-9d74200df507" providerId="ADAL" clId="{BE7BDD36-3B48-4BCE-BE1E-1E70A7F83E09}" dt="2023-09-13T06:59:27.393" v="355"/>
          <ac:graphicFrameMkLst>
            <pc:docMk/>
            <pc:sldMk cId="307710066" sldId="1331"/>
            <ac:graphicFrameMk id="6" creationId="{C058360F-9693-28A4-8119-44198E627271}"/>
          </ac:graphicFrameMkLst>
        </pc:graphicFrameChg>
        <pc:picChg chg="add mod ord">
          <ac:chgData name="Dikolela KALUBI" userId="c6126a08-5d63-4846-b52a-9d74200df507" providerId="ADAL" clId="{BE7BDD36-3B48-4BCE-BE1E-1E70A7F83E09}" dt="2023-09-13T07:00:04.149" v="361" actId="1076"/>
          <ac:picMkLst>
            <pc:docMk/>
            <pc:sldMk cId="307710066" sldId="1331"/>
            <ac:picMk id="8" creationId="{78BA6A4F-8022-12CD-5CEE-10AFE4B30281}"/>
          </ac:picMkLst>
        </pc:picChg>
      </pc:sldChg>
      <pc:sldChg chg="addSp delSp modSp new mod">
        <pc:chgData name="Dikolela KALUBI" userId="c6126a08-5d63-4846-b52a-9d74200df507" providerId="ADAL" clId="{BE7BDD36-3B48-4BCE-BE1E-1E70A7F83E09}" dt="2023-09-13T07:53:47.410" v="843" actId="20577"/>
        <pc:sldMkLst>
          <pc:docMk/>
          <pc:sldMk cId="3351636002" sldId="1332"/>
        </pc:sldMkLst>
        <pc:spChg chg="mod">
          <ac:chgData name="Dikolela KALUBI" userId="c6126a08-5d63-4846-b52a-9d74200df507" providerId="ADAL" clId="{BE7BDD36-3B48-4BCE-BE1E-1E70A7F83E09}" dt="2023-09-13T07:12:36.616" v="573" actId="20577"/>
          <ac:spMkLst>
            <pc:docMk/>
            <pc:sldMk cId="3351636002" sldId="1332"/>
            <ac:spMk id="2" creationId="{697FD4B8-4FA1-A973-BC9D-D95179989B93}"/>
          </ac:spMkLst>
        </pc:spChg>
        <pc:spChg chg="mod">
          <ac:chgData name="Dikolela KALUBI" userId="c6126a08-5d63-4846-b52a-9d74200df507" providerId="ADAL" clId="{BE7BDD36-3B48-4BCE-BE1E-1E70A7F83E09}" dt="2023-09-13T07:53:47.410" v="843" actId="20577"/>
          <ac:spMkLst>
            <pc:docMk/>
            <pc:sldMk cId="3351636002" sldId="1332"/>
            <ac:spMk id="3" creationId="{A5945A98-4598-8030-B136-EB61A83C7720}"/>
          </ac:spMkLst>
        </pc:spChg>
        <pc:spChg chg="add del mod">
          <ac:chgData name="Dikolela KALUBI" userId="c6126a08-5d63-4846-b52a-9d74200df507" providerId="ADAL" clId="{BE7BDD36-3B48-4BCE-BE1E-1E70A7F83E09}" dt="2023-09-13T07:14:29.372" v="728"/>
          <ac:spMkLst>
            <pc:docMk/>
            <pc:sldMk cId="3351636002" sldId="1332"/>
            <ac:spMk id="7" creationId="{E5BC7026-FADE-EEC4-8080-FDFF41DF2D8C}"/>
          </ac:spMkLst>
        </pc:spChg>
        <pc:graphicFrameChg chg="add del mod">
          <ac:chgData name="Dikolela KALUBI" userId="c6126a08-5d63-4846-b52a-9d74200df507" providerId="ADAL" clId="{BE7BDD36-3B48-4BCE-BE1E-1E70A7F83E09}" dt="2023-09-13T07:14:29.372" v="728"/>
          <ac:graphicFrameMkLst>
            <pc:docMk/>
            <pc:sldMk cId="3351636002" sldId="1332"/>
            <ac:graphicFrameMk id="6" creationId="{734CA495-BA36-647B-CCF5-AF88AD1787E4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5DA3F-E640-4EAF-8F3D-81A748876FCC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79C194-41D1-4D65-BF42-8465E61AA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30620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0CC11-A401-4D60-BA75-F45906732275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7F3A2-A278-48A6-982B-E89112EF5E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03345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2950"/>
            <a:ext cx="4953000" cy="3714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D7F3A2-A278-48A6-982B-E89112EF5ED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724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According to a research conducted in 2018 by </a:t>
            </a:r>
            <a:r>
              <a:rPr lang="en-US" dirty="0" err="1"/>
              <a:t>Unitated</a:t>
            </a:r>
            <a:r>
              <a:rPr lang="en-US" dirty="0"/>
              <a:t> Nations Environment </a:t>
            </a:r>
            <a:r>
              <a:rPr lang="en-US" dirty="0" err="1"/>
              <a:t>Programme</a:t>
            </a:r>
            <a:r>
              <a:rPr lang="en-US" dirty="0"/>
              <a:t> (UNEP); 127 countries in the world have some form of plastic bag legislation, of which 91 countries have a total or partial ban (see Map 1), being Africa the region with the greater number of countries, 32 out of 34 implementing a total ban, due to a lack of proper waste management system, funds, or awareness by producers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D7F3A2-A278-48A6-982B-E89112EF5ED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136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2950"/>
            <a:ext cx="4953000" cy="3714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D7F3A2-A278-48A6-982B-E89112EF5ED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073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9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EE36B-08B0-4841-BBF9-E9F0F1AD0473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2" descr="C:\Users\supportcom\Desktop\fris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93"/>
          <a:stretch/>
        </p:blipFill>
        <p:spPr bwMode="auto">
          <a:xfrm>
            <a:off x="0" y="5940809"/>
            <a:ext cx="9144000" cy="91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974" y="16429"/>
            <a:ext cx="2321025" cy="86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859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B3ED8-DA9B-48DC-B83A-1EE8AA4F22A8}" type="datetime1">
              <a:rPr lang="en-GB" smtClean="0"/>
              <a:t>13/09/2023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635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8F5CC-0865-42BA-B5B3-C8F9C1A396B7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-27384"/>
            <a:ext cx="6419056" cy="9144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TITLE STYLE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AB9BC2-F0C3-45B5-9284-92EBDA48B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44" y="836712"/>
            <a:ext cx="9144000" cy="50304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62000">
                <a:schemeClr val="bg1">
                  <a:alpha val="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4000">
              <a:solidFill>
                <a:schemeClr val="tx2"/>
              </a:solidFill>
              <a:latin typeface="Times New Roman" pitchFamily="18" charset="0"/>
              <a:cs typeface="+mn-cs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8A6C372-D899-442D-96FB-4AE1D37D4A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161" y="11173"/>
            <a:ext cx="1870840" cy="69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661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/>
              <a:t>CLICK TO EDIT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4336C-D2B8-459A-8A40-28FC696802BC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87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9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EE36B-08B0-4841-BBF9-E9F0F1AD0473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2" descr="C:\Users\supportcom\Desktop\fris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93"/>
          <a:stretch/>
        </p:blipFill>
        <p:spPr bwMode="auto">
          <a:xfrm>
            <a:off x="0" y="5940809"/>
            <a:ext cx="9144000" cy="91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974" y="16429"/>
            <a:ext cx="2321025" cy="86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6549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44" y="836712"/>
            <a:ext cx="9144000" cy="50304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62000">
                <a:schemeClr val="bg1">
                  <a:alpha val="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4000">
              <a:solidFill>
                <a:schemeClr val="tx2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-27384"/>
            <a:ext cx="6419056" cy="9144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CF72-665D-42A1-BE19-841C1C3A669D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3C89603-50BD-4506-BCCB-9F8D7C6B3B4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161" y="11173"/>
            <a:ext cx="1870840" cy="69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773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299695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section header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365108"/>
            <a:ext cx="7772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2" descr="C:\Users\supportcom\Desktop\fris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93"/>
          <a:stretch/>
        </p:blipFill>
        <p:spPr bwMode="auto">
          <a:xfrm>
            <a:off x="0" y="5940809"/>
            <a:ext cx="9144000" cy="91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974" y="16429"/>
            <a:ext cx="2321025" cy="86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15744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19D53-6A2D-49EE-8F8F-412B7F8CCE2E}" type="datetime1">
              <a:rPr lang="en-GB" smtClean="0"/>
              <a:t>13/09/2023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456473-B3D9-4E82-8DCE-B429FA6F3A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44" y="836712"/>
            <a:ext cx="9144000" cy="50304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62000">
                <a:schemeClr val="bg1">
                  <a:alpha val="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4000">
              <a:solidFill>
                <a:schemeClr val="tx2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CD1D009-7E1D-40BA-B264-45B9CA6A43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-27384"/>
            <a:ext cx="6419056" cy="9144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TITLE STYLE</a:t>
            </a:r>
            <a:endParaRPr lang="en-GB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E2FD53E-472F-4621-A18E-4D2A35B10A0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161" y="11173"/>
            <a:ext cx="1870840" cy="69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52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B580-8F00-4B89-8EE9-1328B8ACE796}" type="datetime1">
              <a:rPr lang="en-GB" smtClean="0"/>
              <a:t>13/09/2023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E27B7D-4B99-49FB-9156-B325492D8B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44" y="836712"/>
            <a:ext cx="9144000" cy="50304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62000">
                <a:schemeClr val="bg1">
                  <a:alpha val="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4000">
              <a:solidFill>
                <a:schemeClr val="tx2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48CA60A-2D4F-4D1A-92E5-4AF883404F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-27384"/>
            <a:ext cx="6419056" cy="9144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TITLE STYLE</a:t>
            </a:r>
            <a:endParaRPr lang="en-GB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00CBF79-4F7C-4C5A-8732-602B91A901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161" y="11173"/>
            <a:ext cx="1870840" cy="69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82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45D7-2024-49CB-8212-61C6F79E621F}" type="datetime1">
              <a:rPr lang="en-GB" smtClean="0"/>
              <a:t>13/09/2023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1D6350-A251-46AD-9864-7CFD8A3810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44" y="836712"/>
            <a:ext cx="9144000" cy="50304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62000">
                <a:schemeClr val="bg1">
                  <a:alpha val="5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4000">
              <a:solidFill>
                <a:schemeClr val="tx2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A649436-DCF6-4B3C-8688-24C33282FF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-27384"/>
            <a:ext cx="6419056" cy="9144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TITLE STYLE</a:t>
            </a:r>
            <a:endParaRPr lang="en-GB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B5880CB-0169-4229-A295-2061BFA6C0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161" y="11173"/>
            <a:ext cx="1870840" cy="69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631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8ED9-BC25-4994-9EEC-B1553A45F24D}" type="datetime1">
              <a:rPr lang="en-GB" smtClean="0"/>
              <a:t>13/09/2023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57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AF69-3ED5-4431-B8DF-89B4E67276A7}" type="datetime1">
              <a:rPr lang="en-GB" smtClean="0"/>
              <a:t>13/09/2023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08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1464E-73B2-4890-A627-720B71D3DCCB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ACBDE-D2BF-4851-B9BE-023975589A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584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50" r:id="rId3"/>
    <p:sldLayoutId id="2147483651" r:id="rId4"/>
    <p:sldLayoutId id="2147483652" r:id="rId5"/>
    <p:sldLayoutId id="2147483653" r:id="rId6"/>
    <p:sldLayoutId id="214748367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l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45CE7-EA8A-E65E-C9E1-78CBCD8D11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2794458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en-GB" sz="4000" b="1" dirty="0"/>
              <a:t>Alternative for Plastic </a:t>
            </a:r>
            <a:br>
              <a:rPr lang="en-GB" sz="4000" b="1" dirty="0"/>
            </a:br>
            <a:r>
              <a:rPr lang="en-GB" sz="4000" b="1" dirty="0"/>
              <a:t>Drug Dispensing Bags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3F80DC-96B6-BDBA-3D32-22C9F0BA06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798" y="3789948"/>
            <a:ext cx="7772401" cy="1752600"/>
          </a:xfrm>
        </p:spPr>
        <p:txBody>
          <a:bodyPr>
            <a:normAutofit/>
          </a:bodyPr>
          <a:lstStyle/>
          <a:p>
            <a:pPr algn="r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5682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13171-74A7-AD25-A3DE-D99E04DD8A5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Use in operational contexts like OPD and mass drug administration campaigns</a:t>
            </a:r>
          </a:p>
          <a:p>
            <a:r>
              <a:rPr lang="en-US" dirty="0"/>
              <a:t>Each bag containing one type of drug only; every patient gets as many bags as the number of prescribed medicines</a:t>
            </a:r>
          </a:p>
          <a:p>
            <a:r>
              <a:rPr lang="en-US" dirty="0"/>
              <a:t>MSF Movement uses around 15 million plastic drug dispensing bags a year</a:t>
            </a:r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F52421-FF2B-6C38-01C3-16275BBC7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AFF33B-F2AC-2572-D209-2A36A1324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7CE486-F152-E3E0-61BA-DE3AD8D25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MSF &amp; Drug </a:t>
            </a:r>
            <a:r>
              <a:rPr lang="fr-CH" dirty="0" err="1"/>
              <a:t>Dispensing</a:t>
            </a:r>
            <a:r>
              <a:rPr lang="fr-CH" dirty="0"/>
              <a:t> </a:t>
            </a:r>
            <a:r>
              <a:rPr lang="fr-CH" dirty="0" err="1"/>
              <a:t>Bags</a:t>
            </a:r>
            <a:endParaRPr lang="fr-CH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4A487FB-29DF-3DB8-3BD1-024C98E8BB45}"/>
              </a:ext>
            </a:extLst>
          </p:cNvPr>
          <p:cNvGrpSpPr/>
          <p:nvPr/>
        </p:nvGrpSpPr>
        <p:grpSpPr>
          <a:xfrm>
            <a:off x="93396" y="2858567"/>
            <a:ext cx="4478604" cy="2009236"/>
            <a:chOff x="4734449" y="4367784"/>
            <a:chExt cx="3255290" cy="1488772"/>
          </a:xfrm>
        </p:grpSpPr>
        <p:pic>
          <p:nvPicPr>
            <p:cNvPr id="13" name="Picture 12" descr="A picture containing person, indoor&#10;&#10;Description automatically generated">
              <a:extLst>
                <a:ext uri="{FF2B5EF4-FFF2-40B4-BE49-F238E27FC236}">
                  <a16:creationId xmlns:a16="http://schemas.microsoft.com/office/drawing/2014/main" id="{001EA82B-93AC-2BCA-91C4-45591C72C5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3" t="16645" r="549" b="24372"/>
            <a:stretch/>
          </p:blipFill>
          <p:spPr>
            <a:xfrm>
              <a:off x="4734449" y="4367784"/>
              <a:ext cx="3255290" cy="1488772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DFAC5B-C286-DCF6-60B7-C00324F2B06E}"/>
                </a:ext>
              </a:extLst>
            </p:cNvPr>
            <p:cNvSpPr txBox="1"/>
            <p:nvPr/>
          </p:nvSpPr>
          <p:spPr>
            <a:xfrm rot="16200000">
              <a:off x="7303608" y="4978585"/>
              <a:ext cx="1091375" cy="2249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chemeClr val="bg1"/>
                  </a:solidFill>
                </a:rPr>
                <a:t>Carol RAMIREZ</a:t>
              </a:r>
              <a:endParaRPr lang="fr-CH" sz="700" dirty="0">
                <a:solidFill>
                  <a:schemeClr val="bg1"/>
                </a:solidFill>
              </a:endParaRPr>
            </a:p>
          </p:txBody>
        </p:sp>
        <p:pic>
          <p:nvPicPr>
            <p:cNvPr id="15" name="Picture 14" descr="Icon&#10;&#10;Description automatically generated">
              <a:extLst>
                <a:ext uri="{FF2B5EF4-FFF2-40B4-BE49-F238E27FC236}">
                  <a16:creationId xmlns:a16="http://schemas.microsoft.com/office/drawing/2014/main" id="{ED949980-18CC-33F6-AD09-069EA684F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782355" y="5569198"/>
              <a:ext cx="133883" cy="13388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6" name="Picture 15" descr="Icon&#10;&#10;Description automatically generated">
              <a:extLst>
                <a:ext uri="{FF2B5EF4-FFF2-40B4-BE49-F238E27FC236}">
                  <a16:creationId xmlns:a16="http://schemas.microsoft.com/office/drawing/2014/main" id="{27AC6F40-579E-099E-6B79-210E2BB3C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782356" y="5569198"/>
              <a:ext cx="133883" cy="133883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884165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diagram of a camera&#10;&#10;Description automatically generated with medium confidence">
            <a:extLst>
              <a:ext uri="{FF2B5EF4-FFF2-40B4-BE49-F238E27FC236}">
                <a16:creationId xmlns:a16="http://schemas.microsoft.com/office/drawing/2014/main" id="{66F31A66-973D-E75D-79E1-B69D7C05D02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3604" y="1947772"/>
            <a:ext cx="4695970" cy="3173448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C29E6EE-E315-00D3-CD49-AD6EF0CA8B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H" b="1" dirty="0" err="1"/>
              <a:t>Technical</a:t>
            </a:r>
            <a:r>
              <a:rPr lang="fr-CH" b="1" dirty="0"/>
              <a:t> </a:t>
            </a:r>
            <a:r>
              <a:rPr lang="fr-CH" b="1" dirty="0" err="1"/>
              <a:t>specifications</a:t>
            </a:r>
            <a:endParaRPr lang="fr-CH" dirty="0"/>
          </a:p>
          <a:p>
            <a:r>
              <a:rPr lang="fr-CH" dirty="0"/>
              <a:t>Transparent </a:t>
            </a:r>
            <a:r>
              <a:rPr lang="fr-CH" dirty="0" err="1"/>
              <a:t>polyethylene</a:t>
            </a:r>
            <a:endParaRPr lang="fr-CH" dirty="0"/>
          </a:p>
          <a:p>
            <a:r>
              <a:rPr lang="fr-CH" dirty="0"/>
              <a:t>Dimensions: 6 cm x 8 cm</a:t>
            </a:r>
          </a:p>
          <a:p>
            <a:r>
              <a:rPr lang="fr-CH" dirty="0" err="1"/>
              <a:t>Thickness</a:t>
            </a:r>
            <a:r>
              <a:rPr lang="fr-CH" dirty="0"/>
              <a:t>: 50 µm</a:t>
            </a:r>
          </a:p>
          <a:p>
            <a:r>
              <a:rPr lang="fr-CH" dirty="0"/>
              <a:t>Butt-</a:t>
            </a:r>
            <a:r>
              <a:rPr lang="fr-CH" dirty="0" err="1"/>
              <a:t>welded</a:t>
            </a:r>
            <a:r>
              <a:rPr lang="fr-CH" dirty="0"/>
              <a:t> on 3 </a:t>
            </a:r>
            <a:r>
              <a:rPr lang="fr-CH" dirty="0" err="1"/>
              <a:t>sides</a:t>
            </a:r>
            <a:endParaRPr lang="fr-CH" dirty="0"/>
          </a:p>
          <a:p>
            <a:r>
              <a:rPr lang="fr-CH" dirty="0" err="1"/>
              <a:t>Watertight</a:t>
            </a:r>
            <a:r>
              <a:rPr lang="fr-CH" dirty="0"/>
              <a:t> zipper </a:t>
            </a:r>
            <a:r>
              <a:rPr lang="fr-CH" dirty="0" err="1"/>
              <a:t>closure</a:t>
            </a:r>
            <a:endParaRPr lang="fr-CH" dirty="0"/>
          </a:p>
          <a:p>
            <a:r>
              <a:rPr lang="fr-CH" dirty="0"/>
              <a:t>1 opaque </a:t>
            </a:r>
            <a:r>
              <a:rPr lang="fr-CH" dirty="0" err="1"/>
              <a:t>side</a:t>
            </a:r>
            <a:r>
              <a:rPr lang="fr-CH" dirty="0"/>
              <a:t> and 1 transparent </a:t>
            </a:r>
            <a:r>
              <a:rPr lang="fr-CH" dirty="0" err="1"/>
              <a:t>side</a:t>
            </a:r>
            <a:r>
              <a:rPr lang="fr-CH" dirty="0"/>
              <a:t>. The opaque </a:t>
            </a:r>
            <a:r>
              <a:rPr lang="fr-CH" dirty="0" err="1"/>
              <a:t>side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printed</a:t>
            </a:r>
            <a:r>
              <a:rPr lang="fr-CH" dirty="0"/>
              <a:t> and </a:t>
            </a:r>
            <a:r>
              <a:rPr lang="fr-CH" dirty="0" err="1"/>
              <a:t>used</a:t>
            </a:r>
            <a:r>
              <a:rPr lang="fr-CH" dirty="0"/>
              <a:t> to </a:t>
            </a:r>
            <a:r>
              <a:rPr lang="fr-CH" dirty="0" err="1"/>
              <a:t>write</a:t>
            </a:r>
            <a:r>
              <a:rPr lang="fr-CH" dirty="0"/>
              <a:t> </a:t>
            </a:r>
            <a:r>
              <a:rPr lang="fr-CH" dirty="0" err="1"/>
              <a:t>different</a:t>
            </a:r>
            <a:r>
              <a:rPr lang="fr-CH" dirty="0"/>
              <a:t> information</a:t>
            </a:r>
          </a:p>
          <a:p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006AF-9C9B-9582-4120-4D15F4D81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CE35CD-1109-2388-B7F8-F8AE52D38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0705CB-D55A-62BB-12B2-D2670688C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Current</a:t>
            </a:r>
            <a:r>
              <a:rPr lang="fr-CH" dirty="0"/>
              <a:t> Drug </a:t>
            </a:r>
            <a:r>
              <a:rPr lang="fr-CH" dirty="0" err="1"/>
              <a:t>Dispensing</a:t>
            </a:r>
            <a:r>
              <a:rPr lang="fr-CH" dirty="0"/>
              <a:t> bag</a:t>
            </a:r>
          </a:p>
        </p:txBody>
      </p:sp>
    </p:spTree>
    <p:extLst>
      <p:ext uri="{BB962C8B-B14F-4D97-AF65-F5344CB8AC3E}">
        <p14:creationId xmlns:p14="http://schemas.microsoft.com/office/powerpoint/2010/main" val="119389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B632A40-CC44-065A-4BCD-D188A09F3C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Carbon </a:t>
            </a:r>
            <a:r>
              <a:rPr lang="fr-CH" dirty="0" err="1"/>
              <a:t>footprint</a:t>
            </a:r>
            <a:r>
              <a:rPr lang="fr-CH" dirty="0"/>
              <a:t>		</a:t>
            </a:r>
          </a:p>
        </p:txBody>
      </p:sp>
      <p:pic>
        <p:nvPicPr>
          <p:cNvPr id="15" name="Content Placeholder 14" descr="A cloud with arrows and text&#10;&#10;Description automatically generated">
            <a:extLst>
              <a:ext uri="{FF2B5EF4-FFF2-40B4-BE49-F238E27FC236}">
                <a16:creationId xmlns:a16="http://schemas.microsoft.com/office/drawing/2014/main" id="{0499D26F-01D9-C224-7E31-8763DF614F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87867"/>
            <a:ext cx="4040188" cy="2525304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F5E886B-8D64-9BCA-6E87-1AE7546868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H" dirty="0"/>
              <a:t>Plastic waste</a:t>
            </a:r>
          </a:p>
        </p:txBody>
      </p:sp>
      <p:pic>
        <p:nvPicPr>
          <p:cNvPr id="13" name="Content Placeholder 12" descr="A group of people holding a banner&#10;&#10;Description automatically generated">
            <a:extLst>
              <a:ext uri="{FF2B5EF4-FFF2-40B4-BE49-F238E27FC236}">
                <a16:creationId xmlns:a16="http://schemas.microsoft.com/office/drawing/2014/main" id="{3537E2A3-59DF-0BA3-0310-6573895E5C7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803261"/>
            <a:ext cx="4041775" cy="269451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142C8E-8C74-1D31-A390-D30171E09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15735D-AD2A-8584-EF29-868314904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430DA7-45B7-5EF5-4086-E21965515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Environnemental issues</a:t>
            </a:r>
          </a:p>
        </p:txBody>
      </p:sp>
    </p:spTree>
    <p:extLst>
      <p:ext uri="{BB962C8B-B14F-4D97-AF65-F5344CB8AC3E}">
        <p14:creationId xmlns:p14="http://schemas.microsoft.com/office/powerpoint/2010/main" val="1498061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87262B3-BB3F-A863-A55D-66A3D7ED7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6419056" cy="914400"/>
          </a:xfrm>
        </p:spPr>
        <p:txBody>
          <a:bodyPr/>
          <a:lstStyle/>
          <a:p>
            <a:r>
              <a:rPr lang="en-US" dirty="0"/>
              <a:t>Plastic Bags Ban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A35C4D3-921F-4098-2F63-E23DE5D228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71703"/>
            <a:ext cx="8229600" cy="4299964"/>
          </a:xfrm>
          <a:noFill/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DFEE3791-745E-D3BD-16FE-FDD9D9A26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8077F9-4E10-62DF-1CF2-DE2B9B4B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EBACBDE-D2BF-4851-B9BE-023975589A2B}" type="slidenum">
              <a:rPr lang="en-GB" smtClean="0"/>
              <a:pPr>
                <a:spcAft>
                  <a:spcPts val="600"/>
                </a:spcAft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748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8BA6A4F-8022-12CD-5CEE-10AFE4B302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515612"/>
            <a:ext cx="3804399" cy="4405740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C245991-0FEC-E59A-6E23-DE893E99D56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Opportunities, but…</a:t>
            </a:r>
          </a:p>
          <a:p>
            <a:r>
              <a:rPr lang="en-US" dirty="0"/>
              <a:t>Not manufactured in African countries (carbon emissions related to transport)</a:t>
            </a:r>
          </a:p>
          <a:p>
            <a:r>
              <a:rPr lang="en-US" dirty="0"/>
              <a:t>Short shelf life (&lt;12months)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23D95A-681C-3090-0354-9AA6B5FED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7105C8-F296-75E9-998C-74E891AB7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6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E7C1C8-DDDC-AC8A-5D4F-A19A4B98D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Biosource</a:t>
            </a:r>
            <a:r>
              <a:rPr lang="en-GB" dirty="0"/>
              <a:t> and biodegradable alternatives?</a:t>
            </a:r>
          </a:p>
        </p:txBody>
      </p:sp>
    </p:spTree>
    <p:extLst>
      <p:ext uri="{BB962C8B-B14F-4D97-AF65-F5344CB8AC3E}">
        <p14:creationId xmlns:p14="http://schemas.microsoft.com/office/powerpoint/2010/main" val="307710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D4B8-4FA1-A973-BC9D-D95179989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45A98-4598-8030-B136-EB61A83C7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err="1"/>
              <a:t>Reducing</a:t>
            </a:r>
            <a:r>
              <a:rPr lang="fr-CH" dirty="0"/>
              <a:t> </a:t>
            </a:r>
            <a:r>
              <a:rPr lang="fr-CH" dirty="0" err="1"/>
              <a:t>environmental</a:t>
            </a:r>
            <a:r>
              <a:rPr lang="fr-CH" dirty="0"/>
              <a:t> impact of </a:t>
            </a:r>
            <a:r>
              <a:rPr lang="fr-CH" dirty="0" err="1"/>
              <a:t>drug</a:t>
            </a:r>
            <a:r>
              <a:rPr lang="fr-CH" dirty="0"/>
              <a:t> </a:t>
            </a:r>
            <a:r>
              <a:rPr lang="fr-CH" dirty="0" err="1"/>
              <a:t>dispensing</a:t>
            </a:r>
            <a:r>
              <a:rPr lang="fr-CH" dirty="0"/>
              <a:t> </a:t>
            </a:r>
            <a:r>
              <a:rPr lang="fr-CH" dirty="0" err="1"/>
              <a:t>bags</a:t>
            </a:r>
            <a:r>
              <a:rPr lang="fr-CH" dirty="0"/>
              <a:t>, </a:t>
            </a:r>
            <a:r>
              <a:rPr lang="fr-CH" dirty="0" err="1"/>
              <a:t>including</a:t>
            </a:r>
            <a:r>
              <a:rPr lang="fr-CH" dirty="0"/>
              <a:t> </a:t>
            </a:r>
            <a:r>
              <a:rPr lang="fr-CH" dirty="0" err="1"/>
              <a:t>carbon</a:t>
            </a:r>
            <a:r>
              <a:rPr lang="fr-CH" dirty="0"/>
              <a:t> </a:t>
            </a:r>
            <a:r>
              <a:rPr lang="fr-CH" dirty="0" err="1"/>
              <a:t>emissions</a:t>
            </a:r>
            <a:r>
              <a:rPr lang="fr-CH" dirty="0"/>
              <a:t> and waste issues.</a:t>
            </a:r>
          </a:p>
          <a:p>
            <a:r>
              <a:rPr lang="en-US" dirty="0"/>
              <a:t>To search and propose a more environmentally friendly solution that </a:t>
            </a:r>
            <a:r>
              <a:rPr lang="en-US"/>
              <a:t>is fit for </a:t>
            </a:r>
            <a:r>
              <a:rPr lang="en-US" dirty="0"/>
              <a:t>the intended use: </a:t>
            </a:r>
          </a:p>
          <a:p>
            <a:pPr lvl="1"/>
            <a:r>
              <a:rPr lang="en-US" dirty="0"/>
              <a:t>Medicine or Food Contact packaging certified</a:t>
            </a:r>
          </a:p>
          <a:p>
            <a:pPr lvl="1"/>
            <a:r>
              <a:rPr lang="en-US" dirty="0"/>
              <a:t>Transparent to “Semi-transparent”</a:t>
            </a:r>
          </a:p>
          <a:p>
            <a:pPr lvl="1"/>
            <a:r>
              <a:rPr lang="en-US" dirty="0"/>
              <a:t>Efficient Closure System / Resealable </a:t>
            </a:r>
          </a:p>
          <a:p>
            <a:pPr lvl="1"/>
            <a:r>
              <a:rPr lang="en-US" dirty="0"/>
              <a:t>Water Resistant</a:t>
            </a:r>
          </a:p>
          <a:p>
            <a:pPr lvl="1"/>
            <a:r>
              <a:rPr lang="en-US" dirty="0"/>
              <a:t>Printable &amp; Writable (non-toxic ink)</a:t>
            </a:r>
          </a:p>
          <a:p>
            <a:pPr lvl="1"/>
            <a:r>
              <a:rPr lang="en-US" dirty="0"/>
              <a:t>Shelf-life &gt; 2 years (or competitive vs plastic)</a:t>
            </a:r>
          </a:p>
          <a:p>
            <a:pPr lvl="1"/>
            <a:r>
              <a:rPr lang="en-US" dirty="0"/>
              <a:t>Competitive price</a:t>
            </a:r>
          </a:p>
          <a:p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5198E-77ED-546D-207C-D5B76BC79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A76732-CFDB-CD17-6638-C299B3B5C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CBDE-D2BF-4851-B9BE-023975589A2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636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45CE7-EA8A-E65E-C9E1-78CBCD8D11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en-GB" sz="5400" b="1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990417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 Point template nicer" id="{3D5BF409-E4E0-446F-B561-D5834F409539}" vid="{E79A7886-F089-4736-9886-A637FF26C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265692c-7501-4375-817b-1d11ddd2e557">
      <UserInfo>
        <DisplayName>Aline Leservot</DisplayName>
        <AccountId>8265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DD688E32F80C4987463C2B29626C1F" ma:contentTypeVersion="14" ma:contentTypeDescription="Create a new document." ma:contentTypeScope="" ma:versionID="01ffc74e0c70ce3793a0566d516e95bc">
  <xsd:schema xmlns:xsd="http://www.w3.org/2001/XMLSchema" xmlns:xs="http://www.w3.org/2001/XMLSchema" xmlns:p="http://schemas.microsoft.com/office/2006/metadata/properties" xmlns:ns3="498c28a7-b96c-4a01-ab3d-5b30dc58749d" xmlns:ns4="e265692c-7501-4375-817b-1d11ddd2e557" targetNamespace="http://schemas.microsoft.com/office/2006/metadata/properties" ma:root="true" ma:fieldsID="7c66d56c16018508d3220255fd1e7f79" ns3:_="" ns4:_="">
    <xsd:import namespace="498c28a7-b96c-4a01-ab3d-5b30dc58749d"/>
    <xsd:import namespace="e265692c-7501-4375-817b-1d11ddd2e55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8c28a7-b96c-4a01-ab3d-5b30dc5874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65692c-7501-4375-817b-1d11ddd2e55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426B2F-7C82-4CC5-B136-86C719DDA4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BC45AF-E900-41D3-8277-FA2A980818F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e265692c-7501-4375-817b-1d11ddd2e557"/>
    <ds:schemaRef ds:uri="498c28a7-b96c-4a01-ab3d-5b30dc58749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43FD0CE-AD53-45EF-8CC7-056ADB050E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8c28a7-b96c-4a01-ab3d-5b30dc58749d"/>
    <ds:schemaRef ds:uri="e265692c-7501-4375-817b-1d11ddd2e5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 Point template webinar</Template>
  <TotalTime>53613</TotalTime>
  <Words>303</Words>
  <Application>Microsoft Office PowerPoint</Application>
  <PresentationFormat>On-screen Show (4:3)</PresentationFormat>
  <Paragraphs>44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Alternative for Plastic  Drug Dispensing Bags</vt:lpstr>
      <vt:lpstr>MSF &amp; Drug Dispensing Bags</vt:lpstr>
      <vt:lpstr>Current Drug Dispensing bag</vt:lpstr>
      <vt:lpstr>Environnemental issues</vt:lpstr>
      <vt:lpstr>Plastic Bags Ban</vt:lpstr>
      <vt:lpstr>Biosource and biodegradable alternatives?</vt:lpstr>
      <vt:lpstr>Challenges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Bianca CLEMENT</dc:creator>
  <cp:lastModifiedBy>Dikolela KALUBI</cp:lastModifiedBy>
  <cp:revision>248</cp:revision>
  <cp:lastPrinted>2023-04-18T13:24:29Z</cp:lastPrinted>
  <dcterms:created xsi:type="dcterms:W3CDTF">2023-03-15T16:58:07Z</dcterms:created>
  <dcterms:modified xsi:type="dcterms:W3CDTF">2023-09-13T07:53:55Z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0x010100E4DD688E32F80C4987463C2B29626C1F</vt:lpwstr>
  </property>
  <property fmtid="{D5CDD505-2E9C-101B-9397-08002B2CF9AE}" pid="3" name="_dlc_DocIdItemGuid">
    <vt:lpwstr>feb25a1b-6b73-4bdc-a008-0d84e47329a8</vt:lpwstr>
  </property>
</Properties>
</file>