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7" r:id="rId2"/>
    <p:sldId id="264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E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72B716-ADE7-4F45-9E95-13095B80F89D}" v="4" dt="2023-09-11T12:29:50.2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ona CRUMLEY" userId="bcd5691c-c522-4e73-b1ff-0a7d1780516f" providerId="ADAL" clId="{6872B716-ADE7-4F45-9E95-13095B80F89D}"/>
    <pc:docChg chg="undo custSel addSld modSld">
      <pc:chgData name="Iona CRUMLEY" userId="bcd5691c-c522-4e73-b1ff-0a7d1780516f" providerId="ADAL" clId="{6872B716-ADE7-4F45-9E95-13095B80F89D}" dt="2023-09-13T06:46:22.909" v="318" actId="20577"/>
      <pc:docMkLst>
        <pc:docMk/>
      </pc:docMkLst>
      <pc:sldChg chg="modSp mod">
        <pc:chgData name="Iona CRUMLEY" userId="bcd5691c-c522-4e73-b1ff-0a7d1780516f" providerId="ADAL" clId="{6872B716-ADE7-4F45-9E95-13095B80F89D}" dt="2023-09-13T06:44:21.380" v="258" actId="20577"/>
        <pc:sldMkLst>
          <pc:docMk/>
          <pc:sldMk cId="1007384985" sldId="257"/>
        </pc:sldMkLst>
        <pc:spChg chg="mod">
          <ac:chgData name="Iona CRUMLEY" userId="bcd5691c-c522-4e73-b1ff-0a7d1780516f" providerId="ADAL" clId="{6872B716-ADE7-4F45-9E95-13095B80F89D}" dt="2023-09-13T06:44:21.380" v="258" actId="20577"/>
          <ac:spMkLst>
            <pc:docMk/>
            <pc:sldMk cId="1007384985" sldId="257"/>
            <ac:spMk id="2" creationId="{C3A61238-0B8E-D32B-8997-479B781D7C67}"/>
          </ac:spMkLst>
        </pc:spChg>
        <pc:spChg chg="mod">
          <ac:chgData name="Iona CRUMLEY" userId="bcd5691c-c522-4e73-b1ff-0a7d1780516f" providerId="ADAL" clId="{6872B716-ADE7-4F45-9E95-13095B80F89D}" dt="2023-09-11T13:55:16.434" v="202" actId="27636"/>
          <ac:spMkLst>
            <pc:docMk/>
            <pc:sldMk cId="1007384985" sldId="257"/>
            <ac:spMk id="3" creationId="{2BA9D162-C36A-7543-9A3B-2BE7101952D7}"/>
          </ac:spMkLst>
        </pc:spChg>
      </pc:sldChg>
      <pc:sldChg chg="addSp delSp modSp mod setBg">
        <pc:chgData name="Iona CRUMLEY" userId="bcd5691c-c522-4e73-b1ff-0a7d1780516f" providerId="ADAL" clId="{6872B716-ADE7-4F45-9E95-13095B80F89D}" dt="2023-09-13T06:44:42.361" v="259" actId="20577"/>
        <pc:sldMkLst>
          <pc:docMk/>
          <pc:sldMk cId="2260213150" sldId="258"/>
        </pc:sldMkLst>
        <pc:spChg chg="mod">
          <ac:chgData name="Iona CRUMLEY" userId="bcd5691c-c522-4e73-b1ff-0a7d1780516f" providerId="ADAL" clId="{6872B716-ADE7-4F45-9E95-13095B80F89D}" dt="2023-09-11T13:55:59.553" v="205" actId="2711"/>
          <ac:spMkLst>
            <pc:docMk/>
            <pc:sldMk cId="2260213150" sldId="258"/>
            <ac:spMk id="2" creationId="{FBA6C27B-3AC2-CF74-C243-F96A5737CAB1}"/>
          </ac:spMkLst>
        </pc:spChg>
        <pc:spChg chg="mod">
          <ac:chgData name="Iona CRUMLEY" userId="bcd5691c-c522-4e73-b1ff-0a7d1780516f" providerId="ADAL" clId="{6872B716-ADE7-4F45-9E95-13095B80F89D}" dt="2023-09-13T06:44:42.361" v="259" actId="20577"/>
          <ac:spMkLst>
            <pc:docMk/>
            <pc:sldMk cId="2260213150" sldId="258"/>
            <ac:spMk id="3" creationId="{694BB95A-E393-993D-CF7E-056C43CCEFEF}"/>
          </ac:spMkLst>
        </pc:spChg>
        <pc:spChg chg="add del">
          <ac:chgData name="Iona CRUMLEY" userId="bcd5691c-c522-4e73-b1ff-0a7d1780516f" providerId="ADAL" clId="{6872B716-ADE7-4F45-9E95-13095B80F89D}" dt="2023-09-11T13:53:34.303" v="193" actId="26606"/>
          <ac:spMkLst>
            <pc:docMk/>
            <pc:sldMk cId="2260213150" sldId="258"/>
            <ac:spMk id="9" creationId="{70DFC902-7D23-471A-B557-B6B6917D7A0D}"/>
          </ac:spMkLst>
        </pc:spChg>
        <pc:spChg chg="add del">
          <ac:chgData name="Iona CRUMLEY" userId="bcd5691c-c522-4e73-b1ff-0a7d1780516f" providerId="ADAL" clId="{6872B716-ADE7-4F45-9E95-13095B80F89D}" dt="2023-09-11T13:53:34.303" v="193" actId="26606"/>
          <ac:spMkLst>
            <pc:docMk/>
            <pc:sldMk cId="2260213150" sldId="258"/>
            <ac:spMk id="11" creationId="{A55D5633-D557-4DCA-982C-FF36EB7A1C00}"/>
          </ac:spMkLst>
        </pc:spChg>
        <pc:spChg chg="add del">
          <ac:chgData name="Iona CRUMLEY" userId="bcd5691c-c522-4e73-b1ff-0a7d1780516f" providerId="ADAL" clId="{6872B716-ADE7-4F45-9E95-13095B80F89D}" dt="2023-09-11T13:53:34.303" v="193" actId="26606"/>
          <ac:spMkLst>
            <pc:docMk/>
            <pc:sldMk cId="2260213150" sldId="258"/>
            <ac:spMk id="13" creationId="{450D3AD2-FA80-415F-A9CE-54D884561CD7}"/>
          </ac:spMkLst>
        </pc:spChg>
      </pc:sldChg>
      <pc:sldChg chg="addSp delSp modSp mod setBg">
        <pc:chgData name="Iona CRUMLEY" userId="bcd5691c-c522-4e73-b1ff-0a7d1780516f" providerId="ADAL" clId="{6872B716-ADE7-4F45-9E95-13095B80F89D}" dt="2023-09-13T06:45:34.264" v="304" actId="313"/>
        <pc:sldMkLst>
          <pc:docMk/>
          <pc:sldMk cId="2634380585" sldId="259"/>
        </pc:sldMkLst>
        <pc:spChg chg="mod">
          <ac:chgData name="Iona CRUMLEY" userId="bcd5691c-c522-4e73-b1ff-0a7d1780516f" providerId="ADAL" clId="{6872B716-ADE7-4F45-9E95-13095B80F89D}" dt="2023-09-11T13:56:20.961" v="208" actId="2711"/>
          <ac:spMkLst>
            <pc:docMk/>
            <pc:sldMk cId="2634380585" sldId="259"/>
            <ac:spMk id="2" creationId="{FBA6C27B-3AC2-CF74-C243-F96A5737CAB1}"/>
          </ac:spMkLst>
        </pc:spChg>
        <pc:spChg chg="mod">
          <ac:chgData name="Iona CRUMLEY" userId="bcd5691c-c522-4e73-b1ff-0a7d1780516f" providerId="ADAL" clId="{6872B716-ADE7-4F45-9E95-13095B80F89D}" dt="2023-09-13T06:45:34.264" v="304" actId="313"/>
          <ac:spMkLst>
            <pc:docMk/>
            <pc:sldMk cId="2634380585" sldId="259"/>
            <ac:spMk id="3" creationId="{694BB95A-E393-993D-CF7E-056C43CCEFEF}"/>
          </ac:spMkLst>
        </pc:spChg>
        <pc:spChg chg="add del">
          <ac:chgData name="Iona CRUMLEY" userId="bcd5691c-c522-4e73-b1ff-0a7d1780516f" providerId="ADAL" clId="{6872B716-ADE7-4F45-9E95-13095B80F89D}" dt="2023-09-11T13:53:32.926" v="192" actId="26606"/>
          <ac:spMkLst>
            <pc:docMk/>
            <pc:sldMk cId="2634380585" sldId="259"/>
            <ac:spMk id="9" creationId="{70DFC902-7D23-471A-B557-B6B6917D7A0D}"/>
          </ac:spMkLst>
        </pc:spChg>
        <pc:spChg chg="add del">
          <ac:chgData name="Iona CRUMLEY" userId="bcd5691c-c522-4e73-b1ff-0a7d1780516f" providerId="ADAL" clId="{6872B716-ADE7-4F45-9E95-13095B80F89D}" dt="2023-09-11T13:53:32.926" v="192" actId="26606"/>
          <ac:spMkLst>
            <pc:docMk/>
            <pc:sldMk cId="2634380585" sldId="259"/>
            <ac:spMk id="11" creationId="{A55D5633-D557-4DCA-982C-FF36EB7A1C00}"/>
          </ac:spMkLst>
        </pc:spChg>
        <pc:spChg chg="add del">
          <ac:chgData name="Iona CRUMLEY" userId="bcd5691c-c522-4e73-b1ff-0a7d1780516f" providerId="ADAL" clId="{6872B716-ADE7-4F45-9E95-13095B80F89D}" dt="2023-09-11T13:53:32.926" v="192" actId="26606"/>
          <ac:spMkLst>
            <pc:docMk/>
            <pc:sldMk cId="2634380585" sldId="259"/>
            <ac:spMk id="13" creationId="{450D3AD2-FA80-415F-A9CE-54D884561CD7}"/>
          </ac:spMkLst>
        </pc:spChg>
        <pc:picChg chg="mod">
          <ac:chgData name="Iona CRUMLEY" userId="bcd5691c-c522-4e73-b1ff-0a7d1780516f" providerId="ADAL" clId="{6872B716-ADE7-4F45-9E95-13095B80F89D}" dt="2023-09-11T13:51:55.592" v="187" actId="1076"/>
          <ac:picMkLst>
            <pc:docMk/>
            <pc:sldMk cId="2634380585" sldId="259"/>
            <ac:picMk id="4" creationId="{CE2FAB5E-BE16-EE86-CE76-284C469957A1}"/>
          </ac:picMkLst>
        </pc:picChg>
      </pc:sldChg>
      <pc:sldChg chg="modSp mod">
        <pc:chgData name="Iona CRUMLEY" userId="bcd5691c-c522-4e73-b1ff-0a7d1780516f" providerId="ADAL" clId="{6872B716-ADE7-4F45-9E95-13095B80F89D}" dt="2023-09-11T13:56:39.569" v="210" actId="1076"/>
        <pc:sldMkLst>
          <pc:docMk/>
          <pc:sldMk cId="912383869" sldId="260"/>
        </pc:sldMkLst>
        <pc:spChg chg="mod">
          <ac:chgData name="Iona CRUMLEY" userId="bcd5691c-c522-4e73-b1ff-0a7d1780516f" providerId="ADAL" clId="{6872B716-ADE7-4F45-9E95-13095B80F89D}" dt="2023-09-11T13:56:39.569" v="210" actId="1076"/>
          <ac:spMkLst>
            <pc:docMk/>
            <pc:sldMk cId="912383869" sldId="260"/>
            <ac:spMk id="2" creationId="{FBA6C27B-3AC2-CF74-C243-F96A5737CAB1}"/>
          </ac:spMkLst>
        </pc:spChg>
      </pc:sldChg>
      <pc:sldChg chg="modSp mod">
        <pc:chgData name="Iona CRUMLEY" userId="bcd5691c-c522-4e73-b1ff-0a7d1780516f" providerId="ADAL" clId="{6872B716-ADE7-4F45-9E95-13095B80F89D}" dt="2023-09-13T06:46:22.909" v="318" actId="20577"/>
        <pc:sldMkLst>
          <pc:docMk/>
          <pc:sldMk cId="153418542" sldId="263"/>
        </pc:sldMkLst>
        <pc:spChg chg="mod">
          <ac:chgData name="Iona CRUMLEY" userId="bcd5691c-c522-4e73-b1ff-0a7d1780516f" providerId="ADAL" clId="{6872B716-ADE7-4F45-9E95-13095B80F89D}" dt="2023-09-13T06:46:22.909" v="318" actId="20577"/>
          <ac:spMkLst>
            <pc:docMk/>
            <pc:sldMk cId="153418542" sldId="263"/>
            <ac:spMk id="2" creationId="{BD984B00-93A9-8F22-299F-6BA3B0B74FD2}"/>
          </ac:spMkLst>
        </pc:spChg>
      </pc:sldChg>
      <pc:sldChg chg="addSp delSp modSp add mod setBg">
        <pc:chgData name="Iona CRUMLEY" userId="bcd5691c-c522-4e73-b1ff-0a7d1780516f" providerId="ADAL" clId="{6872B716-ADE7-4F45-9E95-13095B80F89D}" dt="2023-09-11T13:54:50.515" v="199" actId="2711"/>
        <pc:sldMkLst>
          <pc:docMk/>
          <pc:sldMk cId="3824798381" sldId="264"/>
        </pc:sldMkLst>
        <pc:spChg chg="mod">
          <ac:chgData name="Iona CRUMLEY" userId="bcd5691c-c522-4e73-b1ff-0a7d1780516f" providerId="ADAL" clId="{6872B716-ADE7-4F45-9E95-13095B80F89D}" dt="2023-09-11T13:53:31.916" v="191" actId="26606"/>
          <ac:spMkLst>
            <pc:docMk/>
            <pc:sldMk cId="3824798381" sldId="264"/>
            <ac:spMk id="2" creationId="{C3A61238-0B8E-D32B-8997-479B781D7C67}"/>
          </ac:spMkLst>
        </pc:spChg>
        <pc:spChg chg="mod">
          <ac:chgData name="Iona CRUMLEY" userId="bcd5691c-c522-4e73-b1ff-0a7d1780516f" providerId="ADAL" clId="{6872B716-ADE7-4F45-9E95-13095B80F89D}" dt="2023-09-11T13:54:50.515" v="199" actId="2711"/>
          <ac:spMkLst>
            <pc:docMk/>
            <pc:sldMk cId="3824798381" sldId="264"/>
            <ac:spMk id="3" creationId="{2BA9D162-C36A-7543-9A3B-2BE7101952D7}"/>
          </ac:spMkLst>
        </pc:spChg>
        <pc:spChg chg="add del">
          <ac:chgData name="Iona CRUMLEY" userId="bcd5691c-c522-4e73-b1ff-0a7d1780516f" providerId="ADAL" clId="{6872B716-ADE7-4F45-9E95-13095B80F89D}" dt="2023-09-11T13:53:31.916" v="191" actId="26606"/>
          <ac:spMkLst>
            <pc:docMk/>
            <pc:sldMk cId="3824798381" sldId="264"/>
            <ac:spMk id="15" creationId="{4C3A44BB-E01C-4AA8-B2C8-32FC346D2ED7}"/>
          </ac:spMkLst>
        </pc:spChg>
        <pc:picChg chg="ord">
          <ac:chgData name="Iona CRUMLEY" userId="bcd5691c-c522-4e73-b1ff-0a7d1780516f" providerId="ADAL" clId="{6872B716-ADE7-4F45-9E95-13095B80F89D}" dt="2023-09-11T13:53:31.916" v="191" actId="26606"/>
          <ac:picMkLst>
            <pc:docMk/>
            <pc:sldMk cId="3824798381" sldId="264"/>
            <ac:picMk id="4" creationId="{260E547B-9610-AE03-C26E-260D536D0780}"/>
          </ac:picMkLst>
        </pc:picChg>
        <pc:picChg chg="add mod ord">
          <ac:chgData name="Iona CRUMLEY" userId="bcd5691c-c522-4e73-b1ff-0a7d1780516f" providerId="ADAL" clId="{6872B716-ADE7-4F45-9E95-13095B80F89D}" dt="2023-09-11T13:53:31.916" v="191" actId="26606"/>
          <ac:picMkLst>
            <pc:docMk/>
            <pc:sldMk cId="3824798381" sldId="264"/>
            <ac:picMk id="6" creationId="{534618D6-C694-DA02-8D71-81CD32751E2F}"/>
          </ac:picMkLst>
        </pc:picChg>
        <pc:picChg chg="add mod">
          <ac:chgData name="Iona CRUMLEY" userId="bcd5691c-c522-4e73-b1ff-0a7d1780516f" providerId="ADAL" clId="{6872B716-ADE7-4F45-9E95-13095B80F89D}" dt="2023-09-11T13:53:31.916" v="191" actId="26606"/>
          <ac:picMkLst>
            <pc:docMk/>
            <pc:sldMk cId="3824798381" sldId="264"/>
            <ac:picMk id="8" creationId="{2E319F1D-C86C-6275-1200-7AEAF9C27DA9}"/>
          </ac:picMkLst>
        </pc:picChg>
        <pc:picChg chg="add mod ord modCrop">
          <ac:chgData name="Iona CRUMLEY" userId="bcd5691c-c522-4e73-b1ff-0a7d1780516f" providerId="ADAL" clId="{6872B716-ADE7-4F45-9E95-13095B80F89D}" dt="2023-09-11T13:53:31.916" v="191" actId="26606"/>
          <ac:picMkLst>
            <pc:docMk/>
            <pc:sldMk cId="3824798381" sldId="264"/>
            <ac:picMk id="10" creationId="{D05E9261-E309-F94A-789F-82EB828B3DB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CF02FE-E5ED-5170-CC84-B600F377B0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5C487B-68F1-C61D-48FE-97F9B43623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6D4EF7-9347-CECB-503C-4E49882656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B2F7D-D031-D184-0E5A-E560E3A2C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C0A303-2BB7-F394-9BE4-591DFE619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69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81293-EAE9-065E-049A-C64EE8369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5628DCC-5398-615C-A0A6-EBE4F51213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EC4BE4-971C-06A9-1598-03E18DF6E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3443F8-9D08-A803-0BC2-8B645294D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1269A-6C19-6AC6-777E-59BD72DDF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506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721952-EE51-8783-2DA3-036DB6ADEB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684CCD-FB35-3F29-1F91-00ADB16196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FEB60-4777-CF93-A488-11FEF4240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085232-9E5D-2CBA-F937-0C6C4E499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BE77A-24F5-EE01-64DD-DB68196F7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006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F401E-A87A-D958-1A3A-B83E7ED6F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A63C9-CE86-F793-102C-898A62571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4B9514-3245-39C5-3541-190A25CB0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555AC-EB31-62CE-D47D-BBEA7EBF9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9981A-FA7B-2C4C-6DA6-1E36E7794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76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E6735-8E82-AF4B-EE26-AFC3130B8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47E95-CDA8-47D5-C44B-22D4C6CBE5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8DA02-4305-51AD-802A-621DCD996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75AFE2-70A9-812C-A44A-A421DF26E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5ECB7-6449-7968-12D0-12BF0CE722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525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EE3671-8C1F-81FD-52AF-87572F76B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E3FC30-F084-6D63-9485-9EB701CC75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83F2E5-3C7E-2D9B-8023-3AB75249ED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64C85-E1FE-8A02-AC35-53398BE3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14FEA3-78DB-8053-91B8-E48FE4945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C4656A-6266-127B-3071-B4D46BCC7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710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07629-2985-6CB8-0E5E-6A6C551BD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673D99-B402-73D7-E2C9-93D6D0EB77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AACDD5-47A3-4910-72C7-47E7D1B47B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445CAB-25DF-1F2E-9067-42DAB80198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11FFB8-C362-7F4E-390B-00011A0CE1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18B6BA-988D-3C58-C596-940B4F259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12FC51-4182-07FD-CD27-1695930D8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62F38A-BACE-CB8D-6253-8B3A6ED05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02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6F1F6-8311-A726-CF05-E79500EE8E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96DDFA-A71B-0DE2-A824-DE293B738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F9405-1C44-F216-53B1-3A284D3A7E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028DAD-49CC-8232-5AE4-B5C76760E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02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F5733A-9B5D-B269-34F7-11891A5FD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333705-B7D3-3401-8EC4-19344BEF5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39F814-A400-78A4-9A9A-457F7B93D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62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1E0904-C9F6-FF84-B8C4-A13C49DE2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16AAF-D3ED-C4E6-88B0-CF38B9410D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7DF7FC-B8FA-D2DC-8E01-029B72EACD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345555-DE7A-DFF5-1993-6BDA70ECB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3B3919-04C0-BE5E-56C2-2D4740AFC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F5B991-88AF-8286-406D-5C1597C8C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825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0FEF4-166A-1BFD-6F2D-03A5729A7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6C011D-4697-2C81-0344-292652CE81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7E9380-9330-DC1C-75A8-624FF7F067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D008DA-50AD-16AE-34A0-75D5C6EFE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E4D25C-098D-B9BE-A9C4-BAE7D2D35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245DA7-3520-70AA-8177-1BD40C38E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252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6E3FC1-627F-FF79-630D-0B9F5FD5E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A4287E-9FE5-D1A1-DC1D-1B0C9AF833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F0A3D-60AD-F928-E6E3-E642319C09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81DA2-18F9-487A-B320-683003781AC5}" type="datetimeFigureOut">
              <a:rPr lang="en-US" smtClean="0"/>
              <a:t>10/10/23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B651E-8337-D054-6FD2-309F722852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92F3E-BE73-F18F-85E7-DC2735CFF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D9B54-47AB-410E-8011-2FDFE0758A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625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61238-0B8E-D32B-8997-479B781D7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709" y="1000576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latin typeface="Tenorite" panose="00000500000000000000" pitchFamily="2" charset="0"/>
              </a:rPr>
              <a:t>Data sharing and Access to Data tools</a:t>
            </a:r>
            <a:br>
              <a:rPr lang="en-US" b="1" dirty="0">
                <a:latin typeface="Tenorite" panose="00000500000000000000" pitchFamily="2" charset="0"/>
              </a:rPr>
            </a:br>
            <a:r>
              <a:rPr lang="en-US" b="1" dirty="0">
                <a:latin typeface="Tenorite" panose="00000500000000000000" pitchFamily="2" charset="0"/>
              </a:rPr>
              <a:t>Focus on an example of AI.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9D162-C36A-7543-9A3B-2BE710195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691" y="2326139"/>
            <a:ext cx="10515600" cy="3535647"/>
          </a:xfrm>
          <a:solidFill>
            <a:srgbClr val="E9EBF5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dirty="0">
                <a:latin typeface="Tenorite" panose="00000500000000000000" pitchFamily="2" charset="0"/>
              </a:rPr>
              <a:t>Can be a hugely useful tool for decision support, in training, triage, and in areas where access to specialist diagnosticians is scarce.</a:t>
            </a:r>
          </a:p>
          <a:p>
            <a:endParaRPr lang="en-US" dirty="0">
              <a:latin typeface="Tenorite" panose="00000500000000000000" pitchFamily="2" charset="0"/>
            </a:endParaRPr>
          </a:p>
          <a:p>
            <a:r>
              <a:rPr lang="en-US" dirty="0">
                <a:latin typeface="Tenorite" panose="00000500000000000000" pitchFamily="2" charset="0"/>
              </a:rPr>
              <a:t>Can reduces time for treatment decision – useful when populations are remote or clinic visits are difficult / costly / dangerous.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A red and black logo&#10;&#10;Description automatically generated">
            <a:extLst>
              <a:ext uri="{FF2B5EF4-FFF2-40B4-BE49-F238E27FC236}">
                <a16:creationId xmlns:a16="http://schemas.microsoft.com/office/drawing/2014/main" id="{260E547B-9610-AE03-C26E-260D536D07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8619" y="0"/>
            <a:ext cx="1723381" cy="90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3849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61238-0B8E-D32B-8997-479B781D7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4709" y="702419"/>
            <a:ext cx="10515600" cy="1325563"/>
          </a:xfrm>
        </p:spPr>
        <p:txBody>
          <a:bodyPr>
            <a:normAutofit/>
          </a:bodyPr>
          <a:lstStyle/>
          <a:p>
            <a:pPr algn="ctr"/>
            <a:br>
              <a:rPr lang="en-US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9D162-C36A-7543-9A3B-2BE710195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827" y="1046254"/>
            <a:ext cx="10515600" cy="2382746"/>
          </a:xfrm>
          <a:solidFill>
            <a:srgbClr val="E9EBF5"/>
          </a:solidFill>
        </p:spPr>
        <p:txBody>
          <a:bodyPr>
            <a:normAutofit/>
          </a:bodyPr>
          <a:lstStyle/>
          <a:p>
            <a:endParaRPr lang="en-US" dirty="0">
              <a:latin typeface="Tenorite" panose="00000500000000000000" pitchFamily="2" charset="0"/>
            </a:endParaRPr>
          </a:p>
          <a:p>
            <a:r>
              <a:rPr lang="en-US" sz="2400" dirty="0">
                <a:latin typeface="Tenorite" panose="00000500000000000000" pitchFamily="2" charset="0"/>
              </a:rPr>
              <a:t>Growing field – huge number of algorithms developed and commercially available for a wide range of pathologies and applications, and which can demonstrate impressive sensitivity and specificity. The challenge is not necessarily development of further AI- </a:t>
            </a:r>
          </a:p>
          <a:p>
            <a:endParaRPr lang="en-US" dirty="0"/>
          </a:p>
        </p:txBody>
      </p:sp>
      <p:pic>
        <p:nvPicPr>
          <p:cNvPr id="4" name="Picture 3" descr="A red and black logo&#10;&#10;Description automatically generated">
            <a:extLst>
              <a:ext uri="{FF2B5EF4-FFF2-40B4-BE49-F238E27FC236}">
                <a16:creationId xmlns:a16="http://schemas.microsoft.com/office/drawing/2014/main" id="{260E547B-9610-AE03-C26E-260D536D07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8619" y="0"/>
            <a:ext cx="1723381" cy="904775"/>
          </a:xfrm>
          <a:prstGeom prst="rect">
            <a:avLst/>
          </a:prstGeom>
        </p:spPr>
      </p:pic>
      <p:pic>
        <p:nvPicPr>
          <p:cNvPr id="6" name="Picture 5" descr="X-ray of a bone and a broken bone&#10;&#10;Description automatically generated">
            <a:extLst>
              <a:ext uri="{FF2B5EF4-FFF2-40B4-BE49-F238E27FC236}">
                <a16:creationId xmlns:a16="http://schemas.microsoft.com/office/drawing/2014/main" id="{534618D6-C694-DA02-8D71-81CD32751E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27" y="3772835"/>
            <a:ext cx="4786766" cy="2382746"/>
          </a:xfrm>
          <a:prstGeom prst="rect">
            <a:avLst/>
          </a:prstGeom>
        </p:spPr>
      </p:pic>
      <p:pic>
        <p:nvPicPr>
          <p:cNvPr id="8" name="Picture 7" descr="A close up of a burn&#10;&#10;Description automatically generated">
            <a:extLst>
              <a:ext uri="{FF2B5EF4-FFF2-40B4-BE49-F238E27FC236}">
                <a16:creationId xmlns:a16="http://schemas.microsoft.com/office/drawing/2014/main" id="{2E319F1D-C86C-6275-1200-7AEAF9C27D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658961"/>
            <a:ext cx="1910080" cy="2496620"/>
          </a:xfrm>
          <a:prstGeom prst="rect">
            <a:avLst/>
          </a:prstGeom>
        </p:spPr>
      </p:pic>
      <p:pic>
        <p:nvPicPr>
          <p:cNvPr id="10" name="Picture 9" descr="A person holding a phone&#10;&#10;Description automatically generated">
            <a:extLst>
              <a:ext uri="{FF2B5EF4-FFF2-40B4-BE49-F238E27FC236}">
                <a16:creationId xmlns:a16="http://schemas.microsoft.com/office/drawing/2014/main" id="{D05E9261-E309-F94A-789F-82EB828B3DB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84" r="22574"/>
          <a:stretch/>
        </p:blipFill>
        <p:spPr>
          <a:xfrm>
            <a:off x="8675233" y="3658961"/>
            <a:ext cx="2395194" cy="249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798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6C27B-3AC2-CF74-C243-F96A5737C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enorite" panose="00000500000000000000" pitchFamily="2" charset="0"/>
              </a:rPr>
              <a:t>AI challenges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BB95A-E393-993D-CF7E-056C43CCE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3907"/>
            <a:ext cx="10515600" cy="4993056"/>
          </a:xfrm>
          <a:solidFill>
            <a:srgbClr val="E9EBF5"/>
          </a:solidFill>
        </p:spPr>
        <p:txBody>
          <a:bodyPr>
            <a:normAutofit fontScale="77500" lnSpcReduction="20000"/>
          </a:bodyPr>
          <a:lstStyle/>
          <a:p>
            <a:r>
              <a:rPr lang="en-US" dirty="0">
                <a:latin typeface="Tenorite" panose="00000500000000000000" pitchFamily="2" charset="0"/>
              </a:rPr>
              <a:t>Often, expensive</a:t>
            </a:r>
          </a:p>
          <a:p>
            <a:pPr marL="0" indent="0">
              <a:buNone/>
            </a:pPr>
            <a:endParaRPr lang="en-US" dirty="0">
              <a:latin typeface="Tenorite" panose="00000500000000000000" pitchFamily="2" charset="0"/>
            </a:endParaRPr>
          </a:p>
          <a:p>
            <a:r>
              <a:rPr lang="en-US" dirty="0">
                <a:latin typeface="Tenorite" panose="00000500000000000000" pitchFamily="2" charset="0"/>
              </a:rPr>
              <a:t>Often require the transfer of data to the cloud, storage on a server which may be located in a location unacceptable to the country of data origin. Commercial company may seek to use and store data.</a:t>
            </a:r>
          </a:p>
          <a:p>
            <a:pPr marL="0" indent="0">
              <a:buNone/>
            </a:pPr>
            <a:endParaRPr lang="en-US" dirty="0">
              <a:latin typeface="Tenorite" panose="00000500000000000000" pitchFamily="2" charset="0"/>
            </a:endParaRPr>
          </a:p>
          <a:p>
            <a:r>
              <a:rPr lang="en-US" dirty="0">
                <a:latin typeface="Tenorite" panose="00000500000000000000" pitchFamily="2" charset="0"/>
              </a:rPr>
              <a:t>Data privacy regulations - which differ according to regional / national / international regulations are a huge concern and can become difficult to manage.</a:t>
            </a:r>
          </a:p>
          <a:p>
            <a:endParaRPr lang="en-US" dirty="0">
              <a:latin typeface="Tenorite" panose="00000500000000000000" pitchFamily="2" charset="0"/>
            </a:endParaRPr>
          </a:p>
          <a:p>
            <a:r>
              <a:rPr lang="en-US" dirty="0">
                <a:latin typeface="Tenorite" panose="00000500000000000000" pitchFamily="2" charset="0"/>
              </a:rPr>
              <a:t>Algorithms often trained on data which is not representative of the patient population we work with.</a:t>
            </a:r>
          </a:p>
          <a:p>
            <a:pPr marL="0" indent="0">
              <a:buNone/>
            </a:pPr>
            <a:endParaRPr lang="en-US" dirty="0">
              <a:latin typeface="Tenorite" panose="00000500000000000000" pitchFamily="2" charset="0"/>
            </a:endParaRPr>
          </a:p>
          <a:p>
            <a:r>
              <a:rPr lang="en-US" dirty="0">
                <a:latin typeface="Tenorite" panose="00000500000000000000" pitchFamily="2" charset="0"/>
              </a:rPr>
              <a:t>Not all solutions vendor neutral – working in differing contexts with the MoH means little standardisation of equipment across the organisation in some areas. </a:t>
            </a:r>
          </a:p>
          <a:p>
            <a:endParaRPr lang="en-US" dirty="0"/>
          </a:p>
        </p:txBody>
      </p:sp>
      <p:pic>
        <p:nvPicPr>
          <p:cNvPr id="4" name="Picture 3" descr="A red and black logo&#10;&#10;Description automatically generated">
            <a:extLst>
              <a:ext uri="{FF2B5EF4-FFF2-40B4-BE49-F238E27FC236}">
                <a16:creationId xmlns:a16="http://schemas.microsoft.com/office/drawing/2014/main" id="{9181877C-005B-1929-B51B-81742D118A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8619" y="0"/>
            <a:ext cx="1723381" cy="90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2131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6C27B-3AC2-CF74-C243-F96A5737C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enorite" panose="00000500000000000000" pitchFamily="2" charset="0"/>
              </a:rPr>
              <a:t>Potential solutions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4BB95A-E393-993D-CF7E-056C43CCEFEF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E9EBF5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latin typeface="Tenorite" panose="00000500000000000000" pitchFamily="2" charset="0"/>
              </a:rPr>
              <a:t>Develop a new model for AI which would incorporate techniques to answer some of these queries through consideration on:</a:t>
            </a:r>
          </a:p>
          <a:p>
            <a:pPr marL="0" indent="0">
              <a:buNone/>
            </a:pPr>
            <a:endParaRPr lang="en-US" dirty="0">
              <a:latin typeface="Tenorite" panose="00000500000000000000" pitchFamily="2" charset="0"/>
            </a:endParaRPr>
          </a:p>
          <a:p>
            <a:pPr lvl="1">
              <a:lnSpc>
                <a:spcPct val="100000"/>
              </a:lnSpc>
            </a:pPr>
            <a:r>
              <a:rPr lang="en-US" sz="2800" dirty="0">
                <a:latin typeface="Tenorite" panose="00000500000000000000" pitchFamily="2" charset="0"/>
              </a:rPr>
              <a:t>Techniques of federated learning, </a:t>
            </a:r>
          </a:p>
          <a:p>
            <a:pPr lvl="1">
              <a:lnSpc>
                <a:spcPct val="100000"/>
              </a:lnSpc>
            </a:pPr>
            <a:r>
              <a:rPr lang="en-US" sz="2800" dirty="0">
                <a:latin typeface="Tenorite" panose="00000500000000000000" pitchFamily="2" charset="0"/>
              </a:rPr>
              <a:t>Open-source availability, </a:t>
            </a:r>
          </a:p>
          <a:p>
            <a:pPr lvl="1">
              <a:lnSpc>
                <a:spcPct val="100000"/>
              </a:lnSpc>
            </a:pPr>
            <a:r>
              <a:rPr lang="en-US" sz="2800" dirty="0">
                <a:latin typeface="Tenorite" panose="00000500000000000000" pitchFamily="2" charset="0"/>
              </a:rPr>
              <a:t>Attention to interoperability and vendor neutral properties,</a:t>
            </a:r>
          </a:p>
          <a:p>
            <a:pPr lvl="1">
              <a:lnSpc>
                <a:spcPct val="100000"/>
              </a:lnSpc>
            </a:pPr>
            <a:r>
              <a:rPr lang="en-US" sz="2800" dirty="0">
                <a:latin typeface="Tenorite" panose="00000500000000000000" pitchFamily="2" charset="0"/>
              </a:rPr>
              <a:t>Capacity to be adapted to different diagnostic areas.</a:t>
            </a:r>
          </a:p>
          <a:p>
            <a:pPr lvl="1">
              <a:lnSpc>
                <a:spcPct val="100000"/>
              </a:lnSpc>
            </a:pPr>
            <a:r>
              <a:rPr lang="en-US" sz="2800" dirty="0">
                <a:latin typeface="Tenorite" panose="00000500000000000000" pitchFamily="2" charset="0"/>
              </a:rPr>
              <a:t>Develop hardware by which applications which currently work online can be captured and utilized in place without data transfer</a:t>
            </a:r>
            <a:r>
              <a:rPr lang="en-US" sz="2800" dirty="0"/>
              <a:t>.</a:t>
            </a:r>
          </a:p>
          <a:p>
            <a:pPr lvl="1">
              <a:lnSpc>
                <a:spcPct val="100000"/>
              </a:lnSpc>
            </a:pPr>
            <a:r>
              <a:rPr lang="en-US" sz="2800" dirty="0"/>
              <a:t>Interoperability and vendor neutrality</a:t>
            </a:r>
          </a:p>
          <a:p>
            <a:endParaRPr lang="en-US" dirty="0"/>
          </a:p>
        </p:txBody>
      </p:sp>
      <p:pic>
        <p:nvPicPr>
          <p:cNvPr id="4" name="Picture 3" descr="A red and black logo&#10;&#10;Description automatically generated">
            <a:extLst>
              <a:ext uri="{FF2B5EF4-FFF2-40B4-BE49-F238E27FC236}">
                <a16:creationId xmlns:a16="http://schemas.microsoft.com/office/drawing/2014/main" id="{CE2FAB5E-BE16-EE86-CE76-284C469957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5856" y="230188"/>
            <a:ext cx="1723381" cy="90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380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2710</TotalTime>
  <Words>287</Words>
  <Application>Microsoft Macintosh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Tenorite</vt:lpstr>
      <vt:lpstr>Office Theme</vt:lpstr>
      <vt:lpstr>Data sharing and Access to Data tools Focus on an example of AI.  </vt:lpstr>
      <vt:lpstr> </vt:lpstr>
      <vt:lpstr>AI challenges </vt:lpstr>
      <vt:lpstr>Potential solutions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</dc:title>
  <dc:creator>Iona CRUMLEY</dc:creator>
  <cp:lastModifiedBy>Rita Pinho</cp:lastModifiedBy>
  <cp:revision>10</cp:revision>
  <dcterms:created xsi:type="dcterms:W3CDTF">2023-09-08T10:24:35Z</dcterms:created>
  <dcterms:modified xsi:type="dcterms:W3CDTF">2023-10-10T07:40:32Z</dcterms:modified>
</cp:coreProperties>
</file>