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Ex1.xml" ContentType="application/vnd.ms-office.chartex+xml"/>
  <Override PartName="/ppt/charts/style2.xml" ContentType="application/vnd.ms-office.chartstyle+xml"/>
  <Override PartName="/ppt/charts/colors2.xml" ContentType="application/vnd.ms-office.chartcolorstyle+xml"/>
  <Override PartName="/ppt/charts/chartEx2.xml" ContentType="application/vnd.ms-office.chartex+xml"/>
  <Override PartName="/ppt/charts/style3.xml" ContentType="application/vnd.ms-office.chartstyle+xml"/>
  <Override PartName="/ppt/charts/colors3.xml" ContentType="application/vnd.ms-office.chartcolorstyl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notesMasterIdLst>
    <p:notesMasterId r:id="rId22"/>
  </p:notesMasterIdLst>
  <p:sldIdLst>
    <p:sldId id="256" r:id="rId2"/>
    <p:sldId id="274" r:id="rId3"/>
    <p:sldId id="279" r:id="rId4"/>
    <p:sldId id="275" r:id="rId5"/>
    <p:sldId id="276" r:id="rId6"/>
    <p:sldId id="285" r:id="rId7"/>
    <p:sldId id="292" r:id="rId8"/>
    <p:sldId id="277" r:id="rId9"/>
    <p:sldId id="280" r:id="rId10"/>
    <p:sldId id="286" r:id="rId11"/>
    <p:sldId id="278" r:id="rId12"/>
    <p:sldId id="288" r:id="rId13"/>
    <p:sldId id="289" r:id="rId14"/>
    <p:sldId id="293" r:id="rId15"/>
    <p:sldId id="294" r:id="rId16"/>
    <p:sldId id="290" r:id="rId17"/>
    <p:sldId id="291" r:id="rId18"/>
    <p:sldId id="283" r:id="rId19"/>
    <p:sldId id="284" r:id="rId20"/>
    <p:sldId id="282" r:id="rId21"/>
  </p:sldIdLst>
  <p:sldSz cx="9144000" cy="6858000" type="screen4x3"/>
  <p:notesSz cx="6797675" cy="9928225"/>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pos="5579" userDrawn="1">
          <p15:clr>
            <a:srgbClr val="A4A3A4"/>
          </p15:clr>
        </p15:guide>
        <p15:guide id="4" pos="18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000066"/>
    <a:srgbClr val="122D4F"/>
    <a:srgbClr val="88A0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76" autoAdjust="0"/>
    <p:restoredTop sz="94660"/>
  </p:normalViewPr>
  <p:slideViewPr>
    <p:cSldViewPr snapToGrid="0">
      <p:cViewPr varScale="1">
        <p:scale>
          <a:sx n="131" d="100"/>
          <a:sy n="131" d="100"/>
        </p:scale>
        <p:origin x="798" y="96"/>
      </p:cViewPr>
      <p:guideLst>
        <p:guide orient="horz" pos="2160"/>
        <p:guide pos="2880"/>
        <p:guide pos="5579"/>
        <p:guide pos="18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NULL" TargetMode="External"/><Relationship Id="rId2" Type="http://schemas.microsoft.com/office/2011/relationships/chartColorStyle" Target="colors1.xml"/><Relationship Id="rId1" Type="http://schemas.microsoft.com/office/2011/relationships/chartStyle" Target="style1.xml"/></Relationships>
</file>

<file path=ppt/charts/_rels/chartEx1.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oleObject" Target="NULL" TargetMode="External"/></Relationships>
</file>

<file path=ppt/charts/_rels/chartEx2.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oleObject" Target="NULL"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134036887461141"/>
          <c:y val="5.0025535624913312E-2"/>
          <c:w val="0.83975658796643893"/>
          <c:h val="0.73722243990179492"/>
        </c:manualLayout>
      </c:layout>
      <c:scatterChart>
        <c:scatterStyle val="smoothMarker"/>
        <c:varyColors val="0"/>
        <c:ser>
          <c:idx val="0"/>
          <c:order val="0"/>
          <c:tx>
            <c:v>Damping disabled</c:v>
          </c:tx>
          <c:spPr>
            <a:ln w="28575" cap="rnd">
              <a:solidFill>
                <a:srgbClr val="0070C0"/>
              </a:solidFill>
              <a:round/>
            </a:ln>
            <a:effectLst/>
          </c:spPr>
          <c:marker>
            <c:symbol val="none"/>
          </c:marker>
          <c:xVal>
            <c:numRef>
              <c:f>Envelope!$A$318:$A$2021</c:f>
              <c:numCache>
                <c:formatCode>General</c:formatCode>
                <c:ptCount val="1704"/>
                <c:pt idx="0">
                  <c:v>1.19993333333333</c:v>
                </c:pt>
                <c:pt idx="1">
                  <c:v>1.2004666666666601</c:v>
                </c:pt>
                <c:pt idx="2">
                  <c:v>1.20176666666666</c:v>
                </c:pt>
                <c:pt idx="3">
                  <c:v>1.20193333333333</c:v>
                </c:pt>
                <c:pt idx="4">
                  <c:v>1.2030000000000001</c:v>
                </c:pt>
                <c:pt idx="5">
                  <c:v>1.20373333333333</c:v>
                </c:pt>
                <c:pt idx="6">
                  <c:v>1.2049666666666601</c:v>
                </c:pt>
                <c:pt idx="7">
                  <c:v>1.20546666666666</c:v>
                </c:pt>
                <c:pt idx="8">
                  <c:v>1.2060999999999999</c:v>
                </c:pt>
                <c:pt idx="9">
                  <c:v>1.2064999999999999</c:v>
                </c:pt>
                <c:pt idx="10">
                  <c:v>1.2071000000000001</c:v>
                </c:pt>
                <c:pt idx="11">
                  <c:v>1.2076</c:v>
                </c:pt>
                <c:pt idx="12">
                  <c:v>1.2086666666666601</c:v>
                </c:pt>
                <c:pt idx="13">
                  <c:v>1.2088333333333299</c:v>
                </c:pt>
                <c:pt idx="14">
                  <c:v>1.21006666666666</c:v>
                </c:pt>
                <c:pt idx="15">
                  <c:v>1.2101999999999999</c:v>
                </c:pt>
                <c:pt idx="16">
                  <c:v>1.2112333333333298</c:v>
                </c:pt>
                <c:pt idx="17">
                  <c:v>1.21203333333333</c:v>
                </c:pt>
                <c:pt idx="18">
                  <c:v>1.2132000000000001</c:v>
                </c:pt>
                <c:pt idx="19">
                  <c:v>1.2133333333333298</c:v>
                </c:pt>
                <c:pt idx="20">
                  <c:v>1.2145333333333299</c:v>
                </c:pt>
                <c:pt idx="21">
                  <c:v>1.2150666666666601</c:v>
                </c:pt>
                <c:pt idx="22">
                  <c:v>1.2163666666666602</c:v>
                </c:pt>
                <c:pt idx="23">
                  <c:v>1.2170333333333299</c:v>
                </c:pt>
                <c:pt idx="24">
                  <c:v>1.21793333333333</c:v>
                </c:pt>
                <c:pt idx="25">
                  <c:v>1.2186666666666601</c:v>
                </c:pt>
                <c:pt idx="26">
                  <c:v>1.2189666666666601</c:v>
                </c:pt>
                <c:pt idx="27">
                  <c:v>1.2202999999999999</c:v>
                </c:pt>
                <c:pt idx="28">
                  <c:v>1.2203333333333299</c:v>
                </c:pt>
                <c:pt idx="29">
                  <c:v>1.2213666666666601</c:v>
                </c:pt>
                <c:pt idx="30">
                  <c:v>1.22156666666666</c:v>
                </c:pt>
                <c:pt idx="31">
                  <c:v>1.2225999999999999</c:v>
                </c:pt>
                <c:pt idx="32">
                  <c:v>1.2228333333333299</c:v>
                </c:pt>
                <c:pt idx="33">
                  <c:v>1.2238</c:v>
                </c:pt>
                <c:pt idx="34">
                  <c:v>1.22393333333333</c:v>
                </c:pt>
                <c:pt idx="35">
                  <c:v>1.2248000000000001</c:v>
                </c:pt>
                <c:pt idx="36">
                  <c:v>1.2251333333333299</c:v>
                </c:pt>
                <c:pt idx="37">
                  <c:v>1.226</c:v>
                </c:pt>
                <c:pt idx="38">
                  <c:v>1.2262999999999999</c:v>
                </c:pt>
                <c:pt idx="39">
                  <c:v>1.2273333333333298</c:v>
                </c:pt>
                <c:pt idx="40">
                  <c:v>1.2274</c:v>
                </c:pt>
                <c:pt idx="41">
                  <c:v>1.2287333333333299</c:v>
                </c:pt>
                <c:pt idx="42">
                  <c:v>1.2293000000000001</c:v>
                </c:pt>
                <c:pt idx="43">
                  <c:v>1.2302</c:v>
                </c:pt>
                <c:pt idx="44">
                  <c:v>1.2303999999999999</c:v>
                </c:pt>
                <c:pt idx="45">
                  <c:v>1.2312000000000001</c:v>
                </c:pt>
                <c:pt idx="46">
                  <c:v>1.2314333333333298</c:v>
                </c:pt>
                <c:pt idx="47">
                  <c:v>1.2322</c:v>
                </c:pt>
                <c:pt idx="48">
                  <c:v>1.2324333333333299</c:v>
                </c:pt>
                <c:pt idx="49">
                  <c:v>1.2335333333333298</c:v>
                </c:pt>
                <c:pt idx="50">
                  <c:v>1.2339</c:v>
                </c:pt>
                <c:pt idx="51">
                  <c:v>1.2347333333333299</c:v>
                </c:pt>
                <c:pt idx="52">
                  <c:v>1.2349666666666601</c:v>
                </c:pt>
                <c:pt idx="53">
                  <c:v>1.23626666666666</c:v>
                </c:pt>
                <c:pt idx="54">
                  <c:v>1.2365666666666602</c:v>
                </c:pt>
                <c:pt idx="55">
                  <c:v>1.2376333333333298</c:v>
                </c:pt>
                <c:pt idx="56">
                  <c:v>1.23813333333333</c:v>
                </c:pt>
                <c:pt idx="57">
                  <c:v>1.2387999999999999</c:v>
                </c:pt>
                <c:pt idx="58">
                  <c:v>1.23983333333333</c:v>
                </c:pt>
                <c:pt idx="59">
                  <c:v>1.2403</c:v>
                </c:pt>
                <c:pt idx="60">
                  <c:v>1.2413333333333298</c:v>
                </c:pt>
                <c:pt idx="61">
                  <c:v>1.24156666666666</c:v>
                </c:pt>
                <c:pt idx="62">
                  <c:v>1.2423666666666602</c:v>
                </c:pt>
                <c:pt idx="63">
                  <c:v>1.2426333333333299</c:v>
                </c:pt>
                <c:pt idx="64">
                  <c:v>1.2434333333333298</c:v>
                </c:pt>
                <c:pt idx="65">
                  <c:v>1.24366666666666</c:v>
                </c:pt>
                <c:pt idx="66">
                  <c:v>1.2444666666666602</c:v>
                </c:pt>
                <c:pt idx="67">
                  <c:v>1.2449666666666601</c:v>
                </c:pt>
                <c:pt idx="68">
                  <c:v>1.2455333333333298</c:v>
                </c:pt>
                <c:pt idx="69">
                  <c:v>1.24643333333333</c:v>
                </c:pt>
                <c:pt idx="70">
                  <c:v>1.2465666666666602</c:v>
                </c:pt>
                <c:pt idx="71">
                  <c:v>1.24813333333333</c:v>
                </c:pt>
                <c:pt idx="72">
                  <c:v>1.24826666666666</c:v>
                </c:pt>
                <c:pt idx="73">
                  <c:v>1.2491666666666601</c:v>
                </c:pt>
                <c:pt idx="74">
                  <c:v>1.2492666666666601</c:v>
                </c:pt>
                <c:pt idx="75">
                  <c:v>1.25016666666666</c:v>
                </c:pt>
                <c:pt idx="76">
                  <c:v>1.2503</c:v>
                </c:pt>
                <c:pt idx="77">
                  <c:v>1.2514666666666601</c:v>
                </c:pt>
                <c:pt idx="78">
                  <c:v>1.2515000000000001</c:v>
                </c:pt>
                <c:pt idx="79">
                  <c:v>1.2524666666666602</c:v>
                </c:pt>
                <c:pt idx="80">
                  <c:v>1.2526999999999999</c:v>
                </c:pt>
                <c:pt idx="81">
                  <c:v>1.25386666666666</c:v>
                </c:pt>
                <c:pt idx="82">
                  <c:v>1.2544</c:v>
                </c:pt>
                <c:pt idx="83">
                  <c:v>1.2548666666666601</c:v>
                </c:pt>
                <c:pt idx="84">
                  <c:v>1.2555000000000001</c:v>
                </c:pt>
                <c:pt idx="85">
                  <c:v>1.2565333333333299</c:v>
                </c:pt>
                <c:pt idx="86">
                  <c:v>1.2565999999999999</c:v>
                </c:pt>
                <c:pt idx="87">
                  <c:v>1.25776666666666</c:v>
                </c:pt>
                <c:pt idx="88">
                  <c:v>1.2590666666666601</c:v>
                </c:pt>
                <c:pt idx="89">
                  <c:v>1.26013333333333</c:v>
                </c:pt>
                <c:pt idx="90">
                  <c:v>1.2603</c:v>
                </c:pt>
                <c:pt idx="91">
                  <c:v>1.2611666666666601</c:v>
                </c:pt>
                <c:pt idx="92">
                  <c:v>1.2615333333333298</c:v>
                </c:pt>
                <c:pt idx="93">
                  <c:v>1.26226666666666</c:v>
                </c:pt>
                <c:pt idx="94">
                  <c:v>1.2627666666666602</c:v>
                </c:pt>
                <c:pt idx="95">
                  <c:v>1.2633666666666601</c:v>
                </c:pt>
                <c:pt idx="96">
                  <c:v>1.26403333333333</c:v>
                </c:pt>
                <c:pt idx="97">
                  <c:v>1.2653000000000001</c:v>
                </c:pt>
                <c:pt idx="98">
                  <c:v>1.2666666666666602</c:v>
                </c:pt>
                <c:pt idx="99">
                  <c:v>1.2666999999999999</c:v>
                </c:pt>
                <c:pt idx="100">
                  <c:v>1.2676666666666601</c:v>
                </c:pt>
                <c:pt idx="101">
                  <c:v>1.2684</c:v>
                </c:pt>
                <c:pt idx="102">
                  <c:v>1.2694333333333299</c:v>
                </c:pt>
                <c:pt idx="103">
                  <c:v>1.2699333333333298</c:v>
                </c:pt>
                <c:pt idx="104">
                  <c:v>1.27043333333333</c:v>
                </c:pt>
                <c:pt idx="105">
                  <c:v>1.2715666666666601</c:v>
                </c:pt>
                <c:pt idx="106">
                  <c:v>1.2716333333333298</c:v>
                </c:pt>
                <c:pt idx="107">
                  <c:v>1.2727999999999999</c:v>
                </c:pt>
                <c:pt idx="108">
                  <c:v>1.2729666666666601</c:v>
                </c:pt>
                <c:pt idx="109">
                  <c:v>1.274</c:v>
                </c:pt>
                <c:pt idx="110">
                  <c:v>1.2753000000000001</c:v>
                </c:pt>
                <c:pt idx="111">
                  <c:v>1.2759333333333298</c:v>
                </c:pt>
                <c:pt idx="112">
                  <c:v>1.2769333333333299</c:v>
                </c:pt>
                <c:pt idx="113">
                  <c:v>1.2771333333333299</c:v>
                </c:pt>
                <c:pt idx="114">
                  <c:v>1.2782</c:v>
                </c:pt>
                <c:pt idx="115">
                  <c:v>1.27853333333333</c:v>
                </c:pt>
                <c:pt idx="116">
                  <c:v>1.2791999999999999</c:v>
                </c:pt>
                <c:pt idx="117">
                  <c:v>1.2795666666666601</c:v>
                </c:pt>
                <c:pt idx="118">
                  <c:v>1.2802</c:v>
                </c:pt>
                <c:pt idx="119">
                  <c:v>1.2811333333333299</c:v>
                </c:pt>
                <c:pt idx="120">
                  <c:v>1.2820333333333298</c:v>
                </c:pt>
                <c:pt idx="121">
                  <c:v>1.2827999999999999</c:v>
                </c:pt>
                <c:pt idx="122">
                  <c:v>1.2838333333333298</c:v>
                </c:pt>
                <c:pt idx="123">
                  <c:v>1.2839333333333298</c:v>
                </c:pt>
                <c:pt idx="124">
                  <c:v>1.2850999999999999</c:v>
                </c:pt>
                <c:pt idx="125">
                  <c:v>1.2852333333333299</c:v>
                </c:pt>
                <c:pt idx="126">
                  <c:v>1.28626666666666</c:v>
                </c:pt>
                <c:pt idx="127">
                  <c:v>1.2863</c:v>
                </c:pt>
                <c:pt idx="128">
                  <c:v>1.2873333333333299</c:v>
                </c:pt>
                <c:pt idx="129">
                  <c:v>1.2876333333333299</c:v>
                </c:pt>
                <c:pt idx="130">
                  <c:v>1.28846666666666</c:v>
                </c:pt>
                <c:pt idx="131">
                  <c:v>1.2887666666666602</c:v>
                </c:pt>
                <c:pt idx="132">
                  <c:v>1.2894666666666601</c:v>
                </c:pt>
                <c:pt idx="133">
                  <c:v>1.29026666666666</c:v>
                </c:pt>
                <c:pt idx="134">
                  <c:v>1.29056666666666</c:v>
                </c:pt>
                <c:pt idx="135">
                  <c:v>1.2915000000000001</c:v>
                </c:pt>
                <c:pt idx="136">
                  <c:v>1.2918666666666601</c:v>
                </c:pt>
                <c:pt idx="137">
                  <c:v>1.2927666666666602</c:v>
                </c:pt>
                <c:pt idx="138">
                  <c:v>1.2931666666666601</c:v>
                </c:pt>
                <c:pt idx="139">
                  <c:v>1.2938333333333298</c:v>
                </c:pt>
                <c:pt idx="140">
                  <c:v>1.29423333333333</c:v>
                </c:pt>
                <c:pt idx="141">
                  <c:v>1.2952666666666601</c:v>
                </c:pt>
                <c:pt idx="142">
                  <c:v>1.2958000000000001</c:v>
                </c:pt>
                <c:pt idx="143">
                  <c:v>1.29676666666666</c:v>
                </c:pt>
                <c:pt idx="144">
                  <c:v>1.2977666666666601</c:v>
                </c:pt>
                <c:pt idx="145">
                  <c:v>1.298</c:v>
                </c:pt>
                <c:pt idx="146">
                  <c:v>1.2989999999999999</c:v>
                </c:pt>
                <c:pt idx="147">
                  <c:v>1.2990333333333299</c:v>
                </c:pt>
                <c:pt idx="148">
                  <c:v>1.30006666666666</c:v>
                </c:pt>
                <c:pt idx="149">
                  <c:v>1.30026666666666</c:v>
                </c:pt>
                <c:pt idx="150">
                  <c:v>1.3012999999999999</c:v>
                </c:pt>
                <c:pt idx="151">
                  <c:v>1.3026</c:v>
                </c:pt>
                <c:pt idx="152">
                  <c:v>1.3031666666666601</c:v>
                </c:pt>
                <c:pt idx="153">
                  <c:v>1.3037000000000001</c:v>
                </c:pt>
                <c:pt idx="154">
                  <c:v>1.30423333333333</c:v>
                </c:pt>
                <c:pt idx="155">
                  <c:v>1.3052333333333299</c:v>
                </c:pt>
                <c:pt idx="156">
                  <c:v>1.3052666666666601</c:v>
                </c:pt>
                <c:pt idx="157">
                  <c:v>1.30653333333333</c:v>
                </c:pt>
                <c:pt idx="158">
                  <c:v>1.3070999999999999</c:v>
                </c:pt>
                <c:pt idx="159">
                  <c:v>1.3077666666666601</c:v>
                </c:pt>
                <c:pt idx="160">
                  <c:v>1.30816666666666</c:v>
                </c:pt>
                <c:pt idx="161">
                  <c:v>1.3090333333333299</c:v>
                </c:pt>
                <c:pt idx="162">
                  <c:v>1.3098666666666601</c:v>
                </c:pt>
                <c:pt idx="163">
                  <c:v>1.3100666666666601</c:v>
                </c:pt>
                <c:pt idx="164">
                  <c:v>1.3115000000000001</c:v>
                </c:pt>
                <c:pt idx="165">
                  <c:v>1.3116000000000001</c:v>
                </c:pt>
                <c:pt idx="166">
                  <c:v>1.3130333333333299</c:v>
                </c:pt>
                <c:pt idx="167">
                  <c:v>1.3132333333333299</c:v>
                </c:pt>
                <c:pt idx="168">
                  <c:v>1.3141</c:v>
                </c:pt>
                <c:pt idx="169">
                  <c:v>1.3142333333333298</c:v>
                </c:pt>
                <c:pt idx="170">
                  <c:v>1.3152666666666601</c:v>
                </c:pt>
                <c:pt idx="171">
                  <c:v>1.3165</c:v>
                </c:pt>
                <c:pt idx="172">
                  <c:v>1.3177333333333299</c:v>
                </c:pt>
                <c:pt idx="173">
                  <c:v>1.3177666666666601</c:v>
                </c:pt>
                <c:pt idx="174">
                  <c:v>1.319</c:v>
                </c:pt>
                <c:pt idx="175">
                  <c:v>1.3202333333333298</c:v>
                </c:pt>
                <c:pt idx="176">
                  <c:v>1.3205</c:v>
                </c:pt>
                <c:pt idx="177">
                  <c:v>1.3214999999999999</c:v>
                </c:pt>
                <c:pt idx="178">
                  <c:v>1.3216666666666601</c:v>
                </c:pt>
                <c:pt idx="179">
                  <c:v>1.32276666666666</c:v>
                </c:pt>
                <c:pt idx="180">
                  <c:v>1.3240000000000001</c:v>
                </c:pt>
                <c:pt idx="181">
                  <c:v>1.3241333333333298</c:v>
                </c:pt>
                <c:pt idx="182">
                  <c:v>1.3252333333333299</c:v>
                </c:pt>
                <c:pt idx="183">
                  <c:v>1.3265</c:v>
                </c:pt>
                <c:pt idx="184">
                  <c:v>1.3277333333333299</c:v>
                </c:pt>
                <c:pt idx="185">
                  <c:v>1.329</c:v>
                </c:pt>
                <c:pt idx="186">
                  <c:v>1.3301333333333298</c:v>
                </c:pt>
                <c:pt idx="187">
                  <c:v>1.3302333333333298</c:v>
                </c:pt>
                <c:pt idx="188">
                  <c:v>1.3312666666666602</c:v>
                </c:pt>
                <c:pt idx="189">
                  <c:v>1.3314999999999999</c:v>
                </c:pt>
                <c:pt idx="190">
                  <c:v>1.3323333333333298</c:v>
                </c:pt>
                <c:pt idx="191">
                  <c:v>1.33276666666666</c:v>
                </c:pt>
                <c:pt idx="192">
                  <c:v>1.3339666666666601</c:v>
                </c:pt>
                <c:pt idx="193">
                  <c:v>1.3340000000000001</c:v>
                </c:pt>
                <c:pt idx="194">
                  <c:v>1.3352333333333299</c:v>
                </c:pt>
                <c:pt idx="195">
                  <c:v>1.3365</c:v>
                </c:pt>
                <c:pt idx="196">
                  <c:v>1.3377333333333299</c:v>
                </c:pt>
                <c:pt idx="197">
                  <c:v>1.33903333333333</c:v>
                </c:pt>
                <c:pt idx="198">
                  <c:v>1.3391</c:v>
                </c:pt>
                <c:pt idx="199">
                  <c:v>1.3400666666666601</c:v>
                </c:pt>
                <c:pt idx="200">
                  <c:v>1.34066666666666</c:v>
                </c:pt>
                <c:pt idx="201">
                  <c:v>1.3414999999999999</c:v>
                </c:pt>
                <c:pt idx="202">
                  <c:v>1.3419000000000001</c:v>
                </c:pt>
                <c:pt idx="203">
                  <c:v>1.34273333333333</c:v>
                </c:pt>
                <c:pt idx="204">
                  <c:v>1.3429</c:v>
                </c:pt>
                <c:pt idx="205">
                  <c:v>1.3439666666666601</c:v>
                </c:pt>
                <c:pt idx="206">
                  <c:v>1.34436666666666</c:v>
                </c:pt>
                <c:pt idx="207">
                  <c:v>1.34523333333333</c:v>
                </c:pt>
                <c:pt idx="208">
                  <c:v>1.3455666666666601</c:v>
                </c:pt>
                <c:pt idx="209">
                  <c:v>1.34646666666666</c:v>
                </c:pt>
                <c:pt idx="210">
                  <c:v>1.34666666666666</c:v>
                </c:pt>
                <c:pt idx="211">
                  <c:v>1.3477333333333299</c:v>
                </c:pt>
                <c:pt idx="212">
                  <c:v>1.34896666666666</c:v>
                </c:pt>
                <c:pt idx="213">
                  <c:v>1.3502333333333298</c:v>
                </c:pt>
                <c:pt idx="214">
                  <c:v>1.3514666666666602</c:v>
                </c:pt>
                <c:pt idx="215">
                  <c:v>1.3514999999999999</c:v>
                </c:pt>
                <c:pt idx="216">
                  <c:v>1.35273333333333</c:v>
                </c:pt>
                <c:pt idx="217">
                  <c:v>1.3539666666666601</c:v>
                </c:pt>
                <c:pt idx="218">
                  <c:v>1.3552</c:v>
                </c:pt>
                <c:pt idx="219">
                  <c:v>1.35523333333333</c:v>
                </c:pt>
                <c:pt idx="220">
                  <c:v>1.35646666666666</c:v>
                </c:pt>
                <c:pt idx="221">
                  <c:v>1.3577333333333299</c:v>
                </c:pt>
                <c:pt idx="222">
                  <c:v>1.3577999999999999</c:v>
                </c:pt>
                <c:pt idx="223">
                  <c:v>1.35896666666666</c:v>
                </c:pt>
                <c:pt idx="224">
                  <c:v>1.359</c:v>
                </c:pt>
                <c:pt idx="225">
                  <c:v>1.3602000000000001</c:v>
                </c:pt>
                <c:pt idx="226">
                  <c:v>1.3614666666666602</c:v>
                </c:pt>
                <c:pt idx="227">
                  <c:v>1.3614999999999999</c:v>
                </c:pt>
                <c:pt idx="228">
                  <c:v>1.36273333333333</c:v>
                </c:pt>
                <c:pt idx="229">
                  <c:v>1.3639666666666601</c:v>
                </c:pt>
                <c:pt idx="230">
                  <c:v>1.3652</c:v>
                </c:pt>
                <c:pt idx="231">
                  <c:v>1.3664333333333298</c:v>
                </c:pt>
                <c:pt idx="232">
                  <c:v>1.3664666666666601</c:v>
                </c:pt>
                <c:pt idx="233">
                  <c:v>1.3677333333333299</c:v>
                </c:pt>
                <c:pt idx="234">
                  <c:v>1.36896666666666</c:v>
                </c:pt>
                <c:pt idx="235">
                  <c:v>1.3702000000000001</c:v>
                </c:pt>
                <c:pt idx="236">
                  <c:v>1.3714666666666602</c:v>
                </c:pt>
                <c:pt idx="237">
                  <c:v>1.3727</c:v>
                </c:pt>
                <c:pt idx="238">
                  <c:v>1.3739666666666601</c:v>
                </c:pt>
                <c:pt idx="239">
                  <c:v>1.3752</c:v>
                </c:pt>
                <c:pt idx="240">
                  <c:v>1.37523333333333</c:v>
                </c:pt>
                <c:pt idx="241">
                  <c:v>1.3764666666666601</c:v>
                </c:pt>
                <c:pt idx="242">
                  <c:v>1.3776999999999999</c:v>
                </c:pt>
                <c:pt idx="243">
                  <c:v>1.3777333333333299</c:v>
                </c:pt>
                <c:pt idx="244">
                  <c:v>1.37893333333333</c:v>
                </c:pt>
                <c:pt idx="245">
                  <c:v>1.3802000000000001</c:v>
                </c:pt>
                <c:pt idx="246">
                  <c:v>1.3802333333333299</c:v>
                </c:pt>
                <c:pt idx="247">
                  <c:v>1.3814666666666602</c:v>
                </c:pt>
                <c:pt idx="248">
                  <c:v>1.3827</c:v>
                </c:pt>
                <c:pt idx="249">
                  <c:v>1.3839666666666601</c:v>
                </c:pt>
                <c:pt idx="250">
                  <c:v>1.3852</c:v>
                </c:pt>
                <c:pt idx="251">
                  <c:v>1.3864666666666601</c:v>
                </c:pt>
                <c:pt idx="252">
                  <c:v>1.3876999999999999</c:v>
                </c:pt>
                <c:pt idx="253">
                  <c:v>1.38893333333333</c:v>
                </c:pt>
                <c:pt idx="254">
                  <c:v>1.3902000000000001</c:v>
                </c:pt>
                <c:pt idx="255">
                  <c:v>1.39146666666666</c:v>
                </c:pt>
                <c:pt idx="256">
                  <c:v>1.3927</c:v>
                </c:pt>
                <c:pt idx="257">
                  <c:v>1.3939333333333299</c:v>
                </c:pt>
                <c:pt idx="258">
                  <c:v>1.3952</c:v>
                </c:pt>
                <c:pt idx="259">
                  <c:v>1.3964333333333299</c:v>
                </c:pt>
                <c:pt idx="260">
                  <c:v>1.3976999999999999</c:v>
                </c:pt>
                <c:pt idx="261">
                  <c:v>1.3989333333333298</c:v>
                </c:pt>
                <c:pt idx="262">
                  <c:v>1.4001999999999999</c:v>
                </c:pt>
                <c:pt idx="263">
                  <c:v>1.40143333333333</c:v>
                </c:pt>
                <c:pt idx="264">
                  <c:v>1.4026666666666601</c:v>
                </c:pt>
                <c:pt idx="265">
                  <c:v>1.4039333333333299</c:v>
                </c:pt>
                <c:pt idx="266">
                  <c:v>1.4052</c:v>
                </c:pt>
                <c:pt idx="267">
                  <c:v>1.4064333333333299</c:v>
                </c:pt>
                <c:pt idx="268">
                  <c:v>1.4077</c:v>
                </c:pt>
                <c:pt idx="269">
                  <c:v>1.4089333333333298</c:v>
                </c:pt>
                <c:pt idx="270">
                  <c:v>1.4101999999999999</c:v>
                </c:pt>
                <c:pt idx="271">
                  <c:v>1.41143333333333</c:v>
                </c:pt>
                <c:pt idx="272">
                  <c:v>1.4126666666666601</c:v>
                </c:pt>
                <c:pt idx="273">
                  <c:v>1.4127000000000001</c:v>
                </c:pt>
                <c:pt idx="274">
                  <c:v>1.4139333333333299</c:v>
                </c:pt>
                <c:pt idx="275">
                  <c:v>1.41516666666666</c:v>
                </c:pt>
                <c:pt idx="276">
                  <c:v>1.4152</c:v>
                </c:pt>
                <c:pt idx="277">
                  <c:v>1.4164333333333299</c:v>
                </c:pt>
                <c:pt idx="278">
                  <c:v>1.41766666666666</c:v>
                </c:pt>
                <c:pt idx="279">
                  <c:v>1.4189333333333298</c:v>
                </c:pt>
                <c:pt idx="280">
                  <c:v>1.4201666666666601</c:v>
                </c:pt>
                <c:pt idx="281">
                  <c:v>1.42143333333333</c:v>
                </c:pt>
                <c:pt idx="282">
                  <c:v>1.4226666666666601</c:v>
                </c:pt>
                <c:pt idx="283">
                  <c:v>1.4239333333333299</c:v>
                </c:pt>
                <c:pt idx="284">
                  <c:v>1.42516666666666</c:v>
                </c:pt>
                <c:pt idx="285">
                  <c:v>1.4263999999999999</c:v>
                </c:pt>
                <c:pt idx="286">
                  <c:v>1.4264333333333299</c:v>
                </c:pt>
                <c:pt idx="287">
                  <c:v>1.42766666666666</c:v>
                </c:pt>
                <c:pt idx="288">
                  <c:v>1.4289333333333298</c:v>
                </c:pt>
                <c:pt idx="289">
                  <c:v>1.4301666666666601</c:v>
                </c:pt>
                <c:pt idx="290">
                  <c:v>1.43143333333333</c:v>
                </c:pt>
                <c:pt idx="291">
                  <c:v>1.4326666666666601</c:v>
                </c:pt>
                <c:pt idx="292">
                  <c:v>1.4339</c:v>
                </c:pt>
                <c:pt idx="293">
                  <c:v>1.43393333333333</c:v>
                </c:pt>
                <c:pt idx="294">
                  <c:v>1.43516666666666</c:v>
                </c:pt>
                <c:pt idx="295">
                  <c:v>1.4363999999999999</c:v>
                </c:pt>
                <c:pt idx="296">
                  <c:v>1.4364333333333299</c:v>
                </c:pt>
                <c:pt idx="297">
                  <c:v>1.43766666666666</c:v>
                </c:pt>
                <c:pt idx="298">
                  <c:v>1.4389000000000001</c:v>
                </c:pt>
                <c:pt idx="299">
                  <c:v>1.4401666666666602</c:v>
                </c:pt>
                <c:pt idx="300">
                  <c:v>1.4414</c:v>
                </c:pt>
                <c:pt idx="301">
                  <c:v>1.4426666666666601</c:v>
                </c:pt>
                <c:pt idx="302">
                  <c:v>1.4439</c:v>
                </c:pt>
                <c:pt idx="303">
                  <c:v>1.44393333333333</c:v>
                </c:pt>
                <c:pt idx="304">
                  <c:v>1.44516666666666</c:v>
                </c:pt>
                <c:pt idx="305">
                  <c:v>1.4463999999999999</c:v>
                </c:pt>
                <c:pt idx="306">
                  <c:v>1.44766666666666</c:v>
                </c:pt>
                <c:pt idx="307">
                  <c:v>1.4489000000000001</c:v>
                </c:pt>
                <c:pt idx="308">
                  <c:v>1.4501666666666602</c:v>
                </c:pt>
                <c:pt idx="309">
                  <c:v>1.4514</c:v>
                </c:pt>
                <c:pt idx="310">
                  <c:v>1.4526333333333299</c:v>
                </c:pt>
                <c:pt idx="311">
                  <c:v>1.4526666666666601</c:v>
                </c:pt>
                <c:pt idx="312">
                  <c:v>1.4539</c:v>
                </c:pt>
                <c:pt idx="313">
                  <c:v>1.4551666666666601</c:v>
                </c:pt>
                <c:pt idx="314">
                  <c:v>1.4563999999999999</c:v>
                </c:pt>
                <c:pt idx="315">
                  <c:v>1.45766666666666</c:v>
                </c:pt>
                <c:pt idx="316">
                  <c:v>1.4589000000000001</c:v>
                </c:pt>
                <c:pt idx="317">
                  <c:v>1.4601666666666602</c:v>
                </c:pt>
                <c:pt idx="318">
                  <c:v>1.4614</c:v>
                </c:pt>
                <c:pt idx="319">
                  <c:v>1.4626666666666601</c:v>
                </c:pt>
                <c:pt idx="320">
                  <c:v>1.4639</c:v>
                </c:pt>
                <c:pt idx="321">
                  <c:v>1.4651333333333298</c:v>
                </c:pt>
                <c:pt idx="322">
                  <c:v>1.4651666666666601</c:v>
                </c:pt>
                <c:pt idx="323">
                  <c:v>1.4663999999999999</c:v>
                </c:pt>
                <c:pt idx="324">
                  <c:v>1.46763333333333</c:v>
                </c:pt>
                <c:pt idx="325">
                  <c:v>1.46766666666666</c:v>
                </c:pt>
                <c:pt idx="326">
                  <c:v>1.4689000000000001</c:v>
                </c:pt>
                <c:pt idx="327">
                  <c:v>1.47013333333333</c:v>
                </c:pt>
                <c:pt idx="328">
                  <c:v>1.4714</c:v>
                </c:pt>
                <c:pt idx="329">
                  <c:v>1.4726333333333299</c:v>
                </c:pt>
                <c:pt idx="330">
                  <c:v>1.4739</c:v>
                </c:pt>
                <c:pt idx="331">
                  <c:v>1.4751333333333299</c:v>
                </c:pt>
                <c:pt idx="332">
                  <c:v>1.4763999999999999</c:v>
                </c:pt>
                <c:pt idx="333">
                  <c:v>1.47763333333333</c:v>
                </c:pt>
                <c:pt idx="334">
                  <c:v>1.4788666666666601</c:v>
                </c:pt>
                <c:pt idx="335">
                  <c:v>1.4789000000000001</c:v>
                </c:pt>
                <c:pt idx="336">
                  <c:v>1.48013333333333</c:v>
                </c:pt>
                <c:pt idx="337">
                  <c:v>1.4814000000000001</c:v>
                </c:pt>
                <c:pt idx="338">
                  <c:v>1.4826333333333299</c:v>
                </c:pt>
                <c:pt idx="339">
                  <c:v>1.48386666666666</c:v>
                </c:pt>
                <c:pt idx="340">
                  <c:v>1.4839</c:v>
                </c:pt>
                <c:pt idx="341">
                  <c:v>1.4851333333333299</c:v>
                </c:pt>
                <c:pt idx="342">
                  <c:v>1.4863666666666602</c:v>
                </c:pt>
                <c:pt idx="343">
                  <c:v>1.4863999999999999</c:v>
                </c:pt>
                <c:pt idx="344">
                  <c:v>1.4876333333333298</c:v>
                </c:pt>
                <c:pt idx="345">
                  <c:v>1.4888666666666601</c:v>
                </c:pt>
                <c:pt idx="346">
                  <c:v>1.49013333333333</c:v>
                </c:pt>
                <c:pt idx="347">
                  <c:v>1.4913666666666601</c:v>
                </c:pt>
                <c:pt idx="348">
                  <c:v>1.4926333333333299</c:v>
                </c:pt>
                <c:pt idx="349">
                  <c:v>1.49386666666666</c:v>
                </c:pt>
                <c:pt idx="350">
                  <c:v>1.4951333333333299</c:v>
                </c:pt>
                <c:pt idx="351">
                  <c:v>1.49636666666666</c:v>
                </c:pt>
                <c:pt idx="352">
                  <c:v>1.4976333333333298</c:v>
                </c:pt>
                <c:pt idx="353">
                  <c:v>1.4988666666666601</c:v>
                </c:pt>
                <c:pt idx="354">
                  <c:v>1.50013333333333</c:v>
                </c:pt>
                <c:pt idx="355">
                  <c:v>1.5013666666666601</c:v>
                </c:pt>
                <c:pt idx="356">
                  <c:v>1.5026333333333299</c:v>
                </c:pt>
                <c:pt idx="357">
                  <c:v>1.50386666666666</c:v>
                </c:pt>
                <c:pt idx="358">
                  <c:v>1.5051000000000001</c:v>
                </c:pt>
                <c:pt idx="359">
                  <c:v>1.5051333333333299</c:v>
                </c:pt>
                <c:pt idx="360">
                  <c:v>1.50636666666666</c:v>
                </c:pt>
                <c:pt idx="361">
                  <c:v>1.5076333333333298</c:v>
                </c:pt>
                <c:pt idx="362">
                  <c:v>1.5088666666666601</c:v>
                </c:pt>
                <c:pt idx="363">
                  <c:v>1.5101</c:v>
                </c:pt>
                <c:pt idx="364">
                  <c:v>1.5113666666666601</c:v>
                </c:pt>
                <c:pt idx="365">
                  <c:v>1.5126333333333299</c:v>
                </c:pt>
                <c:pt idx="366">
                  <c:v>1.51386666666666</c:v>
                </c:pt>
                <c:pt idx="367">
                  <c:v>1.5150999999999999</c:v>
                </c:pt>
                <c:pt idx="368">
                  <c:v>1.51636666666666</c:v>
                </c:pt>
                <c:pt idx="369">
                  <c:v>1.5176000000000001</c:v>
                </c:pt>
                <c:pt idx="370">
                  <c:v>1.5188666666666601</c:v>
                </c:pt>
                <c:pt idx="371">
                  <c:v>1.5201</c:v>
                </c:pt>
                <c:pt idx="372">
                  <c:v>1.5213666666666601</c:v>
                </c:pt>
                <c:pt idx="373">
                  <c:v>1.5226</c:v>
                </c:pt>
                <c:pt idx="374">
                  <c:v>1.52386666666666</c:v>
                </c:pt>
                <c:pt idx="375">
                  <c:v>1.5250999999999999</c:v>
                </c:pt>
                <c:pt idx="376">
                  <c:v>1.52636666666666</c:v>
                </c:pt>
                <c:pt idx="377">
                  <c:v>1.5276000000000001</c:v>
                </c:pt>
                <c:pt idx="378">
                  <c:v>1.5288333333333299</c:v>
                </c:pt>
                <c:pt idx="379">
                  <c:v>1.5288666666666602</c:v>
                </c:pt>
                <c:pt idx="380">
                  <c:v>1.5301</c:v>
                </c:pt>
                <c:pt idx="381">
                  <c:v>1.5313333333333299</c:v>
                </c:pt>
                <c:pt idx="382">
                  <c:v>1.5326</c:v>
                </c:pt>
                <c:pt idx="383">
                  <c:v>1.5338333333333298</c:v>
                </c:pt>
                <c:pt idx="384">
                  <c:v>1.5338666666666601</c:v>
                </c:pt>
                <c:pt idx="385">
                  <c:v>1.5350999999999999</c:v>
                </c:pt>
                <c:pt idx="386">
                  <c:v>1.53633333333333</c:v>
                </c:pt>
                <c:pt idx="387">
                  <c:v>1.5376000000000001</c:v>
                </c:pt>
                <c:pt idx="388">
                  <c:v>1.5388333333333299</c:v>
                </c:pt>
                <c:pt idx="389">
                  <c:v>1.5401</c:v>
                </c:pt>
                <c:pt idx="390">
                  <c:v>1.5413333333333299</c:v>
                </c:pt>
                <c:pt idx="391">
                  <c:v>1.5426</c:v>
                </c:pt>
                <c:pt idx="392">
                  <c:v>1.5438333333333298</c:v>
                </c:pt>
                <c:pt idx="393">
                  <c:v>1.5450999999999999</c:v>
                </c:pt>
                <c:pt idx="394">
                  <c:v>1.54633333333333</c:v>
                </c:pt>
                <c:pt idx="395">
                  <c:v>1.5475666666666601</c:v>
                </c:pt>
                <c:pt idx="396">
                  <c:v>1.54883333333333</c:v>
                </c:pt>
                <c:pt idx="397">
                  <c:v>1.55006666666666</c:v>
                </c:pt>
                <c:pt idx="398">
                  <c:v>1.5501</c:v>
                </c:pt>
                <c:pt idx="399">
                  <c:v>1.5513333333333299</c:v>
                </c:pt>
                <c:pt idx="400">
                  <c:v>1.5526</c:v>
                </c:pt>
                <c:pt idx="401">
                  <c:v>1.5538333333333298</c:v>
                </c:pt>
                <c:pt idx="402">
                  <c:v>1.5550666666666602</c:v>
                </c:pt>
                <c:pt idx="403">
                  <c:v>1.55633333333333</c:v>
                </c:pt>
                <c:pt idx="404">
                  <c:v>1.5575666666666601</c:v>
                </c:pt>
                <c:pt idx="405">
                  <c:v>1.55883333333333</c:v>
                </c:pt>
                <c:pt idx="406">
                  <c:v>1.5600666666666601</c:v>
                </c:pt>
                <c:pt idx="407">
                  <c:v>1.5613333333333299</c:v>
                </c:pt>
                <c:pt idx="408">
                  <c:v>1.56256666666666</c:v>
                </c:pt>
                <c:pt idx="409">
                  <c:v>1.5638333333333299</c:v>
                </c:pt>
                <c:pt idx="410">
                  <c:v>1.5650666666666602</c:v>
                </c:pt>
                <c:pt idx="411">
                  <c:v>1.56633333333333</c:v>
                </c:pt>
                <c:pt idx="412">
                  <c:v>1.5675666666666601</c:v>
                </c:pt>
                <c:pt idx="413">
                  <c:v>1.56883333333333</c:v>
                </c:pt>
                <c:pt idx="414">
                  <c:v>1.5700666666666601</c:v>
                </c:pt>
                <c:pt idx="415">
                  <c:v>1.5713333333333299</c:v>
                </c:pt>
                <c:pt idx="416">
                  <c:v>1.57256666666666</c:v>
                </c:pt>
                <c:pt idx="417">
                  <c:v>1.5738333333333299</c:v>
                </c:pt>
                <c:pt idx="418">
                  <c:v>1.5750666666666602</c:v>
                </c:pt>
                <c:pt idx="419">
                  <c:v>1.5763</c:v>
                </c:pt>
                <c:pt idx="420">
                  <c:v>1.5763333333333298</c:v>
                </c:pt>
                <c:pt idx="421">
                  <c:v>1.5775666666666601</c:v>
                </c:pt>
                <c:pt idx="422">
                  <c:v>1.5788</c:v>
                </c:pt>
                <c:pt idx="423">
                  <c:v>1.57883333333333</c:v>
                </c:pt>
                <c:pt idx="424">
                  <c:v>1.5800666666666601</c:v>
                </c:pt>
                <c:pt idx="425">
                  <c:v>1.5812999999999999</c:v>
                </c:pt>
                <c:pt idx="426">
                  <c:v>1.58256666666666</c:v>
                </c:pt>
                <c:pt idx="427">
                  <c:v>1.5838000000000001</c:v>
                </c:pt>
                <c:pt idx="428">
                  <c:v>1.58506666666666</c:v>
                </c:pt>
                <c:pt idx="429">
                  <c:v>1.5863</c:v>
                </c:pt>
                <c:pt idx="430">
                  <c:v>1.5875666666666601</c:v>
                </c:pt>
                <c:pt idx="431">
                  <c:v>1.5888</c:v>
                </c:pt>
                <c:pt idx="432">
                  <c:v>1.5900666666666601</c:v>
                </c:pt>
                <c:pt idx="433">
                  <c:v>1.5912999999999999</c:v>
                </c:pt>
                <c:pt idx="434">
                  <c:v>1.59253333333333</c:v>
                </c:pt>
                <c:pt idx="435">
                  <c:v>1.59256666666666</c:v>
                </c:pt>
                <c:pt idx="436">
                  <c:v>1.5938000000000001</c:v>
                </c:pt>
                <c:pt idx="437">
                  <c:v>1.59506666666666</c:v>
                </c:pt>
                <c:pt idx="438">
                  <c:v>1.5963000000000001</c:v>
                </c:pt>
                <c:pt idx="439">
                  <c:v>1.5975666666666601</c:v>
                </c:pt>
                <c:pt idx="440">
                  <c:v>1.5988</c:v>
                </c:pt>
                <c:pt idx="441">
                  <c:v>1.6000333333333299</c:v>
                </c:pt>
                <c:pt idx="442">
                  <c:v>1.6012999999999999</c:v>
                </c:pt>
                <c:pt idx="443">
                  <c:v>1.6025333333333298</c:v>
                </c:pt>
                <c:pt idx="444">
                  <c:v>1.60256666666666</c:v>
                </c:pt>
                <c:pt idx="445">
                  <c:v>1.6037999999999999</c:v>
                </c:pt>
                <c:pt idx="446">
                  <c:v>1.60503333333333</c:v>
                </c:pt>
                <c:pt idx="447">
                  <c:v>1.60506666666666</c:v>
                </c:pt>
                <c:pt idx="448">
                  <c:v>1.6062666666666601</c:v>
                </c:pt>
                <c:pt idx="449">
                  <c:v>1.6063000000000001</c:v>
                </c:pt>
                <c:pt idx="450">
                  <c:v>1.6075333333333299</c:v>
                </c:pt>
                <c:pt idx="451">
                  <c:v>1.6088</c:v>
                </c:pt>
                <c:pt idx="452">
                  <c:v>1.6100333333333299</c:v>
                </c:pt>
                <c:pt idx="453">
                  <c:v>1.6100666666666601</c:v>
                </c:pt>
                <c:pt idx="454">
                  <c:v>1.61126666666666</c:v>
                </c:pt>
                <c:pt idx="455">
                  <c:v>1.6113</c:v>
                </c:pt>
                <c:pt idx="456">
                  <c:v>1.6125333333333298</c:v>
                </c:pt>
                <c:pt idx="457">
                  <c:v>1.6137666666666601</c:v>
                </c:pt>
                <c:pt idx="458">
                  <c:v>1.6137999999999999</c:v>
                </c:pt>
                <c:pt idx="459">
                  <c:v>1.61503333333333</c:v>
                </c:pt>
                <c:pt idx="460">
                  <c:v>1.6163000000000001</c:v>
                </c:pt>
                <c:pt idx="461">
                  <c:v>1.6175333333333299</c:v>
                </c:pt>
                <c:pt idx="462">
                  <c:v>1.61876666666666</c:v>
                </c:pt>
                <c:pt idx="463">
                  <c:v>1.6188</c:v>
                </c:pt>
                <c:pt idx="464">
                  <c:v>1.6200333333333299</c:v>
                </c:pt>
                <c:pt idx="465">
                  <c:v>1.6203000000000001</c:v>
                </c:pt>
                <c:pt idx="466">
                  <c:v>1.6213</c:v>
                </c:pt>
                <c:pt idx="467">
                  <c:v>1.6225333333333298</c:v>
                </c:pt>
                <c:pt idx="468">
                  <c:v>1.6237666666666601</c:v>
                </c:pt>
                <c:pt idx="469">
                  <c:v>1.62503333333333</c:v>
                </c:pt>
                <c:pt idx="470">
                  <c:v>1.6263000000000001</c:v>
                </c:pt>
                <c:pt idx="471">
                  <c:v>1.6275333333333299</c:v>
                </c:pt>
                <c:pt idx="472">
                  <c:v>1.62876666666666</c:v>
                </c:pt>
                <c:pt idx="473">
                  <c:v>1.6300333333333299</c:v>
                </c:pt>
                <c:pt idx="474">
                  <c:v>1.63126666666666</c:v>
                </c:pt>
                <c:pt idx="475">
                  <c:v>1.6313</c:v>
                </c:pt>
                <c:pt idx="476">
                  <c:v>1.6325000000000001</c:v>
                </c:pt>
                <c:pt idx="477">
                  <c:v>1.6325333333333298</c:v>
                </c:pt>
                <c:pt idx="478">
                  <c:v>1.6337666666666602</c:v>
                </c:pt>
                <c:pt idx="479">
                  <c:v>1.63503333333333</c:v>
                </c:pt>
                <c:pt idx="480">
                  <c:v>1.6362666666666601</c:v>
                </c:pt>
                <c:pt idx="481">
                  <c:v>1.6364000000000001</c:v>
                </c:pt>
                <c:pt idx="482">
                  <c:v>1.63753333333333</c:v>
                </c:pt>
                <c:pt idx="483">
                  <c:v>1.6386666666666601</c:v>
                </c:pt>
                <c:pt idx="484">
                  <c:v>1.63876666666666</c:v>
                </c:pt>
                <c:pt idx="485">
                  <c:v>1.6398666666666601</c:v>
                </c:pt>
                <c:pt idx="486">
                  <c:v>1.6400333333333299</c:v>
                </c:pt>
                <c:pt idx="487">
                  <c:v>1.64096666666666</c:v>
                </c:pt>
                <c:pt idx="488">
                  <c:v>1.64126666666666</c:v>
                </c:pt>
                <c:pt idx="489">
                  <c:v>1.6420666666666601</c:v>
                </c:pt>
                <c:pt idx="490">
                  <c:v>1.6425333333333298</c:v>
                </c:pt>
                <c:pt idx="491">
                  <c:v>1.6437666666666602</c:v>
                </c:pt>
                <c:pt idx="492">
                  <c:v>1.64503333333333</c:v>
                </c:pt>
                <c:pt idx="493">
                  <c:v>1.6462666666666601</c:v>
                </c:pt>
                <c:pt idx="494">
                  <c:v>1.64753333333333</c:v>
                </c:pt>
                <c:pt idx="495">
                  <c:v>1.6487666666666601</c:v>
                </c:pt>
                <c:pt idx="496">
                  <c:v>1.65</c:v>
                </c:pt>
                <c:pt idx="497">
                  <c:v>1.6500333333333299</c:v>
                </c:pt>
                <c:pt idx="498">
                  <c:v>1.65126666666666</c:v>
                </c:pt>
                <c:pt idx="499">
                  <c:v>1.65136666666666</c:v>
                </c:pt>
                <c:pt idx="500">
                  <c:v>1.6525000000000001</c:v>
                </c:pt>
                <c:pt idx="501">
                  <c:v>1.6537666666666602</c:v>
                </c:pt>
                <c:pt idx="502">
                  <c:v>1.655</c:v>
                </c:pt>
                <c:pt idx="503">
                  <c:v>1.6562333333333299</c:v>
                </c:pt>
                <c:pt idx="504">
                  <c:v>1.6562666666666601</c:v>
                </c:pt>
                <c:pt idx="505">
                  <c:v>1.65746666666666</c:v>
                </c:pt>
                <c:pt idx="506">
                  <c:v>1.6575</c:v>
                </c:pt>
                <c:pt idx="507">
                  <c:v>1.6587333333333298</c:v>
                </c:pt>
                <c:pt idx="508">
                  <c:v>1.6587666666666601</c:v>
                </c:pt>
                <c:pt idx="509">
                  <c:v>1.66</c:v>
                </c:pt>
                <c:pt idx="510">
                  <c:v>1.66106666666666</c:v>
                </c:pt>
                <c:pt idx="511">
                  <c:v>1.6613</c:v>
                </c:pt>
                <c:pt idx="512">
                  <c:v>1.6625000000000001</c:v>
                </c:pt>
                <c:pt idx="513">
                  <c:v>1.6627333333333298</c:v>
                </c:pt>
                <c:pt idx="514">
                  <c:v>1.6637666666666602</c:v>
                </c:pt>
                <c:pt idx="515">
                  <c:v>1.6638999999999999</c:v>
                </c:pt>
                <c:pt idx="516">
                  <c:v>1.6649</c:v>
                </c:pt>
                <c:pt idx="517">
                  <c:v>1.665</c:v>
                </c:pt>
                <c:pt idx="518">
                  <c:v>1.6660333333333299</c:v>
                </c:pt>
                <c:pt idx="519">
                  <c:v>1.6664666666666601</c:v>
                </c:pt>
                <c:pt idx="520">
                  <c:v>1.6672</c:v>
                </c:pt>
                <c:pt idx="521">
                  <c:v>1.6675</c:v>
                </c:pt>
                <c:pt idx="522">
                  <c:v>1.6687333333333298</c:v>
                </c:pt>
                <c:pt idx="523">
                  <c:v>1.669</c:v>
                </c:pt>
                <c:pt idx="524">
                  <c:v>1.6699333333333299</c:v>
                </c:pt>
                <c:pt idx="525">
                  <c:v>1.6700333333333299</c:v>
                </c:pt>
                <c:pt idx="526">
                  <c:v>1.67126666666666</c:v>
                </c:pt>
                <c:pt idx="527">
                  <c:v>1.6725000000000001</c:v>
                </c:pt>
                <c:pt idx="528">
                  <c:v>1.6736</c:v>
                </c:pt>
                <c:pt idx="529">
                  <c:v>1.67376666666666</c:v>
                </c:pt>
                <c:pt idx="530">
                  <c:v>1.6746000000000001</c:v>
                </c:pt>
                <c:pt idx="531">
                  <c:v>1.67523333333333</c:v>
                </c:pt>
                <c:pt idx="532">
                  <c:v>1.67573333333333</c:v>
                </c:pt>
                <c:pt idx="533">
                  <c:v>1.6762666666666601</c:v>
                </c:pt>
                <c:pt idx="534">
                  <c:v>1.6775</c:v>
                </c:pt>
                <c:pt idx="535">
                  <c:v>1.6787333333333299</c:v>
                </c:pt>
                <c:pt idx="536">
                  <c:v>1.6799666666666602</c:v>
                </c:pt>
                <c:pt idx="537">
                  <c:v>1.68</c:v>
                </c:pt>
                <c:pt idx="538">
                  <c:v>1.68123333333333</c:v>
                </c:pt>
                <c:pt idx="539">
                  <c:v>1.68126666666666</c:v>
                </c:pt>
                <c:pt idx="540">
                  <c:v>1.6824666666666601</c:v>
                </c:pt>
                <c:pt idx="541">
                  <c:v>1.6825000000000001</c:v>
                </c:pt>
                <c:pt idx="542">
                  <c:v>1.6836</c:v>
                </c:pt>
                <c:pt idx="543">
                  <c:v>1.6837</c:v>
                </c:pt>
                <c:pt idx="544">
                  <c:v>1.6846000000000001</c:v>
                </c:pt>
                <c:pt idx="545">
                  <c:v>1.6850000000000001</c:v>
                </c:pt>
                <c:pt idx="546">
                  <c:v>1.6860666666666602</c:v>
                </c:pt>
                <c:pt idx="547">
                  <c:v>1.6862333333333299</c:v>
                </c:pt>
                <c:pt idx="548">
                  <c:v>1.68726666666666</c:v>
                </c:pt>
                <c:pt idx="549">
                  <c:v>1.68756666666666</c:v>
                </c:pt>
                <c:pt idx="550">
                  <c:v>1.6883666666666601</c:v>
                </c:pt>
                <c:pt idx="551">
                  <c:v>1.6887333333333299</c:v>
                </c:pt>
                <c:pt idx="552">
                  <c:v>1.6896</c:v>
                </c:pt>
                <c:pt idx="553">
                  <c:v>1.6899666666666602</c:v>
                </c:pt>
                <c:pt idx="554">
                  <c:v>1.69116666666666</c:v>
                </c:pt>
                <c:pt idx="555">
                  <c:v>1.69126666666666</c:v>
                </c:pt>
                <c:pt idx="556">
                  <c:v>1.6924666666666601</c:v>
                </c:pt>
                <c:pt idx="557">
                  <c:v>1.6924999999999999</c:v>
                </c:pt>
                <c:pt idx="558">
                  <c:v>1.69373333333333</c:v>
                </c:pt>
                <c:pt idx="559">
                  <c:v>1.6950000000000001</c:v>
                </c:pt>
                <c:pt idx="560">
                  <c:v>1.69556666666666</c:v>
                </c:pt>
                <c:pt idx="561">
                  <c:v>1.6967000000000001</c:v>
                </c:pt>
                <c:pt idx="562">
                  <c:v>1.6972333333333298</c:v>
                </c:pt>
                <c:pt idx="563">
                  <c:v>1.69796666666666</c:v>
                </c:pt>
                <c:pt idx="564">
                  <c:v>1.6987333333333299</c:v>
                </c:pt>
                <c:pt idx="565">
                  <c:v>1.6990333333333298</c:v>
                </c:pt>
                <c:pt idx="566">
                  <c:v>1.69996666666666</c:v>
                </c:pt>
                <c:pt idx="567">
                  <c:v>1.7004999999999999</c:v>
                </c:pt>
                <c:pt idx="568">
                  <c:v>1.7012333333333298</c:v>
                </c:pt>
                <c:pt idx="569">
                  <c:v>1.7015</c:v>
                </c:pt>
                <c:pt idx="570">
                  <c:v>1.7022999999999999</c:v>
                </c:pt>
                <c:pt idx="571">
                  <c:v>1.7025666666666601</c:v>
                </c:pt>
                <c:pt idx="572">
                  <c:v>1.70346666666666</c:v>
                </c:pt>
                <c:pt idx="573">
                  <c:v>1.70366666666666</c:v>
                </c:pt>
                <c:pt idx="574">
                  <c:v>1.7049666666666601</c:v>
                </c:pt>
                <c:pt idx="575">
                  <c:v>1.7050000000000001</c:v>
                </c:pt>
                <c:pt idx="576">
                  <c:v>1.7061333333333299</c:v>
                </c:pt>
                <c:pt idx="577">
                  <c:v>1.7063999999999999</c:v>
                </c:pt>
                <c:pt idx="578">
                  <c:v>1.7072333333333298</c:v>
                </c:pt>
                <c:pt idx="579">
                  <c:v>1.70746666666666</c:v>
                </c:pt>
                <c:pt idx="580">
                  <c:v>1.7082666666666602</c:v>
                </c:pt>
                <c:pt idx="581">
                  <c:v>1.7094333333333298</c:v>
                </c:pt>
                <c:pt idx="582">
                  <c:v>1.70966666666666</c:v>
                </c:pt>
                <c:pt idx="583">
                  <c:v>1.7110666666666601</c:v>
                </c:pt>
                <c:pt idx="584">
                  <c:v>1.7112000000000001</c:v>
                </c:pt>
                <c:pt idx="585">
                  <c:v>1.7124666666666601</c:v>
                </c:pt>
                <c:pt idx="586">
                  <c:v>1.7126333333333299</c:v>
                </c:pt>
                <c:pt idx="587">
                  <c:v>1.7137</c:v>
                </c:pt>
                <c:pt idx="588">
                  <c:v>1.71373333333333</c:v>
                </c:pt>
                <c:pt idx="589">
                  <c:v>1.7150000000000001</c:v>
                </c:pt>
                <c:pt idx="590">
                  <c:v>1.71553333333333</c:v>
                </c:pt>
                <c:pt idx="591">
                  <c:v>1.7162333333333299</c:v>
                </c:pt>
                <c:pt idx="592">
                  <c:v>1.71746666666666</c:v>
                </c:pt>
                <c:pt idx="593">
                  <c:v>1.71803333333333</c:v>
                </c:pt>
                <c:pt idx="594">
                  <c:v>1.7187333333333299</c:v>
                </c:pt>
                <c:pt idx="595">
                  <c:v>1.71956666666666</c:v>
                </c:pt>
                <c:pt idx="596">
                  <c:v>1.71973333333333</c:v>
                </c:pt>
                <c:pt idx="597">
                  <c:v>1.7206999999999999</c:v>
                </c:pt>
                <c:pt idx="598">
                  <c:v>1.7212000000000001</c:v>
                </c:pt>
                <c:pt idx="599">
                  <c:v>1.7221</c:v>
                </c:pt>
                <c:pt idx="600">
                  <c:v>1.7224999999999999</c:v>
                </c:pt>
                <c:pt idx="601">
                  <c:v>1.72356666666666</c:v>
                </c:pt>
                <c:pt idx="602">
                  <c:v>1.7245999999999999</c:v>
                </c:pt>
                <c:pt idx="603">
                  <c:v>1.7249666666666601</c:v>
                </c:pt>
                <c:pt idx="604">
                  <c:v>1.7262</c:v>
                </c:pt>
                <c:pt idx="605">
                  <c:v>1.7273333333333298</c:v>
                </c:pt>
                <c:pt idx="606">
                  <c:v>1.72746666666666</c:v>
                </c:pt>
                <c:pt idx="607">
                  <c:v>1.7285666666666601</c:v>
                </c:pt>
                <c:pt idx="608">
                  <c:v>1.7286999999999999</c:v>
                </c:pt>
                <c:pt idx="609">
                  <c:v>1.72966666666666</c:v>
                </c:pt>
                <c:pt idx="610">
                  <c:v>1.72996666666666</c:v>
                </c:pt>
                <c:pt idx="611">
                  <c:v>1.7306666666666601</c:v>
                </c:pt>
                <c:pt idx="612">
                  <c:v>1.7312333333333298</c:v>
                </c:pt>
                <c:pt idx="613">
                  <c:v>1.73166666666666</c:v>
                </c:pt>
                <c:pt idx="614">
                  <c:v>1.7331000000000001</c:v>
                </c:pt>
                <c:pt idx="615">
                  <c:v>1.7342</c:v>
                </c:pt>
                <c:pt idx="616">
                  <c:v>1.7344333333333299</c:v>
                </c:pt>
                <c:pt idx="617">
                  <c:v>1.7354666666666601</c:v>
                </c:pt>
                <c:pt idx="618">
                  <c:v>1.73573333333333</c:v>
                </c:pt>
                <c:pt idx="619">
                  <c:v>1.7367666666666601</c:v>
                </c:pt>
                <c:pt idx="620">
                  <c:v>1.7371000000000001</c:v>
                </c:pt>
                <c:pt idx="621">
                  <c:v>1.73813333333333</c:v>
                </c:pt>
                <c:pt idx="622">
                  <c:v>1.7387333333333299</c:v>
                </c:pt>
                <c:pt idx="623">
                  <c:v>1.74</c:v>
                </c:pt>
                <c:pt idx="624">
                  <c:v>1.74006666666666</c:v>
                </c:pt>
                <c:pt idx="625">
                  <c:v>1.7411000000000001</c:v>
                </c:pt>
                <c:pt idx="626">
                  <c:v>1.7415333333333298</c:v>
                </c:pt>
                <c:pt idx="627">
                  <c:v>1.7425333333333299</c:v>
                </c:pt>
                <c:pt idx="628">
                  <c:v>1.7434000000000001</c:v>
                </c:pt>
                <c:pt idx="629">
                  <c:v>1.74366666666666</c:v>
                </c:pt>
                <c:pt idx="630">
                  <c:v>1.7446333333333299</c:v>
                </c:pt>
                <c:pt idx="631">
                  <c:v>1.7452666666666601</c:v>
                </c:pt>
                <c:pt idx="632">
                  <c:v>1.7462</c:v>
                </c:pt>
                <c:pt idx="633">
                  <c:v>1.74636666666666</c:v>
                </c:pt>
                <c:pt idx="634">
                  <c:v>1.7474333333333298</c:v>
                </c:pt>
                <c:pt idx="635">
                  <c:v>1.7475000000000001</c:v>
                </c:pt>
                <c:pt idx="636">
                  <c:v>1.7488666666666601</c:v>
                </c:pt>
                <c:pt idx="637">
                  <c:v>1.7489333333333299</c:v>
                </c:pt>
                <c:pt idx="638">
                  <c:v>1.74993333333333</c:v>
                </c:pt>
                <c:pt idx="639">
                  <c:v>1.75003333333333</c:v>
                </c:pt>
                <c:pt idx="640">
                  <c:v>1.7511666666666601</c:v>
                </c:pt>
                <c:pt idx="641">
                  <c:v>1.7512333333333299</c:v>
                </c:pt>
                <c:pt idx="642">
                  <c:v>1.7523</c:v>
                </c:pt>
                <c:pt idx="643">
                  <c:v>1.7526666666666602</c:v>
                </c:pt>
                <c:pt idx="644">
                  <c:v>1.7537</c:v>
                </c:pt>
                <c:pt idx="645">
                  <c:v>1.7538</c:v>
                </c:pt>
                <c:pt idx="646">
                  <c:v>1.7549666666666601</c:v>
                </c:pt>
                <c:pt idx="647">
                  <c:v>1.7554666666666601</c:v>
                </c:pt>
                <c:pt idx="648">
                  <c:v>1.7562</c:v>
                </c:pt>
                <c:pt idx="649">
                  <c:v>1.7566333333333299</c:v>
                </c:pt>
                <c:pt idx="650">
                  <c:v>1.7574333333333299</c:v>
                </c:pt>
                <c:pt idx="651">
                  <c:v>1.7581</c:v>
                </c:pt>
                <c:pt idx="652">
                  <c:v>1.7586666666666602</c:v>
                </c:pt>
                <c:pt idx="653">
                  <c:v>1.7596666666666601</c:v>
                </c:pt>
                <c:pt idx="654">
                  <c:v>1.7597</c:v>
                </c:pt>
                <c:pt idx="655">
                  <c:v>1.7611666666666601</c:v>
                </c:pt>
                <c:pt idx="656">
                  <c:v>1.7614000000000001</c:v>
                </c:pt>
                <c:pt idx="657">
                  <c:v>1.76243333333333</c:v>
                </c:pt>
                <c:pt idx="658">
                  <c:v>1.7627333333333299</c:v>
                </c:pt>
                <c:pt idx="659">
                  <c:v>1.7637</c:v>
                </c:pt>
                <c:pt idx="660">
                  <c:v>1.76396666666666</c:v>
                </c:pt>
                <c:pt idx="661">
                  <c:v>1.7651666666666601</c:v>
                </c:pt>
                <c:pt idx="662">
                  <c:v>1.7653000000000001</c:v>
                </c:pt>
                <c:pt idx="663">
                  <c:v>1.76616666666666</c:v>
                </c:pt>
                <c:pt idx="664">
                  <c:v>1.76646666666666</c:v>
                </c:pt>
                <c:pt idx="665">
                  <c:v>1.7676666666666601</c:v>
                </c:pt>
                <c:pt idx="666">
                  <c:v>1.7686666666666602</c:v>
                </c:pt>
                <c:pt idx="667">
                  <c:v>1.7692000000000001</c:v>
                </c:pt>
                <c:pt idx="668">
                  <c:v>1.77026666666666</c:v>
                </c:pt>
                <c:pt idx="669">
                  <c:v>1.7704</c:v>
                </c:pt>
                <c:pt idx="670">
                  <c:v>1.7714333333333299</c:v>
                </c:pt>
                <c:pt idx="671">
                  <c:v>1.7717000000000001</c:v>
                </c:pt>
                <c:pt idx="672">
                  <c:v>1.7726666666666602</c:v>
                </c:pt>
                <c:pt idx="673">
                  <c:v>1.7727666666666602</c:v>
                </c:pt>
                <c:pt idx="674">
                  <c:v>1.7737666666666601</c:v>
                </c:pt>
                <c:pt idx="675">
                  <c:v>1.77386666666666</c:v>
                </c:pt>
                <c:pt idx="676">
                  <c:v>1.7749333333333299</c:v>
                </c:pt>
                <c:pt idx="677">
                  <c:v>1.7751333333333299</c:v>
                </c:pt>
                <c:pt idx="678">
                  <c:v>1.7762</c:v>
                </c:pt>
                <c:pt idx="679">
                  <c:v>1.7774000000000001</c:v>
                </c:pt>
                <c:pt idx="680">
                  <c:v>1.7776000000000001</c:v>
                </c:pt>
                <c:pt idx="681">
                  <c:v>1.7786666666666602</c:v>
                </c:pt>
                <c:pt idx="682">
                  <c:v>1.7790333333333299</c:v>
                </c:pt>
                <c:pt idx="683">
                  <c:v>1.7799</c:v>
                </c:pt>
                <c:pt idx="684">
                  <c:v>1.7807999999999999</c:v>
                </c:pt>
                <c:pt idx="685">
                  <c:v>1.7811333333333299</c:v>
                </c:pt>
                <c:pt idx="686">
                  <c:v>1.78243333333333</c:v>
                </c:pt>
                <c:pt idx="687">
                  <c:v>1.7830333333333299</c:v>
                </c:pt>
                <c:pt idx="688">
                  <c:v>1.7838666666666601</c:v>
                </c:pt>
                <c:pt idx="689">
                  <c:v>1.7849333333333299</c:v>
                </c:pt>
                <c:pt idx="690">
                  <c:v>1.7849999999999999</c:v>
                </c:pt>
                <c:pt idx="691">
                  <c:v>1.78616666666666</c:v>
                </c:pt>
                <c:pt idx="692">
                  <c:v>1.78633333333333</c:v>
                </c:pt>
                <c:pt idx="693">
                  <c:v>1.7874333333333299</c:v>
                </c:pt>
                <c:pt idx="694">
                  <c:v>1.7876666666666601</c:v>
                </c:pt>
                <c:pt idx="695">
                  <c:v>1.78866666666666</c:v>
                </c:pt>
                <c:pt idx="696">
                  <c:v>1.7891666666666601</c:v>
                </c:pt>
                <c:pt idx="697">
                  <c:v>1.7896666666666601</c:v>
                </c:pt>
                <c:pt idx="698">
                  <c:v>1.79016666666666</c:v>
                </c:pt>
                <c:pt idx="699">
                  <c:v>1.7911666666666601</c:v>
                </c:pt>
                <c:pt idx="700">
                  <c:v>1.7922</c:v>
                </c:pt>
                <c:pt idx="701">
                  <c:v>1.79223333333333</c:v>
                </c:pt>
                <c:pt idx="702">
                  <c:v>1.7935333333333299</c:v>
                </c:pt>
                <c:pt idx="703">
                  <c:v>1.7939333333333298</c:v>
                </c:pt>
                <c:pt idx="704">
                  <c:v>1.79476666666666</c:v>
                </c:pt>
                <c:pt idx="705">
                  <c:v>1.7950333333333299</c:v>
                </c:pt>
                <c:pt idx="706">
                  <c:v>1.7961333333333298</c:v>
                </c:pt>
                <c:pt idx="707">
                  <c:v>1.79636666666666</c:v>
                </c:pt>
                <c:pt idx="708">
                  <c:v>1.7974666666666601</c:v>
                </c:pt>
                <c:pt idx="709">
                  <c:v>1.79823333333333</c:v>
                </c:pt>
                <c:pt idx="710">
                  <c:v>1.79866666666666</c:v>
                </c:pt>
                <c:pt idx="711">
                  <c:v>1.7995000000000001</c:v>
                </c:pt>
                <c:pt idx="712">
                  <c:v>1.7999000000000001</c:v>
                </c:pt>
                <c:pt idx="713">
                  <c:v>1.8008999999999999</c:v>
                </c:pt>
                <c:pt idx="714">
                  <c:v>1.8010333333333299</c:v>
                </c:pt>
                <c:pt idx="715">
                  <c:v>1.8024</c:v>
                </c:pt>
                <c:pt idx="716">
                  <c:v>1.80243333333333</c:v>
                </c:pt>
                <c:pt idx="717">
                  <c:v>1.8036666666666601</c:v>
                </c:pt>
                <c:pt idx="718">
                  <c:v>1.8048999999999999</c:v>
                </c:pt>
                <c:pt idx="719">
                  <c:v>1.8059333333333298</c:v>
                </c:pt>
                <c:pt idx="720">
                  <c:v>1.80616666666666</c:v>
                </c:pt>
                <c:pt idx="721">
                  <c:v>1.8069333333333299</c:v>
                </c:pt>
                <c:pt idx="722">
                  <c:v>1.8079666666666601</c:v>
                </c:pt>
                <c:pt idx="723">
                  <c:v>1.8081333333333298</c:v>
                </c:pt>
                <c:pt idx="724">
                  <c:v>1.8089666666666602</c:v>
                </c:pt>
                <c:pt idx="725">
                  <c:v>1.8092666666666601</c:v>
                </c:pt>
                <c:pt idx="726">
                  <c:v>1.8100333333333298</c:v>
                </c:pt>
                <c:pt idx="727">
                  <c:v>1.81053333333333</c:v>
                </c:pt>
                <c:pt idx="728">
                  <c:v>1.8111999999999999</c:v>
                </c:pt>
                <c:pt idx="729">
                  <c:v>1.8116000000000001</c:v>
                </c:pt>
                <c:pt idx="730">
                  <c:v>1.8127</c:v>
                </c:pt>
                <c:pt idx="731">
                  <c:v>1.8129</c:v>
                </c:pt>
                <c:pt idx="732">
                  <c:v>1.8139666666666601</c:v>
                </c:pt>
                <c:pt idx="733">
                  <c:v>1.8149666666666602</c:v>
                </c:pt>
                <c:pt idx="734">
                  <c:v>1.8151999999999999</c:v>
                </c:pt>
                <c:pt idx="735">
                  <c:v>1.8161333333333298</c:v>
                </c:pt>
                <c:pt idx="736">
                  <c:v>1.8165</c:v>
                </c:pt>
                <c:pt idx="737">
                  <c:v>1.81816666666666</c:v>
                </c:pt>
                <c:pt idx="738">
                  <c:v>1.8199000000000001</c:v>
                </c:pt>
                <c:pt idx="739">
                  <c:v>1.8200666666666601</c:v>
                </c:pt>
                <c:pt idx="740">
                  <c:v>1.8211333333333299</c:v>
                </c:pt>
                <c:pt idx="741">
                  <c:v>1.8214999999999999</c:v>
                </c:pt>
                <c:pt idx="742">
                  <c:v>1.82236666666666</c:v>
                </c:pt>
                <c:pt idx="743">
                  <c:v>1.8225</c:v>
                </c:pt>
                <c:pt idx="744">
                  <c:v>1.8235333333333299</c:v>
                </c:pt>
                <c:pt idx="745">
                  <c:v>1.8236333333333299</c:v>
                </c:pt>
                <c:pt idx="746">
                  <c:v>1.8248</c:v>
                </c:pt>
                <c:pt idx="747">
                  <c:v>1.82486666666666</c:v>
                </c:pt>
                <c:pt idx="748">
                  <c:v>1.8259666666666601</c:v>
                </c:pt>
                <c:pt idx="749">
                  <c:v>1.8261333333333298</c:v>
                </c:pt>
                <c:pt idx="750">
                  <c:v>1.8273999999999999</c:v>
                </c:pt>
                <c:pt idx="751">
                  <c:v>1.8280666666666601</c:v>
                </c:pt>
                <c:pt idx="752">
                  <c:v>1.82853333333333</c:v>
                </c:pt>
                <c:pt idx="753">
                  <c:v>1.8298000000000001</c:v>
                </c:pt>
                <c:pt idx="754">
                  <c:v>1.8301000000000001</c:v>
                </c:pt>
                <c:pt idx="755">
                  <c:v>1.8311666666666602</c:v>
                </c:pt>
                <c:pt idx="756">
                  <c:v>1.8313333333333299</c:v>
                </c:pt>
                <c:pt idx="757">
                  <c:v>1.83236666666666</c:v>
                </c:pt>
                <c:pt idx="758">
                  <c:v>1.8326</c:v>
                </c:pt>
                <c:pt idx="759">
                  <c:v>1.8336333333333299</c:v>
                </c:pt>
                <c:pt idx="760">
                  <c:v>1.83486666666666</c:v>
                </c:pt>
                <c:pt idx="761">
                  <c:v>1.8354333333333299</c:v>
                </c:pt>
                <c:pt idx="762">
                  <c:v>1.8359666666666601</c:v>
                </c:pt>
                <c:pt idx="763">
                  <c:v>1.8365</c:v>
                </c:pt>
                <c:pt idx="764">
                  <c:v>1.83706666666666</c:v>
                </c:pt>
                <c:pt idx="765">
                  <c:v>1.8375999999999999</c:v>
                </c:pt>
                <c:pt idx="766">
                  <c:v>1.8384</c:v>
                </c:pt>
                <c:pt idx="767">
                  <c:v>1.83876666666666</c:v>
                </c:pt>
                <c:pt idx="768">
                  <c:v>1.8394999999999999</c:v>
                </c:pt>
                <c:pt idx="769">
                  <c:v>1.8402000000000001</c:v>
                </c:pt>
                <c:pt idx="770">
                  <c:v>1.8411999999999999</c:v>
                </c:pt>
                <c:pt idx="771">
                  <c:v>1.8412999999999999</c:v>
                </c:pt>
                <c:pt idx="772">
                  <c:v>1.84236666666666</c:v>
                </c:pt>
                <c:pt idx="773">
                  <c:v>1.8428</c:v>
                </c:pt>
                <c:pt idx="774">
                  <c:v>1.8438000000000001</c:v>
                </c:pt>
                <c:pt idx="775">
                  <c:v>1.8439000000000001</c:v>
                </c:pt>
                <c:pt idx="776">
                  <c:v>1.84503333333333</c:v>
                </c:pt>
                <c:pt idx="777">
                  <c:v>1.84506666666666</c:v>
                </c:pt>
                <c:pt idx="778">
                  <c:v>1.8464</c:v>
                </c:pt>
                <c:pt idx="779">
                  <c:v>1.8468</c:v>
                </c:pt>
                <c:pt idx="780">
                  <c:v>1.8478000000000001</c:v>
                </c:pt>
                <c:pt idx="781">
                  <c:v>1.8481000000000001</c:v>
                </c:pt>
                <c:pt idx="782">
                  <c:v>1.8489</c:v>
                </c:pt>
                <c:pt idx="783">
                  <c:v>1.84913333333333</c:v>
                </c:pt>
                <c:pt idx="784">
                  <c:v>1.8499666666666601</c:v>
                </c:pt>
                <c:pt idx="785">
                  <c:v>1.8502666666666601</c:v>
                </c:pt>
                <c:pt idx="786">
                  <c:v>1.85116666666666</c:v>
                </c:pt>
                <c:pt idx="787">
                  <c:v>1.8512999999999999</c:v>
                </c:pt>
                <c:pt idx="788">
                  <c:v>1.8523666666666601</c:v>
                </c:pt>
                <c:pt idx="789">
                  <c:v>1.85296666666666</c:v>
                </c:pt>
                <c:pt idx="790">
                  <c:v>1.8539666666666601</c:v>
                </c:pt>
                <c:pt idx="791">
                  <c:v>1.8541000000000001</c:v>
                </c:pt>
                <c:pt idx="792">
                  <c:v>1.85503333333333</c:v>
                </c:pt>
                <c:pt idx="793">
                  <c:v>1.8552666666666602</c:v>
                </c:pt>
                <c:pt idx="794">
                  <c:v>1.8563666666666601</c:v>
                </c:pt>
                <c:pt idx="795">
                  <c:v>1.85656666666666</c:v>
                </c:pt>
                <c:pt idx="796">
                  <c:v>1.8580000000000001</c:v>
                </c:pt>
                <c:pt idx="797">
                  <c:v>1.8580333333333299</c:v>
                </c:pt>
                <c:pt idx="798">
                  <c:v>1.85903333333333</c:v>
                </c:pt>
                <c:pt idx="799">
                  <c:v>1.8598333333333299</c:v>
                </c:pt>
                <c:pt idx="800">
                  <c:v>1.8603333333333298</c:v>
                </c:pt>
                <c:pt idx="801">
                  <c:v>1.8613</c:v>
                </c:pt>
                <c:pt idx="802">
                  <c:v>1.8620333333333299</c:v>
                </c:pt>
                <c:pt idx="803">
                  <c:v>1.8625333333333298</c:v>
                </c:pt>
                <c:pt idx="804">
                  <c:v>1.8633999999999999</c:v>
                </c:pt>
                <c:pt idx="805">
                  <c:v>1.8643333333333298</c:v>
                </c:pt>
                <c:pt idx="806">
                  <c:v>1.8644000000000001</c:v>
                </c:pt>
                <c:pt idx="807">
                  <c:v>1.8653999999999999</c:v>
                </c:pt>
                <c:pt idx="808">
                  <c:v>1.8655333333333299</c:v>
                </c:pt>
                <c:pt idx="809">
                  <c:v>1.8664666666666601</c:v>
                </c:pt>
                <c:pt idx="810">
                  <c:v>1.86666666666666</c:v>
                </c:pt>
                <c:pt idx="811">
                  <c:v>1.8676666666666601</c:v>
                </c:pt>
                <c:pt idx="812">
                  <c:v>1.8676999999999999</c:v>
                </c:pt>
                <c:pt idx="813">
                  <c:v>1.86866666666666</c:v>
                </c:pt>
                <c:pt idx="814">
                  <c:v>1.86916666666666</c:v>
                </c:pt>
                <c:pt idx="815">
                  <c:v>1.8696666666666601</c:v>
                </c:pt>
                <c:pt idx="816">
                  <c:v>1.87056666666666</c:v>
                </c:pt>
                <c:pt idx="817">
                  <c:v>1.871</c:v>
                </c:pt>
                <c:pt idx="818">
                  <c:v>1.8723666666666601</c:v>
                </c:pt>
                <c:pt idx="819">
                  <c:v>1.873</c:v>
                </c:pt>
                <c:pt idx="820">
                  <c:v>1.8739666666666601</c:v>
                </c:pt>
                <c:pt idx="821">
                  <c:v>1.87493333333333</c:v>
                </c:pt>
                <c:pt idx="822">
                  <c:v>1.87503333333333</c:v>
                </c:pt>
                <c:pt idx="823">
                  <c:v>1.8761000000000001</c:v>
                </c:pt>
                <c:pt idx="824">
                  <c:v>1.8766</c:v>
                </c:pt>
                <c:pt idx="825">
                  <c:v>1.8771</c:v>
                </c:pt>
                <c:pt idx="826">
                  <c:v>1.8786</c:v>
                </c:pt>
                <c:pt idx="827">
                  <c:v>1.8798333333333299</c:v>
                </c:pt>
                <c:pt idx="828">
                  <c:v>1.8798666666666601</c:v>
                </c:pt>
                <c:pt idx="829">
                  <c:v>1.8811</c:v>
                </c:pt>
                <c:pt idx="830">
                  <c:v>1.8823333333333299</c:v>
                </c:pt>
                <c:pt idx="831">
                  <c:v>1.8823666666666601</c:v>
                </c:pt>
                <c:pt idx="832">
                  <c:v>1.8835999999999999</c:v>
                </c:pt>
                <c:pt idx="833">
                  <c:v>1.8848333333333298</c:v>
                </c:pt>
                <c:pt idx="834">
                  <c:v>1.8861000000000001</c:v>
                </c:pt>
                <c:pt idx="835">
                  <c:v>1.88733333333333</c:v>
                </c:pt>
                <c:pt idx="836">
                  <c:v>1.8886000000000001</c:v>
                </c:pt>
                <c:pt idx="837">
                  <c:v>1.8898333333333299</c:v>
                </c:pt>
                <c:pt idx="838">
                  <c:v>1.8911</c:v>
                </c:pt>
                <c:pt idx="839">
                  <c:v>1.8923333333333299</c:v>
                </c:pt>
                <c:pt idx="840">
                  <c:v>1.8935999999999999</c:v>
                </c:pt>
                <c:pt idx="841">
                  <c:v>1.8948333333333298</c:v>
                </c:pt>
                <c:pt idx="842">
                  <c:v>1.8960999999999999</c:v>
                </c:pt>
                <c:pt idx="843">
                  <c:v>1.89733333333333</c:v>
                </c:pt>
                <c:pt idx="844">
                  <c:v>1.8986000000000001</c:v>
                </c:pt>
                <c:pt idx="845">
                  <c:v>1.8998333333333299</c:v>
                </c:pt>
                <c:pt idx="846">
                  <c:v>1.90106666666666</c:v>
                </c:pt>
                <c:pt idx="847">
                  <c:v>1.9011</c:v>
                </c:pt>
                <c:pt idx="848">
                  <c:v>1.9023333333333299</c:v>
                </c:pt>
                <c:pt idx="849">
                  <c:v>1.90356666666666</c:v>
                </c:pt>
                <c:pt idx="850">
                  <c:v>1.9036</c:v>
                </c:pt>
                <c:pt idx="851">
                  <c:v>1.9048333333333298</c:v>
                </c:pt>
                <c:pt idx="852">
                  <c:v>1.9060666666666601</c:v>
                </c:pt>
                <c:pt idx="853">
                  <c:v>1.9060999999999999</c:v>
                </c:pt>
                <c:pt idx="854">
                  <c:v>1.90733333333333</c:v>
                </c:pt>
                <c:pt idx="855">
                  <c:v>1.9085666666666601</c:v>
                </c:pt>
                <c:pt idx="856">
                  <c:v>1.9098333333333299</c:v>
                </c:pt>
                <c:pt idx="857">
                  <c:v>1.9099666666666602</c:v>
                </c:pt>
                <c:pt idx="858">
                  <c:v>1.9111</c:v>
                </c:pt>
                <c:pt idx="859">
                  <c:v>1.91143333333333</c:v>
                </c:pt>
                <c:pt idx="860">
                  <c:v>1.9123333333333299</c:v>
                </c:pt>
                <c:pt idx="861">
                  <c:v>1.9124666666666601</c:v>
                </c:pt>
                <c:pt idx="862">
                  <c:v>1.91356666666666</c:v>
                </c:pt>
                <c:pt idx="863">
                  <c:v>1.9136</c:v>
                </c:pt>
                <c:pt idx="864">
                  <c:v>1.9148333333333298</c:v>
                </c:pt>
                <c:pt idx="865">
                  <c:v>1.9160666666666601</c:v>
                </c:pt>
                <c:pt idx="866">
                  <c:v>1.9160999999999999</c:v>
                </c:pt>
                <c:pt idx="867">
                  <c:v>1.91733333333333</c:v>
                </c:pt>
                <c:pt idx="868">
                  <c:v>1.91756666666666</c:v>
                </c:pt>
                <c:pt idx="869">
                  <c:v>1.9185666666666601</c:v>
                </c:pt>
                <c:pt idx="870">
                  <c:v>1.9198333333333299</c:v>
                </c:pt>
                <c:pt idx="871">
                  <c:v>1.9198666666666602</c:v>
                </c:pt>
                <c:pt idx="872">
                  <c:v>1.92106666666666</c:v>
                </c:pt>
                <c:pt idx="873">
                  <c:v>1.92143333333333</c:v>
                </c:pt>
                <c:pt idx="874">
                  <c:v>1.9222666666666601</c:v>
                </c:pt>
                <c:pt idx="875">
                  <c:v>1.9224333333333299</c:v>
                </c:pt>
                <c:pt idx="876">
                  <c:v>1.92356666666666</c:v>
                </c:pt>
                <c:pt idx="877">
                  <c:v>1.9241999999999999</c:v>
                </c:pt>
                <c:pt idx="878">
                  <c:v>1.9248333333333298</c:v>
                </c:pt>
                <c:pt idx="879">
                  <c:v>1.9252</c:v>
                </c:pt>
                <c:pt idx="880">
                  <c:v>1.9260666666666602</c:v>
                </c:pt>
                <c:pt idx="881">
                  <c:v>1.9265000000000001</c:v>
                </c:pt>
                <c:pt idx="882">
                  <c:v>1.92733333333333</c:v>
                </c:pt>
                <c:pt idx="883">
                  <c:v>1.9275</c:v>
                </c:pt>
                <c:pt idx="884">
                  <c:v>1.9285333333333299</c:v>
                </c:pt>
                <c:pt idx="885">
                  <c:v>1.9285666666666601</c:v>
                </c:pt>
                <c:pt idx="886">
                  <c:v>1.9296</c:v>
                </c:pt>
                <c:pt idx="887">
                  <c:v>1.9299333333333299</c:v>
                </c:pt>
                <c:pt idx="888">
                  <c:v>1.9314</c:v>
                </c:pt>
                <c:pt idx="889">
                  <c:v>1.93163333333333</c:v>
                </c:pt>
                <c:pt idx="890">
                  <c:v>1.9324666666666601</c:v>
                </c:pt>
                <c:pt idx="891">
                  <c:v>1.9328333333333299</c:v>
                </c:pt>
                <c:pt idx="892">
                  <c:v>1.9340999999999999</c:v>
                </c:pt>
                <c:pt idx="893">
                  <c:v>1.9342999999999999</c:v>
                </c:pt>
                <c:pt idx="894">
                  <c:v>1.93546666666666</c:v>
                </c:pt>
                <c:pt idx="895">
                  <c:v>1.9360666666666602</c:v>
                </c:pt>
                <c:pt idx="896">
                  <c:v>1.9366666666666601</c:v>
                </c:pt>
                <c:pt idx="897">
                  <c:v>1.9374</c:v>
                </c:pt>
                <c:pt idx="898">
                  <c:v>1.9380999999999999</c:v>
                </c:pt>
                <c:pt idx="899">
                  <c:v>1.9389666666666601</c:v>
                </c:pt>
                <c:pt idx="900">
                  <c:v>1.9391</c:v>
                </c:pt>
                <c:pt idx="901">
                  <c:v>1.9400999999999999</c:v>
                </c:pt>
                <c:pt idx="902">
                  <c:v>1.9401666666666602</c:v>
                </c:pt>
                <c:pt idx="903">
                  <c:v>1.9415</c:v>
                </c:pt>
                <c:pt idx="904">
                  <c:v>1.9426000000000001</c:v>
                </c:pt>
                <c:pt idx="905">
                  <c:v>1.9426333333333299</c:v>
                </c:pt>
                <c:pt idx="906">
                  <c:v>1.94383333333333</c:v>
                </c:pt>
                <c:pt idx="907">
                  <c:v>1.9444666666666601</c:v>
                </c:pt>
                <c:pt idx="908">
                  <c:v>1.94566666666666</c:v>
                </c:pt>
                <c:pt idx="909">
                  <c:v>1.9457</c:v>
                </c:pt>
                <c:pt idx="910">
                  <c:v>1.9470666666666601</c:v>
                </c:pt>
                <c:pt idx="911">
                  <c:v>1.94773333333333</c:v>
                </c:pt>
                <c:pt idx="912">
                  <c:v>1.9485666666666601</c:v>
                </c:pt>
                <c:pt idx="913">
                  <c:v>1.9490666666666601</c:v>
                </c:pt>
                <c:pt idx="914">
                  <c:v>1.94976666666666</c:v>
                </c:pt>
                <c:pt idx="915">
                  <c:v>1.9507333333333299</c:v>
                </c:pt>
                <c:pt idx="916">
                  <c:v>1.9510666666666601</c:v>
                </c:pt>
                <c:pt idx="917">
                  <c:v>1.9521666666666602</c:v>
                </c:pt>
                <c:pt idx="918">
                  <c:v>1.9522999999999999</c:v>
                </c:pt>
                <c:pt idx="919">
                  <c:v>1.9531666666666601</c:v>
                </c:pt>
                <c:pt idx="920">
                  <c:v>1.95353333333333</c:v>
                </c:pt>
                <c:pt idx="921">
                  <c:v>1.9548000000000001</c:v>
                </c:pt>
                <c:pt idx="922">
                  <c:v>1.9548666666666601</c:v>
                </c:pt>
                <c:pt idx="923">
                  <c:v>1.9560666666666602</c:v>
                </c:pt>
                <c:pt idx="924">
                  <c:v>1.9567000000000001</c:v>
                </c:pt>
                <c:pt idx="925">
                  <c:v>1.9573</c:v>
                </c:pt>
                <c:pt idx="926">
                  <c:v>1.9585333333333299</c:v>
                </c:pt>
                <c:pt idx="927">
                  <c:v>1.9598</c:v>
                </c:pt>
                <c:pt idx="928">
                  <c:v>1.9604999999999999</c:v>
                </c:pt>
                <c:pt idx="929">
                  <c:v>1.9608333333333299</c:v>
                </c:pt>
                <c:pt idx="930">
                  <c:v>1.9622999999999999</c:v>
                </c:pt>
                <c:pt idx="931">
                  <c:v>1.9636</c:v>
                </c:pt>
                <c:pt idx="932">
                  <c:v>1.96373333333333</c:v>
                </c:pt>
                <c:pt idx="933">
                  <c:v>1.9648000000000001</c:v>
                </c:pt>
                <c:pt idx="934">
                  <c:v>1.9651666666666601</c:v>
                </c:pt>
                <c:pt idx="935">
                  <c:v>1.966</c:v>
                </c:pt>
                <c:pt idx="936">
                  <c:v>1.9662333333333299</c:v>
                </c:pt>
                <c:pt idx="937">
                  <c:v>1.9673</c:v>
                </c:pt>
                <c:pt idx="938">
                  <c:v>1.96766666666666</c:v>
                </c:pt>
                <c:pt idx="939">
                  <c:v>1.9686666666666601</c:v>
                </c:pt>
                <c:pt idx="940">
                  <c:v>1.9689333333333299</c:v>
                </c:pt>
                <c:pt idx="941">
                  <c:v>1.9698</c:v>
                </c:pt>
                <c:pt idx="942">
                  <c:v>1.96993333333333</c:v>
                </c:pt>
                <c:pt idx="943">
                  <c:v>1.9709333333333299</c:v>
                </c:pt>
                <c:pt idx="944">
                  <c:v>1.9722999999999999</c:v>
                </c:pt>
                <c:pt idx="945">
                  <c:v>1.9735333333333298</c:v>
                </c:pt>
                <c:pt idx="946">
                  <c:v>1.9747666666666601</c:v>
                </c:pt>
                <c:pt idx="947">
                  <c:v>1.9748000000000001</c:v>
                </c:pt>
                <c:pt idx="948">
                  <c:v>1.97603333333333</c:v>
                </c:pt>
                <c:pt idx="949">
                  <c:v>1.9772666666666601</c:v>
                </c:pt>
                <c:pt idx="950">
                  <c:v>1.9773000000000001</c:v>
                </c:pt>
                <c:pt idx="951">
                  <c:v>1.9784999999999999</c:v>
                </c:pt>
                <c:pt idx="952">
                  <c:v>1.9785333333333299</c:v>
                </c:pt>
                <c:pt idx="953">
                  <c:v>1.97976666666666</c:v>
                </c:pt>
                <c:pt idx="954">
                  <c:v>1.97996666666666</c:v>
                </c:pt>
                <c:pt idx="955">
                  <c:v>1.9810333333333299</c:v>
                </c:pt>
                <c:pt idx="956">
                  <c:v>1.98226666666666</c:v>
                </c:pt>
                <c:pt idx="957">
                  <c:v>1.9823</c:v>
                </c:pt>
                <c:pt idx="958">
                  <c:v>1.9835333333333298</c:v>
                </c:pt>
                <c:pt idx="959">
                  <c:v>1.9836333333333298</c:v>
                </c:pt>
                <c:pt idx="960">
                  <c:v>1.9847666666666601</c:v>
                </c:pt>
                <c:pt idx="961">
                  <c:v>1.9849000000000001</c:v>
                </c:pt>
                <c:pt idx="962">
                  <c:v>1.98603333333333</c:v>
                </c:pt>
                <c:pt idx="963">
                  <c:v>1.9872666666666601</c:v>
                </c:pt>
                <c:pt idx="964">
                  <c:v>1.9885333333333299</c:v>
                </c:pt>
                <c:pt idx="965">
                  <c:v>1.98976666666666</c:v>
                </c:pt>
                <c:pt idx="966">
                  <c:v>1.9910000000000001</c:v>
                </c:pt>
                <c:pt idx="967">
                  <c:v>1.9910333333333299</c:v>
                </c:pt>
                <c:pt idx="968">
                  <c:v>1.99226666666666</c:v>
                </c:pt>
                <c:pt idx="969">
                  <c:v>1.9935333333333298</c:v>
                </c:pt>
                <c:pt idx="970">
                  <c:v>1.9947666666666601</c:v>
                </c:pt>
                <c:pt idx="971">
                  <c:v>1.9949666666666601</c:v>
                </c:pt>
                <c:pt idx="972">
                  <c:v>1.99603333333333</c:v>
                </c:pt>
                <c:pt idx="973">
                  <c:v>1.9970333333333299</c:v>
                </c:pt>
                <c:pt idx="974">
                  <c:v>1.9972666666666601</c:v>
                </c:pt>
                <c:pt idx="975">
                  <c:v>1.99806666666666</c:v>
                </c:pt>
                <c:pt idx="976">
                  <c:v>1.9985333333333299</c:v>
                </c:pt>
                <c:pt idx="977">
                  <c:v>1.99976666666666</c:v>
                </c:pt>
                <c:pt idx="978">
                  <c:v>2.0009666666666601</c:v>
                </c:pt>
                <c:pt idx="979">
                  <c:v>2.0009999999999999</c:v>
                </c:pt>
                <c:pt idx="980">
                  <c:v>2.0022333333333298</c:v>
                </c:pt>
                <c:pt idx="981">
                  <c:v>2.0034666666666601</c:v>
                </c:pt>
                <c:pt idx="982">
                  <c:v>2.0034999999999998</c:v>
                </c:pt>
                <c:pt idx="983">
                  <c:v>2.0047333333333297</c:v>
                </c:pt>
                <c:pt idx="984">
                  <c:v>2.00596666666666</c:v>
                </c:pt>
                <c:pt idx="985">
                  <c:v>2.0072333333333301</c:v>
                </c:pt>
                <c:pt idx="986">
                  <c:v>2.00846666666666</c:v>
                </c:pt>
                <c:pt idx="987">
                  <c:v>2.0085000000000002</c:v>
                </c:pt>
                <c:pt idx="988">
                  <c:v>2.00973333333333</c:v>
                </c:pt>
                <c:pt idx="989">
                  <c:v>2.0101</c:v>
                </c:pt>
                <c:pt idx="990">
                  <c:v>2.0109666666666599</c:v>
                </c:pt>
                <c:pt idx="991">
                  <c:v>2.0116666666666601</c:v>
                </c:pt>
                <c:pt idx="992">
                  <c:v>2.01223333333333</c:v>
                </c:pt>
                <c:pt idx="993">
                  <c:v>2.0133333333333301</c:v>
                </c:pt>
                <c:pt idx="994">
                  <c:v>2.0134666666666599</c:v>
                </c:pt>
                <c:pt idx="995">
                  <c:v>2.0144666666666602</c:v>
                </c:pt>
                <c:pt idx="996">
                  <c:v>2.0147333333333299</c:v>
                </c:pt>
                <c:pt idx="997">
                  <c:v>2.0159666666666602</c:v>
                </c:pt>
                <c:pt idx="998">
                  <c:v>2.0165000000000002</c:v>
                </c:pt>
                <c:pt idx="999">
                  <c:v>2.0172333333333299</c:v>
                </c:pt>
                <c:pt idx="1000">
                  <c:v>2.0175666666666601</c:v>
                </c:pt>
                <c:pt idx="1001">
                  <c:v>2.0184666666666602</c:v>
                </c:pt>
                <c:pt idx="1002">
                  <c:v>2.0186000000000002</c:v>
                </c:pt>
                <c:pt idx="1003">
                  <c:v>2.0197333333333298</c:v>
                </c:pt>
                <c:pt idx="1004">
                  <c:v>2.0209666666666601</c:v>
                </c:pt>
                <c:pt idx="1005">
                  <c:v>2.0222333333333298</c:v>
                </c:pt>
                <c:pt idx="1006">
                  <c:v>2.0234666666666601</c:v>
                </c:pt>
                <c:pt idx="1007">
                  <c:v>2.0247000000000002</c:v>
                </c:pt>
                <c:pt idx="1008">
                  <c:v>2.02596666666666</c:v>
                </c:pt>
                <c:pt idx="1009">
                  <c:v>2.0272333333333301</c:v>
                </c:pt>
                <c:pt idx="1010">
                  <c:v>2.02846666666666</c:v>
                </c:pt>
                <c:pt idx="1011">
                  <c:v>2.0297000000000001</c:v>
                </c:pt>
                <c:pt idx="1012">
                  <c:v>2.0309666666666599</c:v>
                </c:pt>
                <c:pt idx="1013">
                  <c:v>2.0322</c:v>
                </c:pt>
                <c:pt idx="1014">
                  <c:v>2.0334333333333299</c:v>
                </c:pt>
                <c:pt idx="1015">
                  <c:v>2.0334666666666599</c:v>
                </c:pt>
                <c:pt idx="1016">
                  <c:v>2.0347</c:v>
                </c:pt>
                <c:pt idx="1017">
                  <c:v>2.0359333333333298</c:v>
                </c:pt>
                <c:pt idx="1018">
                  <c:v>2.0371999999999999</c:v>
                </c:pt>
                <c:pt idx="1019">
                  <c:v>2.0384666666666602</c:v>
                </c:pt>
                <c:pt idx="1020">
                  <c:v>2.0396999999999998</c:v>
                </c:pt>
                <c:pt idx="1021">
                  <c:v>2.0397333333333298</c:v>
                </c:pt>
                <c:pt idx="1022">
                  <c:v>2.0409666666666602</c:v>
                </c:pt>
                <c:pt idx="1023">
                  <c:v>2.0414333333333299</c:v>
                </c:pt>
                <c:pt idx="1024">
                  <c:v>2.0421999999999998</c:v>
                </c:pt>
                <c:pt idx="1025">
                  <c:v>2.0434333333333301</c:v>
                </c:pt>
                <c:pt idx="1026">
                  <c:v>2.0434666666666601</c:v>
                </c:pt>
                <c:pt idx="1027">
                  <c:v>2.0445000000000002</c:v>
                </c:pt>
                <c:pt idx="1028">
                  <c:v>2.0447000000000002</c:v>
                </c:pt>
                <c:pt idx="1029">
                  <c:v>2.0459333333333301</c:v>
                </c:pt>
                <c:pt idx="1030">
                  <c:v>2.04596666666666</c:v>
                </c:pt>
                <c:pt idx="1031">
                  <c:v>2.0472000000000001</c:v>
                </c:pt>
                <c:pt idx="1032">
                  <c:v>2.04843333333333</c:v>
                </c:pt>
                <c:pt idx="1033">
                  <c:v>2.04846666666666</c:v>
                </c:pt>
                <c:pt idx="1034">
                  <c:v>2.0497000000000001</c:v>
                </c:pt>
                <c:pt idx="1035">
                  <c:v>2.0509666666666599</c:v>
                </c:pt>
                <c:pt idx="1036">
                  <c:v>2.0522</c:v>
                </c:pt>
                <c:pt idx="1037">
                  <c:v>2.0534333333333299</c:v>
                </c:pt>
                <c:pt idx="1038">
                  <c:v>2.0547</c:v>
                </c:pt>
                <c:pt idx="1039">
                  <c:v>2.0559333333333298</c:v>
                </c:pt>
                <c:pt idx="1040">
                  <c:v>2.0559666666666603</c:v>
                </c:pt>
                <c:pt idx="1041">
                  <c:v>2.0571999999999999</c:v>
                </c:pt>
                <c:pt idx="1042">
                  <c:v>2.0584333333333298</c:v>
                </c:pt>
                <c:pt idx="1043">
                  <c:v>2.0596999999999999</c:v>
                </c:pt>
                <c:pt idx="1044">
                  <c:v>2.0609333333333297</c:v>
                </c:pt>
                <c:pt idx="1045">
                  <c:v>2.0621999999999998</c:v>
                </c:pt>
                <c:pt idx="1046">
                  <c:v>2.0634333333333301</c:v>
                </c:pt>
                <c:pt idx="1047">
                  <c:v>2.0647000000000002</c:v>
                </c:pt>
                <c:pt idx="1048">
                  <c:v>2.0659333333333301</c:v>
                </c:pt>
                <c:pt idx="1049">
                  <c:v>2.0672000000000001</c:v>
                </c:pt>
                <c:pt idx="1050">
                  <c:v>2.06843333333333</c:v>
                </c:pt>
                <c:pt idx="1051">
                  <c:v>2.0696666666666599</c:v>
                </c:pt>
                <c:pt idx="1052">
                  <c:v>2.0697000000000001</c:v>
                </c:pt>
                <c:pt idx="1053">
                  <c:v>2.07093333333333</c:v>
                </c:pt>
                <c:pt idx="1054">
                  <c:v>2.0722</c:v>
                </c:pt>
                <c:pt idx="1055">
                  <c:v>2.0734333333333299</c:v>
                </c:pt>
                <c:pt idx="1056">
                  <c:v>2.0746666666666602</c:v>
                </c:pt>
                <c:pt idx="1057">
                  <c:v>2.0759333333333299</c:v>
                </c:pt>
                <c:pt idx="1058">
                  <c:v>2.0771666666666602</c:v>
                </c:pt>
                <c:pt idx="1059">
                  <c:v>2.0784333333333298</c:v>
                </c:pt>
                <c:pt idx="1060">
                  <c:v>2.0796666666666601</c:v>
                </c:pt>
                <c:pt idx="1061">
                  <c:v>2.0809333333333297</c:v>
                </c:pt>
                <c:pt idx="1062">
                  <c:v>2.0821666666666601</c:v>
                </c:pt>
                <c:pt idx="1063">
                  <c:v>2.0834333333333297</c:v>
                </c:pt>
                <c:pt idx="1064">
                  <c:v>2.08466666666666</c:v>
                </c:pt>
                <c:pt idx="1065">
                  <c:v>2.0859333333333301</c:v>
                </c:pt>
                <c:pt idx="1066">
                  <c:v>2.08716666666666</c:v>
                </c:pt>
                <c:pt idx="1067">
                  <c:v>2.08843333333333</c:v>
                </c:pt>
                <c:pt idx="1068">
                  <c:v>2.0896666666666599</c:v>
                </c:pt>
                <c:pt idx="1069">
                  <c:v>2.0909</c:v>
                </c:pt>
                <c:pt idx="1070">
                  <c:v>2.0921666666666603</c:v>
                </c:pt>
                <c:pt idx="1071">
                  <c:v>2.0933999999999999</c:v>
                </c:pt>
                <c:pt idx="1072">
                  <c:v>2.0946666666666602</c:v>
                </c:pt>
                <c:pt idx="1073">
                  <c:v>2.0958999999999999</c:v>
                </c:pt>
                <c:pt idx="1074">
                  <c:v>2.0971666666666602</c:v>
                </c:pt>
                <c:pt idx="1075">
                  <c:v>2.0983999999999998</c:v>
                </c:pt>
                <c:pt idx="1076">
                  <c:v>2.0996666666666601</c:v>
                </c:pt>
                <c:pt idx="1077">
                  <c:v>2.1009000000000002</c:v>
                </c:pt>
                <c:pt idx="1078">
                  <c:v>2.1021666666666601</c:v>
                </c:pt>
                <c:pt idx="1079">
                  <c:v>2.1034000000000002</c:v>
                </c:pt>
                <c:pt idx="1080">
                  <c:v>2.10466666666666</c:v>
                </c:pt>
                <c:pt idx="1081">
                  <c:v>2.1059000000000001</c:v>
                </c:pt>
                <c:pt idx="1082">
                  <c:v>2.10716666666666</c:v>
                </c:pt>
                <c:pt idx="1083">
                  <c:v>2.1084000000000001</c:v>
                </c:pt>
                <c:pt idx="1084">
                  <c:v>2.1096666666666599</c:v>
                </c:pt>
                <c:pt idx="1085">
                  <c:v>2.1109</c:v>
                </c:pt>
                <c:pt idx="1086">
                  <c:v>2.1121666666666599</c:v>
                </c:pt>
                <c:pt idx="1087">
                  <c:v>2.1133999999999999</c:v>
                </c:pt>
                <c:pt idx="1088">
                  <c:v>2.1146666666666603</c:v>
                </c:pt>
                <c:pt idx="1089">
                  <c:v>2.1158999999999999</c:v>
                </c:pt>
                <c:pt idx="1090">
                  <c:v>2.1171333333333298</c:v>
                </c:pt>
                <c:pt idx="1091">
                  <c:v>2.1171666666666602</c:v>
                </c:pt>
                <c:pt idx="1092">
                  <c:v>2.1183999999999998</c:v>
                </c:pt>
                <c:pt idx="1093">
                  <c:v>2.1196333333333297</c:v>
                </c:pt>
                <c:pt idx="1094">
                  <c:v>2.1208999999999998</c:v>
                </c:pt>
                <c:pt idx="1095">
                  <c:v>2.1221333333333301</c:v>
                </c:pt>
                <c:pt idx="1096">
                  <c:v>2.1234000000000002</c:v>
                </c:pt>
                <c:pt idx="1097">
                  <c:v>2.12463333333333</c:v>
                </c:pt>
                <c:pt idx="1098">
                  <c:v>2.1259000000000001</c:v>
                </c:pt>
                <c:pt idx="1099">
                  <c:v>2.12713333333333</c:v>
                </c:pt>
                <c:pt idx="1100">
                  <c:v>2.1284000000000001</c:v>
                </c:pt>
                <c:pt idx="1101">
                  <c:v>2.1296333333333299</c:v>
                </c:pt>
                <c:pt idx="1102">
                  <c:v>2.1309</c:v>
                </c:pt>
                <c:pt idx="1103">
                  <c:v>2.1321333333333299</c:v>
                </c:pt>
                <c:pt idx="1104">
                  <c:v>2.1334</c:v>
                </c:pt>
                <c:pt idx="1105">
                  <c:v>2.1346333333333298</c:v>
                </c:pt>
                <c:pt idx="1106">
                  <c:v>2.1358666666666601</c:v>
                </c:pt>
                <c:pt idx="1107">
                  <c:v>2.1358999999999999</c:v>
                </c:pt>
                <c:pt idx="1108">
                  <c:v>2.1371333333333298</c:v>
                </c:pt>
                <c:pt idx="1109">
                  <c:v>2.1383666666666601</c:v>
                </c:pt>
                <c:pt idx="1110">
                  <c:v>2.1383999999999999</c:v>
                </c:pt>
                <c:pt idx="1111">
                  <c:v>2.1396333333333297</c:v>
                </c:pt>
                <c:pt idx="1112">
                  <c:v>2.14086666666666</c:v>
                </c:pt>
                <c:pt idx="1113">
                  <c:v>2.1408999999999998</c:v>
                </c:pt>
                <c:pt idx="1114">
                  <c:v>2.1421333333333301</c:v>
                </c:pt>
                <c:pt idx="1115">
                  <c:v>2.14336666666666</c:v>
                </c:pt>
                <c:pt idx="1116">
                  <c:v>2.1434000000000002</c:v>
                </c:pt>
                <c:pt idx="1117">
                  <c:v>2.1446333333333301</c:v>
                </c:pt>
                <c:pt idx="1118">
                  <c:v>2.1446666666666601</c:v>
                </c:pt>
                <c:pt idx="1119">
                  <c:v>2.1458666666666599</c:v>
                </c:pt>
                <c:pt idx="1120">
                  <c:v>2.1460666666666599</c:v>
                </c:pt>
                <c:pt idx="1121">
                  <c:v>2.14713333333333</c:v>
                </c:pt>
                <c:pt idx="1122">
                  <c:v>2.1483666666666599</c:v>
                </c:pt>
                <c:pt idx="1123">
                  <c:v>2.1496</c:v>
                </c:pt>
                <c:pt idx="1124">
                  <c:v>2.14963333333333</c:v>
                </c:pt>
                <c:pt idx="1125">
                  <c:v>2.1508666666666598</c:v>
                </c:pt>
                <c:pt idx="1126">
                  <c:v>2.1509</c:v>
                </c:pt>
                <c:pt idx="1127">
                  <c:v>2.1521333333333303</c:v>
                </c:pt>
                <c:pt idx="1128">
                  <c:v>2.1533666666666598</c:v>
                </c:pt>
                <c:pt idx="1129">
                  <c:v>2.1546333333333303</c:v>
                </c:pt>
                <c:pt idx="1130">
                  <c:v>2.1558333333333302</c:v>
                </c:pt>
                <c:pt idx="1131">
                  <c:v>2.1559666666666599</c:v>
                </c:pt>
                <c:pt idx="1132">
                  <c:v>2.1569666666666598</c:v>
                </c:pt>
                <c:pt idx="1133">
                  <c:v>2.1571333333333302</c:v>
                </c:pt>
                <c:pt idx="1134">
                  <c:v>2.1580333333333304</c:v>
                </c:pt>
                <c:pt idx="1135">
                  <c:v>2.1583666666666597</c:v>
                </c:pt>
                <c:pt idx="1136">
                  <c:v>2.1596000000000002</c:v>
                </c:pt>
                <c:pt idx="1137">
                  <c:v>2.1596333333333302</c:v>
                </c:pt>
                <c:pt idx="1138">
                  <c:v>2.1608666666666601</c:v>
                </c:pt>
                <c:pt idx="1139">
                  <c:v>2.1608999999999998</c:v>
                </c:pt>
                <c:pt idx="1140">
                  <c:v>2.1621000000000001</c:v>
                </c:pt>
                <c:pt idx="1141">
                  <c:v>2.1625333333333301</c:v>
                </c:pt>
                <c:pt idx="1142">
                  <c:v>2.16336666666666</c:v>
                </c:pt>
                <c:pt idx="1143">
                  <c:v>2.1636000000000002</c:v>
                </c:pt>
                <c:pt idx="1144">
                  <c:v>2.1646000000000001</c:v>
                </c:pt>
                <c:pt idx="1145">
                  <c:v>2.1646333333333301</c:v>
                </c:pt>
                <c:pt idx="1146">
                  <c:v>2.1659333333333302</c:v>
                </c:pt>
                <c:pt idx="1147">
                  <c:v>2.1660333333333304</c:v>
                </c:pt>
                <c:pt idx="1148">
                  <c:v>2.1671</c:v>
                </c:pt>
                <c:pt idx="1149">
                  <c:v>2.16713333333333</c:v>
                </c:pt>
                <c:pt idx="1150">
                  <c:v>2.1683333333333303</c:v>
                </c:pt>
                <c:pt idx="1151">
                  <c:v>2.1683666666666599</c:v>
                </c:pt>
                <c:pt idx="1152">
                  <c:v>2.16943333333333</c:v>
                </c:pt>
                <c:pt idx="1153">
                  <c:v>2.1696</c:v>
                </c:pt>
                <c:pt idx="1154">
                  <c:v>2.1708666666666598</c:v>
                </c:pt>
                <c:pt idx="1155">
                  <c:v>2.1720999999999999</c:v>
                </c:pt>
                <c:pt idx="1156">
                  <c:v>2.1724999999999999</c:v>
                </c:pt>
                <c:pt idx="1157">
                  <c:v>2.17323333333333</c:v>
                </c:pt>
                <c:pt idx="1158">
                  <c:v>2.1743000000000001</c:v>
                </c:pt>
                <c:pt idx="1159">
                  <c:v>2.1747999999999998</c:v>
                </c:pt>
                <c:pt idx="1160">
                  <c:v>2.1753</c:v>
                </c:pt>
                <c:pt idx="1161">
                  <c:v>2.1762333333333301</c:v>
                </c:pt>
                <c:pt idx="1162">
                  <c:v>2.1769333333333303</c:v>
                </c:pt>
                <c:pt idx="1163">
                  <c:v>2.1773333333333302</c:v>
                </c:pt>
                <c:pt idx="1164">
                  <c:v>2.1783666666666597</c:v>
                </c:pt>
                <c:pt idx="1165">
                  <c:v>2.1784666666666599</c:v>
                </c:pt>
                <c:pt idx="1166">
                  <c:v>2.17956666666666</c:v>
                </c:pt>
                <c:pt idx="1167">
                  <c:v>2.1796000000000002</c:v>
                </c:pt>
                <c:pt idx="1168">
                  <c:v>2.1808666666666596</c:v>
                </c:pt>
                <c:pt idx="1169">
                  <c:v>2.1823999999999999</c:v>
                </c:pt>
                <c:pt idx="1170">
                  <c:v>2.1827333333333301</c:v>
                </c:pt>
                <c:pt idx="1171">
                  <c:v>2.18353333333333</c:v>
                </c:pt>
                <c:pt idx="1172">
                  <c:v>2.1846000000000001</c:v>
                </c:pt>
                <c:pt idx="1173">
                  <c:v>2.1852</c:v>
                </c:pt>
                <c:pt idx="1174">
                  <c:v>2.18586666666666</c:v>
                </c:pt>
                <c:pt idx="1175">
                  <c:v>2.1866666666666599</c:v>
                </c:pt>
                <c:pt idx="1176">
                  <c:v>2.1871</c:v>
                </c:pt>
                <c:pt idx="1177">
                  <c:v>2.1883333333333304</c:v>
                </c:pt>
                <c:pt idx="1178">
                  <c:v>2.1896</c:v>
                </c:pt>
                <c:pt idx="1179">
                  <c:v>2.1908333333333303</c:v>
                </c:pt>
                <c:pt idx="1180">
                  <c:v>2.1920999999999999</c:v>
                </c:pt>
                <c:pt idx="1181">
                  <c:v>2.1933333333333302</c:v>
                </c:pt>
                <c:pt idx="1182">
                  <c:v>2.1943333333333301</c:v>
                </c:pt>
                <c:pt idx="1183">
                  <c:v>2.1945999999999999</c:v>
                </c:pt>
                <c:pt idx="1184">
                  <c:v>2.1958333333333302</c:v>
                </c:pt>
                <c:pt idx="1185">
                  <c:v>2.1968666666666596</c:v>
                </c:pt>
                <c:pt idx="1186">
                  <c:v>2.19726666666666</c:v>
                </c:pt>
                <c:pt idx="1187">
                  <c:v>2.1983333333333301</c:v>
                </c:pt>
                <c:pt idx="1188">
                  <c:v>2.1985999999999999</c:v>
                </c:pt>
                <c:pt idx="1189">
                  <c:v>2.1996000000000002</c:v>
                </c:pt>
                <c:pt idx="1190">
                  <c:v>2.1997</c:v>
                </c:pt>
                <c:pt idx="1191">
                  <c:v>2.2010666666666596</c:v>
                </c:pt>
                <c:pt idx="1192">
                  <c:v>2.20166666666666</c:v>
                </c:pt>
                <c:pt idx="1193">
                  <c:v>2.2023999999999999</c:v>
                </c:pt>
                <c:pt idx="1194">
                  <c:v>2.20333333333333</c:v>
                </c:pt>
                <c:pt idx="1195">
                  <c:v>2.20356666666666</c:v>
                </c:pt>
                <c:pt idx="1196">
                  <c:v>2.2046000000000001</c:v>
                </c:pt>
                <c:pt idx="1197">
                  <c:v>2.2056</c:v>
                </c:pt>
                <c:pt idx="1198">
                  <c:v>2.20563333333333</c:v>
                </c:pt>
                <c:pt idx="1199">
                  <c:v>2.2066333333333303</c:v>
                </c:pt>
                <c:pt idx="1200">
                  <c:v>2.2067999999999999</c:v>
                </c:pt>
                <c:pt idx="1201">
                  <c:v>2.2083666666666599</c:v>
                </c:pt>
                <c:pt idx="1202">
                  <c:v>2.2084333333333301</c:v>
                </c:pt>
                <c:pt idx="1203">
                  <c:v>2.2094</c:v>
                </c:pt>
                <c:pt idx="1204">
                  <c:v>2.21</c:v>
                </c:pt>
                <c:pt idx="1205">
                  <c:v>2.2108333333333303</c:v>
                </c:pt>
                <c:pt idx="1206">
                  <c:v>2.21193333333333</c:v>
                </c:pt>
                <c:pt idx="1207">
                  <c:v>2.2120666666666597</c:v>
                </c:pt>
                <c:pt idx="1208">
                  <c:v>2.2133666666666598</c:v>
                </c:pt>
                <c:pt idx="1209">
                  <c:v>2.21346666666666</c:v>
                </c:pt>
                <c:pt idx="1210">
                  <c:v>2.2144666666666599</c:v>
                </c:pt>
                <c:pt idx="1211">
                  <c:v>2.2148666666666599</c:v>
                </c:pt>
                <c:pt idx="1212">
                  <c:v>2.2158000000000002</c:v>
                </c:pt>
                <c:pt idx="1213">
                  <c:v>2.2158666666666598</c:v>
                </c:pt>
                <c:pt idx="1214">
                  <c:v>2.2170666666666596</c:v>
                </c:pt>
                <c:pt idx="1215">
                  <c:v>2.2172000000000001</c:v>
                </c:pt>
                <c:pt idx="1216">
                  <c:v>2.2188666666666599</c:v>
                </c:pt>
                <c:pt idx="1217">
                  <c:v>2.2189333333333301</c:v>
                </c:pt>
                <c:pt idx="1218">
                  <c:v>2.2208333333333301</c:v>
                </c:pt>
                <c:pt idx="1219">
                  <c:v>2.22183333333333</c:v>
                </c:pt>
                <c:pt idx="1220">
                  <c:v>2.2223666666666597</c:v>
                </c:pt>
                <c:pt idx="1221">
                  <c:v>2.2228333333333303</c:v>
                </c:pt>
                <c:pt idx="1222">
                  <c:v>2.22393333333333</c:v>
                </c:pt>
                <c:pt idx="1223">
                  <c:v>2.2240333333333302</c:v>
                </c:pt>
                <c:pt idx="1224">
                  <c:v>2.2249333333333303</c:v>
                </c:pt>
                <c:pt idx="1225">
                  <c:v>2.2252000000000001</c:v>
                </c:pt>
                <c:pt idx="1226">
                  <c:v>2.2263000000000002</c:v>
                </c:pt>
                <c:pt idx="1227">
                  <c:v>2.2266333333333304</c:v>
                </c:pt>
                <c:pt idx="1228">
                  <c:v>2.2273333333333301</c:v>
                </c:pt>
                <c:pt idx="1229">
                  <c:v>2.2280000000000002</c:v>
                </c:pt>
                <c:pt idx="1230">
                  <c:v>2.2285666666666599</c:v>
                </c:pt>
                <c:pt idx="1231">
                  <c:v>2.2290333333333301</c:v>
                </c:pt>
                <c:pt idx="1232">
                  <c:v>2.2303666666666597</c:v>
                </c:pt>
                <c:pt idx="1233">
                  <c:v>2.2305666666666597</c:v>
                </c:pt>
                <c:pt idx="1234">
                  <c:v>2.2315999999999998</c:v>
                </c:pt>
                <c:pt idx="1235">
                  <c:v>2.2322000000000002</c:v>
                </c:pt>
                <c:pt idx="1236">
                  <c:v>2.2329333333333303</c:v>
                </c:pt>
                <c:pt idx="1237">
                  <c:v>2.2334333333333301</c:v>
                </c:pt>
                <c:pt idx="1238">
                  <c:v>2.2344333333333299</c:v>
                </c:pt>
                <c:pt idx="1239">
                  <c:v>2.2347333333333301</c:v>
                </c:pt>
                <c:pt idx="1240">
                  <c:v>2.2355999999999998</c:v>
                </c:pt>
                <c:pt idx="1241">
                  <c:v>2.23573333333333</c:v>
                </c:pt>
                <c:pt idx="1242">
                  <c:v>2.2368999999999999</c:v>
                </c:pt>
                <c:pt idx="1243">
                  <c:v>2.2369333333333303</c:v>
                </c:pt>
                <c:pt idx="1244">
                  <c:v>2.238</c:v>
                </c:pt>
                <c:pt idx="1245">
                  <c:v>2.23806666666666</c:v>
                </c:pt>
                <c:pt idx="1246">
                  <c:v>2.2392333333333303</c:v>
                </c:pt>
                <c:pt idx="1247">
                  <c:v>2.23973333333333</c:v>
                </c:pt>
                <c:pt idx="1248">
                  <c:v>2.24033333333333</c:v>
                </c:pt>
                <c:pt idx="1249">
                  <c:v>2.2408000000000001</c:v>
                </c:pt>
                <c:pt idx="1250">
                  <c:v>2.2419333333333302</c:v>
                </c:pt>
                <c:pt idx="1251">
                  <c:v>2.2423000000000002</c:v>
                </c:pt>
                <c:pt idx="1252">
                  <c:v>2.2431333333333301</c:v>
                </c:pt>
                <c:pt idx="1253">
                  <c:v>2.2433000000000001</c:v>
                </c:pt>
                <c:pt idx="1254">
                  <c:v>2.2444333333333302</c:v>
                </c:pt>
                <c:pt idx="1255">
                  <c:v>2.2446000000000002</c:v>
                </c:pt>
                <c:pt idx="1256">
                  <c:v>2.24583333333333</c:v>
                </c:pt>
                <c:pt idx="1257">
                  <c:v>2.246</c:v>
                </c:pt>
                <c:pt idx="1258">
                  <c:v>2.2471000000000001</c:v>
                </c:pt>
                <c:pt idx="1259">
                  <c:v>2.2471999999999999</c:v>
                </c:pt>
                <c:pt idx="1260">
                  <c:v>2.2481</c:v>
                </c:pt>
                <c:pt idx="1261">
                  <c:v>2.2483</c:v>
                </c:pt>
                <c:pt idx="1262">
                  <c:v>2.2493333333333303</c:v>
                </c:pt>
                <c:pt idx="1263">
                  <c:v>2.2494666666666596</c:v>
                </c:pt>
                <c:pt idx="1264">
                  <c:v>2.2507999999999999</c:v>
                </c:pt>
                <c:pt idx="1265">
                  <c:v>2.25196666666666</c:v>
                </c:pt>
                <c:pt idx="1266">
                  <c:v>2.2520666666666598</c:v>
                </c:pt>
                <c:pt idx="1267">
                  <c:v>2.2530666666666597</c:v>
                </c:pt>
                <c:pt idx="1268">
                  <c:v>2.2534999999999998</c:v>
                </c:pt>
                <c:pt idx="1269">
                  <c:v>2.2543333333333302</c:v>
                </c:pt>
                <c:pt idx="1270">
                  <c:v>2.2555000000000001</c:v>
                </c:pt>
                <c:pt idx="1271">
                  <c:v>2.2560333333333302</c:v>
                </c:pt>
                <c:pt idx="1272">
                  <c:v>2.2566999999999999</c:v>
                </c:pt>
                <c:pt idx="1273">
                  <c:v>2.2570333333333301</c:v>
                </c:pt>
                <c:pt idx="1274">
                  <c:v>2.2581000000000002</c:v>
                </c:pt>
                <c:pt idx="1275">
                  <c:v>2.2581333333333302</c:v>
                </c:pt>
                <c:pt idx="1276">
                  <c:v>2.2591666666666597</c:v>
                </c:pt>
                <c:pt idx="1277">
                  <c:v>2.25976666666666</c:v>
                </c:pt>
                <c:pt idx="1278">
                  <c:v>2.2602666666666598</c:v>
                </c:pt>
                <c:pt idx="1279">
                  <c:v>2.2612666666666597</c:v>
                </c:pt>
                <c:pt idx="1280">
                  <c:v>2.2615666666666598</c:v>
                </c:pt>
                <c:pt idx="1281">
                  <c:v>2.2629999999999999</c:v>
                </c:pt>
                <c:pt idx="1282">
                  <c:v>2.2635666666666596</c:v>
                </c:pt>
                <c:pt idx="1283">
                  <c:v>2.2644000000000002</c:v>
                </c:pt>
                <c:pt idx="1284">
                  <c:v>2.2646333333333302</c:v>
                </c:pt>
                <c:pt idx="1285">
                  <c:v>2.2654999999999998</c:v>
                </c:pt>
                <c:pt idx="1286">
                  <c:v>2.26583333333333</c:v>
                </c:pt>
                <c:pt idx="1287">
                  <c:v>2.2672666666666599</c:v>
                </c:pt>
                <c:pt idx="1288">
                  <c:v>2.2673999999999999</c:v>
                </c:pt>
                <c:pt idx="1289">
                  <c:v>2.2684666666666597</c:v>
                </c:pt>
                <c:pt idx="1290">
                  <c:v>2.2688000000000001</c:v>
                </c:pt>
                <c:pt idx="1291">
                  <c:v>2.2696333333333301</c:v>
                </c:pt>
                <c:pt idx="1292">
                  <c:v>2.2698999999999998</c:v>
                </c:pt>
                <c:pt idx="1293">
                  <c:v>2.27063333333333</c:v>
                </c:pt>
                <c:pt idx="1294">
                  <c:v>2.2715666666666596</c:v>
                </c:pt>
                <c:pt idx="1295">
                  <c:v>2.2724333333333302</c:v>
                </c:pt>
                <c:pt idx="1296">
                  <c:v>2.2726666666666597</c:v>
                </c:pt>
                <c:pt idx="1297">
                  <c:v>2.2737666666666598</c:v>
                </c:pt>
                <c:pt idx="1298">
                  <c:v>2.274</c:v>
                </c:pt>
                <c:pt idx="1299">
                  <c:v>2.2748666666666599</c:v>
                </c:pt>
                <c:pt idx="1300">
                  <c:v>2.2753666666666597</c:v>
                </c:pt>
                <c:pt idx="1301">
                  <c:v>2.2768333333333302</c:v>
                </c:pt>
                <c:pt idx="1302">
                  <c:v>2.27786666666666</c:v>
                </c:pt>
                <c:pt idx="1303">
                  <c:v>2.2779333333333303</c:v>
                </c:pt>
                <c:pt idx="1304">
                  <c:v>2.2793333333333301</c:v>
                </c:pt>
                <c:pt idx="1305">
                  <c:v>2.2795666666666596</c:v>
                </c:pt>
                <c:pt idx="1306">
                  <c:v>2.28056666666666</c:v>
                </c:pt>
                <c:pt idx="1307">
                  <c:v>2.2808333333333302</c:v>
                </c:pt>
                <c:pt idx="1308">
                  <c:v>2.2818000000000001</c:v>
                </c:pt>
                <c:pt idx="1309">
                  <c:v>2.28206666666666</c:v>
                </c:pt>
                <c:pt idx="1310">
                  <c:v>2.2832666666666599</c:v>
                </c:pt>
                <c:pt idx="1311">
                  <c:v>2.2838666666666598</c:v>
                </c:pt>
                <c:pt idx="1312">
                  <c:v>2.28433333333333</c:v>
                </c:pt>
                <c:pt idx="1313">
                  <c:v>2.2852000000000001</c:v>
                </c:pt>
                <c:pt idx="1314">
                  <c:v>2.2858000000000001</c:v>
                </c:pt>
                <c:pt idx="1315">
                  <c:v>2.2863000000000002</c:v>
                </c:pt>
                <c:pt idx="1316">
                  <c:v>2.2868666666666599</c:v>
                </c:pt>
                <c:pt idx="1317">
                  <c:v>2.2877333333333301</c:v>
                </c:pt>
                <c:pt idx="1318">
                  <c:v>2.2878666666666598</c:v>
                </c:pt>
                <c:pt idx="1319">
                  <c:v>2.2889666666666599</c:v>
                </c:pt>
                <c:pt idx="1320">
                  <c:v>2.2894999999999999</c:v>
                </c:pt>
                <c:pt idx="1321">
                  <c:v>2.2905666666666598</c:v>
                </c:pt>
                <c:pt idx="1322">
                  <c:v>2.2909666666666597</c:v>
                </c:pt>
                <c:pt idx="1323">
                  <c:v>2.2917999999999998</c:v>
                </c:pt>
                <c:pt idx="1324">
                  <c:v>2.2928333333333302</c:v>
                </c:pt>
                <c:pt idx="1325">
                  <c:v>2.2928666666666597</c:v>
                </c:pt>
                <c:pt idx="1326">
                  <c:v>2.2938999999999998</c:v>
                </c:pt>
                <c:pt idx="1327">
                  <c:v>2.2939666666666598</c:v>
                </c:pt>
                <c:pt idx="1328">
                  <c:v>2.2949000000000002</c:v>
                </c:pt>
                <c:pt idx="1329">
                  <c:v>2.2957000000000001</c:v>
                </c:pt>
                <c:pt idx="1330">
                  <c:v>2.2964666666666598</c:v>
                </c:pt>
                <c:pt idx="1331">
                  <c:v>2.2971666666666599</c:v>
                </c:pt>
                <c:pt idx="1332">
                  <c:v>2.2978000000000001</c:v>
                </c:pt>
                <c:pt idx="1333">
                  <c:v>2.2990333333333304</c:v>
                </c:pt>
                <c:pt idx="1334">
                  <c:v>2.2995999999999999</c:v>
                </c:pt>
                <c:pt idx="1335">
                  <c:v>2.3001999999999998</c:v>
                </c:pt>
                <c:pt idx="1336">
                  <c:v>2.30073333333333</c:v>
                </c:pt>
                <c:pt idx="1337">
                  <c:v>2.3014666666666597</c:v>
                </c:pt>
                <c:pt idx="1338">
                  <c:v>2.3018666666666596</c:v>
                </c:pt>
                <c:pt idx="1339">
                  <c:v>2.3027000000000002</c:v>
                </c:pt>
                <c:pt idx="1340">
                  <c:v>2.3036333333333303</c:v>
                </c:pt>
                <c:pt idx="1341">
                  <c:v>2.3037999999999998</c:v>
                </c:pt>
                <c:pt idx="1342">
                  <c:v>2.3051666666666599</c:v>
                </c:pt>
                <c:pt idx="1343">
                  <c:v>2.3054999999999999</c:v>
                </c:pt>
                <c:pt idx="1344">
                  <c:v>2.3063666666666598</c:v>
                </c:pt>
                <c:pt idx="1345">
                  <c:v>2.3070333333333299</c:v>
                </c:pt>
                <c:pt idx="1346">
                  <c:v>2.3083</c:v>
                </c:pt>
                <c:pt idx="1347">
                  <c:v>2.30873333333333</c:v>
                </c:pt>
                <c:pt idx="1348">
                  <c:v>2.3095666666666599</c:v>
                </c:pt>
                <c:pt idx="1349">
                  <c:v>2.3107000000000002</c:v>
                </c:pt>
                <c:pt idx="1350">
                  <c:v>2.31086666666666</c:v>
                </c:pt>
                <c:pt idx="1351">
                  <c:v>2.3119999999999998</c:v>
                </c:pt>
                <c:pt idx="1352">
                  <c:v>2.3126000000000002</c:v>
                </c:pt>
                <c:pt idx="1353">
                  <c:v>2.3130333333333302</c:v>
                </c:pt>
                <c:pt idx="1354">
                  <c:v>2.3138666666666596</c:v>
                </c:pt>
                <c:pt idx="1355">
                  <c:v>2.3142</c:v>
                </c:pt>
                <c:pt idx="1356">
                  <c:v>2.3149666666666597</c:v>
                </c:pt>
                <c:pt idx="1357">
                  <c:v>2.3157666666666596</c:v>
                </c:pt>
                <c:pt idx="1358">
                  <c:v>2.3159666666666596</c:v>
                </c:pt>
                <c:pt idx="1359">
                  <c:v>2.31676666666666</c:v>
                </c:pt>
                <c:pt idx="1360">
                  <c:v>2.31696666666666</c:v>
                </c:pt>
                <c:pt idx="1361">
                  <c:v>2.3177666666666599</c:v>
                </c:pt>
                <c:pt idx="1362">
                  <c:v>2.3180333333333301</c:v>
                </c:pt>
                <c:pt idx="1363">
                  <c:v>2.3187666666666598</c:v>
                </c:pt>
                <c:pt idx="1364">
                  <c:v>2.3192333333333304</c:v>
                </c:pt>
                <c:pt idx="1365">
                  <c:v>2.3197666666666596</c:v>
                </c:pt>
                <c:pt idx="1366">
                  <c:v>2.3203999999999998</c:v>
                </c:pt>
                <c:pt idx="1367">
                  <c:v>2.32076666666666</c:v>
                </c:pt>
                <c:pt idx="1368">
                  <c:v>2.32223333333333</c:v>
                </c:pt>
                <c:pt idx="1369">
                  <c:v>2.3223333333333303</c:v>
                </c:pt>
                <c:pt idx="1370">
                  <c:v>2.3232666666666599</c:v>
                </c:pt>
                <c:pt idx="1371">
                  <c:v>2.3234333333333304</c:v>
                </c:pt>
                <c:pt idx="1372">
                  <c:v>2.3244333333333302</c:v>
                </c:pt>
                <c:pt idx="1373">
                  <c:v>2.3245</c:v>
                </c:pt>
                <c:pt idx="1374">
                  <c:v>2.3254333333333301</c:v>
                </c:pt>
                <c:pt idx="1375">
                  <c:v>2.3257666666666599</c:v>
                </c:pt>
                <c:pt idx="1376">
                  <c:v>2.32663333333333</c:v>
                </c:pt>
                <c:pt idx="1377">
                  <c:v>2.327</c:v>
                </c:pt>
                <c:pt idx="1378">
                  <c:v>2.3279666666666596</c:v>
                </c:pt>
                <c:pt idx="1379">
                  <c:v>2.3282333333333303</c:v>
                </c:pt>
                <c:pt idx="1380">
                  <c:v>2.3294666666666597</c:v>
                </c:pt>
                <c:pt idx="1381">
                  <c:v>2.3294999999999999</c:v>
                </c:pt>
                <c:pt idx="1382">
                  <c:v>2.3305333333333302</c:v>
                </c:pt>
                <c:pt idx="1383">
                  <c:v>2.3306</c:v>
                </c:pt>
                <c:pt idx="1384">
                  <c:v>2.3321666666666596</c:v>
                </c:pt>
                <c:pt idx="1385">
                  <c:v>2.3322666666666598</c:v>
                </c:pt>
                <c:pt idx="1386">
                  <c:v>2.3332666666666597</c:v>
                </c:pt>
                <c:pt idx="1387">
                  <c:v>2.3342666666666601</c:v>
                </c:pt>
                <c:pt idx="1388">
                  <c:v>2.3349333333333302</c:v>
                </c:pt>
                <c:pt idx="1389">
                  <c:v>2.3359000000000001</c:v>
                </c:pt>
                <c:pt idx="1390">
                  <c:v>2.3362666666666598</c:v>
                </c:pt>
                <c:pt idx="1391">
                  <c:v>2.3376666666666597</c:v>
                </c:pt>
                <c:pt idx="1392">
                  <c:v>2.3378000000000001</c:v>
                </c:pt>
                <c:pt idx="1393">
                  <c:v>2.3391999999999999</c:v>
                </c:pt>
                <c:pt idx="1394">
                  <c:v>2.3395333333333301</c:v>
                </c:pt>
                <c:pt idx="1395">
                  <c:v>2.3403</c:v>
                </c:pt>
                <c:pt idx="1396">
                  <c:v>2.3410000000000002</c:v>
                </c:pt>
                <c:pt idx="1397">
                  <c:v>2.3414000000000001</c:v>
                </c:pt>
                <c:pt idx="1398">
                  <c:v>2.3420666666666596</c:v>
                </c:pt>
                <c:pt idx="1399">
                  <c:v>2.34243333333333</c:v>
                </c:pt>
                <c:pt idx="1400">
                  <c:v>2.3433666666666597</c:v>
                </c:pt>
                <c:pt idx="1401">
                  <c:v>2.3437000000000001</c:v>
                </c:pt>
                <c:pt idx="1402">
                  <c:v>2.34476666666666</c:v>
                </c:pt>
                <c:pt idx="1403">
                  <c:v>2.3450333333333302</c:v>
                </c:pt>
                <c:pt idx="1404">
                  <c:v>2.3462999999999998</c:v>
                </c:pt>
                <c:pt idx="1405">
                  <c:v>2.3466</c:v>
                </c:pt>
                <c:pt idx="1406">
                  <c:v>2.3475333333333301</c:v>
                </c:pt>
                <c:pt idx="1407">
                  <c:v>2.3476333333333304</c:v>
                </c:pt>
                <c:pt idx="1408">
                  <c:v>2.3486666666666598</c:v>
                </c:pt>
                <c:pt idx="1409">
                  <c:v>2.3490333333333302</c:v>
                </c:pt>
                <c:pt idx="1410">
                  <c:v>2.3498000000000001</c:v>
                </c:pt>
                <c:pt idx="1411">
                  <c:v>2.35046666666666</c:v>
                </c:pt>
                <c:pt idx="1412">
                  <c:v>2.35126666666666</c:v>
                </c:pt>
                <c:pt idx="1413">
                  <c:v>2.3522333333333303</c:v>
                </c:pt>
                <c:pt idx="1414">
                  <c:v>2.3523000000000001</c:v>
                </c:pt>
                <c:pt idx="1415">
                  <c:v>2.3532666666666597</c:v>
                </c:pt>
                <c:pt idx="1416">
                  <c:v>2.3533666666666599</c:v>
                </c:pt>
                <c:pt idx="1417">
                  <c:v>2.35466666666666</c:v>
                </c:pt>
                <c:pt idx="1418">
                  <c:v>2.3563333333333301</c:v>
                </c:pt>
                <c:pt idx="1419">
                  <c:v>2.35656666666666</c:v>
                </c:pt>
                <c:pt idx="1420">
                  <c:v>2.3573666666666599</c:v>
                </c:pt>
                <c:pt idx="1421">
                  <c:v>2.3577666666666599</c:v>
                </c:pt>
                <c:pt idx="1422">
                  <c:v>2.3585333333333303</c:v>
                </c:pt>
                <c:pt idx="1423">
                  <c:v>2.3595333333333302</c:v>
                </c:pt>
                <c:pt idx="1424">
                  <c:v>2.3595999999999999</c:v>
                </c:pt>
                <c:pt idx="1425">
                  <c:v>2.36053333333333</c:v>
                </c:pt>
                <c:pt idx="1426">
                  <c:v>2.3616333333333301</c:v>
                </c:pt>
                <c:pt idx="1427">
                  <c:v>2.3624000000000001</c:v>
                </c:pt>
                <c:pt idx="1428">
                  <c:v>2.36263333333333</c:v>
                </c:pt>
                <c:pt idx="1429">
                  <c:v>2.3633999999999999</c:v>
                </c:pt>
                <c:pt idx="1430">
                  <c:v>2.3636333333333304</c:v>
                </c:pt>
                <c:pt idx="1431">
                  <c:v>2.3646333333333303</c:v>
                </c:pt>
                <c:pt idx="1432">
                  <c:v>2.36516666666666</c:v>
                </c:pt>
                <c:pt idx="1433">
                  <c:v>2.3656666666666597</c:v>
                </c:pt>
                <c:pt idx="1434">
                  <c:v>2.3662999999999998</c:v>
                </c:pt>
                <c:pt idx="1435">
                  <c:v>2.3666999999999998</c:v>
                </c:pt>
                <c:pt idx="1436">
                  <c:v>2.3677666666666597</c:v>
                </c:pt>
                <c:pt idx="1437">
                  <c:v>2.3683000000000001</c:v>
                </c:pt>
                <c:pt idx="1438">
                  <c:v>2.3690333333333302</c:v>
                </c:pt>
                <c:pt idx="1439">
                  <c:v>2.36933333333333</c:v>
                </c:pt>
                <c:pt idx="1440">
                  <c:v>2.3701666666666599</c:v>
                </c:pt>
                <c:pt idx="1441">
                  <c:v>2.3703333333333303</c:v>
                </c:pt>
                <c:pt idx="1442">
                  <c:v>2.3714</c:v>
                </c:pt>
                <c:pt idx="1443">
                  <c:v>2.3718666666666599</c:v>
                </c:pt>
                <c:pt idx="1444">
                  <c:v>2.37273333333333</c:v>
                </c:pt>
                <c:pt idx="1445">
                  <c:v>2.3734999999999999</c:v>
                </c:pt>
                <c:pt idx="1446">
                  <c:v>2.3738333333333301</c:v>
                </c:pt>
                <c:pt idx="1447">
                  <c:v>2.37483333333333</c:v>
                </c:pt>
                <c:pt idx="1448">
                  <c:v>2.3752</c:v>
                </c:pt>
                <c:pt idx="1449">
                  <c:v>2.3764666666666598</c:v>
                </c:pt>
                <c:pt idx="1450">
                  <c:v>2.3765666666666596</c:v>
                </c:pt>
                <c:pt idx="1451">
                  <c:v>2.3775666666666599</c:v>
                </c:pt>
                <c:pt idx="1452">
                  <c:v>2.3779333333333303</c:v>
                </c:pt>
                <c:pt idx="1453">
                  <c:v>2.37906666666666</c:v>
                </c:pt>
                <c:pt idx="1454">
                  <c:v>2.3796666666666599</c:v>
                </c:pt>
                <c:pt idx="1455">
                  <c:v>2.38073333333333</c:v>
                </c:pt>
                <c:pt idx="1456">
                  <c:v>2.3815333333333299</c:v>
                </c:pt>
                <c:pt idx="1457">
                  <c:v>2.3819666666666599</c:v>
                </c:pt>
                <c:pt idx="1458">
                  <c:v>2.38286666666666</c:v>
                </c:pt>
                <c:pt idx="1459">
                  <c:v>2.383</c:v>
                </c:pt>
                <c:pt idx="1460">
                  <c:v>2.3840333333333303</c:v>
                </c:pt>
                <c:pt idx="1461">
                  <c:v>2.3842666666666599</c:v>
                </c:pt>
                <c:pt idx="1462">
                  <c:v>2.38533333333333</c:v>
                </c:pt>
                <c:pt idx="1463">
                  <c:v>2.3855</c:v>
                </c:pt>
                <c:pt idx="1464">
                  <c:v>2.3864000000000001</c:v>
                </c:pt>
                <c:pt idx="1465">
                  <c:v>2.3867333333333303</c:v>
                </c:pt>
                <c:pt idx="1466">
                  <c:v>2.3875999999999999</c:v>
                </c:pt>
                <c:pt idx="1467">
                  <c:v>2.3878666666666599</c:v>
                </c:pt>
                <c:pt idx="1468">
                  <c:v>2.38873333333333</c:v>
                </c:pt>
                <c:pt idx="1469">
                  <c:v>2.3889</c:v>
                </c:pt>
                <c:pt idx="1470">
                  <c:v>2.39</c:v>
                </c:pt>
                <c:pt idx="1471">
                  <c:v>2.3904333333333301</c:v>
                </c:pt>
                <c:pt idx="1472">
                  <c:v>2.3915000000000002</c:v>
                </c:pt>
                <c:pt idx="1473">
                  <c:v>2.3916333333333299</c:v>
                </c:pt>
                <c:pt idx="1474">
                  <c:v>2.3926333333333303</c:v>
                </c:pt>
                <c:pt idx="1475">
                  <c:v>2.3928666666666598</c:v>
                </c:pt>
                <c:pt idx="1476">
                  <c:v>2.3937666666666599</c:v>
                </c:pt>
                <c:pt idx="1477">
                  <c:v>2.3940666666666597</c:v>
                </c:pt>
                <c:pt idx="1478">
                  <c:v>2.3953333333333302</c:v>
                </c:pt>
                <c:pt idx="1479">
                  <c:v>2.39563333333333</c:v>
                </c:pt>
                <c:pt idx="1480">
                  <c:v>2.3965000000000001</c:v>
                </c:pt>
                <c:pt idx="1481">
                  <c:v>2.3972000000000002</c:v>
                </c:pt>
                <c:pt idx="1482">
                  <c:v>2.3977333333333299</c:v>
                </c:pt>
                <c:pt idx="1483">
                  <c:v>2.3982000000000001</c:v>
                </c:pt>
                <c:pt idx="1484">
                  <c:v>2.39883333333333</c:v>
                </c:pt>
                <c:pt idx="1485">
                  <c:v>2.3995000000000002</c:v>
                </c:pt>
                <c:pt idx="1486">
                  <c:v>2.3998666666666599</c:v>
                </c:pt>
                <c:pt idx="1487">
                  <c:v>2.4007666666666596</c:v>
                </c:pt>
                <c:pt idx="1488">
                  <c:v>2.4011999999999998</c:v>
                </c:pt>
                <c:pt idx="1489">
                  <c:v>2.4020000000000001</c:v>
                </c:pt>
                <c:pt idx="1490">
                  <c:v>2.4023666666666599</c:v>
                </c:pt>
                <c:pt idx="1491">
                  <c:v>2.4035666666666597</c:v>
                </c:pt>
                <c:pt idx="1492">
                  <c:v>2.4036</c:v>
                </c:pt>
                <c:pt idx="1493">
                  <c:v>2.40533333333333</c:v>
                </c:pt>
                <c:pt idx="1494">
                  <c:v>2.4056999999999999</c:v>
                </c:pt>
                <c:pt idx="1495">
                  <c:v>2.4064333333333301</c:v>
                </c:pt>
                <c:pt idx="1496">
                  <c:v>2.40706666666666</c:v>
                </c:pt>
                <c:pt idx="1497">
                  <c:v>2.4077666666666597</c:v>
                </c:pt>
                <c:pt idx="1498">
                  <c:v>2.4090333333333303</c:v>
                </c:pt>
                <c:pt idx="1499">
                  <c:v>2.4096333333333302</c:v>
                </c:pt>
                <c:pt idx="1500">
                  <c:v>2.4101666666666599</c:v>
                </c:pt>
                <c:pt idx="1501">
                  <c:v>2.4109333333333303</c:v>
                </c:pt>
                <c:pt idx="1502">
                  <c:v>2.4111666666666598</c:v>
                </c:pt>
                <c:pt idx="1503">
                  <c:v>2.4121000000000001</c:v>
                </c:pt>
                <c:pt idx="1504">
                  <c:v>2.4127666666666596</c:v>
                </c:pt>
                <c:pt idx="1505">
                  <c:v>2.41313333333333</c:v>
                </c:pt>
                <c:pt idx="1506">
                  <c:v>2.4141666666666599</c:v>
                </c:pt>
                <c:pt idx="1507">
                  <c:v>2.4147666666666598</c:v>
                </c:pt>
                <c:pt idx="1508">
                  <c:v>2.4157666666666597</c:v>
                </c:pt>
                <c:pt idx="1509">
                  <c:v>2.4157999999999999</c:v>
                </c:pt>
                <c:pt idx="1510">
                  <c:v>2.4167999999999998</c:v>
                </c:pt>
                <c:pt idx="1511">
                  <c:v>2.4179666666666599</c:v>
                </c:pt>
                <c:pt idx="1512">
                  <c:v>2.4181333333333304</c:v>
                </c:pt>
                <c:pt idx="1513">
                  <c:v>2.41926666666666</c:v>
                </c:pt>
                <c:pt idx="1514">
                  <c:v>2.4198</c:v>
                </c:pt>
                <c:pt idx="1515">
                  <c:v>2.4205999999999999</c:v>
                </c:pt>
                <c:pt idx="1516">
                  <c:v>2.42136666666666</c:v>
                </c:pt>
                <c:pt idx="1517">
                  <c:v>2.4218333333333302</c:v>
                </c:pt>
                <c:pt idx="1518">
                  <c:v>2.4225666666666599</c:v>
                </c:pt>
                <c:pt idx="1519">
                  <c:v>2.4231333333333303</c:v>
                </c:pt>
                <c:pt idx="1520">
                  <c:v>2.42366666666666</c:v>
                </c:pt>
                <c:pt idx="1521">
                  <c:v>2.4249000000000001</c:v>
                </c:pt>
                <c:pt idx="1522">
                  <c:v>2.4249333333333301</c:v>
                </c:pt>
                <c:pt idx="1523">
                  <c:v>2.4259333333333299</c:v>
                </c:pt>
                <c:pt idx="1524">
                  <c:v>2.4268333333333301</c:v>
                </c:pt>
                <c:pt idx="1525">
                  <c:v>2.4273666666666598</c:v>
                </c:pt>
                <c:pt idx="1526">
                  <c:v>2.4281333333333301</c:v>
                </c:pt>
                <c:pt idx="1527">
                  <c:v>2.4285000000000001</c:v>
                </c:pt>
                <c:pt idx="1528">
                  <c:v>2.4295</c:v>
                </c:pt>
                <c:pt idx="1529">
                  <c:v>2.4296000000000002</c:v>
                </c:pt>
                <c:pt idx="1530">
                  <c:v>2.4307333333333303</c:v>
                </c:pt>
                <c:pt idx="1531">
                  <c:v>2.4308333333333301</c:v>
                </c:pt>
                <c:pt idx="1532">
                  <c:v>2.4323666666666597</c:v>
                </c:pt>
                <c:pt idx="1533">
                  <c:v>2.4329000000000001</c:v>
                </c:pt>
                <c:pt idx="1534">
                  <c:v>2.4338666666666597</c:v>
                </c:pt>
                <c:pt idx="1535">
                  <c:v>2.43396666666666</c:v>
                </c:pt>
                <c:pt idx="1536">
                  <c:v>2.4348999999999998</c:v>
                </c:pt>
                <c:pt idx="1537">
                  <c:v>2.4351333333333303</c:v>
                </c:pt>
                <c:pt idx="1538">
                  <c:v>2.4362666666666599</c:v>
                </c:pt>
                <c:pt idx="1539">
                  <c:v>2.4364666666666599</c:v>
                </c:pt>
                <c:pt idx="1540">
                  <c:v>2.4380000000000002</c:v>
                </c:pt>
                <c:pt idx="1541">
                  <c:v>2.4381666666666599</c:v>
                </c:pt>
                <c:pt idx="1542">
                  <c:v>2.4390666666666596</c:v>
                </c:pt>
                <c:pt idx="1543">
                  <c:v>2.43946666666666</c:v>
                </c:pt>
                <c:pt idx="1544">
                  <c:v>2.4404666666666599</c:v>
                </c:pt>
                <c:pt idx="1545">
                  <c:v>2.4405000000000001</c:v>
                </c:pt>
                <c:pt idx="1546">
                  <c:v>2.4418000000000002</c:v>
                </c:pt>
                <c:pt idx="1547">
                  <c:v>2.44343333333333</c:v>
                </c:pt>
                <c:pt idx="1548">
                  <c:v>2.4435333333333302</c:v>
                </c:pt>
                <c:pt idx="1549">
                  <c:v>2.4444333333333303</c:v>
                </c:pt>
                <c:pt idx="1550">
                  <c:v>2.4445999999999999</c:v>
                </c:pt>
                <c:pt idx="1551">
                  <c:v>2.4454333333333302</c:v>
                </c:pt>
                <c:pt idx="1552">
                  <c:v>2.4461666666666599</c:v>
                </c:pt>
                <c:pt idx="1553">
                  <c:v>2.4471666666666598</c:v>
                </c:pt>
                <c:pt idx="1554">
                  <c:v>2.4475333333333302</c:v>
                </c:pt>
                <c:pt idx="1555">
                  <c:v>2.4483333333333301</c:v>
                </c:pt>
                <c:pt idx="1556">
                  <c:v>2.4494333333333302</c:v>
                </c:pt>
                <c:pt idx="1557">
                  <c:v>2.44976666666666</c:v>
                </c:pt>
                <c:pt idx="1558">
                  <c:v>2.4509333333333303</c:v>
                </c:pt>
                <c:pt idx="1559">
                  <c:v>2.4516</c:v>
                </c:pt>
                <c:pt idx="1560">
                  <c:v>2.4525999999999999</c:v>
                </c:pt>
                <c:pt idx="1561">
                  <c:v>2.4532333333333303</c:v>
                </c:pt>
                <c:pt idx="1562">
                  <c:v>2.4536333333333302</c:v>
                </c:pt>
                <c:pt idx="1563">
                  <c:v>2.4544333333333301</c:v>
                </c:pt>
                <c:pt idx="1564">
                  <c:v>2.4546333333333301</c:v>
                </c:pt>
                <c:pt idx="1565">
                  <c:v>2.45566666666666</c:v>
                </c:pt>
                <c:pt idx="1566">
                  <c:v>2.4557333333333302</c:v>
                </c:pt>
                <c:pt idx="1567">
                  <c:v>2.4569000000000001</c:v>
                </c:pt>
                <c:pt idx="1568">
                  <c:v>2.4573</c:v>
                </c:pt>
                <c:pt idx="1569">
                  <c:v>2.45793333333333</c:v>
                </c:pt>
                <c:pt idx="1570">
                  <c:v>2.4589333333333303</c:v>
                </c:pt>
                <c:pt idx="1571">
                  <c:v>2.4590999999999998</c:v>
                </c:pt>
                <c:pt idx="1572">
                  <c:v>2.4603666666666597</c:v>
                </c:pt>
                <c:pt idx="1573">
                  <c:v>2.4609999999999999</c:v>
                </c:pt>
                <c:pt idx="1574">
                  <c:v>2.4615999999999998</c:v>
                </c:pt>
                <c:pt idx="1575">
                  <c:v>2.4620666666666597</c:v>
                </c:pt>
                <c:pt idx="1576">
                  <c:v>2.4631333333333303</c:v>
                </c:pt>
                <c:pt idx="1577">
                  <c:v>2.4633666666666598</c:v>
                </c:pt>
                <c:pt idx="1578">
                  <c:v>2.4643999999999999</c:v>
                </c:pt>
                <c:pt idx="1579">
                  <c:v>2.4648666666666599</c:v>
                </c:pt>
                <c:pt idx="1580">
                  <c:v>2.4656333333333302</c:v>
                </c:pt>
                <c:pt idx="1581">
                  <c:v>2.4665333333333304</c:v>
                </c:pt>
                <c:pt idx="1582">
                  <c:v>2.4669333333333303</c:v>
                </c:pt>
                <c:pt idx="1583">
                  <c:v>2.4681333333333302</c:v>
                </c:pt>
                <c:pt idx="1584">
                  <c:v>2.4693999999999998</c:v>
                </c:pt>
                <c:pt idx="1585">
                  <c:v>2.4706333333333301</c:v>
                </c:pt>
                <c:pt idx="1586">
                  <c:v>2.4706666666666597</c:v>
                </c:pt>
                <c:pt idx="1587">
                  <c:v>2.4716999999999998</c:v>
                </c:pt>
                <c:pt idx="1588">
                  <c:v>2.4719000000000002</c:v>
                </c:pt>
                <c:pt idx="1589">
                  <c:v>2.4731333333333301</c:v>
                </c:pt>
                <c:pt idx="1590">
                  <c:v>2.4744000000000002</c:v>
                </c:pt>
                <c:pt idx="1591">
                  <c:v>2.4746333333333301</c:v>
                </c:pt>
                <c:pt idx="1592">
                  <c:v>2.47563333333333</c:v>
                </c:pt>
                <c:pt idx="1593">
                  <c:v>2.4768666666666599</c:v>
                </c:pt>
                <c:pt idx="1594">
                  <c:v>2.4769000000000001</c:v>
                </c:pt>
                <c:pt idx="1595">
                  <c:v>2.47813333333333</c:v>
                </c:pt>
                <c:pt idx="1596">
                  <c:v>2.47816666666666</c:v>
                </c:pt>
                <c:pt idx="1597">
                  <c:v>2.4794</c:v>
                </c:pt>
                <c:pt idx="1598">
                  <c:v>2.4806333333333304</c:v>
                </c:pt>
                <c:pt idx="1599">
                  <c:v>2.48173333333333</c:v>
                </c:pt>
                <c:pt idx="1600">
                  <c:v>2.48216666666666</c:v>
                </c:pt>
                <c:pt idx="1601">
                  <c:v>2.4831333333333303</c:v>
                </c:pt>
                <c:pt idx="1602">
                  <c:v>2.4833666666666598</c:v>
                </c:pt>
                <c:pt idx="1603">
                  <c:v>2.4845333333333302</c:v>
                </c:pt>
                <c:pt idx="1604">
                  <c:v>2.4845999999999999</c:v>
                </c:pt>
                <c:pt idx="1605">
                  <c:v>2.48553333333333</c:v>
                </c:pt>
                <c:pt idx="1606">
                  <c:v>2.4856333333333303</c:v>
                </c:pt>
                <c:pt idx="1607">
                  <c:v>2.4869333333333303</c:v>
                </c:pt>
                <c:pt idx="1608">
                  <c:v>2.4869666666666599</c:v>
                </c:pt>
                <c:pt idx="1609">
                  <c:v>2.4881333333333302</c:v>
                </c:pt>
                <c:pt idx="1610">
                  <c:v>2.48823333333333</c:v>
                </c:pt>
                <c:pt idx="1611">
                  <c:v>2.4892333333333303</c:v>
                </c:pt>
                <c:pt idx="1612">
                  <c:v>2.4896333333333303</c:v>
                </c:pt>
                <c:pt idx="1613">
                  <c:v>2.4909666666666599</c:v>
                </c:pt>
                <c:pt idx="1614">
                  <c:v>2.4910333333333301</c:v>
                </c:pt>
                <c:pt idx="1615">
                  <c:v>2.4921333333333302</c:v>
                </c:pt>
                <c:pt idx="1616">
                  <c:v>2.4925333333333302</c:v>
                </c:pt>
                <c:pt idx="1617">
                  <c:v>2.4936666666666598</c:v>
                </c:pt>
                <c:pt idx="1618">
                  <c:v>2.49416666666666</c:v>
                </c:pt>
                <c:pt idx="1619">
                  <c:v>2.4954000000000001</c:v>
                </c:pt>
                <c:pt idx="1620">
                  <c:v>2.4954666666666596</c:v>
                </c:pt>
                <c:pt idx="1621">
                  <c:v>2.4969666666666597</c:v>
                </c:pt>
                <c:pt idx="1622">
                  <c:v>2.4971000000000001</c:v>
                </c:pt>
                <c:pt idx="1623">
                  <c:v>2.49813333333333</c:v>
                </c:pt>
                <c:pt idx="1624">
                  <c:v>2.49816666666666</c:v>
                </c:pt>
                <c:pt idx="1625">
                  <c:v>2.4993666666666599</c:v>
                </c:pt>
                <c:pt idx="1626">
                  <c:v>2.4994999999999998</c:v>
                </c:pt>
                <c:pt idx="1627">
                  <c:v>2.5004</c:v>
                </c:pt>
                <c:pt idx="1628">
                  <c:v>2.5014666666666598</c:v>
                </c:pt>
                <c:pt idx="1629">
                  <c:v>2.5018666666666598</c:v>
                </c:pt>
                <c:pt idx="1630">
                  <c:v>2.5031333333333303</c:v>
                </c:pt>
                <c:pt idx="1631">
                  <c:v>2.5035333333333303</c:v>
                </c:pt>
                <c:pt idx="1632">
                  <c:v>2.5043666666666597</c:v>
                </c:pt>
                <c:pt idx="1633">
                  <c:v>2.5055333333333301</c:v>
                </c:pt>
                <c:pt idx="1634">
                  <c:v>2.5055999999999998</c:v>
                </c:pt>
                <c:pt idx="1635">
                  <c:v>2.5066666666666597</c:v>
                </c:pt>
                <c:pt idx="1636">
                  <c:v>2.5070666666666597</c:v>
                </c:pt>
                <c:pt idx="1637">
                  <c:v>2.5079333333333302</c:v>
                </c:pt>
                <c:pt idx="1638">
                  <c:v>2.50843333333333</c:v>
                </c:pt>
                <c:pt idx="1639">
                  <c:v>2.5095333333333301</c:v>
                </c:pt>
                <c:pt idx="1640">
                  <c:v>2.5099999999999998</c:v>
                </c:pt>
                <c:pt idx="1641">
                  <c:v>2.5111666666666599</c:v>
                </c:pt>
                <c:pt idx="1642">
                  <c:v>2.5112999999999999</c:v>
                </c:pt>
                <c:pt idx="1643">
                  <c:v>2.5123333333333302</c:v>
                </c:pt>
                <c:pt idx="1644">
                  <c:v>2.5125000000000002</c:v>
                </c:pt>
                <c:pt idx="1645">
                  <c:v>2.5142666666666598</c:v>
                </c:pt>
                <c:pt idx="1646">
                  <c:v>2.51436666666666</c:v>
                </c:pt>
                <c:pt idx="1647">
                  <c:v>2.5154666666666596</c:v>
                </c:pt>
                <c:pt idx="1648">
                  <c:v>2.51626666666666</c:v>
                </c:pt>
                <c:pt idx="1649">
                  <c:v>2.5165000000000002</c:v>
                </c:pt>
                <c:pt idx="1650">
                  <c:v>2.5173000000000001</c:v>
                </c:pt>
                <c:pt idx="1651">
                  <c:v>2.5182333333333302</c:v>
                </c:pt>
                <c:pt idx="1652">
                  <c:v>2.5184333333333302</c:v>
                </c:pt>
                <c:pt idx="1653">
                  <c:v>2.5198999999999998</c:v>
                </c:pt>
                <c:pt idx="1654">
                  <c:v>2.52006666666666</c:v>
                </c:pt>
                <c:pt idx="1655">
                  <c:v>2.5211333333333301</c:v>
                </c:pt>
                <c:pt idx="1656">
                  <c:v>2.5213999999999999</c:v>
                </c:pt>
                <c:pt idx="1657">
                  <c:v>2.5222333333333302</c:v>
                </c:pt>
                <c:pt idx="1658">
                  <c:v>2.5233333333333303</c:v>
                </c:pt>
                <c:pt idx="1659">
                  <c:v>2.5235333333333303</c:v>
                </c:pt>
                <c:pt idx="1660">
                  <c:v>2.5243666666666598</c:v>
                </c:pt>
                <c:pt idx="1661">
                  <c:v>2.5246</c:v>
                </c:pt>
                <c:pt idx="1662">
                  <c:v>2.5254333333333303</c:v>
                </c:pt>
                <c:pt idx="1663">
                  <c:v>2.5257999999999998</c:v>
                </c:pt>
                <c:pt idx="1664">
                  <c:v>2.52653333333333</c:v>
                </c:pt>
                <c:pt idx="1665">
                  <c:v>2.5272999999999999</c:v>
                </c:pt>
                <c:pt idx="1666">
                  <c:v>2.5277333333333303</c:v>
                </c:pt>
                <c:pt idx="1667">
                  <c:v>2.5283333333333302</c:v>
                </c:pt>
                <c:pt idx="1668">
                  <c:v>2.5289666666666597</c:v>
                </c:pt>
                <c:pt idx="1669">
                  <c:v>2.5295666666666596</c:v>
                </c:pt>
                <c:pt idx="1670">
                  <c:v>2.5301</c:v>
                </c:pt>
                <c:pt idx="1671">
                  <c:v>2.5311666666666599</c:v>
                </c:pt>
                <c:pt idx="1672">
                  <c:v>2.5317333333333303</c:v>
                </c:pt>
                <c:pt idx="1673">
                  <c:v>2.5323666666666598</c:v>
                </c:pt>
                <c:pt idx="1674">
                  <c:v>2.5335000000000001</c:v>
                </c:pt>
                <c:pt idx="1675">
                  <c:v>2.5337333333333301</c:v>
                </c:pt>
                <c:pt idx="1676">
                  <c:v>2.53473333333333</c:v>
                </c:pt>
                <c:pt idx="1677">
                  <c:v>2.5354333333333301</c:v>
                </c:pt>
                <c:pt idx="1678">
                  <c:v>2.5358666666666601</c:v>
                </c:pt>
                <c:pt idx="1679">
                  <c:v>2.5369999999999999</c:v>
                </c:pt>
                <c:pt idx="1680">
                  <c:v>2.5377000000000001</c:v>
                </c:pt>
                <c:pt idx="1681">
                  <c:v>2.53853333333333</c:v>
                </c:pt>
                <c:pt idx="1682">
                  <c:v>2.5393333333333303</c:v>
                </c:pt>
                <c:pt idx="1683">
                  <c:v>2.5397333333333303</c:v>
                </c:pt>
                <c:pt idx="1684">
                  <c:v>2.5406</c:v>
                </c:pt>
                <c:pt idx="1685">
                  <c:v>2.5411999999999999</c:v>
                </c:pt>
                <c:pt idx="1686">
                  <c:v>2.5418333333333303</c:v>
                </c:pt>
                <c:pt idx="1687">
                  <c:v>2.54276666666666</c:v>
                </c:pt>
                <c:pt idx="1688">
                  <c:v>2.5430999999999999</c:v>
                </c:pt>
                <c:pt idx="1689">
                  <c:v>2.5438333333333301</c:v>
                </c:pt>
                <c:pt idx="1690">
                  <c:v>2.5448666666666599</c:v>
                </c:pt>
                <c:pt idx="1691">
                  <c:v>2.5460333333333303</c:v>
                </c:pt>
                <c:pt idx="1692">
                  <c:v>2.5468333333333302</c:v>
                </c:pt>
                <c:pt idx="1693">
                  <c:v>2.5476666666666596</c:v>
                </c:pt>
                <c:pt idx="1694">
                  <c:v>2.5480999999999998</c:v>
                </c:pt>
                <c:pt idx="1695">
                  <c:v>2.5487333333333302</c:v>
                </c:pt>
                <c:pt idx="1696">
                  <c:v>2.5493666666666597</c:v>
                </c:pt>
                <c:pt idx="1697">
                  <c:v>2.55036666666666</c:v>
                </c:pt>
                <c:pt idx="1698">
                  <c:v>2.5510999999999999</c:v>
                </c:pt>
                <c:pt idx="1699">
                  <c:v>2.5519333333333303</c:v>
                </c:pt>
                <c:pt idx="1700">
                  <c:v>2.5530666666666599</c:v>
                </c:pt>
                <c:pt idx="1701">
                  <c:v>2.5538333333333303</c:v>
                </c:pt>
                <c:pt idx="1702">
                  <c:v>2.5548333333333302</c:v>
                </c:pt>
                <c:pt idx="1703">
                  <c:v>2.5552999999999999</c:v>
                </c:pt>
              </c:numCache>
            </c:numRef>
          </c:xVal>
          <c:yVal>
            <c:numRef>
              <c:f>Envelope!$C$318:$C$2021</c:f>
              <c:numCache>
                <c:formatCode>General</c:formatCode>
                <c:ptCount val="1704"/>
                <c:pt idx="1">
                  <c:v>1.77481842041015</c:v>
                </c:pt>
                <c:pt idx="2">
                  <c:v>1.21311950683593</c:v>
                </c:pt>
                <c:pt idx="4">
                  <c:v>1.74662780761718</c:v>
                </c:pt>
                <c:pt idx="6">
                  <c:v>1.47182464599609</c:v>
                </c:pt>
                <c:pt idx="8">
                  <c:v>0.61458587646484297</c:v>
                </c:pt>
                <c:pt idx="10">
                  <c:v>1.71160888671875</c:v>
                </c:pt>
                <c:pt idx="12">
                  <c:v>1.7428741455078101</c:v>
                </c:pt>
                <c:pt idx="14">
                  <c:v>1.4627990722656199</c:v>
                </c:pt>
                <c:pt idx="17">
                  <c:v>1.3735656738281199</c:v>
                </c:pt>
                <c:pt idx="19">
                  <c:v>1.8252258300781199</c:v>
                </c:pt>
                <c:pt idx="20">
                  <c:v>1.3683166503906199</c:v>
                </c:pt>
                <c:pt idx="22">
                  <c:v>1.5148010253906199</c:v>
                </c:pt>
                <c:pt idx="24">
                  <c:v>1.76115417480468</c:v>
                </c:pt>
                <c:pt idx="26">
                  <c:v>1.7994384765625</c:v>
                </c:pt>
                <c:pt idx="28">
                  <c:v>2.1300735473632799</c:v>
                </c:pt>
                <c:pt idx="30">
                  <c:v>2.7505722045898402</c:v>
                </c:pt>
                <c:pt idx="31">
                  <c:v>0.72613525390625</c:v>
                </c:pt>
                <c:pt idx="33">
                  <c:v>1.5840377807617101</c:v>
                </c:pt>
                <c:pt idx="35">
                  <c:v>1.3053283691406199</c:v>
                </c:pt>
                <c:pt idx="37">
                  <c:v>1.4516143798828101</c:v>
                </c:pt>
                <c:pt idx="39">
                  <c:v>1.33950042724609</c:v>
                </c:pt>
                <c:pt idx="41">
                  <c:v>1.72613525390625</c:v>
                </c:pt>
                <c:pt idx="43">
                  <c:v>1.7480773925781199</c:v>
                </c:pt>
                <c:pt idx="45">
                  <c:v>1.4264831542968699</c:v>
                </c:pt>
                <c:pt idx="47">
                  <c:v>2.4660415649414</c:v>
                </c:pt>
                <c:pt idx="50">
                  <c:v>1.5697021484375</c:v>
                </c:pt>
                <c:pt idx="52">
                  <c:v>1.3161315917968699</c:v>
                </c:pt>
                <c:pt idx="54">
                  <c:v>1.70408630371093</c:v>
                </c:pt>
                <c:pt idx="56">
                  <c:v>1.0027160644531199</c:v>
                </c:pt>
                <c:pt idx="58">
                  <c:v>2.08403015136718</c:v>
                </c:pt>
                <c:pt idx="61">
                  <c:v>1.8482818603515601</c:v>
                </c:pt>
                <c:pt idx="63">
                  <c:v>0.95509338378906194</c:v>
                </c:pt>
                <c:pt idx="65">
                  <c:v>1.11757659912109</c:v>
                </c:pt>
                <c:pt idx="67">
                  <c:v>1.7519073486328101</c:v>
                </c:pt>
                <c:pt idx="69">
                  <c:v>1.63890075683593</c:v>
                </c:pt>
                <c:pt idx="72">
                  <c:v>1.6676712036132799</c:v>
                </c:pt>
                <c:pt idx="74">
                  <c:v>1.313232421875</c:v>
                </c:pt>
                <c:pt idx="76">
                  <c:v>1.4953689575195299</c:v>
                </c:pt>
                <c:pt idx="77">
                  <c:v>1.6730651855468699</c:v>
                </c:pt>
                <c:pt idx="79">
                  <c:v>2.0703048706054599</c:v>
                </c:pt>
                <c:pt idx="82">
                  <c:v>1.06362152099609</c:v>
                </c:pt>
                <c:pt idx="84">
                  <c:v>1.22933197021484</c:v>
                </c:pt>
                <c:pt idx="86">
                  <c:v>1.4720153808593699</c:v>
                </c:pt>
                <c:pt idx="87">
                  <c:v>2.1109695434570299</c:v>
                </c:pt>
                <c:pt idx="88">
                  <c:v>1.6733093261718699</c:v>
                </c:pt>
                <c:pt idx="90">
                  <c:v>1.29000091552734</c:v>
                </c:pt>
                <c:pt idx="92">
                  <c:v>0.96692657470703103</c:v>
                </c:pt>
                <c:pt idx="94">
                  <c:v>1.9534225463867101</c:v>
                </c:pt>
                <c:pt idx="96">
                  <c:v>1.5496749877929601</c:v>
                </c:pt>
                <c:pt idx="97">
                  <c:v>2.2698059082031201</c:v>
                </c:pt>
                <c:pt idx="98">
                  <c:v>1.94622802734375</c:v>
                </c:pt>
                <c:pt idx="100">
                  <c:v>1.75895690917968</c:v>
                </c:pt>
                <c:pt idx="102">
                  <c:v>1.63787841796875</c:v>
                </c:pt>
                <c:pt idx="104">
                  <c:v>0.9520263671875</c:v>
                </c:pt>
                <c:pt idx="105">
                  <c:v>2.7231674194335902</c:v>
                </c:pt>
                <c:pt idx="108">
                  <c:v>2.1369247436523402</c:v>
                </c:pt>
                <c:pt idx="109">
                  <c:v>1.39714050292968</c:v>
                </c:pt>
                <c:pt idx="111">
                  <c:v>1.5331497192382799</c:v>
                </c:pt>
                <c:pt idx="113">
                  <c:v>1.34135437011718</c:v>
                </c:pt>
                <c:pt idx="114">
                  <c:v>1.0425567626953101</c:v>
                </c:pt>
                <c:pt idx="116">
                  <c:v>1.52592468261718</c:v>
                </c:pt>
                <c:pt idx="118">
                  <c:v>1.57180023193359</c:v>
                </c:pt>
                <c:pt idx="120">
                  <c:v>2.3021392822265598</c:v>
                </c:pt>
                <c:pt idx="123">
                  <c:v>1.65731048583984</c:v>
                </c:pt>
                <c:pt idx="125">
                  <c:v>1.8093338012695299</c:v>
                </c:pt>
                <c:pt idx="127">
                  <c:v>1.6313018798828101</c:v>
                </c:pt>
                <c:pt idx="129">
                  <c:v>1.77083587646484</c:v>
                </c:pt>
                <c:pt idx="131">
                  <c:v>1.1947174072265601</c:v>
                </c:pt>
                <c:pt idx="133">
                  <c:v>2.9828796386718701</c:v>
                </c:pt>
                <c:pt idx="135">
                  <c:v>2.0054931640625</c:v>
                </c:pt>
                <c:pt idx="137">
                  <c:v>2.0847854614257799</c:v>
                </c:pt>
                <c:pt idx="139">
                  <c:v>2.1567153930664</c:v>
                </c:pt>
                <c:pt idx="142">
                  <c:v>1.41680908203125</c:v>
                </c:pt>
                <c:pt idx="144">
                  <c:v>1.9608688354492101</c:v>
                </c:pt>
                <c:pt idx="146">
                  <c:v>1.62235260009765</c:v>
                </c:pt>
                <c:pt idx="149">
                  <c:v>2.0958786010742099</c:v>
                </c:pt>
                <c:pt idx="150">
                  <c:v>1.4549636840820299</c:v>
                </c:pt>
                <c:pt idx="152">
                  <c:v>1.5465621948242101</c:v>
                </c:pt>
                <c:pt idx="154">
                  <c:v>0.58846282958984297</c:v>
                </c:pt>
                <c:pt idx="156">
                  <c:v>2.49267578125</c:v>
                </c:pt>
                <c:pt idx="157">
                  <c:v>2.3754959106445299</c:v>
                </c:pt>
                <c:pt idx="159">
                  <c:v>3.1467514038085902</c:v>
                </c:pt>
                <c:pt idx="161">
                  <c:v>1.8740921020507799</c:v>
                </c:pt>
                <c:pt idx="163">
                  <c:v>1.66290283203125</c:v>
                </c:pt>
                <c:pt idx="164">
                  <c:v>2.0795364379882799</c:v>
                </c:pt>
                <c:pt idx="166">
                  <c:v>1.29302978515625</c:v>
                </c:pt>
                <c:pt idx="168">
                  <c:v>-7.18994140625E-2</c:v>
                </c:pt>
                <c:pt idx="170">
                  <c:v>2.98893737792968</c:v>
                </c:pt>
                <c:pt idx="171">
                  <c:v>2.2120895385742099</c:v>
                </c:pt>
                <c:pt idx="172">
                  <c:v>1.5639419555664</c:v>
                </c:pt>
                <c:pt idx="174">
                  <c:v>2.6166000366210902</c:v>
                </c:pt>
                <c:pt idx="175">
                  <c:v>2.1408004760742099</c:v>
                </c:pt>
                <c:pt idx="178">
                  <c:v>1.2394714355468699</c:v>
                </c:pt>
                <c:pt idx="179">
                  <c:v>2.5559234619140598</c:v>
                </c:pt>
                <c:pt idx="181">
                  <c:v>1.7905578613281199</c:v>
                </c:pt>
                <c:pt idx="182">
                  <c:v>1.44618988037109</c:v>
                </c:pt>
                <c:pt idx="183">
                  <c:v>2.3652648925781201</c:v>
                </c:pt>
                <c:pt idx="184">
                  <c:v>1.3054275512695299</c:v>
                </c:pt>
                <c:pt idx="185">
                  <c:v>2.2168655395507799</c:v>
                </c:pt>
                <c:pt idx="186">
                  <c:v>1.27940368652343</c:v>
                </c:pt>
                <c:pt idx="189">
                  <c:v>1.9707946777343699</c:v>
                </c:pt>
                <c:pt idx="191">
                  <c:v>1.7398223876953101</c:v>
                </c:pt>
                <c:pt idx="193">
                  <c:v>2.0414123535156201</c:v>
                </c:pt>
                <c:pt idx="194">
                  <c:v>2.3452301025390598</c:v>
                </c:pt>
                <c:pt idx="195">
                  <c:v>2.7401199340820299</c:v>
                </c:pt>
                <c:pt idx="196">
                  <c:v>3.7457580566406201</c:v>
                </c:pt>
                <c:pt idx="198">
                  <c:v>1.4363784790039</c:v>
                </c:pt>
                <c:pt idx="200">
                  <c:v>2.15020751953125</c:v>
                </c:pt>
                <c:pt idx="202">
                  <c:v>1.34171295166015</c:v>
                </c:pt>
                <c:pt idx="204">
                  <c:v>0.62123107910156194</c:v>
                </c:pt>
                <c:pt idx="205">
                  <c:v>2.3847198486328098</c:v>
                </c:pt>
                <c:pt idx="207">
                  <c:v>2.6001663208007799</c:v>
                </c:pt>
                <c:pt idx="209">
                  <c:v>2.5621871948242099</c:v>
                </c:pt>
                <c:pt idx="211">
                  <c:v>2.393798828125</c:v>
                </c:pt>
                <c:pt idx="212">
                  <c:v>1.5444259643554601</c:v>
                </c:pt>
                <c:pt idx="213">
                  <c:v>3.4000015258789</c:v>
                </c:pt>
                <c:pt idx="214">
                  <c:v>1.76676940917968</c:v>
                </c:pt>
                <c:pt idx="216">
                  <c:v>3.8163986206054599</c:v>
                </c:pt>
                <c:pt idx="217">
                  <c:v>2.61253356933593</c:v>
                </c:pt>
                <c:pt idx="219">
                  <c:v>2.13102722167968</c:v>
                </c:pt>
                <c:pt idx="220">
                  <c:v>3.8413848876953098</c:v>
                </c:pt>
                <c:pt idx="221">
                  <c:v>2.6191635131835902</c:v>
                </c:pt>
                <c:pt idx="223">
                  <c:v>3.8785324096679599</c:v>
                </c:pt>
                <c:pt idx="225">
                  <c:v>2.8764266967773402</c:v>
                </c:pt>
                <c:pt idx="226">
                  <c:v>1.5657958984375</c:v>
                </c:pt>
                <c:pt idx="228">
                  <c:v>3.3351593017578098</c:v>
                </c:pt>
                <c:pt idx="229">
                  <c:v>2.3901901245117099</c:v>
                </c:pt>
                <c:pt idx="230">
                  <c:v>2.8715591430664</c:v>
                </c:pt>
                <c:pt idx="231">
                  <c:v>3.08721923828125</c:v>
                </c:pt>
                <c:pt idx="233">
                  <c:v>3.0307693481445299</c:v>
                </c:pt>
                <c:pt idx="234">
                  <c:v>2.9166488647460902</c:v>
                </c:pt>
                <c:pt idx="235">
                  <c:v>1.94981384277343</c:v>
                </c:pt>
                <c:pt idx="236">
                  <c:v>2.0745315551757799</c:v>
                </c:pt>
                <c:pt idx="237">
                  <c:v>2.0466613769531201</c:v>
                </c:pt>
                <c:pt idx="238">
                  <c:v>2.2298889160156201</c:v>
                </c:pt>
                <c:pt idx="240">
                  <c:v>1.91458892822265</c:v>
                </c:pt>
                <c:pt idx="241">
                  <c:v>1.8205871582031199</c:v>
                </c:pt>
                <c:pt idx="242">
                  <c:v>4.0105819702148402</c:v>
                </c:pt>
                <c:pt idx="244">
                  <c:v>2.84765625</c:v>
                </c:pt>
                <c:pt idx="246">
                  <c:v>2.50346374511718</c:v>
                </c:pt>
                <c:pt idx="247">
                  <c:v>3.7579040527343701</c:v>
                </c:pt>
                <c:pt idx="248">
                  <c:v>4.2965545654296804</c:v>
                </c:pt>
                <c:pt idx="249">
                  <c:v>2.7549819946289</c:v>
                </c:pt>
                <c:pt idx="250">
                  <c:v>3.9516067504882799</c:v>
                </c:pt>
                <c:pt idx="251">
                  <c:v>2.9313583374023402</c:v>
                </c:pt>
                <c:pt idx="252">
                  <c:v>4.3218307495117099</c:v>
                </c:pt>
                <c:pt idx="253">
                  <c:v>3.5633163452148402</c:v>
                </c:pt>
                <c:pt idx="254">
                  <c:v>4.5756530761718697</c:v>
                </c:pt>
                <c:pt idx="255">
                  <c:v>4.07666015625</c:v>
                </c:pt>
                <c:pt idx="256">
                  <c:v>4.632568359375</c:v>
                </c:pt>
                <c:pt idx="257">
                  <c:v>5.2003936767578098</c:v>
                </c:pt>
                <c:pt idx="258">
                  <c:v>4.0048294067382804</c:v>
                </c:pt>
                <c:pt idx="259">
                  <c:v>5.8811950683593697</c:v>
                </c:pt>
                <c:pt idx="260">
                  <c:v>2.7473220825195299</c:v>
                </c:pt>
                <c:pt idx="261">
                  <c:v>3.7651062011718701</c:v>
                </c:pt>
                <c:pt idx="262">
                  <c:v>5.4229736328125</c:v>
                </c:pt>
                <c:pt idx="263">
                  <c:v>3.9503173828125</c:v>
                </c:pt>
                <c:pt idx="264">
                  <c:v>3.8515625</c:v>
                </c:pt>
                <c:pt idx="265">
                  <c:v>4.1077499389648402</c:v>
                </c:pt>
                <c:pt idx="266">
                  <c:v>5.5190353393554599</c:v>
                </c:pt>
                <c:pt idx="267">
                  <c:v>5.9995346069335902</c:v>
                </c:pt>
                <c:pt idx="268">
                  <c:v>5.3450546264648402</c:v>
                </c:pt>
                <c:pt idx="269">
                  <c:v>6.9517288208007804</c:v>
                </c:pt>
                <c:pt idx="270">
                  <c:v>3.4888916015625</c:v>
                </c:pt>
                <c:pt idx="271">
                  <c:v>6.0533905029296804</c:v>
                </c:pt>
                <c:pt idx="272">
                  <c:v>4.6726303100585902</c:v>
                </c:pt>
                <c:pt idx="274">
                  <c:v>5.5799484252929599</c:v>
                </c:pt>
                <c:pt idx="276">
                  <c:v>5.4393081665039</c:v>
                </c:pt>
                <c:pt idx="277">
                  <c:v>5.6259994506835902</c:v>
                </c:pt>
                <c:pt idx="278">
                  <c:v>4.6078948974609304</c:v>
                </c:pt>
                <c:pt idx="279">
                  <c:v>7.1420211791992099</c:v>
                </c:pt>
                <c:pt idx="280">
                  <c:v>5.0927276611328098</c:v>
                </c:pt>
                <c:pt idx="281">
                  <c:v>6.3572235107421804</c:v>
                </c:pt>
                <c:pt idx="282">
                  <c:v>6.11917877197265</c:v>
                </c:pt>
                <c:pt idx="283">
                  <c:v>6.1478958129882804</c:v>
                </c:pt>
                <c:pt idx="284">
                  <c:v>5.60015869140625</c:v>
                </c:pt>
                <c:pt idx="286">
                  <c:v>6.4768142700195304</c:v>
                </c:pt>
                <c:pt idx="287">
                  <c:v>6.3757629394531197</c:v>
                </c:pt>
                <c:pt idx="288">
                  <c:v>6.8706970214843697</c:v>
                </c:pt>
                <c:pt idx="289">
                  <c:v>6.6758270263671804</c:v>
                </c:pt>
                <c:pt idx="290">
                  <c:v>7.0574264526367099</c:v>
                </c:pt>
                <c:pt idx="291">
                  <c:v>6.5937347412109304</c:v>
                </c:pt>
                <c:pt idx="292">
                  <c:v>6.9265594482421804</c:v>
                </c:pt>
                <c:pt idx="294">
                  <c:v>8.2466735839843697</c:v>
                </c:pt>
                <c:pt idx="296">
                  <c:v>6.6424560546875</c:v>
                </c:pt>
                <c:pt idx="297">
                  <c:v>7.8117828369140598</c:v>
                </c:pt>
                <c:pt idx="298">
                  <c:v>7.8438339233398402</c:v>
                </c:pt>
                <c:pt idx="299">
                  <c:v>8.2908706665038991</c:v>
                </c:pt>
                <c:pt idx="300">
                  <c:v>8.5007400512695295</c:v>
                </c:pt>
                <c:pt idx="301">
                  <c:v>8.7438430786132795</c:v>
                </c:pt>
                <c:pt idx="303">
                  <c:v>8.0036926269531197</c:v>
                </c:pt>
                <c:pt idx="304">
                  <c:v>9.6500015258788991</c:v>
                </c:pt>
                <c:pt idx="305">
                  <c:v>9.13470458984375</c:v>
                </c:pt>
                <c:pt idx="306">
                  <c:v>10.0530090332031</c:v>
                </c:pt>
                <c:pt idx="307">
                  <c:v>9.6568756103515607</c:v>
                </c:pt>
                <c:pt idx="308">
                  <c:v>8.90142822265625</c:v>
                </c:pt>
                <c:pt idx="309">
                  <c:v>10.265625</c:v>
                </c:pt>
                <c:pt idx="310">
                  <c:v>9.3565979003906197</c:v>
                </c:pt>
                <c:pt idx="312">
                  <c:v>10.612678527831999</c:v>
                </c:pt>
                <c:pt idx="313">
                  <c:v>10.276176452636699</c:v>
                </c:pt>
                <c:pt idx="314">
                  <c:v>12.4923858642578</c:v>
                </c:pt>
                <c:pt idx="315">
                  <c:v>10.328132629394499</c:v>
                </c:pt>
                <c:pt idx="316">
                  <c:v>11.604774475097599</c:v>
                </c:pt>
                <c:pt idx="317">
                  <c:v>11.2233581542968</c:v>
                </c:pt>
                <c:pt idx="318">
                  <c:v>11.3185501098632</c:v>
                </c:pt>
                <c:pt idx="319">
                  <c:v>12.243888854980399</c:v>
                </c:pt>
                <c:pt idx="320">
                  <c:v>12.3479461669921</c:v>
                </c:pt>
                <c:pt idx="321">
                  <c:v>12.251701354980399</c:v>
                </c:pt>
                <c:pt idx="323">
                  <c:v>13.6742706298828</c:v>
                </c:pt>
                <c:pt idx="325">
                  <c:v>13.542289733886699</c:v>
                </c:pt>
                <c:pt idx="326">
                  <c:v>14.1232376098632</c:v>
                </c:pt>
                <c:pt idx="327">
                  <c:v>14.4060745239257</c:v>
                </c:pt>
                <c:pt idx="328">
                  <c:v>15.201713562011699</c:v>
                </c:pt>
                <c:pt idx="329">
                  <c:v>15.1169662475585</c:v>
                </c:pt>
                <c:pt idx="330">
                  <c:v>17.007667541503899</c:v>
                </c:pt>
                <c:pt idx="331">
                  <c:v>16.421035766601499</c:v>
                </c:pt>
                <c:pt idx="332">
                  <c:v>15.695640563964799</c:v>
                </c:pt>
                <c:pt idx="333">
                  <c:v>17.2145462036132</c:v>
                </c:pt>
                <c:pt idx="334">
                  <c:v>16.570541381835898</c:v>
                </c:pt>
                <c:pt idx="336">
                  <c:v>19.091194152831999</c:v>
                </c:pt>
                <c:pt idx="337">
                  <c:v>19.466972351074201</c:v>
                </c:pt>
                <c:pt idx="338">
                  <c:v>19.911872863769499</c:v>
                </c:pt>
                <c:pt idx="339">
                  <c:v>19.793678283691399</c:v>
                </c:pt>
                <c:pt idx="341">
                  <c:v>20.900550842285099</c:v>
                </c:pt>
                <c:pt idx="342">
                  <c:v>20.886375427246001</c:v>
                </c:pt>
                <c:pt idx="344">
                  <c:v>22.815963745117099</c:v>
                </c:pt>
                <c:pt idx="345">
                  <c:v>23.602714538574201</c:v>
                </c:pt>
                <c:pt idx="346">
                  <c:v>24.963638305663999</c:v>
                </c:pt>
                <c:pt idx="347">
                  <c:v>26.671798706054599</c:v>
                </c:pt>
                <c:pt idx="348">
                  <c:v>27.542228698730401</c:v>
                </c:pt>
                <c:pt idx="349">
                  <c:v>29.547142028808501</c:v>
                </c:pt>
                <c:pt idx="350">
                  <c:v>31.931594848632798</c:v>
                </c:pt>
                <c:pt idx="351">
                  <c:v>35.142166137695298</c:v>
                </c:pt>
                <c:pt idx="352">
                  <c:v>41.208465576171797</c:v>
                </c:pt>
                <c:pt idx="353">
                  <c:v>64.810585021972599</c:v>
                </c:pt>
                <c:pt idx="354">
                  <c:v>39.734035491943303</c:v>
                </c:pt>
                <c:pt idx="355">
                  <c:v>35.591842651367102</c:v>
                </c:pt>
                <c:pt idx="356">
                  <c:v>32.228218078613203</c:v>
                </c:pt>
                <c:pt idx="357">
                  <c:v>30.178482055663999</c:v>
                </c:pt>
                <c:pt idx="358">
                  <c:v>27.0282287597656</c:v>
                </c:pt>
                <c:pt idx="360">
                  <c:v>27.042472839355401</c:v>
                </c:pt>
                <c:pt idx="361">
                  <c:v>23.863815307617099</c:v>
                </c:pt>
                <c:pt idx="362">
                  <c:v>24.191307067871001</c:v>
                </c:pt>
                <c:pt idx="363">
                  <c:v>20.822265625</c:v>
                </c:pt>
                <c:pt idx="364">
                  <c:v>22.1452102661132</c:v>
                </c:pt>
                <c:pt idx="365">
                  <c:v>20.0455627441406</c:v>
                </c:pt>
                <c:pt idx="366">
                  <c:v>21.107032775878899</c:v>
                </c:pt>
                <c:pt idx="367">
                  <c:v>19.451553344726499</c:v>
                </c:pt>
                <c:pt idx="368">
                  <c:v>18.959495544433501</c:v>
                </c:pt>
                <c:pt idx="369">
                  <c:v>18.487266540527301</c:v>
                </c:pt>
                <c:pt idx="370">
                  <c:v>17.636680603027301</c:v>
                </c:pt>
                <c:pt idx="371">
                  <c:v>17.575675964355401</c:v>
                </c:pt>
                <c:pt idx="372">
                  <c:v>17.001663208007798</c:v>
                </c:pt>
                <c:pt idx="373">
                  <c:v>16.430770874023398</c:v>
                </c:pt>
                <c:pt idx="374">
                  <c:v>15.1898040771484</c:v>
                </c:pt>
                <c:pt idx="375">
                  <c:v>15.4409790039062</c:v>
                </c:pt>
                <c:pt idx="376">
                  <c:v>14.802619934081999</c:v>
                </c:pt>
                <c:pt idx="377">
                  <c:v>13.919471740722599</c:v>
                </c:pt>
                <c:pt idx="379">
                  <c:v>12.8297119140625</c:v>
                </c:pt>
                <c:pt idx="380">
                  <c:v>13.5763702392578</c:v>
                </c:pt>
                <c:pt idx="381">
                  <c:v>12.8508148193359</c:v>
                </c:pt>
                <c:pt idx="382">
                  <c:v>12.7589569091796</c:v>
                </c:pt>
                <c:pt idx="384">
                  <c:v>11.9154205322265</c:v>
                </c:pt>
                <c:pt idx="385">
                  <c:v>13.2154541015625</c:v>
                </c:pt>
                <c:pt idx="386">
                  <c:v>11.255546569824199</c:v>
                </c:pt>
                <c:pt idx="387">
                  <c:v>10.9717712402343</c:v>
                </c:pt>
                <c:pt idx="388">
                  <c:v>10.626335144042899</c:v>
                </c:pt>
                <c:pt idx="389">
                  <c:v>11.567619323730399</c:v>
                </c:pt>
                <c:pt idx="390">
                  <c:v>10.245643615722599</c:v>
                </c:pt>
                <c:pt idx="391">
                  <c:v>10.140296936035099</c:v>
                </c:pt>
                <c:pt idx="392">
                  <c:v>10.861900329589799</c:v>
                </c:pt>
                <c:pt idx="393">
                  <c:v>9.71954345703125</c:v>
                </c:pt>
                <c:pt idx="394">
                  <c:v>9.7259979248046804</c:v>
                </c:pt>
                <c:pt idx="395">
                  <c:v>8.9951248168945295</c:v>
                </c:pt>
                <c:pt idx="396">
                  <c:v>10.6124420166015</c:v>
                </c:pt>
                <c:pt idx="398">
                  <c:v>9.8128890991210902</c:v>
                </c:pt>
                <c:pt idx="399">
                  <c:v>9.5691375732421804</c:v>
                </c:pt>
                <c:pt idx="400">
                  <c:v>8.2914123535156197</c:v>
                </c:pt>
                <c:pt idx="401">
                  <c:v>9.3433837890625</c:v>
                </c:pt>
                <c:pt idx="402">
                  <c:v>7.0406723022460902</c:v>
                </c:pt>
                <c:pt idx="403">
                  <c:v>8.2924041748046804</c:v>
                </c:pt>
                <c:pt idx="404">
                  <c:v>7.5664596557617099</c:v>
                </c:pt>
                <c:pt idx="405">
                  <c:v>8.6963653564453107</c:v>
                </c:pt>
                <c:pt idx="406">
                  <c:v>7.8347320556640598</c:v>
                </c:pt>
                <c:pt idx="407">
                  <c:v>7.38871002197265</c:v>
                </c:pt>
                <c:pt idx="408">
                  <c:v>7.8193664550781197</c:v>
                </c:pt>
                <c:pt idx="409">
                  <c:v>7.3180465698242099</c:v>
                </c:pt>
                <c:pt idx="410">
                  <c:v>7.7220764160156197</c:v>
                </c:pt>
                <c:pt idx="411">
                  <c:v>6.8737487792968697</c:v>
                </c:pt>
                <c:pt idx="412">
                  <c:v>7.14105224609375</c:v>
                </c:pt>
                <c:pt idx="413">
                  <c:v>6.5848312377929599</c:v>
                </c:pt>
                <c:pt idx="414">
                  <c:v>7.1468811035156197</c:v>
                </c:pt>
                <c:pt idx="415">
                  <c:v>5.8654327392578098</c:v>
                </c:pt>
                <c:pt idx="416">
                  <c:v>5.7285614013671804</c:v>
                </c:pt>
                <c:pt idx="417">
                  <c:v>6.2142105102539</c:v>
                </c:pt>
                <c:pt idx="418">
                  <c:v>5.3752899169921804</c:v>
                </c:pt>
                <c:pt idx="420">
                  <c:v>5.2573776245117099</c:v>
                </c:pt>
                <c:pt idx="421">
                  <c:v>5.23779296875</c:v>
                </c:pt>
                <c:pt idx="423">
                  <c:v>5.2955322265625</c:v>
                </c:pt>
                <c:pt idx="424">
                  <c:v>5.7685241699218697</c:v>
                </c:pt>
                <c:pt idx="425">
                  <c:v>4.9465103149414</c:v>
                </c:pt>
                <c:pt idx="426">
                  <c:v>5.4766998291015598</c:v>
                </c:pt>
                <c:pt idx="427">
                  <c:v>5.2424240112304599</c:v>
                </c:pt>
                <c:pt idx="428">
                  <c:v>6.4579849243164</c:v>
                </c:pt>
                <c:pt idx="429">
                  <c:v>6.1847763061523402</c:v>
                </c:pt>
                <c:pt idx="430">
                  <c:v>5.1256408691406197</c:v>
                </c:pt>
                <c:pt idx="431">
                  <c:v>4.7627868652343697</c:v>
                </c:pt>
                <c:pt idx="432">
                  <c:v>4.3056335449218697</c:v>
                </c:pt>
                <c:pt idx="433">
                  <c:v>5.4922103881835902</c:v>
                </c:pt>
                <c:pt idx="434">
                  <c:v>4.17630767822265</c:v>
                </c:pt>
                <c:pt idx="436">
                  <c:v>4.2149276733398402</c:v>
                </c:pt>
                <c:pt idx="437">
                  <c:v>3.75565338134765</c:v>
                </c:pt>
                <c:pt idx="438">
                  <c:v>4.4713821411132804</c:v>
                </c:pt>
                <c:pt idx="439">
                  <c:v>4.5457305908203098</c:v>
                </c:pt>
                <c:pt idx="440">
                  <c:v>3.93785095214843</c:v>
                </c:pt>
                <c:pt idx="441">
                  <c:v>2.2946929931640598</c:v>
                </c:pt>
                <c:pt idx="442">
                  <c:v>6.04447174072265</c:v>
                </c:pt>
                <c:pt idx="443">
                  <c:v>3.8056411743164</c:v>
                </c:pt>
                <c:pt idx="445">
                  <c:v>3.4378433227539</c:v>
                </c:pt>
                <c:pt idx="447">
                  <c:v>3.4688720703125</c:v>
                </c:pt>
                <c:pt idx="449">
                  <c:v>5.3468475341796804</c:v>
                </c:pt>
                <c:pt idx="450">
                  <c:v>2.5051498413085902</c:v>
                </c:pt>
                <c:pt idx="451">
                  <c:v>3.1410064697265598</c:v>
                </c:pt>
                <c:pt idx="452">
                  <c:v>4.6966781616210902</c:v>
                </c:pt>
                <c:pt idx="455">
                  <c:v>3.3548660278320299</c:v>
                </c:pt>
                <c:pt idx="456">
                  <c:v>3.2866363525390598</c:v>
                </c:pt>
                <c:pt idx="457">
                  <c:v>2.9660949707031201</c:v>
                </c:pt>
                <c:pt idx="459">
                  <c:v>2.4081802368164</c:v>
                </c:pt>
                <c:pt idx="460">
                  <c:v>3.31785583496093</c:v>
                </c:pt>
                <c:pt idx="461">
                  <c:v>3.8085021972656201</c:v>
                </c:pt>
                <c:pt idx="463">
                  <c:v>3.7011413574218701</c:v>
                </c:pt>
                <c:pt idx="465">
                  <c:v>1.83998870849609</c:v>
                </c:pt>
                <c:pt idx="466">
                  <c:v>2.8201828002929599</c:v>
                </c:pt>
                <c:pt idx="467">
                  <c:v>3.1283874511718701</c:v>
                </c:pt>
                <c:pt idx="468">
                  <c:v>2.0058670043945299</c:v>
                </c:pt>
                <c:pt idx="469">
                  <c:v>2.5701675415039</c:v>
                </c:pt>
                <c:pt idx="470">
                  <c:v>2.8321838378906201</c:v>
                </c:pt>
                <c:pt idx="471">
                  <c:v>2.8304061889648402</c:v>
                </c:pt>
                <c:pt idx="472">
                  <c:v>4.3449554443359304</c:v>
                </c:pt>
                <c:pt idx="473">
                  <c:v>3.18387603759765</c:v>
                </c:pt>
                <c:pt idx="474">
                  <c:v>3.04361724853515</c:v>
                </c:pt>
                <c:pt idx="477">
                  <c:v>2.7549819946289</c:v>
                </c:pt>
                <c:pt idx="478">
                  <c:v>1.8798294067382799</c:v>
                </c:pt>
                <c:pt idx="479">
                  <c:v>2.58122253417968</c:v>
                </c:pt>
                <c:pt idx="480">
                  <c:v>2.4939727783203098</c:v>
                </c:pt>
                <c:pt idx="482">
                  <c:v>2.7301940917968701</c:v>
                </c:pt>
                <c:pt idx="484">
                  <c:v>1.8953628540039</c:v>
                </c:pt>
                <c:pt idx="486">
                  <c:v>1.7800445556640601</c:v>
                </c:pt>
                <c:pt idx="488">
                  <c:v>2.31529235839843</c:v>
                </c:pt>
                <c:pt idx="490">
                  <c:v>1.76329040527343</c:v>
                </c:pt>
                <c:pt idx="491">
                  <c:v>2.5402450561523402</c:v>
                </c:pt>
                <c:pt idx="492">
                  <c:v>2.5604324340820299</c:v>
                </c:pt>
                <c:pt idx="493">
                  <c:v>2.363525390625</c:v>
                </c:pt>
                <c:pt idx="494">
                  <c:v>2.6830596923828098</c:v>
                </c:pt>
                <c:pt idx="495">
                  <c:v>2.3736190795898402</c:v>
                </c:pt>
                <c:pt idx="496">
                  <c:v>2.8774337768554599</c:v>
                </c:pt>
                <c:pt idx="499">
                  <c:v>0.79709625244140603</c:v>
                </c:pt>
                <c:pt idx="500">
                  <c:v>1.9273757934570299</c:v>
                </c:pt>
                <c:pt idx="501">
                  <c:v>1.4449462890625</c:v>
                </c:pt>
                <c:pt idx="502">
                  <c:v>1.6070861816406199</c:v>
                </c:pt>
                <c:pt idx="503">
                  <c:v>1.22902679443359</c:v>
                </c:pt>
                <c:pt idx="505">
                  <c:v>1.7108459472656199</c:v>
                </c:pt>
                <c:pt idx="508">
                  <c:v>2.5458908081054599</c:v>
                </c:pt>
                <c:pt idx="509">
                  <c:v>2.27659606933593</c:v>
                </c:pt>
                <c:pt idx="510">
                  <c:v>1.27159118652343</c:v>
                </c:pt>
                <c:pt idx="513">
                  <c:v>1.35054779052734</c:v>
                </c:pt>
                <c:pt idx="515">
                  <c:v>0.314102172851562</c:v>
                </c:pt>
                <c:pt idx="516">
                  <c:v>1.6896743774414</c:v>
                </c:pt>
                <c:pt idx="518">
                  <c:v>1.14408111572265</c:v>
                </c:pt>
                <c:pt idx="520">
                  <c:v>2.7959518432617099</c:v>
                </c:pt>
                <c:pt idx="522">
                  <c:v>2.6721725463867099</c:v>
                </c:pt>
                <c:pt idx="524">
                  <c:v>2.56939697265625</c:v>
                </c:pt>
                <c:pt idx="526">
                  <c:v>1.4298858642578101</c:v>
                </c:pt>
                <c:pt idx="527">
                  <c:v>2.5067291259765598</c:v>
                </c:pt>
                <c:pt idx="528">
                  <c:v>0.37174224853515597</c:v>
                </c:pt>
                <c:pt idx="530">
                  <c:v>1.3387985229492101</c:v>
                </c:pt>
                <c:pt idx="532">
                  <c:v>1.94169616699218</c:v>
                </c:pt>
                <c:pt idx="534">
                  <c:v>1.85640716552734</c:v>
                </c:pt>
                <c:pt idx="535">
                  <c:v>3.1450347900390598</c:v>
                </c:pt>
                <c:pt idx="537">
                  <c:v>1.73857116699218</c:v>
                </c:pt>
                <c:pt idx="539">
                  <c:v>2.4039230346679599</c:v>
                </c:pt>
                <c:pt idx="540">
                  <c:v>1.65966796875</c:v>
                </c:pt>
                <c:pt idx="543">
                  <c:v>1.4881896972656199</c:v>
                </c:pt>
                <c:pt idx="545">
                  <c:v>1.90792083740234</c:v>
                </c:pt>
                <c:pt idx="547">
                  <c:v>1.41349029541015</c:v>
                </c:pt>
                <c:pt idx="549">
                  <c:v>1.2380676269531199</c:v>
                </c:pt>
                <c:pt idx="551">
                  <c:v>2.0442047119140598</c:v>
                </c:pt>
                <c:pt idx="553">
                  <c:v>1.47776794433593</c:v>
                </c:pt>
                <c:pt idx="555">
                  <c:v>1.3812332153320299</c:v>
                </c:pt>
                <c:pt idx="556">
                  <c:v>2.2494049072265598</c:v>
                </c:pt>
                <c:pt idx="558">
                  <c:v>1.93660736083984</c:v>
                </c:pt>
                <c:pt idx="559">
                  <c:v>2.1254806518554599</c:v>
                </c:pt>
                <c:pt idx="561">
                  <c:v>1.5604553222656199</c:v>
                </c:pt>
                <c:pt idx="563">
                  <c:v>2.07962799072265</c:v>
                </c:pt>
                <c:pt idx="565">
                  <c:v>0.74306488037109297</c:v>
                </c:pt>
                <c:pt idx="567">
                  <c:v>1.5508117675781199</c:v>
                </c:pt>
                <c:pt idx="569">
                  <c:v>1.59574890136718</c:v>
                </c:pt>
                <c:pt idx="571">
                  <c:v>0.943634033203125</c:v>
                </c:pt>
                <c:pt idx="573">
                  <c:v>1.2894439697265601</c:v>
                </c:pt>
                <c:pt idx="575">
                  <c:v>1.73441314697265</c:v>
                </c:pt>
                <c:pt idx="577">
                  <c:v>2.0342788696289</c:v>
                </c:pt>
                <c:pt idx="579">
                  <c:v>1.2189712524414</c:v>
                </c:pt>
                <c:pt idx="581">
                  <c:v>1.4546051025390601</c:v>
                </c:pt>
                <c:pt idx="584">
                  <c:v>1.52040863037109</c:v>
                </c:pt>
                <c:pt idx="586">
                  <c:v>1.4741363525390601</c:v>
                </c:pt>
                <c:pt idx="588">
                  <c:v>2.2272644042968701</c:v>
                </c:pt>
                <c:pt idx="589">
                  <c:v>1.00795745849609</c:v>
                </c:pt>
                <c:pt idx="591">
                  <c:v>1.76274108886718</c:v>
                </c:pt>
                <c:pt idx="593">
                  <c:v>1.5819396972656199</c:v>
                </c:pt>
                <c:pt idx="595">
                  <c:v>1.69918060302734</c:v>
                </c:pt>
                <c:pt idx="597">
                  <c:v>1.4624786376953101</c:v>
                </c:pt>
                <c:pt idx="599">
                  <c:v>1.4206695556640601</c:v>
                </c:pt>
                <c:pt idx="601">
                  <c:v>1.80363464355468</c:v>
                </c:pt>
                <c:pt idx="603">
                  <c:v>2.0914535522460902</c:v>
                </c:pt>
                <c:pt idx="604">
                  <c:v>1.7444610595703101</c:v>
                </c:pt>
                <c:pt idx="606">
                  <c:v>1.0670089721679601</c:v>
                </c:pt>
                <c:pt idx="607">
                  <c:v>2.4898986816406201</c:v>
                </c:pt>
                <c:pt idx="609">
                  <c:v>0.84561920166015603</c:v>
                </c:pt>
                <c:pt idx="611">
                  <c:v>1.544677734375</c:v>
                </c:pt>
                <c:pt idx="613">
                  <c:v>1.0040054321289</c:v>
                </c:pt>
                <c:pt idx="614">
                  <c:v>1.2527999877929601</c:v>
                </c:pt>
                <c:pt idx="615">
                  <c:v>1.0075607299804601</c:v>
                </c:pt>
                <c:pt idx="617">
                  <c:v>1.9580383300781199</c:v>
                </c:pt>
                <c:pt idx="619">
                  <c:v>1.72914886474609</c:v>
                </c:pt>
                <c:pt idx="622">
                  <c:v>1.5869064331054601</c:v>
                </c:pt>
                <c:pt idx="624">
                  <c:v>1.5368118286132799</c:v>
                </c:pt>
                <c:pt idx="625">
                  <c:v>1.6268997192382799</c:v>
                </c:pt>
                <c:pt idx="627">
                  <c:v>2.2279357910156201</c:v>
                </c:pt>
                <c:pt idx="629">
                  <c:v>1.59535980224609</c:v>
                </c:pt>
                <c:pt idx="631">
                  <c:v>0.86055755615234297</c:v>
                </c:pt>
                <c:pt idx="633">
                  <c:v>1.64549255371093</c:v>
                </c:pt>
                <c:pt idx="634">
                  <c:v>2.10843658447265</c:v>
                </c:pt>
                <c:pt idx="637">
                  <c:v>0.7384033203125</c:v>
                </c:pt>
                <c:pt idx="638">
                  <c:v>5.2252044677734304</c:v>
                </c:pt>
                <c:pt idx="641">
                  <c:v>1.50125885009765</c:v>
                </c:pt>
                <c:pt idx="642">
                  <c:v>2.0374755859375</c:v>
                </c:pt>
                <c:pt idx="644">
                  <c:v>1.66600036621093</c:v>
                </c:pt>
                <c:pt idx="647">
                  <c:v>1.3590011596679601</c:v>
                </c:pt>
                <c:pt idx="649">
                  <c:v>1.55809020996093</c:v>
                </c:pt>
                <c:pt idx="651">
                  <c:v>1.29605865478515</c:v>
                </c:pt>
                <c:pt idx="653">
                  <c:v>1.31138610839843</c:v>
                </c:pt>
                <c:pt idx="655">
                  <c:v>1.256103515625</c:v>
                </c:pt>
                <c:pt idx="657">
                  <c:v>1.8538360595703101</c:v>
                </c:pt>
                <c:pt idx="659">
                  <c:v>1.76664733886718</c:v>
                </c:pt>
                <c:pt idx="662">
                  <c:v>1.3779067993164</c:v>
                </c:pt>
                <c:pt idx="664">
                  <c:v>1.44818115234375</c:v>
                </c:pt>
                <c:pt idx="665">
                  <c:v>2.2247619628906201</c:v>
                </c:pt>
                <c:pt idx="667">
                  <c:v>1.8227233886718699</c:v>
                </c:pt>
                <c:pt idx="668">
                  <c:v>1.6809387207031199</c:v>
                </c:pt>
                <c:pt idx="671">
                  <c:v>1.2142868041992101</c:v>
                </c:pt>
                <c:pt idx="673">
                  <c:v>2.04667663574218</c:v>
                </c:pt>
                <c:pt idx="674">
                  <c:v>1.0286636352539</c:v>
                </c:pt>
                <c:pt idx="676">
                  <c:v>1.6193389892578101</c:v>
                </c:pt>
                <c:pt idx="678">
                  <c:v>2.2296295166015598</c:v>
                </c:pt>
                <c:pt idx="680">
                  <c:v>1.93138122558593</c:v>
                </c:pt>
                <c:pt idx="682">
                  <c:v>1.49723815917968</c:v>
                </c:pt>
                <c:pt idx="684">
                  <c:v>1.4922866821289</c:v>
                </c:pt>
                <c:pt idx="686">
                  <c:v>1.39817810058593</c:v>
                </c:pt>
                <c:pt idx="688">
                  <c:v>1.27620697021484</c:v>
                </c:pt>
                <c:pt idx="690">
                  <c:v>1.62510681152343</c:v>
                </c:pt>
                <c:pt idx="692">
                  <c:v>1.6875076293945299</c:v>
                </c:pt>
                <c:pt idx="693">
                  <c:v>2.51666259765625</c:v>
                </c:pt>
                <c:pt idx="696">
                  <c:v>1.4274215698242101</c:v>
                </c:pt>
                <c:pt idx="698">
                  <c:v>1.09792327880859</c:v>
                </c:pt>
                <c:pt idx="699">
                  <c:v>2.2893295288085902</c:v>
                </c:pt>
                <c:pt idx="700">
                  <c:v>1.4232177734375</c:v>
                </c:pt>
                <c:pt idx="702">
                  <c:v>1.6328887939453101</c:v>
                </c:pt>
                <c:pt idx="704">
                  <c:v>1.4415817260742101</c:v>
                </c:pt>
                <c:pt idx="707">
                  <c:v>0.943389892578125</c:v>
                </c:pt>
                <c:pt idx="709">
                  <c:v>2.0642318725585902</c:v>
                </c:pt>
                <c:pt idx="711">
                  <c:v>1.6690139770507799</c:v>
                </c:pt>
                <c:pt idx="714">
                  <c:v>1.8917770385742101</c:v>
                </c:pt>
                <c:pt idx="715">
                  <c:v>2.1236267089843701</c:v>
                </c:pt>
                <c:pt idx="717">
                  <c:v>2.8641357421875</c:v>
                </c:pt>
                <c:pt idx="718">
                  <c:v>10.381233215331999</c:v>
                </c:pt>
                <c:pt idx="720">
                  <c:v>6.2616653442382804</c:v>
                </c:pt>
                <c:pt idx="722">
                  <c:v>1.5678787231445299</c:v>
                </c:pt>
                <c:pt idx="724">
                  <c:v>0.193405151367187</c:v>
                </c:pt>
                <c:pt idx="726">
                  <c:v>1.05424499511718</c:v>
                </c:pt>
                <c:pt idx="728">
                  <c:v>1.69625091552734</c:v>
                </c:pt>
                <c:pt idx="731">
                  <c:v>1.5221939086914</c:v>
                </c:pt>
                <c:pt idx="732">
                  <c:v>1.52239990234375</c:v>
                </c:pt>
                <c:pt idx="733">
                  <c:v>0.74091339111328103</c:v>
                </c:pt>
                <c:pt idx="735">
                  <c:v>1.72988128662109</c:v>
                </c:pt>
                <c:pt idx="737">
                  <c:v>1.6442794799804601</c:v>
                </c:pt>
                <c:pt idx="739">
                  <c:v>1.1779937744140601</c:v>
                </c:pt>
                <c:pt idx="740">
                  <c:v>2.3433990478515598</c:v>
                </c:pt>
                <c:pt idx="742">
                  <c:v>1.9020309448242101</c:v>
                </c:pt>
                <c:pt idx="745">
                  <c:v>1.4558181762695299</c:v>
                </c:pt>
                <c:pt idx="747">
                  <c:v>1.06291198730468</c:v>
                </c:pt>
                <c:pt idx="749">
                  <c:v>2.7333450317382799</c:v>
                </c:pt>
                <c:pt idx="751">
                  <c:v>1.6378936767578101</c:v>
                </c:pt>
                <c:pt idx="753">
                  <c:v>2.21512603759765</c:v>
                </c:pt>
                <c:pt idx="755">
                  <c:v>1.82078552246093</c:v>
                </c:pt>
                <c:pt idx="757">
                  <c:v>2.5394058227539</c:v>
                </c:pt>
                <c:pt idx="759">
                  <c:v>2.23331451416015</c:v>
                </c:pt>
                <c:pt idx="761">
                  <c:v>1.20512390136718</c:v>
                </c:pt>
                <c:pt idx="763">
                  <c:v>2.1322097778320299</c:v>
                </c:pt>
                <c:pt idx="765">
                  <c:v>1.2586364746093699</c:v>
                </c:pt>
                <c:pt idx="767">
                  <c:v>1.7197189331054601</c:v>
                </c:pt>
                <c:pt idx="769">
                  <c:v>1.6727828979492101</c:v>
                </c:pt>
                <c:pt idx="771">
                  <c:v>1.6607971191406199</c:v>
                </c:pt>
                <c:pt idx="773">
                  <c:v>1.2743835449218699</c:v>
                </c:pt>
                <c:pt idx="775">
                  <c:v>2.41180419921875</c:v>
                </c:pt>
                <c:pt idx="776">
                  <c:v>2.5796890258789</c:v>
                </c:pt>
                <c:pt idx="778">
                  <c:v>1.15645599365234</c:v>
                </c:pt>
                <c:pt idx="781">
                  <c:v>1.7441101074218699</c:v>
                </c:pt>
                <c:pt idx="783">
                  <c:v>1.3149337768554601</c:v>
                </c:pt>
                <c:pt idx="785">
                  <c:v>1.20919036865234</c:v>
                </c:pt>
                <c:pt idx="787">
                  <c:v>1.9765701293945299</c:v>
                </c:pt>
                <c:pt idx="789">
                  <c:v>1.4929733276367101</c:v>
                </c:pt>
                <c:pt idx="791">
                  <c:v>0.85300445556640603</c:v>
                </c:pt>
                <c:pt idx="793">
                  <c:v>2.74893951416015</c:v>
                </c:pt>
                <c:pt idx="795">
                  <c:v>1.5047912597656199</c:v>
                </c:pt>
                <c:pt idx="796">
                  <c:v>1.43288421630859</c:v>
                </c:pt>
                <c:pt idx="798">
                  <c:v>2.2090988159179599</c:v>
                </c:pt>
                <c:pt idx="800">
                  <c:v>1.2537307739257799</c:v>
                </c:pt>
                <c:pt idx="802">
                  <c:v>1.3355178833007799</c:v>
                </c:pt>
                <c:pt idx="804">
                  <c:v>0.98763275146484297</c:v>
                </c:pt>
                <c:pt idx="806">
                  <c:v>2.0719299316406201</c:v>
                </c:pt>
                <c:pt idx="808">
                  <c:v>0.485549926757812</c:v>
                </c:pt>
                <c:pt idx="810">
                  <c:v>1.37392425537109</c:v>
                </c:pt>
                <c:pt idx="811">
                  <c:v>1.1852493286132799</c:v>
                </c:pt>
                <c:pt idx="813">
                  <c:v>1.12953948974609</c:v>
                </c:pt>
                <c:pt idx="815">
                  <c:v>1.7227859497070299</c:v>
                </c:pt>
                <c:pt idx="817">
                  <c:v>1.7517776489257799</c:v>
                </c:pt>
                <c:pt idx="819">
                  <c:v>1.45711517333984</c:v>
                </c:pt>
                <c:pt idx="821">
                  <c:v>2.1474380493164</c:v>
                </c:pt>
                <c:pt idx="823">
                  <c:v>1.4700622558593699</c:v>
                </c:pt>
                <c:pt idx="825">
                  <c:v>1.86287689208984</c:v>
                </c:pt>
                <c:pt idx="826">
                  <c:v>2.4862213134765598</c:v>
                </c:pt>
                <c:pt idx="827">
                  <c:v>1.87227630615234</c:v>
                </c:pt>
                <c:pt idx="829">
                  <c:v>4.3177185058593697</c:v>
                </c:pt>
                <c:pt idx="830">
                  <c:v>5.00555419921875</c:v>
                </c:pt>
                <c:pt idx="832">
                  <c:v>8.9069442749023402</c:v>
                </c:pt>
                <c:pt idx="833">
                  <c:v>11.527473449706999</c:v>
                </c:pt>
                <c:pt idx="834">
                  <c:v>17.729728698730401</c:v>
                </c:pt>
                <c:pt idx="835">
                  <c:v>22.238174438476499</c:v>
                </c:pt>
                <c:pt idx="836">
                  <c:v>18.5232238769531</c:v>
                </c:pt>
                <c:pt idx="837">
                  <c:v>12.6602783203125</c:v>
                </c:pt>
                <c:pt idx="838">
                  <c:v>12.4432678222656</c:v>
                </c:pt>
                <c:pt idx="839">
                  <c:v>8.8232116699218697</c:v>
                </c:pt>
                <c:pt idx="840">
                  <c:v>8.3265686035156197</c:v>
                </c:pt>
                <c:pt idx="841">
                  <c:v>7.8420257568359304</c:v>
                </c:pt>
                <c:pt idx="842">
                  <c:v>6.0032653808593697</c:v>
                </c:pt>
                <c:pt idx="843">
                  <c:v>5.9160232543945304</c:v>
                </c:pt>
                <c:pt idx="844">
                  <c:v>6.9121246337890598</c:v>
                </c:pt>
                <c:pt idx="845">
                  <c:v>7.0535125732421804</c:v>
                </c:pt>
                <c:pt idx="847">
                  <c:v>7.5658264160156197</c:v>
                </c:pt>
                <c:pt idx="848">
                  <c:v>8.3967666625976491</c:v>
                </c:pt>
                <c:pt idx="850">
                  <c:v>9.0931625366210902</c:v>
                </c:pt>
                <c:pt idx="851">
                  <c:v>12.0847625732421</c:v>
                </c:pt>
                <c:pt idx="852">
                  <c:v>15.55078125</c:v>
                </c:pt>
                <c:pt idx="854">
                  <c:v>12.648941040039</c:v>
                </c:pt>
                <c:pt idx="855">
                  <c:v>4.0027084350585902</c:v>
                </c:pt>
                <c:pt idx="857">
                  <c:v>1.3478775024414</c:v>
                </c:pt>
                <c:pt idx="859">
                  <c:v>2.5561447143554599</c:v>
                </c:pt>
                <c:pt idx="861">
                  <c:v>0.36763763427734297</c:v>
                </c:pt>
                <c:pt idx="863">
                  <c:v>2.3344268798828098</c:v>
                </c:pt>
                <c:pt idx="864">
                  <c:v>2.8431320190429599</c:v>
                </c:pt>
                <c:pt idx="866">
                  <c:v>2.1665802001953098</c:v>
                </c:pt>
                <c:pt idx="867">
                  <c:v>7.1670455932617099</c:v>
                </c:pt>
                <c:pt idx="869">
                  <c:v>8.2771682739257795</c:v>
                </c:pt>
                <c:pt idx="870">
                  <c:v>2.5891418457031201</c:v>
                </c:pt>
                <c:pt idx="873">
                  <c:v>1.9723815917968699</c:v>
                </c:pt>
                <c:pt idx="875">
                  <c:v>1.40953063964843</c:v>
                </c:pt>
                <c:pt idx="877">
                  <c:v>0.800079345703125</c:v>
                </c:pt>
                <c:pt idx="879">
                  <c:v>1.28542327880859</c:v>
                </c:pt>
                <c:pt idx="881">
                  <c:v>1.7024459838867101</c:v>
                </c:pt>
                <c:pt idx="883">
                  <c:v>0.97761535644531194</c:v>
                </c:pt>
                <c:pt idx="884">
                  <c:v>1.76573181152343</c:v>
                </c:pt>
                <c:pt idx="886">
                  <c:v>1.9078292846679601</c:v>
                </c:pt>
                <c:pt idx="888">
                  <c:v>1.2522125244140601</c:v>
                </c:pt>
                <c:pt idx="890">
                  <c:v>1.6920089721679601</c:v>
                </c:pt>
                <c:pt idx="892">
                  <c:v>1.3361358642578101</c:v>
                </c:pt>
                <c:pt idx="894">
                  <c:v>1.0836257934570299</c:v>
                </c:pt>
                <c:pt idx="896">
                  <c:v>1.8209381103515601</c:v>
                </c:pt>
                <c:pt idx="898">
                  <c:v>2.0167160034179599</c:v>
                </c:pt>
                <c:pt idx="900">
                  <c:v>0.39788055419921797</c:v>
                </c:pt>
                <c:pt idx="901">
                  <c:v>1.73323822021484</c:v>
                </c:pt>
                <c:pt idx="903">
                  <c:v>1.15350341796875</c:v>
                </c:pt>
                <c:pt idx="905">
                  <c:v>0.34889984130859297</c:v>
                </c:pt>
                <c:pt idx="906">
                  <c:v>1.7396316528320299</c:v>
                </c:pt>
                <c:pt idx="908">
                  <c:v>2.0850906372070299</c:v>
                </c:pt>
                <c:pt idx="910">
                  <c:v>1.8675308227539</c:v>
                </c:pt>
                <c:pt idx="912">
                  <c:v>1.2945327758789</c:v>
                </c:pt>
                <c:pt idx="914">
                  <c:v>2.1542892456054599</c:v>
                </c:pt>
                <c:pt idx="916">
                  <c:v>7.59393310546875</c:v>
                </c:pt>
                <c:pt idx="918">
                  <c:v>3.2919998168945299</c:v>
                </c:pt>
                <c:pt idx="920">
                  <c:v>2.21580505371093</c:v>
                </c:pt>
                <c:pt idx="922">
                  <c:v>2.4494094848632799</c:v>
                </c:pt>
                <c:pt idx="924">
                  <c:v>1.15164947509765</c:v>
                </c:pt>
                <c:pt idx="926">
                  <c:v>1.3446197509765601</c:v>
                </c:pt>
                <c:pt idx="928">
                  <c:v>1.75882720947265</c:v>
                </c:pt>
                <c:pt idx="930">
                  <c:v>1.5076904296875</c:v>
                </c:pt>
                <c:pt idx="932">
                  <c:v>1.6795806884765601</c:v>
                </c:pt>
                <c:pt idx="933">
                  <c:v>0.99271392822265603</c:v>
                </c:pt>
                <c:pt idx="935">
                  <c:v>1.5581359863281199</c:v>
                </c:pt>
                <c:pt idx="938">
                  <c:v>1.3114013671875</c:v>
                </c:pt>
                <c:pt idx="940">
                  <c:v>1.3854522705078101</c:v>
                </c:pt>
                <c:pt idx="942">
                  <c:v>0.60105133056640603</c:v>
                </c:pt>
                <c:pt idx="943">
                  <c:v>1.84771728515625</c:v>
                </c:pt>
                <c:pt idx="944">
                  <c:v>7.59867095947265</c:v>
                </c:pt>
                <c:pt idx="945">
                  <c:v>14.609001159667899</c:v>
                </c:pt>
                <c:pt idx="947">
                  <c:v>10.8919219970703</c:v>
                </c:pt>
                <c:pt idx="948">
                  <c:v>7.89691162109375</c:v>
                </c:pt>
                <c:pt idx="950">
                  <c:v>5.5665054321289</c:v>
                </c:pt>
                <c:pt idx="952">
                  <c:v>7.0429382324218697</c:v>
                </c:pt>
                <c:pt idx="953">
                  <c:v>5.1995544433593697</c:v>
                </c:pt>
                <c:pt idx="955">
                  <c:v>6.1856002807617099</c:v>
                </c:pt>
                <c:pt idx="956">
                  <c:v>6.2856369018554599</c:v>
                </c:pt>
                <c:pt idx="958">
                  <c:v>6.1910171508789</c:v>
                </c:pt>
                <c:pt idx="960">
                  <c:v>5.16925048828125</c:v>
                </c:pt>
                <c:pt idx="962">
                  <c:v>7.5203781127929599</c:v>
                </c:pt>
                <c:pt idx="963">
                  <c:v>5.4614105224609304</c:v>
                </c:pt>
                <c:pt idx="964">
                  <c:v>7.4984970092773402</c:v>
                </c:pt>
                <c:pt idx="965">
                  <c:v>9.0127487182617099</c:v>
                </c:pt>
                <c:pt idx="967">
                  <c:v>9.2995147705078107</c:v>
                </c:pt>
                <c:pt idx="968">
                  <c:v>12.0774993896484</c:v>
                </c:pt>
                <c:pt idx="969">
                  <c:v>10.864784240722599</c:v>
                </c:pt>
                <c:pt idx="970">
                  <c:v>10.6382446289062</c:v>
                </c:pt>
                <c:pt idx="972">
                  <c:v>6.9764938354492099</c:v>
                </c:pt>
                <c:pt idx="974">
                  <c:v>4.1147689819335902</c:v>
                </c:pt>
                <c:pt idx="976">
                  <c:v>2.59342956542968</c:v>
                </c:pt>
                <c:pt idx="977">
                  <c:v>3.1847152709960902</c:v>
                </c:pt>
                <c:pt idx="979">
                  <c:v>1.5601882934570299</c:v>
                </c:pt>
                <c:pt idx="980">
                  <c:v>2.3803253173828098</c:v>
                </c:pt>
                <c:pt idx="982">
                  <c:v>3.2593307495117099</c:v>
                </c:pt>
                <c:pt idx="983">
                  <c:v>6.574951171875</c:v>
                </c:pt>
                <c:pt idx="984">
                  <c:v>6.4582672119140598</c:v>
                </c:pt>
                <c:pt idx="985">
                  <c:v>4.3048629760742099</c:v>
                </c:pt>
                <c:pt idx="987">
                  <c:v>1.9832229614257799</c:v>
                </c:pt>
                <c:pt idx="989">
                  <c:v>1.75804138183593</c:v>
                </c:pt>
                <c:pt idx="991">
                  <c:v>1.8736572265625</c:v>
                </c:pt>
                <c:pt idx="993">
                  <c:v>0.85367584228515603</c:v>
                </c:pt>
                <c:pt idx="995">
                  <c:v>1.5871353149414</c:v>
                </c:pt>
                <c:pt idx="998">
                  <c:v>1.4963073730468699</c:v>
                </c:pt>
                <c:pt idx="1000">
                  <c:v>1.1005401611328101</c:v>
                </c:pt>
                <c:pt idx="1002">
                  <c:v>2.0983200073242099</c:v>
                </c:pt>
                <c:pt idx="1003">
                  <c:v>1.20927429199218</c:v>
                </c:pt>
                <c:pt idx="1004">
                  <c:v>3.52197265625</c:v>
                </c:pt>
                <c:pt idx="1005">
                  <c:v>6.2538833618164</c:v>
                </c:pt>
                <c:pt idx="1006">
                  <c:v>8.8404693603515607</c:v>
                </c:pt>
                <c:pt idx="1007">
                  <c:v>7.4540481567382804</c:v>
                </c:pt>
                <c:pt idx="1008">
                  <c:v>5.3781814575195304</c:v>
                </c:pt>
                <c:pt idx="1009">
                  <c:v>3.07316589355468</c:v>
                </c:pt>
                <c:pt idx="1010">
                  <c:v>2.7942123413085902</c:v>
                </c:pt>
                <c:pt idx="1011">
                  <c:v>1.7613067626953101</c:v>
                </c:pt>
                <c:pt idx="1012">
                  <c:v>2.5283737182617099</c:v>
                </c:pt>
                <c:pt idx="1013">
                  <c:v>2.7646636962890598</c:v>
                </c:pt>
                <c:pt idx="1014">
                  <c:v>2.2369308471679599</c:v>
                </c:pt>
                <c:pt idx="1016">
                  <c:v>2.7129745483398402</c:v>
                </c:pt>
                <c:pt idx="1017">
                  <c:v>1.86552429199218</c:v>
                </c:pt>
                <c:pt idx="1018">
                  <c:v>2.33084869384765</c:v>
                </c:pt>
                <c:pt idx="1019">
                  <c:v>3.7425079345703098</c:v>
                </c:pt>
                <c:pt idx="1021">
                  <c:v>2.2539596557617099</c:v>
                </c:pt>
                <c:pt idx="1023">
                  <c:v>1.51493835449218</c:v>
                </c:pt>
                <c:pt idx="1025">
                  <c:v>1.4524688720703101</c:v>
                </c:pt>
                <c:pt idx="1027">
                  <c:v>1.6886672973632799</c:v>
                </c:pt>
                <c:pt idx="1029">
                  <c:v>1.5669479370117101</c:v>
                </c:pt>
                <c:pt idx="1031">
                  <c:v>1.6044464111328101</c:v>
                </c:pt>
                <c:pt idx="1033">
                  <c:v>2.3082962036132799</c:v>
                </c:pt>
                <c:pt idx="1034">
                  <c:v>1.5050582885742101</c:v>
                </c:pt>
                <c:pt idx="1035">
                  <c:v>2.7586441040039</c:v>
                </c:pt>
                <c:pt idx="1036">
                  <c:v>3.2069168090820299</c:v>
                </c:pt>
                <c:pt idx="1037">
                  <c:v>3.8890914916992099</c:v>
                </c:pt>
                <c:pt idx="1038">
                  <c:v>2.4612731933593701</c:v>
                </c:pt>
                <c:pt idx="1039">
                  <c:v>2.019775390625</c:v>
                </c:pt>
                <c:pt idx="1041">
                  <c:v>2.4651412963867099</c:v>
                </c:pt>
                <c:pt idx="1042">
                  <c:v>3.5797958374023402</c:v>
                </c:pt>
                <c:pt idx="1043">
                  <c:v>3.9863052368164</c:v>
                </c:pt>
                <c:pt idx="1044">
                  <c:v>5.5624084472656197</c:v>
                </c:pt>
                <c:pt idx="1045">
                  <c:v>4.11712646484375</c:v>
                </c:pt>
                <c:pt idx="1046">
                  <c:v>5.73486328125</c:v>
                </c:pt>
                <c:pt idx="1047">
                  <c:v>4.3848419189453098</c:v>
                </c:pt>
                <c:pt idx="1048">
                  <c:v>4.7633056640625</c:v>
                </c:pt>
                <c:pt idx="1049">
                  <c:v>6.5018997192382804</c:v>
                </c:pt>
                <c:pt idx="1050">
                  <c:v>6.21732330322265</c:v>
                </c:pt>
                <c:pt idx="1052">
                  <c:v>6.62992095947265</c:v>
                </c:pt>
                <c:pt idx="1053">
                  <c:v>7.1219329833984304</c:v>
                </c:pt>
                <c:pt idx="1054">
                  <c:v>6.0207443237304599</c:v>
                </c:pt>
                <c:pt idx="1055">
                  <c:v>9.3309402465820295</c:v>
                </c:pt>
                <c:pt idx="1056">
                  <c:v>7.9758605957031197</c:v>
                </c:pt>
                <c:pt idx="1057">
                  <c:v>8.8915710449218697</c:v>
                </c:pt>
                <c:pt idx="1058">
                  <c:v>8.7548904418945295</c:v>
                </c:pt>
                <c:pt idx="1059">
                  <c:v>10.085899353027299</c:v>
                </c:pt>
                <c:pt idx="1060">
                  <c:v>10.939689636230399</c:v>
                </c:pt>
                <c:pt idx="1061">
                  <c:v>10.7470550537109</c:v>
                </c:pt>
                <c:pt idx="1062">
                  <c:v>12.5986328125</c:v>
                </c:pt>
                <c:pt idx="1063">
                  <c:v>14.0090637207031</c:v>
                </c:pt>
                <c:pt idx="1064">
                  <c:v>15.2009735107421</c:v>
                </c:pt>
                <c:pt idx="1065">
                  <c:v>16.014945983886701</c:v>
                </c:pt>
                <c:pt idx="1066">
                  <c:v>17.108253479003899</c:v>
                </c:pt>
                <c:pt idx="1067">
                  <c:v>18.932823181152301</c:v>
                </c:pt>
                <c:pt idx="1068">
                  <c:v>21.331619262695298</c:v>
                </c:pt>
                <c:pt idx="1069">
                  <c:v>23.1585388183593</c:v>
                </c:pt>
                <c:pt idx="1070">
                  <c:v>27.898567199706999</c:v>
                </c:pt>
                <c:pt idx="1071">
                  <c:v>32.939720153808501</c:v>
                </c:pt>
                <c:pt idx="1072">
                  <c:v>39.269515991210902</c:v>
                </c:pt>
                <c:pt idx="1073">
                  <c:v>30.577537536621001</c:v>
                </c:pt>
                <c:pt idx="1074">
                  <c:v>25.655296325683501</c:v>
                </c:pt>
                <c:pt idx="1075">
                  <c:v>21.770957946777301</c:v>
                </c:pt>
                <c:pt idx="1076">
                  <c:v>19.772811889648398</c:v>
                </c:pt>
                <c:pt idx="1077">
                  <c:v>18.060783386230401</c:v>
                </c:pt>
                <c:pt idx="1078">
                  <c:v>15.2990417480468</c:v>
                </c:pt>
                <c:pt idx="1079">
                  <c:v>15.384483337402299</c:v>
                </c:pt>
                <c:pt idx="1080">
                  <c:v>13.856941223144499</c:v>
                </c:pt>
                <c:pt idx="1081">
                  <c:v>12.685157775878899</c:v>
                </c:pt>
                <c:pt idx="1082">
                  <c:v>13.967857360839799</c:v>
                </c:pt>
                <c:pt idx="1083">
                  <c:v>12.311973571777299</c:v>
                </c:pt>
                <c:pt idx="1084">
                  <c:v>11.8780975341796</c:v>
                </c:pt>
                <c:pt idx="1085">
                  <c:v>9.8902282714843697</c:v>
                </c:pt>
                <c:pt idx="1086">
                  <c:v>8.4883728027343697</c:v>
                </c:pt>
                <c:pt idx="1087">
                  <c:v>8.76220703125</c:v>
                </c:pt>
                <c:pt idx="1088">
                  <c:v>9.0034408569335902</c:v>
                </c:pt>
                <c:pt idx="1089">
                  <c:v>8.2356033325195295</c:v>
                </c:pt>
                <c:pt idx="1090">
                  <c:v>7.1521911621093697</c:v>
                </c:pt>
                <c:pt idx="1092">
                  <c:v>6.7601165771484304</c:v>
                </c:pt>
                <c:pt idx="1093">
                  <c:v>7.7283630371093697</c:v>
                </c:pt>
                <c:pt idx="1094">
                  <c:v>5.80973052978515</c:v>
                </c:pt>
                <c:pt idx="1095">
                  <c:v>6.138671875</c:v>
                </c:pt>
                <c:pt idx="1096">
                  <c:v>5.4537353515625</c:v>
                </c:pt>
                <c:pt idx="1097">
                  <c:v>4.3259506225585902</c:v>
                </c:pt>
                <c:pt idx="1098">
                  <c:v>4.6160202026367099</c:v>
                </c:pt>
                <c:pt idx="1099">
                  <c:v>4.9698715209960902</c:v>
                </c:pt>
                <c:pt idx="1100">
                  <c:v>4.2521591186523402</c:v>
                </c:pt>
                <c:pt idx="1101">
                  <c:v>2.7873840332031201</c:v>
                </c:pt>
                <c:pt idx="1102">
                  <c:v>3.7152099609375</c:v>
                </c:pt>
                <c:pt idx="1103">
                  <c:v>4.0297164916992099</c:v>
                </c:pt>
                <c:pt idx="1104">
                  <c:v>4.09796142578125</c:v>
                </c:pt>
                <c:pt idx="1105">
                  <c:v>4.27105712890625</c:v>
                </c:pt>
                <c:pt idx="1107">
                  <c:v>2.574462890625</c:v>
                </c:pt>
                <c:pt idx="1108">
                  <c:v>4.3442230224609304</c:v>
                </c:pt>
                <c:pt idx="1110">
                  <c:v>3.7072677612304599</c:v>
                </c:pt>
                <c:pt idx="1111">
                  <c:v>3.80766296386718</c:v>
                </c:pt>
                <c:pt idx="1112">
                  <c:v>2.10234069824218</c:v>
                </c:pt>
                <c:pt idx="1114">
                  <c:v>2.3015670776367099</c:v>
                </c:pt>
                <c:pt idx="1115">
                  <c:v>1.97414398193359</c:v>
                </c:pt>
                <c:pt idx="1118">
                  <c:v>1.7691650390625</c:v>
                </c:pt>
                <c:pt idx="1120">
                  <c:v>1.8648986816406199</c:v>
                </c:pt>
                <c:pt idx="1121">
                  <c:v>1.5018234252929601</c:v>
                </c:pt>
                <c:pt idx="1122">
                  <c:v>3.4663238525390598</c:v>
                </c:pt>
                <c:pt idx="1124">
                  <c:v>3.95726013183593</c:v>
                </c:pt>
                <c:pt idx="1126">
                  <c:v>2.8745193481445299</c:v>
                </c:pt>
                <c:pt idx="1127">
                  <c:v>1.6208267211914</c:v>
                </c:pt>
                <c:pt idx="1128">
                  <c:v>1.9985122680664</c:v>
                </c:pt>
                <c:pt idx="1129">
                  <c:v>1.825439453125</c:v>
                </c:pt>
                <c:pt idx="1131">
                  <c:v>2.2111358642578098</c:v>
                </c:pt>
                <c:pt idx="1132">
                  <c:v>1.1192169189453101</c:v>
                </c:pt>
                <c:pt idx="1134">
                  <c:v>2.0220260620117099</c:v>
                </c:pt>
                <c:pt idx="1137">
                  <c:v>1.55483245849609</c:v>
                </c:pt>
                <c:pt idx="1139">
                  <c:v>1.3257980346679601</c:v>
                </c:pt>
                <c:pt idx="1141">
                  <c:v>1.9493103027343699</c:v>
                </c:pt>
                <c:pt idx="1143">
                  <c:v>0.27065277099609297</c:v>
                </c:pt>
                <c:pt idx="1144">
                  <c:v>1.46806335449218</c:v>
                </c:pt>
                <c:pt idx="1146">
                  <c:v>0.81752014160156194</c:v>
                </c:pt>
                <c:pt idx="1149">
                  <c:v>2.2300491333007799</c:v>
                </c:pt>
                <c:pt idx="1151">
                  <c:v>1.6537628173828101</c:v>
                </c:pt>
                <c:pt idx="1152">
                  <c:v>1.1161041259765601</c:v>
                </c:pt>
                <c:pt idx="1154">
                  <c:v>1.7753982543945299</c:v>
                </c:pt>
                <c:pt idx="1155">
                  <c:v>1.55973052978515</c:v>
                </c:pt>
                <c:pt idx="1157">
                  <c:v>1.7544937133789</c:v>
                </c:pt>
                <c:pt idx="1159">
                  <c:v>1.2135086059570299</c:v>
                </c:pt>
                <c:pt idx="1161">
                  <c:v>1.72159576416015</c:v>
                </c:pt>
                <c:pt idx="1163">
                  <c:v>1.5115432739257799</c:v>
                </c:pt>
                <c:pt idx="1165">
                  <c:v>1.4870529174804601</c:v>
                </c:pt>
                <c:pt idx="1166">
                  <c:v>1.4115142822265601</c:v>
                </c:pt>
                <c:pt idx="1168">
                  <c:v>1.5714111328125</c:v>
                </c:pt>
                <c:pt idx="1170">
                  <c:v>1.7089996337890601</c:v>
                </c:pt>
                <c:pt idx="1172">
                  <c:v>2.0406112670898402</c:v>
                </c:pt>
                <c:pt idx="1174">
                  <c:v>4.2748947143554599</c:v>
                </c:pt>
                <c:pt idx="1176">
                  <c:v>6.1212844848632804</c:v>
                </c:pt>
                <c:pt idx="1177">
                  <c:v>8.6688385009765607</c:v>
                </c:pt>
                <c:pt idx="1178">
                  <c:v>7.9029846191406197</c:v>
                </c:pt>
                <c:pt idx="1179">
                  <c:v>4.2391281127929599</c:v>
                </c:pt>
                <c:pt idx="1180">
                  <c:v>4.3000564575195304</c:v>
                </c:pt>
                <c:pt idx="1181">
                  <c:v>3.1424179077148402</c:v>
                </c:pt>
                <c:pt idx="1183">
                  <c:v>2.8629074096679599</c:v>
                </c:pt>
                <c:pt idx="1184">
                  <c:v>3.3296737670898402</c:v>
                </c:pt>
                <c:pt idx="1186">
                  <c:v>1.6443176269531199</c:v>
                </c:pt>
                <c:pt idx="1187">
                  <c:v>1.5014190673828101</c:v>
                </c:pt>
                <c:pt idx="1189">
                  <c:v>3.13134765625</c:v>
                </c:pt>
                <c:pt idx="1191">
                  <c:v>1.36979675292968</c:v>
                </c:pt>
                <c:pt idx="1193">
                  <c:v>1.6177062988281199</c:v>
                </c:pt>
                <c:pt idx="1195">
                  <c:v>0.635894775390625</c:v>
                </c:pt>
                <c:pt idx="1196">
                  <c:v>1.7843704223632799</c:v>
                </c:pt>
                <c:pt idx="1198">
                  <c:v>-0.68160247802734297</c:v>
                </c:pt>
                <c:pt idx="1200">
                  <c:v>1.45310974121093</c:v>
                </c:pt>
                <c:pt idx="1201">
                  <c:v>2.69498443603515</c:v>
                </c:pt>
                <c:pt idx="1203">
                  <c:v>1.05863189697265</c:v>
                </c:pt>
                <c:pt idx="1205">
                  <c:v>1.4868469238281199</c:v>
                </c:pt>
                <c:pt idx="1207">
                  <c:v>2.5011825561523402</c:v>
                </c:pt>
                <c:pt idx="1209">
                  <c:v>1.5413360595703101</c:v>
                </c:pt>
                <c:pt idx="1211">
                  <c:v>1.83956146240234</c:v>
                </c:pt>
                <c:pt idx="1213">
                  <c:v>0.670562744140625</c:v>
                </c:pt>
                <c:pt idx="1214">
                  <c:v>2.1501541137695299</c:v>
                </c:pt>
                <c:pt idx="1216">
                  <c:v>2.2406234741210902</c:v>
                </c:pt>
                <c:pt idx="1218">
                  <c:v>1.05403900146484</c:v>
                </c:pt>
                <c:pt idx="1220">
                  <c:v>1.1242828369140601</c:v>
                </c:pt>
                <c:pt idx="1223">
                  <c:v>1.26043701171875</c:v>
                </c:pt>
                <c:pt idx="1225">
                  <c:v>0.83123016357421797</c:v>
                </c:pt>
                <c:pt idx="1226">
                  <c:v>2.5282058715820299</c:v>
                </c:pt>
                <c:pt idx="1228">
                  <c:v>1.38393402099609</c:v>
                </c:pt>
                <c:pt idx="1230">
                  <c:v>1.2489318847656199</c:v>
                </c:pt>
                <c:pt idx="1233">
                  <c:v>1.32440185546875</c:v>
                </c:pt>
                <c:pt idx="1235">
                  <c:v>1.8803024291992101</c:v>
                </c:pt>
                <c:pt idx="1237">
                  <c:v>1.29763031005859</c:v>
                </c:pt>
                <c:pt idx="1239">
                  <c:v>1.7301712036132799</c:v>
                </c:pt>
                <c:pt idx="1241">
                  <c:v>0.488372802734375</c:v>
                </c:pt>
                <c:pt idx="1242">
                  <c:v>1.6214599609375</c:v>
                </c:pt>
                <c:pt idx="1244">
                  <c:v>1.46309661865234</c:v>
                </c:pt>
                <c:pt idx="1247">
                  <c:v>1.3794097900390601</c:v>
                </c:pt>
                <c:pt idx="1249">
                  <c:v>1.6947937011718699</c:v>
                </c:pt>
                <c:pt idx="1251">
                  <c:v>1.3209762573242101</c:v>
                </c:pt>
                <c:pt idx="1253">
                  <c:v>1.6148223876953101</c:v>
                </c:pt>
                <c:pt idx="1255">
                  <c:v>1.6224136352539</c:v>
                </c:pt>
                <c:pt idx="1257">
                  <c:v>1.3015670776367101</c:v>
                </c:pt>
                <c:pt idx="1259">
                  <c:v>1.89141845703125</c:v>
                </c:pt>
                <c:pt idx="1261">
                  <c:v>0.70538330078125</c:v>
                </c:pt>
                <c:pt idx="1262">
                  <c:v>1.75954437255859</c:v>
                </c:pt>
                <c:pt idx="1264">
                  <c:v>1.08470153808593</c:v>
                </c:pt>
                <c:pt idx="1266">
                  <c:v>1.2754669189453101</c:v>
                </c:pt>
                <c:pt idx="1267">
                  <c:v>2.3720779418945299</c:v>
                </c:pt>
                <c:pt idx="1269">
                  <c:v>1.5787048339843699</c:v>
                </c:pt>
                <c:pt idx="1271">
                  <c:v>0.89054870605468694</c:v>
                </c:pt>
                <c:pt idx="1273">
                  <c:v>1.28509521484375</c:v>
                </c:pt>
                <c:pt idx="1274">
                  <c:v>0.66643524169921797</c:v>
                </c:pt>
                <c:pt idx="1276">
                  <c:v>1.22593688964843</c:v>
                </c:pt>
                <c:pt idx="1278">
                  <c:v>0.75243377685546797</c:v>
                </c:pt>
                <c:pt idx="1279">
                  <c:v>2.36612701416015</c:v>
                </c:pt>
                <c:pt idx="1281">
                  <c:v>1.7474288940429601</c:v>
                </c:pt>
                <c:pt idx="1283">
                  <c:v>2.1325759887695299</c:v>
                </c:pt>
                <c:pt idx="1285">
                  <c:v>1.86491394042968</c:v>
                </c:pt>
                <c:pt idx="1288">
                  <c:v>1.6649856567382799</c:v>
                </c:pt>
                <c:pt idx="1289">
                  <c:v>1.25689697265625</c:v>
                </c:pt>
                <c:pt idx="1291">
                  <c:v>1.56614685058593</c:v>
                </c:pt>
                <c:pt idx="1293">
                  <c:v>2.1059036254882799</c:v>
                </c:pt>
                <c:pt idx="1295">
                  <c:v>2.16020202636718</c:v>
                </c:pt>
                <c:pt idx="1298">
                  <c:v>1.25022888183593</c:v>
                </c:pt>
                <c:pt idx="1300">
                  <c:v>1.7036666870117101</c:v>
                </c:pt>
                <c:pt idx="1301">
                  <c:v>0.897705078125</c:v>
                </c:pt>
                <c:pt idx="1303">
                  <c:v>1.7049865722656199</c:v>
                </c:pt>
                <c:pt idx="1304">
                  <c:v>1.5219802856445299</c:v>
                </c:pt>
                <c:pt idx="1306">
                  <c:v>2.2136306762695299</c:v>
                </c:pt>
                <c:pt idx="1308">
                  <c:v>1.4405593872070299</c:v>
                </c:pt>
                <c:pt idx="1310">
                  <c:v>0.80842590332031194</c:v>
                </c:pt>
                <c:pt idx="1312">
                  <c:v>1.6201858520507799</c:v>
                </c:pt>
                <c:pt idx="1314">
                  <c:v>1.6493225097656199</c:v>
                </c:pt>
                <c:pt idx="1316">
                  <c:v>0.31397247314453097</c:v>
                </c:pt>
                <c:pt idx="1318">
                  <c:v>1.8020172119140601</c:v>
                </c:pt>
                <c:pt idx="1319">
                  <c:v>1.8997802734375</c:v>
                </c:pt>
                <c:pt idx="1321">
                  <c:v>1.1543045043945299</c:v>
                </c:pt>
                <c:pt idx="1323">
                  <c:v>1.34989929199218</c:v>
                </c:pt>
                <c:pt idx="1324">
                  <c:v>1.17759704589843</c:v>
                </c:pt>
                <c:pt idx="1327">
                  <c:v>1.4784851074218699</c:v>
                </c:pt>
                <c:pt idx="1329">
                  <c:v>1.3812789916992101</c:v>
                </c:pt>
                <c:pt idx="1331">
                  <c:v>1.08846282958984</c:v>
                </c:pt>
                <c:pt idx="1333">
                  <c:v>1.4592437744140601</c:v>
                </c:pt>
                <c:pt idx="1335">
                  <c:v>1.7689285278320299</c:v>
                </c:pt>
                <c:pt idx="1337">
                  <c:v>2.35295104980468</c:v>
                </c:pt>
                <c:pt idx="1339">
                  <c:v>1.71531677246093</c:v>
                </c:pt>
                <c:pt idx="1341">
                  <c:v>1.59329986572265</c:v>
                </c:pt>
                <c:pt idx="1343">
                  <c:v>1.8236846923828101</c:v>
                </c:pt>
                <c:pt idx="1345">
                  <c:v>1.33280181884765</c:v>
                </c:pt>
                <c:pt idx="1347">
                  <c:v>1.4694900512695299</c:v>
                </c:pt>
                <c:pt idx="1349">
                  <c:v>1.6279296875</c:v>
                </c:pt>
                <c:pt idx="1351">
                  <c:v>2.66691589355468</c:v>
                </c:pt>
                <c:pt idx="1353">
                  <c:v>0.64768981933593694</c:v>
                </c:pt>
                <c:pt idx="1355">
                  <c:v>1.42185974121093</c:v>
                </c:pt>
                <c:pt idx="1357">
                  <c:v>1.2763748168945299</c:v>
                </c:pt>
                <c:pt idx="1359">
                  <c:v>0.62977600097656194</c:v>
                </c:pt>
                <c:pt idx="1361">
                  <c:v>1.5186538696289</c:v>
                </c:pt>
                <c:pt idx="1363">
                  <c:v>-0.25826263427734297</c:v>
                </c:pt>
                <c:pt idx="1365">
                  <c:v>1.60614013671875</c:v>
                </c:pt>
                <c:pt idx="1367">
                  <c:v>1.9460220336914</c:v>
                </c:pt>
                <c:pt idx="1368">
                  <c:v>1.4975662231445299</c:v>
                </c:pt>
                <c:pt idx="1370">
                  <c:v>1.14479827880859</c:v>
                </c:pt>
                <c:pt idx="1373">
                  <c:v>3.1453475952148402</c:v>
                </c:pt>
                <c:pt idx="1375">
                  <c:v>3.0100631713867099</c:v>
                </c:pt>
                <c:pt idx="1377">
                  <c:v>6.95291900634765</c:v>
                </c:pt>
                <c:pt idx="1379">
                  <c:v>4.5218811035156197</c:v>
                </c:pt>
                <c:pt idx="1380">
                  <c:v>2.10954284667968</c:v>
                </c:pt>
                <c:pt idx="1382">
                  <c:v>1.7468795776367101</c:v>
                </c:pt>
                <c:pt idx="1385">
                  <c:v>1.46990966796875</c:v>
                </c:pt>
                <c:pt idx="1386">
                  <c:v>1.35866546630859</c:v>
                </c:pt>
                <c:pt idx="1387">
                  <c:v>0.76597595214843694</c:v>
                </c:pt>
                <c:pt idx="1389">
                  <c:v>1.67839050292968</c:v>
                </c:pt>
                <c:pt idx="1391">
                  <c:v>1.747802734375</c:v>
                </c:pt>
                <c:pt idx="1394">
                  <c:v>1.7885513305664</c:v>
                </c:pt>
                <c:pt idx="1396">
                  <c:v>1.40299224853515</c:v>
                </c:pt>
                <c:pt idx="1398">
                  <c:v>1.4070816040039</c:v>
                </c:pt>
                <c:pt idx="1400">
                  <c:v>1.47698974609375</c:v>
                </c:pt>
                <c:pt idx="1402">
                  <c:v>1.50838470458984</c:v>
                </c:pt>
                <c:pt idx="1404">
                  <c:v>1.4797668457031199</c:v>
                </c:pt>
                <c:pt idx="1406">
                  <c:v>1.5921707153320299</c:v>
                </c:pt>
                <c:pt idx="1409">
                  <c:v>0.572235107421875</c:v>
                </c:pt>
                <c:pt idx="1411">
                  <c:v>1.9542922973632799</c:v>
                </c:pt>
                <c:pt idx="1413">
                  <c:v>1.41813659667968</c:v>
                </c:pt>
                <c:pt idx="1415">
                  <c:v>1.034423828125</c:v>
                </c:pt>
                <c:pt idx="1417">
                  <c:v>2.0213241577148402</c:v>
                </c:pt>
                <c:pt idx="1418">
                  <c:v>1.38204193115234</c:v>
                </c:pt>
                <c:pt idx="1420">
                  <c:v>1.4107742309570299</c:v>
                </c:pt>
                <c:pt idx="1422">
                  <c:v>0.225204467773437</c:v>
                </c:pt>
                <c:pt idx="1423">
                  <c:v>1.5397644042968699</c:v>
                </c:pt>
                <c:pt idx="1425">
                  <c:v>1.2999420166015601</c:v>
                </c:pt>
                <c:pt idx="1427">
                  <c:v>1.71604919433593</c:v>
                </c:pt>
                <c:pt idx="1429">
                  <c:v>2.07365417480468</c:v>
                </c:pt>
                <c:pt idx="1432">
                  <c:v>1.3441238403320299</c:v>
                </c:pt>
                <c:pt idx="1434">
                  <c:v>0.94329833984375</c:v>
                </c:pt>
                <c:pt idx="1436">
                  <c:v>1.7362594604492101</c:v>
                </c:pt>
                <c:pt idx="1438">
                  <c:v>1.1977081298828101</c:v>
                </c:pt>
                <c:pt idx="1440">
                  <c:v>1.87797546386718</c:v>
                </c:pt>
                <c:pt idx="1443">
                  <c:v>1.87010192871093</c:v>
                </c:pt>
                <c:pt idx="1445">
                  <c:v>1.59700775146484</c:v>
                </c:pt>
                <c:pt idx="1448">
                  <c:v>1.0292510986328101</c:v>
                </c:pt>
                <c:pt idx="1449">
                  <c:v>2.24546813964843</c:v>
                </c:pt>
                <c:pt idx="1452">
                  <c:v>0.97553253173828103</c:v>
                </c:pt>
                <c:pt idx="1454">
                  <c:v>2.1398849487304599</c:v>
                </c:pt>
                <c:pt idx="1456">
                  <c:v>1.3782424926757799</c:v>
                </c:pt>
                <c:pt idx="1458">
                  <c:v>1.1931076049804601</c:v>
                </c:pt>
                <c:pt idx="1461">
                  <c:v>1.50173187255859</c:v>
                </c:pt>
                <c:pt idx="1463">
                  <c:v>1.94510650634765</c:v>
                </c:pt>
                <c:pt idx="1465">
                  <c:v>1.9302520751953101</c:v>
                </c:pt>
                <c:pt idx="1467">
                  <c:v>1.5227966308593699</c:v>
                </c:pt>
                <c:pt idx="1469">
                  <c:v>1.4302673339843699</c:v>
                </c:pt>
                <c:pt idx="1470">
                  <c:v>1.8043899536132799</c:v>
                </c:pt>
                <c:pt idx="1473">
                  <c:v>1.9028091430664</c:v>
                </c:pt>
                <c:pt idx="1475">
                  <c:v>1.15830993652343</c:v>
                </c:pt>
                <c:pt idx="1477">
                  <c:v>1.404296875</c:v>
                </c:pt>
                <c:pt idx="1479">
                  <c:v>1.4892883300781199</c:v>
                </c:pt>
                <c:pt idx="1481">
                  <c:v>1.4422912597656199</c:v>
                </c:pt>
                <c:pt idx="1483">
                  <c:v>0.90155029296875</c:v>
                </c:pt>
                <c:pt idx="1485">
                  <c:v>1.9129104614257799</c:v>
                </c:pt>
                <c:pt idx="1487">
                  <c:v>1.8244552612304601</c:v>
                </c:pt>
                <c:pt idx="1489">
                  <c:v>2.1510696411132799</c:v>
                </c:pt>
                <c:pt idx="1491">
                  <c:v>1.4029312133789</c:v>
                </c:pt>
                <c:pt idx="1493">
                  <c:v>2.2064208984375</c:v>
                </c:pt>
                <c:pt idx="1495">
                  <c:v>0.63218688964843694</c:v>
                </c:pt>
                <c:pt idx="1497">
                  <c:v>2.0684967041015598</c:v>
                </c:pt>
                <c:pt idx="1499">
                  <c:v>1.6166534423828101</c:v>
                </c:pt>
                <c:pt idx="1501">
                  <c:v>1.3995513916015601</c:v>
                </c:pt>
                <c:pt idx="1503">
                  <c:v>1.69985198974609</c:v>
                </c:pt>
                <c:pt idx="1505">
                  <c:v>-0.223907470703125</c:v>
                </c:pt>
                <c:pt idx="1506">
                  <c:v>1.75091552734375</c:v>
                </c:pt>
                <c:pt idx="1509">
                  <c:v>1.47886657714843</c:v>
                </c:pt>
                <c:pt idx="1510">
                  <c:v>1.9381179809570299</c:v>
                </c:pt>
                <c:pt idx="1511">
                  <c:v>0.87296295166015603</c:v>
                </c:pt>
                <c:pt idx="1514">
                  <c:v>1.72618103027343</c:v>
                </c:pt>
                <c:pt idx="1516">
                  <c:v>1.3406982421875</c:v>
                </c:pt>
                <c:pt idx="1518">
                  <c:v>0.84847259521484297</c:v>
                </c:pt>
                <c:pt idx="1520">
                  <c:v>1.08609771728515</c:v>
                </c:pt>
                <c:pt idx="1521">
                  <c:v>0.69012451171875</c:v>
                </c:pt>
                <c:pt idx="1523">
                  <c:v>2.040771484375</c:v>
                </c:pt>
                <c:pt idx="1525">
                  <c:v>1.51719665527343</c:v>
                </c:pt>
                <c:pt idx="1527">
                  <c:v>0.501190185546875</c:v>
                </c:pt>
                <c:pt idx="1528">
                  <c:v>1.5868225097656199</c:v>
                </c:pt>
                <c:pt idx="1530">
                  <c:v>1.3039474487304601</c:v>
                </c:pt>
                <c:pt idx="1532">
                  <c:v>1.5689239501953101</c:v>
                </c:pt>
                <c:pt idx="1534">
                  <c:v>1.08306884765625</c:v>
                </c:pt>
                <c:pt idx="1536">
                  <c:v>1.86769866943359</c:v>
                </c:pt>
                <c:pt idx="1538">
                  <c:v>1.3410339355468699</c:v>
                </c:pt>
                <c:pt idx="1540">
                  <c:v>1.6790542602539</c:v>
                </c:pt>
                <c:pt idx="1542">
                  <c:v>1.77793884277343</c:v>
                </c:pt>
                <c:pt idx="1544">
                  <c:v>1.6515655517578101</c:v>
                </c:pt>
                <c:pt idx="1546">
                  <c:v>1.3985671997070299</c:v>
                </c:pt>
                <c:pt idx="1548">
                  <c:v>0.994293212890625</c:v>
                </c:pt>
                <c:pt idx="1550">
                  <c:v>1.5455474853515601</c:v>
                </c:pt>
                <c:pt idx="1552">
                  <c:v>1.1597824096679601</c:v>
                </c:pt>
                <c:pt idx="1554">
                  <c:v>1.3871383666992101</c:v>
                </c:pt>
                <c:pt idx="1556">
                  <c:v>1.61641693115234</c:v>
                </c:pt>
                <c:pt idx="1558">
                  <c:v>1.67350769042968</c:v>
                </c:pt>
                <c:pt idx="1560">
                  <c:v>1.7883834838867101</c:v>
                </c:pt>
                <c:pt idx="1562">
                  <c:v>1.6768493652343699</c:v>
                </c:pt>
                <c:pt idx="1564">
                  <c:v>-6.4811706542968694E-2</c:v>
                </c:pt>
                <c:pt idx="1565">
                  <c:v>2.0125808715820299</c:v>
                </c:pt>
                <c:pt idx="1567">
                  <c:v>1.80287933349609</c:v>
                </c:pt>
                <c:pt idx="1569">
                  <c:v>0.72083282470703103</c:v>
                </c:pt>
                <c:pt idx="1570">
                  <c:v>1.75567626953125</c:v>
                </c:pt>
                <c:pt idx="1572">
                  <c:v>1.9500274658203101</c:v>
                </c:pt>
                <c:pt idx="1574">
                  <c:v>2.2284927368164</c:v>
                </c:pt>
                <c:pt idx="1576">
                  <c:v>1.6953125</c:v>
                </c:pt>
                <c:pt idx="1578">
                  <c:v>1.79116058349609</c:v>
                </c:pt>
                <c:pt idx="1580">
                  <c:v>4.7657699584960902</c:v>
                </c:pt>
                <c:pt idx="1582">
                  <c:v>1.89530944824218</c:v>
                </c:pt>
                <c:pt idx="1583">
                  <c:v>3.5052185058593701</c:v>
                </c:pt>
                <c:pt idx="1584">
                  <c:v>3.8111038208007799</c:v>
                </c:pt>
                <c:pt idx="1585">
                  <c:v>6.6295928955078098</c:v>
                </c:pt>
                <c:pt idx="1588">
                  <c:v>8.5807189941406197</c:v>
                </c:pt>
                <c:pt idx="1589">
                  <c:v>12.599449157714799</c:v>
                </c:pt>
                <c:pt idx="1590">
                  <c:v>14.839637756347599</c:v>
                </c:pt>
                <c:pt idx="1592">
                  <c:v>9.7670593261718697</c:v>
                </c:pt>
                <c:pt idx="1594">
                  <c:v>6.7684097290039</c:v>
                </c:pt>
                <c:pt idx="1596">
                  <c:v>4.5486755371093697</c:v>
                </c:pt>
                <c:pt idx="1597">
                  <c:v>4.5237045288085902</c:v>
                </c:pt>
                <c:pt idx="1598">
                  <c:v>3.3132247924804599</c:v>
                </c:pt>
                <c:pt idx="1599">
                  <c:v>1.4150085449218699</c:v>
                </c:pt>
                <c:pt idx="1601">
                  <c:v>2.4657058715820299</c:v>
                </c:pt>
                <c:pt idx="1604">
                  <c:v>1.3901062011718699</c:v>
                </c:pt>
                <c:pt idx="1606">
                  <c:v>1.44110107421875</c:v>
                </c:pt>
                <c:pt idx="1608">
                  <c:v>1.40592956542968</c:v>
                </c:pt>
                <c:pt idx="1609">
                  <c:v>1.6371841430664</c:v>
                </c:pt>
                <c:pt idx="1611">
                  <c:v>1.6624679565429601</c:v>
                </c:pt>
                <c:pt idx="1614">
                  <c:v>1.20381927490234</c:v>
                </c:pt>
                <c:pt idx="1615">
                  <c:v>1.6100616455078101</c:v>
                </c:pt>
                <c:pt idx="1618">
                  <c:v>1.9724273681640601</c:v>
                </c:pt>
                <c:pt idx="1620">
                  <c:v>1.20994567871093</c:v>
                </c:pt>
                <c:pt idx="1621">
                  <c:v>2.2179794311523402</c:v>
                </c:pt>
                <c:pt idx="1623">
                  <c:v>3.3333892822265598</c:v>
                </c:pt>
                <c:pt idx="1625">
                  <c:v>3.8403472900390598</c:v>
                </c:pt>
                <c:pt idx="1627">
                  <c:v>1.4288101196289</c:v>
                </c:pt>
                <c:pt idx="1629">
                  <c:v>1.5332565307617101</c:v>
                </c:pt>
                <c:pt idx="1630">
                  <c:v>1.7080230712890601</c:v>
                </c:pt>
                <c:pt idx="1632">
                  <c:v>1.8404235839843699</c:v>
                </c:pt>
                <c:pt idx="1634">
                  <c:v>0.950347900390625</c:v>
                </c:pt>
                <c:pt idx="1635">
                  <c:v>1.6971511840820299</c:v>
                </c:pt>
                <c:pt idx="1637">
                  <c:v>1.3450698852539</c:v>
                </c:pt>
                <c:pt idx="1639">
                  <c:v>1.0000686645507799</c:v>
                </c:pt>
                <c:pt idx="1641">
                  <c:v>1.5970993041992101</c:v>
                </c:pt>
                <c:pt idx="1643">
                  <c:v>1.4600753784179601</c:v>
                </c:pt>
                <c:pt idx="1646">
                  <c:v>1.50917816162109</c:v>
                </c:pt>
                <c:pt idx="1648">
                  <c:v>1.3755798339843699</c:v>
                </c:pt>
                <c:pt idx="1650">
                  <c:v>2.0767745971679599</c:v>
                </c:pt>
                <c:pt idx="1652">
                  <c:v>1.78371429443359</c:v>
                </c:pt>
                <c:pt idx="1654">
                  <c:v>1.54518890380859</c:v>
                </c:pt>
                <c:pt idx="1655">
                  <c:v>1.17728424072265</c:v>
                </c:pt>
                <c:pt idx="1657">
                  <c:v>0.59968566894531194</c:v>
                </c:pt>
                <c:pt idx="1659">
                  <c:v>1.995361328125</c:v>
                </c:pt>
                <c:pt idx="1661">
                  <c:v>0.79795837402343694</c:v>
                </c:pt>
                <c:pt idx="1663">
                  <c:v>1.32204437255859</c:v>
                </c:pt>
                <c:pt idx="1665">
                  <c:v>1.0573425292968699</c:v>
                </c:pt>
                <c:pt idx="1667">
                  <c:v>1.9505386352539</c:v>
                </c:pt>
                <c:pt idx="1669">
                  <c:v>1.2826614379882799</c:v>
                </c:pt>
                <c:pt idx="1671">
                  <c:v>2.0196151733398402</c:v>
                </c:pt>
                <c:pt idx="1673">
                  <c:v>0.85727691650390603</c:v>
                </c:pt>
                <c:pt idx="1675">
                  <c:v>1.3238677978515601</c:v>
                </c:pt>
                <c:pt idx="1676">
                  <c:v>0.92646026611328103</c:v>
                </c:pt>
                <c:pt idx="1678">
                  <c:v>1.2701721191406199</c:v>
                </c:pt>
                <c:pt idx="1680">
                  <c:v>1.4309997558593699</c:v>
                </c:pt>
                <c:pt idx="1682">
                  <c:v>2.1562805175781201</c:v>
                </c:pt>
                <c:pt idx="1684">
                  <c:v>4.6296844482421804</c:v>
                </c:pt>
                <c:pt idx="1686">
                  <c:v>2.0485153198242099</c:v>
                </c:pt>
                <c:pt idx="1688">
                  <c:v>1.27952575683593</c:v>
                </c:pt>
                <c:pt idx="1690">
                  <c:v>1.5800476074218699</c:v>
                </c:pt>
                <c:pt idx="1692">
                  <c:v>1.7020797729492101</c:v>
                </c:pt>
                <c:pt idx="1694">
                  <c:v>2.28855895996093</c:v>
                </c:pt>
                <c:pt idx="1696">
                  <c:v>2.5494384765625</c:v>
                </c:pt>
                <c:pt idx="1698">
                  <c:v>1.7894592285156199</c:v>
                </c:pt>
                <c:pt idx="1700">
                  <c:v>1.6184844970703101</c:v>
                </c:pt>
                <c:pt idx="1702">
                  <c:v>1.5727233886718699</c:v>
                </c:pt>
              </c:numCache>
            </c:numRef>
          </c:yVal>
          <c:smooth val="1"/>
          <c:extLst>
            <c:ext xmlns:c16="http://schemas.microsoft.com/office/drawing/2014/chart" uri="{C3380CC4-5D6E-409C-BE32-E72D297353CC}">
              <c16:uniqueId val="{00000000-F083-4A73-97DA-28206EA368D1}"/>
            </c:ext>
          </c:extLst>
        </c:ser>
        <c:ser>
          <c:idx val="1"/>
          <c:order val="1"/>
          <c:tx>
            <c:v>Damping enabled</c:v>
          </c:tx>
          <c:spPr>
            <a:ln w="28575" cap="rnd">
              <a:solidFill>
                <a:schemeClr val="tx1"/>
              </a:solidFill>
              <a:round/>
            </a:ln>
            <a:effectLst/>
          </c:spPr>
          <c:marker>
            <c:symbol val="none"/>
          </c:marker>
          <c:xVal>
            <c:numRef>
              <c:f>Envelope!$A$318:$A$2021</c:f>
              <c:numCache>
                <c:formatCode>General</c:formatCode>
                <c:ptCount val="1704"/>
                <c:pt idx="0">
                  <c:v>1.19993333333333</c:v>
                </c:pt>
                <c:pt idx="1">
                  <c:v>1.2004666666666601</c:v>
                </c:pt>
                <c:pt idx="2">
                  <c:v>1.20176666666666</c:v>
                </c:pt>
                <c:pt idx="3">
                  <c:v>1.20193333333333</c:v>
                </c:pt>
                <c:pt idx="4">
                  <c:v>1.2030000000000001</c:v>
                </c:pt>
                <c:pt idx="5">
                  <c:v>1.20373333333333</c:v>
                </c:pt>
                <c:pt idx="6">
                  <c:v>1.2049666666666601</c:v>
                </c:pt>
                <c:pt idx="7">
                  <c:v>1.20546666666666</c:v>
                </c:pt>
                <c:pt idx="8">
                  <c:v>1.2060999999999999</c:v>
                </c:pt>
                <c:pt idx="9">
                  <c:v>1.2064999999999999</c:v>
                </c:pt>
                <c:pt idx="10">
                  <c:v>1.2071000000000001</c:v>
                </c:pt>
                <c:pt idx="11">
                  <c:v>1.2076</c:v>
                </c:pt>
                <c:pt idx="12">
                  <c:v>1.2086666666666601</c:v>
                </c:pt>
                <c:pt idx="13">
                  <c:v>1.2088333333333299</c:v>
                </c:pt>
                <c:pt idx="14">
                  <c:v>1.21006666666666</c:v>
                </c:pt>
                <c:pt idx="15">
                  <c:v>1.2101999999999999</c:v>
                </c:pt>
                <c:pt idx="16">
                  <c:v>1.2112333333333298</c:v>
                </c:pt>
                <c:pt idx="17">
                  <c:v>1.21203333333333</c:v>
                </c:pt>
                <c:pt idx="18">
                  <c:v>1.2132000000000001</c:v>
                </c:pt>
                <c:pt idx="19">
                  <c:v>1.2133333333333298</c:v>
                </c:pt>
                <c:pt idx="20">
                  <c:v>1.2145333333333299</c:v>
                </c:pt>
                <c:pt idx="21">
                  <c:v>1.2150666666666601</c:v>
                </c:pt>
                <c:pt idx="22">
                  <c:v>1.2163666666666602</c:v>
                </c:pt>
                <c:pt idx="23">
                  <c:v>1.2170333333333299</c:v>
                </c:pt>
                <c:pt idx="24">
                  <c:v>1.21793333333333</c:v>
                </c:pt>
                <c:pt idx="25">
                  <c:v>1.2186666666666601</c:v>
                </c:pt>
                <c:pt idx="26">
                  <c:v>1.2189666666666601</c:v>
                </c:pt>
                <c:pt idx="27">
                  <c:v>1.2202999999999999</c:v>
                </c:pt>
                <c:pt idx="28">
                  <c:v>1.2203333333333299</c:v>
                </c:pt>
                <c:pt idx="29">
                  <c:v>1.2213666666666601</c:v>
                </c:pt>
                <c:pt idx="30">
                  <c:v>1.22156666666666</c:v>
                </c:pt>
                <c:pt idx="31">
                  <c:v>1.2225999999999999</c:v>
                </c:pt>
                <c:pt idx="32">
                  <c:v>1.2228333333333299</c:v>
                </c:pt>
                <c:pt idx="33">
                  <c:v>1.2238</c:v>
                </c:pt>
                <c:pt idx="34">
                  <c:v>1.22393333333333</c:v>
                </c:pt>
                <c:pt idx="35">
                  <c:v>1.2248000000000001</c:v>
                </c:pt>
                <c:pt idx="36">
                  <c:v>1.2251333333333299</c:v>
                </c:pt>
                <c:pt idx="37">
                  <c:v>1.226</c:v>
                </c:pt>
                <c:pt idx="38">
                  <c:v>1.2262999999999999</c:v>
                </c:pt>
                <c:pt idx="39">
                  <c:v>1.2273333333333298</c:v>
                </c:pt>
                <c:pt idx="40">
                  <c:v>1.2274</c:v>
                </c:pt>
                <c:pt idx="41">
                  <c:v>1.2287333333333299</c:v>
                </c:pt>
                <c:pt idx="42">
                  <c:v>1.2293000000000001</c:v>
                </c:pt>
                <c:pt idx="43">
                  <c:v>1.2302</c:v>
                </c:pt>
                <c:pt idx="44">
                  <c:v>1.2303999999999999</c:v>
                </c:pt>
                <c:pt idx="45">
                  <c:v>1.2312000000000001</c:v>
                </c:pt>
                <c:pt idx="46">
                  <c:v>1.2314333333333298</c:v>
                </c:pt>
                <c:pt idx="47">
                  <c:v>1.2322</c:v>
                </c:pt>
                <c:pt idx="48">
                  <c:v>1.2324333333333299</c:v>
                </c:pt>
                <c:pt idx="49">
                  <c:v>1.2335333333333298</c:v>
                </c:pt>
                <c:pt idx="50">
                  <c:v>1.2339</c:v>
                </c:pt>
                <c:pt idx="51">
                  <c:v>1.2347333333333299</c:v>
                </c:pt>
                <c:pt idx="52">
                  <c:v>1.2349666666666601</c:v>
                </c:pt>
                <c:pt idx="53">
                  <c:v>1.23626666666666</c:v>
                </c:pt>
                <c:pt idx="54">
                  <c:v>1.2365666666666602</c:v>
                </c:pt>
                <c:pt idx="55">
                  <c:v>1.2376333333333298</c:v>
                </c:pt>
                <c:pt idx="56">
                  <c:v>1.23813333333333</c:v>
                </c:pt>
                <c:pt idx="57">
                  <c:v>1.2387999999999999</c:v>
                </c:pt>
                <c:pt idx="58">
                  <c:v>1.23983333333333</c:v>
                </c:pt>
                <c:pt idx="59">
                  <c:v>1.2403</c:v>
                </c:pt>
                <c:pt idx="60">
                  <c:v>1.2413333333333298</c:v>
                </c:pt>
                <c:pt idx="61">
                  <c:v>1.24156666666666</c:v>
                </c:pt>
                <c:pt idx="62">
                  <c:v>1.2423666666666602</c:v>
                </c:pt>
                <c:pt idx="63">
                  <c:v>1.2426333333333299</c:v>
                </c:pt>
                <c:pt idx="64">
                  <c:v>1.2434333333333298</c:v>
                </c:pt>
                <c:pt idx="65">
                  <c:v>1.24366666666666</c:v>
                </c:pt>
                <c:pt idx="66">
                  <c:v>1.2444666666666602</c:v>
                </c:pt>
                <c:pt idx="67">
                  <c:v>1.2449666666666601</c:v>
                </c:pt>
                <c:pt idx="68">
                  <c:v>1.2455333333333298</c:v>
                </c:pt>
                <c:pt idx="69">
                  <c:v>1.24643333333333</c:v>
                </c:pt>
                <c:pt idx="70">
                  <c:v>1.2465666666666602</c:v>
                </c:pt>
                <c:pt idx="71">
                  <c:v>1.24813333333333</c:v>
                </c:pt>
                <c:pt idx="72">
                  <c:v>1.24826666666666</c:v>
                </c:pt>
                <c:pt idx="73">
                  <c:v>1.2491666666666601</c:v>
                </c:pt>
                <c:pt idx="74">
                  <c:v>1.2492666666666601</c:v>
                </c:pt>
                <c:pt idx="75">
                  <c:v>1.25016666666666</c:v>
                </c:pt>
                <c:pt idx="76">
                  <c:v>1.2503</c:v>
                </c:pt>
                <c:pt idx="77">
                  <c:v>1.2514666666666601</c:v>
                </c:pt>
                <c:pt idx="78">
                  <c:v>1.2515000000000001</c:v>
                </c:pt>
                <c:pt idx="79">
                  <c:v>1.2524666666666602</c:v>
                </c:pt>
                <c:pt idx="80">
                  <c:v>1.2526999999999999</c:v>
                </c:pt>
                <c:pt idx="81">
                  <c:v>1.25386666666666</c:v>
                </c:pt>
                <c:pt idx="82">
                  <c:v>1.2544</c:v>
                </c:pt>
                <c:pt idx="83">
                  <c:v>1.2548666666666601</c:v>
                </c:pt>
                <c:pt idx="84">
                  <c:v>1.2555000000000001</c:v>
                </c:pt>
                <c:pt idx="85">
                  <c:v>1.2565333333333299</c:v>
                </c:pt>
                <c:pt idx="86">
                  <c:v>1.2565999999999999</c:v>
                </c:pt>
                <c:pt idx="87">
                  <c:v>1.25776666666666</c:v>
                </c:pt>
                <c:pt idx="88">
                  <c:v>1.2590666666666601</c:v>
                </c:pt>
                <c:pt idx="89">
                  <c:v>1.26013333333333</c:v>
                </c:pt>
                <c:pt idx="90">
                  <c:v>1.2603</c:v>
                </c:pt>
                <c:pt idx="91">
                  <c:v>1.2611666666666601</c:v>
                </c:pt>
                <c:pt idx="92">
                  <c:v>1.2615333333333298</c:v>
                </c:pt>
                <c:pt idx="93">
                  <c:v>1.26226666666666</c:v>
                </c:pt>
                <c:pt idx="94">
                  <c:v>1.2627666666666602</c:v>
                </c:pt>
                <c:pt idx="95">
                  <c:v>1.2633666666666601</c:v>
                </c:pt>
                <c:pt idx="96">
                  <c:v>1.26403333333333</c:v>
                </c:pt>
                <c:pt idx="97">
                  <c:v>1.2653000000000001</c:v>
                </c:pt>
                <c:pt idx="98">
                  <c:v>1.2666666666666602</c:v>
                </c:pt>
                <c:pt idx="99">
                  <c:v>1.2666999999999999</c:v>
                </c:pt>
                <c:pt idx="100">
                  <c:v>1.2676666666666601</c:v>
                </c:pt>
                <c:pt idx="101">
                  <c:v>1.2684</c:v>
                </c:pt>
                <c:pt idx="102">
                  <c:v>1.2694333333333299</c:v>
                </c:pt>
                <c:pt idx="103">
                  <c:v>1.2699333333333298</c:v>
                </c:pt>
                <c:pt idx="104">
                  <c:v>1.27043333333333</c:v>
                </c:pt>
                <c:pt idx="105">
                  <c:v>1.2715666666666601</c:v>
                </c:pt>
                <c:pt idx="106">
                  <c:v>1.2716333333333298</c:v>
                </c:pt>
                <c:pt idx="107">
                  <c:v>1.2727999999999999</c:v>
                </c:pt>
                <c:pt idx="108">
                  <c:v>1.2729666666666601</c:v>
                </c:pt>
                <c:pt idx="109">
                  <c:v>1.274</c:v>
                </c:pt>
                <c:pt idx="110">
                  <c:v>1.2753000000000001</c:v>
                </c:pt>
                <c:pt idx="111">
                  <c:v>1.2759333333333298</c:v>
                </c:pt>
                <c:pt idx="112">
                  <c:v>1.2769333333333299</c:v>
                </c:pt>
                <c:pt idx="113">
                  <c:v>1.2771333333333299</c:v>
                </c:pt>
                <c:pt idx="114">
                  <c:v>1.2782</c:v>
                </c:pt>
                <c:pt idx="115">
                  <c:v>1.27853333333333</c:v>
                </c:pt>
                <c:pt idx="116">
                  <c:v>1.2791999999999999</c:v>
                </c:pt>
                <c:pt idx="117">
                  <c:v>1.2795666666666601</c:v>
                </c:pt>
                <c:pt idx="118">
                  <c:v>1.2802</c:v>
                </c:pt>
                <c:pt idx="119">
                  <c:v>1.2811333333333299</c:v>
                </c:pt>
                <c:pt idx="120">
                  <c:v>1.2820333333333298</c:v>
                </c:pt>
                <c:pt idx="121">
                  <c:v>1.2827999999999999</c:v>
                </c:pt>
                <c:pt idx="122">
                  <c:v>1.2838333333333298</c:v>
                </c:pt>
                <c:pt idx="123">
                  <c:v>1.2839333333333298</c:v>
                </c:pt>
                <c:pt idx="124">
                  <c:v>1.2850999999999999</c:v>
                </c:pt>
                <c:pt idx="125">
                  <c:v>1.2852333333333299</c:v>
                </c:pt>
                <c:pt idx="126">
                  <c:v>1.28626666666666</c:v>
                </c:pt>
                <c:pt idx="127">
                  <c:v>1.2863</c:v>
                </c:pt>
                <c:pt idx="128">
                  <c:v>1.2873333333333299</c:v>
                </c:pt>
                <c:pt idx="129">
                  <c:v>1.2876333333333299</c:v>
                </c:pt>
                <c:pt idx="130">
                  <c:v>1.28846666666666</c:v>
                </c:pt>
                <c:pt idx="131">
                  <c:v>1.2887666666666602</c:v>
                </c:pt>
                <c:pt idx="132">
                  <c:v>1.2894666666666601</c:v>
                </c:pt>
                <c:pt idx="133">
                  <c:v>1.29026666666666</c:v>
                </c:pt>
                <c:pt idx="134">
                  <c:v>1.29056666666666</c:v>
                </c:pt>
                <c:pt idx="135">
                  <c:v>1.2915000000000001</c:v>
                </c:pt>
                <c:pt idx="136">
                  <c:v>1.2918666666666601</c:v>
                </c:pt>
                <c:pt idx="137">
                  <c:v>1.2927666666666602</c:v>
                </c:pt>
                <c:pt idx="138">
                  <c:v>1.2931666666666601</c:v>
                </c:pt>
                <c:pt idx="139">
                  <c:v>1.2938333333333298</c:v>
                </c:pt>
                <c:pt idx="140">
                  <c:v>1.29423333333333</c:v>
                </c:pt>
                <c:pt idx="141">
                  <c:v>1.2952666666666601</c:v>
                </c:pt>
                <c:pt idx="142">
                  <c:v>1.2958000000000001</c:v>
                </c:pt>
                <c:pt idx="143">
                  <c:v>1.29676666666666</c:v>
                </c:pt>
                <c:pt idx="144">
                  <c:v>1.2977666666666601</c:v>
                </c:pt>
                <c:pt idx="145">
                  <c:v>1.298</c:v>
                </c:pt>
                <c:pt idx="146">
                  <c:v>1.2989999999999999</c:v>
                </c:pt>
                <c:pt idx="147">
                  <c:v>1.2990333333333299</c:v>
                </c:pt>
                <c:pt idx="148">
                  <c:v>1.30006666666666</c:v>
                </c:pt>
                <c:pt idx="149">
                  <c:v>1.30026666666666</c:v>
                </c:pt>
                <c:pt idx="150">
                  <c:v>1.3012999999999999</c:v>
                </c:pt>
                <c:pt idx="151">
                  <c:v>1.3026</c:v>
                </c:pt>
                <c:pt idx="152">
                  <c:v>1.3031666666666601</c:v>
                </c:pt>
                <c:pt idx="153">
                  <c:v>1.3037000000000001</c:v>
                </c:pt>
                <c:pt idx="154">
                  <c:v>1.30423333333333</c:v>
                </c:pt>
                <c:pt idx="155">
                  <c:v>1.3052333333333299</c:v>
                </c:pt>
                <c:pt idx="156">
                  <c:v>1.3052666666666601</c:v>
                </c:pt>
                <c:pt idx="157">
                  <c:v>1.30653333333333</c:v>
                </c:pt>
                <c:pt idx="158">
                  <c:v>1.3070999999999999</c:v>
                </c:pt>
                <c:pt idx="159">
                  <c:v>1.3077666666666601</c:v>
                </c:pt>
                <c:pt idx="160">
                  <c:v>1.30816666666666</c:v>
                </c:pt>
                <c:pt idx="161">
                  <c:v>1.3090333333333299</c:v>
                </c:pt>
                <c:pt idx="162">
                  <c:v>1.3098666666666601</c:v>
                </c:pt>
                <c:pt idx="163">
                  <c:v>1.3100666666666601</c:v>
                </c:pt>
                <c:pt idx="164">
                  <c:v>1.3115000000000001</c:v>
                </c:pt>
                <c:pt idx="165">
                  <c:v>1.3116000000000001</c:v>
                </c:pt>
                <c:pt idx="166">
                  <c:v>1.3130333333333299</c:v>
                </c:pt>
                <c:pt idx="167">
                  <c:v>1.3132333333333299</c:v>
                </c:pt>
                <c:pt idx="168">
                  <c:v>1.3141</c:v>
                </c:pt>
                <c:pt idx="169">
                  <c:v>1.3142333333333298</c:v>
                </c:pt>
                <c:pt idx="170">
                  <c:v>1.3152666666666601</c:v>
                </c:pt>
                <c:pt idx="171">
                  <c:v>1.3165</c:v>
                </c:pt>
                <c:pt idx="172">
                  <c:v>1.3177333333333299</c:v>
                </c:pt>
                <c:pt idx="173">
                  <c:v>1.3177666666666601</c:v>
                </c:pt>
                <c:pt idx="174">
                  <c:v>1.319</c:v>
                </c:pt>
                <c:pt idx="175">
                  <c:v>1.3202333333333298</c:v>
                </c:pt>
                <c:pt idx="176">
                  <c:v>1.3205</c:v>
                </c:pt>
                <c:pt idx="177">
                  <c:v>1.3214999999999999</c:v>
                </c:pt>
                <c:pt idx="178">
                  <c:v>1.3216666666666601</c:v>
                </c:pt>
                <c:pt idx="179">
                  <c:v>1.32276666666666</c:v>
                </c:pt>
                <c:pt idx="180">
                  <c:v>1.3240000000000001</c:v>
                </c:pt>
                <c:pt idx="181">
                  <c:v>1.3241333333333298</c:v>
                </c:pt>
                <c:pt idx="182">
                  <c:v>1.3252333333333299</c:v>
                </c:pt>
                <c:pt idx="183">
                  <c:v>1.3265</c:v>
                </c:pt>
                <c:pt idx="184">
                  <c:v>1.3277333333333299</c:v>
                </c:pt>
                <c:pt idx="185">
                  <c:v>1.329</c:v>
                </c:pt>
                <c:pt idx="186">
                  <c:v>1.3301333333333298</c:v>
                </c:pt>
                <c:pt idx="187">
                  <c:v>1.3302333333333298</c:v>
                </c:pt>
                <c:pt idx="188">
                  <c:v>1.3312666666666602</c:v>
                </c:pt>
                <c:pt idx="189">
                  <c:v>1.3314999999999999</c:v>
                </c:pt>
                <c:pt idx="190">
                  <c:v>1.3323333333333298</c:v>
                </c:pt>
                <c:pt idx="191">
                  <c:v>1.33276666666666</c:v>
                </c:pt>
                <c:pt idx="192">
                  <c:v>1.3339666666666601</c:v>
                </c:pt>
                <c:pt idx="193">
                  <c:v>1.3340000000000001</c:v>
                </c:pt>
                <c:pt idx="194">
                  <c:v>1.3352333333333299</c:v>
                </c:pt>
                <c:pt idx="195">
                  <c:v>1.3365</c:v>
                </c:pt>
                <c:pt idx="196">
                  <c:v>1.3377333333333299</c:v>
                </c:pt>
                <c:pt idx="197">
                  <c:v>1.33903333333333</c:v>
                </c:pt>
                <c:pt idx="198">
                  <c:v>1.3391</c:v>
                </c:pt>
                <c:pt idx="199">
                  <c:v>1.3400666666666601</c:v>
                </c:pt>
                <c:pt idx="200">
                  <c:v>1.34066666666666</c:v>
                </c:pt>
                <c:pt idx="201">
                  <c:v>1.3414999999999999</c:v>
                </c:pt>
                <c:pt idx="202">
                  <c:v>1.3419000000000001</c:v>
                </c:pt>
                <c:pt idx="203">
                  <c:v>1.34273333333333</c:v>
                </c:pt>
                <c:pt idx="204">
                  <c:v>1.3429</c:v>
                </c:pt>
                <c:pt idx="205">
                  <c:v>1.3439666666666601</c:v>
                </c:pt>
                <c:pt idx="206">
                  <c:v>1.34436666666666</c:v>
                </c:pt>
                <c:pt idx="207">
                  <c:v>1.34523333333333</c:v>
                </c:pt>
                <c:pt idx="208">
                  <c:v>1.3455666666666601</c:v>
                </c:pt>
                <c:pt idx="209">
                  <c:v>1.34646666666666</c:v>
                </c:pt>
                <c:pt idx="210">
                  <c:v>1.34666666666666</c:v>
                </c:pt>
                <c:pt idx="211">
                  <c:v>1.3477333333333299</c:v>
                </c:pt>
                <c:pt idx="212">
                  <c:v>1.34896666666666</c:v>
                </c:pt>
                <c:pt idx="213">
                  <c:v>1.3502333333333298</c:v>
                </c:pt>
                <c:pt idx="214">
                  <c:v>1.3514666666666602</c:v>
                </c:pt>
                <c:pt idx="215">
                  <c:v>1.3514999999999999</c:v>
                </c:pt>
                <c:pt idx="216">
                  <c:v>1.35273333333333</c:v>
                </c:pt>
                <c:pt idx="217">
                  <c:v>1.3539666666666601</c:v>
                </c:pt>
                <c:pt idx="218">
                  <c:v>1.3552</c:v>
                </c:pt>
                <c:pt idx="219">
                  <c:v>1.35523333333333</c:v>
                </c:pt>
                <c:pt idx="220">
                  <c:v>1.35646666666666</c:v>
                </c:pt>
                <c:pt idx="221">
                  <c:v>1.3577333333333299</c:v>
                </c:pt>
                <c:pt idx="222">
                  <c:v>1.3577999999999999</c:v>
                </c:pt>
                <c:pt idx="223">
                  <c:v>1.35896666666666</c:v>
                </c:pt>
                <c:pt idx="224">
                  <c:v>1.359</c:v>
                </c:pt>
                <c:pt idx="225">
                  <c:v>1.3602000000000001</c:v>
                </c:pt>
                <c:pt idx="226">
                  <c:v>1.3614666666666602</c:v>
                </c:pt>
                <c:pt idx="227">
                  <c:v>1.3614999999999999</c:v>
                </c:pt>
                <c:pt idx="228">
                  <c:v>1.36273333333333</c:v>
                </c:pt>
                <c:pt idx="229">
                  <c:v>1.3639666666666601</c:v>
                </c:pt>
                <c:pt idx="230">
                  <c:v>1.3652</c:v>
                </c:pt>
                <c:pt idx="231">
                  <c:v>1.3664333333333298</c:v>
                </c:pt>
                <c:pt idx="232">
                  <c:v>1.3664666666666601</c:v>
                </c:pt>
                <c:pt idx="233">
                  <c:v>1.3677333333333299</c:v>
                </c:pt>
                <c:pt idx="234">
                  <c:v>1.36896666666666</c:v>
                </c:pt>
                <c:pt idx="235">
                  <c:v>1.3702000000000001</c:v>
                </c:pt>
                <c:pt idx="236">
                  <c:v>1.3714666666666602</c:v>
                </c:pt>
                <c:pt idx="237">
                  <c:v>1.3727</c:v>
                </c:pt>
                <c:pt idx="238">
                  <c:v>1.3739666666666601</c:v>
                </c:pt>
                <c:pt idx="239">
                  <c:v>1.3752</c:v>
                </c:pt>
                <c:pt idx="240">
                  <c:v>1.37523333333333</c:v>
                </c:pt>
                <c:pt idx="241">
                  <c:v>1.3764666666666601</c:v>
                </c:pt>
                <c:pt idx="242">
                  <c:v>1.3776999999999999</c:v>
                </c:pt>
                <c:pt idx="243">
                  <c:v>1.3777333333333299</c:v>
                </c:pt>
                <c:pt idx="244">
                  <c:v>1.37893333333333</c:v>
                </c:pt>
                <c:pt idx="245">
                  <c:v>1.3802000000000001</c:v>
                </c:pt>
                <c:pt idx="246">
                  <c:v>1.3802333333333299</c:v>
                </c:pt>
                <c:pt idx="247">
                  <c:v>1.3814666666666602</c:v>
                </c:pt>
                <c:pt idx="248">
                  <c:v>1.3827</c:v>
                </c:pt>
                <c:pt idx="249">
                  <c:v>1.3839666666666601</c:v>
                </c:pt>
                <c:pt idx="250">
                  <c:v>1.3852</c:v>
                </c:pt>
                <c:pt idx="251">
                  <c:v>1.3864666666666601</c:v>
                </c:pt>
                <c:pt idx="252">
                  <c:v>1.3876999999999999</c:v>
                </c:pt>
                <c:pt idx="253">
                  <c:v>1.38893333333333</c:v>
                </c:pt>
                <c:pt idx="254">
                  <c:v>1.3902000000000001</c:v>
                </c:pt>
                <c:pt idx="255">
                  <c:v>1.39146666666666</c:v>
                </c:pt>
                <c:pt idx="256">
                  <c:v>1.3927</c:v>
                </c:pt>
                <c:pt idx="257">
                  <c:v>1.3939333333333299</c:v>
                </c:pt>
                <c:pt idx="258">
                  <c:v>1.3952</c:v>
                </c:pt>
                <c:pt idx="259">
                  <c:v>1.3964333333333299</c:v>
                </c:pt>
                <c:pt idx="260">
                  <c:v>1.3976999999999999</c:v>
                </c:pt>
                <c:pt idx="261">
                  <c:v>1.3989333333333298</c:v>
                </c:pt>
                <c:pt idx="262">
                  <c:v>1.4001999999999999</c:v>
                </c:pt>
                <c:pt idx="263">
                  <c:v>1.40143333333333</c:v>
                </c:pt>
                <c:pt idx="264">
                  <c:v>1.4026666666666601</c:v>
                </c:pt>
                <c:pt idx="265">
                  <c:v>1.4039333333333299</c:v>
                </c:pt>
                <c:pt idx="266">
                  <c:v>1.4052</c:v>
                </c:pt>
                <c:pt idx="267">
                  <c:v>1.4064333333333299</c:v>
                </c:pt>
                <c:pt idx="268">
                  <c:v>1.4077</c:v>
                </c:pt>
                <c:pt idx="269">
                  <c:v>1.4089333333333298</c:v>
                </c:pt>
                <c:pt idx="270">
                  <c:v>1.4101999999999999</c:v>
                </c:pt>
                <c:pt idx="271">
                  <c:v>1.41143333333333</c:v>
                </c:pt>
                <c:pt idx="272">
                  <c:v>1.4126666666666601</c:v>
                </c:pt>
                <c:pt idx="273">
                  <c:v>1.4127000000000001</c:v>
                </c:pt>
                <c:pt idx="274">
                  <c:v>1.4139333333333299</c:v>
                </c:pt>
                <c:pt idx="275">
                  <c:v>1.41516666666666</c:v>
                </c:pt>
                <c:pt idx="276">
                  <c:v>1.4152</c:v>
                </c:pt>
                <c:pt idx="277">
                  <c:v>1.4164333333333299</c:v>
                </c:pt>
                <c:pt idx="278">
                  <c:v>1.41766666666666</c:v>
                </c:pt>
                <c:pt idx="279">
                  <c:v>1.4189333333333298</c:v>
                </c:pt>
                <c:pt idx="280">
                  <c:v>1.4201666666666601</c:v>
                </c:pt>
                <c:pt idx="281">
                  <c:v>1.42143333333333</c:v>
                </c:pt>
                <c:pt idx="282">
                  <c:v>1.4226666666666601</c:v>
                </c:pt>
                <c:pt idx="283">
                  <c:v>1.4239333333333299</c:v>
                </c:pt>
                <c:pt idx="284">
                  <c:v>1.42516666666666</c:v>
                </c:pt>
                <c:pt idx="285">
                  <c:v>1.4263999999999999</c:v>
                </c:pt>
                <c:pt idx="286">
                  <c:v>1.4264333333333299</c:v>
                </c:pt>
                <c:pt idx="287">
                  <c:v>1.42766666666666</c:v>
                </c:pt>
                <c:pt idx="288">
                  <c:v>1.4289333333333298</c:v>
                </c:pt>
                <c:pt idx="289">
                  <c:v>1.4301666666666601</c:v>
                </c:pt>
                <c:pt idx="290">
                  <c:v>1.43143333333333</c:v>
                </c:pt>
                <c:pt idx="291">
                  <c:v>1.4326666666666601</c:v>
                </c:pt>
                <c:pt idx="292">
                  <c:v>1.4339</c:v>
                </c:pt>
                <c:pt idx="293">
                  <c:v>1.43393333333333</c:v>
                </c:pt>
                <c:pt idx="294">
                  <c:v>1.43516666666666</c:v>
                </c:pt>
                <c:pt idx="295">
                  <c:v>1.4363999999999999</c:v>
                </c:pt>
                <c:pt idx="296">
                  <c:v>1.4364333333333299</c:v>
                </c:pt>
                <c:pt idx="297">
                  <c:v>1.43766666666666</c:v>
                </c:pt>
                <c:pt idx="298">
                  <c:v>1.4389000000000001</c:v>
                </c:pt>
                <c:pt idx="299">
                  <c:v>1.4401666666666602</c:v>
                </c:pt>
                <c:pt idx="300">
                  <c:v>1.4414</c:v>
                </c:pt>
                <c:pt idx="301">
                  <c:v>1.4426666666666601</c:v>
                </c:pt>
                <c:pt idx="302">
                  <c:v>1.4439</c:v>
                </c:pt>
                <c:pt idx="303">
                  <c:v>1.44393333333333</c:v>
                </c:pt>
                <c:pt idx="304">
                  <c:v>1.44516666666666</c:v>
                </c:pt>
                <c:pt idx="305">
                  <c:v>1.4463999999999999</c:v>
                </c:pt>
                <c:pt idx="306">
                  <c:v>1.44766666666666</c:v>
                </c:pt>
                <c:pt idx="307">
                  <c:v>1.4489000000000001</c:v>
                </c:pt>
                <c:pt idx="308">
                  <c:v>1.4501666666666602</c:v>
                </c:pt>
                <c:pt idx="309">
                  <c:v>1.4514</c:v>
                </c:pt>
                <c:pt idx="310">
                  <c:v>1.4526333333333299</c:v>
                </c:pt>
                <c:pt idx="311">
                  <c:v>1.4526666666666601</c:v>
                </c:pt>
                <c:pt idx="312">
                  <c:v>1.4539</c:v>
                </c:pt>
                <c:pt idx="313">
                  <c:v>1.4551666666666601</c:v>
                </c:pt>
                <c:pt idx="314">
                  <c:v>1.4563999999999999</c:v>
                </c:pt>
                <c:pt idx="315">
                  <c:v>1.45766666666666</c:v>
                </c:pt>
                <c:pt idx="316">
                  <c:v>1.4589000000000001</c:v>
                </c:pt>
                <c:pt idx="317">
                  <c:v>1.4601666666666602</c:v>
                </c:pt>
                <c:pt idx="318">
                  <c:v>1.4614</c:v>
                </c:pt>
                <c:pt idx="319">
                  <c:v>1.4626666666666601</c:v>
                </c:pt>
                <c:pt idx="320">
                  <c:v>1.4639</c:v>
                </c:pt>
                <c:pt idx="321">
                  <c:v>1.4651333333333298</c:v>
                </c:pt>
                <c:pt idx="322">
                  <c:v>1.4651666666666601</c:v>
                </c:pt>
                <c:pt idx="323">
                  <c:v>1.4663999999999999</c:v>
                </c:pt>
                <c:pt idx="324">
                  <c:v>1.46763333333333</c:v>
                </c:pt>
                <c:pt idx="325">
                  <c:v>1.46766666666666</c:v>
                </c:pt>
                <c:pt idx="326">
                  <c:v>1.4689000000000001</c:v>
                </c:pt>
                <c:pt idx="327">
                  <c:v>1.47013333333333</c:v>
                </c:pt>
                <c:pt idx="328">
                  <c:v>1.4714</c:v>
                </c:pt>
                <c:pt idx="329">
                  <c:v>1.4726333333333299</c:v>
                </c:pt>
                <c:pt idx="330">
                  <c:v>1.4739</c:v>
                </c:pt>
                <c:pt idx="331">
                  <c:v>1.4751333333333299</c:v>
                </c:pt>
                <c:pt idx="332">
                  <c:v>1.4763999999999999</c:v>
                </c:pt>
                <c:pt idx="333">
                  <c:v>1.47763333333333</c:v>
                </c:pt>
                <c:pt idx="334">
                  <c:v>1.4788666666666601</c:v>
                </c:pt>
                <c:pt idx="335">
                  <c:v>1.4789000000000001</c:v>
                </c:pt>
                <c:pt idx="336">
                  <c:v>1.48013333333333</c:v>
                </c:pt>
                <c:pt idx="337">
                  <c:v>1.4814000000000001</c:v>
                </c:pt>
                <c:pt idx="338">
                  <c:v>1.4826333333333299</c:v>
                </c:pt>
                <c:pt idx="339">
                  <c:v>1.48386666666666</c:v>
                </c:pt>
                <c:pt idx="340">
                  <c:v>1.4839</c:v>
                </c:pt>
                <c:pt idx="341">
                  <c:v>1.4851333333333299</c:v>
                </c:pt>
                <c:pt idx="342">
                  <c:v>1.4863666666666602</c:v>
                </c:pt>
                <c:pt idx="343">
                  <c:v>1.4863999999999999</c:v>
                </c:pt>
                <c:pt idx="344">
                  <c:v>1.4876333333333298</c:v>
                </c:pt>
                <c:pt idx="345">
                  <c:v>1.4888666666666601</c:v>
                </c:pt>
                <c:pt idx="346">
                  <c:v>1.49013333333333</c:v>
                </c:pt>
                <c:pt idx="347">
                  <c:v>1.4913666666666601</c:v>
                </c:pt>
                <c:pt idx="348">
                  <c:v>1.4926333333333299</c:v>
                </c:pt>
                <c:pt idx="349">
                  <c:v>1.49386666666666</c:v>
                </c:pt>
                <c:pt idx="350">
                  <c:v>1.4951333333333299</c:v>
                </c:pt>
                <c:pt idx="351">
                  <c:v>1.49636666666666</c:v>
                </c:pt>
                <c:pt idx="352">
                  <c:v>1.4976333333333298</c:v>
                </c:pt>
                <c:pt idx="353">
                  <c:v>1.4988666666666601</c:v>
                </c:pt>
                <c:pt idx="354">
                  <c:v>1.50013333333333</c:v>
                </c:pt>
                <c:pt idx="355">
                  <c:v>1.5013666666666601</c:v>
                </c:pt>
                <c:pt idx="356">
                  <c:v>1.5026333333333299</c:v>
                </c:pt>
                <c:pt idx="357">
                  <c:v>1.50386666666666</c:v>
                </c:pt>
                <c:pt idx="358">
                  <c:v>1.5051000000000001</c:v>
                </c:pt>
                <c:pt idx="359">
                  <c:v>1.5051333333333299</c:v>
                </c:pt>
                <c:pt idx="360">
                  <c:v>1.50636666666666</c:v>
                </c:pt>
                <c:pt idx="361">
                  <c:v>1.5076333333333298</c:v>
                </c:pt>
                <c:pt idx="362">
                  <c:v>1.5088666666666601</c:v>
                </c:pt>
                <c:pt idx="363">
                  <c:v>1.5101</c:v>
                </c:pt>
                <c:pt idx="364">
                  <c:v>1.5113666666666601</c:v>
                </c:pt>
                <c:pt idx="365">
                  <c:v>1.5126333333333299</c:v>
                </c:pt>
                <c:pt idx="366">
                  <c:v>1.51386666666666</c:v>
                </c:pt>
                <c:pt idx="367">
                  <c:v>1.5150999999999999</c:v>
                </c:pt>
                <c:pt idx="368">
                  <c:v>1.51636666666666</c:v>
                </c:pt>
                <c:pt idx="369">
                  <c:v>1.5176000000000001</c:v>
                </c:pt>
                <c:pt idx="370">
                  <c:v>1.5188666666666601</c:v>
                </c:pt>
                <c:pt idx="371">
                  <c:v>1.5201</c:v>
                </c:pt>
                <c:pt idx="372">
                  <c:v>1.5213666666666601</c:v>
                </c:pt>
                <c:pt idx="373">
                  <c:v>1.5226</c:v>
                </c:pt>
                <c:pt idx="374">
                  <c:v>1.52386666666666</c:v>
                </c:pt>
                <c:pt idx="375">
                  <c:v>1.5250999999999999</c:v>
                </c:pt>
                <c:pt idx="376">
                  <c:v>1.52636666666666</c:v>
                </c:pt>
                <c:pt idx="377">
                  <c:v>1.5276000000000001</c:v>
                </c:pt>
                <c:pt idx="378">
                  <c:v>1.5288333333333299</c:v>
                </c:pt>
                <c:pt idx="379">
                  <c:v>1.5288666666666602</c:v>
                </c:pt>
                <c:pt idx="380">
                  <c:v>1.5301</c:v>
                </c:pt>
                <c:pt idx="381">
                  <c:v>1.5313333333333299</c:v>
                </c:pt>
                <c:pt idx="382">
                  <c:v>1.5326</c:v>
                </c:pt>
                <c:pt idx="383">
                  <c:v>1.5338333333333298</c:v>
                </c:pt>
                <c:pt idx="384">
                  <c:v>1.5338666666666601</c:v>
                </c:pt>
                <c:pt idx="385">
                  <c:v>1.5350999999999999</c:v>
                </c:pt>
                <c:pt idx="386">
                  <c:v>1.53633333333333</c:v>
                </c:pt>
                <c:pt idx="387">
                  <c:v>1.5376000000000001</c:v>
                </c:pt>
                <c:pt idx="388">
                  <c:v>1.5388333333333299</c:v>
                </c:pt>
                <c:pt idx="389">
                  <c:v>1.5401</c:v>
                </c:pt>
                <c:pt idx="390">
                  <c:v>1.5413333333333299</c:v>
                </c:pt>
                <c:pt idx="391">
                  <c:v>1.5426</c:v>
                </c:pt>
                <c:pt idx="392">
                  <c:v>1.5438333333333298</c:v>
                </c:pt>
                <c:pt idx="393">
                  <c:v>1.5450999999999999</c:v>
                </c:pt>
                <c:pt idx="394">
                  <c:v>1.54633333333333</c:v>
                </c:pt>
                <c:pt idx="395">
                  <c:v>1.5475666666666601</c:v>
                </c:pt>
                <c:pt idx="396">
                  <c:v>1.54883333333333</c:v>
                </c:pt>
                <c:pt idx="397">
                  <c:v>1.55006666666666</c:v>
                </c:pt>
                <c:pt idx="398">
                  <c:v>1.5501</c:v>
                </c:pt>
                <c:pt idx="399">
                  <c:v>1.5513333333333299</c:v>
                </c:pt>
                <c:pt idx="400">
                  <c:v>1.5526</c:v>
                </c:pt>
                <c:pt idx="401">
                  <c:v>1.5538333333333298</c:v>
                </c:pt>
                <c:pt idx="402">
                  <c:v>1.5550666666666602</c:v>
                </c:pt>
                <c:pt idx="403">
                  <c:v>1.55633333333333</c:v>
                </c:pt>
                <c:pt idx="404">
                  <c:v>1.5575666666666601</c:v>
                </c:pt>
                <c:pt idx="405">
                  <c:v>1.55883333333333</c:v>
                </c:pt>
                <c:pt idx="406">
                  <c:v>1.5600666666666601</c:v>
                </c:pt>
                <c:pt idx="407">
                  <c:v>1.5613333333333299</c:v>
                </c:pt>
                <c:pt idx="408">
                  <c:v>1.56256666666666</c:v>
                </c:pt>
                <c:pt idx="409">
                  <c:v>1.5638333333333299</c:v>
                </c:pt>
                <c:pt idx="410">
                  <c:v>1.5650666666666602</c:v>
                </c:pt>
                <c:pt idx="411">
                  <c:v>1.56633333333333</c:v>
                </c:pt>
                <c:pt idx="412">
                  <c:v>1.5675666666666601</c:v>
                </c:pt>
                <c:pt idx="413">
                  <c:v>1.56883333333333</c:v>
                </c:pt>
                <c:pt idx="414">
                  <c:v>1.5700666666666601</c:v>
                </c:pt>
                <c:pt idx="415">
                  <c:v>1.5713333333333299</c:v>
                </c:pt>
                <c:pt idx="416">
                  <c:v>1.57256666666666</c:v>
                </c:pt>
                <c:pt idx="417">
                  <c:v>1.5738333333333299</c:v>
                </c:pt>
                <c:pt idx="418">
                  <c:v>1.5750666666666602</c:v>
                </c:pt>
                <c:pt idx="419">
                  <c:v>1.5763</c:v>
                </c:pt>
                <c:pt idx="420">
                  <c:v>1.5763333333333298</c:v>
                </c:pt>
                <c:pt idx="421">
                  <c:v>1.5775666666666601</c:v>
                </c:pt>
                <c:pt idx="422">
                  <c:v>1.5788</c:v>
                </c:pt>
                <c:pt idx="423">
                  <c:v>1.57883333333333</c:v>
                </c:pt>
                <c:pt idx="424">
                  <c:v>1.5800666666666601</c:v>
                </c:pt>
                <c:pt idx="425">
                  <c:v>1.5812999999999999</c:v>
                </c:pt>
                <c:pt idx="426">
                  <c:v>1.58256666666666</c:v>
                </c:pt>
                <c:pt idx="427">
                  <c:v>1.5838000000000001</c:v>
                </c:pt>
                <c:pt idx="428">
                  <c:v>1.58506666666666</c:v>
                </c:pt>
                <c:pt idx="429">
                  <c:v>1.5863</c:v>
                </c:pt>
                <c:pt idx="430">
                  <c:v>1.5875666666666601</c:v>
                </c:pt>
                <c:pt idx="431">
                  <c:v>1.5888</c:v>
                </c:pt>
                <c:pt idx="432">
                  <c:v>1.5900666666666601</c:v>
                </c:pt>
                <c:pt idx="433">
                  <c:v>1.5912999999999999</c:v>
                </c:pt>
                <c:pt idx="434">
                  <c:v>1.59253333333333</c:v>
                </c:pt>
                <c:pt idx="435">
                  <c:v>1.59256666666666</c:v>
                </c:pt>
                <c:pt idx="436">
                  <c:v>1.5938000000000001</c:v>
                </c:pt>
                <c:pt idx="437">
                  <c:v>1.59506666666666</c:v>
                </c:pt>
                <c:pt idx="438">
                  <c:v>1.5963000000000001</c:v>
                </c:pt>
                <c:pt idx="439">
                  <c:v>1.5975666666666601</c:v>
                </c:pt>
                <c:pt idx="440">
                  <c:v>1.5988</c:v>
                </c:pt>
                <c:pt idx="441">
                  <c:v>1.6000333333333299</c:v>
                </c:pt>
                <c:pt idx="442">
                  <c:v>1.6012999999999999</c:v>
                </c:pt>
                <c:pt idx="443">
                  <c:v>1.6025333333333298</c:v>
                </c:pt>
                <c:pt idx="444">
                  <c:v>1.60256666666666</c:v>
                </c:pt>
                <c:pt idx="445">
                  <c:v>1.6037999999999999</c:v>
                </c:pt>
                <c:pt idx="446">
                  <c:v>1.60503333333333</c:v>
                </c:pt>
                <c:pt idx="447">
                  <c:v>1.60506666666666</c:v>
                </c:pt>
                <c:pt idx="448">
                  <c:v>1.6062666666666601</c:v>
                </c:pt>
                <c:pt idx="449">
                  <c:v>1.6063000000000001</c:v>
                </c:pt>
                <c:pt idx="450">
                  <c:v>1.6075333333333299</c:v>
                </c:pt>
                <c:pt idx="451">
                  <c:v>1.6088</c:v>
                </c:pt>
                <c:pt idx="452">
                  <c:v>1.6100333333333299</c:v>
                </c:pt>
                <c:pt idx="453">
                  <c:v>1.6100666666666601</c:v>
                </c:pt>
                <c:pt idx="454">
                  <c:v>1.61126666666666</c:v>
                </c:pt>
                <c:pt idx="455">
                  <c:v>1.6113</c:v>
                </c:pt>
                <c:pt idx="456">
                  <c:v>1.6125333333333298</c:v>
                </c:pt>
                <c:pt idx="457">
                  <c:v>1.6137666666666601</c:v>
                </c:pt>
                <c:pt idx="458">
                  <c:v>1.6137999999999999</c:v>
                </c:pt>
                <c:pt idx="459">
                  <c:v>1.61503333333333</c:v>
                </c:pt>
                <c:pt idx="460">
                  <c:v>1.6163000000000001</c:v>
                </c:pt>
                <c:pt idx="461">
                  <c:v>1.6175333333333299</c:v>
                </c:pt>
                <c:pt idx="462">
                  <c:v>1.61876666666666</c:v>
                </c:pt>
                <c:pt idx="463">
                  <c:v>1.6188</c:v>
                </c:pt>
                <c:pt idx="464">
                  <c:v>1.6200333333333299</c:v>
                </c:pt>
                <c:pt idx="465">
                  <c:v>1.6203000000000001</c:v>
                </c:pt>
                <c:pt idx="466">
                  <c:v>1.6213</c:v>
                </c:pt>
                <c:pt idx="467">
                  <c:v>1.6225333333333298</c:v>
                </c:pt>
                <c:pt idx="468">
                  <c:v>1.6237666666666601</c:v>
                </c:pt>
                <c:pt idx="469">
                  <c:v>1.62503333333333</c:v>
                </c:pt>
                <c:pt idx="470">
                  <c:v>1.6263000000000001</c:v>
                </c:pt>
                <c:pt idx="471">
                  <c:v>1.6275333333333299</c:v>
                </c:pt>
                <c:pt idx="472">
                  <c:v>1.62876666666666</c:v>
                </c:pt>
                <c:pt idx="473">
                  <c:v>1.6300333333333299</c:v>
                </c:pt>
                <c:pt idx="474">
                  <c:v>1.63126666666666</c:v>
                </c:pt>
                <c:pt idx="475">
                  <c:v>1.6313</c:v>
                </c:pt>
                <c:pt idx="476">
                  <c:v>1.6325000000000001</c:v>
                </c:pt>
                <c:pt idx="477">
                  <c:v>1.6325333333333298</c:v>
                </c:pt>
                <c:pt idx="478">
                  <c:v>1.6337666666666602</c:v>
                </c:pt>
                <c:pt idx="479">
                  <c:v>1.63503333333333</c:v>
                </c:pt>
                <c:pt idx="480">
                  <c:v>1.6362666666666601</c:v>
                </c:pt>
                <c:pt idx="481">
                  <c:v>1.6364000000000001</c:v>
                </c:pt>
                <c:pt idx="482">
                  <c:v>1.63753333333333</c:v>
                </c:pt>
                <c:pt idx="483">
                  <c:v>1.6386666666666601</c:v>
                </c:pt>
                <c:pt idx="484">
                  <c:v>1.63876666666666</c:v>
                </c:pt>
                <c:pt idx="485">
                  <c:v>1.6398666666666601</c:v>
                </c:pt>
                <c:pt idx="486">
                  <c:v>1.6400333333333299</c:v>
                </c:pt>
                <c:pt idx="487">
                  <c:v>1.64096666666666</c:v>
                </c:pt>
                <c:pt idx="488">
                  <c:v>1.64126666666666</c:v>
                </c:pt>
                <c:pt idx="489">
                  <c:v>1.6420666666666601</c:v>
                </c:pt>
                <c:pt idx="490">
                  <c:v>1.6425333333333298</c:v>
                </c:pt>
                <c:pt idx="491">
                  <c:v>1.6437666666666602</c:v>
                </c:pt>
                <c:pt idx="492">
                  <c:v>1.64503333333333</c:v>
                </c:pt>
                <c:pt idx="493">
                  <c:v>1.6462666666666601</c:v>
                </c:pt>
                <c:pt idx="494">
                  <c:v>1.64753333333333</c:v>
                </c:pt>
                <c:pt idx="495">
                  <c:v>1.6487666666666601</c:v>
                </c:pt>
                <c:pt idx="496">
                  <c:v>1.65</c:v>
                </c:pt>
                <c:pt idx="497">
                  <c:v>1.6500333333333299</c:v>
                </c:pt>
                <c:pt idx="498">
                  <c:v>1.65126666666666</c:v>
                </c:pt>
                <c:pt idx="499">
                  <c:v>1.65136666666666</c:v>
                </c:pt>
                <c:pt idx="500">
                  <c:v>1.6525000000000001</c:v>
                </c:pt>
                <c:pt idx="501">
                  <c:v>1.6537666666666602</c:v>
                </c:pt>
                <c:pt idx="502">
                  <c:v>1.655</c:v>
                </c:pt>
                <c:pt idx="503">
                  <c:v>1.6562333333333299</c:v>
                </c:pt>
                <c:pt idx="504">
                  <c:v>1.6562666666666601</c:v>
                </c:pt>
                <c:pt idx="505">
                  <c:v>1.65746666666666</c:v>
                </c:pt>
                <c:pt idx="506">
                  <c:v>1.6575</c:v>
                </c:pt>
                <c:pt idx="507">
                  <c:v>1.6587333333333298</c:v>
                </c:pt>
                <c:pt idx="508">
                  <c:v>1.6587666666666601</c:v>
                </c:pt>
                <c:pt idx="509">
                  <c:v>1.66</c:v>
                </c:pt>
                <c:pt idx="510">
                  <c:v>1.66106666666666</c:v>
                </c:pt>
                <c:pt idx="511">
                  <c:v>1.6613</c:v>
                </c:pt>
                <c:pt idx="512">
                  <c:v>1.6625000000000001</c:v>
                </c:pt>
                <c:pt idx="513">
                  <c:v>1.6627333333333298</c:v>
                </c:pt>
                <c:pt idx="514">
                  <c:v>1.6637666666666602</c:v>
                </c:pt>
                <c:pt idx="515">
                  <c:v>1.6638999999999999</c:v>
                </c:pt>
                <c:pt idx="516">
                  <c:v>1.6649</c:v>
                </c:pt>
                <c:pt idx="517">
                  <c:v>1.665</c:v>
                </c:pt>
                <c:pt idx="518">
                  <c:v>1.6660333333333299</c:v>
                </c:pt>
                <c:pt idx="519">
                  <c:v>1.6664666666666601</c:v>
                </c:pt>
                <c:pt idx="520">
                  <c:v>1.6672</c:v>
                </c:pt>
                <c:pt idx="521">
                  <c:v>1.6675</c:v>
                </c:pt>
                <c:pt idx="522">
                  <c:v>1.6687333333333298</c:v>
                </c:pt>
                <c:pt idx="523">
                  <c:v>1.669</c:v>
                </c:pt>
                <c:pt idx="524">
                  <c:v>1.6699333333333299</c:v>
                </c:pt>
                <c:pt idx="525">
                  <c:v>1.6700333333333299</c:v>
                </c:pt>
                <c:pt idx="526">
                  <c:v>1.67126666666666</c:v>
                </c:pt>
                <c:pt idx="527">
                  <c:v>1.6725000000000001</c:v>
                </c:pt>
                <c:pt idx="528">
                  <c:v>1.6736</c:v>
                </c:pt>
                <c:pt idx="529">
                  <c:v>1.67376666666666</c:v>
                </c:pt>
                <c:pt idx="530">
                  <c:v>1.6746000000000001</c:v>
                </c:pt>
                <c:pt idx="531">
                  <c:v>1.67523333333333</c:v>
                </c:pt>
                <c:pt idx="532">
                  <c:v>1.67573333333333</c:v>
                </c:pt>
                <c:pt idx="533">
                  <c:v>1.6762666666666601</c:v>
                </c:pt>
                <c:pt idx="534">
                  <c:v>1.6775</c:v>
                </c:pt>
                <c:pt idx="535">
                  <c:v>1.6787333333333299</c:v>
                </c:pt>
                <c:pt idx="536">
                  <c:v>1.6799666666666602</c:v>
                </c:pt>
                <c:pt idx="537">
                  <c:v>1.68</c:v>
                </c:pt>
                <c:pt idx="538">
                  <c:v>1.68123333333333</c:v>
                </c:pt>
                <c:pt idx="539">
                  <c:v>1.68126666666666</c:v>
                </c:pt>
                <c:pt idx="540">
                  <c:v>1.6824666666666601</c:v>
                </c:pt>
                <c:pt idx="541">
                  <c:v>1.6825000000000001</c:v>
                </c:pt>
                <c:pt idx="542">
                  <c:v>1.6836</c:v>
                </c:pt>
                <c:pt idx="543">
                  <c:v>1.6837</c:v>
                </c:pt>
                <c:pt idx="544">
                  <c:v>1.6846000000000001</c:v>
                </c:pt>
                <c:pt idx="545">
                  <c:v>1.6850000000000001</c:v>
                </c:pt>
                <c:pt idx="546">
                  <c:v>1.6860666666666602</c:v>
                </c:pt>
                <c:pt idx="547">
                  <c:v>1.6862333333333299</c:v>
                </c:pt>
                <c:pt idx="548">
                  <c:v>1.68726666666666</c:v>
                </c:pt>
                <c:pt idx="549">
                  <c:v>1.68756666666666</c:v>
                </c:pt>
                <c:pt idx="550">
                  <c:v>1.6883666666666601</c:v>
                </c:pt>
                <c:pt idx="551">
                  <c:v>1.6887333333333299</c:v>
                </c:pt>
                <c:pt idx="552">
                  <c:v>1.6896</c:v>
                </c:pt>
                <c:pt idx="553">
                  <c:v>1.6899666666666602</c:v>
                </c:pt>
                <c:pt idx="554">
                  <c:v>1.69116666666666</c:v>
                </c:pt>
                <c:pt idx="555">
                  <c:v>1.69126666666666</c:v>
                </c:pt>
                <c:pt idx="556">
                  <c:v>1.6924666666666601</c:v>
                </c:pt>
                <c:pt idx="557">
                  <c:v>1.6924999999999999</c:v>
                </c:pt>
                <c:pt idx="558">
                  <c:v>1.69373333333333</c:v>
                </c:pt>
                <c:pt idx="559">
                  <c:v>1.6950000000000001</c:v>
                </c:pt>
                <c:pt idx="560">
                  <c:v>1.69556666666666</c:v>
                </c:pt>
                <c:pt idx="561">
                  <c:v>1.6967000000000001</c:v>
                </c:pt>
                <c:pt idx="562">
                  <c:v>1.6972333333333298</c:v>
                </c:pt>
                <c:pt idx="563">
                  <c:v>1.69796666666666</c:v>
                </c:pt>
                <c:pt idx="564">
                  <c:v>1.6987333333333299</c:v>
                </c:pt>
                <c:pt idx="565">
                  <c:v>1.6990333333333298</c:v>
                </c:pt>
                <c:pt idx="566">
                  <c:v>1.69996666666666</c:v>
                </c:pt>
                <c:pt idx="567">
                  <c:v>1.7004999999999999</c:v>
                </c:pt>
                <c:pt idx="568">
                  <c:v>1.7012333333333298</c:v>
                </c:pt>
                <c:pt idx="569">
                  <c:v>1.7015</c:v>
                </c:pt>
                <c:pt idx="570">
                  <c:v>1.7022999999999999</c:v>
                </c:pt>
                <c:pt idx="571">
                  <c:v>1.7025666666666601</c:v>
                </c:pt>
                <c:pt idx="572">
                  <c:v>1.70346666666666</c:v>
                </c:pt>
                <c:pt idx="573">
                  <c:v>1.70366666666666</c:v>
                </c:pt>
                <c:pt idx="574">
                  <c:v>1.7049666666666601</c:v>
                </c:pt>
                <c:pt idx="575">
                  <c:v>1.7050000000000001</c:v>
                </c:pt>
                <c:pt idx="576">
                  <c:v>1.7061333333333299</c:v>
                </c:pt>
                <c:pt idx="577">
                  <c:v>1.7063999999999999</c:v>
                </c:pt>
                <c:pt idx="578">
                  <c:v>1.7072333333333298</c:v>
                </c:pt>
                <c:pt idx="579">
                  <c:v>1.70746666666666</c:v>
                </c:pt>
                <c:pt idx="580">
                  <c:v>1.7082666666666602</c:v>
                </c:pt>
                <c:pt idx="581">
                  <c:v>1.7094333333333298</c:v>
                </c:pt>
                <c:pt idx="582">
                  <c:v>1.70966666666666</c:v>
                </c:pt>
                <c:pt idx="583">
                  <c:v>1.7110666666666601</c:v>
                </c:pt>
                <c:pt idx="584">
                  <c:v>1.7112000000000001</c:v>
                </c:pt>
                <c:pt idx="585">
                  <c:v>1.7124666666666601</c:v>
                </c:pt>
                <c:pt idx="586">
                  <c:v>1.7126333333333299</c:v>
                </c:pt>
                <c:pt idx="587">
                  <c:v>1.7137</c:v>
                </c:pt>
                <c:pt idx="588">
                  <c:v>1.71373333333333</c:v>
                </c:pt>
                <c:pt idx="589">
                  <c:v>1.7150000000000001</c:v>
                </c:pt>
                <c:pt idx="590">
                  <c:v>1.71553333333333</c:v>
                </c:pt>
                <c:pt idx="591">
                  <c:v>1.7162333333333299</c:v>
                </c:pt>
                <c:pt idx="592">
                  <c:v>1.71746666666666</c:v>
                </c:pt>
                <c:pt idx="593">
                  <c:v>1.71803333333333</c:v>
                </c:pt>
                <c:pt idx="594">
                  <c:v>1.7187333333333299</c:v>
                </c:pt>
                <c:pt idx="595">
                  <c:v>1.71956666666666</c:v>
                </c:pt>
                <c:pt idx="596">
                  <c:v>1.71973333333333</c:v>
                </c:pt>
                <c:pt idx="597">
                  <c:v>1.7206999999999999</c:v>
                </c:pt>
                <c:pt idx="598">
                  <c:v>1.7212000000000001</c:v>
                </c:pt>
                <c:pt idx="599">
                  <c:v>1.7221</c:v>
                </c:pt>
                <c:pt idx="600">
                  <c:v>1.7224999999999999</c:v>
                </c:pt>
                <c:pt idx="601">
                  <c:v>1.72356666666666</c:v>
                </c:pt>
                <c:pt idx="602">
                  <c:v>1.7245999999999999</c:v>
                </c:pt>
                <c:pt idx="603">
                  <c:v>1.7249666666666601</c:v>
                </c:pt>
                <c:pt idx="604">
                  <c:v>1.7262</c:v>
                </c:pt>
                <c:pt idx="605">
                  <c:v>1.7273333333333298</c:v>
                </c:pt>
                <c:pt idx="606">
                  <c:v>1.72746666666666</c:v>
                </c:pt>
                <c:pt idx="607">
                  <c:v>1.7285666666666601</c:v>
                </c:pt>
                <c:pt idx="608">
                  <c:v>1.7286999999999999</c:v>
                </c:pt>
                <c:pt idx="609">
                  <c:v>1.72966666666666</c:v>
                </c:pt>
                <c:pt idx="610">
                  <c:v>1.72996666666666</c:v>
                </c:pt>
                <c:pt idx="611">
                  <c:v>1.7306666666666601</c:v>
                </c:pt>
                <c:pt idx="612">
                  <c:v>1.7312333333333298</c:v>
                </c:pt>
                <c:pt idx="613">
                  <c:v>1.73166666666666</c:v>
                </c:pt>
                <c:pt idx="614">
                  <c:v>1.7331000000000001</c:v>
                </c:pt>
                <c:pt idx="615">
                  <c:v>1.7342</c:v>
                </c:pt>
                <c:pt idx="616">
                  <c:v>1.7344333333333299</c:v>
                </c:pt>
                <c:pt idx="617">
                  <c:v>1.7354666666666601</c:v>
                </c:pt>
                <c:pt idx="618">
                  <c:v>1.73573333333333</c:v>
                </c:pt>
                <c:pt idx="619">
                  <c:v>1.7367666666666601</c:v>
                </c:pt>
                <c:pt idx="620">
                  <c:v>1.7371000000000001</c:v>
                </c:pt>
                <c:pt idx="621">
                  <c:v>1.73813333333333</c:v>
                </c:pt>
                <c:pt idx="622">
                  <c:v>1.7387333333333299</c:v>
                </c:pt>
                <c:pt idx="623">
                  <c:v>1.74</c:v>
                </c:pt>
                <c:pt idx="624">
                  <c:v>1.74006666666666</c:v>
                </c:pt>
                <c:pt idx="625">
                  <c:v>1.7411000000000001</c:v>
                </c:pt>
                <c:pt idx="626">
                  <c:v>1.7415333333333298</c:v>
                </c:pt>
                <c:pt idx="627">
                  <c:v>1.7425333333333299</c:v>
                </c:pt>
                <c:pt idx="628">
                  <c:v>1.7434000000000001</c:v>
                </c:pt>
                <c:pt idx="629">
                  <c:v>1.74366666666666</c:v>
                </c:pt>
                <c:pt idx="630">
                  <c:v>1.7446333333333299</c:v>
                </c:pt>
                <c:pt idx="631">
                  <c:v>1.7452666666666601</c:v>
                </c:pt>
                <c:pt idx="632">
                  <c:v>1.7462</c:v>
                </c:pt>
                <c:pt idx="633">
                  <c:v>1.74636666666666</c:v>
                </c:pt>
                <c:pt idx="634">
                  <c:v>1.7474333333333298</c:v>
                </c:pt>
                <c:pt idx="635">
                  <c:v>1.7475000000000001</c:v>
                </c:pt>
                <c:pt idx="636">
                  <c:v>1.7488666666666601</c:v>
                </c:pt>
                <c:pt idx="637">
                  <c:v>1.7489333333333299</c:v>
                </c:pt>
                <c:pt idx="638">
                  <c:v>1.74993333333333</c:v>
                </c:pt>
                <c:pt idx="639">
                  <c:v>1.75003333333333</c:v>
                </c:pt>
                <c:pt idx="640">
                  <c:v>1.7511666666666601</c:v>
                </c:pt>
                <c:pt idx="641">
                  <c:v>1.7512333333333299</c:v>
                </c:pt>
                <c:pt idx="642">
                  <c:v>1.7523</c:v>
                </c:pt>
                <c:pt idx="643">
                  <c:v>1.7526666666666602</c:v>
                </c:pt>
                <c:pt idx="644">
                  <c:v>1.7537</c:v>
                </c:pt>
                <c:pt idx="645">
                  <c:v>1.7538</c:v>
                </c:pt>
                <c:pt idx="646">
                  <c:v>1.7549666666666601</c:v>
                </c:pt>
                <c:pt idx="647">
                  <c:v>1.7554666666666601</c:v>
                </c:pt>
                <c:pt idx="648">
                  <c:v>1.7562</c:v>
                </c:pt>
                <c:pt idx="649">
                  <c:v>1.7566333333333299</c:v>
                </c:pt>
                <c:pt idx="650">
                  <c:v>1.7574333333333299</c:v>
                </c:pt>
                <c:pt idx="651">
                  <c:v>1.7581</c:v>
                </c:pt>
                <c:pt idx="652">
                  <c:v>1.7586666666666602</c:v>
                </c:pt>
                <c:pt idx="653">
                  <c:v>1.7596666666666601</c:v>
                </c:pt>
                <c:pt idx="654">
                  <c:v>1.7597</c:v>
                </c:pt>
                <c:pt idx="655">
                  <c:v>1.7611666666666601</c:v>
                </c:pt>
                <c:pt idx="656">
                  <c:v>1.7614000000000001</c:v>
                </c:pt>
                <c:pt idx="657">
                  <c:v>1.76243333333333</c:v>
                </c:pt>
                <c:pt idx="658">
                  <c:v>1.7627333333333299</c:v>
                </c:pt>
                <c:pt idx="659">
                  <c:v>1.7637</c:v>
                </c:pt>
                <c:pt idx="660">
                  <c:v>1.76396666666666</c:v>
                </c:pt>
                <c:pt idx="661">
                  <c:v>1.7651666666666601</c:v>
                </c:pt>
                <c:pt idx="662">
                  <c:v>1.7653000000000001</c:v>
                </c:pt>
                <c:pt idx="663">
                  <c:v>1.76616666666666</c:v>
                </c:pt>
                <c:pt idx="664">
                  <c:v>1.76646666666666</c:v>
                </c:pt>
                <c:pt idx="665">
                  <c:v>1.7676666666666601</c:v>
                </c:pt>
                <c:pt idx="666">
                  <c:v>1.7686666666666602</c:v>
                </c:pt>
                <c:pt idx="667">
                  <c:v>1.7692000000000001</c:v>
                </c:pt>
                <c:pt idx="668">
                  <c:v>1.77026666666666</c:v>
                </c:pt>
                <c:pt idx="669">
                  <c:v>1.7704</c:v>
                </c:pt>
                <c:pt idx="670">
                  <c:v>1.7714333333333299</c:v>
                </c:pt>
                <c:pt idx="671">
                  <c:v>1.7717000000000001</c:v>
                </c:pt>
                <c:pt idx="672">
                  <c:v>1.7726666666666602</c:v>
                </c:pt>
                <c:pt idx="673">
                  <c:v>1.7727666666666602</c:v>
                </c:pt>
                <c:pt idx="674">
                  <c:v>1.7737666666666601</c:v>
                </c:pt>
                <c:pt idx="675">
                  <c:v>1.77386666666666</c:v>
                </c:pt>
                <c:pt idx="676">
                  <c:v>1.7749333333333299</c:v>
                </c:pt>
                <c:pt idx="677">
                  <c:v>1.7751333333333299</c:v>
                </c:pt>
                <c:pt idx="678">
                  <c:v>1.7762</c:v>
                </c:pt>
                <c:pt idx="679">
                  <c:v>1.7774000000000001</c:v>
                </c:pt>
                <c:pt idx="680">
                  <c:v>1.7776000000000001</c:v>
                </c:pt>
                <c:pt idx="681">
                  <c:v>1.7786666666666602</c:v>
                </c:pt>
                <c:pt idx="682">
                  <c:v>1.7790333333333299</c:v>
                </c:pt>
                <c:pt idx="683">
                  <c:v>1.7799</c:v>
                </c:pt>
                <c:pt idx="684">
                  <c:v>1.7807999999999999</c:v>
                </c:pt>
                <c:pt idx="685">
                  <c:v>1.7811333333333299</c:v>
                </c:pt>
                <c:pt idx="686">
                  <c:v>1.78243333333333</c:v>
                </c:pt>
                <c:pt idx="687">
                  <c:v>1.7830333333333299</c:v>
                </c:pt>
                <c:pt idx="688">
                  <c:v>1.7838666666666601</c:v>
                </c:pt>
                <c:pt idx="689">
                  <c:v>1.7849333333333299</c:v>
                </c:pt>
                <c:pt idx="690">
                  <c:v>1.7849999999999999</c:v>
                </c:pt>
                <c:pt idx="691">
                  <c:v>1.78616666666666</c:v>
                </c:pt>
                <c:pt idx="692">
                  <c:v>1.78633333333333</c:v>
                </c:pt>
                <c:pt idx="693">
                  <c:v>1.7874333333333299</c:v>
                </c:pt>
                <c:pt idx="694">
                  <c:v>1.7876666666666601</c:v>
                </c:pt>
                <c:pt idx="695">
                  <c:v>1.78866666666666</c:v>
                </c:pt>
                <c:pt idx="696">
                  <c:v>1.7891666666666601</c:v>
                </c:pt>
                <c:pt idx="697">
                  <c:v>1.7896666666666601</c:v>
                </c:pt>
                <c:pt idx="698">
                  <c:v>1.79016666666666</c:v>
                </c:pt>
                <c:pt idx="699">
                  <c:v>1.7911666666666601</c:v>
                </c:pt>
                <c:pt idx="700">
                  <c:v>1.7922</c:v>
                </c:pt>
                <c:pt idx="701">
                  <c:v>1.79223333333333</c:v>
                </c:pt>
                <c:pt idx="702">
                  <c:v>1.7935333333333299</c:v>
                </c:pt>
                <c:pt idx="703">
                  <c:v>1.7939333333333298</c:v>
                </c:pt>
                <c:pt idx="704">
                  <c:v>1.79476666666666</c:v>
                </c:pt>
                <c:pt idx="705">
                  <c:v>1.7950333333333299</c:v>
                </c:pt>
                <c:pt idx="706">
                  <c:v>1.7961333333333298</c:v>
                </c:pt>
                <c:pt idx="707">
                  <c:v>1.79636666666666</c:v>
                </c:pt>
                <c:pt idx="708">
                  <c:v>1.7974666666666601</c:v>
                </c:pt>
                <c:pt idx="709">
                  <c:v>1.79823333333333</c:v>
                </c:pt>
                <c:pt idx="710">
                  <c:v>1.79866666666666</c:v>
                </c:pt>
                <c:pt idx="711">
                  <c:v>1.7995000000000001</c:v>
                </c:pt>
                <c:pt idx="712">
                  <c:v>1.7999000000000001</c:v>
                </c:pt>
                <c:pt idx="713">
                  <c:v>1.8008999999999999</c:v>
                </c:pt>
                <c:pt idx="714">
                  <c:v>1.8010333333333299</c:v>
                </c:pt>
                <c:pt idx="715">
                  <c:v>1.8024</c:v>
                </c:pt>
                <c:pt idx="716">
                  <c:v>1.80243333333333</c:v>
                </c:pt>
                <c:pt idx="717">
                  <c:v>1.8036666666666601</c:v>
                </c:pt>
                <c:pt idx="718">
                  <c:v>1.8048999999999999</c:v>
                </c:pt>
                <c:pt idx="719">
                  <c:v>1.8059333333333298</c:v>
                </c:pt>
                <c:pt idx="720">
                  <c:v>1.80616666666666</c:v>
                </c:pt>
                <c:pt idx="721">
                  <c:v>1.8069333333333299</c:v>
                </c:pt>
                <c:pt idx="722">
                  <c:v>1.8079666666666601</c:v>
                </c:pt>
                <c:pt idx="723">
                  <c:v>1.8081333333333298</c:v>
                </c:pt>
                <c:pt idx="724">
                  <c:v>1.8089666666666602</c:v>
                </c:pt>
                <c:pt idx="725">
                  <c:v>1.8092666666666601</c:v>
                </c:pt>
                <c:pt idx="726">
                  <c:v>1.8100333333333298</c:v>
                </c:pt>
                <c:pt idx="727">
                  <c:v>1.81053333333333</c:v>
                </c:pt>
                <c:pt idx="728">
                  <c:v>1.8111999999999999</c:v>
                </c:pt>
                <c:pt idx="729">
                  <c:v>1.8116000000000001</c:v>
                </c:pt>
                <c:pt idx="730">
                  <c:v>1.8127</c:v>
                </c:pt>
                <c:pt idx="731">
                  <c:v>1.8129</c:v>
                </c:pt>
                <c:pt idx="732">
                  <c:v>1.8139666666666601</c:v>
                </c:pt>
                <c:pt idx="733">
                  <c:v>1.8149666666666602</c:v>
                </c:pt>
                <c:pt idx="734">
                  <c:v>1.8151999999999999</c:v>
                </c:pt>
                <c:pt idx="735">
                  <c:v>1.8161333333333298</c:v>
                </c:pt>
                <c:pt idx="736">
                  <c:v>1.8165</c:v>
                </c:pt>
                <c:pt idx="737">
                  <c:v>1.81816666666666</c:v>
                </c:pt>
                <c:pt idx="738">
                  <c:v>1.8199000000000001</c:v>
                </c:pt>
                <c:pt idx="739">
                  <c:v>1.8200666666666601</c:v>
                </c:pt>
                <c:pt idx="740">
                  <c:v>1.8211333333333299</c:v>
                </c:pt>
                <c:pt idx="741">
                  <c:v>1.8214999999999999</c:v>
                </c:pt>
                <c:pt idx="742">
                  <c:v>1.82236666666666</c:v>
                </c:pt>
                <c:pt idx="743">
                  <c:v>1.8225</c:v>
                </c:pt>
                <c:pt idx="744">
                  <c:v>1.8235333333333299</c:v>
                </c:pt>
                <c:pt idx="745">
                  <c:v>1.8236333333333299</c:v>
                </c:pt>
                <c:pt idx="746">
                  <c:v>1.8248</c:v>
                </c:pt>
                <c:pt idx="747">
                  <c:v>1.82486666666666</c:v>
                </c:pt>
                <c:pt idx="748">
                  <c:v>1.8259666666666601</c:v>
                </c:pt>
                <c:pt idx="749">
                  <c:v>1.8261333333333298</c:v>
                </c:pt>
                <c:pt idx="750">
                  <c:v>1.8273999999999999</c:v>
                </c:pt>
                <c:pt idx="751">
                  <c:v>1.8280666666666601</c:v>
                </c:pt>
                <c:pt idx="752">
                  <c:v>1.82853333333333</c:v>
                </c:pt>
                <c:pt idx="753">
                  <c:v>1.8298000000000001</c:v>
                </c:pt>
                <c:pt idx="754">
                  <c:v>1.8301000000000001</c:v>
                </c:pt>
                <c:pt idx="755">
                  <c:v>1.8311666666666602</c:v>
                </c:pt>
                <c:pt idx="756">
                  <c:v>1.8313333333333299</c:v>
                </c:pt>
                <c:pt idx="757">
                  <c:v>1.83236666666666</c:v>
                </c:pt>
                <c:pt idx="758">
                  <c:v>1.8326</c:v>
                </c:pt>
                <c:pt idx="759">
                  <c:v>1.8336333333333299</c:v>
                </c:pt>
                <c:pt idx="760">
                  <c:v>1.83486666666666</c:v>
                </c:pt>
                <c:pt idx="761">
                  <c:v>1.8354333333333299</c:v>
                </c:pt>
                <c:pt idx="762">
                  <c:v>1.8359666666666601</c:v>
                </c:pt>
                <c:pt idx="763">
                  <c:v>1.8365</c:v>
                </c:pt>
                <c:pt idx="764">
                  <c:v>1.83706666666666</c:v>
                </c:pt>
                <c:pt idx="765">
                  <c:v>1.8375999999999999</c:v>
                </c:pt>
                <c:pt idx="766">
                  <c:v>1.8384</c:v>
                </c:pt>
                <c:pt idx="767">
                  <c:v>1.83876666666666</c:v>
                </c:pt>
                <c:pt idx="768">
                  <c:v>1.8394999999999999</c:v>
                </c:pt>
                <c:pt idx="769">
                  <c:v>1.8402000000000001</c:v>
                </c:pt>
                <c:pt idx="770">
                  <c:v>1.8411999999999999</c:v>
                </c:pt>
                <c:pt idx="771">
                  <c:v>1.8412999999999999</c:v>
                </c:pt>
                <c:pt idx="772">
                  <c:v>1.84236666666666</c:v>
                </c:pt>
                <c:pt idx="773">
                  <c:v>1.8428</c:v>
                </c:pt>
                <c:pt idx="774">
                  <c:v>1.8438000000000001</c:v>
                </c:pt>
                <c:pt idx="775">
                  <c:v>1.8439000000000001</c:v>
                </c:pt>
                <c:pt idx="776">
                  <c:v>1.84503333333333</c:v>
                </c:pt>
                <c:pt idx="777">
                  <c:v>1.84506666666666</c:v>
                </c:pt>
                <c:pt idx="778">
                  <c:v>1.8464</c:v>
                </c:pt>
                <c:pt idx="779">
                  <c:v>1.8468</c:v>
                </c:pt>
                <c:pt idx="780">
                  <c:v>1.8478000000000001</c:v>
                </c:pt>
                <c:pt idx="781">
                  <c:v>1.8481000000000001</c:v>
                </c:pt>
                <c:pt idx="782">
                  <c:v>1.8489</c:v>
                </c:pt>
                <c:pt idx="783">
                  <c:v>1.84913333333333</c:v>
                </c:pt>
                <c:pt idx="784">
                  <c:v>1.8499666666666601</c:v>
                </c:pt>
                <c:pt idx="785">
                  <c:v>1.8502666666666601</c:v>
                </c:pt>
                <c:pt idx="786">
                  <c:v>1.85116666666666</c:v>
                </c:pt>
                <c:pt idx="787">
                  <c:v>1.8512999999999999</c:v>
                </c:pt>
                <c:pt idx="788">
                  <c:v>1.8523666666666601</c:v>
                </c:pt>
                <c:pt idx="789">
                  <c:v>1.85296666666666</c:v>
                </c:pt>
                <c:pt idx="790">
                  <c:v>1.8539666666666601</c:v>
                </c:pt>
                <c:pt idx="791">
                  <c:v>1.8541000000000001</c:v>
                </c:pt>
                <c:pt idx="792">
                  <c:v>1.85503333333333</c:v>
                </c:pt>
                <c:pt idx="793">
                  <c:v>1.8552666666666602</c:v>
                </c:pt>
                <c:pt idx="794">
                  <c:v>1.8563666666666601</c:v>
                </c:pt>
                <c:pt idx="795">
                  <c:v>1.85656666666666</c:v>
                </c:pt>
                <c:pt idx="796">
                  <c:v>1.8580000000000001</c:v>
                </c:pt>
                <c:pt idx="797">
                  <c:v>1.8580333333333299</c:v>
                </c:pt>
                <c:pt idx="798">
                  <c:v>1.85903333333333</c:v>
                </c:pt>
                <c:pt idx="799">
                  <c:v>1.8598333333333299</c:v>
                </c:pt>
                <c:pt idx="800">
                  <c:v>1.8603333333333298</c:v>
                </c:pt>
                <c:pt idx="801">
                  <c:v>1.8613</c:v>
                </c:pt>
                <c:pt idx="802">
                  <c:v>1.8620333333333299</c:v>
                </c:pt>
                <c:pt idx="803">
                  <c:v>1.8625333333333298</c:v>
                </c:pt>
                <c:pt idx="804">
                  <c:v>1.8633999999999999</c:v>
                </c:pt>
                <c:pt idx="805">
                  <c:v>1.8643333333333298</c:v>
                </c:pt>
                <c:pt idx="806">
                  <c:v>1.8644000000000001</c:v>
                </c:pt>
                <c:pt idx="807">
                  <c:v>1.8653999999999999</c:v>
                </c:pt>
                <c:pt idx="808">
                  <c:v>1.8655333333333299</c:v>
                </c:pt>
                <c:pt idx="809">
                  <c:v>1.8664666666666601</c:v>
                </c:pt>
                <c:pt idx="810">
                  <c:v>1.86666666666666</c:v>
                </c:pt>
                <c:pt idx="811">
                  <c:v>1.8676666666666601</c:v>
                </c:pt>
                <c:pt idx="812">
                  <c:v>1.8676999999999999</c:v>
                </c:pt>
                <c:pt idx="813">
                  <c:v>1.86866666666666</c:v>
                </c:pt>
                <c:pt idx="814">
                  <c:v>1.86916666666666</c:v>
                </c:pt>
                <c:pt idx="815">
                  <c:v>1.8696666666666601</c:v>
                </c:pt>
                <c:pt idx="816">
                  <c:v>1.87056666666666</c:v>
                </c:pt>
                <c:pt idx="817">
                  <c:v>1.871</c:v>
                </c:pt>
                <c:pt idx="818">
                  <c:v>1.8723666666666601</c:v>
                </c:pt>
                <c:pt idx="819">
                  <c:v>1.873</c:v>
                </c:pt>
                <c:pt idx="820">
                  <c:v>1.8739666666666601</c:v>
                </c:pt>
                <c:pt idx="821">
                  <c:v>1.87493333333333</c:v>
                </c:pt>
                <c:pt idx="822">
                  <c:v>1.87503333333333</c:v>
                </c:pt>
                <c:pt idx="823">
                  <c:v>1.8761000000000001</c:v>
                </c:pt>
                <c:pt idx="824">
                  <c:v>1.8766</c:v>
                </c:pt>
                <c:pt idx="825">
                  <c:v>1.8771</c:v>
                </c:pt>
                <c:pt idx="826">
                  <c:v>1.8786</c:v>
                </c:pt>
                <c:pt idx="827">
                  <c:v>1.8798333333333299</c:v>
                </c:pt>
                <c:pt idx="828">
                  <c:v>1.8798666666666601</c:v>
                </c:pt>
                <c:pt idx="829">
                  <c:v>1.8811</c:v>
                </c:pt>
                <c:pt idx="830">
                  <c:v>1.8823333333333299</c:v>
                </c:pt>
                <c:pt idx="831">
                  <c:v>1.8823666666666601</c:v>
                </c:pt>
                <c:pt idx="832">
                  <c:v>1.8835999999999999</c:v>
                </c:pt>
                <c:pt idx="833">
                  <c:v>1.8848333333333298</c:v>
                </c:pt>
                <c:pt idx="834">
                  <c:v>1.8861000000000001</c:v>
                </c:pt>
                <c:pt idx="835">
                  <c:v>1.88733333333333</c:v>
                </c:pt>
                <c:pt idx="836">
                  <c:v>1.8886000000000001</c:v>
                </c:pt>
                <c:pt idx="837">
                  <c:v>1.8898333333333299</c:v>
                </c:pt>
                <c:pt idx="838">
                  <c:v>1.8911</c:v>
                </c:pt>
                <c:pt idx="839">
                  <c:v>1.8923333333333299</c:v>
                </c:pt>
                <c:pt idx="840">
                  <c:v>1.8935999999999999</c:v>
                </c:pt>
                <c:pt idx="841">
                  <c:v>1.8948333333333298</c:v>
                </c:pt>
                <c:pt idx="842">
                  <c:v>1.8960999999999999</c:v>
                </c:pt>
                <c:pt idx="843">
                  <c:v>1.89733333333333</c:v>
                </c:pt>
                <c:pt idx="844">
                  <c:v>1.8986000000000001</c:v>
                </c:pt>
                <c:pt idx="845">
                  <c:v>1.8998333333333299</c:v>
                </c:pt>
                <c:pt idx="846">
                  <c:v>1.90106666666666</c:v>
                </c:pt>
                <c:pt idx="847">
                  <c:v>1.9011</c:v>
                </c:pt>
                <c:pt idx="848">
                  <c:v>1.9023333333333299</c:v>
                </c:pt>
                <c:pt idx="849">
                  <c:v>1.90356666666666</c:v>
                </c:pt>
                <c:pt idx="850">
                  <c:v>1.9036</c:v>
                </c:pt>
                <c:pt idx="851">
                  <c:v>1.9048333333333298</c:v>
                </c:pt>
                <c:pt idx="852">
                  <c:v>1.9060666666666601</c:v>
                </c:pt>
                <c:pt idx="853">
                  <c:v>1.9060999999999999</c:v>
                </c:pt>
                <c:pt idx="854">
                  <c:v>1.90733333333333</c:v>
                </c:pt>
                <c:pt idx="855">
                  <c:v>1.9085666666666601</c:v>
                </c:pt>
                <c:pt idx="856">
                  <c:v>1.9098333333333299</c:v>
                </c:pt>
                <c:pt idx="857">
                  <c:v>1.9099666666666602</c:v>
                </c:pt>
                <c:pt idx="858">
                  <c:v>1.9111</c:v>
                </c:pt>
                <c:pt idx="859">
                  <c:v>1.91143333333333</c:v>
                </c:pt>
                <c:pt idx="860">
                  <c:v>1.9123333333333299</c:v>
                </c:pt>
                <c:pt idx="861">
                  <c:v>1.9124666666666601</c:v>
                </c:pt>
                <c:pt idx="862">
                  <c:v>1.91356666666666</c:v>
                </c:pt>
                <c:pt idx="863">
                  <c:v>1.9136</c:v>
                </c:pt>
                <c:pt idx="864">
                  <c:v>1.9148333333333298</c:v>
                </c:pt>
                <c:pt idx="865">
                  <c:v>1.9160666666666601</c:v>
                </c:pt>
                <c:pt idx="866">
                  <c:v>1.9160999999999999</c:v>
                </c:pt>
                <c:pt idx="867">
                  <c:v>1.91733333333333</c:v>
                </c:pt>
                <c:pt idx="868">
                  <c:v>1.91756666666666</c:v>
                </c:pt>
                <c:pt idx="869">
                  <c:v>1.9185666666666601</c:v>
                </c:pt>
                <c:pt idx="870">
                  <c:v>1.9198333333333299</c:v>
                </c:pt>
                <c:pt idx="871">
                  <c:v>1.9198666666666602</c:v>
                </c:pt>
                <c:pt idx="872">
                  <c:v>1.92106666666666</c:v>
                </c:pt>
                <c:pt idx="873">
                  <c:v>1.92143333333333</c:v>
                </c:pt>
                <c:pt idx="874">
                  <c:v>1.9222666666666601</c:v>
                </c:pt>
                <c:pt idx="875">
                  <c:v>1.9224333333333299</c:v>
                </c:pt>
                <c:pt idx="876">
                  <c:v>1.92356666666666</c:v>
                </c:pt>
                <c:pt idx="877">
                  <c:v>1.9241999999999999</c:v>
                </c:pt>
                <c:pt idx="878">
                  <c:v>1.9248333333333298</c:v>
                </c:pt>
                <c:pt idx="879">
                  <c:v>1.9252</c:v>
                </c:pt>
                <c:pt idx="880">
                  <c:v>1.9260666666666602</c:v>
                </c:pt>
                <c:pt idx="881">
                  <c:v>1.9265000000000001</c:v>
                </c:pt>
                <c:pt idx="882">
                  <c:v>1.92733333333333</c:v>
                </c:pt>
                <c:pt idx="883">
                  <c:v>1.9275</c:v>
                </c:pt>
                <c:pt idx="884">
                  <c:v>1.9285333333333299</c:v>
                </c:pt>
                <c:pt idx="885">
                  <c:v>1.9285666666666601</c:v>
                </c:pt>
                <c:pt idx="886">
                  <c:v>1.9296</c:v>
                </c:pt>
                <c:pt idx="887">
                  <c:v>1.9299333333333299</c:v>
                </c:pt>
                <c:pt idx="888">
                  <c:v>1.9314</c:v>
                </c:pt>
                <c:pt idx="889">
                  <c:v>1.93163333333333</c:v>
                </c:pt>
                <c:pt idx="890">
                  <c:v>1.9324666666666601</c:v>
                </c:pt>
                <c:pt idx="891">
                  <c:v>1.9328333333333299</c:v>
                </c:pt>
                <c:pt idx="892">
                  <c:v>1.9340999999999999</c:v>
                </c:pt>
                <c:pt idx="893">
                  <c:v>1.9342999999999999</c:v>
                </c:pt>
                <c:pt idx="894">
                  <c:v>1.93546666666666</c:v>
                </c:pt>
                <c:pt idx="895">
                  <c:v>1.9360666666666602</c:v>
                </c:pt>
                <c:pt idx="896">
                  <c:v>1.9366666666666601</c:v>
                </c:pt>
                <c:pt idx="897">
                  <c:v>1.9374</c:v>
                </c:pt>
                <c:pt idx="898">
                  <c:v>1.9380999999999999</c:v>
                </c:pt>
                <c:pt idx="899">
                  <c:v>1.9389666666666601</c:v>
                </c:pt>
                <c:pt idx="900">
                  <c:v>1.9391</c:v>
                </c:pt>
                <c:pt idx="901">
                  <c:v>1.9400999999999999</c:v>
                </c:pt>
                <c:pt idx="902">
                  <c:v>1.9401666666666602</c:v>
                </c:pt>
                <c:pt idx="903">
                  <c:v>1.9415</c:v>
                </c:pt>
                <c:pt idx="904">
                  <c:v>1.9426000000000001</c:v>
                </c:pt>
                <c:pt idx="905">
                  <c:v>1.9426333333333299</c:v>
                </c:pt>
                <c:pt idx="906">
                  <c:v>1.94383333333333</c:v>
                </c:pt>
                <c:pt idx="907">
                  <c:v>1.9444666666666601</c:v>
                </c:pt>
                <c:pt idx="908">
                  <c:v>1.94566666666666</c:v>
                </c:pt>
                <c:pt idx="909">
                  <c:v>1.9457</c:v>
                </c:pt>
                <c:pt idx="910">
                  <c:v>1.9470666666666601</c:v>
                </c:pt>
                <c:pt idx="911">
                  <c:v>1.94773333333333</c:v>
                </c:pt>
                <c:pt idx="912">
                  <c:v>1.9485666666666601</c:v>
                </c:pt>
                <c:pt idx="913">
                  <c:v>1.9490666666666601</c:v>
                </c:pt>
                <c:pt idx="914">
                  <c:v>1.94976666666666</c:v>
                </c:pt>
                <c:pt idx="915">
                  <c:v>1.9507333333333299</c:v>
                </c:pt>
                <c:pt idx="916">
                  <c:v>1.9510666666666601</c:v>
                </c:pt>
                <c:pt idx="917">
                  <c:v>1.9521666666666602</c:v>
                </c:pt>
                <c:pt idx="918">
                  <c:v>1.9522999999999999</c:v>
                </c:pt>
                <c:pt idx="919">
                  <c:v>1.9531666666666601</c:v>
                </c:pt>
                <c:pt idx="920">
                  <c:v>1.95353333333333</c:v>
                </c:pt>
                <c:pt idx="921">
                  <c:v>1.9548000000000001</c:v>
                </c:pt>
                <c:pt idx="922">
                  <c:v>1.9548666666666601</c:v>
                </c:pt>
                <c:pt idx="923">
                  <c:v>1.9560666666666602</c:v>
                </c:pt>
                <c:pt idx="924">
                  <c:v>1.9567000000000001</c:v>
                </c:pt>
                <c:pt idx="925">
                  <c:v>1.9573</c:v>
                </c:pt>
                <c:pt idx="926">
                  <c:v>1.9585333333333299</c:v>
                </c:pt>
                <c:pt idx="927">
                  <c:v>1.9598</c:v>
                </c:pt>
                <c:pt idx="928">
                  <c:v>1.9604999999999999</c:v>
                </c:pt>
                <c:pt idx="929">
                  <c:v>1.9608333333333299</c:v>
                </c:pt>
                <c:pt idx="930">
                  <c:v>1.9622999999999999</c:v>
                </c:pt>
                <c:pt idx="931">
                  <c:v>1.9636</c:v>
                </c:pt>
                <c:pt idx="932">
                  <c:v>1.96373333333333</c:v>
                </c:pt>
                <c:pt idx="933">
                  <c:v>1.9648000000000001</c:v>
                </c:pt>
                <c:pt idx="934">
                  <c:v>1.9651666666666601</c:v>
                </c:pt>
                <c:pt idx="935">
                  <c:v>1.966</c:v>
                </c:pt>
                <c:pt idx="936">
                  <c:v>1.9662333333333299</c:v>
                </c:pt>
                <c:pt idx="937">
                  <c:v>1.9673</c:v>
                </c:pt>
                <c:pt idx="938">
                  <c:v>1.96766666666666</c:v>
                </c:pt>
                <c:pt idx="939">
                  <c:v>1.9686666666666601</c:v>
                </c:pt>
                <c:pt idx="940">
                  <c:v>1.9689333333333299</c:v>
                </c:pt>
                <c:pt idx="941">
                  <c:v>1.9698</c:v>
                </c:pt>
                <c:pt idx="942">
                  <c:v>1.96993333333333</c:v>
                </c:pt>
                <c:pt idx="943">
                  <c:v>1.9709333333333299</c:v>
                </c:pt>
                <c:pt idx="944">
                  <c:v>1.9722999999999999</c:v>
                </c:pt>
                <c:pt idx="945">
                  <c:v>1.9735333333333298</c:v>
                </c:pt>
                <c:pt idx="946">
                  <c:v>1.9747666666666601</c:v>
                </c:pt>
                <c:pt idx="947">
                  <c:v>1.9748000000000001</c:v>
                </c:pt>
                <c:pt idx="948">
                  <c:v>1.97603333333333</c:v>
                </c:pt>
                <c:pt idx="949">
                  <c:v>1.9772666666666601</c:v>
                </c:pt>
                <c:pt idx="950">
                  <c:v>1.9773000000000001</c:v>
                </c:pt>
                <c:pt idx="951">
                  <c:v>1.9784999999999999</c:v>
                </c:pt>
                <c:pt idx="952">
                  <c:v>1.9785333333333299</c:v>
                </c:pt>
                <c:pt idx="953">
                  <c:v>1.97976666666666</c:v>
                </c:pt>
                <c:pt idx="954">
                  <c:v>1.97996666666666</c:v>
                </c:pt>
                <c:pt idx="955">
                  <c:v>1.9810333333333299</c:v>
                </c:pt>
                <c:pt idx="956">
                  <c:v>1.98226666666666</c:v>
                </c:pt>
                <c:pt idx="957">
                  <c:v>1.9823</c:v>
                </c:pt>
                <c:pt idx="958">
                  <c:v>1.9835333333333298</c:v>
                </c:pt>
                <c:pt idx="959">
                  <c:v>1.9836333333333298</c:v>
                </c:pt>
                <c:pt idx="960">
                  <c:v>1.9847666666666601</c:v>
                </c:pt>
                <c:pt idx="961">
                  <c:v>1.9849000000000001</c:v>
                </c:pt>
                <c:pt idx="962">
                  <c:v>1.98603333333333</c:v>
                </c:pt>
                <c:pt idx="963">
                  <c:v>1.9872666666666601</c:v>
                </c:pt>
                <c:pt idx="964">
                  <c:v>1.9885333333333299</c:v>
                </c:pt>
                <c:pt idx="965">
                  <c:v>1.98976666666666</c:v>
                </c:pt>
                <c:pt idx="966">
                  <c:v>1.9910000000000001</c:v>
                </c:pt>
                <c:pt idx="967">
                  <c:v>1.9910333333333299</c:v>
                </c:pt>
                <c:pt idx="968">
                  <c:v>1.99226666666666</c:v>
                </c:pt>
                <c:pt idx="969">
                  <c:v>1.9935333333333298</c:v>
                </c:pt>
                <c:pt idx="970">
                  <c:v>1.9947666666666601</c:v>
                </c:pt>
                <c:pt idx="971">
                  <c:v>1.9949666666666601</c:v>
                </c:pt>
                <c:pt idx="972">
                  <c:v>1.99603333333333</c:v>
                </c:pt>
                <c:pt idx="973">
                  <c:v>1.9970333333333299</c:v>
                </c:pt>
                <c:pt idx="974">
                  <c:v>1.9972666666666601</c:v>
                </c:pt>
                <c:pt idx="975">
                  <c:v>1.99806666666666</c:v>
                </c:pt>
                <c:pt idx="976">
                  <c:v>1.9985333333333299</c:v>
                </c:pt>
                <c:pt idx="977">
                  <c:v>1.99976666666666</c:v>
                </c:pt>
                <c:pt idx="978">
                  <c:v>2.0009666666666601</c:v>
                </c:pt>
                <c:pt idx="979">
                  <c:v>2.0009999999999999</c:v>
                </c:pt>
                <c:pt idx="980">
                  <c:v>2.0022333333333298</c:v>
                </c:pt>
                <c:pt idx="981">
                  <c:v>2.0034666666666601</c:v>
                </c:pt>
                <c:pt idx="982">
                  <c:v>2.0034999999999998</c:v>
                </c:pt>
                <c:pt idx="983">
                  <c:v>2.0047333333333297</c:v>
                </c:pt>
                <c:pt idx="984">
                  <c:v>2.00596666666666</c:v>
                </c:pt>
                <c:pt idx="985">
                  <c:v>2.0072333333333301</c:v>
                </c:pt>
                <c:pt idx="986">
                  <c:v>2.00846666666666</c:v>
                </c:pt>
                <c:pt idx="987">
                  <c:v>2.0085000000000002</c:v>
                </c:pt>
                <c:pt idx="988">
                  <c:v>2.00973333333333</c:v>
                </c:pt>
                <c:pt idx="989">
                  <c:v>2.0101</c:v>
                </c:pt>
                <c:pt idx="990">
                  <c:v>2.0109666666666599</c:v>
                </c:pt>
                <c:pt idx="991">
                  <c:v>2.0116666666666601</c:v>
                </c:pt>
                <c:pt idx="992">
                  <c:v>2.01223333333333</c:v>
                </c:pt>
                <c:pt idx="993">
                  <c:v>2.0133333333333301</c:v>
                </c:pt>
                <c:pt idx="994">
                  <c:v>2.0134666666666599</c:v>
                </c:pt>
                <c:pt idx="995">
                  <c:v>2.0144666666666602</c:v>
                </c:pt>
                <c:pt idx="996">
                  <c:v>2.0147333333333299</c:v>
                </c:pt>
                <c:pt idx="997">
                  <c:v>2.0159666666666602</c:v>
                </c:pt>
                <c:pt idx="998">
                  <c:v>2.0165000000000002</c:v>
                </c:pt>
                <c:pt idx="999">
                  <c:v>2.0172333333333299</c:v>
                </c:pt>
                <c:pt idx="1000">
                  <c:v>2.0175666666666601</c:v>
                </c:pt>
                <c:pt idx="1001">
                  <c:v>2.0184666666666602</c:v>
                </c:pt>
                <c:pt idx="1002">
                  <c:v>2.0186000000000002</c:v>
                </c:pt>
                <c:pt idx="1003">
                  <c:v>2.0197333333333298</c:v>
                </c:pt>
                <c:pt idx="1004">
                  <c:v>2.0209666666666601</c:v>
                </c:pt>
                <c:pt idx="1005">
                  <c:v>2.0222333333333298</c:v>
                </c:pt>
                <c:pt idx="1006">
                  <c:v>2.0234666666666601</c:v>
                </c:pt>
                <c:pt idx="1007">
                  <c:v>2.0247000000000002</c:v>
                </c:pt>
                <c:pt idx="1008">
                  <c:v>2.02596666666666</c:v>
                </c:pt>
                <c:pt idx="1009">
                  <c:v>2.0272333333333301</c:v>
                </c:pt>
                <c:pt idx="1010">
                  <c:v>2.02846666666666</c:v>
                </c:pt>
                <c:pt idx="1011">
                  <c:v>2.0297000000000001</c:v>
                </c:pt>
                <c:pt idx="1012">
                  <c:v>2.0309666666666599</c:v>
                </c:pt>
                <c:pt idx="1013">
                  <c:v>2.0322</c:v>
                </c:pt>
                <c:pt idx="1014">
                  <c:v>2.0334333333333299</c:v>
                </c:pt>
                <c:pt idx="1015">
                  <c:v>2.0334666666666599</c:v>
                </c:pt>
                <c:pt idx="1016">
                  <c:v>2.0347</c:v>
                </c:pt>
                <c:pt idx="1017">
                  <c:v>2.0359333333333298</c:v>
                </c:pt>
                <c:pt idx="1018">
                  <c:v>2.0371999999999999</c:v>
                </c:pt>
                <c:pt idx="1019">
                  <c:v>2.0384666666666602</c:v>
                </c:pt>
                <c:pt idx="1020">
                  <c:v>2.0396999999999998</c:v>
                </c:pt>
                <c:pt idx="1021">
                  <c:v>2.0397333333333298</c:v>
                </c:pt>
                <c:pt idx="1022">
                  <c:v>2.0409666666666602</c:v>
                </c:pt>
                <c:pt idx="1023">
                  <c:v>2.0414333333333299</c:v>
                </c:pt>
                <c:pt idx="1024">
                  <c:v>2.0421999999999998</c:v>
                </c:pt>
                <c:pt idx="1025">
                  <c:v>2.0434333333333301</c:v>
                </c:pt>
                <c:pt idx="1026">
                  <c:v>2.0434666666666601</c:v>
                </c:pt>
                <c:pt idx="1027">
                  <c:v>2.0445000000000002</c:v>
                </c:pt>
                <c:pt idx="1028">
                  <c:v>2.0447000000000002</c:v>
                </c:pt>
                <c:pt idx="1029">
                  <c:v>2.0459333333333301</c:v>
                </c:pt>
                <c:pt idx="1030">
                  <c:v>2.04596666666666</c:v>
                </c:pt>
                <c:pt idx="1031">
                  <c:v>2.0472000000000001</c:v>
                </c:pt>
                <c:pt idx="1032">
                  <c:v>2.04843333333333</c:v>
                </c:pt>
                <c:pt idx="1033">
                  <c:v>2.04846666666666</c:v>
                </c:pt>
                <c:pt idx="1034">
                  <c:v>2.0497000000000001</c:v>
                </c:pt>
                <c:pt idx="1035">
                  <c:v>2.0509666666666599</c:v>
                </c:pt>
                <c:pt idx="1036">
                  <c:v>2.0522</c:v>
                </c:pt>
                <c:pt idx="1037">
                  <c:v>2.0534333333333299</c:v>
                </c:pt>
                <c:pt idx="1038">
                  <c:v>2.0547</c:v>
                </c:pt>
                <c:pt idx="1039">
                  <c:v>2.0559333333333298</c:v>
                </c:pt>
                <c:pt idx="1040">
                  <c:v>2.0559666666666603</c:v>
                </c:pt>
                <c:pt idx="1041">
                  <c:v>2.0571999999999999</c:v>
                </c:pt>
                <c:pt idx="1042">
                  <c:v>2.0584333333333298</c:v>
                </c:pt>
                <c:pt idx="1043">
                  <c:v>2.0596999999999999</c:v>
                </c:pt>
                <c:pt idx="1044">
                  <c:v>2.0609333333333297</c:v>
                </c:pt>
                <c:pt idx="1045">
                  <c:v>2.0621999999999998</c:v>
                </c:pt>
                <c:pt idx="1046">
                  <c:v>2.0634333333333301</c:v>
                </c:pt>
                <c:pt idx="1047">
                  <c:v>2.0647000000000002</c:v>
                </c:pt>
                <c:pt idx="1048">
                  <c:v>2.0659333333333301</c:v>
                </c:pt>
                <c:pt idx="1049">
                  <c:v>2.0672000000000001</c:v>
                </c:pt>
                <c:pt idx="1050">
                  <c:v>2.06843333333333</c:v>
                </c:pt>
                <c:pt idx="1051">
                  <c:v>2.0696666666666599</c:v>
                </c:pt>
                <c:pt idx="1052">
                  <c:v>2.0697000000000001</c:v>
                </c:pt>
                <c:pt idx="1053">
                  <c:v>2.07093333333333</c:v>
                </c:pt>
                <c:pt idx="1054">
                  <c:v>2.0722</c:v>
                </c:pt>
                <c:pt idx="1055">
                  <c:v>2.0734333333333299</c:v>
                </c:pt>
                <c:pt idx="1056">
                  <c:v>2.0746666666666602</c:v>
                </c:pt>
                <c:pt idx="1057">
                  <c:v>2.0759333333333299</c:v>
                </c:pt>
                <c:pt idx="1058">
                  <c:v>2.0771666666666602</c:v>
                </c:pt>
                <c:pt idx="1059">
                  <c:v>2.0784333333333298</c:v>
                </c:pt>
                <c:pt idx="1060">
                  <c:v>2.0796666666666601</c:v>
                </c:pt>
                <c:pt idx="1061">
                  <c:v>2.0809333333333297</c:v>
                </c:pt>
                <c:pt idx="1062">
                  <c:v>2.0821666666666601</c:v>
                </c:pt>
                <c:pt idx="1063">
                  <c:v>2.0834333333333297</c:v>
                </c:pt>
                <c:pt idx="1064">
                  <c:v>2.08466666666666</c:v>
                </c:pt>
                <c:pt idx="1065">
                  <c:v>2.0859333333333301</c:v>
                </c:pt>
                <c:pt idx="1066">
                  <c:v>2.08716666666666</c:v>
                </c:pt>
                <c:pt idx="1067">
                  <c:v>2.08843333333333</c:v>
                </c:pt>
                <c:pt idx="1068">
                  <c:v>2.0896666666666599</c:v>
                </c:pt>
                <c:pt idx="1069">
                  <c:v>2.0909</c:v>
                </c:pt>
                <c:pt idx="1070">
                  <c:v>2.0921666666666603</c:v>
                </c:pt>
                <c:pt idx="1071">
                  <c:v>2.0933999999999999</c:v>
                </c:pt>
                <c:pt idx="1072">
                  <c:v>2.0946666666666602</c:v>
                </c:pt>
                <c:pt idx="1073">
                  <c:v>2.0958999999999999</c:v>
                </c:pt>
                <c:pt idx="1074">
                  <c:v>2.0971666666666602</c:v>
                </c:pt>
                <c:pt idx="1075">
                  <c:v>2.0983999999999998</c:v>
                </c:pt>
                <c:pt idx="1076">
                  <c:v>2.0996666666666601</c:v>
                </c:pt>
                <c:pt idx="1077">
                  <c:v>2.1009000000000002</c:v>
                </c:pt>
                <c:pt idx="1078">
                  <c:v>2.1021666666666601</c:v>
                </c:pt>
                <c:pt idx="1079">
                  <c:v>2.1034000000000002</c:v>
                </c:pt>
                <c:pt idx="1080">
                  <c:v>2.10466666666666</c:v>
                </c:pt>
                <c:pt idx="1081">
                  <c:v>2.1059000000000001</c:v>
                </c:pt>
                <c:pt idx="1082">
                  <c:v>2.10716666666666</c:v>
                </c:pt>
                <c:pt idx="1083">
                  <c:v>2.1084000000000001</c:v>
                </c:pt>
                <c:pt idx="1084">
                  <c:v>2.1096666666666599</c:v>
                </c:pt>
                <c:pt idx="1085">
                  <c:v>2.1109</c:v>
                </c:pt>
                <c:pt idx="1086">
                  <c:v>2.1121666666666599</c:v>
                </c:pt>
                <c:pt idx="1087">
                  <c:v>2.1133999999999999</c:v>
                </c:pt>
                <c:pt idx="1088">
                  <c:v>2.1146666666666603</c:v>
                </c:pt>
                <c:pt idx="1089">
                  <c:v>2.1158999999999999</c:v>
                </c:pt>
                <c:pt idx="1090">
                  <c:v>2.1171333333333298</c:v>
                </c:pt>
                <c:pt idx="1091">
                  <c:v>2.1171666666666602</c:v>
                </c:pt>
                <c:pt idx="1092">
                  <c:v>2.1183999999999998</c:v>
                </c:pt>
                <c:pt idx="1093">
                  <c:v>2.1196333333333297</c:v>
                </c:pt>
                <c:pt idx="1094">
                  <c:v>2.1208999999999998</c:v>
                </c:pt>
                <c:pt idx="1095">
                  <c:v>2.1221333333333301</c:v>
                </c:pt>
                <c:pt idx="1096">
                  <c:v>2.1234000000000002</c:v>
                </c:pt>
                <c:pt idx="1097">
                  <c:v>2.12463333333333</c:v>
                </c:pt>
                <c:pt idx="1098">
                  <c:v>2.1259000000000001</c:v>
                </c:pt>
                <c:pt idx="1099">
                  <c:v>2.12713333333333</c:v>
                </c:pt>
                <c:pt idx="1100">
                  <c:v>2.1284000000000001</c:v>
                </c:pt>
                <c:pt idx="1101">
                  <c:v>2.1296333333333299</c:v>
                </c:pt>
                <c:pt idx="1102">
                  <c:v>2.1309</c:v>
                </c:pt>
                <c:pt idx="1103">
                  <c:v>2.1321333333333299</c:v>
                </c:pt>
                <c:pt idx="1104">
                  <c:v>2.1334</c:v>
                </c:pt>
                <c:pt idx="1105">
                  <c:v>2.1346333333333298</c:v>
                </c:pt>
                <c:pt idx="1106">
                  <c:v>2.1358666666666601</c:v>
                </c:pt>
                <c:pt idx="1107">
                  <c:v>2.1358999999999999</c:v>
                </c:pt>
                <c:pt idx="1108">
                  <c:v>2.1371333333333298</c:v>
                </c:pt>
                <c:pt idx="1109">
                  <c:v>2.1383666666666601</c:v>
                </c:pt>
                <c:pt idx="1110">
                  <c:v>2.1383999999999999</c:v>
                </c:pt>
                <c:pt idx="1111">
                  <c:v>2.1396333333333297</c:v>
                </c:pt>
                <c:pt idx="1112">
                  <c:v>2.14086666666666</c:v>
                </c:pt>
                <c:pt idx="1113">
                  <c:v>2.1408999999999998</c:v>
                </c:pt>
                <c:pt idx="1114">
                  <c:v>2.1421333333333301</c:v>
                </c:pt>
                <c:pt idx="1115">
                  <c:v>2.14336666666666</c:v>
                </c:pt>
                <c:pt idx="1116">
                  <c:v>2.1434000000000002</c:v>
                </c:pt>
                <c:pt idx="1117">
                  <c:v>2.1446333333333301</c:v>
                </c:pt>
                <c:pt idx="1118">
                  <c:v>2.1446666666666601</c:v>
                </c:pt>
                <c:pt idx="1119">
                  <c:v>2.1458666666666599</c:v>
                </c:pt>
                <c:pt idx="1120">
                  <c:v>2.1460666666666599</c:v>
                </c:pt>
                <c:pt idx="1121">
                  <c:v>2.14713333333333</c:v>
                </c:pt>
                <c:pt idx="1122">
                  <c:v>2.1483666666666599</c:v>
                </c:pt>
                <c:pt idx="1123">
                  <c:v>2.1496</c:v>
                </c:pt>
                <c:pt idx="1124">
                  <c:v>2.14963333333333</c:v>
                </c:pt>
                <c:pt idx="1125">
                  <c:v>2.1508666666666598</c:v>
                </c:pt>
                <c:pt idx="1126">
                  <c:v>2.1509</c:v>
                </c:pt>
                <c:pt idx="1127">
                  <c:v>2.1521333333333303</c:v>
                </c:pt>
                <c:pt idx="1128">
                  <c:v>2.1533666666666598</c:v>
                </c:pt>
                <c:pt idx="1129">
                  <c:v>2.1546333333333303</c:v>
                </c:pt>
                <c:pt idx="1130">
                  <c:v>2.1558333333333302</c:v>
                </c:pt>
                <c:pt idx="1131">
                  <c:v>2.1559666666666599</c:v>
                </c:pt>
                <c:pt idx="1132">
                  <c:v>2.1569666666666598</c:v>
                </c:pt>
                <c:pt idx="1133">
                  <c:v>2.1571333333333302</c:v>
                </c:pt>
                <c:pt idx="1134">
                  <c:v>2.1580333333333304</c:v>
                </c:pt>
                <c:pt idx="1135">
                  <c:v>2.1583666666666597</c:v>
                </c:pt>
                <c:pt idx="1136">
                  <c:v>2.1596000000000002</c:v>
                </c:pt>
                <c:pt idx="1137">
                  <c:v>2.1596333333333302</c:v>
                </c:pt>
                <c:pt idx="1138">
                  <c:v>2.1608666666666601</c:v>
                </c:pt>
                <c:pt idx="1139">
                  <c:v>2.1608999999999998</c:v>
                </c:pt>
                <c:pt idx="1140">
                  <c:v>2.1621000000000001</c:v>
                </c:pt>
                <c:pt idx="1141">
                  <c:v>2.1625333333333301</c:v>
                </c:pt>
                <c:pt idx="1142">
                  <c:v>2.16336666666666</c:v>
                </c:pt>
                <c:pt idx="1143">
                  <c:v>2.1636000000000002</c:v>
                </c:pt>
                <c:pt idx="1144">
                  <c:v>2.1646000000000001</c:v>
                </c:pt>
                <c:pt idx="1145">
                  <c:v>2.1646333333333301</c:v>
                </c:pt>
                <c:pt idx="1146">
                  <c:v>2.1659333333333302</c:v>
                </c:pt>
                <c:pt idx="1147">
                  <c:v>2.1660333333333304</c:v>
                </c:pt>
                <c:pt idx="1148">
                  <c:v>2.1671</c:v>
                </c:pt>
                <c:pt idx="1149">
                  <c:v>2.16713333333333</c:v>
                </c:pt>
                <c:pt idx="1150">
                  <c:v>2.1683333333333303</c:v>
                </c:pt>
                <c:pt idx="1151">
                  <c:v>2.1683666666666599</c:v>
                </c:pt>
                <c:pt idx="1152">
                  <c:v>2.16943333333333</c:v>
                </c:pt>
                <c:pt idx="1153">
                  <c:v>2.1696</c:v>
                </c:pt>
                <c:pt idx="1154">
                  <c:v>2.1708666666666598</c:v>
                </c:pt>
                <c:pt idx="1155">
                  <c:v>2.1720999999999999</c:v>
                </c:pt>
                <c:pt idx="1156">
                  <c:v>2.1724999999999999</c:v>
                </c:pt>
                <c:pt idx="1157">
                  <c:v>2.17323333333333</c:v>
                </c:pt>
                <c:pt idx="1158">
                  <c:v>2.1743000000000001</c:v>
                </c:pt>
                <c:pt idx="1159">
                  <c:v>2.1747999999999998</c:v>
                </c:pt>
                <c:pt idx="1160">
                  <c:v>2.1753</c:v>
                </c:pt>
                <c:pt idx="1161">
                  <c:v>2.1762333333333301</c:v>
                </c:pt>
                <c:pt idx="1162">
                  <c:v>2.1769333333333303</c:v>
                </c:pt>
                <c:pt idx="1163">
                  <c:v>2.1773333333333302</c:v>
                </c:pt>
                <c:pt idx="1164">
                  <c:v>2.1783666666666597</c:v>
                </c:pt>
                <c:pt idx="1165">
                  <c:v>2.1784666666666599</c:v>
                </c:pt>
                <c:pt idx="1166">
                  <c:v>2.17956666666666</c:v>
                </c:pt>
                <c:pt idx="1167">
                  <c:v>2.1796000000000002</c:v>
                </c:pt>
                <c:pt idx="1168">
                  <c:v>2.1808666666666596</c:v>
                </c:pt>
                <c:pt idx="1169">
                  <c:v>2.1823999999999999</c:v>
                </c:pt>
                <c:pt idx="1170">
                  <c:v>2.1827333333333301</c:v>
                </c:pt>
                <c:pt idx="1171">
                  <c:v>2.18353333333333</c:v>
                </c:pt>
                <c:pt idx="1172">
                  <c:v>2.1846000000000001</c:v>
                </c:pt>
                <c:pt idx="1173">
                  <c:v>2.1852</c:v>
                </c:pt>
                <c:pt idx="1174">
                  <c:v>2.18586666666666</c:v>
                </c:pt>
                <c:pt idx="1175">
                  <c:v>2.1866666666666599</c:v>
                </c:pt>
                <c:pt idx="1176">
                  <c:v>2.1871</c:v>
                </c:pt>
                <c:pt idx="1177">
                  <c:v>2.1883333333333304</c:v>
                </c:pt>
                <c:pt idx="1178">
                  <c:v>2.1896</c:v>
                </c:pt>
                <c:pt idx="1179">
                  <c:v>2.1908333333333303</c:v>
                </c:pt>
                <c:pt idx="1180">
                  <c:v>2.1920999999999999</c:v>
                </c:pt>
                <c:pt idx="1181">
                  <c:v>2.1933333333333302</c:v>
                </c:pt>
                <c:pt idx="1182">
                  <c:v>2.1943333333333301</c:v>
                </c:pt>
                <c:pt idx="1183">
                  <c:v>2.1945999999999999</c:v>
                </c:pt>
                <c:pt idx="1184">
                  <c:v>2.1958333333333302</c:v>
                </c:pt>
                <c:pt idx="1185">
                  <c:v>2.1968666666666596</c:v>
                </c:pt>
                <c:pt idx="1186">
                  <c:v>2.19726666666666</c:v>
                </c:pt>
                <c:pt idx="1187">
                  <c:v>2.1983333333333301</c:v>
                </c:pt>
                <c:pt idx="1188">
                  <c:v>2.1985999999999999</c:v>
                </c:pt>
                <c:pt idx="1189">
                  <c:v>2.1996000000000002</c:v>
                </c:pt>
                <c:pt idx="1190">
                  <c:v>2.1997</c:v>
                </c:pt>
                <c:pt idx="1191">
                  <c:v>2.2010666666666596</c:v>
                </c:pt>
                <c:pt idx="1192">
                  <c:v>2.20166666666666</c:v>
                </c:pt>
                <c:pt idx="1193">
                  <c:v>2.2023999999999999</c:v>
                </c:pt>
                <c:pt idx="1194">
                  <c:v>2.20333333333333</c:v>
                </c:pt>
                <c:pt idx="1195">
                  <c:v>2.20356666666666</c:v>
                </c:pt>
                <c:pt idx="1196">
                  <c:v>2.2046000000000001</c:v>
                </c:pt>
                <c:pt idx="1197">
                  <c:v>2.2056</c:v>
                </c:pt>
                <c:pt idx="1198">
                  <c:v>2.20563333333333</c:v>
                </c:pt>
                <c:pt idx="1199">
                  <c:v>2.2066333333333303</c:v>
                </c:pt>
                <c:pt idx="1200">
                  <c:v>2.2067999999999999</c:v>
                </c:pt>
                <c:pt idx="1201">
                  <c:v>2.2083666666666599</c:v>
                </c:pt>
                <c:pt idx="1202">
                  <c:v>2.2084333333333301</c:v>
                </c:pt>
                <c:pt idx="1203">
                  <c:v>2.2094</c:v>
                </c:pt>
                <c:pt idx="1204">
                  <c:v>2.21</c:v>
                </c:pt>
                <c:pt idx="1205">
                  <c:v>2.2108333333333303</c:v>
                </c:pt>
                <c:pt idx="1206">
                  <c:v>2.21193333333333</c:v>
                </c:pt>
                <c:pt idx="1207">
                  <c:v>2.2120666666666597</c:v>
                </c:pt>
                <c:pt idx="1208">
                  <c:v>2.2133666666666598</c:v>
                </c:pt>
                <c:pt idx="1209">
                  <c:v>2.21346666666666</c:v>
                </c:pt>
                <c:pt idx="1210">
                  <c:v>2.2144666666666599</c:v>
                </c:pt>
                <c:pt idx="1211">
                  <c:v>2.2148666666666599</c:v>
                </c:pt>
                <c:pt idx="1212">
                  <c:v>2.2158000000000002</c:v>
                </c:pt>
                <c:pt idx="1213">
                  <c:v>2.2158666666666598</c:v>
                </c:pt>
                <c:pt idx="1214">
                  <c:v>2.2170666666666596</c:v>
                </c:pt>
                <c:pt idx="1215">
                  <c:v>2.2172000000000001</c:v>
                </c:pt>
                <c:pt idx="1216">
                  <c:v>2.2188666666666599</c:v>
                </c:pt>
                <c:pt idx="1217">
                  <c:v>2.2189333333333301</c:v>
                </c:pt>
                <c:pt idx="1218">
                  <c:v>2.2208333333333301</c:v>
                </c:pt>
                <c:pt idx="1219">
                  <c:v>2.22183333333333</c:v>
                </c:pt>
                <c:pt idx="1220">
                  <c:v>2.2223666666666597</c:v>
                </c:pt>
                <c:pt idx="1221">
                  <c:v>2.2228333333333303</c:v>
                </c:pt>
                <c:pt idx="1222">
                  <c:v>2.22393333333333</c:v>
                </c:pt>
                <c:pt idx="1223">
                  <c:v>2.2240333333333302</c:v>
                </c:pt>
                <c:pt idx="1224">
                  <c:v>2.2249333333333303</c:v>
                </c:pt>
                <c:pt idx="1225">
                  <c:v>2.2252000000000001</c:v>
                </c:pt>
                <c:pt idx="1226">
                  <c:v>2.2263000000000002</c:v>
                </c:pt>
                <c:pt idx="1227">
                  <c:v>2.2266333333333304</c:v>
                </c:pt>
                <c:pt idx="1228">
                  <c:v>2.2273333333333301</c:v>
                </c:pt>
                <c:pt idx="1229">
                  <c:v>2.2280000000000002</c:v>
                </c:pt>
                <c:pt idx="1230">
                  <c:v>2.2285666666666599</c:v>
                </c:pt>
                <c:pt idx="1231">
                  <c:v>2.2290333333333301</c:v>
                </c:pt>
                <c:pt idx="1232">
                  <c:v>2.2303666666666597</c:v>
                </c:pt>
                <c:pt idx="1233">
                  <c:v>2.2305666666666597</c:v>
                </c:pt>
                <c:pt idx="1234">
                  <c:v>2.2315999999999998</c:v>
                </c:pt>
                <c:pt idx="1235">
                  <c:v>2.2322000000000002</c:v>
                </c:pt>
                <c:pt idx="1236">
                  <c:v>2.2329333333333303</c:v>
                </c:pt>
                <c:pt idx="1237">
                  <c:v>2.2334333333333301</c:v>
                </c:pt>
                <c:pt idx="1238">
                  <c:v>2.2344333333333299</c:v>
                </c:pt>
                <c:pt idx="1239">
                  <c:v>2.2347333333333301</c:v>
                </c:pt>
                <c:pt idx="1240">
                  <c:v>2.2355999999999998</c:v>
                </c:pt>
                <c:pt idx="1241">
                  <c:v>2.23573333333333</c:v>
                </c:pt>
                <c:pt idx="1242">
                  <c:v>2.2368999999999999</c:v>
                </c:pt>
                <c:pt idx="1243">
                  <c:v>2.2369333333333303</c:v>
                </c:pt>
                <c:pt idx="1244">
                  <c:v>2.238</c:v>
                </c:pt>
                <c:pt idx="1245">
                  <c:v>2.23806666666666</c:v>
                </c:pt>
                <c:pt idx="1246">
                  <c:v>2.2392333333333303</c:v>
                </c:pt>
                <c:pt idx="1247">
                  <c:v>2.23973333333333</c:v>
                </c:pt>
                <c:pt idx="1248">
                  <c:v>2.24033333333333</c:v>
                </c:pt>
                <c:pt idx="1249">
                  <c:v>2.2408000000000001</c:v>
                </c:pt>
                <c:pt idx="1250">
                  <c:v>2.2419333333333302</c:v>
                </c:pt>
                <c:pt idx="1251">
                  <c:v>2.2423000000000002</c:v>
                </c:pt>
                <c:pt idx="1252">
                  <c:v>2.2431333333333301</c:v>
                </c:pt>
                <c:pt idx="1253">
                  <c:v>2.2433000000000001</c:v>
                </c:pt>
                <c:pt idx="1254">
                  <c:v>2.2444333333333302</c:v>
                </c:pt>
                <c:pt idx="1255">
                  <c:v>2.2446000000000002</c:v>
                </c:pt>
                <c:pt idx="1256">
                  <c:v>2.24583333333333</c:v>
                </c:pt>
                <c:pt idx="1257">
                  <c:v>2.246</c:v>
                </c:pt>
                <c:pt idx="1258">
                  <c:v>2.2471000000000001</c:v>
                </c:pt>
                <c:pt idx="1259">
                  <c:v>2.2471999999999999</c:v>
                </c:pt>
                <c:pt idx="1260">
                  <c:v>2.2481</c:v>
                </c:pt>
                <c:pt idx="1261">
                  <c:v>2.2483</c:v>
                </c:pt>
                <c:pt idx="1262">
                  <c:v>2.2493333333333303</c:v>
                </c:pt>
                <c:pt idx="1263">
                  <c:v>2.2494666666666596</c:v>
                </c:pt>
                <c:pt idx="1264">
                  <c:v>2.2507999999999999</c:v>
                </c:pt>
                <c:pt idx="1265">
                  <c:v>2.25196666666666</c:v>
                </c:pt>
                <c:pt idx="1266">
                  <c:v>2.2520666666666598</c:v>
                </c:pt>
                <c:pt idx="1267">
                  <c:v>2.2530666666666597</c:v>
                </c:pt>
                <c:pt idx="1268">
                  <c:v>2.2534999999999998</c:v>
                </c:pt>
                <c:pt idx="1269">
                  <c:v>2.2543333333333302</c:v>
                </c:pt>
                <c:pt idx="1270">
                  <c:v>2.2555000000000001</c:v>
                </c:pt>
                <c:pt idx="1271">
                  <c:v>2.2560333333333302</c:v>
                </c:pt>
                <c:pt idx="1272">
                  <c:v>2.2566999999999999</c:v>
                </c:pt>
                <c:pt idx="1273">
                  <c:v>2.2570333333333301</c:v>
                </c:pt>
                <c:pt idx="1274">
                  <c:v>2.2581000000000002</c:v>
                </c:pt>
                <c:pt idx="1275">
                  <c:v>2.2581333333333302</c:v>
                </c:pt>
                <c:pt idx="1276">
                  <c:v>2.2591666666666597</c:v>
                </c:pt>
                <c:pt idx="1277">
                  <c:v>2.25976666666666</c:v>
                </c:pt>
                <c:pt idx="1278">
                  <c:v>2.2602666666666598</c:v>
                </c:pt>
                <c:pt idx="1279">
                  <c:v>2.2612666666666597</c:v>
                </c:pt>
                <c:pt idx="1280">
                  <c:v>2.2615666666666598</c:v>
                </c:pt>
                <c:pt idx="1281">
                  <c:v>2.2629999999999999</c:v>
                </c:pt>
                <c:pt idx="1282">
                  <c:v>2.2635666666666596</c:v>
                </c:pt>
                <c:pt idx="1283">
                  <c:v>2.2644000000000002</c:v>
                </c:pt>
                <c:pt idx="1284">
                  <c:v>2.2646333333333302</c:v>
                </c:pt>
                <c:pt idx="1285">
                  <c:v>2.2654999999999998</c:v>
                </c:pt>
                <c:pt idx="1286">
                  <c:v>2.26583333333333</c:v>
                </c:pt>
                <c:pt idx="1287">
                  <c:v>2.2672666666666599</c:v>
                </c:pt>
                <c:pt idx="1288">
                  <c:v>2.2673999999999999</c:v>
                </c:pt>
                <c:pt idx="1289">
                  <c:v>2.2684666666666597</c:v>
                </c:pt>
                <c:pt idx="1290">
                  <c:v>2.2688000000000001</c:v>
                </c:pt>
                <c:pt idx="1291">
                  <c:v>2.2696333333333301</c:v>
                </c:pt>
                <c:pt idx="1292">
                  <c:v>2.2698999999999998</c:v>
                </c:pt>
                <c:pt idx="1293">
                  <c:v>2.27063333333333</c:v>
                </c:pt>
                <c:pt idx="1294">
                  <c:v>2.2715666666666596</c:v>
                </c:pt>
                <c:pt idx="1295">
                  <c:v>2.2724333333333302</c:v>
                </c:pt>
                <c:pt idx="1296">
                  <c:v>2.2726666666666597</c:v>
                </c:pt>
                <c:pt idx="1297">
                  <c:v>2.2737666666666598</c:v>
                </c:pt>
                <c:pt idx="1298">
                  <c:v>2.274</c:v>
                </c:pt>
                <c:pt idx="1299">
                  <c:v>2.2748666666666599</c:v>
                </c:pt>
                <c:pt idx="1300">
                  <c:v>2.2753666666666597</c:v>
                </c:pt>
                <c:pt idx="1301">
                  <c:v>2.2768333333333302</c:v>
                </c:pt>
                <c:pt idx="1302">
                  <c:v>2.27786666666666</c:v>
                </c:pt>
                <c:pt idx="1303">
                  <c:v>2.2779333333333303</c:v>
                </c:pt>
                <c:pt idx="1304">
                  <c:v>2.2793333333333301</c:v>
                </c:pt>
                <c:pt idx="1305">
                  <c:v>2.2795666666666596</c:v>
                </c:pt>
                <c:pt idx="1306">
                  <c:v>2.28056666666666</c:v>
                </c:pt>
                <c:pt idx="1307">
                  <c:v>2.2808333333333302</c:v>
                </c:pt>
                <c:pt idx="1308">
                  <c:v>2.2818000000000001</c:v>
                </c:pt>
                <c:pt idx="1309">
                  <c:v>2.28206666666666</c:v>
                </c:pt>
                <c:pt idx="1310">
                  <c:v>2.2832666666666599</c:v>
                </c:pt>
                <c:pt idx="1311">
                  <c:v>2.2838666666666598</c:v>
                </c:pt>
                <c:pt idx="1312">
                  <c:v>2.28433333333333</c:v>
                </c:pt>
                <c:pt idx="1313">
                  <c:v>2.2852000000000001</c:v>
                </c:pt>
                <c:pt idx="1314">
                  <c:v>2.2858000000000001</c:v>
                </c:pt>
                <c:pt idx="1315">
                  <c:v>2.2863000000000002</c:v>
                </c:pt>
                <c:pt idx="1316">
                  <c:v>2.2868666666666599</c:v>
                </c:pt>
                <c:pt idx="1317">
                  <c:v>2.2877333333333301</c:v>
                </c:pt>
                <c:pt idx="1318">
                  <c:v>2.2878666666666598</c:v>
                </c:pt>
                <c:pt idx="1319">
                  <c:v>2.2889666666666599</c:v>
                </c:pt>
                <c:pt idx="1320">
                  <c:v>2.2894999999999999</c:v>
                </c:pt>
                <c:pt idx="1321">
                  <c:v>2.2905666666666598</c:v>
                </c:pt>
                <c:pt idx="1322">
                  <c:v>2.2909666666666597</c:v>
                </c:pt>
                <c:pt idx="1323">
                  <c:v>2.2917999999999998</c:v>
                </c:pt>
                <c:pt idx="1324">
                  <c:v>2.2928333333333302</c:v>
                </c:pt>
                <c:pt idx="1325">
                  <c:v>2.2928666666666597</c:v>
                </c:pt>
                <c:pt idx="1326">
                  <c:v>2.2938999999999998</c:v>
                </c:pt>
                <c:pt idx="1327">
                  <c:v>2.2939666666666598</c:v>
                </c:pt>
                <c:pt idx="1328">
                  <c:v>2.2949000000000002</c:v>
                </c:pt>
                <c:pt idx="1329">
                  <c:v>2.2957000000000001</c:v>
                </c:pt>
                <c:pt idx="1330">
                  <c:v>2.2964666666666598</c:v>
                </c:pt>
                <c:pt idx="1331">
                  <c:v>2.2971666666666599</c:v>
                </c:pt>
                <c:pt idx="1332">
                  <c:v>2.2978000000000001</c:v>
                </c:pt>
                <c:pt idx="1333">
                  <c:v>2.2990333333333304</c:v>
                </c:pt>
                <c:pt idx="1334">
                  <c:v>2.2995999999999999</c:v>
                </c:pt>
                <c:pt idx="1335">
                  <c:v>2.3001999999999998</c:v>
                </c:pt>
                <c:pt idx="1336">
                  <c:v>2.30073333333333</c:v>
                </c:pt>
                <c:pt idx="1337">
                  <c:v>2.3014666666666597</c:v>
                </c:pt>
                <c:pt idx="1338">
                  <c:v>2.3018666666666596</c:v>
                </c:pt>
                <c:pt idx="1339">
                  <c:v>2.3027000000000002</c:v>
                </c:pt>
                <c:pt idx="1340">
                  <c:v>2.3036333333333303</c:v>
                </c:pt>
                <c:pt idx="1341">
                  <c:v>2.3037999999999998</c:v>
                </c:pt>
                <c:pt idx="1342">
                  <c:v>2.3051666666666599</c:v>
                </c:pt>
                <c:pt idx="1343">
                  <c:v>2.3054999999999999</c:v>
                </c:pt>
                <c:pt idx="1344">
                  <c:v>2.3063666666666598</c:v>
                </c:pt>
                <c:pt idx="1345">
                  <c:v>2.3070333333333299</c:v>
                </c:pt>
                <c:pt idx="1346">
                  <c:v>2.3083</c:v>
                </c:pt>
                <c:pt idx="1347">
                  <c:v>2.30873333333333</c:v>
                </c:pt>
                <c:pt idx="1348">
                  <c:v>2.3095666666666599</c:v>
                </c:pt>
                <c:pt idx="1349">
                  <c:v>2.3107000000000002</c:v>
                </c:pt>
                <c:pt idx="1350">
                  <c:v>2.31086666666666</c:v>
                </c:pt>
                <c:pt idx="1351">
                  <c:v>2.3119999999999998</c:v>
                </c:pt>
                <c:pt idx="1352">
                  <c:v>2.3126000000000002</c:v>
                </c:pt>
                <c:pt idx="1353">
                  <c:v>2.3130333333333302</c:v>
                </c:pt>
                <c:pt idx="1354">
                  <c:v>2.3138666666666596</c:v>
                </c:pt>
                <c:pt idx="1355">
                  <c:v>2.3142</c:v>
                </c:pt>
                <c:pt idx="1356">
                  <c:v>2.3149666666666597</c:v>
                </c:pt>
                <c:pt idx="1357">
                  <c:v>2.3157666666666596</c:v>
                </c:pt>
                <c:pt idx="1358">
                  <c:v>2.3159666666666596</c:v>
                </c:pt>
                <c:pt idx="1359">
                  <c:v>2.31676666666666</c:v>
                </c:pt>
                <c:pt idx="1360">
                  <c:v>2.31696666666666</c:v>
                </c:pt>
                <c:pt idx="1361">
                  <c:v>2.3177666666666599</c:v>
                </c:pt>
                <c:pt idx="1362">
                  <c:v>2.3180333333333301</c:v>
                </c:pt>
                <c:pt idx="1363">
                  <c:v>2.3187666666666598</c:v>
                </c:pt>
                <c:pt idx="1364">
                  <c:v>2.3192333333333304</c:v>
                </c:pt>
                <c:pt idx="1365">
                  <c:v>2.3197666666666596</c:v>
                </c:pt>
                <c:pt idx="1366">
                  <c:v>2.3203999999999998</c:v>
                </c:pt>
                <c:pt idx="1367">
                  <c:v>2.32076666666666</c:v>
                </c:pt>
                <c:pt idx="1368">
                  <c:v>2.32223333333333</c:v>
                </c:pt>
                <c:pt idx="1369">
                  <c:v>2.3223333333333303</c:v>
                </c:pt>
                <c:pt idx="1370">
                  <c:v>2.3232666666666599</c:v>
                </c:pt>
                <c:pt idx="1371">
                  <c:v>2.3234333333333304</c:v>
                </c:pt>
                <c:pt idx="1372">
                  <c:v>2.3244333333333302</c:v>
                </c:pt>
                <c:pt idx="1373">
                  <c:v>2.3245</c:v>
                </c:pt>
                <c:pt idx="1374">
                  <c:v>2.3254333333333301</c:v>
                </c:pt>
                <c:pt idx="1375">
                  <c:v>2.3257666666666599</c:v>
                </c:pt>
                <c:pt idx="1376">
                  <c:v>2.32663333333333</c:v>
                </c:pt>
                <c:pt idx="1377">
                  <c:v>2.327</c:v>
                </c:pt>
                <c:pt idx="1378">
                  <c:v>2.3279666666666596</c:v>
                </c:pt>
                <c:pt idx="1379">
                  <c:v>2.3282333333333303</c:v>
                </c:pt>
                <c:pt idx="1380">
                  <c:v>2.3294666666666597</c:v>
                </c:pt>
                <c:pt idx="1381">
                  <c:v>2.3294999999999999</c:v>
                </c:pt>
                <c:pt idx="1382">
                  <c:v>2.3305333333333302</c:v>
                </c:pt>
                <c:pt idx="1383">
                  <c:v>2.3306</c:v>
                </c:pt>
                <c:pt idx="1384">
                  <c:v>2.3321666666666596</c:v>
                </c:pt>
                <c:pt idx="1385">
                  <c:v>2.3322666666666598</c:v>
                </c:pt>
                <c:pt idx="1386">
                  <c:v>2.3332666666666597</c:v>
                </c:pt>
                <c:pt idx="1387">
                  <c:v>2.3342666666666601</c:v>
                </c:pt>
                <c:pt idx="1388">
                  <c:v>2.3349333333333302</c:v>
                </c:pt>
                <c:pt idx="1389">
                  <c:v>2.3359000000000001</c:v>
                </c:pt>
                <c:pt idx="1390">
                  <c:v>2.3362666666666598</c:v>
                </c:pt>
                <c:pt idx="1391">
                  <c:v>2.3376666666666597</c:v>
                </c:pt>
                <c:pt idx="1392">
                  <c:v>2.3378000000000001</c:v>
                </c:pt>
                <c:pt idx="1393">
                  <c:v>2.3391999999999999</c:v>
                </c:pt>
                <c:pt idx="1394">
                  <c:v>2.3395333333333301</c:v>
                </c:pt>
                <c:pt idx="1395">
                  <c:v>2.3403</c:v>
                </c:pt>
                <c:pt idx="1396">
                  <c:v>2.3410000000000002</c:v>
                </c:pt>
                <c:pt idx="1397">
                  <c:v>2.3414000000000001</c:v>
                </c:pt>
                <c:pt idx="1398">
                  <c:v>2.3420666666666596</c:v>
                </c:pt>
                <c:pt idx="1399">
                  <c:v>2.34243333333333</c:v>
                </c:pt>
                <c:pt idx="1400">
                  <c:v>2.3433666666666597</c:v>
                </c:pt>
                <c:pt idx="1401">
                  <c:v>2.3437000000000001</c:v>
                </c:pt>
                <c:pt idx="1402">
                  <c:v>2.34476666666666</c:v>
                </c:pt>
                <c:pt idx="1403">
                  <c:v>2.3450333333333302</c:v>
                </c:pt>
                <c:pt idx="1404">
                  <c:v>2.3462999999999998</c:v>
                </c:pt>
                <c:pt idx="1405">
                  <c:v>2.3466</c:v>
                </c:pt>
                <c:pt idx="1406">
                  <c:v>2.3475333333333301</c:v>
                </c:pt>
                <c:pt idx="1407">
                  <c:v>2.3476333333333304</c:v>
                </c:pt>
                <c:pt idx="1408">
                  <c:v>2.3486666666666598</c:v>
                </c:pt>
                <c:pt idx="1409">
                  <c:v>2.3490333333333302</c:v>
                </c:pt>
                <c:pt idx="1410">
                  <c:v>2.3498000000000001</c:v>
                </c:pt>
                <c:pt idx="1411">
                  <c:v>2.35046666666666</c:v>
                </c:pt>
                <c:pt idx="1412">
                  <c:v>2.35126666666666</c:v>
                </c:pt>
                <c:pt idx="1413">
                  <c:v>2.3522333333333303</c:v>
                </c:pt>
                <c:pt idx="1414">
                  <c:v>2.3523000000000001</c:v>
                </c:pt>
                <c:pt idx="1415">
                  <c:v>2.3532666666666597</c:v>
                </c:pt>
                <c:pt idx="1416">
                  <c:v>2.3533666666666599</c:v>
                </c:pt>
                <c:pt idx="1417">
                  <c:v>2.35466666666666</c:v>
                </c:pt>
                <c:pt idx="1418">
                  <c:v>2.3563333333333301</c:v>
                </c:pt>
                <c:pt idx="1419">
                  <c:v>2.35656666666666</c:v>
                </c:pt>
                <c:pt idx="1420">
                  <c:v>2.3573666666666599</c:v>
                </c:pt>
                <c:pt idx="1421">
                  <c:v>2.3577666666666599</c:v>
                </c:pt>
                <c:pt idx="1422">
                  <c:v>2.3585333333333303</c:v>
                </c:pt>
                <c:pt idx="1423">
                  <c:v>2.3595333333333302</c:v>
                </c:pt>
                <c:pt idx="1424">
                  <c:v>2.3595999999999999</c:v>
                </c:pt>
                <c:pt idx="1425">
                  <c:v>2.36053333333333</c:v>
                </c:pt>
                <c:pt idx="1426">
                  <c:v>2.3616333333333301</c:v>
                </c:pt>
                <c:pt idx="1427">
                  <c:v>2.3624000000000001</c:v>
                </c:pt>
                <c:pt idx="1428">
                  <c:v>2.36263333333333</c:v>
                </c:pt>
                <c:pt idx="1429">
                  <c:v>2.3633999999999999</c:v>
                </c:pt>
                <c:pt idx="1430">
                  <c:v>2.3636333333333304</c:v>
                </c:pt>
                <c:pt idx="1431">
                  <c:v>2.3646333333333303</c:v>
                </c:pt>
                <c:pt idx="1432">
                  <c:v>2.36516666666666</c:v>
                </c:pt>
                <c:pt idx="1433">
                  <c:v>2.3656666666666597</c:v>
                </c:pt>
                <c:pt idx="1434">
                  <c:v>2.3662999999999998</c:v>
                </c:pt>
                <c:pt idx="1435">
                  <c:v>2.3666999999999998</c:v>
                </c:pt>
                <c:pt idx="1436">
                  <c:v>2.3677666666666597</c:v>
                </c:pt>
                <c:pt idx="1437">
                  <c:v>2.3683000000000001</c:v>
                </c:pt>
                <c:pt idx="1438">
                  <c:v>2.3690333333333302</c:v>
                </c:pt>
                <c:pt idx="1439">
                  <c:v>2.36933333333333</c:v>
                </c:pt>
                <c:pt idx="1440">
                  <c:v>2.3701666666666599</c:v>
                </c:pt>
                <c:pt idx="1441">
                  <c:v>2.3703333333333303</c:v>
                </c:pt>
                <c:pt idx="1442">
                  <c:v>2.3714</c:v>
                </c:pt>
                <c:pt idx="1443">
                  <c:v>2.3718666666666599</c:v>
                </c:pt>
                <c:pt idx="1444">
                  <c:v>2.37273333333333</c:v>
                </c:pt>
                <c:pt idx="1445">
                  <c:v>2.3734999999999999</c:v>
                </c:pt>
                <c:pt idx="1446">
                  <c:v>2.3738333333333301</c:v>
                </c:pt>
                <c:pt idx="1447">
                  <c:v>2.37483333333333</c:v>
                </c:pt>
                <c:pt idx="1448">
                  <c:v>2.3752</c:v>
                </c:pt>
                <c:pt idx="1449">
                  <c:v>2.3764666666666598</c:v>
                </c:pt>
                <c:pt idx="1450">
                  <c:v>2.3765666666666596</c:v>
                </c:pt>
                <c:pt idx="1451">
                  <c:v>2.3775666666666599</c:v>
                </c:pt>
                <c:pt idx="1452">
                  <c:v>2.3779333333333303</c:v>
                </c:pt>
                <c:pt idx="1453">
                  <c:v>2.37906666666666</c:v>
                </c:pt>
                <c:pt idx="1454">
                  <c:v>2.3796666666666599</c:v>
                </c:pt>
                <c:pt idx="1455">
                  <c:v>2.38073333333333</c:v>
                </c:pt>
                <c:pt idx="1456">
                  <c:v>2.3815333333333299</c:v>
                </c:pt>
                <c:pt idx="1457">
                  <c:v>2.3819666666666599</c:v>
                </c:pt>
                <c:pt idx="1458">
                  <c:v>2.38286666666666</c:v>
                </c:pt>
                <c:pt idx="1459">
                  <c:v>2.383</c:v>
                </c:pt>
                <c:pt idx="1460">
                  <c:v>2.3840333333333303</c:v>
                </c:pt>
                <c:pt idx="1461">
                  <c:v>2.3842666666666599</c:v>
                </c:pt>
                <c:pt idx="1462">
                  <c:v>2.38533333333333</c:v>
                </c:pt>
                <c:pt idx="1463">
                  <c:v>2.3855</c:v>
                </c:pt>
                <c:pt idx="1464">
                  <c:v>2.3864000000000001</c:v>
                </c:pt>
                <c:pt idx="1465">
                  <c:v>2.3867333333333303</c:v>
                </c:pt>
                <c:pt idx="1466">
                  <c:v>2.3875999999999999</c:v>
                </c:pt>
                <c:pt idx="1467">
                  <c:v>2.3878666666666599</c:v>
                </c:pt>
                <c:pt idx="1468">
                  <c:v>2.38873333333333</c:v>
                </c:pt>
                <c:pt idx="1469">
                  <c:v>2.3889</c:v>
                </c:pt>
                <c:pt idx="1470">
                  <c:v>2.39</c:v>
                </c:pt>
                <c:pt idx="1471">
                  <c:v>2.3904333333333301</c:v>
                </c:pt>
                <c:pt idx="1472">
                  <c:v>2.3915000000000002</c:v>
                </c:pt>
                <c:pt idx="1473">
                  <c:v>2.3916333333333299</c:v>
                </c:pt>
                <c:pt idx="1474">
                  <c:v>2.3926333333333303</c:v>
                </c:pt>
                <c:pt idx="1475">
                  <c:v>2.3928666666666598</c:v>
                </c:pt>
                <c:pt idx="1476">
                  <c:v>2.3937666666666599</c:v>
                </c:pt>
                <c:pt idx="1477">
                  <c:v>2.3940666666666597</c:v>
                </c:pt>
                <c:pt idx="1478">
                  <c:v>2.3953333333333302</c:v>
                </c:pt>
                <c:pt idx="1479">
                  <c:v>2.39563333333333</c:v>
                </c:pt>
                <c:pt idx="1480">
                  <c:v>2.3965000000000001</c:v>
                </c:pt>
                <c:pt idx="1481">
                  <c:v>2.3972000000000002</c:v>
                </c:pt>
                <c:pt idx="1482">
                  <c:v>2.3977333333333299</c:v>
                </c:pt>
                <c:pt idx="1483">
                  <c:v>2.3982000000000001</c:v>
                </c:pt>
                <c:pt idx="1484">
                  <c:v>2.39883333333333</c:v>
                </c:pt>
                <c:pt idx="1485">
                  <c:v>2.3995000000000002</c:v>
                </c:pt>
                <c:pt idx="1486">
                  <c:v>2.3998666666666599</c:v>
                </c:pt>
                <c:pt idx="1487">
                  <c:v>2.4007666666666596</c:v>
                </c:pt>
                <c:pt idx="1488">
                  <c:v>2.4011999999999998</c:v>
                </c:pt>
                <c:pt idx="1489">
                  <c:v>2.4020000000000001</c:v>
                </c:pt>
                <c:pt idx="1490">
                  <c:v>2.4023666666666599</c:v>
                </c:pt>
                <c:pt idx="1491">
                  <c:v>2.4035666666666597</c:v>
                </c:pt>
                <c:pt idx="1492">
                  <c:v>2.4036</c:v>
                </c:pt>
                <c:pt idx="1493">
                  <c:v>2.40533333333333</c:v>
                </c:pt>
                <c:pt idx="1494">
                  <c:v>2.4056999999999999</c:v>
                </c:pt>
                <c:pt idx="1495">
                  <c:v>2.4064333333333301</c:v>
                </c:pt>
                <c:pt idx="1496">
                  <c:v>2.40706666666666</c:v>
                </c:pt>
                <c:pt idx="1497">
                  <c:v>2.4077666666666597</c:v>
                </c:pt>
                <c:pt idx="1498">
                  <c:v>2.4090333333333303</c:v>
                </c:pt>
                <c:pt idx="1499">
                  <c:v>2.4096333333333302</c:v>
                </c:pt>
                <c:pt idx="1500">
                  <c:v>2.4101666666666599</c:v>
                </c:pt>
                <c:pt idx="1501">
                  <c:v>2.4109333333333303</c:v>
                </c:pt>
                <c:pt idx="1502">
                  <c:v>2.4111666666666598</c:v>
                </c:pt>
                <c:pt idx="1503">
                  <c:v>2.4121000000000001</c:v>
                </c:pt>
                <c:pt idx="1504">
                  <c:v>2.4127666666666596</c:v>
                </c:pt>
                <c:pt idx="1505">
                  <c:v>2.41313333333333</c:v>
                </c:pt>
                <c:pt idx="1506">
                  <c:v>2.4141666666666599</c:v>
                </c:pt>
                <c:pt idx="1507">
                  <c:v>2.4147666666666598</c:v>
                </c:pt>
                <c:pt idx="1508">
                  <c:v>2.4157666666666597</c:v>
                </c:pt>
                <c:pt idx="1509">
                  <c:v>2.4157999999999999</c:v>
                </c:pt>
                <c:pt idx="1510">
                  <c:v>2.4167999999999998</c:v>
                </c:pt>
                <c:pt idx="1511">
                  <c:v>2.4179666666666599</c:v>
                </c:pt>
                <c:pt idx="1512">
                  <c:v>2.4181333333333304</c:v>
                </c:pt>
                <c:pt idx="1513">
                  <c:v>2.41926666666666</c:v>
                </c:pt>
                <c:pt idx="1514">
                  <c:v>2.4198</c:v>
                </c:pt>
                <c:pt idx="1515">
                  <c:v>2.4205999999999999</c:v>
                </c:pt>
                <c:pt idx="1516">
                  <c:v>2.42136666666666</c:v>
                </c:pt>
                <c:pt idx="1517">
                  <c:v>2.4218333333333302</c:v>
                </c:pt>
                <c:pt idx="1518">
                  <c:v>2.4225666666666599</c:v>
                </c:pt>
                <c:pt idx="1519">
                  <c:v>2.4231333333333303</c:v>
                </c:pt>
                <c:pt idx="1520">
                  <c:v>2.42366666666666</c:v>
                </c:pt>
                <c:pt idx="1521">
                  <c:v>2.4249000000000001</c:v>
                </c:pt>
                <c:pt idx="1522">
                  <c:v>2.4249333333333301</c:v>
                </c:pt>
                <c:pt idx="1523">
                  <c:v>2.4259333333333299</c:v>
                </c:pt>
                <c:pt idx="1524">
                  <c:v>2.4268333333333301</c:v>
                </c:pt>
                <c:pt idx="1525">
                  <c:v>2.4273666666666598</c:v>
                </c:pt>
                <c:pt idx="1526">
                  <c:v>2.4281333333333301</c:v>
                </c:pt>
                <c:pt idx="1527">
                  <c:v>2.4285000000000001</c:v>
                </c:pt>
                <c:pt idx="1528">
                  <c:v>2.4295</c:v>
                </c:pt>
                <c:pt idx="1529">
                  <c:v>2.4296000000000002</c:v>
                </c:pt>
                <c:pt idx="1530">
                  <c:v>2.4307333333333303</c:v>
                </c:pt>
                <c:pt idx="1531">
                  <c:v>2.4308333333333301</c:v>
                </c:pt>
                <c:pt idx="1532">
                  <c:v>2.4323666666666597</c:v>
                </c:pt>
                <c:pt idx="1533">
                  <c:v>2.4329000000000001</c:v>
                </c:pt>
                <c:pt idx="1534">
                  <c:v>2.4338666666666597</c:v>
                </c:pt>
                <c:pt idx="1535">
                  <c:v>2.43396666666666</c:v>
                </c:pt>
                <c:pt idx="1536">
                  <c:v>2.4348999999999998</c:v>
                </c:pt>
                <c:pt idx="1537">
                  <c:v>2.4351333333333303</c:v>
                </c:pt>
                <c:pt idx="1538">
                  <c:v>2.4362666666666599</c:v>
                </c:pt>
                <c:pt idx="1539">
                  <c:v>2.4364666666666599</c:v>
                </c:pt>
                <c:pt idx="1540">
                  <c:v>2.4380000000000002</c:v>
                </c:pt>
                <c:pt idx="1541">
                  <c:v>2.4381666666666599</c:v>
                </c:pt>
                <c:pt idx="1542">
                  <c:v>2.4390666666666596</c:v>
                </c:pt>
                <c:pt idx="1543">
                  <c:v>2.43946666666666</c:v>
                </c:pt>
                <c:pt idx="1544">
                  <c:v>2.4404666666666599</c:v>
                </c:pt>
                <c:pt idx="1545">
                  <c:v>2.4405000000000001</c:v>
                </c:pt>
                <c:pt idx="1546">
                  <c:v>2.4418000000000002</c:v>
                </c:pt>
                <c:pt idx="1547">
                  <c:v>2.44343333333333</c:v>
                </c:pt>
                <c:pt idx="1548">
                  <c:v>2.4435333333333302</c:v>
                </c:pt>
                <c:pt idx="1549">
                  <c:v>2.4444333333333303</c:v>
                </c:pt>
                <c:pt idx="1550">
                  <c:v>2.4445999999999999</c:v>
                </c:pt>
                <c:pt idx="1551">
                  <c:v>2.4454333333333302</c:v>
                </c:pt>
                <c:pt idx="1552">
                  <c:v>2.4461666666666599</c:v>
                </c:pt>
                <c:pt idx="1553">
                  <c:v>2.4471666666666598</c:v>
                </c:pt>
                <c:pt idx="1554">
                  <c:v>2.4475333333333302</c:v>
                </c:pt>
                <c:pt idx="1555">
                  <c:v>2.4483333333333301</c:v>
                </c:pt>
                <c:pt idx="1556">
                  <c:v>2.4494333333333302</c:v>
                </c:pt>
                <c:pt idx="1557">
                  <c:v>2.44976666666666</c:v>
                </c:pt>
                <c:pt idx="1558">
                  <c:v>2.4509333333333303</c:v>
                </c:pt>
                <c:pt idx="1559">
                  <c:v>2.4516</c:v>
                </c:pt>
                <c:pt idx="1560">
                  <c:v>2.4525999999999999</c:v>
                </c:pt>
                <c:pt idx="1561">
                  <c:v>2.4532333333333303</c:v>
                </c:pt>
                <c:pt idx="1562">
                  <c:v>2.4536333333333302</c:v>
                </c:pt>
                <c:pt idx="1563">
                  <c:v>2.4544333333333301</c:v>
                </c:pt>
                <c:pt idx="1564">
                  <c:v>2.4546333333333301</c:v>
                </c:pt>
                <c:pt idx="1565">
                  <c:v>2.45566666666666</c:v>
                </c:pt>
                <c:pt idx="1566">
                  <c:v>2.4557333333333302</c:v>
                </c:pt>
                <c:pt idx="1567">
                  <c:v>2.4569000000000001</c:v>
                </c:pt>
                <c:pt idx="1568">
                  <c:v>2.4573</c:v>
                </c:pt>
                <c:pt idx="1569">
                  <c:v>2.45793333333333</c:v>
                </c:pt>
                <c:pt idx="1570">
                  <c:v>2.4589333333333303</c:v>
                </c:pt>
                <c:pt idx="1571">
                  <c:v>2.4590999999999998</c:v>
                </c:pt>
                <c:pt idx="1572">
                  <c:v>2.4603666666666597</c:v>
                </c:pt>
                <c:pt idx="1573">
                  <c:v>2.4609999999999999</c:v>
                </c:pt>
                <c:pt idx="1574">
                  <c:v>2.4615999999999998</c:v>
                </c:pt>
                <c:pt idx="1575">
                  <c:v>2.4620666666666597</c:v>
                </c:pt>
                <c:pt idx="1576">
                  <c:v>2.4631333333333303</c:v>
                </c:pt>
                <c:pt idx="1577">
                  <c:v>2.4633666666666598</c:v>
                </c:pt>
                <c:pt idx="1578">
                  <c:v>2.4643999999999999</c:v>
                </c:pt>
                <c:pt idx="1579">
                  <c:v>2.4648666666666599</c:v>
                </c:pt>
                <c:pt idx="1580">
                  <c:v>2.4656333333333302</c:v>
                </c:pt>
                <c:pt idx="1581">
                  <c:v>2.4665333333333304</c:v>
                </c:pt>
                <c:pt idx="1582">
                  <c:v>2.4669333333333303</c:v>
                </c:pt>
                <c:pt idx="1583">
                  <c:v>2.4681333333333302</c:v>
                </c:pt>
                <c:pt idx="1584">
                  <c:v>2.4693999999999998</c:v>
                </c:pt>
                <c:pt idx="1585">
                  <c:v>2.4706333333333301</c:v>
                </c:pt>
                <c:pt idx="1586">
                  <c:v>2.4706666666666597</c:v>
                </c:pt>
                <c:pt idx="1587">
                  <c:v>2.4716999999999998</c:v>
                </c:pt>
                <c:pt idx="1588">
                  <c:v>2.4719000000000002</c:v>
                </c:pt>
                <c:pt idx="1589">
                  <c:v>2.4731333333333301</c:v>
                </c:pt>
                <c:pt idx="1590">
                  <c:v>2.4744000000000002</c:v>
                </c:pt>
                <c:pt idx="1591">
                  <c:v>2.4746333333333301</c:v>
                </c:pt>
                <c:pt idx="1592">
                  <c:v>2.47563333333333</c:v>
                </c:pt>
                <c:pt idx="1593">
                  <c:v>2.4768666666666599</c:v>
                </c:pt>
                <c:pt idx="1594">
                  <c:v>2.4769000000000001</c:v>
                </c:pt>
                <c:pt idx="1595">
                  <c:v>2.47813333333333</c:v>
                </c:pt>
                <c:pt idx="1596">
                  <c:v>2.47816666666666</c:v>
                </c:pt>
                <c:pt idx="1597">
                  <c:v>2.4794</c:v>
                </c:pt>
                <c:pt idx="1598">
                  <c:v>2.4806333333333304</c:v>
                </c:pt>
                <c:pt idx="1599">
                  <c:v>2.48173333333333</c:v>
                </c:pt>
                <c:pt idx="1600">
                  <c:v>2.48216666666666</c:v>
                </c:pt>
                <c:pt idx="1601">
                  <c:v>2.4831333333333303</c:v>
                </c:pt>
                <c:pt idx="1602">
                  <c:v>2.4833666666666598</c:v>
                </c:pt>
                <c:pt idx="1603">
                  <c:v>2.4845333333333302</c:v>
                </c:pt>
                <c:pt idx="1604">
                  <c:v>2.4845999999999999</c:v>
                </c:pt>
                <c:pt idx="1605">
                  <c:v>2.48553333333333</c:v>
                </c:pt>
                <c:pt idx="1606">
                  <c:v>2.4856333333333303</c:v>
                </c:pt>
                <c:pt idx="1607">
                  <c:v>2.4869333333333303</c:v>
                </c:pt>
                <c:pt idx="1608">
                  <c:v>2.4869666666666599</c:v>
                </c:pt>
                <c:pt idx="1609">
                  <c:v>2.4881333333333302</c:v>
                </c:pt>
                <c:pt idx="1610">
                  <c:v>2.48823333333333</c:v>
                </c:pt>
                <c:pt idx="1611">
                  <c:v>2.4892333333333303</c:v>
                </c:pt>
                <c:pt idx="1612">
                  <c:v>2.4896333333333303</c:v>
                </c:pt>
                <c:pt idx="1613">
                  <c:v>2.4909666666666599</c:v>
                </c:pt>
                <c:pt idx="1614">
                  <c:v>2.4910333333333301</c:v>
                </c:pt>
                <c:pt idx="1615">
                  <c:v>2.4921333333333302</c:v>
                </c:pt>
                <c:pt idx="1616">
                  <c:v>2.4925333333333302</c:v>
                </c:pt>
                <c:pt idx="1617">
                  <c:v>2.4936666666666598</c:v>
                </c:pt>
                <c:pt idx="1618">
                  <c:v>2.49416666666666</c:v>
                </c:pt>
                <c:pt idx="1619">
                  <c:v>2.4954000000000001</c:v>
                </c:pt>
                <c:pt idx="1620">
                  <c:v>2.4954666666666596</c:v>
                </c:pt>
                <c:pt idx="1621">
                  <c:v>2.4969666666666597</c:v>
                </c:pt>
                <c:pt idx="1622">
                  <c:v>2.4971000000000001</c:v>
                </c:pt>
                <c:pt idx="1623">
                  <c:v>2.49813333333333</c:v>
                </c:pt>
                <c:pt idx="1624">
                  <c:v>2.49816666666666</c:v>
                </c:pt>
                <c:pt idx="1625">
                  <c:v>2.4993666666666599</c:v>
                </c:pt>
                <c:pt idx="1626">
                  <c:v>2.4994999999999998</c:v>
                </c:pt>
                <c:pt idx="1627">
                  <c:v>2.5004</c:v>
                </c:pt>
                <c:pt idx="1628">
                  <c:v>2.5014666666666598</c:v>
                </c:pt>
                <c:pt idx="1629">
                  <c:v>2.5018666666666598</c:v>
                </c:pt>
                <c:pt idx="1630">
                  <c:v>2.5031333333333303</c:v>
                </c:pt>
                <c:pt idx="1631">
                  <c:v>2.5035333333333303</c:v>
                </c:pt>
                <c:pt idx="1632">
                  <c:v>2.5043666666666597</c:v>
                </c:pt>
                <c:pt idx="1633">
                  <c:v>2.5055333333333301</c:v>
                </c:pt>
                <c:pt idx="1634">
                  <c:v>2.5055999999999998</c:v>
                </c:pt>
                <c:pt idx="1635">
                  <c:v>2.5066666666666597</c:v>
                </c:pt>
                <c:pt idx="1636">
                  <c:v>2.5070666666666597</c:v>
                </c:pt>
                <c:pt idx="1637">
                  <c:v>2.5079333333333302</c:v>
                </c:pt>
                <c:pt idx="1638">
                  <c:v>2.50843333333333</c:v>
                </c:pt>
                <c:pt idx="1639">
                  <c:v>2.5095333333333301</c:v>
                </c:pt>
                <c:pt idx="1640">
                  <c:v>2.5099999999999998</c:v>
                </c:pt>
                <c:pt idx="1641">
                  <c:v>2.5111666666666599</c:v>
                </c:pt>
                <c:pt idx="1642">
                  <c:v>2.5112999999999999</c:v>
                </c:pt>
                <c:pt idx="1643">
                  <c:v>2.5123333333333302</c:v>
                </c:pt>
                <c:pt idx="1644">
                  <c:v>2.5125000000000002</c:v>
                </c:pt>
                <c:pt idx="1645">
                  <c:v>2.5142666666666598</c:v>
                </c:pt>
                <c:pt idx="1646">
                  <c:v>2.51436666666666</c:v>
                </c:pt>
                <c:pt idx="1647">
                  <c:v>2.5154666666666596</c:v>
                </c:pt>
                <c:pt idx="1648">
                  <c:v>2.51626666666666</c:v>
                </c:pt>
                <c:pt idx="1649">
                  <c:v>2.5165000000000002</c:v>
                </c:pt>
                <c:pt idx="1650">
                  <c:v>2.5173000000000001</c:v>
                </c:pt>
                <c:pt idx="1651">
                  <c:v>2.5182333333333302</c:v>
                </c:pt>
                <c:pt idx="1652">
                  <c:v>2.5184333333333302</c:v>
                </c:pt>
                <c:pt idx="1653">
                  <c:v>2.5198999999999998</c:v>
                </c:pt>
                <c:pt idx="1654">
                  <c:v>2.52006666666666</c:v>
                </c:pt>
                <c:pt idx="1655">
                  <c:v>2.5211333333333301</c:v>
                </c:pt>
                <c:pt idx="1656">
                  <c:v>2.5213999999999999</c:v>
                </c:pt>
                <c:pt idx="1657">
                  <c:v>2.5222333333333302</c:v>
                </c:pt>
                <c:pt idx="1658">
                  <c:v>2.5233333333333303</c:v>
                </c:pt>
                <c:pt idx="1659">
                  <c:v>2.5235333333333303</c:v>
                </c:pt>
                <c:pt idx="1660">
                  <c:v>2.5243666666666598</c:v>
                </c:pt>
                <c:pt idx="1661">
                  <c:v>2.5246</c:v>
                </c:pt>
                <c:pt idx="1662">
                  <c:v>2.5254333333333303</c:v>
                </c:pt>
                <c:pt idx="1663">
                  <c:v>2.5257999999999998</c:v>
                </c:pt>
                <c:pt idx="1664">
                  <c:v>2.52653333333333</c:v>
                </c:pt>
                <c:pt idx="1665">
                  <c:v>2.5272999999999999</c:v>
                </c:pt>
                <c:pt idx="1666">
                  <c:v>2.5277333333333303</c:v>
                </c:pt>
                <c:pt idx="1667">
                  <c:v>2.5283333333333302</c:v>
                </c:pt>
                <c:pt idx="1668">
                  <c:v>2.5289666666666597</c:v>
                </c:pt>
                <c:pt idx="1669">
                  <c:v>2.5295666666666596</c:v>
                </c:pt>
                <c:pt idx="1670">
                  <c:v>2.5301</c:v>
                </c:pt>
                <c:pt idx="1671">
                  <c:v>2.5311666666666599</c:v>
                </c:pt>
                <c:pt idx="1672">
                  <c:v>2.5317333333333303</c:v>
                </c:pt>
                <c:pt idx="1673">
                  <c:v>2.5323666666666598</c:v>
                </c:pt>
                <c:pt idx="1674">
                  <c:v>2.5335000000000001</c:v>
                </c:pt>
                <c:pt idx="1675">
                  <c:v>2.5337333333333301</c:v>
                </c:pt>
                <c:pt idx="1676">
                  <c:v>2.53473333333333</c:v>
                </c:pt>
                <c:pt idx="1677">
                  <c:v>2.5354333333333301</c:v>
                </c:pt>
                <c:pt idx="1678">
                  <c:v>2.5358666666666601</c:v>
                </c:pt>
                <c:pt idx="1679">
                  <c:v>2.5369999999999999</c:v>
                </c:pt>
                <c:pt idx="1680">
                  <c:v>2.5377000000000001</c:v>
                </c:pt>
                <c:pt idx="1681">
                  <c:v>2.53853333333333</c:v>
                </c:pt>
                <c:pt idx="1682">
                  <c:v>2.5393333333333303</c:v>
                </c:pt>
                <c:pt idx="1683">
                  <c:v>2.5397333333333303</c:v>
                </c:pt>
                <c:pt idx="1684">
                  <c:v>2.5406</c:v>
                </c:pt>
                <c:pt idx="1685">
                  <c:v>2.5411999999999999</c:v>
                </c:pt>
                <c:pt idx="1686">
                  <c:v>2.5418333333333303</c:v>
                </c:pt>
                <c:pt idx="1687">
                  <c:v>2.54276666666666</c:v>
                </c:pt>
                <c:pt idx="1688">
                  <c:v>2.5430999999999999</c:v>
                </c:pt>
                <c:pt idx="1689">
                  <c:v>2.5438333333333301</c:v>
                </c:pt>
                <c:pt idx="1690">
                  <c:v>2.5448666666666599</c:v>
                </c:pt>
                <c:pt idx="1691">
                  <c:v>2.5460333333333303</c:v>
                </c:pt>
                <c:pt idx="1692">
                  <c:v>2.5468333333333302</c:v>
                </c:pt>
                <c:pt idx="1693">
                  <c:v>2.5476666666666596</c:v>
                </c:pt>
                <c:pt idx="1694">
                  <c:v>2.5480999999999998</c:v>
                </c:pt>
                <c:pt idx="1695">
                  <c:v>2.5487333333333302</c:v>
                </c:pt>
                <c:pt idx="1696">
                  <c:v>2.5493666666666597</c:v>
                </c:pt>
                <c:pt idx="1697">
                  <c:v>2.55036666666666</c:v>
                </c:pt>
                <c:pt idx="1698">
                  <c:v>2.5510999999999999</c:v>
                </c:pt>
                <c:pt idx="1699">
                  <c:v>2.5519333333333303</c:v>
                </c:pt>
                <c:pt idx="1700">
                  <c:v>2.5530666666666599</c:v>
                </c:pt>
                <c:pt idx="1701">
                  <c:v>2.5538333333333303</c:v>
                </c:pt>
                <c:pt idx="1702">
                  <c:v>2.5548333333333302</c:v>
                </c:pt>
                <c:pt idx="1703">
                  <c:v>2.5552999999999999</c:v>
                </c:pt>
              </c:numCache>
            </c:numRef>
          </c:xVal>
          <c:yVal>
            <c:numRef>
              <c:f>Envelope!$E$318:$E$2021</c:f>
              <c:numCache>
                <c:formatCode>General</c:formatCode>
                <c:ptCount val="1704"/>
                <c:pt idx="0">
                  <c:v>1.7908020019531199</c:v>
                </c:pt>
                <c:pt idx="3">
                  <c:v>1.58504486083984</c:v>
                </c:pt>
                <c:pt idx="5">
                  <c:v>1.5329666137695299</c:v>
                </c:pt>
                <c:pt idx="7">
                  <c:v>1.6312408447265601</c:v>
                </c:pt>
                <c:pt idx="9">
                  <c:v>0.920166015625</c:v>
                </c:pt>
                <c:pt idx="11">
                  <c:v>1.4622726440429601</c:v>
                </c:pt>
                <c:pt idx="13">
                  <c:v>1.80351257324218</c:v>
                </c:pt>
                <c:pt idx="15">
                  <c:v>2.0219802856445299</c:v>
                </c:pt>
                <c:pt idx="16">
                  <c:v>2.2743911743164</c:v>
                </c:pt>
                <c:pt idx="18">
                  <c:v>1.5643386840820299</c:v>
                </c:pt>
                <c:pt idx="21">
                  <c:v>1.22074127197265</c:v>
                </c:pt>
                <c:pt idx="23">
                  <c:v>1.9266128540039</c:v>
                </c:pt>
                <c:pt idx="25">
                  <c:v>1.4496536254882799</c:v>
                </c:pt>
                <c:pt idx="27">
                  <c:v>1.1533737182617101</c:v>
                </c:pt>
                <c:pt idx="29">
                  <c:v>1.9406814575195299</c:v>
                </c:pt>
                <c:pt idx="32">
                  <c:v>2.01493835449218</c:v>
                </c:pt>
                <c:pt idx="34">
                  <c:v>1.83262634277343</c:v>
                </c:pt>
                <c:pt idx="36">
                  <c:v>1.149169921875</c:v>
                </c:pt>
                <c:pt idx="38">
                  <c:v>0.62729644775390603</c:v>
                </c:pt>
                <c:pt idx="40">
                  <c:v>1.68315124511718</c:v>
                </c:pt>
                <c:pt idx="42">
                  <c:v>2.3878173828125</c:v>
                </c:pt>
                <c:pt idx="44">
                  <c:v>-7.806396484375E-2</c:v>
                </c:pt>
                <c:pt idx="46">
                  <c:v>1.0767135620117101</c:v>
                </c:pt>
                <c:pt idx="48">
                  <c:v>3.88641357421875E-2</c:v>
                </c:pt>
                <c:pt idx="49">
                  <c:v>1.4194641113281199</c:v>
                </c:pt>
                <c:pt idx="51">
                  <c:v>0.78749084472656194</c:v>
                </c:pt>
                <c:pt idx="53">
                  <c:v>1.8029251098632799</c:v>
                </c:pt>
                <c:pt idx="55">
                  <c:v>1.8252487182617101</c:v>
                </c:pt>
                <c:pt idx="57">
                  <c:v>1.87516021728515</c:v>
                </c:pt>
                <c:pt idx="59">
                  <c:v>1.88826751708984</c:v>
                </c:pt>
                <c:pt idx="60">
                  <c:v>0.98870849609375</c:v>
                </c:pt>
                <c:pt idx="62">
                  <c:v>1.5478210449218699</c:v>
                </c:pt>
                <c:pt idx="64">
                  <c:v>0.72565460205078103</c:v>
                </c:pt>
                <c:pt idx="66">
                  <c:v>1.90995025634765</c:v>
                </c:pt>
                <c:pt idx="68">
                  <c:v>1.2359085083007799</c:v>
                </c:pt>
                <c:pt idx="70">
                  <c:v>3.0349197387695299</c:v>
                </c:pt>
                <c:pt idx="71">
                  <c:v>1.7831954956054601</c:v>
                </c:pt>
                <c:pt idx="73">
                  <c:v>1.1199264526367101</c:v>
                </c:pt>
                <c:pt idx="75">
                  <c:v>1.9850616455078101</c:v>
                </c:pt>
                <c:pt idx="78">
                  <c:v>1.2919006347656199</c:v>
                </c:pt>
                <c:pt idx="80">
                  <c:v>0.87479400634765603</c:v>
                </c:pt>
                <c:pt idx="81">
                  <c:v>1.6613693237304601</c:v>
                </c:pt>
                <c:pt idx="83">
                  <c:v>1.8177642822265601</c:v>
                </c:pt>
                <c:pt idx="85">
                  <c:v>1.78334808349609</c:v>
                </c:pt>
                <c:pt idx="87">
                  <c:v>1.3799972534179601</c:v>
                </c:pt>
                <c:pt idx="88">
                  <c:v>0.95562744140625</c:v>
                </c:pt>
                <c:pt idx="89">
                  <c:v>0.287261962890625</c:v>
                </c:pt>
                <c:pt idx="91">
                  <c:v>1.51065826416015</c:v>
                </c:pt>
                <c:pt idx="93">
                  <c:v>0.66082000732421797</c:v>
                </c:pt>
                <c:pt idx="95">
                  <c:v>1.4010925292968699</c:v>
                </c:pt>
                <c:pt idx="97">
                  <c:v>2.5984573364257799</c:v>
                </c:pt>
                <c:pt idx="99">
                  <c:v>1.72943115234375</c:v>
                </c:pt>
                <c:pt idx="101">
                  <c:v>1.26656341552734</c:v>
                </c:pt>
                <c:pt idx="103">
                  <c:v>1.64516448974609</c:v>
                </c:pt>
                <c:pt idx="106">
                  <c:v>1.96114349365234</c:v>
                </c:pt>
                <c:pt idx="107">
                  <c:v>2.20806884765625</c:v>
                </c:pt>
                <c:pt idx="109">
                  <c:v>1.8761978149414</c:v>
                </c:pt>
                <c:pt idx="110">
                  <c:v>1.4045486450195299</c:v>
                </c:pt>
                <c:pt idx="112">
                  <c:v>1.82542419433593</c:v>
                </c:pt>
                <c:pt idx="115">
                  <c:v>2.0001983642578098</c:v>
                </c:pt>
                <c:pt idx="117">
                  <c:v>1.20872497558593</c:v>
                </c:pt>
                <c:pt idx="119">
                  <c:v>2.0419845581054599</c:v>
                </c:pt>
                <c:pt idx="121">
                  <c:v>1.3729782104492101</c:v>
                </c:pt>
                <c:pt idx="122">
                  <c:v>1.61676025390625</c:v>
                </c:pt>
                <c:pt idx="124">
                  <c:v>1.3426208496093699</c:v>
                </c:pt>
                <c:pt idx="126">
                  <c:v>1.6835632324218699</c:v>
                </c:pt>
                <c:pt idx="128">
                  <c:v>0.58485412597656194</c:v>
                </c:pt>
                <c:pt idx="130">
                  <c:v>1.79876708984375</c:v>
                </c:pt>
                <c:pt idx="132">
                  <c:v>1.86077880859375</c:v>
                </c:pt>
                <c:pt idx="134">
                  <c:v>2.0219039916992099</c:v>
                </c:pt>
                <c:pt idx="136">
                  <c:v>1.1737365722656199</c:v>
                </c:pt>
                <c:pt idx="138">
                  <c:v>1.7059020996093699</c:v>
                </c:pt>
                <c:pt idx="140">
                  <c:v>0.2926025390625</c:v>
                </c:pt>
                <c:pt idx="141">
                  <c:v>1.34902191162109</c:v>
                </c:pt>
                <c:pt idx="143">
                  <c:v>1.3309402465820299</c:v>
                </c:pt>
                <c:pt idx="145">
                  <c:v>1.29531097412109</c:v>
                </c:pt>
                <c:pt idx="147">
                  <c:v>2.04229736328125</c:v>
                </c:pt>
                <c:pt idx="148">
                  <c:v>1.5417022705078101</c:v>
                </c:pt>
                <c:pt idx="150">
                  <c:v>1.46368408203125</c:v>
                </c:pt>
                <c:pt idx="151">
                  <c:v>1.1455001831054601</c:v>
                </c:pt>
                <c:pt idx="153">
                  <c:v>1.6475830078125</c:v>
                </c:pt>
                <c:pt idx="155">
                  <c:v>2.0912551879882799</c:v>
                </c:pt>
                <c:pt idx="158">
                  <c:v>2.0790557861328098</c:v>
                </c:pt>
                <c:pt idx="160">
                  <c:v>1.51869964599609</c:v>
                </c:pt>
                <c:pt idx="162">
                  <c:v>1.6607437133789</c:v>
                </c:pt>
                <c:pt idx="165">
                  <c:v>1.5555725097656199</c:v>
                </c:pt>
                <c:pt idx="167">
                  <c:v>1.1254959106445299</c:v>
                </c:pt>
                <c:pt idx="169">
                  <c:v>1.79510498046875</c:v>
                </c:pt>
                <c:pt idx="170">
                  <c:v>1.07071685791015</c:v>
                </c:pt>
                <c:pt idx="171">
                  <c:v>2.0784988403320299</c:v>
                </c:pt>
                <c:pt idx="173">
                  <c:v>1.8164138793945299</c:v>
                </c:pt>
                <c:pt idx="174">
                  <c:v>1.5727005004882799</c:v>
                </c:pt>
                <c:pt idx="176">
                  <c:v>1.37738037109375</c:v>
                </c:pt>
                <c:pt idx="177">
                  <c:v>2.4529571533203098</c:v>
                </c:pt>
                <c:pt idx="179">
                  <c:v>2.1214599609375</c:v>
                </c:pt>
                <c:pt idx="180">
                  <c:v>2.0461502075195299</c:v>
                </c:pt>
                <c:pt idx="182">
                  <c:v>1.8246383666992101</c:v>
                </c:pt>
                <c:pt idx="183">
                  <c:v>1.99904632568359</c:v>
                </c:pt>
                <c:pt idx="184">
                  <c:v>2.3172607421875</c:v>
                </c:pt>
                <c:pt idx="185">
                  <c:v>3.16204833984375</c:v>
                </c:pt>
                <c:pt idx="187">
                  <c:v>2.98294830322265</c:v>
                </c:pt>
                <c:pt idx="188">
                  <c:v>1.3563537597656199</c:v>
                </c:pt>
                <c:pt idx="190">
                  <c:v>1.5345535278320299</c:v>
                </c:pt>
                <c:pt idx="192">
                  <c:v>2.4303665161132799</c:v>
                </c:pt>
                <c:pt idx="194">
                  <c:v>2.2180404663085902</c:v>
                </c:pt>
                <c:pt idx="195">
                  <c:v>1.1224899291992101</c:v>
                </c:pt>
                <c:pt idx="196">
                  <c:v>1.7617263793945299</c:v>
                </c:pt>
                <c:pt idx="197">
                  <c:v>1.5730667114257799</c:v>
                </c:pt>
                <c:pt idx="199">
                  <c:v>1.9453887939453101</c:v>
                </c:pt>
                <c:pt idx="201">
                  <c:v>1.6958694458007799</c:v>
                </c:pt>
                <c:pt idx="203">
                  <c:v>1.78240966796875</c:v>
                </c:pt>
                <c:pt idx="206">
                  <c:v>1.8227844238281199</c:v>
                </c:pt>
                <c:pt idx="208">
                  <c:v>1.2557907104492101</c:v>
                </c:pt>
                <c:pt idx="210">
                  <c:v>2.7032089233398402</c:v>
                </c:pt>
                <c:pt idx="211">
                  <c:v>2.7998886108398402</c:v>
                </c:pt>
                <c:pt idx="212">
                  <c:v>1.8642044067382799</c:v>
                </c:pt>
                <c:pt idx="213">
                  <c:v>2.2363815307617099</c:v>
                </c:pt>
                <c:pt idx="215">
                  <c:v>3.3768310546875</c:v>
                </c:pt>
                <c:pt idx="216">
                  <c:v>3.32232666015625</c:v>
                </c:pt>
                <c:pt idx="217">
                  <c:v>2.43631744384765</c:v>
                </c:pt>
                <c:pt idx="218">
                  <c:v>1.09401702880859</c:v>
                </c:pt>
                <c:pt idx="220">
                  <c:v>2.61029052734375</c:v>
                </c:pt>
                <c:pt idx="222">
                  <c:v>1.47648620605468</c:v>
                </c:pt>
                <c:pt idx="224">
                  <c:v>0.850982666015625</c:v>
                </c:pt>
                <c:pt idx="225">
                  <c:v>3.65867614746093</c:v>
                </c:pt>
                <c:pt idx="227">
                  <c:v>2.7188720703125</c:v>
                </c:pt>
                <c:pt idx="228">
                  <c:v>2.6708908081054599</c:v>
                </c:pt>
                <c:pt idx="229">
                  <c:v>3.0404357910156201</c:v>
                </c:pt>
                <c:pt idx="230">
                  <c:v>2.8438415527343701</c:v>
                </c:pt>
                <c:pt idx="232">
                  <c:v>3.02225494384765</c:v>
                </c:pt>
                <c:pt idx="233">
                  <c:v>1.8496627807617101</c:v>
                </c:pt>
                <c:pt idx="234">
                  <c:v>2.1556320190429599</c:v>
                </c:pt>
                <c:pt idx="235">
                  <c:v>1.35965728759765</c:v>
                </c:pt>
                <c:pt idx="236">
                  <c:v>2.1896667480468701</c:v>
                </c:pt>
                <c:pt idx="237">
                  <c:v>2.8005599975585902</c:v>
                </c:pt>
                <c:pt idx="238">
                  <c:v>3.5996780395507799</c:v>
                </c:pt>
                <c:pt idx="239">
                  <c:v>3.3434829711914</c:v>
                </c:pt>
                <c:pt idx="241">
                  <c:v>2.17344665527343</c:v>
                </c:pt>
                <c:pt idx="243">
                  <c:v>2.6293258666992099</c:v>
                </c:pt>
                <c:pt idx="244">
                  <c:v>3.23587799072265</c:v>
                </c:pt>
                <c:pt idx="245">
                  <c:v>2.6547393798828098</c:v>
                </c:pt>
                <c:pt idx="247">
                  <c:v>2.6898193359375</c:v>
                </c:pt>
                <c:pt idx="248">
                  <c:v>3.04559326171875</c:v>
                </c:pt>
                <c:pt idx="249">
                  <c:v>2.8995437622070299</c:v>
                </c:pt>
                <c:pt idx="250">
                  <c:v>3.1313095092773402</c:v>
                </c:pt>
                <c:pt idx="251">
                  <c:v>3.0144195556640598</c:v>
                </c:pt>
                <c:pt idx="252">
                  <c:v>3.12608337402343</c:v>
                </c:pt>
                <c:pt idx="253">
                  <c:v>2.6370773315429599</c:v>
                </c:pt>
                <c:pt idx="254">
                  <c:v>4.1214141845703098</c:v>
                </c:pt>
                <c:pt idx="255">
                  <c:v>4.40533447265625</c:v>
                </c:pt>
                <c:pt idx="256">
                  <c:v>4.3679656982421804</c:v>
                </c:pt>
                <c:pt idx="257">
                  <c:v>3.78411865234375</c:v>
                </c:pt>
                <c:pt idx="258">
                  <c:v>5.7188949584960902</c:v>
                </c:pt>
                <c:pt idx="259">
                  <c:v>4.26847076416015</c:v>
                </c:pt>
                <c:pt idx="260">
                  <c:v>5.1405792236328098</c:v>
                </c:pt>
                <c:pt idx="261">
                  <c:v>2.83050537109375</c:v>
                </c:pt>
                <c:pt idx="262">
                  <c:v>4.848388671875</c:v>
                </c:pt>
                <c:pt idx="263">
                  <c:v>4.7909851074218697</c:v>
                </c:pt>
                <c:pt idx="264">
                  <c:v>2.6447219848632799</c:v>
                </c:pt>
                <c:pt idx="265">
                  <c:v>4.1319885253906197</c:v>
                </c:pt>
                <c:pt idx="266">
                  <c:v>4.5835418701171804</c:v>
                </c:pt>
                <c:pt idx="267">
                  <c:v>4.3328323364257804</c:v>
                </c:pt>
                <c:pt idx="268">
                  <c:v>4.0807189941406197</c:v>
                </c:pt>
                <c:pt idx="269">
                  <c:v>4.0270919799804599</c:v>
                </c:pt>
                <c:pt idx="270">
                  <c:v>3.763916015625</c:v>
                </c:pt>
                <c:pt idx="271">
                  <c:v>6.3327789306640598</c:v>
                </c:pt>
                <c:pt idx="273">
                  <c:v>4.9917755126953098</c:v>
                </c:pt>
                <c:pt idx="274">
                  <c:v>4.8972702026367099</c:v>
                </c:pt>
                <c:pt idx="275">
                  <c:v>4.8172912597656197</c:v>
                </c:pt>
                <c:pt idx="277">
                  <c:v>4.9103240966796804</c:v>
                </c:pt>
                <c:pt idx="278">
                  <c:v>5.5712966918945304</c:v>
                </c:pt>
                <c:pt idx="279">
                  <c:v>5.8291931152343697</c:v>
                </c:pt>
                <c:pt idx="280">
                  <c:v>5.4290924072265598</c:v>
                </c:pt>
                <c:pt idx="281">
                  <c:v>6.0407485961914</c:v>
                </c:pt>
                <c:pt idx="282">
                  <c:v>5.2076034545898402</c:v>
                </c:pt>
                <c:pt idx="283">
                  <c:v>5.4506607055664</c:v>
                </c:pt>
                <c:pt idx="284">
                  <c:v>6.5479354858398402</c:v>
                </c:pt>
                <c:pt idx="285">
                  <c:v>5.6655502319335902</c:v>
                </c:pt>
                <c:pt idx="287">
                  <c:v>6.2310943603515598</c:v>
                </c:pt>
                <c:pt idx="288">
                  <c:v>5.2544631958007804</c:v>
                </c:pt>
                <c:pt idx="289">
                  <c:v>6.2255859375</c:v>
                </c:pt>
                <c:pt idx="290">
                  <c:v>6.59622955322265</c:v>
                </c:pt>
                <c:pt idx="291">
                  <c:v>7.7882308959960902</c:v>
                </c:pt>
                <c:pt idx="293">
                  <c:v>6.6988372802734304</c:v>
                </c:pt>
                <c:pt idx="294">
                  <c:v>7.0563430786132804</c:v>
                </c:pt>
                <c:pt idx="295">
                  <c:v>5.6417999267578098</c:v>
                </c:pt>
                <c:pt idx="297">
                  <c:v>8.9659729003906197</c:v>
                </c:pt>
                <c:pt idx="298">
                  <c:v>7.9812088012695304</c:v>
                </c:pt>
                <c:pt idx="299">
                  <c:v>9.0315856933593697</c:v>
                </c:pt>
                <c:pt idx="300">
                  <c:v>8.0658035278320295</c:v>
                </c:pt>
                <c:pt idx="301">
                  <c:v>7.4622344970703098</c:v>
                </c:pt>
                <c:pt idx="302">
                  <c:v>7.8586730957031197</c:v>
                </c:pt>
                <c:pt idx="304">
                  <c:v>9.1192092895507795</c:v>
                </c:pt>
                <c:pt idx="305">
                  <c:v>10.466026306152299</c:v>
                </c:pt>
                <c:pt idx="306">
                  <c:v>9.3415679931640607</c:v>
                </c:pt>
                <c:pt idx="307">
                  <c:v>8.9921493530273402</c:v>
                </c:pt>
                <c:pt idx="308">
                  <c:v>9.3334579467773402</c:v>
                </c:pt>
                <c:pt idx="309">
                  <c:v>9.6328277587890607</c:v>
                </c:pt>
                <c:pt idx="311">
                  <c:v>9.93359375</c:v>
                </c:pt>
                <c:pt idx="312">
                  <c:v>11.0440521240234</c:v>
                </c:pt>
                <c:pt idx="313">
                  <c:v>10.047828674316399</c:v>
                </c:pt>
                <c:pt idx="314">
                  <c:v>11.2608489990234</c:v>
                </c:pt>
                <c:pt idx="315">
                  <c:v>9.8681488037109304</c:v>
                </c:pt>
                <c:pt idx="316">
                  <c:v>10.8720550537109</c:v>
                </c:pt>
                <c:pt idx="317">
                  <c:v>10.2762603759765</c:v>
                </c:pt>
                <c:pt idx="318">
                  <c:v>13.3161087036132</c:v>
                </c:pt>
                <c:pt idx="319">
                  <c:v>11.853904724121</c:v>
                </c:pt>
                <c:pt idx="320">
                  <c:v>12.7056884765625</c:v>
                </c:pt>
                <c:pt idx="322">
                  <c:v>12.539543151855399</c:v>
                </c:pt>
                <c:pt idx="323">
                  <c:v>13.438163757324199</c:v>
                </c:pt>
                <c:pt idx="324">
                  <c:v>13.1964721679687</c:v>
                </c:pt>
                <c:pt idx="326">
                  <c:v>12.936698913574199</c:v>
                </c:pt>
                <c:pt idx="327">
                  <c:v>13.5310974121093</c:v>
                </c:pt>
                <c:pt idx="328">
                  <c:v>15.7621002197265</c:v>
                </c:pt>
                <c:pt idx="329">
                  <c:v>14.9594421386718</c:v>
                </c:pt>
                <c:pt idx="330">
                  <c:v>15.5870666503906</c:v>
                </c:pt>
                <c:pt idx="331">
                  <c:v>16.317771911621001</c:v>
                </c:pt>
                <c:pt idx="332">
                  <c:v>16.2732543945312</c:v>
                </c:pt>
                <c:pt idx="333">
                  <c:v>17.0509948730468</c:v>
                </c:pt>
                <c:pt idx="335">
                  <c:v>16.184135437011701</c:v>
                </c:pt>
                <c:pt idx="336">
                  <c:v>18.8018264770507</c:v>
                </c:pt>
                <c:pt idx="337">
                  <c:v>18.147148132324201</c:v>
                </c:pt>
                <c:pt idx="338">
                  <c:v>19.475341796875</c:v>
                </c:pt>
                <c:pt idx="340">
                  <c:v>19.344383239746001</c:v>
                </c:pt>
                <c:pt idx="341">
                  <c:v>20.256278991699201</c:v>
                </c:pt>
                <c:pt idx="343">
                  <c:v>19.889198303222599</c:v>
                </c:pt>
                <c:pt idx="344">
                  <c:v>22.9365844726562</c:v>
                </c:pt>
                <c:pt idx="345">
                  <c:v>23.0671081542968</c:v>
                </c:pt>
                <c:pt idx="346">
                  <c:v>23.6675491333007</c:v>
                </c:pt>
                <c:pt idx="347">
                  <c:v>25.7337112426757</c:v>
                </c:pt>
                <c:pt idx="348">
                  <c:v>27.074211120605401</c:v>
                </c:pt>
                <c:pt idx="349">
                  <c:v>28.9699096679687</c:v>
                </c:pt>
                <c:pt idx="350">
                  <c:v>31.829055786132798</c:v>
                </c:pt>
                <c:pt idx="351">
                  <c:v>35.789176940917898</c:v>
                </c:pt>
                <c:pt idx="352">
                  <c:v>40.271156311035099</c:v>
                </c:pt>
                <c:pt idx="353">
                  <c:v>63.826511383056598</c:v>
                </c:pt>
                <c:pt idx="354">
                  <c:v>40.171669006347599</c:v>
                </c:pt>
                <c:pt idx="355">
                  <c:v>34.721076965332003</c:v>
                </c:pt>
                <c:pt idx="356">
                  <c:v>32.084091186523402</c:v>
                </c:pt>
                <c:pt idx="357">
                  <c:v>28.848678588867099</c:v>
                </c:pt>
                <c:pt idx="359">
                  <c:v>27.151123046875</c:v>
                </c:pt>
                <c:pt idx="360">
                  <c:v>26.203575134277301</c:v>
                </c:pt>
                <c:pt idx="361">
                  <c:v>23.702796936035099</c:v>
                </c:pt>
                <c:pt idx="362">
                  <c:v>23.6179504394531</c:v>
                </c:pt>
                <c:pt idx="363">
                  <c:v>21.325119018554599</c:v>
                </c:pt>
                <c:pt idx="364">
                  <c:v>21.051406860351499</c:v>
                </c:pt>
                <c:pt idx="365">
                  <c:v>19.515182495117099</c:v>
                </c:pt>
                <c:pt idx="366">
                  <c:v>18.7885208129882</c:v>
                </c:pt>
                <c:pt idx="367">
                  <c:v>18.808967590331999</c:v>
                </c:pt>
                <c:pt idx="368">
                  <c:v>17.4755249023437</c:v>
                </c:pt>
                <c:pt idx="369">
                  <c:v>17.6252136230468</c:v>
                </c:pt>
                <c:pt idx="370">
                  <c:v>17.688270568847599</c:v>
                </c:pt>
                <c:pt idx="371">
                  <c:v>17.299964904785099</c:v>
                </c:pt>
                <c:pt idx="372">
                  <c:v>15.3252868652343</c:v>
                </c:pt>
                <c:pt idx="373">
                  <c:v>16.158065795898398</c:v>
                </c:pt>
                <c:pt idx="374">
                  <c:v>14.133964538574199</c:v>
                </c:pt>
                <c:pt idx="375">
                  <c:v>14.2340545654296</c:v>
                </c:pt>
                <c:pt idx="376">
                  <c:v>14.4215698242187</c:v>
                </c:pt>
                <c:pt idx="377">
                  <c:v>13.612434387206999</c:v>
                </c:pt>
                <c:pt idx="378">
                  <c:v>12.1250915527343</c:v>
                </c:pt>
                <c:pt idx="380">
                  <c:v>14.3009643554687</c:v>
                </c:pt>
                <c:pt idx="381">
                  <c:v>13.5868606567382</c:v>
                </c:pt>
                <c:pt idx="382">
                  <c:v>13.354148864746</c:v>
                </c:pt>
                <c:pt idx="383">
                  <c:v>11.0973205566406</c:v>
                </c:pt>
                <c:pt idx="385">
                  <c:v>11.938758850097599</c:v>
                </c:pt>
                <c:pt idx="386">
                  <c:v>11.8154525756835</c:v>
                </c:pt>
                <c:pt idx="387">
                  <c:v>12.476448059081999</c:v>
                </c:pt>
                <c:pt idx="388">
                  <c:v>9.0709762573242099</c:v>
                </c:pt>
                <c:pt idx="389">
                  <c:v>10.396003723144499</c:v>
                </c:pt>
                <c:pt idx="390">
                  <c:v>10.271385192871</c:v>
                </c:pt>
                <c:pt idx="391">
                  <c:v>10.2734680175781</c:v>
                </c:pt>
                <c:pt idx="392">
                  <c:v>10.197975158691399</c:v>
                </c:pt>
                <c:pt idx="393">
                  <c:v>9.3062744140625</c:v>
                </c:pt>
                <c:pt idx="394">
                  <c:v>9.2234039306640607</c:v>
                </c:pt>
                <c:pt idx="395">
                  <c:v>8.9791412353515607</c:v>
                </c:pt>
                <c:pt idx="396">
                  <c:v>8.53466796875</c:v>
                </c:pt>
                <c:pt idx="397">
                  <c:v>8.49139404296875</c:v>
                </c:pt>
                <c:pt idx="399">
                  <c:v>8.3717575073242099</c:v>
                </c:pt>
                <c:pt idx="400">
                  <c:v>8.5104141235351491</c:v>
                </c:pt>
                <c:pt idx="401">
                  <c:v>7.4581832885742099</c:v>
                </c:pt>
                <c:pt idx="402">
                  <c:v>7.8180694580078098</c:v>
                </c:pt>
                <c:pt idx="403">
                  <c:v>8.5836105346679599</c:v>
                </c:pt>
                <c:pt idx="404">
                  <c:v>7.6403961181640598</c:v>
                </c:pt>
                <c:pt idx="405">
                  <c:v>8.2002334594726491</c:v>
                </c:pt>
                <c:pt idx="406">
                  <c:v>6.0231246948242099</c:v>
                </c:pt>
                <c:pt idx="407">
                  <c:v>8.5409317016601491</c:v>
                </c:pt>
                <c:pt idx="408">
                  <c:v>6.3297882080078098</c:v>
                </c:pt>
                <c:pt idx="409">
                  <c:v>7.0670928955078098</c:v>
                </c:pt>
                <c:pt idx="410">
                  <c:v>6.5724945068359304</c:v>
                </c:pt>
                <c:pt idx="411">
                  <c:v>5.7116775512695304</c:v>
                </c:pt>
                <c:pt idx="412">
                  <c:v>6.4332962036132804</c:v>
                </c:pt>
                <c:pt idx="413">
                  <c:v>6.7459640502929599</c:v>
                </c:pt>
                <c:pt idx="414">
                  <c:v>6.3324966430664</c:v>
                </c:pt>
                <c:pt idx="415">
                  <c:v>5.7022323608398402</c:v>
                </c:pt>
                <c:pt idx="416">
                  <c:v>6.2163314819335902</c:v>
                </c:pt>
                <c:pt idx="417">
                  <c:v>5.1511001586914</c:v>
                </c:pt>
                <c:pt idx="418">
                  <c:v>5.8140335083007804</c:v>
                </c:pt>
                <c:pt idx="419">
                  <c:v>5.2451324462890598</c:v>
                </c:pt>
                <c:pt idx="421">
                  <c:v>5.3427047729492099</c:v>
                </c:pt>
                <c:pt idx="422">
                  <c:v>3.4943466186523402</c:v>
                </c:pt>
                <c:pt idx="424">
                  <c:v>4.0522384643554599</c:v>
                </c:pt>
                <c:pt idx="425">
                  <c:v>4.5925369262695304</c:v>
                </c:pt>
                <c:pt idx="426">
                  <c:v>4.3462371826171804</c:v>
                </c:pt>
                <c:pt idx="427">
                  <c:v>3.69437408447265</c:v>
                </c:pt>
                <c:pt idx="428">
                  <c:v>4.74017333984375</c:v>
                </c:pt>
                <c:pt idx="429">
                  <c:v>4.8881607055664</c:v>
                </c:pt>
                <c:pt idx="430">
                  <c:v>4.806396484375</c:v>
                </c:pt>
                <c:pt idx="431">
                  <c:v>5.0172805786132804</c:v>
                </c:pt>
                <c:pt idx="432">
                  <c:v>3.5478515625</c:v>
                </c:pt>
                <c:pt idx="433">
                  <c:v>4.3915100097656197</c:v>
                </c:pt>
                <c:pt idx="435">
                  <c:v>5.1456756591796804</c:v>
                </c:pt>
                <c:pt idx="436">
                  <c:v>3.9992141723632799</c:v>
                </c:pt>
                <c:pt idx="437">
                  <c:v>4.1052017211914</c:v>
                </c:pt>
                <c:pt idx="438">
                  <c:v>4.6656494140625</c:v>
                </c:pt>
                <c:pt idx="439">
                  <c:v>3.0311203002929599</c:v>
                </c:pt>
                <c:pt idx="440">
                  <c:v>3.96826171875</c:v>
                </c:pt>
                <c:pt idx="441">
                  <c:v>3.2132110595703098</c:v>
                </c:pt>
                <c:pt idx="442">
                  <c:v>3.7274169921875</c:v>
                </c:pt>
                <c:pt idx="444">
                  <c:v>4.1216583251953098</c:v>
                </c:pt>
                <c:pt idx="445">
                  <c:v>3.7201461791992099</c:v>
                </c:pt>
                <c:pt idx="446">
                  <c:v>2.3253936767578098</c:v>
                </c:pt>
                <c:pt idx="448">
                  <c:v>4.11417388916015</c:v>
                </c:pt>
                <c:pt idx="450">
                  <c:v>3.5946121215820299</c:v>
                </c:pt>
                <c:pt idx="451">
                  <c:v>4.4493103027343697</c:v>
                </c:pt>
                <c:pt idx="453">
                  <c:v>2.4976501464843701</c:v>
                </c:pt>
                <c:pt idx="454">
                  <c:v>2.6395263671875</c:v>
                </c:pt>
                <c:pt idx="456">
                  <c:v>2.0799102783203098</c:v>
                </c:pt>
                <c:pt idx="458">
                  <c:v>3.04765319824218</c:v>
                </c:pt>
                <c:pt idx="459">
                  <c:v>2.71519470214843</c:v>
                </c:pt>
                <c:pt idx="460">
                  <c:v>2.6963119506835902</c:v>
                </c:pt>
                <c:pt idx="461">
                  <c:v>2.1462707519531201</c:v>
                </c:pt>
                <c:pt idx="462">
                  <c:v>2.69091796875</c:v>
                </c:pt>
                <c:pt idx="464">
                  <c:v>4.1075439453125</c:v>
                </c:pt>
                <c:pt idx="466">
                  <c:v>3.25323486328125</c:v>
                </c:pt>
                <c:pt idx="467">
                  <c:v>2.3475112915039</c:v>
                </c:pt>
                <c:pt idx="468">
                  <c:v>3.3531494140625</c:v>
                </c:pt>
                <c:pt idx="469">
                  <c:v>2.0566329956054599</c:v>
                </c:pt>
                <c:pt idx="470">
                  <c:v>2.0175399780273402</c:v>
                </c:pt>
                <c:pt idx="471">
                  <c:v>3.5412368774414</c:v>
                </c:pt>
                <c:pt idx="472">
                  <c:v>2.8635482788085902</c:v>
                </c:pt>
                <c:pt idx="473">
                  <c:v>3.8791732788085902</c:v>
                </c:pt>
                <c:pt idx="475">
                  <c:v>3.15629577636718</c:v>
                </c:pt>
                <c:pt idx="476">
                  <c:v>1.84120941162109</c:v>
                </c:pt>
                <c:pt idx="478">
                  <c:v>2.28678894042968</c:v>
                </c:pt>
                <c:pt idx="479">
                  <c:v>3.1773757934570299</c:v>
                </c:pt>
                <c:pt idx="481">
                  <c:v>0.920013427734375</c:v>
                </c:pt>
                <c:pt idx="482">
                  <c:v>2.2211837768554599</c:v>
                </c:pt>
                <c:pt idx="483">
                  <c:v>1.81668853759765</c:v>
                </c:pt>
                <c:pt idx="485">
                  <c:v>1.7526626586914</c:v>
                </c:pt>
                <c:pt idx="487">
                  <c:v>1.3135528564453101</c:v>
                </c:pt>
                <c:pt idx="489">
                  <c:v>2.0262069702148402</c:v>
                </c:pt>
                <c:pt idx="491">
                  <c:v>2.0850296020507799</c:v>
                </c:pt>
                <c:pt idx="492">
                  <c:v>1.66121673583984</c:v>
                </c:pt>
                <c:pt idx="493">
                  <c:v>2.1747665405273402</c:v>
                </c:pt>
                <c:pt idx="494">
                  <c:v>2.13177490234375</c:v>
                </c:pt>
                <c:pt idx="495">
                  <c:v>2.45831298828125</c:v>
                </c:pt>
                <c:pt idx="497">
                  <c:v>1.27591705322265</c:v>
                </c:pt>
                <c:pt idx="498">
                  <c:v>1.8316955566406199</c:v>
                </c:pt>
                <c:pt idx="500">
                  <c:v>1.7278594970703101</c:v>
                </c:pt>
                <c:pt idx="501">
                  <c:v>1.74864196777343</c:v>
                </c:pt>
                <c:pt idx="502">
                  <c:v>1.3495178222656199</c:v>
                </c:pt>
                <c:pt idx="504">
                  <c:v>2.4400939941406201</c:v>
                </c:pt>
                <c:pt idx="506">
                  <c:v>2.2329330444335902</c:v>
                </c:pt>
                <c:pt idx="507">
                  <c:v>1.44627380371093</c:v>
                </c:pt>
                <c:pt idx="509">
                  <c:v>1.4325714111328101</c:v>
                </c:pt>
                <c:pt idx="511">
                  <c:v>1.6389846801757799</c:v>
                </c:pt>
                <c:pt idx="512">
                  <c:v>2.6628570556640598</c:v>
                </c:pt>
                <c:pt idx="514">
                  <c:v>2.6829376220703098</c:v>
                </c:pt>
                <c:pt idx="517">
                  <c:v>2.3522491455078098</c:v>
                </c:pt>
                <c:pt idx="519">
                  <c:v>1.3079986572265601</c:v>
                </c:pt>
                <c:pt idx="521">
                  <c:v>3.1646347045898402</c:v>
                </c:pt>
                <c:pt idx="523">
                  <c:v>0.59595489501953103</c:v>
                </c:pt>
                <c:pt idx="525">
                  <c:v>2.6175537109375</c:v>
                </c:pt>
                <c:pt idx="526">
                  <c:v>1.8570556640625</c:v>
                </c:pt>
                <c:pt idx="527">
                  <c:v>1.6962890625</c:v>
                </c:pt>
                <c:pt idx="529">
                  <c:v>2.49456787109375</c:v>
                </c:pt>
                <c:pt idx="531">
                  <c:v>1.3576354980468699</c:v>
                </c:pt>
                <c:pt idx="533">
                  <c:v>2.2294845581054599</c:v>
                </c:pt>
                <c:pt idx="534">
                  <c:v>2.38829040527343</c:v>
                </c:pt>
                <c:pt idx="535">
                  <c:v>2.3597946166992099</c:v>
                </c:pt>
                <c:pt idx="536">
                  <c:v>1.47581481933593</c:v>
                </c:pt>
                <c:pt idx="538">
                  <c:v>2.1961212158203098</c:v>
                </c:pt>
                <c:pt idx="541">
                  <c:v>1.4770812988281199</c:v>
                </c:pt>
                <c:pt idx="542">
                  <c:v>1.8631591796875</c:v>
                </c:pt>
                <c:pt idx="544">
                  <c:v>1.5855407714843699</c:v>
                </c:pt>
                <c:pt idx="546">
                  <c:v>2.1249618530273402</c:v>
                </c:pt>
                <c:pt idx="548">
                  <c:v>1.3510284423828101</c:v>
                </c:pt>
                <c:pt idx="550">
                  <c:v>2.1225280761718701</c:v>
                </c:pt>
                <c:pt idx="552">
                  <c:v>1.5562820434570299</c:v>
                </c:pt>
                <c:pt idx="554">
                  <c:v>0.950592041015625</c:v>
                </c:pt>
                <c:pt idx="557">
                  <c:v>1.88948822021484</c:v>
                </c:pt>
                <c:pt idx="558">
                  <c:v>3.1618804931640598</c:v>
                </c:pt>
                <c:pt idx="560">
                  <c:v>1.9627685546875</c:v>
                </c:pt>
                <c:pt idx="562">
                  <c:v>1.7586135864257799</c:v>
                </c:pt>
                <c:pt idx="564">
                  <c:v>1.69097900390625</c:v>
                </c:pt>
                <c:pt idx="566">
                  <c:v>1.48390960693359</c:v>
                </c:pt>
                <c:pt idx="568">
                  <c:v>1.190673828125</c:v>
                </c:pt>
                <c:pt idx="570">
                  <c:v>2.28129577636718</c:v>
                </c:pt>
                <c:pt idx="572">
                  <c:v>1.0144577026367101</c:v>
                </c:pt>
                <c:pt idx="574">
                  <c:v>2.2938308715820299</c:v>
                </c:pt>
                <c:pt idx="576">
                  <c:v>2.23460388183593</c:v>
                </c:pt>
                <c:pt idx="578">
                  <c:v>1.5831298828125</c:v>
                </c:pt>
                <c:pt idx="580">
                  <c:v>1.5544509887695299</c:v>
                </c:pt>
                <c:pt idx="582">
                  <c:v>1.4800567626953101</c:v>
                </c:pt>
                <c:pt idx="583">
                  <c:v>1.46562194824218</c:v>
                </c:pt>
                <c:pt idx="585">
                  <c:v>1.7683029174804601</c:v>
                </c:pt>
                <c:pt idx="587">
                  <c:v>1.37703704833984</c:v>
                </c:pt>
                <c:pt idx="590">
                  <c:v>2.05796813964843</c:v>
                </c:pt>
                <c:pt idx="592">
                  <c:v>1.37797546386718</c:v>
                </c:pt>
                <c:pt idx="594">
                  <c:v>1.0168762207031199</c:v>
                </c:pt>
                <c:pt idx="596">
                  <c:v>1.4387512207031199</c:v>
                </c:pt>
                <c:pt idx="598">
                  <c:v>1.5169830322265601</c:v>
                </c:pt>
                <c:pt idx="600">
                  <c:v>1.7041015625</c:v>
                </c:pt>
                <c:pt idx="601">
                  <c:v>1.5686798095703101</c:v>
                </c:pt>
                <c:pt idx="602">
                  <c:v>1.1719284057617101</c:v>
                </c:pt>
                <c:pt idx="604">
                  <c:v>1.7553482055664</c:v>
                </c:pt>
                <c:pt idx="605">
                  <c:v>0.849517822265625</c:v>
                </c:pt>
                <c:pt idx="608">
                  <c:v>1.56081390380859</c:v>
                </c:pt>
                <c:pt idx="610">
                  <c:v>1.1566467285156199</c:v>
                </c:pt>
                <c:pt idx="612">
                  <c:v>1.33189392089843</c:v>
                </c:pt>
                <c:pt idx="614">
                  <c:v>1.98751068115234</c:v>
                </c:pt>
                <c:pt idx="616">
                  <c:v>2.0204162597656201</c:v>
                </c:pt>
                <c:pt idx="618">
                  <c:v>1.47381591796875</c:v>
                </c:pt>
                <c:pt idx="620">
                  <c:v>1.32684326171875</c:v>
                </c:pt>
                <c:pt idx="621">
                  <c:v>1.5635299682617101</c:v>
                </c:pt>
                <c:pt idx="623">
                  <c:v>1.7977371215820299</c:v>
                </c:pt>
                <c:pt idx="626">
                  <c:v>1.2550201416015601</c:v>
                </c:pt>
                <c:pt idx="628">
                  <c:v>2.9770660400390598</c:v>
                </c:pt>
                <c:pt idx="630">
                  <c:v>1.41078948974609</c:v>
                </c:pt>
                <c:pt idx="632">
                  <c:v>2.7401809692382799</c:v>
                </c:pt>
                <c:pt idx="635">
                  <c:v>1.8492431640625</c:v>
                </c:pt>
                <c:pt idx="636">
                  <c:v>1.78800964355468</c:v>
                </c:pt>
                <c:pt idx="639">
                  <c:v>1.9504699707031199</c:v>
                </c:pt>
                <c:pt idx="640">
                  <c:v>1.9982376098632799</c:v>
                </c:pt>
                <c:pt idx="643">
                  <c:v>1.4278030395507799</c:v>
                </c:pt>
                <c:pt idx="645">
                  <c:v>1.7193908691406199</c:v>
                </c:pt>
                <c:pt idx="646">
                  <c:v>1.24051666259765</c:v>
                </c:pt>
                <c:pt idx="648">
                  <c:v>1.3677291870117101</c:v>
                </c:pt>
                <c:pt idx="650">
                  <c:v>2.1437911987304599</c:v>
                </c:pt>
                <c:pt idx="652">
                  <c:v>1.7016372680664</c:v>
                </c:pt>
                <c:pt idx="654">
                  <c:v>0.77510833740234297</c:v>
                </c:pt>
                <c:pt idx="656">
                  <c:v>1.8546218872070299</c:v>
                </c:pt>
                <c:pt idx="658">
                  <c:v>2.43498229980468</c:v>
                </c:pt>
                <c:pt idx="660">
                  <c:v>1.7399826049804601</c:v>
                </c:pt>
                <c:pt idx="661">
                  <c:v>1.6195602416992101</c:v>
                </c:pt>
                <c:pt idx="663">
                  <c:v>2.66874694824218</c:v>
                </c:pt>
                <c:pt idx="665">
                  <c:v>1.53932952880859</c:v>
                </c:pt>
                <c:pt idx="666">
                  <c:v>2.2442550659179599</c:v>
                </c:pt>
                <c:pt idx="669">
                  <c:v>1.7196121215820299</c:v>
                </c:pt>
                <c:pt idx="670">
                  <c:v>1.2171325683593699</c:v>
                </c:pt>
                <c:pt idx="672">
                  <c:v>1.35176849365234</c:v>
                </c:pt>
                <c:pt idx="675">
                  <c:v>2.26513671875</c:v>
                </c:pt>
                <c:pt idx="677">
                  <c:v>1.54573822021484</c:v>
                </c:pt>
                <c:pt idx="678">
                  <c:v>1.2340011596679601</c:v>
                </c:pt>
                <c:pt idx="679">
                  <c:v>1.3957443237304601</c:v>
                </c:pt>
                <c:pt idx="681">
                  <c:v>1.0586853027343699</c:v>
                </c:pt>
                <c:pt idx="683">
                  <c:v>1.6804962158203101</c:v>
                </c:pt>
                <c:pt idx="685">
                  <c:v>1.84635925292968</c:v>
                </c:pt>
                <c:pt idx="687">
                  <c:v>1.6557312011718699</c:v>
                </c:pt>
                <c:pt idx="689">
                  <c:v>2.25284576416015</c:v>
                </c:pt>
                <c:pt idx="691">
                  <c:v>1.9902877807617101</c:v>
                </c:pt>
                <c:pt idx="694">
                  <c:v>1.2509841918945299</c:v>
                </c:pt>
                <c:pt idx="695">
                  <c:v>2.48477935791015</c:v>
                </c:pt>
                <c:pt idx="697">
                  <c:v>1.5867691040039</c:v>
                </c:pt>
                <c:pt idx="699">
                  <c:v>2.03472900390625</c:v>
                </c:pt>
                <c:pt idx="701">
                  <c:v>1.95035552978515</c:v>
                </c:pt>
                <c:pt idx="703">
                  <c:v>1.51690673828125</c:v>
                </c:pt>
                <c:pt idx="705">
                  <c:v>0.46266937255859297</c:v>
                </c:pt>
                <c:pt idx="706">
                  <c:v>1.94781494140625</c:v>
                </c:pt>
                <c:pt idx="708">
                  <c:v>1.1711730957031199</c:v>
                </c:pt>
                <c:pt idx="710">
                  <c:v>2.3668975830078098</c:v>
                </c:pt>
                <c:pt idx="712">
                  <c:v>1.94144439697265</c:v>
                </c:pt>
                <c:pt idx="713">
                  <c:v>1.1295166015625</c:v>
                </c:pt>
                <c:pt idx="716">
                  <c:v>2.59295654296875</c:v>
                </c:pt>
                <c:pt idx="717">
                  <c:v>1.4999542236328101</c:v>
                </c:pt>
                <c:pt idx="718">
                  <c:v>2.3910903930664</c:v>
                </c:pt>
                <c:pt idx="719">
                  <c:v>0.578399658203125</c:v>
                </c:pt>
                <c:pt idx="721">
                  <c:v>1.4500427246093699</c:v>
                </c:pt>
                <c:pt idx="723">
                  <c:v>0.74577331542968694</c:v>
                </c:pt>
                <c:pt idx="725">
                  <c:v>1.27348327636718</c:v>
                </c:pt>
                <c:pt idx="727">
                  <c:v>1.8155822753906199</c:v>
                </c:pt>
                <c:pt idx="729">
                  <c:v>1.4189147949218699</c:v>
                </c:pt>
                <c:pt idx="730">
                  <c:v>1.1893844604492101</c:v>
                </c:pt>
                <c:pt idx="732">
                  <c:v>2.0169754028320299</c:v>
                </c:pt>
                <c:pt idx="734">
                  <c:v>1.5449981689453101</c:v>
                </c:pt>
                <c:pt idx="736">
                  <c:v>1.2224044799804601</c:v>
                </c:pt>
                <c:pt idx="737">
                  <c:v>1.3158874511718699</c:v>
                </c:pt>
                <c:pt idx="738">
                  <c:v>1.52854919433593</c:v>
                </c:pt>
                <c:pt idx="741">
                  <c:v>1.4483642578125</c:v>
                </c:pt>
                <c:pt idx="743">
                  <c:v>0.253128051757812</c:v>
                </c:pt>
                <c:pt idx="744">
                  <c:v>1.63121032714843</c:v>
                </c:pt>
                <c:pt idx="746">
                  <c:v>1.4232254028320299</c:v>
                </c:pt>
                <c:pt idx="748">
                  <c:v>1.1947174072265601</c:v>
                </c:pt>
                <c:pt idx="750">
                  <c:v>1.6594161987304601</c:v>
                </c:pt>
                <c:pt idx="752">
                  <c:v>2.0164337158203098</c:v>
                </c:pt>
                <c:pt idx="754">
                  <c:v>1.6903076171875</c:v>
                </c:pt>
                <c:pt idx="756">
                  <c:v>1.5241775512695299</c:v>
                </c:pt>
                <c:pt idx="758">
                  <c:v>0.68302917480468694</c:v>
                </c:pt>
                <c:pt idx="759">
                  <c:v>2.06455993652343</c:v>
                </c:pt>
                <c:pt idx="760">
                  <c:v>0.73880767822265603</c:v>
                </c:pt>
                <c:pt idx="762">
                  <c:v>1.5748825073242101</c:v>
                </c:pt>
                <c:pt idx="764">
                  <c:v>1.05889892578125</c:v>
                </c:pt>
                <c:pt idx="766">
                  <c:v>1.5356521606445299</c:v>
                </c:pt>
                <c:pt idx="768">
                  <c:v>1.2216567993164</c:v>
                </c:pt>
                <c:pt idx="770">
                  <c:v>1.37429046630859</c:v>
                </c:pt>
                <c:pt idx="772">
                  <c:v>1.28369140625</c:v>
                </c:pt>
                <c:pt idx="774">
                  <c:v>1.6754684448242101</c:v>
                </c:pt>
                <c:pt idx="777">
                  <c:v>1.5871124267578101</c:v>
                </c:pt>
                <c:pt idx="779">
                  <c:v>1.20595550537109</c:v>
                </c:pt>
                <c:pt idx="780">
                  <c:v>2.13761138916015</c:v>
                </c:pt>
                <c:pt idx="782">
                  <c:v>1.2394332885742101</c:v>
                </c:pt>
                <c:pt idx="784">
                  <c:v>0.8160400390625</c:v>
                </c:pt>
                <c:pt idx="786">
                  <c:v>1.33709716796875</c:v>
                </c:pt>
                <c:pt idx="788">
                  <c:v>2.39813232421875</c:v>
                </c:pt>
                <c:pt idx="790">
                  <c:v>1.7209014892578101</c:v>
                </c:pt>
                <c:pt idx="792">
                  <c:v>1.2767105102539</c:v>
                </c:pt>
                <c:pt idx="794">
                  <c:v>1.85597991943359</c:v>
                </c:pt>
                <c:pt idx="797">
                  <c:v>1.8891906738281199</c:v>
                </c:pt>
                <c:pt idx="799">
                  <c:v>2.34190368652343</c:v>
                </c:pt>
                <c:pt idx="801">
                  <c:v>1.50859069824218</c:v>
                </c:pt>
                <c:pt idx="803">
                  <c:v>1.33683776855468</c:v>
                </c:pt>
                <c:pt idx="805">
                  <c:v>2.0425720214843701</c:v>
                </c:pt>
                <c:pt idx="807">
                  <c:v>1.01944732666015</c:v>
                </c:pt>
                <c:pt idx="809">
                  <c:v>1.8148880004882799</c:v>
                </c:pt>
                <c:pt idx="812">
                  <c:v>1.44798278808593</c:v>
                </c:pt>
                <c:pt idx="814">
                  <c:v>1.21439361572265</c:v>
                </c:pt>
                <c:pt idx="816">
                  <c:v>1.6999206542968699</c:v>
                </c:pt>
                <c:pt idx="818">
                  <c:v>2.12784576416015</c:v>
                </c:pt>
                <c:pt idx="820">
                  <c:v>1.1041412353515601</c:v>
                </c:pt>
                <c:pt idx="822">
                  <c:v>1.3024215698242101</c:v>
                </c:pt>
                <c:pt idx="824">
                  <c:v>1.6363830566406199</c:v>
                </c:pt>
                <c:pt idx="826">
                  <c:v>1.75260925292968</c:v>
                </c:pt>
                <c:pt idx="828">
                  <c:v>2.07952880859375</c:v>
                </c:pt>
                <c:pt idx="829">
                  <c:v>3.2570419311523402</c:v>
                </c:pt>
                <c:pt idx="831">
                  <c:v>3.1355819702148402</c:v>
                </c:pt>
                <c:pt idx="832">
                  <c:v>3.9332580566406201</c:v>
                </c:pt>
                <c:pt idx="833">
                  <c:v>6.3710250854492099</c:v>
                </c:pt>
                <c:pt idx="834">
                  <c:v>8.5516510009765607</c:v>
                </c:pt>
                <c:pt idx="835">
                  <c:v>11.4585723876953</c:v>
                </c:pt>
                <c:pt idx="836">
                  <c:v>12.416023254394499</c:v>
                </c:pt>
                <c:pt idx="837">
                  <c:v>11.6921844482421</c:v>
                </c:pt>
                <c:pt idx="838">
                  <c:v>11.434776306152299</c:v>
                </c:pt>
                <c:pt idx="839">
                  <c:v>8.8530578613281197</c:v>
                </c:pt>
                <c:pt idx="840">
                  <c:v>7.7408218383789</c:v>
                </c:pt>
                <c:pt idx="841">
                  <c:v>7.3747177124023402</c:v>
                </c:pt>
                <c:pt idx="842">
                  <c:v>5.66864013671875</c:v>
                </c:pt>
                <c:pt idx="843">
                  <c:v>7.14994049072265</c:v>
                </c:pt>
                <c:pt idx="844">
                  <c:v>6.2296829223632804</c:v>
                </c:pt>
                <c:pt idx="845">
                  <c:v>4.83782958984375</c:v>
                </c:pt>
                <c:pt idx="846">
                  <c:v>4.5493621826171804</c:v>
                </c:pt>
                <c:pt idx="848">
                  <c:v>3.2278060913085902</c:v>
                </c:pt>
                <c:pt idx="849">
                  <c:v>3.8414535522460902</c:v>
                </c:pt>
                <c:pt idx="851">
                  <c:v>2.9589614868164</c:v>
                </c:pt>
                <c:pt idx="853">
                  <c:v>3.8659820556640598</c:v>
                </c:pt>
                <c:pt idx="854">
                  <c:v>3.9398117065429599</c:v>
                </c:pt>
                <c:pt idx="855">
                  <c:v>3.51866149902343</c:v>
                </c:pt>
                <c:pt idx="856">
                  <c:v>4.7256774902343697</c:v>
                </c:pt>
                <c:pt idx="858">
                  <c:v>2.81950378417968</c:v>
                </c:pt>
                <c:pt idx="860">
                  <c:v>2.5280303955078098</c:v>
                </c:pt>
                <c:pt idx="862">
                  <c:v>2.9495391845703098</c:v>
                </c:pt>
                <c:pt idx="864">
                  <c:v>2.7528381347656201</c:v>
                </c:pt>
                <c:pt idx="865">
                  <c:v>3.07231140136718</c:v>
                </c:pt>
                <c:pt idx="868">
                  <c:v>1.4942398071289</c:v>
                </c:pt>
                <c:pt idx="869">
                  <c:v>2.0587921142578098</c:v>
                </c:pt>
                <c:pt idx="871">
                  <c:v>2.1355056762695299</c:v>
                </c:pt>
                <c:pt idx="872">
                  <c:v>1.63383483886718</c:v>
                </c:pt>
                <c:pt idx="874">
                  <c:v>1.9056549072265601</c:v>
                </c:pt>
                <c:pt idx="876">
                  <c:v>1.85640716552734</c:v>
                </c:pt>
                <c:pt idx="878">
                  <c:v>1.3218307495117101</c:v>
                </c:pt>
                <c:pt idx="880">
                  <c:v>1.58404541015625</c:v>
                </c:pt>
                <c:pt idx="882">
                  <c:v>0.99269866943359297</c:v>
                </c:pt>
                <c:pt idx="885">
                  <c:v>1.88958740234375</c:v>
                </c:pt>
                <c:pt idx="887">
                  <c:v>1.3836364746093699</c:v>
                </c:pt>
                <c:pt idx="889">
                  <c:v>1.6676330566406199</c:v>
                </c:pt>
                <c:pt idx="891">
                  <c:v>1.9372253417968699</c:v>
                </c:pt>
                <c:pt idx="893">
                  <c:v>1.53774261474609</c:v>
                </c:pt>
                <c:pt idx="895">
                  <c:v>1.4312896728515601</c:v>
                </c:pt>
                <c:pt idx="897">
                  <c:v>2.4726791381835902</c:v>
                </c:pt>
                <c:pt idx="899">
                  <c:v>1.1461868286132799</c:v>
                </c:pt>
                <c:pt idx="902">
                  <c:v>1.285400390625</c:v>
                </c:pt>
                <c:pt idx="903">
                  <c:v>1.8320846557617101</c:v>
                </c:pt>
                <c:pt idx="904">
                  <c:v>0.865203857421875</c:v>
                </c:pt>
                <c:pt idx="907">
                  <c:v>1.3224868774414</c:v>
                </c:pt>
                <c:pt idx="909">
                  <c:v>1.47035980224609</c:v>
                </c:pt>
                <c:pt idx="911">
                  <c:v>1.4456863403320299</c:v>
                </c:pt>
                <c:pt idx="913">
                  <c:v>1.30721282958984</c:v>
                </c:pt>
                <c:pt idx="915">
                  <c:v>2.1457824707031201</c:v>
                </c:pt>
                <c:pt idx="917">
                  <c:v>2.0110855102539</c:v>
                </c:pt>
                <c:pt idx="919">
                  <c:v>1.7349853515625</c:v>
                </c:pt>
                <c:pt idx="921">
                  <c:v>3.3343582153320299</c:v>
                </c:pt>
                <c:pt idx="923">
                  <c:v>2.9865493774414</c:v>
                </c:pt>
                <c:pt idx="925">
                  <c:v>1.8305969238281199</c:v>
                </c:pt>
                <c:pt idx="926">
                  <c:v>1.51638031005859</c:v>
                </c:pt>
                <c:pt idx="927">
                  <c:v>1.8471832275390601</c:v>
                </c:pt>
                <c:pt idx="929">
                  <c:v>1.94248962402343</c:v>
                </c:pt>
                <c:pt idx="930">
                  <c:v>2.4715728759765598</c:v>
                </c:pt>
                <c:pt idx="931">
                  <c:v>0.99768829345703103</c:v>
                </c:pt>
                <c:pt idx="934">
                  <c:v>1.5525894165039</c:v>
                </c:pt>
                <c:pt idx="936">
                  <c:v>0.99139404296875</c:v>
                </c:pt>
                <c:pt idx="937">
                  <c:v>1.84075927734375</c:v>
                </c:pt>
                <c:pt idx="939">
                  <c:v>1.1712722778320299</c:v>
                </c:pt>
                <c:pt idx="941">
                  <c:v>1.6816482543945299</c:v>
                </c:pt>
                <c:pt idx="943">
                  <c:v>1.78173828125</c:v>
                </c:pt>
                <c:pt idx="944">
                  <c:v>1.41695404052734</c:v>
                </c:pt>
                <c:pt idx="945">
                  <c:v>2.4927520751953098</c:v>
                </c:pt>
                <c:pt idx="946">
                  <c:v>2.3348388671875</c:v>
                </c:pt>
                <c:pt idx="948">
                  <c:v>2.66252136230468</c:v>
                </c:pt>
                <c:pt idx="949">
                  <c:v>1.7334671020507799</c:v>
                </c:pt>
                <c:pt idx="951">
                  <c:v>2.5767745971679599</c:v>
                </c:pt>
                <c:pt idx="954">
                  <c:v>2.16154479980468</c:v>
                </c:pt>
                <c:pt idx="955">
                  <c:v>2.2141342163085902</c:v>
                </c:pt>
                <c:pt idx="957">
                  <c:v>2.5871276855468701</c:v>
                </c:pt>
                <c:pt idx="959">
                  <c:v>1.36907958984375</c:v>
                </c:pt>
                <c:pt idx="961">
                  <c:v>1.37614440917968</c:v>
                </c:pt>
                <c:pt idx="962">
                  <c:v>2.7595748901367099</c:v>
                </c:pt>
                <c:pt idx="963">
                  <c:v>2.2481002807617099</c:v>
                </c:pt>
                <c:pt idx="964">
                  <c:v>1.8897018432617101</c:v>
                </c:pt>
                <c:pt idx="965">
                  <c:v>3.3994979858398402</c:v>
                </c:pt>
                <c:pt idx="966">
                  <c:v>2.13957214355468</c:v>
                </c:pt>
                <c:pt idx="968">
                  <c:v>2.1793212890625</c:v>
                </c:pt>
                <c:pt idx="969">
                  <c:v>2.0438308715820299</c:v>
                </c:pt>
                <c:pt idx="971">
                  <c:v>1.6082077026367101</c:v>
                </c:pt>
                <c:pt idx="972">
                  <c:v>2.2028884887695299</c:v>
                </c:pt>
                <c:pt idx="973">
                  <c:v>0.216606140136718</c:v>
                </c:pt>
                <c:pt idx="975">
                  <c:v>2.12454986572265</c:v>
                </c:pt>
                <c:pt idx="977">
                  <c:v>3.5899581909179599</c:v>
                </c:pt>
                <c:pt idx="978">
                  <c:v>1.64617919921875</c:v>
                </c:pt>
                <c:pt idx="980">
                  <c:v>2.62296295166015</c:v>
                </c:pt>
                <c:pt idx="981">
                  <c:v>2.4110412597656201</c:v>
                </c:pt>
                <c:pt idx="983">
                  <c:v>2.5345230102539</c:v>
                </c:pt>
                <c:pt idx="984">
                  <c:v>3.6757507324218701</c:v>
                </c:pt>
                <c:pt idx="985">
                  <c:v>2.1397781372070299</c:v>
                </c:pt>
                <c:pt idx="986">
                  <c:v>2.6857528686523402</c:v>
                </c:pt>
                <c:pt idx="988">
                  <c:v>2.1101608276367099</c:v>
                </c:pt>
                <c:pt idx="990">
                  <c:v>3.7353515625</c:v>
                </c:pt>
                <c:pt idx="992">
                  <c:v>4.30181884765625</c:v>
                </c:pt>
                <c:pt idx="994">
                  <c:v>4.2108917236328098</c:v>
                </c:pt>
                <c:pt idx="996">
                  <c:v>3.1169128417968701</c:v>
                </c:pt>
                <c:pt idx="997">
                  <c:v>4.0099105834960902</c:v>
                </c:pt>
                <c:pt idx="999">
                  <c:v>3.3598785400390598</c:v>
                </c:pt>
                <c:pt idx="1001">
                  <c:v>2.8510437011718701</c:v>
                </c:pt>
                <c:pt idx="1003">
                  <c:v>6.0874252319335902</c:v>
                </c:pt>
                <c:pt idx="1004">
                  <c:v>3.4656448364257799</c:v>
                </c:pt>
                <c:pt idx="1005">
                  <c:v>2.8121337890625</c:v>
                </c:pt>
                <c:pt idx="1006">
                  <c:v>3.4070053100585902</c:v>
                </c:pt>
                <c:pt idx="1007">
                  <c:v>3.2392501831054599</c:v>
                </c:pt>
                <c:pt idx="1008">
                  <c:v>3.60514831542968</c:v>
                </c:pt>
                <c:pt idx="1009">
                  <c:v>2.7320632934570299</c:v>
                </c:pt>
                <c:pt idx="1010">
                  <c:v>2.9287643432617099</c:v>
                </c:pt>
                <c:pt idx="1011">
                  <c:v>3.46240234375</c:v>
                </c:pt>
                <c:pt idx="1012">
                  <c:v>3.0505599975585902</c:v>
                </c:pt>
                <c:pt idx="1013">
                  <c:v>4.7440948486328098</c:v>
                </c:pt>
                <c:pt idx="1015">
                  <c:v>2.5113830566406201</c:v>
                </c:pt>
                <c:pt idx="1016">
                  <c:v>3.5694122314453098</c:v>
                </c:pt>
                <c:pt idx="1017">
                  <c:v>3.1471786499023402</c:v>
                </c:pt>
                <c:pt idx="1018">
                  <c:v>3.2136993408203098</c:v>
                </c:pt>
                <c:pt idx="1019">
                  <c:v>3.50956726074218</c:v>
                </c:pt>
                <c:pt idx="1020">
                  <c:v>2.7386703491210902</c:v>
                </c:pt>
                <c:pt idx="1022">
                  <c:v>3.0457382202148402</c:v>
                </c:pt>
                <c:pt idx="1024">
                  <c:v>2.6065597534179599</c:v>
                </c:pt>
                <c:pt idx="1026">
                  <c:v>2.4473800659179599</c:v>
                </c:pt>
                <c:pt idx="1028">
                  <c:v>3.5434188842773402</c:v>
                </c:pt>
                <c:pt idx="1030">
                  <c:v>2.93621826171875</c:v>
                </c:pt>
                <c:pt idx="1031">
                  <c:v>2.9141998291015598</c:v>
                </c:pt>
                <c:pt idx="1032">
                  <c:v>2.8545684814453098</c:v>
                </c:pt>
                <c:pt idx="1034">
                  <c:v>2.9329605102539</c:v>
                </c:pt>
                <c:pt idx="1035">
                  <c:v>3.88162994384765</c:v>
                </c:pt>
                <c:pt idx="1036">
                  <c:v>3.591796875</c:v>
                </c:pt>
                <c:pt idx="1037">
                  <c:v>3.33171081542968</c:v>
                </c:pt>
                <c:pt idx="1038">
                  <c:v>3.5167770385742099</c:v>
                </c:pt>
                <c:pt idx="1040">
                  <c:v>3.12193298339843</c:v>
                </c:pt>
                <c:pt idx="1041">
                  <c:v>3.3446731567382799</c:v>
                </c:pt>
                <c:pt idx="1042">
                  <c:v>4.7797622680664</c:v>
                </c:pt>
                <c:pt idx="1043">
                  <c:v>3.8632354736328098</c:v>
                </c:pt>
                <c:pt idx="1044">
                  <c:v>3.56785583496093</c:v>
                </c:pt>
                <c:pt idx="1045">
                  <c:v>5.2697830200195304</c:v>
                </c:pt>
                <c:pt idx="1046">
                  <c:v>5.06396484375</c:v>
                </c:pt>
                <c:pt idx="1047">
                  <c:v>4.08170318603515</c:v>
                </c:pt>
                <c:pt idx="1048">
                  <c:v>6.3559799194335902</c:v>
                </c:pt>
                <c:pt idx="1049">
                  <c:v>6.0187454223632804</c:v>
                </c:pt>
                <c:pt idx="1050">
                  <c:v>5.1472015380859304</c:v>
                </c:pt>
                <c:pt idx="1051">
                  <c:v>5.9782562255859304</c:v>
                </c:pt>
                <c:pt idx="1053">
                  <c:v>6.3981857299804599</c:v>
                </c:pt>
                <c:pt idx="1054">
                  <c:v>4.3444900512695304</c:v>
                </c:pt>
                <c:pt idx="1055">
                  <c:v>7.0066223144531197</c:v>
                </c:pt>
                <c:pt idx="1056">
                  <c:v>5.5288162231445304</c:v>
                </c:pt>
                <c:pt idx="1057">
                  <c:v>9.2177047729492099</c:v>
                </c:pt>
                <c:pt idx="1058">
                  <c:v>7.62442779541015</c:v>
                </c:pt>
                <c:pt idx="1059">
                  <c:v>8.0292129516601491</c:v>
                </c:pt>
                <c:pt idx="1060">
                  <c:v>8.4401092529296804</c:v>
                </c:pt>
                <c:pt idx="1061">
                  <c:v>8.5962753295898402</c:v>
                </c:pt>
                <c:pt idx="1062">
                  <c:v>8.4088134765625</c:v>
                </c:pt>
                <c:pt idx="1063">
                  <c:v>10.803672790527299</c:v>
                </c:pt>
                <c:pt idx="1064">
                  <c:v>10.3868713378906</c:v>
                </c:pt>
                <c:pt idx="1065">
                  <c:v>11.817848205566399</c:v>
                </c:pt>
                <c:pt idx="1066">
                  <c:v>11.456535339355399</c:v>
                </c:pt>
                <c:pt idx="1067">
                  <c:v>11.8270568847656</c:v>
                </c:pt>
                <c:pt idx="1068">
                  <c:v>12.655509948730399</c:v>
                </c:pt>
                <c:pt idx="1069">
                  <c:v>13.1749572753906</c:v>
                </c:pt>
                <c:pt idx="1070">
                  <c:v>14.915870666503899</c:v>
                </c:pt>
                <c:pt idx="1071">
                  <c:v>13.938804626464799</c:v>
                </c:pt>
                <c:pt idx="1072">
                  <c:v>15.5142364501953</c:v>
                </c:pt>
                <c:pt idx="1073">
                  <c:v>14.6829071044921</c:v>
                </c:pt>
                <c:pt idx="1074">
                  <c:v>15.2455291748046</c:v>
                </c:pt>
                <c:pt idx="1075">
                  <c:v>15.0041046142578</c:v>
                </c:pt>
                <c:pt idx="1076">
                  <c:v>15.8194122314453</c:v>
                </c:pt>
                <c:pt idx="1077">
                  <c:v>15.0297241210937</c:v>
                </c:pt>
                <c:pt idx="1078">
                  <c:v>15.7919006347656</c:v>
                </c:pt>
                <c:pt idx="1079">
                  <c:v>14.611335754394499</c:v>
                </c:pt>
                <c:pt idx="1080">
                  <c:v>13.789344787597599</c:v>
                </c:pt>
                <c:pt idx="1081">
                  <c:v>12.454078674316399</c:v>
                </c:pt>
                <c:pt idx="1082">
                  <c:v>11.430419921875</c:v>
                </c:pt>
                <c:pt idx="1083">
                  <c:v>12.970909118652299</c:v>
                </c:pt>
                <c:pt idx="1084">
                  <c:v>9.6111679077148402</c:v>
                </c:pt>
                <c:pt idx="1085">
                  <c:v>10.7465362548828</c:v>
                </c:pt>
                <c:pt idx="1086">
                  <c:v>10.3052673339843</c:v>
                </c:pt>
                <c:pt idx="1087">
                  <c:v>9.2932434082031197</c:v>
                </c:pt>
                <c:pt idx="1088">
                  <c:v>9.44720458984375</c:v>
                </c:pt>
                <c:pt idx="1089">
                  <c:v>7.5870056152343697</c:v>
                </c:pt>
                <c:pt idx="1091">
                  <c:v>6.7956237792968697</c:v>
                </c:pt>
                <c:pt idx="1092">
                  <c:v>8.2799987792968697</c:v>
                </c:pt>
                <c:pt idx="1093">
                  <c:v>7.6406097412109304</c:v>
                </c:pt>
                <c:pt idx="1094">
                  <c:v>6.5178527832031197</c:v>
                </c:pt>
                <c:pt idx="1095">
                  <c:v>6.6506118774414</c:v>
                </c:pt>
                <c:pt idx="1096">
                  <c:v>5.9173202514648402</c:v>
                </c:pt>
                <c:pt idx="1097">
                  <c:v>5.76025390625</c:v>
                </c:pt>
                <c:pt idx="1098">
                  <c:v>5.5186996459960902</c:v>
                </c:pt>
                <c:pt idx="1099">
                  <c:v>6.3405914306640598</c:v>
                </c:pt>
                <c:pt idx="1100">
                  <c:v>5.8219528198242099</c:v>
                </c:pt>
                <c:pt idx="1101">
                  <c:v>4.4716720581054599</c:v>
                </c:pt>
                <c:pt idx="1102">
                  <c:v>4.7255706787109304</c:v>
                </c:pt>
                <c:pt idx="1103">
                  <c:v>4.00982666015625</c:v>
                </c:pt>
                <c:pt idx="1104">
                  <c:v>3.6715621948242099</c:v>
                </c:pt>
                <c:pt idx="1105">
                  <c:v>2.53184509277343</c:v>
                </c:pt>
                <c:pt idx="1106">
                  <c:v>3.1440124511718701</c:v>
                </c:pt>
                <c:pt idx="1108">
                  <c:v>5.0036544799804599</c:v>
                </c:pt>
                <c:pt idx="1109">
                  <c:v>3.54007720947265</c:v>
                </c:pt>
                <c:pt idx="1111">
                  <c:v>4.2516326904296804</c:v>
                </c:pt>
                <c:pt idx="1113">
                  <c:v>3.4917907714843701</c:v>
                </c:pt>
                <c:pt idx="1114">
                  <c:v>3.35904693603515</c:v>
                </c:pt>
                <c:pt idx="1116">
                  <c:v>2.2532653808593701</c:v>
                </c:pt>
                <c:pt idx="1117">
                  <c:v>1.6935501098632799</c:v>
                </c:pt>
                <c:pt idx="1119">
                  <c:v>2.7583923339843701</c:v>
                </c:pt>
                <c:pt idx="1121">
                  <c:v>2.4298171997070299</c:v>
                </c:pt>
                <c:pt idx="1122">
                  <c:v>3.77203369140625</c:v>
                </c:pt>
                <c:pt idx="1123">
                  <c:v>1.87850189208984</c:v>
                </c:pt>
                <c:pt idx="1125">
                  <c:v>2.08457946777343</c:v>
                </c:pt>
                <c:pt idx="1127">
                  <c:v>3.09659576416015</c:v>
                </c:pt>
                <c:pt idx="1128">
                  <c:v>1.9831466674804601</c:v>
                </c:pt>
                <c:pt idx="1129">
                  <c:v>2.5481643676757799</c:v>
                </c:pt>
                <c:pt idx="1130">
                  <c:v>2.1478958129882799</c:v>
                </c:pt>
                <c:pt idx="1133">
                  <c:v>2.37310791015625</c:v>
                </c:pt>
                <c:pt idx="1135">
                  <c:v>2.6585006713867099</c:v>
                </c:pt>
                <c:pt idx="1136">
                  <c:v>1.7749099731445299</c:v>
                </c:pt>
                <c:pt idx="1138">
                  <c:v>2.7200622558593701</c:v>
                </c:pt>
                <c:pt idx="1140">
                  <c:v>2.7004089355468701</c:v>
                </c:pt>
                <c:pt idx="1142">
                  <c:v>1.7688293457031199</c:v>
                </c:pt>
                <c:pt idx="1145">
                  <c:v>1.28816986083984</c:v>
                </c:pt>
                <c:pt idx="1147">
                  <c:v>2.1179962158203098</c:v>
                </c:pt>
                <c:pt idx="1148">
                  <c:v>2.6750259399414</c:v>
                </c:pt>
                <c:pt idx="1150">
                  <c:v>1.7236022949218699</c:v>
                </c:pt>
                <c:pt idx="1153">
                  <c:v>1.85733795166015</c:v>
                </c:pt>
                <c:pt idx="1154">
                  <c:v>2.2490005493164</c:v>
                </c:pt>
                <c:pt idx="1156">
                  <c:v>1.4279556274414</c:v>
                </c:pt>
                <c:pt idx="1158">
                  <c:v>0.83843994140625</c:v>
                </c:pt>
                <c:pt idx="1160">
                  <c:v>1.6257858276367101</c:v>
                </c:pt>
                <c:pt idx="1162">
                  <c:v>1.4245758056640601</c:v>
                </c:pt>
                <c:pt idx="1164">
                  <c:v>1.65505218505859</c:v>
                </c:pt>
                <c:pt idx="1167">
                  <c:v>2.2720565795898402</c:v>
                </c:pt>
                <c:pt idx="1168">
                  <c:v>2.09519958496093</c:v>
                </c:pt>
                <c:pt idx="1169">
                  <c:v>1.29302978515625</c:v>
                </c:pt>
                <c:pt idx="1171">
                  <c:v>0.90601348876953103</c:v>
                </c:pt>
                <c:pt idx="1173">
                  <c:v>1.0734176635742101</c:v>
                </c:pt>
                <c:pt idx="1175">
                  <c:v>1.54154205322265</c:v>
                </c:pt>
                <c:pt idx="1177">
                  <c:v>2.1555480957031201</c:v>
                </c:pt>
                <c:pt idx="1178">
                  <c:v>2.869873046875</c:v>
                </c:pt>
                <c:pt idx="1179">
                  <c:v>1.6741027832031199</c:v>
                </c:pt>
                <c:pt idx="1180">
                  <c:v>3.2860794067382799</c:v>
                </c:pt>
                <c:pt idx="1181">
                  <c:v>1.21755218505859</c:v>
                </c:pt>
                <c:pt idx="1182">
                  <c:v>1.89579772949218</c:v>
                </c:pt>
                <c:pt idx="1184">
                  <c:v>2.2689514160156201</c:v>
                </c:pt>
                <c:pt idx="1185">
                  <c:v>1.6015777587890601</c:v>
                </c:pt>
                <c:pt idx="1188">
                  <c:v>1.448974609375</c:v>
                </c:pt>
                <c:pt idx="1190">
                  <c:v>1.48671722412109</c:v>
                </c:pt>
                <c:pt idx="1192">
                  <c:v>1.6989517211914</c:v>
                </c:pt>
                <c:pt idx="1194">
                  <c:v>1.7099075317382799</c:v>
                </c:pt>
                <c:pt idx="1196">
                  <c:v>1.1326599121093699</c:v>
                </c:pt>
                <c:pt idx="1197">
                  <c:v>-0.30727386474609297</c:v>
                </c:pt>
                <c:pt idx="1199">
                  <c:v>1.3794097900390601</c:v>
                </c:pt>
                <c:pt idx="1202">
                  <c:v>2.2569046020507799</c:v>
                </c:pt>
                <c:pt idx="1204">
                  <c:v>1.8447418212890601</c:v>
                </c:pt>
                <c:pt idx="1206">
                  <c:v>1.6696319580078101</c:v>
                </c:pt>
                <c:pt idx="1208">
                  <c:v>1.3532409667968699</c:v>
                </c:pt>
                <c:pt idx="1210">
                  <c:v>1.35716247558593</c:v>
                </c:pt>
                <c:pt idx="1212">
                  <c:v>1.44281005859375</c:v>
                </c:pt>
                <c:pt idx="1215">
                  <c:v>1.81746673583984</c:v>
                </c:pt>
                <c:pt idx="1217">
                  <c:v>1.82894134521484</c:v>
                </c:pt>
                <c:pt idx="1218">
                  <c:v>2.367919921875</c:v>
                </c:pt>
                <c:pt idx="1219">
                  <c:v>1.6357727050781199</c:v>
                </c:pt>
                <c:pt idx="1221">
                  <c:v>0.95719909667968694</c:v>
                </c:pt>
                <c:pt idx="1222">
                  <c:v>1.9093322753906199</c:v>
                </c:pt>
                <c:pt idx="1224">
                  <c:v>1.0925216674804601</c:v>
                </c:pt>
                <c:pt idx="1227">
                  <c:v>2.2984161376953098</c:v>
                </c:pt>
                <c:pt idx="1229">
                  <c:v>1.01762390136718</c:v>
                </c:pt>
                <c:pt idx="1231">
                  <c:v>2.0076980590820299</c:v>
                </c:pt>
                <c:pt idx="1232">
                  <c:v>1.4085769653320299</c:v>
                </c:pt>
                <c:pt idx="1234">
                  <c:v>2.2307891845703098</c:v>
                </c:pt>
                <c:pt idx="1236">
                  <c:v>0.441436767578125</c:v>
                </c:pt>
                <c:pt idx="1238">
                  <c:v>1.3053970336914</c:v>
                </c:pt>
                <c:pt idx="1240">
                  <c:v>1.59025573730468</c:v>
                </c:pt>
                <c:pt idx="1243">
                  <c:v>1.79808044433593</c:v>
                </c:pt>
                <c:pt idx="1245">
                  <c:v>1.45888519287109</c:v>
                </c:pt>
                <c:pt idx="1246">
                  <c:v>1.45872497558593</c:v>
                </c:pt>
                <c:pt idx="1248">
                  <c:v>1.44173431396484</c:v>
                </c:pt>
                <c:pt idx="1250">
                  <c:v>1.1371612548828101</c:v>
                </c:pt>
                <c:pt idx="1252">
                  <c:v>1.0129318237304601</c:v>
                </c:pt>
                <c:pt idx="1254">
                  <c:v>1.4591217041015601</c:v>
                </c:pt>
                <c:pt idx="1256">
                  <c:v>1.2011871337890601</c:v>
                </c:pt>
                <c:pt idx="1258">
                  <c:v>1.3002395629882799</c:v>
                </c:pt>
                <c:pt idx="1260">
                  <c:v>1.4894485473632799</c:v>
                </c:pt>
                <c:pt idx="1263">
                  <c:v>1.61395263671875</c:v>
                </c:pt>
                <c:pt idx="1264">
                  <c:v>1.8165969848632799</c:v>
                </c:pt>
                <c:pt idx="1265">
                  <c:v>2.0585250854492099</c:v>
                </c:pt>
                <c:pt idx="1268">
                  <c:v>2.4399566650390598</c:v>
                </c:pt>
                <c:pt idx="1270">
                  <c:v>1.66087341308593</c:v>
                </c:pt>
                <c:pt idx="1272">
                  <c:v>1.0770263671875</c:v>
                </c:pt>
                <c:pt idx="1275">
                  <c:v>1.19700622558593</c:v>
                </c:pt>
                <c:pt idx="1277">
                  <c:v>1.2419967651367101</c:v>
                </c:pt>
                <c:pt idx="1280">
                  <c:v>1.15794372558593</c:v>
                </c:pt>
                <c:pt idx="1282">
                  <c:v>2.3331069946289</c:v>
                </c:pt>
                <c:pt idx="1284">
                  <c:v>1.66103363037109</c:v>
                </c:pt>
                <c:pt idx="1286">
                  <c:v>1.40560150146484</c:v>
                </c:pt>
                <c:pt idx="1287">
                  <c:v>1.57802581787109</c:v>
                </c:pt>
                <c:pt idx="1290">
                  <c:v>1.9431228637695299</c:v>
                </c:pt>
                <c:pt idx="1292">
                  <c:v>1.1666336059570299</c:v>
                </c:pt>
                <c:pt idx="1294">
                  <c:v>1.6709976196289</c:v>
                </c:pt>
                <c:pt idx="1296">
                  <c:v>1.1061706542968699</c:v>
                </c:pt>
                <c:pt idx="1297">
                  <c:v>0.54911041259765603</c:v>
                </c:pt>
                <c:pt idx="1299">
                  <c:v>1.4452209472656199</c:v>
                </c:pt>
                <c:pt idx="1301">
                  <c:v>1.66947174072265</c:v>
                </c:pt>
                <c:pt idx="1302">
                  <c:v>1.6088562011718699</c:v>
                </c:pt>
                <c:pt idx="1305">
                  <c:v>1.8396148681640601</c:v>
                </c:pt>
                <c:pt idx="1307">
                  <c:v>0.910247802734375</c:v>
                </c:pt>
                <c:pt idx="1309">
                  <c:v>1.65655517578125</c:v>
                </c:pt>
                <c:pt idx="1311">
                  <c:v>2.490966796875</c:v>
                </c:pt>
                <c:pt idx="1313">
                  <c:v>1.1183547973632799</c:v>
                </c:pt>
                <c:pt idx="1315">
                  <c:v>1.0126647949218699</c:v>
                </c:pt>
                <c:pt idx="1317">
                  <c:v>1.9407424926757799</c:v>
                </c:pt>
                <c:pt idx="1320">
                  <c:v>1.6521759033203101</c:v>
                </c:pt>
                <c:pt idx="1322">
                  <c:v>1.9234313964843699</c:v>
                </c:pt>
                <c:pt idx="1325">
                  <c:v>1.6435546875</c:v>
                </c:pt>
                <c:pt idx="1326">
                  <c:v>0.791748046875</c:v>
                </c:pt>
                <c:pt idx="1328">
                  <c:v>1.3708267211914</c:v>
                </c:pt>
                <c:pt idx="1330">
                  <c:v>1.53983306884765</c:v>
                </c:pt>
                <c:pt idx="1332">
                  <c:v>2.0263366699218701</c:v>
                </c:pt>
                <c:pt idx="1334">
                  <c:v>1.99554443359375</c:v>
                </c:pt>
                <c:pt idx="1336">
                  <c:v>1.0547180175781199</c:v>
                </c:pt>
                <c:pt idx="1338">
                  <c:v>1.55611419677734</c:v>
                </c:pt>
                <c:pt idx="1340">
                  <c:v>1.1844558715820299</c:v>
                </c:pt>
                <c:pt idx="1342">
                  <c:v>1.77783203125</c:v>
                </c:pt>
                <c:pt idx="1344">
                  <c:v>1.55849456787109</c:v>
                </c:pt>
                <c:pt idx="1346">
                  <c:v>1.32890319824218</c:v>
                </c:pt>
                <c:pt idx="1348">
                  <c:v>1.3597946166992101</c:v>
                </c:pt>
                <c:pt idx="1350">
                  <c:v>1.55013275146484</c:v>
                </c:pt>
                <c:pt idx="1352">
                  <c:v>1.6345291137695299</c:v>
                </c:pt>
                <c:pt idx="1354">
                  <c:v>2.33465576171875</c:v>
                </c:pt>
                <c:pt idx="1356">
                  <c:v>1.1908721923828101</c:v>
                </c:pt>
                <c:pt idx="1358">
                  <c:v>0.407974243164062</c:v>
                </c:pt>
                <c:pt idx="1360">
                  <c:v>1.8143463134765601</c:v>
                </c:pt>
                <c:pt idx="1362">
                  <c:v>0.79781341552734297</c:v>
                </c:pt>
                <c:pt idx="1364">
                  <c:v>1.19167327880859</c:v>
                </c:pt>
                <c:pt idx="1366">
                  <c:v>1.49418640136718</c:v>
                </c:pt>
                <c:pt idx="1369">
                  <c:v>1.5594482421875</c:v>
                </c:pt>
                <c:pt idx="1371">
                  <c:v>0.88849639892578103</c:v>
                </c:pt>
                <c:pt idx="1372">
                  <c:v>1.58095550537109</c:v>
                </c:pt>
                <c:pt idx="1374">
                  <c:v>0.378921508789062</c:v>
                </c:pt>
                <c:pt idx="1376">
                  <c:v>2.0413131713867099</c:v>
                </c:pt>
                <c:pt idx="1378">
                  <c:v>1.3074493408203101</c:v>
                </c:pt>
                <c:pt idx="1381">
                  <c:v>1.9288864135742101</c:v>
                </c:pt>
                <c:pt idx="1383">
                  <c:v>1.1215515136718699</c:v>
                </c:pt>
                <c:pt idx="1384">
                  <c:v>1.22198486328125</c:v>
                </c:pt>
                <c:pt idx="1386">
                  <c:v>1.3039855957031199</c:v>
                </c:pt>
                <c:pt idx="1388">
                  <c:v>1.32572937011718</c:v>
                </c:pt>
                <c:pt idx="1390">
                  <c:v>1.75724792480468</c:v>
                </c:pt>
                <c:pt idx="1392">
                  <c:v>1.08251953125</c:v>
                </c:pt>
                <c:pt idx="1393">
                  <c:v>1.3306198120117101</c:v>
                </c:pt>
                <c:pt idx="1395">
                  <c:v>1.1350402832031199</c:v>
                </c:pt>
                <c:pt idx="1397">
                  <c:v>1.2287521362304601</c:v>
                </c:pt>
                <c:pt idx="1399">
                  <c:v>1.39383697509765</c:v>
                </c:pt>
                <c:pt idx="1401">
                  <c:v>1.7507247924804601</c:v>
                </c:pt>
                <c:pt idx="1403">
                  <c:v>1.8677749633789</c:v>
                </c:pt>
                <c:pt idx="1405">
                  <c:v>1.4263687133789</c:v>
                </c:pt>
                <c:pt idx="1407">
                  <c:v>0.216575622558593</c:v>
                </c:pt>
                <c:pt idx="1408">
                  <c:v>1.12221527099609</c:v>
                </c:pt>
                <c:pt idx="1410">
                  <c:v>1.57316589355468</c:v>
                </c:pt>
                <c:pt idx="1412">
                  <c:v>1.92364501953125</c:v>
                </c:pt>
                <c:pt idx="1414">
                  <c:v>0.72846984863281194</c:v>
                </c:pt>
                <c:pt idx="1416">
                  <c:v>2.2329788208007799</c:v>
                </c:pt>
                <c:pt idx="1417">
                  <c:v>1.1043243408203101</c:v>
                </c:pt>
                <c:pt idx="1419">
                  <c:v>2.0258941650390598</c:v>
                </c:pt>
                <c:pt idx="1421">
                  <c:v>0.99375152587890603</c:v>
                </c:pt>
                <c:pt idx="1424">
                  <c:v>2.009033203125</c:v>
                </c:pt>
                <c:pt idx="1426">
                  <c:v>1.4658126831054601</c:v>
                </c:pt>
                <c:pt idx="1428">
                  <c:v>4.0565490722656201E-2</c:v>
                </c:pt>
                <c:pt idx="1430">
                  <c:v>1.5288238525390601</c:v>
                </c:pt>
                <c:pt idx="1431">
                  <c:v>-0.119316101074218</c:v>
                </c:pt>
                <c:pt idx="1433">
                  <c:v>1.65761566162109</c:v>
                </c:pt>
                <c:pt idx="1435">
                  <c:v>1.11322021484375</c:v>
                </c:pt>
                <c:pt idx="1437">
                  <c:v>1.5719070434570299</c:v>
                </c:pt>
                <c:pt idx="1439">
                  <c:v>0.381790161132812</c:v>
                </c:pt>
                <c:pt idx="1441">
                  <c:v>1.6697769165039</c:v>
                </c:pt>
                <c:pt idx="1442">
                  <c:v>1.1141662597656199</c:v>
                </c:pt>
                <c:pt idx="1444">
                  <c:v>1.6656570434570299</c:v>
                </c:pt>
                <c:pt idx="1446">
                  <c:v>0.201545715332031</c:v>
                </c:pt>
                <c:pt idx="1447">
                  <c:v>1.8339614868164</c:v>
                </c:pt>
                <c:pt idx="1450">
                  <c:v>2.0475006103515598</c:v>
                </c:pt>
                <c:pt idx="1451">
                  <c:v>1.1370849609375</c:v>
                </c:pt>
                <c:pt idx="1453">
                  <c:v>1.7611846923828101</c:v>
                </c:pt>
                <c:pt idx="1455">
                  <c:v>1.4060821533203101</c:v>
                </c:pt>
                <c:pt idx="1457">
                  <c:v>2.5946350097656201</c:v>
                </c:pt>
                <c:pt idx="1459">
                  <c:v>0.9132080078125</c:v>
                </c:pt>
                <c:pt idx="1460">
                  <c:v>1.4002151489257799</c:v>
                </c:pt>
                <c:pt idx="1462">
                  <c:v>0.91056823730468694</c:v>
                </c:pt>
                <c:pt idx="1464">
                  <c:v>1.5501022338867101</c:v>
                </c:pt>
                <c:pt idx="1466">
                  <c:v>0.55812835693359297</c:v>
                </c:pt>
                <c:pt idx="1468">
                  <c:v>2.13861083984375</c:v>
                </c:pt>
                <c:pt idx="1471">
                  <c:v>1.4654235839843699</c:v>
                </c:pt>
                <c:pt idx="1472">
                  <c:v>2.1423416137695299</c:v>
                </c:pt>
                <c:pt idx="1474">
                  <c:v>1.5233154296875</c:v>
                </c:pt>
                <c:pt idx="1476">
                  <c:v>2.3321456909179599</c:v>
                </c:pt>
                <c:pt idx="1478">
                  <c:v>1.43795013427734</c:v>
                </c:pt>
                <c:pt idx="1480">
                  <c:v>1.3142166137695299</c:v>
                </c:pt>
                <c:pt idx="1482">
                  <c:v>1.52947998046875</c:v>
                </c:pt>
                <c:pt idx="1484">
                  <c:v>0.79204559326171797</c:v>
                </c:pt>
                <c:pt idx="1486">
                  <c:v>1.3991470336914</c:v>
                </c:pt>
                <c:pt idx="1488">
                  <c:v>1.7554016113281199</c:v>
                </c:pt>
                <c:pt idx="1490">
                  <c:v>1.09269714355468</c:v>
                </c:pt>
                <c:pt idx="1492">
                  <c:v>1.4989013671875</c:v>
                </c:pt>
                <c:pt idx="1494">
                  <c:v>2.0087585449218701</c:v>
                </c:pt>
                <c:pt idx="1496">
                  <c:v>1.7655792236328101</c:v>
                </c:pt>
                <c:pt idx="1498">
                  <c:v>1.9090042114257799</c:v>
                </c:pt>
                <c:pt idx="1500">
                  <c:v>1.49007415771484</c:v>
                </c:pt>
                <c:pt idx="1502">
                  <c:v>1.02569580078125</c:v>
                </c:pt>
                <c:pt idx="1504">
                  <c:v>1.31551361083984</c:v>
                </c:pt>
                <c:pt idx="1507">
                  <c:v>1.69114685058593</c:v>
                </c:pt>
                <c:pt idx="1508">
                  <c:v>0.95695495605468694</c:v>
                </c:pt>
                <c:pt idx="1510">
                  <c:v>1.60744476318359</c:v>
                </c:pt>
                <c:pt idx="1512">
                  <c:v>0.45308685302734297</c:v>
                </c:pt>
                <c:pt idx="1513">
                  <c:v>1.30473327636718</c:v>
                </c:pt>
                <c:pt idx="1515">
                  <c:v>2.29302978515625</c:v>
                </c:pt>
                <c:pt idx="1517">
                  <c:v>1.0104446411132799</c:v>
                </c:pt>
                <c:pt idx="1519">
                  <c:v>1.32402038574218</c:v>
                </c:pt>
                <c:pt idx="1522">
                  <c:v>2.12956237792968</c:v>
                </c:pt>
                <c:pt idx="1524">
                  <c:v>1.758544921875</c:v>
                </c:pt>
                <c:pt idx="1526">
                  <c:v>0.98150634765625</c:v>
                </c:pt>
                <c:pt idx="1529">
                  <c:v>1.4031448364257799</c:v>
                </c:pt>
                <c:pt idx="1531">
                  <c:v>1.33022308349609</c:v>
                </c:pt>
                <c:pt idx="1533">
                  <c:v>1.6254959106445299</c:v>
                </c:pt>
                <c:pt idx="1535">
                  <c:v>1.5532989501953101</c:v>
                </c:pt>
                <c:pt idx="1537">
                  <c:v>1.92232513427734</c:v>
                </c:pt>
                <c:pt idx="1539">
                  <c:v>1.7432403564453101</c:v>
                </c:pt>
                <c:pt idx="1541">
                  <c:v>1.6241149902343699</c:v>
                </c:pt>
                <c:pt idx="1543">
                  <c:v>1.7250900268554601</c:v>
                </c:pt>
                <c:pt idx="1545">
                  <c:v>1.57364654541015</c:v>
                </c:pt>
                <c:pt idx="1546">
                  <c:v>2.4148254394531201</c:v>
                </c:pt>
                <c:pt idx="1547">
                  <c:v>1.9603958129882799</c:v>
                </c:pt>
                <c:pt idx="1549">
                  <c:v>1.22774505615234</c:v>
                </c:pt>
                <c:pt idx="1551">
                  <c:v>1.99357604980468</c:v>
                </c:pt>
                <c:pt idx="1553">
                  <c:v>2.11070251464843</c:v>
                </c:pt>
                <c:pt idx="1555">
                  <c:v>0.596435546875</c:v>
                </c:pt>
                <c:pt idx="1557">
                  <c:v>1.7160415649414</c:v>
                </c:pt>
                <c:pt idx="1559">
                  <c:v>1.72215270996093</c:v>
                </c:pt>
                <c:pt idx="1561">
                  <c:v>1.1432418823242101</c:v>
                </c:pt>
                <c:pt idx="1563">
                  <c:v>1.05755615234375</c:v>
                </c:pt>
                <c:pt idx="1566">
                  <c:v>1.3086929321289</c:v>
                </c:pt>
                <c:pt idx="1568">
                  <c:v>2.4688873291015598</c:v>
                </c:pt>
                <c:pt idx="1571">
                  <c:v>1.51194763183593</c:v>
                </c:pt>
                <c:pt idx="1573">
                  <c:v>1.30381774902343</c:v>
                </c:pt>
                <c:pt idx="1575">
                  <c:v>1.3369216918945299</c:v>
                </c:pt>
                <c:pt idx="1577">
                  <c:v>1.37870025634765</c:v>
                </c:pt>
                <c:pt idx="1579">
                  <c:v>2.45909118652343</c:v>
                </c:pt>
                <c:pt idx="1581">
                  <c:v>1.7085952758789</c:v>
                </c:pt>
                <c:pt idx="1583">
                  <c:v>1.68675231933593</c:v>
                </c:pt>
                <c:pt idx="1584">
                  <c:v>1.8745651245117101</c:v>
                </c:pt>
                <c:pt idx="1586">
                  <c:v>2.1515426635742099</c:v>
                </c:pt>
                <c:pt idx="1587">
                  <c:v>2.0264892578125</c:v>
                </c:pt>
                <c:pt idx="1589">
                  <c:v>1.8804855346679601</c:v>
                </c:pt>
                <c:pt idx="1591">
                  <c:v>2.4409866333007799</c:v>
                </c:pt>
                <c:pt idx="1592">
                  <c:v>2.4914093017578098</c:v>
                </c:pt>
                <c:pt idx="1593">
                  <c:v>3.15281677246093</c:v>
                </c:pt>
                <c:pt idx="1595">
                  <c:v>1.2994918823242101</c:v>
                </c:pt>
                <c:pt idx="1597">
                  <c:v>1.9854049682617101</c:v>
                </c:pt>
                <c:pt idx="1598">
                  <c:v>1.90460205078125</c:v>
                </c:pt>
                <c:pt idx="1600">
                  <c:v>1.63552093505859</c:v>
                </c:pt>
                <c:pt idx="1602">
                  <c:v>1.0637969970703101</c:v>
                </c:pt>
                <c:pt idx="1603">
                  <c:v>1.64615631103515</c:v>
                </c:pt>
                <c:pt idx="1605">
                  <c:v>2.2451400756835902</c:v>
                </c:pt>
                <c:pt idx="1607">
                  <c:v>1.59393310546875</c:v>
                </c:pt>
                <c:pt idx="1610">
                  <c:v>1.32249450683593</c:v>
                </c:pt>
                <c:pt idx="1612">
                  <c:v>2.3403396606445299</c:v>
                </c:pt>
                <c:pt idx="1613">
                  <c:v>1.7206573486328101</c:v>
                </c:pt>
                <c:pt idx="1616">
                  <c:v>2.4478683471679599</c:v>
                </c:pt>
                <c:pt idx="1617">
                  <c:v>1.64476013183593</c:v>
                </c:pt>
                <c:pt idx="1619">
                  <c:v>1.7495803833007799</c:v>
                </c:pt>
                <c:pt idx="1622">
                  <c:v>1.23350524902343</c:v>
                </c:pt>
                <c:pt idx="1624">
                  <c:v>2.0849609375</c:v>
                </c:pt>
                <c:pt idx="1626">
                  <c:v>1.7275390625</c:v>
                </c:pt>
                <c:pt idx="1628">
                  <c:v>1.4451980590820299</c:v>
                </c:pt>
                <c:pt idx="1631">
                  <c:v>1.9440383911132799</c:v>
                </c:pt>
                <c:pt idx="1633">
                  <c:v>1.1614456176757799</c:v>
                </c:pt>
                <c:pt idx="1636">
                  <c:v>2.1274719238281201</c:v>
                </c:pt>
                <c:pt idx="1638">
                  <c:v>1.1779861450195299</c:v>
                </c:pt>
                <c:pt idx="1640">
                  <c:v>1.2265930175781199</c:v>
                </c:pt>
                <c:pt idx="1642">
                  <c:v>1.72011566162109</c:v>
                </c:pt>
                <c:pt idx="1644">
                  <c:v>1.2978515625</c:v>
                </c:pt>
                <c:pt idx="1645">
                  <c:v>2.1202011108398402</c:v>
                </c:pt>
                <c:pt idx="1647">
                  <c:v>-3.30657958984375E-2</c:v>
                </c:pt>
                <c:pt idx="1649">
                  <c:v>1.3990554809570299</c:v>
                </c:pt>
                <c:pt idx="1651">
                  <c:v>2.1182327270507799</c:v>
                </c:pt>
                <c:pt idx="1653">
                  <c:v>1.80544281005859</c:v>
                </c:pt>
                <c:pt idx="1656">
                  <c:v>1.4721374511718699</c:v>
                </c:pt>
                <c:pt idx="1658">
                  <c:v>1.3439636230468699</c:v>
                </c:pt>
                <c:pt idx="1660">
                  <c:v>1.7631530761718699</c:v>
                </c:pt>
                <c:pt idx="1662">
                  <c:v>0.81151580810546797</c:v>
                </c:pt>
                <c:pt idx="1664">
                  <c:v>2.12809753417968</c:v>
                </c:pt>
                <c:pt idx="1666">
                  <c:v>1.03568267822265</c:v>
                </c:pt>
                <c:pt idx="1668">
                  <c:v>1.52165222167968</c:v>
                </c:pt>
                <c:pt idx="1670">
                  <c:v>1.3328170776367101</c:v>
                </c:pt>
                <c:pt idx="1672">
                  <c:v>1.3909988403320299</c:v>
                </c:pt>
                <c:pt idx="1674">
                  <c:v>1.22383880615234</c:v>
                </c:pt>
                <c:pt idx="1677">
                  <c:v>2.0241622924804599</c:v>
                </c:pt>
                <c:pt idx="1679">
                  <c:v>1.3532028198242101</c:v>
                </c:pt>
                <c:pt idx="1681">
                  <c:v>0.85625457763671797</c:v>
                </c:pt>
                <c:pt idx="1683">
                  <c:v>1.5254898071289</c:v>
                </c:pt>
                <c:pt idx="1685">
                  <c:v>0.93292999267578103</c:v>
                </c:pt>
                <c:pt idx="1687">
                  <c:v>1.32981872558593</c:v>
                </c:pt>
                <c:pt idx="1689">
                  <c:v>0.2574462890625</c:v>
                </c:pt>
                <c:pt idx="1690">
                  <c:v>1.3062667846679601</c:v>
                </c:pt>
                <c:pt idx="1691">
                  <c:v>1.9691238403320299</c:v>
                </c:pt>
                <c:pt idx="1693">
                  <c:v>1.44706726074218</c:v>
                </c:pt>
                <c:pt idx="1695">
                  <c:v>1.7289962768554601</c:v>
                </c:pt>
                <c:pt idx="1697">
                  <c:v>1.9985885620117101</c:v>
                </c:pt>
                <c:pt idx="1699">
                  <c:v>1.70811462402343</c:v>
                </c:pt>
                <c:pt idx="1701">
                  <c:v>1.3395767211914</c:v>
                </c:pt>
                <c:pt idx="1703">
                  <c:v>1.11058044433593</c:v>
                </c:pt>
              </c:numCache>
            </c:numRef>
          </c:yVal>
          <c:smooth val="1"/>
          <c:extLst>
            <c:ext xmlns:c16="http://schemas.microsoft.com/office/drawing/2014/chart" uri="{C3380CC4-5D6E-409C-BE32-E72D297353CC}">
              <c16:uniqueId val="{00000001-F083-4A73-97DA-28206EA368D1}"/>
            </c:ext>
          </c:extLst>
        </c:ser>
        <c:dLbls>
          <c:showLegendKey val="0"/>
          <c:showVal val="0"/>
          <c:showCatName val="0"/>
          <c:showSerName val="0"/>
          <c:showPercent val="0"/>
          <c:showBubbleSize val="0"/>
        </c:dLbls>
        <c:axId val="156771599"/>
        <c:axId val="515491567"/>
      </c:scatterChart>
      <c:valAx>
        <c:axId val="156771599"/>
        <c:scaling>
          <c:orientation val="minMax"/>
          <c:max val="2.5"/>
          <c:min val="1.2"/>
        </c:scaling>
        <c:delete val="0"/>
        <c:axPos val="b"/>
        <c:title>
          <c:tx>
            <c:rich>
              <a:bodyPr rot="0" spcFirstLastPara="1" vertOverflow="ellipsis" vert="horz" wrap="square" anchor="ctr" anchorCtr="1"/>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r>
                  <a:rPr lang="en-US" sz="1100">
                    <a:solidFill>
                      <a:schemeClr val="tx1"/>
                    </a:solidFill>
                    <a:latin typeface="Arial" panose="020B0604020202020204" pitchFamily="34" charset="0"/>
                    <a:cs typeface="Arial" panose="020B0604020202020204" pitchFamily="34" charset="0"/>
                  </a:rPr>
                  <a:t>Frequency [GHz]</a:t>
                </a:r>
              </a:p>
            </c:rich>
          </c:tx>
          <c:layout>
            <c:manualLayout>
              <c:xMode val="edge"/>
              <c:yMode val="edge"/>
              <c:x val="0.44117594468898547"/>
              <c:y val="0.88587962962962963"/>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out"/>
        <c:tickLblPos val="nextTo"/>
        <c:spPr>
          <a:noFill/>
          <a:ln w="9525" cap="flat" cmpd="sng" algn="ctr">
            <a:solidFill>
              <a:schemeClr val="tx1"/>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515491567"/>
        <c:crosses val="autoZero"/>
        <c:crossBetween val="midCat"/>
        <c:majorUnit val="0.1"/>
      </c:valAx>
      <c:valAx>
        <c:axId val="515491567"/>
        <c:scaling>
          <c:orientation val="minMax"/>
          <c:min val="0"/>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r>
                  <a:rPr lang="en-US" sz="1100" dirty="0">
                    <a:solidFill>
                      <a:schemeClr val="tx1"/>
                    </a:solidFill>
                    <a:latin typeface="Arial" panose="020B0604020202020204" pitchFamily="34" charset="0"/>
                    <a:cs typeface="Arial" panose="020B0604020202020204" pitchFamily="34" charset="0"/>
                  </a:rPr>
                  <a:t>Signal amplitude with</a:t>
                </a:r>
                <a:r>
                  <a:rPr lang="en-US" sz="1100" baseline="0" dirty="0">
                    <a:solidFill>
                      <a:schemeClr val="tx1"/>
                    </a:solidFill>
                    <a:latin typeface="Arial" panose="020B0604020202020204" pitchFamily="34" charset="0"/>
                    <a:cs typeface="Arial" panose="020B0604020202020204" pitchFamily="34" charset="0"/>
                  </a:rPr>
                  <a:t> </a:t>
                </a:r>
              </a:p>
              <a:p>
                <a:pPr>
                  <a:defRPr sz="1100">
                    <a:solidFill>
                      <a:schemeClr val="tx1"/>
                    </a:solidFill>
                    <a:latin typeface="Arial" panose="020B0604020202020204" pitchFamily="34" charset="0"/>
                    <a:cs typeface="Arial" panose="020B0604020202020204" pitchFamily="34" charset="0"/>
                  </a:defRPr>
                </a:pPr>
                <a:r>
                  <a:rPr lang="en-US" sz="1100" baseline="0" dirty="0">
                    <a:solidFill>
                      <a:schemeClr val="tx1"/>
                    </a:solidFill>
                    <a:latin typeface="Arial" panose="020B0604020202020204" pitchFamily="34" charset="0"/>
                    <a:cs typeface="Arial" panose="020B0604020202020204" pitchFamily="34" charset="0"/>
                  </a:rPr>
                  <a:t>respect to background noise </a:t>
                </a:r>
                <a:r>
                  <a:rPr lang="en-US" sz="1100" dirty="0">
                    <a:solidFill>
                      <a:schemeClr val="tx1"/>
                    </a:solidFill>
                    <a:latin typeface="Arial" panose="020B0604020202020204" pitchFamily="34" charset="0"/>
                    <a:cs typeface="Arial" panose="020B0604020202020204" pitchFamily="34" charset="0"/>
                  </a:rPr>
                  <a:t>[dB]</a:t>
                </a:r>
              </a:p>
            </c:rich>
          </c:tx>
          <c:layout>
            <c:manualLayout>
              <c:xMode val="edge"/>
              <c:yMode val="edge"/>
              <c:x val="2.5041819933301203E-3"/>
              <c:y val="8.7697804226914394E-2"/>
            </c:manualLayout>
          </c:layout>
          <c:overlay val="0"/>
          <c:spPr>
            <a:noFill/>
            <a:ln>
              <a:noFill/>
            </a:ln>
            <a:effectLst/>
          </c:spPr>
          <c:txPr>
            <a:bodyPr rot="-5400000" spcFirstLastPara="1" vertOverflow="ellipsis" vert="horz" wrap="square" anchor="ctr" anchorCtr="1"/>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in"/>
        <c:minorTickMark val="in"/>
        <c:tickLblPos val="nextTo"/>
        <c:spPr>
          <a:noFill/>
          <a:ln>
            <a:solidFill>
              <a:schemeClr val="tx1"/>
            </a:solidFill>
          </a:ln>
          <a:effectLst/>
        </c:spPr>
        <c:txPr>
          <a:bodyPr rot="-60000000" spcFirstLastPara="1" vertOverflow="ellipsis" vert="horz" wrap="square" anchor="ctr" anchorCtr="1"/>
          <a:lstStyle/>
          <a:p>
            <a:pPr>
              <a:defRPr sz="1100" b="0" i="0" u="none" strike="noStrike" kern="1200" baseline="0">
                <a:ln>
                  <a:noFill/>
                </a:ln>
                <a:solidFill>
                  <a:sysClr val="windowText" lastClr="000000"/>
                </a:solidFill>
                <a:latin typeface="Arial" panose="020B0604020202020204" pitchFamily="34" charset="0"/>
                <a:ea typeface="+mn-ea"/>
                <a:cs typeface="Arial" panose="020B0604020202020204" pitchFamily="34" charset="0"/>
              </a:defRPr>
            </a:pPr>
            <a:endParaRPr lang="en-US"/>
          </a:p>
        </c:txPr>
        <c:crossAx val="156771599"/>
        <c:crosses val="autoZero"/>
        <c:crossBetween val="midCat"/>
      </c:valAx>
      <c:spPr>
        <a:noFill/>
        <a:ln>
          <a:solidFill>
            <a:schemeClr val="tx1"/>
          </a:solidFill>
        </a:ln>
        <a:effectLst/>
      </c:spPr>
    </c:plotArea>
    <c:legend>
      <c:legendPos val="r"/>
      <c:layout>
        <c:manualLayout>
          <c:xMode val="edge"/>
          <c:yMode val="edge"/>
          <c:x val="0.68085356001642805"/>
          <c:y val="9.8680329131513908E-2"/>
          <c:w val="0.24334955210062109"/>
          <c:h val="0.14614750834302237"/>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numDim type="val">
        <cx:f>'Voltage active'!$D$172413:$D$174907</cx:f>
        <cx:lvl ptCount="2495" formatCode="Estándar">
          <cx:pt idx="0">126.3</cx:pt>
          <cx:pt idx="1">132.69999999999999</cx:pt>
          <cx:pt idx="2">129.40694727299228</cx:pt>
          <cx:pt idx="3">129.34148825105467</cx:pt>
          <cx:pt idx="4">129.32879321400611</cx:pt>
          <cx:pt idx="5">129.19647641351213</cx:pt>
          <cx:pt idx="6">129.49283532924571</cx:pt>
          <cx:pt idx="7">129.46436706352455</cx:pt>
          <cx:pt idx="8">129.0761557535059</cx:pt>
          <cx:pt idx="9">129.49473684395821</cx:pt>
          <cx:pt idx="10">129.45297152411362</cx:pt>
          <cx:pt idx="11">129.58694160258074</cx:pt>
          <cx:pt idx="12">129.43093770471714</cx:pt>
          <cx:pt idx="13">129.40598533999832</cx:pt>
          <cx:pt idx="14">129.38735703521743</cx:pt>
          <cx:pt idx="15">129.46591083238428</cx:pt>
          <cx:pt idx="16">129.47633467571546</cx:pt>
          <cx:pt idx="17">129.19876211116397</cx:pt>
          <cx:pt idx="18">129.55988961259638</cx:pt>
          <cx:pt idx="19">129.29082573556494</cx:pt>
          <cx:pt idx="20">129.27790580218573</cx:pt>
          <cx:pt idx="21">129.39185518144683</cx:pt>
          <cx:pt idx="22">129.35917426327029</cx:pt>
          <cx:pt idx="23">129.3353307050586</cx:pt>
          <cx:pt idx="24">129.48957045272022</cx:pt>
          <cx:pt idx="25">129.41670354722567</cx:pt>
          <cx:pt idx="26">129.26806661791846</cx:pt>
          <cx:pt idx="27">129.55332294058454</cx:pt>
          <cx:pt idx="28">129.51971258499097</cx:pt>
          <cx:pt idx="29">129.27347137753523</cx:pt>
          <cx:pt idx="30">129.39395581191619</cx:pt>
          <cx:pt idx="31">129.37447856685642</cx:pt>
          <cx:pt idx="32">129.52356342017171</cx:pt>
          <cx:pt idx="33">129.54178624919641</cx:pt>
          <cx:pt idx="34">129.49693399716918</cx:pt>
          <cx:pt idx="35">129.24986381723531</cx:pt>
          <cx:pt idx="36">129.38128594556179</cx:pt>
          <cx:pt idx="37">129.64433671174203</cx:pt>
          <cx:pt idx="38">129.3689326680699</cx:pt>
          <cx:pt idx="39">129.44040037156401</cx:pt>
          <cx:pt idx="40">129.41772919785171</cx:pt>
          <cx:pt idx="41">129.42535410945348</cx:pt>
          <cx:pt idx="42">129.51908254825989</cx:pt>
          <cx:pt idx="43">129.48513617016263</cx:pt>
          <cx:pt idx="44">129.35864945100798</cx:pt>
          <cx:pt idx="45">129.32366837610309</cx:pt>
          <cx:pt idx="46">129.56652295783601</cx:pt>
          <cx:pt idx="47">129.13036472780001</cx:pt>
          <cx:pt idx="48">129.29102002583275</cx:pt>
          <cx:pt idx="49">129.51581315170469</cx:pt>
          <cx:pt idx="50">129.4405427114757</cx:pt>
          <cx:pt idx="51">129.43408367326765</cx:pt>
          <cx:pt idx="52">129.21165913528665</cx:pt>
          <cx:pt idx="53">129.54844993658196</cx:pt>
          <cx:pt idx="54">129.25840354782389</cx:pt>
          <cx:pt idx="55">129.51870055258382</cx:pt>
          <cx:pt idx="56">129.28546183859677</cx:pt>
          <cx:pt idx="57">129.61498497384</cx:pt>
          <cx:pt idx="58">129.52594675999163</cx:pt>
          <cx:pt idx="59">129.60437900281804</cx:pt>
          <cx:pt idx="60">129.19764703937742</cx:pt>
          <cx:pt idx="61">129.51426434419616</cx:pt>
          <cx:pt idx="62">129.45680232425349</cx:pt>
          <cx:pt idx="63">129.2563269603661</cx:pt>
          <cx:pt idx="64">129.49810878668458</cx:pt>
          <cx:pt idx="65">129.33641609753241</cx:pt>
          <cx:pt idx="66">129.41890367259464</cx:pt>
          <cx:pt idx="67">129.63455250200749</cx:pt>
          <cx:pt idx="68">129.32010942378781</cx:pt>
          <cx:pt idx="69">129.27984376948328</cx:pt>
          <cx:pt idx="70">129.44490896999778</cx:pt>
          <cx:pt idx="71">129.37983286108613</cx:pt>
          <cx:pt idx="72">129.41805921646124</cx:pt>
          <cx:pt idx="73">129.39395581191619</cx:pt>
          <cx:pt idx="74">129.2205527431496</cx:pt>
          <cx:pt idx="75">129.39645951855437</cx:pt>
          <cx:pt idx="76">129.38013984540569</cx:pt>
          <cx:pt idx="77">129.57651514599758</cx:pt>
          <cx:pt idx="78">129.47315908286282</cx:pt>
          <cx:pt idx="79">129.63754473939522</cx:pt>
          <cx:pt idx="80">129.30339904353187</cx:pt>
          <cx:pt idx="81">129.41881492865582</cx:pt>
          <cx:pt idx="82">129.29311649458768</cx:pt>
          <cx:pt idx="83">129.63903091297277</cx:pt>
          <cx:pt idx="84">129.46902650870354</cx:pt>
          <cx:pt idx="85">129.64138891464094</cx:pt>
          <cx:pt idx="86">129.18252124922225</cx:pt>
          <cx:pt idx="87">129.32783078804093</cx:pt>
          <cx:pt idx="88">129.57609127623817</cx:pt>
          <cx:pt idx="89">129.67172400121899</cx:pt>
          <cx:pt idx="90">129.21494292534152</cx:pt>
          <cx:pt idx="91">129.25194604534053</cx:pt>
          <cx:pt idx="92">129.64262397792842</cx:pt>
          <cx:pt idx="93">129.5655491001223</cx:pt>
          <cx:pt idx="94">129.61850613201946</cx:pt>
          <cx:pt idx="95">129.25520120493576</cx:pt>
          <cx:pt idx="96">129.42643793727493</cx:pt>
          <cx:pt idx="97">129.38952522297697</cx:pt>
          <cx:pt idx="98">129.55132425190436</cx:pt>
          <cx:pt idx="99">129.49257107411276</cx:pt>
          <cx:pt idx="100">129.23992564457629</cx:pt>
          <cx:pt idx="101">129.24209685538824</cx:pt>
          <cx:pt idx="102">129.38960011505262</cx:pt>
          <cx:pt idx="103">129.50978227562001</cx:pt>
          <cx:pt idx="104">129.45134721734939</cx:pt>
          <cx:pt idx="105">129.47365993733749</cx:pt>
          <cx:pt idx="106">129.56214124191115</cx:pt>
          <cx:pt idx="107">129.43621699774144</cx:pt>
          <cx:pt idx="108">129.34251163284051</cx:pt>
          <cx:pt idx="109">129.55000948102364</cx:pt>
          <cx:pt idx="110">129.26050046526782</cx:pt>
          <cx:pt idx="111">129.47876310722222</cx:pt>
          <cx:pt idx="112">129.34300875436548</cx:pt>
          <cx:pt idx="113">129.48833923381193</cx:pt>
          <cx:pt idx="114">129.2673462464212</cx:pt>
          <cx:pt idx="115">129.33641609753241</cx:pt>
          <cx:pt idx="116">129.53487148302935</cx:pt>
          <cx:pt idx="117">129.30499393523422</cx:pt>
          <cx:pt idx="118">129.21182575636018</cx:pt>
          <cx:pt idx="119">129.24912114899408</cx:pt>
          <cx:pt idx="120">129.41774121534883</cx:pt>
          <cx:pt idx="121">129.43093770471714</cx:pt>
          <cx:pt idx="122">129.41019357874148</cx:pt>
          <cx:pt idx="123">129.41555309089023</cx:pt>
          <cx:pt idx="124">129.45894642133717</cx:pt>
          <cx:pt idx="125">129.28546183859677</cx:pt>
          <cx:pt idx="126">129.60146829101816</cx:pt>
          <cx:pt idx="127">129.79109167719565</cx:pt>
          <cx:pt idx="128">129.30952688899487</cx:pt>
          <cx:pt idx="129">129.43658302442032</cx:pt>
          <cx:pt idx="130">129.41398061705672</cx:pt>
          <cx:pt idx="131">129.36584916284667</cx:pt>
          <cx:pt idx="132">129.27839388173308</cx:pt>
          <cx:pt idx="133">129.45680232425349</cx:pt>
          <cx:pt idx="134">129.26368927912287</cx:pt>
          <cx:pt idx="135">129.66655343719862</cx:pt>
          <cx:pt idx="136">129.38743562678343</cx:pt>
          <cx:pt idx="137">129.40255866444591</cx:pt>
          <cx:pt idx="138">129.33100108224011</cx:pt>
          <cx:pt idx="139">129.46153316045553</cx:pt>
          <cx:pt idx="140">129.70000234875221</cx:pt>
          <cx:pt idx="141">129.49125579744367</cx:pt>
          <cx:pt idx="142">129.44592334008104</cx:pt>
          <cx:pt idx="143">129.57392850635418</cx:pt>
          <cx:pt idx="144">129.68900778280144</cx:pt>
          <cx:pt idx="145">129.54478492139376</cx:pt>
          <cx:pt idx="146">129.33204118336621</cx:pt>
          <cx:pt idx="147">129.2746363228697</cx:pt>
          <cx:pt idx="148">129.49393992923123</cx:pt>
          <cx:pt idx="149">129.17914509887075</cx:pt>
          <cx:pt idx="150">129.10651034133787</cx:pt>
          <cx:pt idx="151">129.35047648076673</cx:pt>
          <cx:pt idx="152">129.55729022322129</cx:pt>
          <cx:pt idx="153">129.55566333116042</cx:pt>
          <cx:pt idx="154">129.12383695944516</cx:pt>
          <cx:pt idx="155">129.38128594556179</cx:pt>
          <cx:pt idx="156">129.35667965495486</cx:pt>
          <cx:pt idx="157">129.51479647428491</cx:pt>
          <cx:pt idx="158">129.36206971484864</cx:pt>
          <cx:pt idx="159">129.39645951855437</cx:pt>
          <cx:pt idx="160">129.61329683870105</cx:pt>
          <cx:pt idx="161">129.8206715050878</cx:pt>
          <cx:pt idx="162">129.34424577066264</cx:pt>
          <cx:pt idx="163">129.50683049625582</cx:pt>
          <cx:pt idx="164">129.42989827761548</cx:pt>
          <cx:pt idx="165">129.33344107706174</cx:pt>
          <cx:pt idx="166">129.27070101108433</cx:pt>
          <cx:pt idx="167">129.38162898798396</cx:pt>
          <cx:pt idx="168">129.21308235108467</cx:pt>
          <cx:pt idx="169">129.38802275072851</cx:pt>
          <cx:pt idx="170">129.54891590814634</cx:pt>
          <cx:pt idx="171">129.59995820759801</cx:pt>
          <cx:pt idx="172">129.38418791217526</cx:pt>
          <cx:pt idx="173">129.27672839058926</cx:pt>
          <cx:pt idx="174">129.19893985535208</cx:pt>
          <cx:pt idx="175">129.51860817138186</cx:pt>
          <cx:pt idx="176">129.59442649365656</cx:pt>
          <cx:pt idx="177">129.31596252673782</cx:pt>
          <cx:pt idx="178">129.71049143404653</cx:pt>
          <cx:pt idx="179">129.29126982724162</cx:pt>
          <cx:pt idx="180">129.55361664586769</cx:pt>
          <cx:pt idx="181">129.41639663646032</cx:pt>
          <cx:pt idx="182">129.51716516975733</cx:pt>
          <cx:pt idx="183">129.3978014994955</cx:pt>
          <cx:pt idx="184">129.3586882918014</cx:pt>
          <cx:pt idx="185">129.44592334008104</cx:pt>
          <cx:pt idx="186">129.39723614003492</cx:pt>
          <cx:pt idx="187">129.37667745181597</cx:pt>
          <cx:pt idx="188">129.48027438899248</cx:pt>
          <cx:pt idx="189">129.24854366987839</cx:pt>
          <cx:pt idx="190">129.36611271273776</cx:pt>
          <cx:pt idx="191">129.45938771344413</cx:pt>
          <cx:pt idx="192">129.50022089044614</cx:pt>
          <cx:pt idx="193">129.38263083387756</cx:pt>
          <cx:pt idx="194">129.1585324315316</cx:pt>
          <cx:pt idx="195">129.41349250900893</cx:pt>
          <cx:pt idx="196">129.31929864629481</cx:pt>
          <cx:pt idx="197">129.44669970989617</cx:pt>
          <cx:pt idx="198">129.59617993291533</cx:pt>
          <cx:pt idx="199">129.33641609753241</cx:pt>
          <cx:pt idx="200">129.35173008330815</cx:pt>
          <cx:pt idx="201">129.64236690466541</cx:pt>
          <cx:pt idx="202">129.34656254802437</cx:pt>
          <cx:pt idx="203">129.41142496584621</cx:pt>
          <cx:pt idx="204">129.66991420833054</cx:pt>
          <cx:pt idx="205">129.26368927912287</cx:pt>
          <cx:pt idx="206">129.27899160356139</cx:pt>
          <cx:pt idx="207">129.59981370785206</cx:pt>
          <cx:pt idx="208">129.39608230098068</cx:pt>
          <cx:pt idx="209">129.5934615856429</cx:pt>
          <cx:pt idx="210">128.34553397397738</cx:pt>
          <cx:pt idx="211">129.52887138122335</cx:pt>
          <cx:pt idx="212">129.55823965889491</cx:pt>
          <cx:pt idx="213">129.43620405738841</cx:pt>
          <cx:pt idx="214">129.4369194724118</cx:pt>
          <cx:pt idx="215">129.33657379558309</cx:pt>
          <cx:pt idx="216">129.2730202942455</cx:pt>
          <cx:pt idx="217">129.49166188512675</cx:pt>
          <cx:pt idx="218">129.42121053469026</cx:pt>
          <cx:pt idx="219">129.64293781902762</cx:pt>
          <cx:pt idx="220">129.43221837639658</cx:pt>
          <cx:pt idx="221">129.7149154939645</cx:pt>
          <cx:pt idx="222">129.32075970769728</cx:pt>
          <cx:pt idx="223">129.57485936921887</cx:pt>
          <cx:pt idx="224">129.42618743276512</cx:pt>
          <cx:pt idx="225">129.55070311989832</cx:pt>
          <cx:pt idx="226">129.19973183279336</cx:pt>
          <cx:pt idx="227">129.58453751371997</cx:pt>
          <cx:pt idx="228">129.43221837639658</cx:pt>
          <cx:pt idx="229">129.2980069093619</cx:pt>
          <cx:pt idx="230">129.50875262385117</cx:pt>
          <cx:pt idx="231">129.5006814656243</cx:pt>
          <cx:pt idx="232">129.30542318397949</cx:pt>
          <cx:pt idx="233">129.36079122855367</cx:pt>
          <cx:pt idx="234">129.26828499575996</cx:pt>
          <cx:pt idx="235">129.31448153081786</cx:pt>
          <cx:pt idx="236">129.38942120614396</cx:pt>
          <cx:pt idx="237">129.56673860021752</cx:pt>
          <cx:pt idx="238">129.54076512622578</cx:pt>
          <cx:pt idx="239">129.54254735314979</cx:pt>
          <cx:pt idx="240">129.41909040446404</cx:pt>
          <cx:pt idx="241">129.44273648546979</cx:pt>
          <cx:pt idx="242">129.20451277103729</cx:pt>
          <cx:pt idx="243">129.59685951218017</cx:pt>
          <cx:pt idx="244">129.4322072843747</cx:pt>
          <cx:pt idx="245">129.41785122162239</cx:pt>
          <cx:pt idx="246">129.57092902077579</cx:pt>
          <cx:pt idx="247">129.53390573703933</cx:pt>
          <cx:pt idx="248">129.46762323776787</cx:pt>
          <cx:pt idx="249">129.4641993319363</cx:pt>
          <cx:pt idx="250">129.52317358353108</cx:pt>
          <cx:pt idx="251">129.32734194177209</cx:pt>
          <cx:pt idx="252">129.29397135706699</cx:pt>
          <cx:pt idx="253">129.33913347574193</cx:pt>
          <cx:pt idx="254">129.41639663646032</cx:pt>
          <cx:pt idx="255">129.46283898960138</cx:pt>
          <cx:pt idx="256">129.36592915259843</cx:pt>
          <cx:pt idx="257">129.29161399740099</cx:pt>
          <cx:pt idx="258">129.39621821036118</cx:pt>
          <cx:pt idx="259">129.42659092045392</cx:pt>
          <cx:pt idx="260">129.46388142693223</cx:pt>
          <cx:pt idx="261">129.66292078648343</cx:pt>
          <cx:pt idx="262">129.64677078225245</cx:pt>
          <cx:pt idx="263">129.58864295623454</cx:pt>
          <cx:pt idx="264">129.31056436139721</cx:pt>
          <cx:pt idx="265">129.40005367109055</cx:pt>
          <cx:pt idx="266">129.53390573703933</cx:pt>
          <cx:pt idx="267">129.42514473798937</cx:pt>
          <cx:pt idx="268">129.44713872679401</cx:pt>
          <cx:pt idx="269">129.21411307500412</cx:pt>
          <cx:pt idx="270">129.28765414322692</cx:pt>
          <cx:pt idx="271">129.41785122162239</cx:pt>
          <cx:pt idx="272">129.47935542426882</cx:pt>
          <cx:pt idx="273">129.27406773072724</cx:pt>
          <cx:pt idx="274">129.57244585543103</cx:pt>
          <cx:pt idx="275">129.41097013032547</cx:pt>
          <cx:pt idx="276">129.51041558422943</cx:pt>
          <cx:pt idx="277">129.58194823955807</cx:pt>
          <cx:pt idx="278">129.30339904353187</cx:pt>
          <cx:pt idx="279">129.42368328943968</cx:pt>
          <cx:pt idx="280">129.33413662567497</cx:pt>
          <cx:pt idx="281">129.49606733580072</cx:pt>
          <cx:pt idx="282">129.5607489852876</cx:pt>
          <cx:pt idx="283">129.50431058313251</cx:pt>
          <cx:pt idx="284">129.36746050900916</cx:pt>
          <cx:pt idx="285">129.50242581800046</cx:pt>
          <cx:pt idx="286">129.39087974681419</cx:pt>
          <cx:pt idx="287">129.3496492176732</cx:pt>
          <cx:pt idx="288">129.35517223515902</cx:pt>
          <cx:pt idx="289">129.53232662989356</cx:pt>
          <cx:pt idx="290">129.21871028720201</cx:pt>
          <cx:pt idx="291">129.41876917004234</cx:pt>
          <cx:pt idx="292">129.3846483752782</cx:pt>
          <cx:pt idx="293">129.51687693732603</cx:pt>
          <cx:pt idx="294">129.4049494409351</cx:pt>
          <cx:pt idx="295">129.45348630791392</cx:pt>
          <cx:pt idx="296">129.38942120614396</cx:pt>
          <cx:pt idx="297">129.26276206850952</cx:pt>
          <cx:pt idx="298">129.53424797483879</cx:pt>
          <cx:pt idx="299">129.47111452610767</cx:pt>
          <cx:pt idx="300">129.37680921746477</cx:pt>
          <cx:pt idx="301">129.3594211787233</cx:pt>
          <cx:pt idx="302">129.47957026568758</cx:pt>
          <cx:pt idx="303">129.49290924668361</cx:pt>
          <cx:pt idx="304">129.42966349274607</cx:pt>
          <cx:pt idx="305">129.45938771344413</cx:pt>
          <cx:pt idx="306">129.45624365263282</cx:pt>
          <cx:pt idx="307">129.55479146135511</cx:pt>
          <cx:pt idx="308">129.40377023625365</cx:pt>
          <cx:pt idx="309">129.5390655486637</cx:pt>
          <cx:pt idx="310">129.67613303220793</cx:pt>
          <cx:pt idx="311">129.57054161371198</cx:pt>
          <cx:pt idx="312">129.58102065189073</cx:pt>
          <cx:pt idx="313">129.45019240097639</cx:pt>
          <cx:pt idx="314">129.38702602559044</cx:pt>
          <cx:pt idx="315">129.49704348442293</cx:pt>
          <cx:pt idx="316">129.51348785590559</cx:pt>
          <cx:pt idx="317">129.47863004348221</cx:pt>
          <cx:pt idx="318">129.35861754606344</cx:pt>
          <cx:pt idx="319">129.63752304669273</cx:pt>
          <cx:pt idx="320">129.43480464414651</cx:pt>
          <cx:pt idx="321">129.41007894460162</cx:pt>
          <cx:pt idx="322">129.40449319935789</cx:pt>
          <cx:pt idx="323">129.62279483745954</cx:pt>
          <cx:pt idx="324">129.40702076978545</cx:pt>
          <cx:pt idx="325">129.32195157932719</cx:pt>
          <cx:pt idx="326">129.46230575427887</cx:pt>
          <cx:pt idx="327">129.50400569623181</cx:pt>
          <cx:pt idx="328">129.50522939770116</cx:pt>
          <cx:pt idx="329">129.85137621985299</cx:pt>
          <cx:pt idx="330">129.16489157709188</cx:pt>
          <cx:pt idx="331">129.29205623641155</cx:pt>
          <cx:pt idx="332">129.3978014994955</cx:pt>
          <cx:pt idx="333">129.44592334008104</cx:pt>
          <cx:pt idx="334">129.40725790070803</cx:pt>
          <cx:pt idx="335">129.5355448690172</cx:pt>
          <cx:pt idx="336">129.46725543725972</cx:pt>
          <cx:pt idx="337">129.31056436139721</cx:pt>
          <cx:pt idx="338">129.32043641611438</cx:pt>
          <cx:pt idx="339">129.52836147024408</cx:pt>
          <cx:pt idx="340">129.51026176115442</cx:pt>
          <cx:pt idx="341">129.4227515046905</cx:pt>
          <cx:pt idx="342">129.2107829831435</cx:pt>
          <cx:pt idx="343">129.35810059255181</cx:pt>
          <cx:pt idx="344">129.41061328687388</cx:pt>
          <cx:pt idx="345">129.32734194177209</cx:pt>
          <cx:pt idx="346">129.37524420407237</cx:pt>
          <cx:pt idx="347">129.36592915259843</cx:pt>
          <cx:pt idx="348">129.38502562112177</cx:pt>
          <cx:pt idx="349">129.30339904353187</cx:pt>
          <cx:pt idx="350">129.26075355551441</cx:pt>
          <cx:pt idx="351">129.58707318691745</cx:pt>
          <cx:pt idx="352">129.6756734468415</cx:pt>
          <cx:pt idx="353">129.26540071743028</cx:pt>
          <cx:pt idx="354">129.51058927015833</cx:pt>
          <cx:pt idx="355">129.18688610765923</cx:pt>
          <cx:pt idx="356">129.30578489911767</cx:pt>
          <cx:pt idx="357">129.52199667730503</cx:pt>
          <cx:pt idx="358">129.26860654730879</cx:pt>
          <cx:pt idx="359">129.32780997626395</cx:pt>
          <cx:pt idx="360">129.48682202582668</cx:pt>
          <cx:pt idx="361">129.33755188982147</cx:pt>
          <cx:pt idx="362">129.44576991415013</cx:pt>
          <cx:pt idx="363">129.61508422101878</cx:pt>
          <cx:pt idx="364">129.14386996590113</cx:pt>
          <cx:pt idx="365">129.61008023647616</cx:pt>
          <cx:pt idx="366">129.39723614003492</cx:pt>
          <cx:pt idx="367">129.55286483310397</cx:pt>
          <cx:pt idx="368">129.35958162731464</cx:pt>
          <cx:pt idx="369">129.53814601389988</cx:pt>
          <cx:pt idx="370">129.47957026568758</cx:pt>
          <cx:pt idx="371">129.50708086848789</cx:pt>
          <cx:pt idx="372">129.40623495317897</cx:pt>
          <cx:pt idx="373">129.24147353780327</cx:pt>
          <cx:pt idx="374">129.33428137708208</cx:pt>
          <cx:pt idx="375">129.1413982241427</cx:pt>
          <cx:pt idx="376">129.58638248331056</cx:pt>
          <cx:pt idx="377">129.46188295371735</cx:pt>
          <cx:pt idx="378">129.73298038494335</cx:pt>
          <cx:pt idx="379">129.47307175659179</cx:pt>
          <cx:pt idx="380">129.16500500683694</cx:pt>
          <cx:pt idx="381">129.22658488335432</cx:pt>
          <cx:pt idx="382">129.50439558179599</cx:pt>
          <cx:pt idx="383">129.38702602559044</cx:pt>
          <cx:pt idx="384">129.39335669138538</cx:pt>
          <cx:pt idx="385">129.48823990427383</cx:pt>
          <cx:pt idx="386">129.63909829814045</cx:pt>
          <cx:pt idx="387">129.31409254730559</cx:pt>
          <cx:pt idx="388">129.3846483752782</cx:pt>
          <cx:pt idx="389">129.61838011399257</cx:pt>
          <cx:pt idx="390">129.31260274514992</cx:pt>
          <cx:pt idx="391">129.24951076107115</cx:pt>
          <cx:pt idx="392">129.32006502307837</cx:pt>
          <cx:pt idx="393">129.5803345381274</cx:pt>
          <cx:pt idx="394">129.42500700561132</cx:pt>
          <cx:pt idx="395">129.44078256316945</cx:pt>
          <cx:pt idx="396">129.62869247647669</cx:pt>
          <cx:pt idx="397">129.57419816165617</cx:pt>
          <cx:pt idx="398">129.46188295371735</cx:pt>
          <cx:pt idx="399">129.41169814384614</cx:pt>
          <cx:pt idx="400">129.39528718245165</cx:pt>
          <cx:pt idx="401">129.49192198395116</cx:pt>
          <cx:pt idx="402">129.25096878982649</cx:pt>
          <cx:pt idx="403">129.30778495556575</cx:pt>
          <cx:pt idx="404">129.62377940865247</cx:pt>
          <cx:pt idx="405">129.38070434357346</cx:pt>
          <cx:pt idx="406">129.50737235298669</cx:pt>
          <cx:pt idx="407">129.33964818130644</cx:pt>
          <cx:pt idx="408">129.62206552137707</cx:pt>
          <cx:pt idx="409">129.57215172459087</cx:pt>
          <cx:pt idx="410">129.46966044840687</cx:pt>
          <cx:pt idx="411">129.53232662989356</cx:pt>
          <cx:pt idx="412">129.300397475007</cx:pt>
          <cx:pt idx="413">129.37771492984561</cx:pt>
          <cx:pt idx="414">129.42760217700817</cx:pt>
          <cx:pt idx="415">129.3580834840424</cx:pt>
          <cx:pt idx="416">129.30933077215209</cx:pt>
          <cx:pt idx="417">129.50780888578322</cx:pt>
          <cx:pt idx="418">129.39580077402195</cx:pt>
          <cx:pt idx="419">129.54403675980723</cx:pt>
          <cx:pt idx="420">129.4026682194077</cx:pt>
          <cx:pt idx="421">129.53716458570833</cx:pt>
          <cx:pt idx="422">129.36303146239524</cx:pt>
          <cx:pt idx="423">129.51946731440245</cx:pt>
          <cx:pt idx="424">129.48482985895498</cx:pt>
          <cx:pt idx="425">129.39777145182526</cx:pt>
          <cx:pt idx="426">129.61603191292883</cx:pt>
          <cx:pt idx="427">129.57845071061104</cx:pt>
          <cx:pt idx="428">129.25249945051323</cx:pt>
          <cx:pt idx="429">129.22797602741497</cx:pt>
          <cx:pt idx="430">129.27346304985585</cx:pt>
          <cx:pt idx="431">129.4732644287746</cx:pt>
          <cx:pt idx="432">129.39049558103596</cx:pt>
          <cx:pt idx="433">129.41778512542547</cx:pt>
          <cx:pt idx="434">129.15753790844897</cx:pt>
          <cx:pt idx="435">129.18507287112683</cx:pt>
          <cx:pt idx="436">129.4723324845699</cx:pt>
          <cx:pt idx="437">129.26566953040597</cx:pt>
          <cx:pt idx="438">129.50371374335683</cx:pt>
          <cx:pt idx="439">129.54276395303566</cx:pt>
          <cx:pt idx="440">129.51015320723945</cx:pt>
          <cx:pt idx="441">129.38843419844613</cx:pt>
          <cx:pt idx="442">129.55156254425629</cx:pt>
          <cx:pt idx="443">129.43994331166459</cx:pt>
          <cx:pt idx="444">129.45511659919541</cx:pt>
          <cx:pt idx="445">129.52952539498818</cx:pt>
          <cx:pt idx="446">129.58425864250492</cx:pt>
          <cx:pt idx="447">129.60373638889766</cx:pt>
          <cx:pt idx="448">129.20949304474686</cx:pt>
          <cx:pt idx="449">129.6257623794915</cx:pt>
          <cx:pt idx="450">129.41735989046637</cx:pt>
          <cx:pt idx="451">129.37022958034592</cx:pt>
          <cx:pt idx="452">129.16859443589524</cx:pt>
          <cx:pt idx="453">129.3496492176732</cx:pt>
          <cx:pt idx="454">129.57651514599758</cx:pt>
          <cx:pt idx="455">129.31911549231103</cx:pt>
          <cx:pt idx="456">129.45309444392197</cx:pt>
          <cx:pt idx="457">129.3648250128945</cx:pt>
          <cx:pt idx="458">129.4864838397755</cx:pt>
          <cx:pt idx="459">129.31286592454663</cx:pt>
          <cx:pt idx="460">129.42578671713156</cx:pt>
          <cx:pt idx="461">129.62722651184666</cx:pt>
          <cx:pt idx="462">129.58294138467275</cx:pt>
          <cx:pt idx="463">129.35129032940321</cx:pt>
          <cx:pt idx="464">129.35029475147226</cx:pt>
          <cx:pt idx="465">129.53814601389988</cx:pt>
          <cx:pt idx="466">129.49509580071154</cx:pt>
          <cx:pt idx="467">129.51245915296576</cx:pt>
          <cx:pt idx="468">129.31184049364884</cx:pt>
          <cx:pt idx="469">129.20939816187166</cx:pt>
          <cx:pt idx="470">129.51534476958162</cx:pt>
          <cx:pt idx="471">129.66688937919727</cx:pt>
          <cx:pt idx="472">129.29451905864642</cx:pt>
          <cx:pt idx="473">129.58803167151106</cx:pt>
          <cx:pt idx="474">129.09643913691892</cx:pt>
          <cx:pt idx="475">129.07394882053407</cx:pt>
          <cx:pt idx="476">129.62083952397154</cx:pt>
          <cx:pt idx="477">129.45613459821547</cx:pt>
          <cx:pt idx="478">129.52600172417286</cx:pt>
          <cx:pt idx="479">129.31957985198346</cx:pt>
          <cx:pt idx="480">129.19457117637657</cx:pt>
          <cx:pt idx="481">129.45309444392197</cx:pt>
          <cx:pt idx="482">129.402187933569</cx:pt>
          <cx:pt idx="483">129.35768166471757</cx:pt>
          <cx:pt idx="484">129.16489157709188</cx:pt>
          <cx:pt idx="485">129.63455250200749</cx:pt>
          <cx:pt idx="486">129.39304002564811</cx:pt>
          <cx:pt idx="487">129.3517388691252</cx:pt>
          <cx:pt idx="488">129.32678927073459</cx:pt>
          <cx:pt idx="489">129.300397475007</cx:pt>
          <cx:pt idx="490">129.21917911822183</cx:pt>
          <cx:pt idx="491">129.3008655922188</cx:pt>
          <cx:pt idx="492">129.41398061705672</cx:pt>
          <cx:pt idx="493">129.424770364457</cx:pt>
          <cx:pt idx="494">129.29069250780955</cx:pt>
          <cx:pt idx="495">129.35362410876945</cx:pt>
          <cx:pt idx="496">129.54591685520077</cx:pt>
          <cx:pt idx="497">129.44576991415013</cx:pt>
          <cx:pt idx="498">129.48241861850775</cx:pt>
          <cx:pt idx="499">129.53484746646495</cx:pt>
          <cx:pt idx="500">129.36152364298988</cx:pt>
          <cx:pt idx="501">129.45073676928666</cx:pt>
          <cx:pt idx="502">129.63994014869232</cx:pt>
          <cx:pt idx="503">129.41635919700218</cx:pt>
          <cx:pt idx="504">129.36307353871166</cx:pt>
          <cx:pt idx="505">129.55920248039018</cx:pt>
          <cx:pt idx="506">129.39381851366898</cx:pt>
          <cx:pt idx="507">129.45009581929915</cx:pt>
          <cx:pt idx="508">129.51245915296576</cx:pt>
          <cx:pt idx="509">129.48823990427383</cx:pt>
          <cx:pt idx="510">129.57290990686158</cx:pt>
          <cx:pt idx="511">129.39679882866375</cx:pt>
          <cx:pt idx="512">129.4535038678334</cx:pt>
          <cx:pt idx="513">129.43540360197909</cx:pt>
          <cx:pt idx="514">129.39969633984379</cx:pt>
          <cx:pt idx="515">129.2343447689295</cx:pt>
          <cx:pt idx="516">129.6257623794915</cx:pt>
          <cx:pt idx="517">129.24217737284135</cx:pt>
          <cx:pt idx="518">129.35711985571663</cx:pt>
          <cx:pt idx="519">129.46966044840687</cx:pt>
          <cx:pt idx="520">129.35711985571663</cx:pt>
          <cx:pt idx="521">129.30839227556135</cx:pt>
          <cx:pt idx="522">129.52934849747351</cx:pt>
          <cx:pt idx="523">129.26385723134047</cx:pt>
          <cx:pt idx="524">129.31505876017007</cx:pt>
          <cx:pt idx="525">129.35324308600605</cx:pt>
          <cx:pt idx="526">129.4754304724579</cx:pt>
          <cx:pt idx="527">129.33612151158724</cx:pt>
          <cx:pt idx="528">129.62377940865247</cx:pt>
          <cx:pt idx="529">129.18945385807388</cx:pt>
          <cx:pt idx="530">129.39954517876703</cx:pt>
          <cx:pt idx="531">129.27644571792479</cx:pt>
          <cx:pt idx="532">129.39723614003492</cx:pt>
          <cx:pt idx="533">129.56846511358103</cx:pt>
          <cx:pt idx="534">129.5178086097458</cx:pt>
          <cx:pt idx="535">129.56652295783601</cx:pt>
          <cx:pt idx="536">129.55632785146938</cx:pt>
          <cx:pt idx="537">129.39625935297269</cx:pt>
          <cx:pt idx="538">129.4271395325882</cx:pt>
          <cx:pt idx="539">129.47233063638524</cx:pt>
          <cx:pt idx="540">129.4525209713378</cx:pt>
          <cx:pt idx="541">129.27398121570738</cx:pt>
          <cx:pt idx="542">129.39087974681419</cx:pt>
          <cx:pt idx="543">129.32704687581051</cx:pt>
          <cx:pt idx="544">129.35324308600605</cx:pt>
          <cx:pt idx="545">129.32161487769207</cx:pt>
          <cx:pt idx="546">129.28667572882941</cx:pt>
          <cx:pt idx="547">129.24683435588798</cx:pt>
          <cx:pt idx="548">129.56947219888946</cx:pt>
          <cx:pt idx="549">129.34249637234009</cx:pt>
          <cx:pt idx="550">129.57190469118703</cx:pt>
          <cx:pt idx="551">129.46774891814042</cx:pt>
          <cx:pt idx="552">129.56031999221608</cx:pt>
          <cx:pt idx="553">129.6640559990995</cx:pt>
          <cx:pt idx="554">129.45531992228391</cx:pt>
          <cx:pt idx="555">129.29564776177602</cx:pt>
          <cx:pt idx="556">129.44616225906967</cx:pt>
          <cx:pt idx="557">129.44507533639583</cx:pt>
          <cx:pt idx="558">129.43967064636101</cx:pt>
          <cx:pt idx="559">129.39851200960001</cx:pt>
          <cx:pt idx="560">129.45790395030946</cx:pt>
          <cx:pt idx="561">129.24711523256784</cx:pt>
          <cx:pt idx="562">129.50199943285813</cx:pt>
          <cx:pt idx="563">129.30724470238661</cx:pt>
          <cx:pt idx="564">129.41836519946418</cx:pt>
          <cx:pt idx="565">129.51526162467587</cx:pt>
          <cx:pt idx="566">129.36359741100188</cx:pt>
          <cx:pt idx="567">128.46545292793178</cx:pt>
          <cx:pt idx="568">129.26957027256358</cx:pt>
          <cx:pt idx="569">129.31659201502518</cx:pt>
          <cx:pt idx="570">129.49889459248047</cx:pt>
          <cx:pt idx="571">129.2754496511493</cx:pt>
          <cx:pt idx="572">129.51151451394395</cx:pt>
          <cx:pt idx="573">129.14802201276393</cx:pt>
          <cx:pt idx="574">129.47233063638524</cx:pt>
          <cx:pt idx="575">129.37946669825911</cx:pt>
          <cx:pt idx="576">129.3224566303854</cx:pt>
          <cx:pt idx="577">129.54990557346426</cx:pt>
          <cx:pt idx="578">129.32435471940579</cx:pt>
          <cx:pt idx="579">129.54906692142089</cx:pt>
          <cx:pt idx="580">129.424770364457</cx:pt>
          <cx:pt idx="581">129.50546914780301</cx:pt>
          <cx:pt idx="582">129.17291941652167</cx:pt>
          <cx:pt idx="583">129.50615282618099</cx:pt>
          <cx:pt idx="584">129.32925523180924</cx:pt>
          <cx:pt idx="585">129.36250157723731</cx:pt>
          <cx:pt idx="586">129.43492665426575</cx:pt>
          <cx:pt idx="587">129.50295614152114</cx:pt>
          <cx:pt idx="588">129.40948358526387</cx:pt>
          <cx:pt idx="589">129.31556522162421</cx:pt>
          <cx:pt idx="590">129.4525209713378</cx:pt>
          <cx:pt idx="591">129.459758767496</cx:pt>
          <cx:pt idx="592">129.51759382211139</cx:pt>
          <cx:pt idx="593">129.61105196400112</cx:pt>
          <cx:pt idx="594">129.29953894800579</cx:pt>
          <cx:pt idx="595">129.2891432640084</cx:pt>
          <cx:pt idx="596">129.3405929597761</cx:pt>
          <cx:pt idx="597">129.28146573988121</cx:pt>
          <cx:pt idx="598">129.26467709460309</cx:pt>
          <cx:pt idx="599">129.46230575427887</cx:pt>
          <cx:pt idx="600">129.40565621977314</cx:pt>
          <cx:pt idx="601">129.23972990090448</cx:pt>
          <cx:pt idx="602">129.56678847036088</cx:pt>
          <cx:pt idx="603">129.59882436566741</cx:pt>
          <cx:pt idx="604">129.69570934851441</cx:pt>
          <cx:pt idx="605">129.56457985387405</cx:pt>
          <cx:pt idx="606">129.49758214208958</cx:pt>
          <cx:pt idx="607">129.33010619186706</cx:pt>
          <cx:pt idx="608">129.2856182015243</cx:pt>
          <cx:pt idx="609">129.42685575199982</cx:pt>
          <cx:pt idx="610">129.61890264960257</cx:pt>
          <cx:pt idx="611">129.22753869307613</cx:pt>
          <cx:pt idx="612">129.63444911345888</cx:pt>
          <cx:pt idx="613">129.47704574441889</cx:pt>
          <cx:pt idx="614">129.19770397350189</cx:pt>
          <cx:pt idx="615">129.34635861753725</cx:pt>
          <cx:pt idx="616">129.61838011399257</cx:pt>
          <cx:pt idx="617">129.4766262189047</cx:pt>
          <cx:pt idx="618">129.27711978264381</cx:pt>
          <cx:pt idx="619">129.43443537807698</cx:pt>
          <cx:pt idx="620">129.2422509490973</cx:pt>
          <cx:pt idx="621">129.53927291661253</cx:pt>
          <cx:pt idx="622">129.34786936140671</cx:pt>
          <cx:pt idx="623">129.23365616910999</cx:pt>
          <cx:pt idx="624">129.63994014869232</cx:pt>
          <cx:pt idx="625">129.45056902272248</cx:pt>
          <cx:pt idx="626">129.56129711569426</cx:pt>
          <cx:pt idx="627">129.5593054580614</cx:pt>
          <cx:pt idx="628">129.42915278819001</cx:pt>
          <cx:pt idx="629">129.56268244073013</cx:pt>
          <cx:pt idx="630">129.51277695685854</cx:pt>
          <cx:pt idx="631">129.43932265078277</cx:pt>
          <cx:pt idx="632">129.34249637234009</cx:pt>
          <cx:pt idx="633">129.5666494803836</cx:pt>
          <cx:pt idx="634">129.37865115062129</cx:pt>
          <cx:pt idx="635">129.38231275892147</cx:pt>
          <cx:pt idx="636">129.37602324524207</cx:pt>
          <cx:pt idx="637">129.60690511411769</cx:pt>
          <cx:pt idx="638">129.35969953611428</cx:pt>
          <cx:pt idx="639">129.4535038678334</cx:pt>
          <cx:pt idx="640">129.27248917087647</cx:pt>
          <cx:pt idx="641">129.27648226646554</cx:pt>
          <cx:pt idx="642">129.42317672462673</cx:pt>
          <cx:pt idx="643">129.32195157932719</cx:pt>
          <cx:pt idx="644">129.38737645196107</cx:pt>
          <cx:pt idx="645">129.35370133050014</cx:pt>
          <cx:pt idx="646">129.11988895005481</cx:pt>
          <cx:pt idx="647">129.55728144922588</cx:pt>
          <cx:pt idx="648">129.60080766021096</cx:pt>
          <cx:pt idx="649">129.44767571206185</cx:pt>
          <cx:pt idx="650">129.28083703178396</cx:pt>
          <cx:pt idx="651">129.31896980148522</cx:pt>
          <cx:pt idx="652">129.58638248331056</cx:pt>
          <cx:pt idx="653">129.2201690735524</cx:pt>
          <cx:pt idx="654">129.53080754944176</cx:pt>
          <cx:pt idx="655">129.43152928301004</cx:pt>
          <cx:pt idx="656">129.41639663646032</cx:pt>
          <cx:pt idx="657">129.35362410876945</cx:pt>
          <cx:pt idx="658">129.28083703178396</cx:pt>
          <cx:pt idx="659">129.28283741558133</cx:pt>
          <cx:pt idx="660">129.5355448690172</cx:pt>
          <cx:pt idx="661">129.3380809367618</cx:pt>
          <cx:pt idx="662">129.60340723287652</cx:pt>
          <cx:pt idx="663">129.24118432127986</cx:pt>
          <cx:pt idx="664">129.46604021068774</cx:pt>
          <cx:pt idx="665">129.36459937532149</cx:pt>
          <cx:pt idx="666">129.50705869531774</cx:pt>
          <cx:pt idx="667">129.3317526011059</cx:pt>
          <cx:pt idx="668">129.44904358338343</cx:pt>
          <cx:pt idx="669">129.37563488100179</cx:pt>
          <cx:pt idx="670">129.53913205422811</cx:pt>
          <cx:pt idx="671">129.3380809367618</cx:pt>
          <cx:pt idx="672">129.44570198153522</cx:pt>
          <cx:pt idx="673">129.52744279480902</cx:pt>
          <cx:pt idx="674">129.41102606037623</cx:pt>
          <cx:pt idx="675">129.23874192368862</cx:pt>
          <cx:pt idx="676">129.43002537557331</cx:pt>
          <cx:pt idx="677">129.42514473798937</cx:pt>
          <cx:pt idx="678">129.37865115062129</cx:pt>
          <cx:pt idx="679">129.52445948640423</cx:pt>
          <cx:pt idx="680">129.28998427080876</cx:pt>
          <cx:pt idx="681">129.50299725537599</cx:pt>
          <cx:pt idx="682">129.46476490548091</cx:pt>
          <cx:pt idx="683">129.54500336541301</cx:pt>
          <cx:pt idx="684">129.57685220934613</cx:pt>
          <cx:pt idx="685">129.30048304990103</cx:pt>
          <cx:pt idx="686">129.6043466875276</cx:pt>
          <cx:pt idx="687">129.70062979490422</cx:pt>
          <cx:pt idx="688">129.35420535161316</cx:pt>
          <cx:pt idx="689">129.27946163703692</cx:pt>
          <cx:pt idx="690">129.30871744285099</cx:pt>
          <cx:pt idx="691">129.36902513989864</cx:pt>
          <cx:pt idx="692">129.29362164117757</cx:pt>
          <cx:pt idx="693">129.51812039770999</cx:pt>
          <cx:pt idx="694">129.31122162403233</cx:pt>
          <cx:pt idx="695">129.40893444741818</cx:pt>
          <cx:pt idx="696">129.36622737991658</cx:pt>
          <cx:pt idx="697">129.54844993658196</cx:pt>
          <cx:pt idx="698">129.589534947381</cx:pt>
          <cx:pt idx="699">129.38894365239702</cx:pt>
          <cx:pt idx="700">129.577515714067</cx:pt>
          <cx:pt idx="701">129.62719743243153</cx:pt>
          <cx:pt idx="702">129.45938771344413</cx:pt>
          <cx:pt idx="703">129.15147386247239</cx:pt>
          <cx:pt idx="704">129.53296862043612</cx:pt>
          <cx:pt idx="705">129.44108618991751</cx:pt>
          <cx:pt idx="706">129.48146455328603</cx:pt>
          <cx:pt idx="707">129.32435471940579</cx:pt>
          <cx:pt idx="708">129.41706037643652</cx:pt>
          <cx:pt idx="709">129.31217397914938</cx:pt>
          <cx:pt idx="710">129.55349473053579</cx:pt>
          <cx:pt idx="711">129.22182962933778</cx:pt>
          <cx:pt idx="712">129.40802244896963</cx:pt>
          <cx:pt idx="713">129.54990557346426</cx:pt>
          <cx:pt idx="714">129.50780888578322</cx:pt>
          <cx:pt idx="715">129.35575300970336</cx:pt>
          <cx:pt idx="716">129.2177753977416</cx:pt>
          <cx:pt idx="717">129.35420535161316</cx:pt>
          <cx:pt idx="718">129.51661503334674</cx:pt>
          <cx:pt idx="719">129.42038966369518</cx:pt>
          <cx:pt idx="720">129.38990939119822</cx:pt>
          <cx:pt idx="721">129.424770364457</cx:pt>
          <cx:pt idx="722">129.46187047761751</cx:pt>
          <cx:pt idx="723">129.44201370350331</cx:pt>
          <cx:pt idx="724">129.59342234284352</cx:pt>
          <cx:pt idx="725">129.47649500143677</cx:pt>
          <cx:pt idx="726">129.5960575898599</cx:pt>
          <cx:pt idx="727">129.4148606867131</cx:pt>
          <cx:pt idx="728">129.29901485560094</cx:pt>
          <cx:pt idx="729">129.3738594890275</cx:pt>
          <cx:pt idx="730">129.25034504581444</cx:pt>
          <cx:pt idx="731">129.24342816436317</cx:pt>
          <cx:pt idx="732">129.4287229631218</cx:pt>
          <cx:pt idx="733">129.69344261425215</cx:pt>
          <cx:pt idx="734">129.50682911043052</cx:pt>
          <cx:pt idx="735">129.49412887924404</cx:pt>
          <cx:pt idx="736">129.39580077402195</cx:pt>
          <cx:pt idx="737">129.63600778072077</cx:pt>
          <cx:pt idx="738">129.53473523516067</cx:pt>
          <cx:pt idx="739">129.33936331303232</cx:pt>
          <cx:pt idx="740">129.61399480659691</cx:pt>
          <cx:pt idx="741">129.46768838826782</cx:pt>
          <cx:pt idx="742">129.34571121735925</cx:pt>
          <cx:pt idx="743">129.31983885676377</cx:pt>
          <cx:pt idx="744">129.33712411888123</cx:pt>
          <cx:pt idx="745">129.45748159964884</cx:pt>
          <cx:pt idx="746">129.45109074628053</cx:pt>
          <cx:pt idx="747">129.35736076336883</cx:pt>
          <cx:pt idx="748">129.41735018400266</cx:pt>
          <cx:pt idx="749">129.49068755006755</cx:pt>
          <cx:pt idx="750">129.52102068814523</cx:pt>
          <cx:pt idx="751">129.45651120530187</cx:pt>
          <cx:pt idx="752">129.62282530248584</cx:pt>
          <cx:pt idx="753">129.29261550964077</cx:pt>
          <cx:pt idx="754">129.49030733133364</cx:pt>
          <cx:pt idx="755">129.51179028447248</cx:pt>
          <cx:pt idx="756">129.46883614145636</cx:pt>
          <cx:pt idx="757">129.3459623164689</cx:pt>
          <cx:pt idx="758">129.41805921646124</cx:pt>
          <cx:pt idx="759">129.38745180739454</cx:pt>
          <cx:pt idx="760">129.45998472649538</cx:pt>
          <cx:pt idx="761">129.20645306060325</cx:pt>
          <cx:pt idx="762">129.4864838397755</cx:pt>
          <cx:pt idx="763">129.28344205926322</cx:pt>
          <cx:pt idx="764">129.42514473798937</cx:pt>
          <cx:pt idx="765">129.45440080734988</cx:pt>
          <cx:pt idx="766">129.21478325008408</cx:pt>
          <cx:pt idx="767">129.36179321130666</cx:pt>
          <cx:pt idx="768">129.41987107062187</cx:pt>
          <cx:pt idx="769">129.16830137720831</cx:pt>
          <cx:pt idx="770">129.40507378617377</cx:pt>
          <cx:pt idx="771">129.27398121570738</cx:pt>
          <cx:pt idx="772">129.39049558103596</cx:pt>
          <cx:pt idx="773">129.43443537807698</cx:pt>
          <cx:pt idx="774">129.42464788402785</cx:pt>
          <cx:pt idx="775">129.30334307400153</cx:pt>
          <cx:pt idx="776">129.36611271273776</cx:pt>
          <cx:pt idx="777">129.22026765220201</cx:pt>
          <cx:pt idx="778">129.32261526787258</cx:pt>
          <cx:pt idx="779">129.50391746369715</cx:pt>
          <cx:pt idx="780">129.53390573703933</cx:pt>
          <cx:pt idx="781">129.32427887029766</cx:pt>
          <cx:pt idx="782">129.32043641611438</cx:pt>
          <cx:pt idx="783">129.49962264879798</cx:pt>
          <cx:pt idx="784">129.35480740033719</cx:pt>
          <cx:pt idx="785">129.41398061705672</cx:pt>
          <cx:pt idx="786">129.3162016493398</cx:pt>
          <cx:pt idx="787">129.3608670595043</cx:pt>
          <cx:pt idx="788">129.40123521580045</cx:pt>
          <cx:pt idx="789">129.57878084382685</cx:pt>
          <cx:pt idx="790">129.40314526794569</cx:pt>
          <cx:pt idx="791">129.46966044840687</cx:pt>
          <cx:pt idx="792">129.44482393821283</cx:pt>
          <cx:pt idx="793">129.46502643633033</cx:pt>
          <cx:pt idx="794">129.27364949723543</cx:pt>
          <cx:pt idx="795">129.45974213246438</cx:pt>
          <cx:pt idx="796">129.40442062585046</cx:pt>
          <cx:pt idx="797">129.28250802949043</cx:pt>
          <cx:pt idx="798">129.54183243279704</cx:pt>
          <cx:pt idx="799">129.55150528023677</cx:pt>
          <cx:pt idx="800">129.46535358029513</cx:pt>
          <cx:pt idx="801">129.38647403307891</cx:pt>
          <cx:pt idx="802">129.5577538588883</cx:pt>
          <cx:pt idx="803">129.52474216187744</cx:pt>
          <cx:pt idx="804">129.44910550699785</cx:pt>
          <cx:pt idx="805">129.72028554958999</cx:pt>
          <cx:pt idx="806">129.42659092045392</cx:pt>
          <cx:pt idx="807">129.56899151388217</cx:pt>
          <cx:pt idx="808">129.26457993270876</cx:pt>
          <cx:pt idx="809">129.37130871392048</cx:pt>
          <cx:pt idx="810">129.48374321152542</cx:pt>
          <cx:pt idx="811">129.26669295860015</cx:pt>
          <cx:pt idx="812">129.49567696699987</cx:pt>
          <cx:pt idx="813">129.46696757267594</cx:pt>
          <cx:pt idx="814">129.19679904241687</cx:pt>
          <cx:pt idx="815">129.63093524591966</cx:pt>
          <cx:pt idx="816">129.45401125621333</cx:pt>
          <cx:pt idx="817">129.48463350529383</cx:pt>
          <cx:pt idx="818">129.60243222518756</cx:pt>
          <cx:pt idx="819">129.79401307719374</cx:pt>
          <cx:pt idx="820">129.32985645408172</cx:pt>
          <cx:pt idx="821">129.26828499575996</cx:pt>
          <cx:pt idx="822">129.55070311989832</cx:pt>
          <cx:pt idx="823">129.48187621121437</cx:pt>
          <cx:pt idx="824">129.35370133050014</cx:pt>
          <cx:pt idx="825">129.38162898798396</cx:pt>
          <cx:pt idx="826">129.38403581110597</cx:pt>
          <cx:pt idx="827">129.3846483752782</cx:pt>
          <cx:pt idx="828">129.51683444147272</cx:pt>
          <cx:pt idx="829">129.48471343281452</cx:pt>
          <cx:pt idx="830">129.37091340237882</cx:pt>
          <cx:pt idx="831">129.4350315644042</cx:pt>
          <cx:pt idx="832">129.45748159964884</cx:pt>
          <cx:pt idx="833">129.60215292496423</cx:pt>
          <cx:pt idx="834">129.44924922514039</cx:pt>
          <cx:pt idx="835">129.19522292198545</cx:pt>
          <cx:pt idx="836">129.57382184462205</cx:pt>
          <cx:pt idx="837">129.44040037156401</cx:pt>
          <cx:pt idx="838">129.40639905051063</cx:pt>
          <cx:pt idx="839">129.34117748938834</cx:pt>
          <cx:pt idx="840">129.25453028220775</cx:pt>
          <cx:pt idx="841">129.41173003769228</cx:pt>
          <cx:pt idx="842">129.3617663932109</cx:pt>
          <cx:pt idx="843">129.32306157945129</cx:pt>
          <cx:pt idx="844">129.40174740057068</cx:pt>
          <cx:pt idx="845">129.38514397256688</cx:pt>
          <cx:pt idx="846">129.51381166262675</cx:pt>
          <cx:pt idx="847">129.48035385677321</cx:pt>
          <cx:pt idx="848">129.53786290137921</cx:pt>
          <cx:pt idx="849">129.3268928678014</cx:pt>
          <cx:pt idx="850">129.25802598857257</cx:pt>
          <cx:pt idx="851">129.47007675868991</cx:pt>
          <cx:pt idx="852">129.41305986647959</cx:pt>
          <cx:pt idx="853">129.33556332284317</cx:pt>
          <cx:pt idx="854">129.31519566681138</cx:pt>
          <cx:pt idx="855">129.21598150467005</cx:pt>
          <cx:pt idx="856">129.45028620991528</cx:pt>
          <cx:pt idx="857">129.23042785318819</cx:pt>
          <cx:pt idx="858">129.18271984397086</cx:pt>
          <cx:pt idx="859">129.48581531951714</cx:pt>
          <cx:pt idx="860">129.27032394495677</cx:pt>
          <cx:pt idx="861">129.46942202824414</cx:pt>
          <cx:pt idx="862">129.40876434371151</cx:pt>
          <cx:pt idx="863">129.3387672151986</cx:pt>
          <cx:pt idx="864">129.4283009938932</cx:pt>
          <cx:pt idx="865">129.41396952370934</cx:pt>
          <cx:pt idx="866">129.57407349231195</cx:pt>
          <cx:pt idx="867">129.41022732183907</cx:pt>
          <cx:pt idx="868">129.5013489968926</cx:pt>
          <cx:pt idx="869">129.65545447698415</cx:pt>
          <cx:pt idx="870">129.22583978766548</cx:pt>
          <cx:pt idx="871">129.20767822594499</cx:pt>
          <cx:pt idx="872">129.30471640307445</cx:pt>
          <cx:pt idx="873">129.23376538273004</cx:pt>
          <cx:pt idx="874">129.59198558777209</cx:pt>
          <cx:pt idx="875">129.35847189297053</cx:pt>
          <cx:pt idx="876">129.25079850981544</cx:pt>
          <cx:pt idx="877">129.47239024032552</cx:pt>
          <cx:pt idx="878">129.5286723129185</cx:pt>
          <cx:pt idx="879">129.60008147085114</cx:pt>
          <cx:pt idx="880">129.20413091247465</cx:pt>
          <cx:pt idx="881">129.43788074830059</cx:pt>
          <cx:pt idx="882">129.35644429499285</cx:pt>
          <cx:pt idx="883">129.42996529291563</cx:pt>
          <cx:pt idx="884">129.49412887924404</cx:pt>
          <cx:pt idx="885">129.4293515241028</cx:pt>
          <cx:pt idx="886">129.55558805869885</cx:pt>
          <cx:pt idx="887">129.44710637822362</cx:pt>
          <cx:pt idx="888">129.25604054824433</cx:pt>
          <cx:pt idx="889">129.55373301950308</cx:pt>
          <cx:pt idx="890">129.16596799881879</cx:pt>
          <cx:pt idx="891">129.48060334837416</cx:pt>
          <cx:pt idx="892">129.51492211584099</cx:pt>
          <cx:pt idx="893">129.45625843966678</cx:pt>
          <cx:pt idx="894">129.33025418443603</cx:pt>
          <cx:pt idx="895">129.34105494183075</cx:pt>
          <cx:pt idx="896">129.54692085638189</cx:pt>
          <cx:pt idx="897">129.63077554372958</cx:pt>
          <cx:pt idx="898">129.3414646664863</cx:pt>
          <cx:pt idx="899">129.42721070874396</cx:pt>
          <cx:pt idx="900">129.60749924278463</cx:pt>
          <cx:pt idx="901">129.29157930286385</cx:pt>
          <cx:pt idx="902">129.48021155397407</cx:pt>
          <cx:pt idx="903">129.43986613356861</cx:pt>
          <cx:pt idx="904">129.44138611894329</cx:pt>
          <cx:pt idx="905">129.37733812825797</cx:pt>
          <cx:pt idx="906">129.52352277374382</cx:pt>
          <cx:pt idx="907">129.47414785303138</cx:pt>
          <cx:pt idx="908">129.52999419550508</cx:pt>
          <cx:pt idx="909">129.39985166116134</cx:pt>
          <cx:pt idx="910">129.51955415224529</cx:pt>
          <cx:pt idx="911">129.64814379507646</cx:pt>
          <cx:pt idx="912">129.27388498503964</cx:pt>
          <cx:pt idx="913">129.26368048823056</cx:pt>
          <cx:pt idx="914">129.38399374057099</cx:pt>
          <cx:pt idx="915">129.5332388098937</cx:pt>
          <cx:pt idx="916">129.49354308724492</cx:pt>
          <cx:pt idx="917">129.59848227245664</cx:pt>
          <cx:pt idx="918">129.46459440191245</cx:pt>
          <cx:pt idx="919">129.24019959274389</cx:pt>
          <cx:pt idx="920">129.50826620451792</cx:pt>
          <cx:pt idx="921">129.33347298727372</cx:pt>
          <cx:pt idx="922">129.24431338353034</cx:pt>
          <cx:pt idx="923">129.493469170114</cx:pt>
          <cx:pt idx="924">129.47329630975955</cx:pt>
          <cx:pt idx="925">129.4398508828026</cx:pt>
          <cx:pt idx="926">129.16518325340834</cx:pt>
          <cx:pt idx="927">129.25041352821944</cx:pt>
          <cx:pt idx="928">129.20452341677742</cx:pt>
          <cx:pt idx="929">129.3786123149107</cx:pt>
          <cx:pt idx="930">129.24762284528722</cx:pt>
          <cx:pt idx="931">129.38869632242455</cx:pt>
          <cx:pt idx="932">129.47569152300267</cx:pt>
          <cx:pt idx="933">129.47035352816124</cx:pt>
          <cx:pt idx="934">129.69448578678652</cx:pt>
          <cx:pt idx="935">129.76354957853201</cx:pt>
          <cx:pt idx="936">129.32896294443279</cx:pt>
          <cx:pt idx="937">129.53167586118755</cx:pt>
          <cx:pt idx="938">129.27500967717526</cx:pt>
          <cx:pt idx="939">129.45953558067126</cx:pt>
          <cx:pt idx="940">129.64559805800869</cx:pt>
          <cx:pt idx="941">129.49437141864871</cx:pt>
          <cx:pt idx="942">129.42891060733263</cx:pt>
          <cx:pt idx="943">129.31866176899473</cx:pt>
          <cx:pt idx="944">129.43349025622007</cx:pt>
          <cx:pt idx="945">129.24869359255132</cx:pt>
          <cx:pt idx="946">129.67439296828195</cx:pt>
          <cx:pt idx="947">129.04389771395716</cx:pt>
          <cx:pt idx="948">129.3591816614921</cx:pt>
          <cx:pt idx="949">129.65504005590347</cx:pt>
          <cx:pt idx="950">129.47412382691633</cx:pt>
          <cx:pt idx="951">129.17498695645281</cx:pt>
          <cx:pt idx="952">129.62277729698715</cx:pt>
          <cx:pt idx="953">129.11945778880914</cx:pt>
          <cx:pt idx="954">129.74485411472878</cx:pt>
          <cx:pt idx="955">129.24164799294468</cx:pt>
          <cx:pt idx="956">129.26376700909779</cx:pt>
          <cx:pt idx="957">129.0698679485125</cx:pt>
          <cx:pt idx="958">129.14118568396501</cx:pt>
          <cx:pt idx="959">129.18432294314559</cx:pt>
          <cx:pt idx="960">129.56442793239444</cx:pt>
          <cx:pt idx="961">129.09675039825132</cx:pt>
          <cx:pt idx="962">129.49417877309597</cx:pt>
          <cx:pt idx="963">129.33262389588103</cx:pt>
          <cx:pt idx="964">129.37720913707088</cx:pt>
          <cx:pt idx="965">129.24498851586316</cx:pt>
          <cx:pt idx="966">129.52890140310288</cx:pt>
          <cx:pt idx="967">129.55216797140994</cx:pt>
          <cx:pt idx="968">129.27083656959891</cx:pt>
          <cx:pt idx="969">129.10498330726881</cx:pt>
          <cx:pt idx="970">129.06880613482522</cx:pt>
          <cx:pt idx="971">129.21867557606225</cx:pt>
          <cx:pt idx="972">129.80729146575513</cx:pt>
          <cx:pt idx="973">129.21269357150391</cx:pt>
          <cx:pt idx="974">129.69763048677896</cx:pt>
          <cx:pt idx="975">129.39439313143583</cx:pt>
          <cx:pt idx="976">129.11224040352752</cx:pt>
          <cx:pt idx="977">130.22392032521267</cx:pt>
          <cx:pt idx="978">129.49475901891705</cx:pt>
          <cx:pt idx="979">129.49639302735039</cx:pt>
          <cx:pt idx="980">129.32173374085403</cx:pt>
          <cx:pt idx="981">129.13595358283547</cx:pt>
          <cx:pt idx="982">129.27644988168279</cx:pt>
          <cx:pt idx="983">129.54322994194109</cx:pt>
          <cx:pt idx="984">129.15545577833208</cx:pt>
          <cx:pt idx="985">129.02919871065382</cx:pt>
          <cx:pt idx="986">129.59251144538848</cx:pt>
          <cx:pt idx="987">129.71953640100571</cx:pt>
          <cx:pt idx="988">129.65051042488503</cx:pt>
          <cx:pt idx="989">129.26467385587426</cx:pt>
          <cx:pt idx="990">129.65675172769679</cx:pt>
          <cx:pt idx="991">129.39861139754197</cx:pt>
          <cx:pt idx="992">129.50645031770884</cx:pt>
          <cx:pt idx="993">129.50884362520691</cx:pt>
          <cx:pt idx="994">128.90765993655373</cx:pt>
          <cx:pt idx="995">128.86198266717724</cx:pt>
          <cx:pt idx="996">129.25792049390861</cx:pt>
          <cx:pt idx="997">129.59699247298721</cx:pt>
          <cx:pt idx="998">129.43807808639986</cx:pt>
          <cx:pt idx="999">129.39372744371994</cx:pt>
          <cx:pt idx="1000">129.57380337505077</cx:pt>
          <cx:pt idx="1001">129.19724479686604</cx:pt>
          <cx:pt idx="1002">128.798328930091</cx:pt>
          <cx:pt idx="1003">129.28874820200656</cx:pt>
          <cx:pt idx="1004">129.72441133666888</cx:pt>
          <cx:pt idx="1005">129.62265543680644</cx:pt>
          <cx:pt idx="1006">129.08663917438963</cx:pt>
          <cx:pt idx="1007">129.49087835206464</cx:pt>
          <cx:pt idx="1008">129.15005145983994</cx:pt>
          <cx:pt idx="1009">128.85272058155391</cx:pt>
          <cx:pt idx="1010">129.59709173184754</cx:pt>
          <cx:pt idx="1011">129.24715919180375</cx:pt>
          <cx:pt idx="1012">128.98080178700329</cx:pt>
          <cx:pt idx="1013">129.49544320721643</cx:pt>
          <cx:pt idx="1014">129.73428804861422</cx:pt>
          <cx:pt idx="1015">129.58369351119796</cx:pt>
          <cx:pt idx="1016">129.22402099841236</cx:pt>
          <cx:pt idx="1017">129.44218839153027</cx:pt>
          <cx:pt idx="1018">129.3349283633209</cx:pt>
          <cx:pt idx="1019">128.85063705634803</cx:pt>
          <cx:pt idx="1020">129.78895361602463</cx:pt>
          <cx:pt idx="1021">129.57494894600103</cx:pt>
          <cx:pt idx="1022">129.30766700661894</cx:pt>
          <cx:pt idx="1023">129.50923303648688</cx:pt>
          <cx:pt idx="1024">129.36039773929502</cx:pt>
          <cx:pt idx="1025">129.13211332195297</cx:pt>
          <cx:pt idx="1026">129.39080994058946</cx:pt>
          <cx:pt idx="1027">129.49743523564149</cx:pt>
          <cx:pt idx="1028">129.37418312972929</cx:pt>
          <cx:pt idx="1029">129.41516898722534</cx:pt>
          <cx:pt idx="1030">129.33815446674205</cx:pt>
          <cx:pt idx="1031">129.47034428711831</cx:pt>
          <cx:pt idx="1032">129.46012658606426</cx:pt>
          <cx:pt idx="1033">129.4404914136656</cx:pt>
          <cx:pt idx="1034">129.26978772293057</cx:pt>
          <cx:pt idx="1035">129.37326537538036</cx:pt>
          <cx:pt idx="1036">129.45829210524715</cx:pt>
          <cx:pt idx="1037">129.45366883855732</cx:pt>
          <cx:pt idx="1038">129.40745158046656</cx:pt>
          <cx:pt idx="1039">129.33352848327837</cx:pt>
          <cx:pt idx="1040">129.53129343513302</cx:pt>
          <cx:pt idx="1041">129.38550087558744</cx:pt>
          <cx:pt idx="1042">129.5534910361302</cx:pt>
          <cx:pt idx="1043">129.30496525693422</cx:pt>
          <cx:pt idx="1044">129.49435432540832</cx:pt>
          <cx:pt idx="1045">129.57109986744041</cx:pt>
          <cx:pt idx="1046">129.28916408106451</cx:pt>
          <cx:pt idx="1047">129.35987755510953</cx:pt>
          <cx:pt idx="1048">129.61300924914994</cx:pt>
          <cx:pt idx="1049">129.56650033153016</cx:pt>
          <cx:pt idx="1050">129.25978422221868</cx:pt>
          <cx:pt idx="1051">129.2985453449879</cx:pt>
          <cx:pt idx="1052">129.35765808265305</cx:pt>
          <cx:pt idx="1053">129.43155839969489</cx:pt>
          <cx:pt idx="1054">129.47590359736455</cx:pt>
          <cx:pt idx="1055">129.4564816312822</cx:pt>
          <cx:pt idx="1056">129.46218746265507</cx:pt>
          <cx:pt idx="1057">129.38626414595501</cx:pt>
          <cx:pt idx="1058">129.22262935543233</cx:pt>
          <cx:pt idx="1059">129.38089944401045</cx:pt>
          <cx:pt idx="1060">129.46399232410184</cx:pt>
          <cx:pt idx="1061">129.21708116918265</cx:pt>
          <cx:pt idx="1062">129.58216663045991</cx:pt>
          <cx:pt idx="1063">129.60911311910121</cx:pt>
          <cx:pt idx="1064">129.49435432540832</cx:pt>
          <cx:pt idx="1065">129.35477133296919</cx:pt>
          <cx:pt idx="1066">129.23387135688802</cx:pt>
          <cx:pt idx="1067">129.51192562895497</cx:pt>
          <cx:pt idx="1068">129.32985645408172</cx:pt>
          <cx:pt idx="1069">129.47121617703388</cx:pt>
          <cx:pt idx="1070">129.47322885143518</cx:pt>
          <cx:pt idx="1071">129.34558312428416</cx:pt>
          <cx:pt idx="1072">129.56274524183442</cx:pt>
          <cx:pt idx="1073">129.1912776891119</cx:pt>
          <cx:pt idx="1074">129.5646735925838</cx:pt>
          <cx:pt idx="1075">129.24793379773121</cx:pt>
          <cx:pt idx="1076">129.51003633847037</cx:pt>
          <cx:pt idx="1077">129.41240258028964</cx:pt>
          <cx:pt idx="1078">129.60532214465036</cx:pt>
          <cx:pt idx="1079">129.67093400756855</cx:pt>
          <cx:pt idx="1080">129.38343341541241</cx:pt>
          <cx:pt idx="1081">129.64693231381281</cx:pt>
          <cx:pt idx="1082">129.37881805159805</cx:pt>
          <cx:pt idx="1083">129.55076684954383</cx:pt>
          <cx:pt idx="1084">129.34460693128537</cx:pt>
          <cx:pt idx="1085">129.41896653285352</cx:pt>
          <cx:pt idx="1086">129.5849050319614</cx:pt>
          <cx:pt idx="1087">129.54151191832281</cx:pt>
          <cx:pt idx="1088">129.43427731898586</cx:pt>
          <cx:pt idx="1089">129.56366462857221</cx:pt>
          <cx:pt idx="1090">129.31358561843265</cx:pt>
          <cx:pt idx="1091">129.3289153089371</cx:pt>
          <cx:pt idx="1092">129.21717743573186</cx:pt>
          <cx:pt idx="1093">129.44921364220463</cx:pt>
          <cx:pt idx="1094">129.43889193005799</cx:pt>
          <cx:pt idx="1095">129.45095026464753</cx:pt>
          <cx:pt idx="1096">129.42884128068047</cx:pt>
          <cx:pt idx="1097">129.47034428711831</cx:pt>
          <cx:pt idx="1098">129.21449166874712</cx:pt>
          <cx:pt idx="1099">129.63482020417385</cx:pt>
          <cx:pt idx="1100">129.41120309502978</cx:pt>
          <cx:pt idx="1101">129.55903069685559</cx:pt>
          <cx:pt idx="1102">129.35845339732975</cx:pt>
          <cx:pt idx="1103">129.37454745586953</cx:pt>
          <cx:pt idx="1104">129.50270483861877</cx:pt>
          <cx:pt idx="1105">129.27554634347158</cx:pt>
          <cx:pt idx="1106">129.26750725460423</cx:pt>
          <cx:pt idx="1107">129.32799173235435</cx:pt>
          <cx:pt idx="1108">129.5157161496079</cx:pt>
          <cx:pt idx="1109">129.30519745849671</cx:pt>
          <cx:pt idx="1110">129.4807622835516</cx:pt>
          <cx:pt idx="1111">129.3537956611836</cx:pt>
          <cx:pt idx="1112">129.45645806448115</cx:pt>
          <cx:pt idx="1113">129.33406170636249</cx:pt>
          <cx:pt idx="1114">129.30175972910345</cx:pt>
          <cx:pt idx="1115">129.31106251215519</cx:pt>
          <cx:pt idx="1116">129.22819446272007</cx:pt>
          <cx:pt idx="1117">129.48745219565049</cx:pt>
          <cx:pt idx="1118">129.43118542840639</cx:pt>
          <cx:pt idx="1119">129.29125826237043</cx:pt>
          <cx:pt idx="1120">129.39399279458812</cx:pt>
          <cx:pt idx="1121">129.50795947776032</cx:pt>
          <cx:pt idx="1122">129.44769234840834</cx:pt>
          <cx:pt idx="1123">129.5437887572877</cx:pt>
          <cx:pt idx="1124">129.25211401050078</cx:pt>
          <cx:pt idx="1125">129.3398271486025</cx:pt>
          <cx:pt idx="1126">129.51730328093836</cx:pt>
          <cx:pt idx="1127">129.52383639760657</cx:pt>
          <cx:pt idx="1128">129.38297895875994</cx:pt>
          <cx:pt idx="1129">129.38641624480246</cx:pt>
          <cx:pt idx="1130">129.31786115911541</cx:pt>
          <cx:pt idx="1131">129.46128733432815</cx:pt>
          <cx:pt idx="1132">129.30006858942664</cx:pt>
          <cx:pt idx="1133">129.55482471071858</cx:pt>
          <cx:pt idx="1134">129.28824812791092</cx:pt>
          <cx:pt idx="1135">129.45579449580254</cx:pt>
          <cx:pt idx="1136">129.45827870467673</cx:pt>
          <cx:pt idx="1137">129.43839604514261</cx:pt>
          <cx:pt idx="1138">129.21817573477216</cx:pt>
          <cx:pt idx="1139">129.55728375817196</cx:pt>
          <cx:pt idx="1140">129.58349405259068</cx:pt>
          <cx:pt idx="1141">129.46738481442401</cx:pt>
          <cx:pt idx="1142">129.33566321426821</cx:pt>
          <cx:pt idx="1143">129.48140541490667</cx:pt>
          <cx:pt idx="1144">129.33136458659715</cx:pt>
          <cx:pt idx="1145">129.53651568501795</cx:pt>
          <cx:pt idx="1146">129.52933002252536</cx:pt>
          <cx:pt idx="1147">129.47941363939282</cx:pt>
          <cx:pt idx="1148">129.42455221056761</cx:pt>
          <cx:pt idx="1149">129.4950602284585</cx:pt>
          <cx:pt idx="1150">129.47528077247495</cx:pt>
          <cx:pt idx="1151">129.62916928121263</cx:pt>
          <cx:pt idx="1152">129.52217543091476</cx:pt>
          <cx:pt idx="1153">129.28526476556647</cx:pt>
          <cx:pt idx="1154">129.52438604612206</cx:pt>
          <cx:pt idx="1155">129.28928065652585</cx:pt>
          <cx:pt idx="1156">129.56318300175425</cx:pt>
          <cx:pt idx="1157">129.3188675865683</cx:pt>
          <cx:pt idx="1158">129.2389117544202</cx:pt>
          <cx:pt idx="1159">129.41469336293582</cx:pt>
          <cx:pt idx="1160">129.47610874091143</cx:pt>
          <cx:pt idx="1161">129.54773504384764</cx:pt>
          <cx:pt idx="1162">129.39523309574989</cx:pt>
          <cx:pt idx="1163">129.5345320177745</cx:pt>
          <cx:pt idx="1164">129.3969268787404</cx:pt>
          <cx:pt idx="1165">129.55563977965812</cx:pt>
          <cx:pt idx="1166">129.39107945716125</cx:pt>
          <cx:pt idx="1167">129.32550771370069</cx:pt>
          <cx:pt idx="1168">129.34090557241075</cx:pt>
          <cx:pt idx="1169">129.59378983972235</cx:pt>
          <cx:pt idx="1170">129.37493212414938</cx:pt>
          <cx:pt idx="1171">129.44350455309282</cx:pt>
          <cx:pt idx="1172">129.60254302182912</cx:pt>
          <cx:pt idx="1173">129.37519057260488</cx:pt>
          <cx:pt idx="1174">129.2903996838966</cx:pt>
          <cx:pt idx="1175">129.52050751765711</cx:pt>
          <cx:pt idx="1176">129.38071913792814</cx:pt>
          <cx:pt idx="1177">129.32121342477095</cx:pt>
          <cx:pt idx="1178">129.29302952779</cx:pt>
          <cx:pt idx="1179">129.45744925326989</cx:pt>
          <cx:pt idx="1180">129.42273625221404</cx:pt>
          <cx:pt idx="1181">129.34583144902876</cx:pt>
          <cx:pt idx="1182">129.51620947391783</cx:pt>
          <cx:pt idx="1183">129.45185184024899</cx:pt>
          <cx:pt idx="1184">129.59024087250197</cx:pt>
          <cx:pt idx="1185">129.43936470606758</cx:pt>
          <cx:pt idx="1186">129.52225903395262</cx:pt>
          <cx:pt idx="1187">129.62916928121263</cx:pt>
          <cx:pt idx="1188">129.5183444227433</cx:pt>
          <cx:pt idx="1189">129.49642397956049</cx:pt>
          <cx:pt idx="1190">129.45666924137308</cx:pt>
          <cx:pt idx="1191">129.38677453176263</cx:pt>
          <cx:pt idx="1192">129.42445746142954</cx:pt>
          <cx:pt idx="1193">129.26239238565881</cx:pt>
          <cx:pt idx="1194">129.36817763349219</cx:pt>
          <cx:pt idx="1195">129.39088020910691</cx:pt>
          <cx:pt idx="1196">129.60420865499452</cx:pt>
          <cx:pt idx="1197">129.20415127828886</cx:pt>
          <cx:pt idx="1198">129.43964984983489</cx:pt>
          <cx:pt idx="1199">129.45492436620847</cx:pt>
          <cx:pt idx="1200">129.37804642200715</cx:pt>
          <cx:pt idx="1201">129.21158832127523</cx:pt>
          <cx:pt idx="1202">129.42866334212965</cx:pt>
          <cx:pt idx="1203">129.43839604514261</cx:pt>
          <cx:pt idx="1204">129.63137327216864</cx:pt>
          <cx:pt idx="1205">129.42795528329444</cx:pt>
          <cx:pt idx="1206">129.49557394642787</cx:pt>
          <cx:pt idx="1207">129.49760616451405</cx:pt>
          <cx:pt idx="1208">129.4401244720716</cx:pt>
          <cx:pt idx="1209">129.3233501781599</cx:pt>
          <cx:pt idx="1210">129.41440724809658</cx:pt>
          <cx:pt idx="1211">129.44598988621988</cx:pt>
          <cx:pt idx="1212">129.34198953788487</cx:pt>
          <cx:pt idx="1213">129.49266347106433</cx:pt>
          <cx:pt idx="1214">129.56444040012039</cx:pt>
          <cx:pt idx="1215">129.23296941726551</cx:pt>
          <cx:pt idx="1216">129.36228379667804</cx:pt>
          <cx:pt idx="1217">129.41139908093427</cx:pt>
          <cx:pt idx="1218">129.30433109508803</cx:pt>
          <cx:pt idx="1219">129.52515093185744</cx:pt>
          <cx:pt idx="1220">129.35661723142479</cx:pt>
          <cx:pt idx="1221">129.40391445934611</cx:pt>
          <cx:pt idx="1222">129.38745180739454</cx:pt>
          <cx:pt idx="1223">129.28190430734958</cx:pt>
          <cx:pt idx="1224">129.22080913942267</cx:pt>
          <cx:pt idx="1225">129.08440830585869</cx:pt>
          <cx:pt idx="1226">129.51056894521938</cx:pt>
          <cx:pt idx="1227">129.47320390108854</cx:pt>
          <cx:pt idx="1228">129.36590880838807</cx:pt>
          <cx:pt idx="1229">129.57774519276091</cx:pt>
          <cx:pt idx="1230">129.58369351119796</cx:pt>
          <cx:pt idx="1231">129.45311015546955</cx:pt>
          <cx:pt idx="1232">129.23204849854488</cx:pt>
          <cx:pt idx="1233">129.50929401182864</cx:pt>
          <cx:pt idx="1234">129.34020219308161</cx:pt>
          <cx:pt idx="1235">129.63681272436764</cx:pt>
          <cx:pt idx="1236">129.33135487465995</cx:pt>
          <cx:pt idx="1237">129.36087445764394</cx:pt>
          <cx:pt idx="1238">129.59457423023099</cx:pt>
          <cx:pt idx="1239">129.55028287302</cx:pt>
          <cx:pt idx="1240">129.38169463752396</cx:pt>
          <cx:pt idx="1241">129.4209503153651</cx:pt>
          <cx:pt idx="1242">129.39497005844061</cx:pt>
          <cx:pt idx="1243">129.16797498416798</cx:pt>
          <cx:pt idx="1244">129.66920172917256</cx:pt>
          <cx:pt idx="1245">129.43010579386305</cx:pt>
          <cx:pt idx="1246">129.42867212351763</cx:pt>
          <cx:pt idx="1247">129.36645948821646</cx:pt>
          <cx:pt idx="1248">129.51026176115442</cx:pt>
          <cx:pt idx="1249">129.47744262927941</cx:pt>
          <cx:pt idx="1250">129.45708050406665</cx:pt>
          <cx:pt idx="1251">129.44590115802814</cx:pt>
          <cx:pt idx="1252">129.54154517057597</cx:pt>
          <cx:pt idx="1253">129.4249732657816</cx:pt>
          <cx:pt idx="1254">129.47647236179162</cx:pt>
          <cx:pt idx="1255">129.36515237173083</cx:pt>
          <cx:pt idx="1256">129.31197231532772</cx:pt>
          <cx:pt idx="1257">129.37917265777645</cx:pt>
          <cx:pt idx="1258">129.4046078376939</cx:pt>
          <cx:pt idx="1259">129.25390840360686</cx:pt>
          <cx:pt idx="1260">129.35004365949544</cx:pt>
          <cx:pt idx="1261">129.43974043023923</cx:pt>
          <cx:pt idx="1262">129.4438331295778</cx:pt>
          <cx:pt idx="1263">129.38782164947401</cx:pt>
          <cx:pt idx="1264">129.27630183687432</cx:pt>
          <cx:pt idx="1265">129.53814601389988</cx:pt>
          <cx:pt idx="1266">129.35032064675383</cx:pt>
          <cx:pt idx="1267">129.39748345616448</cx:pt>
          <cx:pt idx="1268">129.48404444279487</cx:pt>
          <cx:pt idx="1269">129.52376526647757</cx:pt>
          <cx:pt idx="1270">129.62156976909213</cx:pt>
          <cx:pt idx="1271">129.50441036416768</cx:pt>
          <cx:pt idx="1272">129.45756754856521</cx:pt>
          <cx:pt idx="1273">129.39600001565051</cx:pt>
          <cx:pt idx="1274">129.45818952153823</cx:pt>
          <cx:pt idx="1275">129.44029315440014</cx:pt>
          <cx:pt idx="1276">129.45331163281548</cx:pt>
          <cx:pt idx="1277">129.50698386084511</cx:pt>
          <cx:pt idx="1278">129.62000495384876</cx:pt>
          <cx:pt idx="1279">129.54871778958744</cx:pt>
          <cx:pt idx="1280">129.39187875822543</cx:pt>
          <cx:pt idx="1281">129.49881328648334</cx:pt>
          <cx:pt idx="1282">129.50899606390433</cx:pt>
          <cx:pt idx="1283">129.25695808307685</cx:pt>
          <cx:pt idx="1284">129.43540360197909</cx:pt>
          <cx:pt idx="1285">129.22997432855627</cx:pt>
          <cx:pt idx="1286">129.47793884941191</cx:pt>
          <cx:pt idx="1287">129.59202483094018</cx:pt>
          <cx:pt idx="1288">129.52867877917848</cx:pt>
          <cx:pt idx="1289">129.41937512390442</cx:pt>
          <cx:pt idx="1290">129.37305315834914</cx:pt>
          <cx:pt idx="1291">129.57131873559152</cx:pt>
          <cx:pt idx="1292">129.28250849211176</cx:pt>
          <cx:pt idx="1293">129.60340723287652</cx:pt>
          <cx:pt idx="1294">129.53328499607807</cx:pt>
          <cx:pt idx="1295">129.47049399194108</cx:pt>
          <cx:pt idx="1296">129.52215372183119</cx:pt>
          <cx:pt idx="1297">129.31957985198346</cx:pt>
          <cx:pt idx="1298">129.38832648246537</cx:pt>
          <cx:pt idx="1299">129.28043917248712</cx:pt>
          <cx:pt idx="1300">129.41580684837669</cx:pt>
          <cx:pt idx="1301">129.50340007817471</cx:pt>
          <cx:pt idx="1302">129.26816794157446</cx:pt>
          <cx:pt idx="1303">129.33002849571093</cx:pt>
          <cx:pt idx="1304">129.3068510749346</cx:pt>
          <cx:pt idx="1305">129.39497005844061</cx:pt>
          <cx:pt idx="1306">129.33592219173181</cx:pt>
          <cx:pt idx="1307">129.34411628905332</cx:pt>
          <cx:pt idx="1308">129.51754532163616</cx:pt>
          <cx:pt idx="1309">129.43057305101752</cx:pt>
          <cx:pt idx="1310">129.54466992642529</cx:pt>
          <cx:pt idx="1311">129.3868189130564</cx:pt>
          <cx:pt idx="1312">129.72850011072811</cx:pt>
          <cx:pt idx="1313">129.45094056031957</cx:pt>
          <cx:pt idx="1314">129.37772463883135</cx:pt>
          <cx:pt idx="1315">129.43599562511952</cx:pt>
          <cx:pt idx="1316">129.67466982941917</cx:pt>
          <cx:pt idx="1317">129.50142244825176</cx:pt>
          <cx:pt idx="1318">129.47262680767238</cx:pt>
          <cx:pt idx="1319">129.36401909683363</cx:pt>
          <cx:pt idx="1320">129.34050047070789</cx:pt>
          <cx:pt idx="1321">129.55694157196706</cx:pt>
          <cx:pt idx="1322">129.27451788562507</cx:pt>
          <cx:pt idx="1323">129.42015856183022</cx:pt>
          <cx:pt idx="1324">129.44267409713578</cx:pt>
          <cx:pt idx="1325">129.40523464900934</cx:pt>
          <cx:pt idx="1326">129.4023756104099</cx:pt>
          <cx:pt idx="1327">129.57826371175977</cx:pt>
          <cx:pt idx="1328">129.62343367856215</cx:pt>
          <cx:pt idx="1329">129.4914068677316</cx:pt>
          <cx:pt idx="1330">129.2489698385719</cx:pt>
          <cx:pt idx="1331">129.30113434265616</cx:pt>
          <cx:pt idx="1332">129.56932628506061</cx:pt>
          <cx:pt idx="1333">129.42268032645487</cx:pt>
          <cx:pt idx="1334">129.34779583611004</cx:pt>
          <cx:pt idx="1335">129.39298223985872</cx:pt>
          <cx:pt idx="1336">129.57106061889945</cx:pt>
          <cx:pt idx="1337">129.45431393244951</cx:pt>
          <cx:pt idx="1338">129.38921548375495</cx:pt>
          <cx:pt idx="1339">129.30652497856741</cx:pt>
          <cx:pt idx="1340">129.5590311586395</cx:pt>
          <cx:pt idx="1341">129.3518965513324</cx:pt>
          <cx:pt idx="1342">129.34632717244952</cx:pt>
          <cx:pt idx="1343">129.43024028642517</cx:pt>
          <cx:pt idx="1344">129.29302628966343</cx:pt>
          <cx:pt idx="1345">129.38146578865269</cx:pt>
          <cx:pt idx="1346">129.53867067127879</cx:pt>
          <cx:pt idx="1347">129.55571320491836</cx:pt>
          <cx:pt idx="1348">129.38358644171174</cx:pt>
          <cx:pt idx="1349">129.30652497856741</cx:pt>
          <cx:pt idx="1350">129.35578075365513</cx:pt>
          <cx:pt idx="1351">129.47008507564288</cx:pt>
          <cx:pt idx="1352">129.46472054684739</cx:pt>
          <cx:pt idx="1353">129.25936085991864</cx:pt>
          <cx:pt idx="1354">129.29250032450338</cx:pt>
          <cx:pt idx="1355">129.31671226965611</cx:pt>
          <cx:pt idx="1356">129.5419659033233</cx:pt>
          <cx:pt idx="1357">129.28967109115069</cx:pt>
          <cx:pt idx="1358">129.506411976442</cx:pt>
          <cx:pt idx="1359">129.34097216436822</cx:pt>
          <cx:pt idx="1360">129.34027710937752</cx:pt>
          <cx:pt idx="1361">129.4259364656576</cx:pt>
          <cx:pt idx="1362">129.43408367326765</cx:pt>
          <cx:pt idx="1363">129.37211921496598</cx:pt>
          <cx:pt idx="1364">129.28367151790562</cx:pt>
          <cx:pt idx="1365">129.43914102727769</cx:pt>
          <cx:pt idx="1366">129.51908855302125</cx:pt>
          <cx:pt idx="1367">129.28302801507266</cx:pt>
          <cx:pt idx="1368">129.48745635365395</cx:pt>
          <cx:pt idx="1369">129.28695838252261</cx:pt>
          <cx:pt idx="1370">129.24419816188077</cx:pt>
          <cx:pt idx="1371">129.36738144478832</cx:pt>
          <cx:pt idx="1372">129.25390840360686</cx:pt>
          <cx:pt idx="1373">129.66480357353853</cx:pt>
          <cx:pt idx="1374">129.42737848098011</cx:pt>
          <cx:pt idx="1375">129.48342858129791</cx:pt>
          <cx:pt idx="1376">129.32950728297337</cx:pt>
          <cx:pt idx="1377">129.42727125466863</cx:pt>
          <cx:pt idx="1378">129.38410469580353</cx:pt>
          <cx:pt idx="1379">129.47196885383082</cx:pt>
          <cx:pt idx="1380">129.42078207386032</cx:pt>
          <cx:pt idx="1381">129.20263910918155</cx:pt>
          <cx:pt idx="1382">129.28762962511755</cx:pt>
          <cx:pt idx="1383">129.45366467963362</cx:pt>
          <cx:pt idx="1384">129.31145427859985</cx:pt>
          <cx:pt idx="1385">129.4154148876369</cx:pt>
          <cx:pt idx="1386">129.47133630985925</cx:pt>
          <cx:pt idx="1387">129.26943008631144</cx:pt>
          <cx:pt idx="1388">129.42678180257457</cx:pt>
          <cx:pt idx="1389">129.55860400788649</cx:pt>
          <cx:pt idx="1390">129.53957958050225</cx:pt>
          <cx:pt idx="1391">129.29825669932177</cx:pt>
          <cx:pt idx="1392">129.52663635118574</cx:pt>
          <cx:pt idx="1393">129.50167190543485</cx:pt>
          <cx:pt idx="1394">129.45290729154272</cx:pt>
          <cx:pt idx="1395">129.40118852739195</cx:pt>
          <cx:pt idx="1396">129.74122655115031</cx:pt>
          <cx:pt idx="1397">129.45302004510236</cx:pt>
          <cx:pt idx="1398">129.54023447210943</cx:pt>
          <cx:pt idx="1399">129.35726967165252</cx:pt>
          <cx:pt idx="1400">129.52888985622678</cx:pt>
          <cx:pt idx="1401">129.51403338437956</cx:pt>
          <cx:pt idx="1402">129.43000550208168</cx:pt>
          <cx:pt idx="1403">129.59595417527612</cx:pt>
          <cx:pt idx="1404">129.63442003541709</cx:pt>
          <cx:pt idx="1405">129.64422686843517</cx:pt>
          <cx:pt idx="1406">129.33294762409372</cx:pt>
          <cx:pt idx="1407">129.41129923909</cx:pt>
          <cx:pt idx="1408">129.43343618305684</cx:pt>
          <cx:pt idx="1409">129.34766635751467</cx:pt>
          <cx:pt idx="1410">129.50082421131017</cx:pt>
          <cx:pt idx="1411">129.32004652277882</cx:pt>
          <cx:pt idx="1412">129.53717936490881</cx:pt>
          <cx:pt idx="1413">129.38286938965959</cx:pt>
          <cx:pt idx="1414">129.48556167837694</cx:pt>
          <cx:pt idx="1415">129.38342278215922</cx:pt>
          <cx:pt idx="1416">129.39624825833701</cx:pt>
          <cx:pt idx="1417">129.56220589033475</cx:pt>
          <cx:pt idx="1418">129.45238002891455</cx:pt>
          <cx:pt idx="1419">129.42808700467108</cx:pt>
          <cx:pt idx="1420">129.45775608150194</cx:pt>
          <cx:pt idx="1421">129.46377930905072</cx:pt>
          <cx:pt idx="1422">129.22109839462803</cx:pt>
          <cx:pt idx="1423">129.50283233793732</cx:pt>
          <cx:pt idx="1424">129.23704221768367</cx:pt>
          <cx:pt idx="1425">129.43563468076132</cx:pt>
          <cx:pt idx="1426">129.34715815296434</cx:pt>
          <cx:pt idx="1427">129.42462015259642</cx:pt>
          <cx:pt idx="1428">129.32443843087754</cx:pt>
          <cx:pt idx="1429">129.53319493300575</cx:pt>
          <cx:pt idx="1430">129.41515974284115</cx:pt>
          <cx:pt idx="1431">129.51227807835895</cx:pt>
          <cx:pt idx="1432">129.35446753441406</cx:pt>
          <cx:pt idx="1433">129.45753196756786</cx:pt>
          <cx:pt idx="1434">129.3874679880044</cx:pt>
          <cx:pt idx="1435">129.4571179335378</cx:pt>
          <cx:pt idx="1436">129.54602446005867</cx:pt>
          <cx:pt idx="1437">129.41450477680146</cx:pt>
          <cx:pt idx="1438">129.41515789396431</cx:pt>
          <cx:pt idx="1439">129.45874448934012</cx:pt>
          <cx:pt idx="1440">129.41479412700045</cx:pt>
          <cx:pt idx="1441">129.52317543110053</cx:pt>
          <cx:pt idx="1442">129.56645415538486</cx:pt>
          <cx:pt idx="1443">129.26138512257813</cx:pt>
          <cx:pt idx="1444">129.61619255374197</cx:pt>
          <cx:pt idx="1445">129.35109519109193</cx:pt>
          <cx:pt idx="1446">129.57182711799862</cx:pt>
          <cx:pt idx="1447">129.22398628848268</cx:pt>
          <cx:pt idx="1448">129.29235229528317</cx:pt>
          <cx:pt idx="1449">129.38824696675712</cx:pt>
          <cx:pt idx="1450">129.51972182304675</cx:pt>
          <cx:pt idx="1451">129.20669281795128</cx:pt>
          <cx:pt idx="1452">129.23367005220169</cx:pt>
          <cx:pt idx="1453">129.58110791647576</cx:pt>
          <cx:pt idx="1454">129.34451213248542</cx:pt>
          <cx:pt idx="1455">129.34652509142481</cx:pt>
          <cx:pt idx="1456">129.37634873070084</cx:pt>
          <cx:pt idx="1457">129.19387545337693</cx:pt>
          <cx:pt idx="1458">129.36656167124039</cx:pt>
          <cx:pt idx="1459">129.31394453904974</cx:pt>
          <cx:pt idx="1460">129.4461715015762</cx:pt>
          <cx:pt idx="1461">129.48370856065108</cx:pt>
          <cx:pt idx="1462">129.38027160806419</cx:pt>
          <cx:pt idx="1463">129.45223307897058</cx:pt>
          <cx:pt idx="1464">129.2893708636667</cx:pt>
          <cx:pt idx="1465">129.56335339530844</cx:pt>
          <cx:pt idx="1466">129.55412093098053</cx:pt>
          <cx:pt idx="1467">129.59324505760114</cx:pt>
          <cx:pt idx="1468">129.49950854375419</cx:pt>
          <cx:pt idx="1469">129.41175823369585</cx:pt>
          <cx:pt idx="1470">129.48939258493604</cx:pt>
          <cx:pt idx="1471">129.43874542927674</cx:pt>
          <cx:pt idx="1472">129.33186359434765</cx:pt>
          <cx:pt idx="1473">129.52443916331055</cx:pt>
          <cx:pt idx="1474">129.3874679880044</cx:pt>
          <cx:pt idx="1475">129.31531731010912</cx:pt>
          <cx:pt idx="1476">129.42268032645487</cx:pt>
          <cx:pt idx="1477">129.78647477407148</cx:pt>
          <cx:pt idx="1478">129.51917908631475</cx:pt>
          <cx:pt idx="1479">129.08774394248024</cx:pt>
          <cx:pt idx="1480">129.5749923491654</cx:pt>
          <cx:pt idx="1481">129.11099779681962</cx:pt>
          <cx:pt idx="1482">129.96345115186841</cx:pt>
          <cx:pt idx="1483">129.19395136741858</cx:pt>
          <cx:pt idx="1484">129.7600036252411</cx:pt>
          <cx:pt idx="1485">129.10381335815157</cx:pt>
          <cx:pt idx="1486">129.21426951116368</cx:pt>
          <cx:pt idx="1487">129.47923160155037</cx:pt>
          <cx:pt idx="1488">129.25727641964002</cx:pt>
          <cx:pt idx="1489">129.085233304864</cx:pt>
          <cx:pt idx="1490">129.51705985412451</cx:pt>
          <cx:pt idx="1491">128.93815946048272</cx:pt>
          <cx:pt idx="1492">129.06232807691077</cx:pt>
          <cx:pt idx="1493">129.58986875018277</cx:pt>
          <cx:pt idx="1494">129.06724999919493</cx:pt>
          <cx:pt idx="1495">129.41867303068838</cx:pt>
          <cx:pt idx="1496">129.2287734073218</cx:pt>
          <cx:pt idx="1497">128.99436341490659</cx:pt>
          <cx:pt idx="1498">129.25616594037049</cx:pt>
          <cx:pt idx="1499">129.52475878983026</cx:pt>
          <cx:pt idx="1500">129.51431654106662</cx:pt>
          <cx:pt idx="1501">129.61083961552075</cx:pt>
          <cx:pt idx="1502">129.59016607875876</cx:pt>
          <cx:pt idx="1503">129.34779028702968</cx:pt>
          <cx:pt idx="1504">129.43539251018848</cx:pt>
          <cx:pt idx="1505">129.45898800912937</cx:pt>
          <cx:pt idx="1506">129.4262673908911</cx:pt>
          <cx:pt idx="1507">129.42678180257457</cx:pt>
          <cx:pt idx="1508">129.28223461998959</cx:pt>
          <cx:pt idx="1509">129.44485166597406</cx:pt>
          <cx:pt idx="1510">129.37816709052288</cx:pt>
          <cx:pt idx="1511">129.26334735929905</cx:pt>
          <cx:pt idx="1512">129.22827128523193</cx:pt>
          <cx:pt idx="1513">129.21032199457255</cx:pt>
          <cx:pt idx="1514">129.54063396384834</cx:pt>
          <cx:pt idx="1515">129.58386711384796</cx:pt>
          <cx:pt idx="1516">129.40838345863713</cx:pt>
          <cx:pt idx="1517">129.43750409524804</cx:pt>
          <cx:pt idx="1518">129.53927984426764</cx:pt>
          <cx:pt idx="1519">129.29061710454945</cx:pt>
          <cx:pt idx="1520">129.29858466366611</cx:pt>
          <cx:pt idx="1521">129.24655070230685</cx:pt>
          <cx:pt idx="1522">129.36318312203139</cx:pt>
          <cx:pt idx="1523">129.41715235688781</cx:pt>
          <cx:pt idx="1524">129.25528865602564</cx:pt>
          <cx:pt idx="1525">129.54006451461393</cx:pt>
          <cx:pt idx="1526">129.26681649128511</cx:pt>
          <cx:pt idx="1527">129.29871187108481</cx:pt>
          <cx:pt idx="1528">129.40033657699502</cx:pt>
          <cx:pt idx="1529">129.36620287443779</cx:pt>
          <cx:pt idx="1530">129.35433112542907</cx:pt>
          <cx:pt idx="1531">129.38063499501664</cx:pt>
          <cx:pt idx="1532">129.1607362863497</cx:pt>
          <cx:pt idx="1533">129.25528865602564</cx:pt>
          <cx:pt idx="1534">129.42574188498241</cx:pt>
          <cx:pt idx="1535">129.50888058005648</cx:pt>
          <cx:pt idx="1536">129.54331999909769</cx:pt>
          <cx:pt idx="1537">129.50444131475308</cx:pt>
          <cx:pt idx="1538">129.41871878933068</cx:pt>
          <cx:pt idx="1539">129.25049542943356</cx:pt>
          <cx:pt idx="1540">129.33168785501098</cx:pt>
          <cx:pt idx="1541">129.44000662540273</cx:pt>
          <cx:pt idx="1542">129.41086659034261</cx:pt>
          <cx:pt idx="1543">129.51991027926528</cx:pt>
          <cx:pt idx="1544">129.28951149417961</cx:pt>
          <cx:pt idx="1545">129.50493513742771</cx:pt>
          <cx:pt idx="1546">129.60334214022737</cx:pt>
          <cx:pt idx="1547">129.45881703702199</cx:pt>
          <cx:pt idx="1548">129.2584257571624</cx:pt>
          <cx:pt idx="1549">129.56594067570987</cx:pt>
          <cx:pt idx="1550">129.53420640753583</cx:pt>
          <cx:pt idx="1551">129.37307720038081</cx:pt>
          <cx:pt idx="1552">129.42474540618898</cx:pt>
          <cx:pt idx="1553">129.77443964734303</cx:pt>
          <cx:pt idx="1554">129.40296591266247</cx:pt>
          <cx:pt idx="1555">129.57817136656385</cx:pt>
          <cx:pt idx="1556">129.15065246361522</cx:pt>
          <cx:pt idx="1557">129.41225466739533</cx:pt>
          <cx:pt idx="1558">129.11990840090925</cx:pt>
          <cx:pt idx="1559">129.35701951594922</cx:pt>
          <cx:pt idx="1560">129.61364859276105</cx:pt>
          <cx:pt idx="1561">129.59393388348423</cx:pt>
          <cx:pt idx="1562">129.22405802232859</cx:pt>
          <cx:pt idx="1563">129.43029944462774</cx:pt>
          <cx:pt idx="1564">129.44064438275976</cx:pt>
          <cx:pt idx="1565">129.49386786021603</cx:pt>
          <cx:pt idx="1566">129.42808700467108</cx:pt>
          <cx:pt idx="1567">129.18519878459844</cx:pt>
          <cx:pt idx="1568">129.45450755250545</cx:pt>
          <cx:pt idx="1569">129.26918395040167</cx:pt>
          <cx:pt idx="1570">129.69425925147135</cx:pt>
          <cx:pt idx="1571">129.40171088203846</cx:pt>
          <cx:pt idx="1572">129.42441170450769</cx:pt>
          <cx:pt idx="1573">129.62735759993635</cx:pt>
          <cx:pt idx="1574">129.37101280830166</cx:pt>
          <cx:pt idx="1575">129.51248502074918</cx:pt>
          <cx:pt idx="1576">129.2584257571624</cx:pt>
          <cx:pt idx="1577">129.42546457242787</cx:pt>
          <cx:pt idx="1578">129.48442144305599</cx:pt>
          <cx:pt idx="1579">129.48185449640215</cx:pt>
          <cx:pt idx="1580">129.37002013322737</cx:pt>
          <cx:pt idx="1581">129.54837974054453</cx:pt>
          <cx:pt idx="1582">129.57903940920423</cx:pt>
          <cx:pt idx="1583">129.63077138962407</cx:pt>
          <cx:pt idx="1584">129.63293566326919</cx:pt>
          <cx:pt idx="1585">129.56640105280064</cx:pt>
          <cx:pt idx="1586">129.54145049400233</cx:pt>
          <cx:pt idx="1587">129.44291625615645</cx:pt>
          <cx:pt idx="1588">129.23223314550862</cx:pt>
          <cx:pt idx="1589">129.48234931614996</cx:pt>
          <cx:pt idx="1590">129.56965505273138</cx:pt>
          <cx:pt idx="1591">129.42586436453371</cx:pt>
          <cx:pt idx="1592">129.29389225473344</cx:pt>
          <cx:pt idx="1593">129.48391138365699</cx:pt>
          <cx:pt idx="1594">129.34778658764256</cx:pt>
          <cx:pt idx="1595">129.51648107875698</cx:pt>
          <cx:pt idx="1596">129.54837974054453</cx:pt>
          <cx:pt idx="1597">129.52298143619518</cx:pt>
          <cx:pt idx="1598">129.30138736544049</cx:pt>
          <cx:pt idx="1599">129.49634221027478</cx:pt>
          <cx:pt idx="1600">129.36185655748014</cx:pt>
          <cx:pt idx="1601">129.40426253567048</cx:pt>
          <cx:pt idx="1602">129.52412138368044</cx:pt>
          <cx:pt idx="1603">129.47786769690353</cx:pt>
          <cx:pt idx="1604">129.36620287443779</cx:pt>
          <cx:pt idx="1605">129.57029780995504</cx:pt>
          <cx:pt idx="1606">129.33025418443603</cx:pt>
          <cx:pt idx="1607">129.53089253336219</cx:pt>
          <cx:pt idx="1608">129.27856829461388</cx:pt>
          <cx:pt idx="1609">129.56327535600761</cx:pt>
          <cx:pt idx="1610">129.45566510881625</cx:pt>
          <cx:pt idx="1611">129.22032596630279</cx:pt>
          <cx:pt idx="1612">129.463400409527</cx:pt>
          <cx:pt idx="1613">129.33374861723226</cx:pt>
          <cx:pt idx="1614">129.20536581646485</cx:pt>
          <cx:pt idx="1615">129.41132466178814</cx:pt>
          <cx:pt idx="1616">129.42667411365915</cx:pt>
          <cx:pt idx="1617">129.24484275416648</cx:pt>
          <cx:pt idx="1618">129.37383683415248</cx:pt>
          <cx:pt idx="1619">129.36903808594994</cx:pt>
          <cx:pt idx="1620">129.51787281502294</cx:pt>
          <cx:pt idx="1621">129.58222295956386</cx:pt>
          <cx:pt idx="1622">129.43275633848745</cx:pt>
          <cx:pt idx="1623">129.31010367456796</cx:pt>
          <cx:pt idx="1624">129.48095633209053</cx:pt>
          <cx:pt idx="1625">129.44937861756495</cx:pt>
          <cx:pt idx="1626">129.52315326026667</cx:pt>
          <cx:pt idx="1627">129.53181626858094</cx:pt>
          <cx:pt idx="1628">129.19909676997059</cx:pt>
          <cx:pt idx="1629">129.28696439642542</cx:pt>
          <cx:pt idx="1630">129.27070147374155</cx:pt>
          <cx:pt idx="1631">129.2898399399383</cx:pt>
          <cx:pt idx="1632">129.4673737249571</cx:pt>
          <cx:pt idx="1633">129.0018621632789</cx:pt>
          <cx:pt idx="1634">129.55057612233719</cx:pt>
          <cx:pt idx="1635">129.48282288163387</cx:pt>
          <cx:pt idx="1636">129.41659492676931</cx:pt>
          <cx:pt idx="1637">129.55388818421241</cx:pt>
          <cx:pt idx="1638">129.61542489224047</cx:pt>
          <cx:pt idx="1639">129.24792963319368</cx:pt>
          <cx:pt idx="1640">129.33546851842124</cx:pt>
          <cx:pt idx="1641">129.52608209193156</cx:pt>
          <cx:pt idx="1642">129.39116821723169</cx:pt>
          <cx:pt idx="1643">129.44491590193442</cx:pt>
          <cx:pt idx="1644">129.28262784838938</cx:pt>
          <cx:pt idx="1645">129.48486543359124</cx:pt>
          <cx:pt idx="1646">129.20765230641757</cx:pt>
          <cx:pt idx="1647">129.54670426238872</cx:pt>
          <cx:pt idx="1648">129.21943921931017</cx:pt>
          <cx:pt idx="1649">129.28025088289962</cx:pt>
          <cx:pt idx="1650">129.47850021381848</cx:pt>
          <cx:pt idx="1651">129.34296297300929</cx:pt>
          <cx:pt idx="1652">129.42709146555478</cx:pt>
          <cx:pt idx="1653">129.49234192943112</cx:pt>
          <cx:pt idx="1654">129.55932762364978</cx:pt>
          <cx:pt idx="1655">129.41272660147283</cx:pt>
          <cx:pt idx="1656">129.44894006922581</cx:pt>
          <cx:pt idx="1657">129.74205354174137</cx:pt>
          <cx:pt idx="1658">129.44156126982736</cx:pt>
          <cx:pt idx="1659">129.49931405682327</cx:pt>
          <cx:pt idx="1660">129.54764452747463</cx:pt>
          <cx:pt idx="1661">129.35464648432122</cx:pt>
          <cx:pt idx="1662">129.50111385991363</cx:pt>
          <cx:pt idx="1663">129.31382613234149</cx:pt>
          <cx:pt idx="1664">129.34311002822633</cx:pt>
          <cx:pt idx="1665">129.37240402206902</cx:pt>
          <cx:pt idx="1666">129.52461237140636</cx:pt>
          <cx:pt idx="1667">129.20543848479099</cx:pt>
          <cx:pt idx="1668">129.19730404554215</cx:pt>
          <cx:pt idx="1669">129.60400968480312</cx:pt>
          <cx:pt idx="1670">129.52183408986099</cx:pt>
          <cx:pt idx="1671">129.29366234888846</cx:pt>
          <cx:pt idx="1672">129.55845392760881</cx:pt>
          <cx:pt idx="1673">129.39164206569203</cx:pt>
          <cx:pt idx="1674">129.28790441275683</cx:pt>
          <cx:pt idx="1675">129.37768025489206</cx:pt>
          <cx:pt idx="1676">129.27116783153721</cx:pt>
          <cx:pt idx="1677">129.23797930270223</cx:pt>
          <cx:pt idx="1678">129.62596039821159</cx:pt>
          <cx:pt idx="1679">129.33497137231592</cx:pt>
          <cx:pt idx="1680">129.64300981777757</cx:pt>
          <cx:pt idx="1681">129.61247007498721</cx:pt>
          <cx:pt idx="1682">129.31334464161657</cx:pt>
          <cx:pt idx="1683">129.55495632271126</cx:pt>
          <cx:pt idx="1684">129.44937861756495</cx:pt>
          <cx:pt idx="1685">129.53391913097573</cx:pt>
          <cx:pt idx="1686">129.43769265296595</cx:pt>
          <cx:pt idx="1687">129.29184945745249</cx:pt>
          <cx:pt idx="1688">129.41178735415286</cx:pt>
          <cx:pt idx="1689">129.18619358994869</cx:pt>
          <cx:pt idx="1690">129.38369416103896</cx:pt>
          <cx:pt idx="1691">129.38489987261099</cx:pt>
          <cx:pt idx="1692">129.3773418269283</cx:pt>
          <cx:pt idx="1693">129.38060401931787</cx:pt>
          <cx:pt idx="1694">129.21065709082089</cx:pt>
          <cx:pt idx="1695">129.44110051627894</cx:pt>
          <cx:pt idx="1696">129.39700407855409</cx:pt>
          <cx:pt idx="1697">129.21688354487432</cx:pt>
          <cx:pt idx="1698">129.41659492676931</cx:pt>
          <cx:pt idx="1699">129.38722805250131</cx:pt>
          <cx:pt idx="1700">129.38248427907453</cx:pt>
          <cx:pt idx="1701">129.40179177750949</cx:pt>
          <cx:pt idx="1702">129.55495632271126</cx:pt>
          <cx:pt idx="1703">129.44282798831341</cx:pt>
          <cx:pt idx="1704">129.31910994218688</cx:pt>
          <cx:pt idx="1705">129.34839004896941</cx:pt>
          <cx:pt idx="1706">129.63179837336659</cx:pt>
          <cx:pt idx="1707">129.61890449601501</cx:pt>
          <cx:pt idx="1708">129.52654351290099</cx:pt>
          <cx:pt idx="1709">129.33462360030938</cx:pt>
          <cx:pt idx="1710">129.52654351290099</cx:pt>
          <cx:pt idx="1711">129.61934440313792</cx:pt>
          <cx:pt idx="1712">129.56159265275582</cx:pt>
          <cx:pt idx="1713">129.55057612233719</cx:pt>
          <cx:pt idx="1714">129.45003713088178</cx:pt>
          <cx:pt idx="1715">129.3289865309348</cx:pt>
          <cx:pt idx="1716">129.33976656796503</cx:pt>
          <cx:pt idx="1717">129.45205886454562</cx:pt>
          <cx:pt idx="1718">129.22278161762142</cx:pt>
          <cx:pt idx="1719">129.31627380231441</cx:pt>
          <cx:pt idx="1720">129.4353273459042</cx:pt>
          <cx:pt idx="1721">129.62329058577251</cx:pt>
          <cx:pt idx="1722">129.47037986512981</cx:pt>
          <cx:pt idx="1723">129.51119301199569</cx:pt>
          <cx:pt idx="1724">129.50593663632213</cx:pt>
          <cx:pt idx="1725">129.48311718451654</cx:pt>
          <cx:pt idx="1726">129.31010367456796</cx:pt>
          <cx:pt idx="1727">129.23130759456862</cx:pt>
          <cx:pt idx="1728">129.4353273459042</cx:pt>
          <cx:pt idx="1729">129.30902734559672</cx:pt>
          <cx:pt idx="1730">129.42300617459887</cx:pt>
          <cx:pt idx="1731">129.57029780995504</cx:pt>
          <cx:pt idx="1732">129.26637788039915</cx:pt>
          <cx:pt idx="1733">129.37492287732698</cx:pt>
          <cx:pt idx="1734">129.33597028749799</cx:pt>
          <cx:pt idx="1735">129.33689196593403</cx:pt>
          <cx:pt idx="1736">129.48715466711332</cx:pt>
          <cx:pt idx="1737">129.29611959421385</cx:pt>
          <cx:pt idx="1738">129.33117959721068</cx:pt>
          <cx:pt idx="1739">129.34126627850048</cx:pt>
          <cx:pt idx="1740">129.32154272724492</cx:pt>
          <cx:pt idx="1741">129.33447884922737</cx:pt>
          <cx:pt idx="1742">129.37973808417624</cx:pt>
          <cx:pt idx="1743">129.37674264115117</cx:pt>
          <cx:pt idx="1744">129.59526766686929</cx:pt>
          <cx:pt idx="1745">129.28778691103233</cx:pt>
          <cx:pt idx="1746">129.08966348691087</cx:pt>
          <cx:pt idx="1747">129.33546851842124</cx:pt>
          <cx:pt idx="1748">129.17797710840992</cx:pt>
          <cx:pt idx="1749">129.32822713623082</cx:pt>
          <cx:pt idx="1750">129.62023806155932</cx:pt>
          <cx:pt idx="1751">129.57029780995504</cx:pt>
          <cx:pt idx="1752">129.41945693442449</cx:pt>
          <cx:pt idx="1753">129.42530280653827</cx:pt>
          <cx:pt idx="1754">129.24878474916616</cx:pt>
          <cx:pt idx="1755">129.43448667792219</cx:pt>
          <cx:pt idx="1756">129.27016664102041</cx:pt>
          <cx:pt idx="1757">129.57690392310926</cx:pt>
          <cx:pt idx="1758">129.3042293329126</cx:pt>
          <cx:pt idx="1759">129.18528997921729</cx:pt>
          <cx:pt idx="1760">129.37757669231621</cx:pt>
          <cx:pt idx="1761">129.28176228194684</cx:pt>
          <cx:pt idx="1762">129.17317496708887</cx:pt>
          <cx:pt idx="1763">129.32499296040561</cx:pt>
          <cx:pt idx="1764">129.15781941284848</cx:pt>
          <cx:pt idx="1765">129.33856882370361</cx:pt>
          <cx:pt idx="1766">129.47568921282291</cx:pt>
          <cx:pt idx="1767">129.39690099136891</cx:pt>
          <cx:pt idx="1768">129.46890082938251</cx:pt>
          <cx:pt idx="1769">129.50395210998653</cx:pt>
          <cx:pt idx="1770">129.42485494522418</cx:pt>
          <cx:pt idx="1771">129.33802359260193</cx:pt>
          <cx:pt idx="1772">129.21418435067071</cx:pt>
          <cx:pt idx="1773">129.21829560426815</cx:pt>
          <cx:pt idx="1774">129.45857952410105</cx:pt>
          <cx:pt idx="1775">129.47617897017059</cx:pt>
          <cx:pt idx="1776">129.50444131475308</cx:pt>
          <cx:pt idx="1777">129.4804665900655</cx:pt>
          <cx:pt idx="1778">129.50638379791437</cx:pt>
          <cx:pt idx="1779">129.36246689882535</cx:pt>
          <cx:pt idx="1780">129.33324036630017</cx:pt>
          <cx:pt idx="1781">129.52562528841801</cx:pt>
          <cx:pt idx="1782">129.5125940349314</cx:pt>
          <cx:pt idx="1783">129.18825400604865</cx:pt>
          <cx:pt idx="1784">129.53197099368396</cx:pt>
          <cx:pt idx="1785">129.335106411232</cx:pt>
          <cx:pt idx="1786">129.41668505864297</cx:pt>
          <cx:pt idx="1787">129.49158011329084</cx:pt>
          <cx:pt idx="1788">129.39804141837169</cx:pt>
          <cx:pt idx="1789">129.46868089032196</cx:pt>
          <cx:pt idx="1790">129.36844302880337</cx:pt>
          <cx:pt idx="1791">129.4023756104099</cx:pt>
          <cx:pt idx="1792">129.15587526247407</cx:pt>
          <cx:pt idx="1793">129.49842893027466</cx:pt>
          <cx:pt idx="1794">129.61589850706787</cx:pt>
          <cx:pt idx="1795">129.31464942708106</cx:pt>
          <cx:pt idx="1796">129.35078861072876</cx:pt>
          <cx:pt idx="1797">129.27375174247621</cx:pt>
          <cx:pt idx="1798">129.45172244992074</cx:pt>
          <cx:pt idx="1799">129.64771320112101</cx:pt>
          <cx:pt idx="1800">129.63507082836401</cx:pt>
          <cx:pt idx="1801">129.50480948765662</cx:pt>
          <cx:pt idx="1802">129.43309695439783</cx:pt>
          <cx:pt idx="1803">129.43257516933519</cx:pt>
          <cx:pt idx="1804">129.4353273459042</cx:pt>
          <cx:pt idx="1805">129.42991260502714</cx:pt>
          <cx:pt idx="1806">129.43792280398259</cx:pt>
          <cx:pt idx="1807">129.36482871186823</cx:pt>
          <cx:pt idx="1808">129.5377465156557</cx:pt>
          <cx:pt idx="1809">129.45819922540565</cx:pt>
          <cx:pt idx="1810">129.58873529510402</cx:pt>
          <cx:pt idx="1811">129.52713656843605</cx:pt>
          <cx:pt idx="1812">129.37891329140871</cx:pt>
          <cx:pt idx="1813">129.29946539940099</cx:pt>
          <cx:pt idx="1814">129.37307720038081</cx:pt>
          <cx:pt idx="1815">129.28766015710187</cx:pt>
          <cx:pt idx="1816">129.4124733010915</cx:pt>
          <cx:pt idx="1817">129.42831393491642</cx:pt>
          <cx:pt idx="1818">129.41780361387487</cx:pt>
          <cx:pt idx="1819">129.34333061078658</cx:pt>
          <cx:pt idx="1820">129.51599422212081</cx:pt>
          <cx:pt idx="1821">129.29977948407546</cx:pt>
          <cx:pt idx="1822">129.55420636373313</cx:pt>
          <cx:pt idx="1823">129.26419128451127</cx:pt>
          <cx:pt idx="1824">129.3450559530952</cx:pt>
          <cx:pt idx="1825">129.40840194822576</cx:pt>
          <cx:pt idx="1826">129.40549027264865</cx:pt>
          <cx:pt idx="1827">129.40293817729074</cx:pt>
          <cx:pt idx="1828">129.46526486335708</cx:pt>
          <cx:pt idx="1829">129.4431879913937</cx:pt>
          <cx:pt idx="1830">129.41036183192011</cx:pt>
          <cx:pt idx="1831">129.22175882005433</cx:pt>
          <cx:pt idx="1832">129.36731486436005</cx:pt>
          <cx:pt idx="1833">129.3682941485639</cx:pt>
          <cx:pt idx="1834">129.46763109279397</cx:pt>
          <cx:pt idx="1835">129.37610045563403</cx:pt>
          <cx:pt idx="1836">129.41291565203048</cx:pt>
          <cx:pt idx="1837">129.42474540618898</cx:pt>
          <cx:pt idx="1838">129.48310009001631</cx:pt>
          <cx:pt idx="1839">129.41191446719438</cx:pt>
          <cx:pt idx="1840">129.36198741117116</cx:pt>
          <cx:pt idx="1841">129.47720283517381</cx:pt>
          <cx:pt idx="1842">129.46468311924033</cx:pt>
          <cx:pt idx="1843">129.41892539636368</cx:pt>
          <cx:pt idx="1844">129.21480407730121</cx:pt>
          <cx:pt idx="1845">129.35891440050807</cx:pt>
          <cx:pt idx="1846">129.38679672241093</cx:pt>
          <cx:pt idx="1847">129.33537510132314</cx:pt>
          <cx:pt idx="1848">129.49635191171785</cx:pt>
          <cx:pt idx="1849">129.46508742932591</cx:pt>
          <cx:pt idx="1850">129.57228563038106</cx:pt>
          <cx:pt idx="1851">129.24507967469464</cx:pt>
          <cx:pt idx="1852">129.46497191226803</cx:pt>
          <cx:pt idx="1853">129.53141536818183</cx:pt>
          <cx:pt idx="1854">129.51787281502294</cx:pt>
          <cx:pt idx="1855">129.48810269080596</cx:pt>
          <cx:pt idx="1856">129.44922011183019</cx:pt>
          <cx:pt idx="1857">129.33447884922737</cx:pt>
          <cx:pt idx="1858">129.58237671020865</cx:pt>
          <cx:pt idx="1859">129.27112896844233</cx:pt>
          <cx:pt idx="1860">129.53900458520437</cx:pt>
          <cx:pt idx="1861">129.3985670196781</cx:pt>
          <cx:pt idx="1862">129.45070765625968</cx:pt>
          <cx:pt idx="1863">129.35820370595908</cx:pt>
          <cx:pt idx="1864">129.61110735920832</cx:pt>
          <cx:pt idx="1865">129.53509409793008</cx:pt>
          <cx:pt idx="1866">129.50593663632213</cx:pt>
          <cx:pt idx="1867">128.38609705897261</cx:pt>
          <cx:pt idx="1868">129.01513921784201</cx:pt>
          <cx:pt idx="1869">129.11350893565324</cx:pt>
          <cx:pt idx="1870">129.44866880634524</cx:pt>
          <cx:pt idx="1871">129.96917081019942</cx:pt>
          <cx:pt idx="1872">129.29500245916566</cx:pt>
          <cx:pt idx="1873">129.39378569151089</cx:pt>
          <cx:pt idx="1874">129.42009616426679</cx:pt>
          <cx:pt idx="1875">129.35135321752603</cx:pt>
          <cx:pt idx="1876">129.32262914286372</cx:pt>
          <cx:pt idx="1877">129.28545073589771</cx:pt>
          <cx:pt idx="1878">129.45911970373047</cx:pt>
          <cx:pt idx="1879">129.26246919093055</cx:pt>
          <cx:pt idx="1880">129.4719411309942</cx:pt>
          <cx:pt idx="1881">129.59572103053421</cx:pt>
          <cx:pt idx="1882">129.42145734976791</cx:pt>
          <cx:pt idx="1883">129.64319812203945</cx:pt>
          <cx:pt idx="1884">129.31784450860516</cx:pt>
          <cx:pt idx="1885">129.534698286565</cx:pt>
          <cx:pt idx="1886">129.27481767972225</cx:pt>
          <cx:pt idx="1887">128.47375829925284</cx:pt>
          <cx:pt idx="1888">129.37435142262291</cx:pt>
          <cx:pt idx="1889">129.44424719964042</cx:pt>
          <cx:pt idx="1890">129.44849689844406</cx:pt>
          <cx:pt idx="1891">129.45934335324836</cx:pt>
          <cx:pt idx="1892">129.36658895085972</cx:pt>
          <cx:pt idx="1893">129.65847214852417</cx:pt>
          <cx:pt idx="1894">129.41836982155939</cx:pt>
          <cx:pt idx="1895">129.37148625701667</cx:pt>
          <cx:pt idx="1896">129.39817177875881</cx:pt>
          <cx:pt idx="1897">129.50985248939537</cx:pt>
          <cx:pt idx="1898">129.34579260496142</cx:pt>
          <cx:pt idx="1899">129.35244913138862</cx:pt>
          <cx:pt idx="1900">129.51012733906111</cx:pt>
          <cx:pt idx="1901">129.48071238531588</cx:pt>
          <cx:pt idx="1902">129.31746015882601</cx:pt>
          <cx:pt idx="1903">129.4616870326231</cx:pt>
          <cx:pt idx="1904">129.27984330685348</cx:pt>
          <cx:pt idx="1905">129.51653327486991</cx:pt>
          <cx:pt idx="1906">129.41303675519876</cx:pt>
          <cx:pt idx="1907">129.23109101483712</cx:pt>
          <cx:pt idx="1908">129.45574782408107</cx:pt>
          <cx:pt idx="1909">129.42678180257457</cx:pt>
          <cx:pt idx="1910">129.3682941485639</cx:pt>
          <cx:pt idx="1911">129.41026568726926</cx:pt>
          <cx:pt idx="1912">129.49525610673709</cx:pt>
          <cx:pt idx="1913">129.47824517444269</cx:pt>
          <cx:pt idx="1914">129.31836761126047</cx:pt>
          <cx:pt idx="1915">129.35891440050807</cx:pt>
          <cx:pt idx="1916">129.35301188240885</cx:pt>
          <cx:pt idx="1917">129.57407118361942</cx:pt>
          <cx:pt idx="1918">129.39227817604345</cx:pt>
          <cx:pt idx="1919">129.32796768321481</cx:pt>
          <cx:pt idx="1920">129.69022585168545</cx:pt>
          <cx:pt idx="1921">129.33452694544863</cx:pt>
          <cx:pt idx="1922">129.30671462334809</cx:pt>
          <cx:pt idx="1923">129.52647700185631</cx:pt>
          <cx:pt idx="1924">129.6217428671396</cx:pt>
          <cx:pt idx="1925">129.30480428831294</cx:pt>
          <cx:pt idx="1926">129.29230094761388</cx:pt>
          <cx:pt idx="1927">129.45064480907197</cx:pt>
          <cx:pt idx="1928">129.31738985647522</cx:pt>
          <cx:pt idx="1929">129.33114722404483</cx:pt>
          <cx:pt idx="1930">129.47119815710167</cx:pt>
          <cx:pt idx="1931">129.48488714797557</cx:pt>
          <cx:pt idx="1932">129.32328357850645</cx:pt>
          <cx:pt idx="1933">129.39649234013737</cx:pt>
          <cx:pt idx="1934">129.46122495357494</cx:pt>
          <cx:pt idx="1935">129.31907802896902</cx:pt>
          <cx:pt idx="1936">129.39062086264164</cx:pt>
          <cx:pt idx="1937">129.28122332440998</cx:pt>
          <cx:pt idx="1938">129.27329649617207</cx:pt>
          <cx:pt idx="1939">129.4910280367572</cx:pt>
          <cx:pt idx="1940">129.43019822862613</cx:pt>
          <cx:pt idx="1941">129.38864130878747</cx:pt>
          <cx:pt idx="1942">129.32442686852221</cx:pt>
          <cx:pt idx="1943">129.33017695083203</cx:pt>
          <cx:pt idx="1944">129.37854204074281</cx:pt>
          <cx:pt idx="1945">129.37152879335255</cx:pt>
          <cx:pt idx="1946">129.71017727018315</cx:pt>
          <cx:pt idx="1947">129.34601503335671</cx:pt>
          <cx:pt idx="1948">129.58779712959387</cx:pt>
          <cx:pt idx="1949">129.50451153098379</cx:pt>
          <cx:pt idx="1950">129.27390487888468</cx:pt>
          <cx:pt idx="1951">129.54889281741845</cx:pt>
          <cx:pt idx="1952">129.41504187689472</cx:pt>
          <cx:pt idx="1953">129.37786102689819</cx:pt>
          <cx:pt idx="1954">129.28233177062961</cx:pt>
          <cx:pt idx="1955">129.27869413083909</cx:pt>
          <cx:pt idx="1956">129.44491590193442</cx:pt>
          <cx:pt idx="1957">129.42842254703288</cx:pt>
          <cx:pt idx="1958">129.30933586009255</cx:pt>
          <cx:pt idx="1959">129.48203884120147</cx:pt>
          <cx:pt idx="1960">129.50091983698647</cx:pt>
          <cx:pt idx="1961">129.28013337527534</cx:pt>
          <cx:pt idx="1962">129.5354016939184</cx:pt>
          <cx:pt idx="1963">129.34291395457186</cx:pt>
          <cx:pt idx="1964">129.33281628301606</cx:pt>
          <cx:pt idx="1965">129.58711196964785</cx:pt>
          <cx:pt idx="1966">129.53786290137921</cx:pt>
          <cx:pt idx="1967">129.51043590918874</cx:pt>
          <cx:pt idx="1968">129.55386786503323</cx:pt>
          <cx:pt idx="1969">129.5473988399068</cx:pt>
          <cx:pt idx="1970">129.40941517425949</cx:pt>
          <cx:pt idx="1971">129.44000662540273</cx:pt>
          <cx:pt idx="1972">129.36404129079256</cx:pt>
          <cx:pt idx="1973">129.59370073566075</cx:pt>
          <cx:pt idx="1974">129.20156988964078</cx:pt>
          <cx:pt idx="1975">129.38561506588542</cx:pt>
          <cx:pt idx="1976">129.31150793248565</cx:pt>
          <cx:pt idx="1977">129.35610998149491</cx:pt>
          <cx:pt idx="1978">129.42201152673701</cx:pt>
          <cx:pt idx="1979">129.38639636563067</cx:pt>
          <cx:pt idx="1980">129.6055432720203</cx:pt>
          <cx:pt idx="1981">129.61109074064831</cx:pt>
          <cx:pt idx="1982">129.27959533723885</cx:pt>
          <cx:pt idx="1983">129.40047571843215</cx:pt>
          <cx:pt idx="1984">129.49635191171785</cx:pt>
          <cx:pt idx="1985">129.55792979994374</cx:pt>
          <cx:pt idx="1986">129.44753568940712</cx:pt>
          <cx:pt idx="1987">129.25783720859613</cx:pt>
          <cx:pt idx="1988">129.39227817604345</cx:pt>
          <cx:pt idx="1989">129.48570582421328</cx:pt>
          <cx:pt idx="1990">129.49498954590484</cx:pt>
          <cx:pt idx="1991">129.56538101784056</cx:pt>
          <cx:pt idx="1992">129.46059791007013</cx:pt>
          <cx:pt idx="1993">129.5124203512822</cx:pt>
          <cx:pt idx="1994">129.58175985984042</cx:pt>
          <cx:pt idx="1995">129.27081066081377</cx:pt>
          <cx:pt idx="1996">129.25626033142285</cx:pt>
          <cx:pt idx="1997">129.43138647252263</cx:pt>
          <cx:pt idx="1998">129.27085831446882</cx:pt>
          <cx:pt idx="1999">129.34100915988773</cx:pt>
          <cx:pt idx="2000">129.40783477907394</cx:pt>
          <cx:pt idx="2001">129.41521936910885</cx:pt>
          <cx:pt idx="2002">129.37531817847901</cx:pt>
          <cx:pt idx="2003">129.4737079897096</cx:pt>
          <cx:pt idx="2004">129.41122666881938</cx:pt>
          <cx:pt idx="2005">129.29030993996253</cx:pt>
          <cx:pt idx="2006">129.51960819492035</cx:pt>
          <cx:pt idx="2007">129.4182695220656</cx:pt>
          <cx:pt idx="2008">129.22957124583718</cx:pt>
          <cx:pt idx="2009">129.52588994825388</cx:pt>
          <cx:pt idx="2010">129.50910600444649</cx:pt>
          <cx:pt idx="2011">129.42618281090668</cx:pt>
          <cx:pt idx="2012">129.37766407324426</cx:pt>
          <cx:pt idx="2013">129.39638879033055</cx:pt>
          <cx:pt idx="2014">129.31216102826986</cx:pt>
          <cx:pt idx="2015">129.44322727280797</cx:pt>
          <cx:pt idx="2016">129.3965630683137</cx:pt>
          <cx:pt idx="2017">129.45829487777922</cx:pt>
          <cx:pt idx="2018">129.43062712519546</cx:pt>
          <cx:pt idx="2019">129.34925200031731</cx:pt>
          <cx:pt idx="2020">129.39470609611536</cx:pt>
          <cx:pt idx="2021">129.35012596961806</cx:pt>
          <cx:pt idx="2022">129.57985019351537</cx:pt>
          <cx:pt idx="2023">129.40878884235502</cx:pt>
          <cx:pt idx="2024">129.20961245823293</cx:pt>
          <cx:pt idx="2025">128.96900008177616</cx:pt>
          <cx:pt idx="2026">129.26501577272234</cx:pt>
          <cx:pt idx="2027">129.37480128156184</cx:pt>
          <cx:pt idx="2028">129.68913743377632</cx:pt>
          <cx:pt idx="2029">129.21261164996548</cx:pt>
          <cx:pt idx="2030">129.37583831001291</cx:pt>
          <cx:pt idx="2031">129.70268881519289</cx:pt>
          <cx:pt idx="2032">129.53233494345739</cx:pt>
          <cx:pt idx="2033">129.38046162348709</cx:pt>
          <cx:pt idx="2034">129.57097196333393</cx:pt>
          <cx:pt idx="2035">129.37828267330281</cx:pt>
          <cx:pt idx="2036">129.68686921794782</cx:pt>
          <cx:pt idx="2037">129.36572940932467</cx:pt>
          <cx:pt idx="2038">129.29501864958721</cx:pt>
          <cx:pt idx="2039">129.4733328111694</cx:pt>
          <cx:pt idx="2040">129.22677925554342</cx:pt>
          <cx:pt idx="2041">129.28059276480397</cx:pt>
          <cx:pt idx="2042">129.40891965579891</cx:pt>
          <cx:pt idx="2043">129.40791752026331</cx:pt>
          <cx:pt idx="2044">129.40465822306462</cx:pt>
          <cx:pt idx="2045">129.34530011681983</cx:pt>
          <cx:pt idx="2046">129.38231830674619</cx:pt>
          <cx:pt idx="2047">129.51715546963658</cx:pt>
          <cx:pt idx="2048">129.72080958238024</cx:pt>
          <cx:pt idx="2049">129.06171421530564</cx:pt>
          <cx:pt idx="2050">128.94293193450889</cx:pt>
          <cx:pt idx="2051">129.55473373674843</cx:pt>
          <cx:pt idx="2052">129.48913386778929</cx:pt>
          <cx:pt idx="2053">129.29005227280601</cx:pt>
          <cx:pt idx="2054">129.38716564147052</cx:pt>
          <cx:pt idx="2055">129.54789206191847</cx:pt>
          <cx:pt idx="2056">129.34438866273982</cx:pt>
          <cx:pt idx="2057">129.17005740605367</cx:pt>
          <cx:pt idx="2058">129.46055724687983</cx:pt>
          <cx:pt idx="2059">129.24342399970234</cx:pt>
          <cx:pt idx="2060">129.42958954468091</cx:pt>
          <cx:pt idx="2061">129.47503081013951</cx:pt>
          <cx:pt idx="2062">129.29168616201352</cx:pt>
          <cx:pt idx="2063">129.54382986015378</cx:pt>
          <cx:pt idx="2064">129.43260289932147</cx:pt>
          <cx:pt idx="2065">129.21709088840441</cx:pt>
          <cx:pt idx="2066">129.43260289932147</cx:pt>
          <cx:pt idx="2067">129.36632725126026</cx:pt>
          <cx:pt idx="2068">129.97646065899846</cx:pt>
          <cx:pt idx="2069">129.31964969081562</cx:pt>
          <cx:pt idx="2070">129.46008083983321</cx:pt>
          <cx:pt idx="2071">129.39747051252644</cx:pt>
          <cx:pt idx="2072">129.47071392839013</cx:pt>
          <cx:pt idx="2073">129.46453525699866</cx:pt>
          <cx:pt idx="2074">129.37998820262641</cx:pt>
          <cx:pt idx="2075">129.46481434685955</cx:pt>
          <cx:pt idx="2076">129.37051207920433</cx:pt>
          <cx:pt idx="2077">129.37974224511507</cx:pt>
          <cx:pt idx="2078">129.326891480341</cx:pt>
          <cx:pt idx="2079">129.39805436196121</cx:pt>
          <cx:pt idx="2080">129.30091184878236</cx:pt>
          <cx:pt idx="2081">129.41185206626017</cx:pt>
          <cx:pt idx="2082">129.36283911337091</cx:pt>
          <cx:pt idx="2083">129.42654516417187</cx:pt>
          <cx:pt idx="2084">129.39397800152045</cx:pt>
          <cx:pt idx="2085">129.40693201893643</cx:pt>
          <cx:pt idx="2086">129.37576248650427</cx:pt>
          <cx:pt idx="2087">129.44957270599554</cx:pt>
          <cx:pt idx="2088">129.32070836959483</cx:pt>
          <cx:pt idx="2089">129.46343552708331</cx:pt>
          <cx:pt idx="2090">129.4066690017932</cx:pt>
          <cx:pt idx="2091">129.4168694821569</cx:pt>
          <cx:pt idx="2092">129.42421527312166</cx:pt>
          <cx:pt idx="2093">129.43718613464739</cx:pt>
          <cx:pt idx="2094">129.49340264466517</cx:pt>
          <cx:pt idx="2095">129.49003013603391</cx:pt>
          <cx:pt idx="2096">129.47958874665548</cx:pt>
          <cx:pt idx="2097">129.3388675669753</cx:pt>
          <cx:pt idx="2098">129.49266347106433</cx:pt>
          <cx:pt idx="2099">129.45050294069185</cx:pt>
          <cx:pt idx="2100">129.44380771229396</cx:pt>
          <cx:pt idx="2101">129.36142238135497</cx:pt>
          <cx:pt idx="2102">129.54585450900345</cx:pt>
          <cx:pt idx="2103">129.31810397884675</cx:pt>
          <cx:pt idx="2104">129.45037678400871</cx:pt>
          <cx:pt idx="2105">129.37442863386102</cx:pt>
          <cx:pt idx="2106">129.53915607011947</cx:pt>
          <cx:pt idx="2107">129.36107975587265</cx:pt>
          <cx:pt idx="2108">129.43423849742962</cx:pt>
          <cx:pt idx="2109">129.35502935318462</cx:pt>
          <cx:pt idx="2110">129.38423922891519</cx:pt>
          <cx:pt idx="2111">129.29921699913365</cx:pt>
          <cx:pt idx="2112">129.4469663550465</cx:pt>
          <cx:pt idx="2113">129.39297854156746</cx:pt>
          <cx:pt idx="2114">129.38938052398566</cx:pt>
          <cx:pt idx="2115">129.54848503458871</cx:pt>
          <cx:pt idx="2116">129.55784483106035</cx:pt>
          <cx:pt idx="2117">129.38367936697281</cx:pt>
          <cx:pt idx="2118">129.37059715240792</cx:pt>
          <cx:pt idx="2119">129.51402414597959</cx:pt>
          <cx:pt idx="2120">129.40055291645029</cx:pt>
          <cx:pt idx="2121">129.33791260384359</cx:pt>
          <cx:pt idx="2122">129.40236128041286</cx:pt>
          <cx:pt idx="2123">129.36884898101667</cx:pt>
          <cx:pt idx="2124">129.48482985895498</cx:pt>
          <cx:pt idx="2125">129.40835757320926</cx:pt>
          <cx:pt idx="2126">129.38972447280094</cx:pt>
          <cx:pt idx="2127">129.6101697926203</cx:pt>
          <cx:pt idx="2128">129.32760093336807</cx:pt>
          <cx:pt idx="2129">129.51054122938908</cx:pt>
          <cx:pt idx="2130">129.18585982861748</cx:pt>
          <cx:pt idx="2131">129.28984456592985</cx:pt>
          <cx:pt idx="2132">129.22103684116644</cx:pt>
          <cx:pt idx="2133">129.25797971899226</cx:pt>
          <cx:pt idx="2134">129.53124170593148</cx:pt>
          <cx:pt idx="2135">129.48054744380994</cx:pt>
          <cx:pt idx="2136">129.46622272632254</cx:pt>
          <cx:pt idx="2137">129.52959929467266</cx:pt>
          <cx:pt idx="2138">129.49420602991563</cx:pt>
          <cx:pt idx="2139">129.36481807731832</cx:pt>
          <cx:pt idx="2140">129.39712149616037</cx:pt>
          <cx:pt idx="2141">129.50632605501377</cx:pt>
          <cx:pt idx="2142">129.39600463842305</cx:pt>
          <cx:pt idx="2143">129.53124170593148</cx:pt>
          <cx:pt idx="2144">129.49299194177487</cx:pt>
          <cx:pt idx="2145">129.5707711028777</cx:pt>
          <cx:pt idx="2146">129.36883603494917</cx:pt>
          <cx:pt idx="2147">129.23952258818377</cx:pt>
          <cx:pt idx="2148">129.49795772302585</cx:pt>
          <cx:pt idx="2149">129.32323964121923</cx:pt>
          <cx:pt idx="2150">129.48218530044466</cx:pt>
          <cx:pt idx="2151">129.58955387674348</cx:pt>
          <cx:pt idx="2152">129.4572718101555</cx:pt>
          <cx:pt idx="2153">129.51257555795684</cx:pt>
          <cx:pt idx="2154">129.36308278625245</cx:pt>
          <cx:pt idx="2155">129.38944293411049</cx:pt>
          <cx:pt idx="2156">129.36308278625245</cx:pt>
          <cx:pt idx="2157">129.30629277902682</cx:pt>
          <cx:pt idx="2158">129.57235950938735</cx:pt>
          <cx:pt idx="2159">129.51222264731396</cx:pt>
          <cx:pt idx="2160">129.44957270599554</cx:pt>
          <cx:pt idx="2161">129.50761302360328</cx:pt>
          <cx:pt idx="2162">129.36792842040171</cx:pt>
          <cx:pt idx="2163">129.47239901919829</cx:pt>
          <cx:pt idx="2164">129.3619249898131</cx:pt>
          <cx:pt idx="2165">129.48048645698975</cx:pt>
          <cx:pt idx="2166">129.35253652671202</cx:pt>
          <cx:pt idx="2167">129.43184725539513</cx:pt>
          <cx:pt idx="2168">129.3619249898131</cx:pt>
          <cx:pt idx="2169">129.29064254737128</cx:pt>
          <cx:pt idx="2170">129.46587756366017</cx:pt>
          <cx:pt idx="2171">129.34648254811518</cx:pt>
          <cx:pt idx="2172">129.46774799402044</cx:pt>
          <cx:pt idx="2173">129.5707711028777</cx:pt>
          <cx:pt idx="2174">129.49768192752049</cx:pt>
          <cx:pt idx="2175">129.37410730539779</cx:pt>
          <cx:pt idx="2176">129.49261496267155</cx:pt>
          <cx:pt idx="2177">129.46665013549958</cx:pt>
          <cx:pt idx="2178">129.5102197253924</cx:pt>
          <cx:pt idx="2179">129.5342766100857</cx:pt>
          <cx:pt idx="2180">129.25355628223215</cx:pt>
          <cx:pt idx="2181">129.33088315125079</cx:pt>
          <cx:pt idx="2182">129.28686077222306</cx:pt>
          <cx:pt idx="2183">129.5821698624583</cx:pt>
          <cx:pt idx="2184">129.40648133023302</cx:pt>
          <cx:pt idx="2185">129.552103318739</cx:pt>
          <cx:pt idx="2186">129.54717901385285</cx:pt>
          <cx:pt idx="2187">129.41534278154217</cx:pt>
          <cx:pt idx="2188">129.2597680280538</cx:pt>
          <cx:pt idx="2189">129.48015056701928</cx:pt>
          <cx:pt idx="2190">129.42316332097312</cx:pt>
          <cx:pt idx="2191">129.32656681429546</cx:pt>
          <cx:pt idx="2192">129.38038950087255</cx:pt>
          <cx:pt idx="2193">129.50104595191712</cx:pt>
          <cx:pt idx="2194">129.62623503913599</cx:pt>
          <cx:pt idx="2195">129.62465780882411</cx:pt>
          <cx:pt idx="2196">129.2558198393437</cx:pt>
          <cx:pt idx="2197">129.56089398375013</cx:pt>
          <cx:pt idx="2198">129.34373940445681</cx:pt>
          <cx:pt idx="2199">129.44259460974015</cx:pt>
          <cx:pt idx="2200">129.42333895496421</cx:pt>
          <cx:pt idx="2201">129.37131426214529</cx:pt>
          <cx:pt idx="2202">129.602633044041</cx:pt>
          <cx:pt idx="2203">129.49081228747761</cx:pt>
          <cx:pt idx="2204">129.29500523466669</cx:pt>
          <cx:pt idx="2205">129.42292482817706</cx:pt>
          <cx:pt idx="2206">129.35339521778187</cx:pt>
          <cx:pt idx="2207">129.37038446930995</cx:pt>
          <cx:pt idx="2208">129.33772947221564</cx:pt>
          <cx:pt idx="2209">129.38479122951247</cx:pt>
          <cx:pt idx="2210">129.42789427546072</cx:pt>
          <cx:pt idx="2211">129.42358299343752</cx:pt>
          <cx:pt idx="2212">129.56401095564266</cx:pt>
          <cx:pt idx="2213">129.31999610945167</cx:pt>
          <cx:pt idx="2214">129.21962110468309</cx:pt>
          <cx:pt idx="2215">129.42956181414704</cx:pt>
          <cx:pt idx="2216">129.50846807103906</cx:pt>
          <cx:pt idx="2217">129.48080294136125</cx:pt>
          <cx:pt idx="2218">129.40853137528387</cx:pt>
          <cx:pt idx="2219">129.51164985867098</cx:pt>
          <cx:pt idx="2220">129.42475326342162</cx:pt>
          <cx:pt idx="2221">129.34421432513921</cx:pt>
          <cx:pt idx="2222">129.49287736979295</cx:pt>
          <cx:pt idx="2223">129.42596835652833</cx:pt>
          <cx:pt idx="2224">129.38821691720543</cx:pt>
          <cx:pt idx="2225">129.52179529055906</cx:pt>
          <cx:pt idx="2226">129.58627860047926</cx:pt>
          <cx:pt idx="2227">129.42392455420617</cx:pt>
          <cx:pt idx="2228">129.41077090824223</cx:pt>
          <cx:pt idx="2229">129.5341925517657</cx:pt>
          <cx:pt idx="2230">129.5040463478538</cx:pt>
          <cx:pt idx="2231">129.60262057943027</cx:pt>
          <cx:pt idx="2232">129.51246839146012</cx:pt>
          <cx:pt idx="2233">129.35015047767953</cx:pt>
          <cx:pt idx="2234">129.478771423702</cx:pt>
          <cx:pt idx="2235">129.42392455420617</cx:pt>
          <cx:pt idx="2236">129.23681453986069</cx:pt>
          <cx:pt idx="2237">129.25477088931905</cx:pt>
          <cx:pt idx="2238">129.31837501146214</cx:pt>
          <cx:pt idx="2239">129.47593270558752</cx:pt>
          <cx:pt idx="2240">129.37970294735561</cx:pt>
          <cx:pt idx="2241">129.4540034004863</cx:pt>
          <cx:pt idx="2242">129.4049720911905</cx:pt>
          <cx:pt idx="2243">129.5071432305115</cx:pt>
          <cx:pt idx="2244">129.48942215258205</cx:pt>
          <cx:pt idx="2245">129.28430252739147</cx:pt>
          <cx:pt idx="2246">129.32232944277669</cx:pt>
          <cx:pt idx="2247">129.41988355015522</cx:pt>
          <cx:pt idx="2248">129.49336753400001</cx:pt>
          <cx:pt idx="2249">129.47927688001874</cx:pt>
          <cx:pt idx="2250">129.62842245571005</cx:pt>
          <cx:pt idx="2251">129.5341925517657</cx:pt>
          <cx:pt idx="2252">129.40120748011398</cx:pt>
          <cx:pt idx="2253">129.33813643109005</cx:pt>
          <cx:pt idx="2254">129.36498915477162</cx:pt>
          <cx:pt idx="2255">129.41816275156415</cx:pt>
          <cx:pt idx="2256">129.41392099030514</cx:pt>
          <cx:pt idx="2257">129.24215654936597</cx:pt>
          <cx:pt idx="2258">129.37971265621451</cx:pt>
          <cx:pt idx="2259">129.49341419422436</cx:pt>
          <cx:pt idx="2260">129.41175730923692</cx:pt>
          <cx:pt idx="2261">129.44131541153735</cx:pt>
          <cx:pt idx="2262">129.30174446452398</cx:pt>
          <cx:pt idx="2263">129.49350381877363</cx:pt>
          <cx:pt idx="2264">129.47271552033314</cx:pt>
          <cx:pt idx="2265">129.36346193493321</cx:pt>
          <cx:pt idx="2266">129.52637307829076</cx:pt>
          <cx:pt idx="2267">129.50436185950596</cx:pt>
          <cx:pt idx="2268">129.3248500501532</cx:pt>
          <cx:pt idx="2269">129.38706485915952</cx:pt>
          <cx:pt idx="2270">129.30859440666077</cx:pt>
          <cx:pt idx="2271">129.24986613083789</cx:pt>
          <cx:pt idx="2272">129.55094048960231</cx:pt>
          <cx:pt idx="2273">129.54039934917321</cx:pt>
          <cx:pt idx="2274">129.3861518053713</cx:pt>
          <cx:pt idx="2275">129.5896619125711</cx:pt>
          <cx:pt idx="2276">129.31130811791897</cx:pt>
          <cx:pt idx="2277">129.15729020266704</cx:pt>
          <cx:pt idx="2278">129.51677716443447</cx:pt>
          <cx:pt idx="2279">129.44664286866845</cx:pt>
          <cx:pt idx="2280">129.51857722366677</cx:pt>
          <cx:pt idx="2281">129.55307910935466</cx:pt>
          <cx:pt idx="2282">129.30124165767279</cx:pt>
          <cx:pt idx="2283">129.36083376787215</cx:pt>
          <cx:pt idx="2284">129.46239678331739</cx:pt>
          <cx:pt idx="2285">129.45116976714229</cx:pt>
          <cx:pt idx="2286">129.32414382179243</cx:pt>
          <cx:pt idx="2287">129.2779113538104</cx:pt>
          <cx:pt idx="2288">129.61634580861326</cx:pt>
          <cx:pt idx="2289">130.04340293611284</cx:pt>
          <cx:pt idx="2290">129.41716945877482</cx:pt>
          <cx:pt idx="2291">129.45013232625627</cx:pt>
          <cx:pt idx="2292">129.31548890562223</cx:pt>
          <cx:pt idx="2293">129.55528096514234</cx:pt>
          <cx:pt idx="2294">129.51190114685616</cx:pt>
          <cx:pt idx="2295">129.43695320960083</cx:pt>
          <cx:pt idx="2296">129.55036507524756</cx:pt>
          <cx:pt idx="2297">129.50069116679182</cx:pt>
          <cx:pt idx="2298">129.26787785037951</cx:pt>
          <cx:pt idx="2299">129.45819506660553</cx:pt>
          <cx:pt idx="2300">129.38783413162861</cx:pt>
          <cx:pt idx="2301">129.13781648891467</cx:pt>
          <cx:pt idx="2302">129.48380050095355</cx:pt>
          <cx:pt idx="2303">129.49055126278071</cx:pt>
          <cx:pt idx="2304">129.41012747922787</cx:pt>
          <cx:pt idx="2305">129.53950152905864</cx:pt>
          <cx:pt idx="2306">129.56411069769348</cx:pt>
          <cx:pt idx="2307">129.57473608562361</cx:pt>
          <cx:pt idx="2308">129.49002089618196</cx:pt>
          <cx:pt idx="2309">129.39496173739363</cx:pt>
          <cx:pt idx="2310">129.58174877867339</cx:pt>
          <cx:pt idx="2311">129.58203134818356</cx:pt>
          <cx:pt idx="2312">129.33807307506379</cx:pt>
          <cx:pt idx="2313">129.34254816554719</cx:pt>
          <cx:pt idx="2314">129.43733772059767</cx:pt>
          <cx:pt idx="2315">129.51465189398431</cx:pt>
          <cx:pt idx="2316">129.41956370402062</cx:pt>
          <cx:pt idx="2317">129.26420932891412</cx:pt>
          <cx:pt idx="2318">129.41953597166503</cx:pt>
          <cx:pt idx="2319">129.48355471067404</cx:pt>
          <cx:pt idx="2320">129.35953955003498</cx:pt>
          <cx:pt idx="2321">129.40168037287805</cx:pt>
          <cx:pt idx="2322">129.41576293773045</cx:pt>
          <cx:pt idx="2323">129.55702053808218</cx:pt>
          <cx:pt idx="2324">129.58174693181198</cx:pt>
          <cx:pt idx="2325">129.62777348077211</cx:pt>
          <cx:pt idx="2326">129.54310709465707</cx:pt>
          <cx:pt idx="2327">129.3698906734962</cx:pt>
          <cx:pt idx="2328">129.29375116567473</cx:pt>
          <cx:pt idx="2329">129.16110482702527</cx:pt>
          <cx:pt idx="2330">129.29113474949349</cx:pt>
          <cx:pt idx="2331">129.42999579642171</cx:pt>
          <cx:pt idx="2332">129.37306749109911</cx:pt>
          <cx:pt idx="2333">129.20680621656544</cx:pt>
          <cx:pt idx="2334">129.41789004734736</cx:pt>
          <cx:pt idx="2335">129.36068904166413</cx:pt>
          <cx:pt idx="2336">129.43362890526961</cx:pt>
          <cx:pt idx="2337">129.41458427882793</cx:pt>
          <cx:pt idx="2338">129.47037755486951</cx:pt>
          <cx:pt idx="2339">129.45574135473245</cx:pt>
          <cx:pt idx="2340">129.40647023634028</cx:pt>
          <cx:pt idx="2341">129.42900720241542</cx:pt>
          <cx:pt idx="2342">129.4516004532255</cx:pt>
          <cx:pt idx="2343">129.32434176956065</cx:pt>
          <cx:pt idx="2344">129.40393433623564</cx:pt>
          <cx:pt idx="2345">129.27832217346142</cx:pt>
          <cx:pt idx="2346">129.33169710445463</cx:pt>
          <cx:pt idx="2347">129.20220864507431</cx:pt>
          <cx:pt idx="2348">129.44268518839721</cx:pt>
          <cx:pt idx="2349">129.37652210690467</cx:pt>
          <cx:pt idx="2350">129.5906743984784</cx:pt>
          <cx:pt idx="2351">129.46468080889363</cx:pt>
          <cx:pt idx="2352">129.68303079970639</cx:pt>
          <cx:pt idx="2353">129.41642436938611</cx:pt>
          <cx:pt idx="2354">129.45717892969287</cx:pt>
          <cx:pt idx="2355">129.45598303092945</cx:pt>
          <cx:pt idx="2356">129.21177345587631</cx:pt>
          <cx:pt idx="2357">129.34521734166162</cx:pt>
          <cx:pt idx="2358">129.45770016857196</cx:pt>
          <cx:pt idx="2359">129.56915635991956</cx:pt>
          <cx:pt idx="2360">129.36982594358952</cx:pt>
          <cx:pt idx="2361">129.43495808109907</cx:pt>
          <cx:pt idx="2362">129.60995328824345</cx:pt>
          <cx:pt idx="2363">129.57176986157219</cx:pt>
          <cx:pt idx="2364">129.51309799354993</cx:pt>
          <cx:pt idx="2365">129.39048032533535</cx:pt>
          <cx:pt idx="2366">129.33772808485432</cx:pt>
          <cx:pt idx="2367">129.92574645411867</cx:pt>
          <cx:pt idx="2368">129.36001997015649</cx:pt>
          <cx:pt idx="2369">129.41613271119684</cx:pt>
          <cx:pt idx="2370">129.17721927548283</cx:pt>
          <cx:pt idx="2371">129.40893444741818</cx:pt>
          <cx:pt idx="2372">129.36692000483364</cx:pt>
          <cx:pt idx="2373">129.57893459793456</cx:pt>
          <cx:pt idx="2374">129.45848017520166</cx:pt>
          <cx:pt idx="2375">129.47603296720126</cx:pt>
          <cx:pt idx="2376">129.2966210302238</cx:pt>
          <cx:pt idx="2377">129.46685991210651</cx:pt>
          <cx:pt idx="2378">129.36794321599552</cx:pt>
          <cx:pt idx="2379">129.29630508872324</cx:pt>
          <cx:pt idx="2380">129.3870324978528</cx:pt>
          <cx:pt idx="2381">129.39560523036047</cx:pt>
          <cx:pt idx="2382">129.41317912063261</cx:pt>
          <cx:pt idx="2383">129.52547702328312</cx:pt>
          <cx:pt idx="2384">129.43371764059512</cx:pt>
          <cx:pt idx="2385">129.40162536392234</cx:pt>
          <cx:pt idx="2386">129.3563286956643</cx:pt>
          <cx:pt idx="2387">129.31007823499351</cx:pt>
          <cx:pt idx="2388">129.46723372036797</cx:pt>
          <cx:pt idx="2389">129.28757411240323</cx:pt>
          <cx:pt idx="2390">129.44027697939026</cx:pt>
          <cx:pt idx="2391">129.3835485318875</cx:pt>
          <cx:pt idx="2392">129.35458775918104</cx:pt>
          <cx:pt idx="2393">129.54464868236539</cx:pt>
          <cx:pt idx="2394">129.36645070324718</cx:pt>
          <cx:pt idx="2395">129.47524750579211</cx:pt>
          <cx:pt idx="2396">129.43060447874709</cx:pt>
          <cx:pt idx="2397">129.42361211163842</cx:pt>
          <cx:pt idx="2398">129.17538601713031</cx:pt>
          <cx:pt idx="2399">129.3791763564025</cx:pt>
          <cx:pt idx="2400">129.39099716913316</cx:pt>
          <cx:pt idx="2401">129.61461337336536</cx:pt>
          <cx:pt idx="2402">129.38693541389159</cx:pt>
          <cx:pt idx="2403">129.57094749069449</cx:pt>
          <cx:pt idx="2404">129.35969953611428</cx:pt>
          <cx:pt idx="2405">129.24348924603899</cx:pt>
          <cx:pt idx="2406">129.50094894044142</cx:pt>
          <cx:pt idx="2407">129.36270964754482</cx:pt>
          <cx:pt idx="2408">129.35684195601402</cx:pt>
          <cx:pt idx="2409">129.3757051565091</cx:pt>
          <cx:pt idx="2410">129.5633238419685</cx:pt>
          <cx:pt idx="2411">129.3442665801968</cx:pt>
          <cx:pt idx="2412">129.53877181540824</cx:pt>
          <cx:pt idx="2413">129.27637539665673</cx:pt>
          <cx:pt idx="2414">129.47112561530287</cx:pt>
          <cx:pt idx="2415">129.42918514056549</cx:pt>
          <cx:pt idx="2416">129.43219018417292</cx:pt>
          <cx:pt idx="2417">129.30007228997135</cx:pt>
          <cx:pt idx="2418">129.40043642601259</cx:pt>
          <cx:pt idx="2419">129.49185730577682</cx:pt>
          <cx:pt idx="2420">129.45431809135539</cx:pt>
          <cx:pt idx="2421">129.54928166481093</cx:pt>
          <cx:pt idx="2422">129.380420476615</cx:pt>
          <cx:pt idx="2423">129.42280650603146</cx:pt>
          <cx:pt idx="2424">129.46369197741495</cx:pt>
          <cx:pt idx="2425">129.47609811411317</cx:pt>
          <cx:pt idx="2426">129.38859276732671</cx:pt>
          <cx:pt idx="2427">129.42136999391536</cx:pt>
          <cx:pt idx="2428">129.43288990438268</cx:pt>
          <cx:pt idx="2429">129.23657621819751</cx:pt>
          <cx:pt idx="2430">129.47155301075506</cx:pt>
          <cx:pt idx="2431">129.23623562581474</cx:pt>
          <cx:pt idx="2432">129.37526732107835</cx:pt>
          <cx:pt idx="2433">129.32736599101031</cx:pt>
          <cx:pt idx="2434">129.47654305291681</cx:pt>
          <cx:pt idx="2435">129.49806859545052</cx:pt>
          <cx:pt idx="2436">129.3620285630154</cx:pt>
          <cx:pt idx="2437">129.36413746457691</cx:pt>
          <cx:pt idx="2438">129.32240113035115</cx:pt>
          <cx:pt idx="2439">129.49119019500895</cx:pt>
          <cx:pt idx="2440">129.2941466772966</cx:pt>
          <cx:pt idx="2441">129.43003554340532</cx:pt>
          <cx:pt idx="2442">129.40441045631192</cx:pt>
          <cx:pt idx="2443">129.42163206132324</cx:pt>
          <cx:pt idx="2444">129.56985591465408</cx:pt>
          <cx:pt idx="2445">129.44129322881491</cx:pt>
          <cx:pt idx="2446">129.34092776973327</cx:pt>
          <cx:pt idx="2447">129.55487458475014</cx:pt>
          <cx:pt idx="2448">129.45449507580301</cx:pt>
          <cx:pt idx="2449">129.42372904657987</cx:pt>
          <cx:pt idx="2450">129.34379535916128</cx:pt>
          <cx:pt idx="2451">129.15883245397922</cx:pt>
          <cx:pt idx="2452">129.4440812944712</cx:pt>
          <cx:pt idx="2453">129.20328619164721</cx:pt>
          <cx:pt idx="2454">129.35791193645099</cx:pt>
          <cx:pt idx="2455">129.37471944709517</cx:pt>
          <cx:pt idx="2456">129.34890056151494</cx:pt>
          <cx:pt idx="2457">129.48704332476339</cx:pt>
          <cx:pt idx="2458">129.33177526223264</cx:pt>
          <cx:pt idx="2459">129.32648217901615</cx:pt>
          <cx:pt idx="2460">129.39310058513198</cx:pt>
          <cx:pt idx="2461">129.420200160192</cx:pt>
          <cx:pt idx="2462">129.42411959939042</cx:pt>
          <cx:pt idx="2463">129.33594022764586</cx:pt>
          <cx:pt idx="2464">129.27456738870367</cx:pt>
          <cx:pt idx="2465">129.46232793394819</cx:pt>
          <cx:pt idx="2466">129.38740002943192</cx:pt>
          <cx:pt idx="2467">129.40140162981331</cx:pt>
          <cx:pt idx="2468">129.38965836441949</cx:pt>
          <cx:pt idx="2469">129.45056486371433</cx:pt>
          <cx:pt idx="2470">129.57524815054254</cx:pt>
          <cx:pt idx="2471">129.32991426379053</cx:pt>
          <cx:pt idx="2472">129.16870647398017</cx:pt>
          <cx:pt idx="2473">129.35153725761938</cx:pt>
          <cx:pt idx="2474">129.41361592283894</cx:pt>
          <cx:pt idx="2475">129.45832260309345</cx:pt>
          <cx:pt idx="2476">129.41559284163532</cx:pt>
          <cx:pt idx="2477">129.3696539468464</cx:pt>
          <cx:pt idx="2478">129.51451608999889</cx:pt>
          <cx:pt idx="2479">129.45832260309345</cx:pt>
          <cx:pt idx="2480">129.35054815511057</cx:pt>
          <cx:pt idx="2481">129.37360982287407</cx:pt>
          <cx:pt idx="2482">129.31848601444179</cx:pt>
          <cx:pt idx="2483">129.6224643376913</cx:pt>
          <cx:pt idx="2484">129.36064141607682</cx:pt>
          <cx:pt idx="2485">129.40244448682802</cx:pt>
          <cx:pt idx="2486">129.29751149139724</cx:pt>
          <cx:pt idx="2487">129.40244448682802</cx:pt>
          <cx:pt idx="2488">129.35360977419268</cx:pt>
          <cx:pt idx="2489">129.46633685624158</cx:pt>
          <cx:pt idx="2490">129.3696539468464</cx:pt>
          <cx:pt idx="2491">129.30156128945097</cx:pt>
          <cx:pt idx="2492">129.50826620451792</cx:pt>
          <cx:pt idx="2493">129.45592018591302</cx:pt>
          <cx:pt idx="2494">129.39558997517057</cx:pt>
        </cx:lvl>
      </cx:numDim>
    </cx:data>
  </cx:chartData>
  <cx:chart>
    <cx:title pos="t" align="ctr" overlay="0">
      <cx:tx>
        <cx:txData>
          <cx:v>             Voltage histogram - active operation</cx:v>
        </cx:txData>
      </cx:tx>
      <cx:txPr>
        <a:bodyPr spcFirstLastPara="1" vertOverflow="ellipsis" horzOverflow="overflow" wrap="square" lIns="0" tIns="0" rIns="0" bIns="0" anchor="ctr" anchorCtr="1"/>
        <a:lstStyle/>
        <a:p>
          <a:pPr algn="ctr" rtl="0">
            <a:defRPr/>
          </a:pPr>
          <a:r>
            <a:rPr lang="en-US" sz="1100" b="0" i="0" u="none" strike="noStrike" baseline="0">
              <a:solidFill>
                <a:schemeClr val="tx1"/>
              </a:solidFill>
              <a:latin typeface="Arial" panose="020B0604020202020204" pitchFamily="34" charset="0"/>
              <a:cs typeface="Arial" panose="020B0604020202020204" pitchFamily="34" charset="0"/>
            </a:rPr>
            <a:t>             Voltage histogram - active operation</a:t>
          </a:r>
        </a:p>
      </cx:txPr>
    </cx:title>
    <cx:plotArea>
      <cx:plotAreaRegion>
        <cx:plotSurface>
          <cx:spPr>
            <a:ln>
              <a:solidFill>
                <a:schemeClr val="tx1"/>
              </a:solidFill>
            </a:ln>
          </cx:spPr>
        </cx:plotSurface>
        <cx:series layoutId="clusteredColumn" uniqueId="{00000001-2C27-4F60-841A-4B91AAF40724}" formatIdx="0">
          <cx:dataId val="0"/>
          <cx:layoutPr>
            <cx:binning intervalClosed="r">
              <cx:binCount val="45"/>
            </cx:binning>
          </cx:layoutPr>
        </cx:series>
      </cx:plotAreaRegion>
      <cx:axis id="0">
        <cx:catScaling gapWidth="0"/>
        <cx:title>
          <cx:tx>
            <cx:txData>
              <cx:v>Voltage bin [kV]</cx:v>
            </cx:txData>
          </cx:tx>
          <cx:txPr>
            <a:bodyPr spcFirstLastPara="1" vertOverflow="ellipsis" horzOverflow="overflow" wrap="square" lIns="0" tIns="0" rIns="0" bIns="0" anchor="ctr" anchorCtr="1"/>
            <a:lstStyle/>
            <a:p>
              <a:pPr algn="ctr" rtl="0">
                <a:defRPr sz="1100">
                  <a:solidFill>
                    <a:sysClr val="windowText" lastClr="000000"/>
                  </a:solidFill>
                  <a:latin typeface="Arial" panose="020B0604020202020204" pitchFamily="34" charset="0"/>
                  <a:ea typeface="Arial" panose="020B0604020202020204" pitchFamily="34" charset="0"/>
                  <a:cs typeface="Arial" panose="020B0604020202020204" pitchFamily="34" charset="0"/>
                </a:defRPr>
              </a:pPr>
              <a:r>
                <a:rPr lang="en-US" sz="1100" b="0" i="0" u="none" strike="noStrike" baseline="0">
                  <a:solidFill>
                    <a:sysClr val="windowText" lastClr="000000"/>
                  </a:solidFill>
                  <a:latin typeface="Arial" panose="020B0604020202020204" pitchFamily="34" charset="0"/>
                  <a:cs typeface="Arial" panose="020B0604020202020204" pitchFamily="34" charset="0"/>
                </a:rPr>
                <a:t>Voltage bin [kV]</a:t>
              </a:r>
            </a:p>
          </cx:txPr>
        </cx:title>
        <cx:tickLabels/>
        <cx:numFmt formatCode="#,##0.0" sourceLinked="0"/>
        <cx:txPr>
          <a:bodyPr spcFirstLastPara="1" vertOverflow="ellipsis" horzOverflow="overflow" wrap="square" lIns="0" tIns="0" rIns="0" bIns="0" anchor="ctr" anchorCtr="1"/>
          <a:lstStyle/>
          <a:p>
            <a:pPr algn="ctr" rtl="0">
              <a:defRPr sz="1050">
                <a:solidFill>
                  <a:sysClr val="windowText" lastClr="000000"/>
                </a:solidFill>
                <a:latin typeface="Arial" panose="020B0604020202020204" pitchFamily="34" charset="0"/>
                <a:ea typeface="Arial" panose="020B0604020202020204" pitchFamily="34" charset="0"/>
                <a:cs typeface="Arial" panose="020B0604020202020204" pitchFamily="34" charset="0"/>
              </a:defRPr>
            </a:pPr>
            <a:endParaRPr lang="en-US" sz="1050" b="0" i="0" u="none" strike="noStrike" baseline="0">
              <a:solidFill>
                <a:sysClr val="windowText" lastClr="000000"/>
              </a:solidFill>
              <a:latin typeface="Arial" panose="020B0604020202020204" pitchFamily="34" charset="0"/>
              <a:cs typeface="Arial" panose="020B0604020202020204" pitchFamily="34" charset="0"/>
            </a:endParaRPr>
          </a:p>
        </cx:txPr>
      </cx:axis>
      <cx:axis id="1">
        <cx:valScaling/>
        <cx:title>
          <cx:tx>
            <cx:txData>
              <cx:v>Counts</cx:v>
            </cx:txData>
          </cx:tx>
          <cx:txPr>
            <a:bodyPr spcFirstLastPara="1" vertOverflow="ellipsis" horzOverflow="overflow" wrap="square" lIns="0" tIns="0" rIns="0" bIns="0" anchor="ctr" anchorCtr="1"/>
            <a:lstStyle/>
            <a:p>
              <a:pPr algn="ctr" rtl="0">
                <a:defRPr sz="1100">
                  <a:solidFill>
                    <a:schemeClr val="tx1"/>
                  </a:solidFill>
                  <a:latin typeface="Arial" panose="020B0604020202020204" pitchFamily="34" charset="0"/>
                  <a:ea typeface="Arial" panose="020B0604020202020204" pitchFamily="34" charset="0"/>
                  <a:cs typeface="Arial" panose="020B0604020202020204" pitchFamily="34" charset="0"/>
                </a:defRPr>
              </a:pPr>
              <a:r>
                <a:rPr lang="en-US" sz="1100" b="0" i="0" u="none" strike="noStrike" baseline="0">
                  <a:solidFill>
                    <a:schemeClr val="tx1"/>
                  </a:solidFill>
                  <a:latin typeface="Arial" panose="020B0604020202020204" pitchFamily="34" charset="0"/>
                  <a:cs typeface="Arial" panose="020B0604020202020204" pitchFamily="34" charset="0"/>
                </a:rPr>
                <a:t>Counts</a:t>
              </a:r>
            </a:p>
          </cx:txPr>
        </cx:title>
        <cx:majorGridlines>
          <cx:spPr>
            <a:ln>
              <a:noFill/>
            </a:ln>
          </cx:spPr>
        </cx:majorGridlines>
        <cx:tickLabels/>
        <cx:txPr>
          <a:bodyPr spcFirstLastPara="1" vertOverflow="ellipsis" horzOverflow="overflow" wrap="square" lIns="0" tIns="0" rIns="0" bIns="0" anchor="ctr" anchorCtr="1"/>
          <a:lstStyle/>
          <a:p>
            <a:pPr algn="ctr" rtl="0">
              <a:defRPr sz="1100">
                <a:solidFill>
                  <a:sysClr val="windowText" lastClr="000000"/>
                </a:solidFill>
                <a:latin typeface="Arial" panose="020B0604020202020204" pitchFamily="34" charset="0"/>
                <a:ea typeface="Arial" panose="020B0604020202020204" pitchFamily="34" charset="0"/>
                <a:cs typeface="Arial" panose="020B0604020202020204" pitchFamily="34" charset="0"/>
              </a:defRPr>
            </a:pPr>
            <a:endParaRPr lang="en-US" sz="1100" b="0" i="0" u="none" strike="noStrike" baseline="0">
              <a:solidFill>
                <a:sysClr val="windowText" lastClr="000000"/>
              </a:solidFill>
              <a:latin typeface="Arial" panose="020B0604020202020204" pitchFamily="34" charset="0"/>
              <a:cs typeface="Arial" panose="020B0604020202020204" pitchFamily="34" charset="0"/>
            </a:endParaRPr>
          </a:p>
        </cx:txPr>
      </cx:axis>
    </cx:plotArea>
  </cx:chart>
  <cx:spPr>
    <a:ln>
      <a:noFill/>
    </a:ln>
  </cx:spPr>
</cx:chartSpace>
</file>

<file path=ppt/charts/chartEx2.xml><?xml version="1.0" encoding="utf-8"?>
<cx:chartSpace xmlns:a="http://schemas.openxmlformats.org/drawingml/2006/main" xmlns:r="http://schemas.openxmlformats.org/officeDocument/2006/relationships" xmlns:cx="http://schemas.microsoft.com/office/drawing/2014/chartex">
  <cx:chartData>
    <cx:externalData r:id="rId1" cx:autoUpdate="0"/>
    <cx:data id="0">
      <cx:numDim type="val">
        <cx:f>'Voltage passive'!$D$162516:$D$166011</cx:f>
        <cx:lvl ptCount="3496" formatCode="Estándar">
          <cx:pt idx="0">131.58772965042994</cx:pt>
          <cx:pt idx="1">132.69999999999999</cx:pt>
          <cx:pt idx="2">130.02301789894003</cx:pt>
          <cx:pt idx="3">129.79368479133723</cx:pt>
          <cx:pt idx="4">128.8188271548577</cx:pt>
          <cx:pt idx="5">128.08684285074023</cx:pt>
          <cx:pt idx="6">127.42013608267524</cx:pt>
          <cx:pt idx="7">128.05538959325224</cx:pt>
          <cx:pt idx="8">131.15210126866788</cx:pt>
          <cx:pt idx="9">131.47776683474794</cx:pt>
          <cx:pt idx="10">130.49140811575703</cx:pt>
          <cx:pt idx="11">130.42953713154097</cx:pt>
          <cx:pt idx="12">130.41168214592179</cx:pt>
          <cx:pt idx="13">130.2325976042134</cx:pt>
          <cx:pt idx="14">130.40173043254802</cx:pt>
          <cx:pt idx="15">130.21434592227547</cx:pt>
          <cx:pt idx="16">130.45730392062916</cx:pt>
          <cx:pt idx="17">130.39333871414581</cx:pt>
          <cx:pt idx="18">130.42628065552597</cx:pt>
          <cx:pt idx="19">130.55439714355199</cx:pt>
          <cx:pt idx="20">130.26395733518711</cx:pt>
          <cx:pt idx="21">130.30887433345862</cx:pt>
          <cx:pt idx="22">130.30262642072333</cx:pt>
          <cx:pt idx="23">130.28780476491113</cx:pt>
          <cx:pt idx="24">130.37304367180755</cx:pt>
          <cx:pt idx="25">130.358175049197</cx:pt>
          <cx:pt idx="26">130.17270736912332</cx:pt>
          <cx:pt idx="27">129.97819545289624</cx:pt>
          <cx:pt idx="28">130.1648109453366</cx:pt>
          <cx:pt idx="29">129.92461824728881</cx:pt>
          <cx:pt idx="30">129.88450968426997</cx:pt>
          <cx:pt idx="31">129.94243640372846</cx:pt>
          <cx:pt idx="32">129.91025580350404</cx:pt>
          <cx:pt idx="33">129.75690263583439</cx:pt>
          <cx:pt idx="34">129.75553567171576</cx:pt>
          <cx:pt idx="35">129.94708684137404</cx:pt>
          <cx:pt idx="36">129.84102768719546</cx:pt>
          <cx:pt idx="37">129.78224506511816</cx:pt>
          <cx:pt idx="38">129.76719598171383</cx:pt>
          <cx:pt idx="39">129.69369729480175</cx:pt>
          <cx:pt idx="40">128.36133780444487</cx:pt>
          <cx:pt idx="41">127.92541254822915</cx:pt>
          <cx:pt idx="42">127.20667511879611</cx:pt>
          <cx:pt idx="43">129.8476765107296</cx:pt>
          <cx:pt idx="44">130.24951213186048</cx:pt>
          <cx:pt idx="45">130.97225105556774</cx:pt>
          <cx:pt idx="46">131.45383492446769</cx:pt>
          <cx:pt idx="47">131.75618138874788</cx:pt>
          <cx:pt idx="48">128.65561338002627</cx:pt>
          <cx:pt idx="49">128.13001697159496</cx:pt>
          <cx:pt idx="50">127.19625721500832</cx:pt>
          <cx:pt idx="51">131.27176014963558</cx:pt>
          <cx:pt idx="52">132.06510064461526</cx:pt>
          <cx:pt idx="53">132.05251900726861</cx:pt>
          <cx:pt idx="54">128.32566757416373</cx:pt>
          <cx:pt idx="55">127.7891388776238</cx:pt>
          <cx:pt idx="56">126.99413021643373</cx:pt>
          <cx:pt idx="57">130.33778807546517</cx:pt>
          <cx:pt idx="58">131.26527566242024</cx:pt>
          <cx:pt idx="59">131.7319958285492</cx:pt>
          <cx:pt idx="60">129.79827289123034</cx:pt>
          <cx:pt idx="61">129.69568720268779</cx:pt>
          <cx:pt idx="62">129.79879112440307</cx:pt>
          <cx:pt idx="63">128.47680741003418</cx:pt>
          <cx:pt idx="64">127.6727375942416</cx:pt>
          <cx:pt idx="65">128.85686852556947</cx:pt>
          <cx:pt idx="66">130.16549996678677</cx:pt>
          <cx:pt idx="67">131.3034210525058</cx:pt>
          <cx:pt idx="68">131.89921565780654</cx:pt>
          <cx:pt idx="69">132.01390400442995</cx:pt>
          <cx:pt idx="70">128.87117135966011</cx:pt>
          <cx:pt idx="71">128.2823300579</cx:pt>
          <cx:pt idx="72">127.42105593459122</cx:pt>
          <cx:pt idx="73">131.07365111684592</cx:pt>
          <cx:pt idx="74">131.69275306509539</cx:pt>
          <cx:pt idx="75">130.16927757087285</cx:pt>
          <cx:pt idx="76">128.4108066611673</cx:pt>
          <cx:pt idx="77">128.00781484174718</cx:pt>
          <cx:pt idx="78">127.33875226499599</cx:pt>
          <cx:pt idx="79">130.20690733574557</cx:pt>
          <cx:pt idx="80">130.27648546452821</cx:pt>
          <cx:pt idx="81">131.732267658658</cx:pt>
          <cx:pt idx="82">132.31279542529444</cx:pt>
          <cx:pt idx="83">129.89301402600285</cx:pt>
          <cx:pt idx="84">128.18460972381624</cx:pt>
          <cx:pt idx="85">127.73731473830875</cx:pt>
          <cx:pt idx="86">127.18785847993409</cx:pt>
          <cx:pt idx="87">130.22669832158908</cx:pt>
          <cx:pt idx="88">131.12794768587759</cx:pt>
          <cx:pt idx="89">131.87065641549759</cx:pt>
          <cx:pt idx="90">132.14120954552928</cx:pt>
          <cx:pt idx="91">129.79593805383448</cx:pt>
          <cx:pt idx="92">128.40706060232716</cx:pt>
          <cx:pt idx="93">128.01570691233081</cx:pt>
          <cx:pt idx="94">127.32434877094873</cx:pt>
          <cx:pt idx="95">129.21520997605015</cx:pt>
          <cx:pt idx="96">130.13691632084794</cx:pt>
          <cx:pt idx="97">131.11311315746516</cx:pt>
          <cx:pt idx="98">131.9008326030725</cx:pt>
          <cx:pt idx="99">132.07532105955349</cx:pt>
          <cx:pt idx="100">128.72415745371717</cx:pt>
          <cx:pt idx="101">128.43776149665064</cx:pt>
          <cx:pt idx="102">127.73240962215745</cx:pt>
          <cx:pt idx="103">130.79409727576609</cx:pt>
          <cx:pt idx="104">131.64521270630226</cx:pt>
          <cx:pt idx="105">131.94356164605648</cx:pt>
          <cx:pt idx="106">130.08876133430152</cx:pt>
          <cx:pt idx="107">129.82843123566153</cx:pt>
          <cx:pt idx="108">129.08311127423366</cx:pt>
          <cx:pt idx="109">128.81080333292971</cx:pt>
          <cx:pt idx="110">128.04550523341942</cx:pt>
          <cx:pt idx="111">130.04290854548785</cx:pt>
          <cx:pt idx="112">130.27976947109585</cx:pt>
          <cx:pt idx="113">130.25226484208207</cx:pt>
          <cx:pt idx="114">131.6645768810709</cx:pt>
          <cx:pt idx="115">132.23432318373332</cx:pt>
          <cx:pt idx="116">127.70096633816142</cx:pt>
          <cx:pt idx="117">126.91678915124356</cx:pt>
          <cx:pt idx="118">125.96354523475807</cx:pt>
          <cx:pt idx="119">127.40647767802508</cx:pt>
          <cx:pt idx="120">131.36923503049701</cx:pt>
          <cx:pt idx="121">132.23651125274691</cx:pt>
          <cx:pt idx="122">129.95415619454684</cx:pt>
          <cx:pt idx="123">129.84360197996713</cx:pt>
          <cx:pt idx="124">129.9979560741244</cx:pt>
          <cx:pt idx="125">129.69611904573014</cx:pt>
          <cx:pt idx="126">129.92926185466737</cx:pt>
          <cx:pt idx="127">128.83190028240517</cx:pt>
          <cx:pt idx="128">128.36791848398062</cx:pt>
          <cx:pt idx="129">127.86418828338057</cx:pt>
          <cx:pt idx="130">130.89336957343977</cx:pt>
          <cx:pt idx="131">131.58291093977363</cx:pt>
          <cx:pt idx="132">131.20268430711403</cx:pt>
          <cx:pt idx="133">129.66943476190474</cx:pt>
          <cx:pt idx="134">128.43099125407545</cx:pt>
          <cx:pt idx="135">127.88288198542354</cx:pt>
          <cx:pt idx="136">127.22010977075284</cx:pt>
          <cx:pt idx="137">129.98418994274073</cx:pt>
          <cx:pt idx="138">130.20338403214987</cx:pt>
          <cx:pt idx="139">131.21158087646535</cx:pt>
          <cx:pt idx="140">131.9266073144446</cx:pt>
          <cx:pt idx="141">129.23186477690791</cx:pt>
          <cx:pt idx="142">128.91328990871853</cx:pt>
          <cx:pt idx="143">128.06459009836954</cx:pt>
          <cx:pt idx="144">129.7921530887549</cx:pt>
          <cx:pt idx="145">130.06858529071891</cx:pt>
          <cx:pt idx="146">129.90269971954649</cx:pt>
          <cx:pt idx="147">130.09881891176832</cx:pt>
          <cx:pt idx="148">130.1067099859093</cx:pt>
          <cx:pt idx="149">130.43723999365253</cx:pt>
          <cx:pt idx="150">131.34006759889428</cx:pt>
          <cx:pt idx="151">131.76074891092833</cx:pt>
          <cx:pt idx="152">131.47083804303526</cx:pt>
          <cx:pt idx="153">129.72340065828237</cx:pt>
          <cx:pt idx="154">128.33024802676192</cx:pt>
          <cx:pt idx="155">127.87157750888518</cx:pt>
          <cx:pt idx="156">127.12514739606635</cx:pt>
          <cx:pt idx="157">129.79267733666717</cx:pt>
          <cx:pt idx="158">129.9992619390155</cx:pt>
          <cx:pt idx="159">130.22007325528335</cx:pt>
          <cx:pt idx="160">130.3862367181691</cx:pt>
          <cx:pt idx="161">131.40091439731242</cx:pt>
          <cx:pt idx="162">131.8129247102903</cx:pt>
          <cx:pt idx="163">129.7178051341204</cx:pt>
          <cx:pt idx="164">128.47322065223594</cx:pt>
          <cx:pt idx="165">127.80451343097923</cx:pt>
          <cx:pt idx="166">127.09005036023768</cx:pt>
          <cx:pt idx="167">129.26008404529995</cx:pt>
          <cx:pt idx="168">131.41301035980902</cx:pt>
          <cx:pt idx="169">130.29165979205834</cx:pt>
          <cx:pt idx="170">130.24045376757977</cx:pt>
          <cx:pt idx="171">130.20414461639925</cx:pt>
          <cx:pt idx="172">130.29867653915701</cx:pt>
          <cx:pt idx="173">130.2791843761087</cx:pt>
          <cx:pt idx="174">130.44678814283054</cx:pt>
          <cx:pt idx="175">130.26562866942967</cx:pt>
          <cx:pt idx="176">130.09121412600044</cx:pt>
          <cx:pt idx="177">130.28224127751653</cx:pt>
          <cx:pt idx="178">130.17371509065507</cx:pt>
          <cx:pt idx="179">130.39127424090722</cx:pt>
          <cx:pt idx="180">130.28888204974885</cx:pt>
          <cx:pt idx="181">130.40914674737439</cx:pt>
          <cx:pt idx="182">130.33989553450107</cx:pt>
          <cx:pt idx="183">130.28965599887442</cx:pt>
          <cx:pt idx="184">130.17115920897473</cx:pt>
          <cx:pt idx="185">130.16717283177638</cx:pt>
          <cx:pt idx="186">130.23333505609565</cx:pt>
          <cx:pt idx="187">130.35207798422911</cx:pt>
          <cx:pt idx="188">130.25121902027206</cx:pt>
          <cx:pt idx="189">130.16365137689559</cx:pt>
          <cx:pt idx="190">130.01426983861427</cx:pt>
          <cx:pt idx="191">130.19246136969898</cx:pt>
          <cx:pt idx="192">129.97627276403014</cx:pt>
          <cx:pt idx="193">129.95783583249784</cx:pt>
          <cx:pt idx="194">129.84585082092173</cx:pt>
          <cx:pt idx="195">129.93337142202469</cx:pt>
          <cx:pt idx="196">129.87537445601649</cx:pt>
          <cx:pt idx="197">129.70738159858567</cx:pt>
          <cx:pt idx="198">129.86142172166964</cx:pt>
          <cx:pt idx="199">128.21537775043458</cx:pt>
          <cx:pt idx="200">127.70460704333304</cx:pt>
          <cx:pt idx="201">127.10296747883272</cx:pt>
          <cx:pt idx="202">129.92631400949924</cx:pt>
          <cx:pt idx="203">130.06984867235678</cx:pt>
          <cx:pt idx="204">130.36327228946567</cx:pt>
          <cx:pt idx="205">131.3087287450854</cx:pt>
          <cx:pt idx="206">131.90362207855367</cx:pt>
          <cx:pt idx="207">130.32577955669458</cx:pt>
          <cx:pt idx="208">130.11470463994797</cx:pt>
          <cx:pt idx="209">130.06787328198766</cx:pt>
          <cx:pt idx="210">129.78608330150035</cx:pt>
          <cx:pt idx="211">130.00016949935863</cx:pt>
          <cx:pt idx="212">129.95062109809152</cx:pt>
          <cx:pt idx="213">128.70742974011364</cx:pt>
          <cx:pt idx="214">127.89997576663141</cx:pt>
          <cx:pt idx="215">127.4160795807674</cx:pt>
          <cx:pt idx="216">130.1232808881343</cx:pt>
          <cx:pt idx="217">130.23292173406136</cx:pt>
          <cx:pt idx="218">131.34392705350385</cx:pt>
          <cx:pt idx="219">131.10213262577284</cx:pt>
          <cx:pt idx="220">128.61494451658191</cx:pt>
          <cx:pt idx="221">127.80063034719757</cx:pt>
          <cx:pt idx="222">128.25283466246262</cx:pt>
          <cx:pt idx="223">130.23902720126236</cx:pt>
          <cx:pt idx="224">130.36940198428942</cx:pt>
          <cx:pt idx="225">131.19117461565162</cx:pt>
          <cx:pt idx="226">132.06755369601399</cx:pt>
          <cx:pt idx="227">128.44586278010371</cx:pt>
          <cx:pt idx="228">127.52005781771568</cx:pt>
          <cx:pt idx="229">127.03844020569662</cx:pt>
          <cx:pt idx="230">130.26703522377676</cx:pt>
          <cx:pt idx="231">131.39921924473339</cx:pt>
          <cx:pt idx="232">131.57208390624547</cx:pt>
          <cx:pt idx="233">130.05907852820039</cx:pt>
          <cx:pt idx="234">129.66074586170529</cx:pt>
          <cx:pt idx="235">129.8228487685189</cx:pt>
          <cx:pt idx="236">128.5017379572204</cx:pt>
          <cx:pt idx="237">128.07935226583388</cx:pt>
          <cx:pt idx="238">127.33635763663223</cx:pt>
          <cx:pt idx="239">130.06523141077747</cx:pt>
          <cx:pt idx="240">131.05995327368115</cx:pt>
          <cx:pt idx="241">131.89150321241854</cx:pt>
          <cx:pt idx="242">130.25830196802636</cx:pt>
          <cx:pt idx="243">130.38227933634971</cx:pt>
          <cx:pt idx="244">130.14824544279551</cx:pt>
          <cx:pt idx="245">130.14783097183812</cx:pt>
          <cx:pt idx="246">130.16405016639482</cx:pt>
          <cx:pt idx="247">130.24362591079318</cx:pt>
          <cx:pt idx="248">130.09626454461326</cx:pt>
          <cx:pt idx="249">130.24301769188267</cx:pt>
          <cx:pt idx="250">130.33729646870501</cx:pt>
          <cx:pt idx="251">130.29907589770144</cx:pt>
          <cx:pt idx="252">130.28836363034213</cx:pt>
          <cx:pt idx="253">130.28430215826873</cx:pt>
          <cx:pt idx="254">130.31801873211944</cx:pt>
          <cx:pt idx="255">130.25086183027094</cx:pt>
          <cx:pt idx="256">130.23485040746507</cx:pt>
          <cx:pt idx="257">130.21998681350016</cx:pt>
          <cx:pt idx="258">130.10142983511221</cx:pt>
          <cx:pt idx="259">130.2094019256505</cx:pt>
          <cx:pt idx="260">129.9964125974804</cx:pt>
          <cx:pt idx="261">130.3267550311092</cx:pt>
          <cx:pt idx="262">130.20586304470623</cx:pt>
          <cx:pt idx="263">130.06836989346786</cx:pt>
          <cx:pt idx="264">129.95262194966375</cx:pt>
          <cx:pt idx="265">129.92509413137782</cx:pt>
          <cx:pt idx="266">129.85837578640113</cx:pt>
          <cx:pt idx="267">129.69856751736728</cx:pt>
          <cx:pt idx="268">129.69933430031506</cx:pt>
          <cx:pt idx="269">129.77194950301006</cx:pt>
          <cx:pt idx="270">129.80692263717376</cx:pt>
          <cx:pt idx="271">129.815316955751</cx:pt>
          <cx:pt idx="272">128.02223923923162</cx:pt>
          <cx:pt idx="273">127.40197019211381</cx:pt>
          <cx:pt idx="274">126.93697254284388</cx:pt>
          <cx:pt idx="275">128.22966118977453</cx:pt>
          <cx:pt idx="276">129.84974138992487</cx:pt>
          <cx:pt idx="277">130.46059417177801</cx:pt>
          <cx:pt idx="278">131.51566448965562</cx:pt>
          <cx:pt idx="279">132.10488766751615</cx:pt>
          <cx:pt idx="280">128.63431441489149</cx:pt>
          <cx:pt idx="281">128.56776088386806</cx:pt>
          <cx:pt idx="282">127.61117174848998</cx:pt>
          <cx:pt idx="283">130.91783028345412</cx:pt>
          <cx:pt idx="284">131.53669697294103</cx:pt>
          <cx:pt idx="285">128.50763737028112</cx:pt>
          <cx:pt idx="286">128.07092071588505</cx:pt>
          <cx:pt idx="287">127.41852304969369</cx:pt>
          <cx:pt idx="288">130.04028880099085</cx:pt>
          <cx:pt idx="289">130.18443626827479</cx:pt>
          <cx:pt idx="290">130.77477623282144</cx:pt>
          <cx:pt idx="291">131.33051920183786</cx:pt>
          <cx:pt idx="292">129.01006684136212</cx:pt>
          <cx:pt idx="293">128.42857253900249</cx:pt>
          <cx:pt idx="294">127.98141629716771</cx:pt>
          <cx:pt idx="295">129.84585266459803</cx:pt>
          <cx:pt idx="296">130.00973654406891</cx:pt>
          <cx:pt idx="297">130.31132545322828</cx:pt>
          <cx:pt idx="298">130.46446186007114</cx:pt>
          <cx:pt idx="299">131.22142210903721</cx:pt>
          <cx:pt idx="300">131.82830602465182</cx:pt>
          <cx:pt idx="301">129.6796237133386</cx:pt>
          <cx:pt idx="302">128.26362761273097</cx:pt>
          <cx:pt idx="303">127.77861932737068</cx:pt>
          <cx:pt idx="304">126.93865797119329</cx:pt>
          <cx:pt idx="305">129.463030750549</cx:pt>
          <cx:pt idx="306">130.00915226144508</cx:pt>
          <cx:pt idx="307">130.08953168998607</cx:pt>
          <cx:pt idx="308">131.37319872748483</cx:pt>
          <cx:pt idx="309">132.01719822451838</cx:pt>
          <cx:pt idx="310">129.67348855174109</cx:pt>
          <cx:pt idx="311">128.87256668597979</cx:pt>
          <cx:pt idx="312">128.33498335835486</cx:pt>
          <cx:pt idx="313">127.70449859011397</cx:pt>
          <cx:pt idx="314">129.39080994058946</cx:pt>
          <cx:pt idx="315">130.04942387849982</cx:pt>
          <cx:pt idx="316">130.27459592246313</cx:pt>
          <cx:pt idx="317">131.44211118584792</cx:pt>
          <cx:pt idx="318">130.85782241471443</cx:pt>
          <cx:pt idx="319">128.44729040317404</cx:pt>
          <cx:pt idx="320">127.81252828092509</cx:pt>
          <cx:pt idx="321">128.79764577841587</cx:pt>
          <cx:pt idx="322">130.42453208500237</cx:pt>
          <cx:pt idx="323">130.80325646141762</cx:pt>
          <cx:pt idx="324">131.3937394177218</cx:pt>
          <cx:pt idx="325">129.94550600319459</cx:pt>
          <cx:pt idx="326">128.18460972381624</cx:pt>
          <cx:pt idx="327">127.79871679838232</cx:pt>
          <cx:pt idx="328">126.89640750710726</cx:pt>
          <cx:pt idx="329">128.89119176573976</cx:pt>
          <cx:pt idx="330">130.22523576470928</cx:pt>
          <cx:pt idx="331">130.68907162119478</cx:pt>
          <cx:pt idx="332">131.80271987289242</cx:pt>
          <cx:pt idx="333">130.68344421298346</cx:pt>
          <cx:pt idx="334">130.13555366013173</cx:pt>
          <cx:pt idx="335">129.93385879531112</cx:pt>
          <cx:pt idx="336">129.80417114792749</cx:pt>
          <cx:pt idx="337">129.95623437869006</cx:pt>
          <cx:pt idx="338">129.71982563553047</cx:pt>
          <cx:pt idx="339">129.66330472925418</cx:pt>
          <cx:pt idx="340">128.05347368343482</cx:pt>
          <cx:pt idx="341">127.55322174264583</cx:pt>
          <cx:pt idx="342">126.69939923047085</cx:pt>
          <cx:pt idx="343">129.69028490932448</cx:pt>
          <cx:pt idx="344">130.17779190301491</cx:pt>
          <cx:pt idx="345">130.31239522104491</cx:pt>
          <cx:pt idx="346">131.42346478361148</cx:pt>
          <cx:pt idx="347">131.31893863734504</cx:pt>
          <cx:pt idx="348">128.79478319094082</cx:pt>
          <cx:pt idx="349">128.66102602797778</cx:pt>
          <cx:pt idx="350">128.11348074617533</cx:pt>
          <cx:pt idx="351">130.01016658202539</cx:pt>
          <cx:pt idx="352">130.02650713138158</cx:pt>
          <cx:pt idx="353">130.25742673046585</cx:pt>
          <cx:pt idx="354">130.70632433571814</cx:pt>
          <cx:pt idx="355">131.46092411634677</cx:pt>
          <cx:pt idx="356">129.7931808342918</cx:pt>
          <cx:pt idx="357">129.97458998853639</cx:pt>
          <cx:pt idx="358">129.92565938577769</cx:pt>
          <cx:pt idx="359">129.65363526161266</cx:pt>
          <cx:pt idx="360">128.72099073415089</cx:pt>
          <cx:pt idx="361">128.04610270688173</cx:pt>
          <cx:pt idx="362">127.49150758767952</cx:pt>
          <cx:pt idx="363">128.92801032602918</cx:pt>
          <cx:pt idx="364">130.11562394096796</cx:pt>
          <cx:pt idx="365">130.26599042172742</cx:pt>
          <cx:pt idx="366">131.73286367979929</cx:pt>
          <cx:pt idx="367">132.10945135891288</cx:pt>
          <cx:pt idx="368">130.09121412600044</cx:pt>
          <cx:pt idx="369">130.01220901564994</cx:pt>
          <cx:pt idx="370">129.78869356082885</cx:pt>
          <cx:pt idx="371">128.59888135955907</cx:pt>
          <cx:pt idx="372">127.88322096652389</cx:pt>
          <cx:pt idx="373">127.35018456453142</cx:pt>
          <cx:pt idx="374">129.98520673087179</cx:pt>
          <cx:pt idx="375">130.19767401194764</cx:pt>
          <cx:pt idx="376">130.79082512299638</cx:pt>
          <cx:pt idx="377">131.35636292866926</cx:pt>
          <cx:pt idx="378">130.8949127870425</cx:pt>
          <cx:pt idx="379">129.84974138992487</cx:pt>
          <cx:pt idx="380">128.08665820185166</cx:pt>
          <cx:pt idx="381">127.3336485206779</cx:pt>
          <cx:pt idx="382">127.12602917449074</cx:pt>
          <cx:pt idx="383">130.91408470764941</cx:pt>
          <cx:pt idx="384">131.72518808270951</cx:pt>
          <cx:pt idx="385">130.16259943238555</cx:pt>
          <cx:pt idx="386">130.34614606897517</cx:pt>
          <cx:pt idx="387">130.23894766623749</cx:pt>
          <cx:pt idx="388">130.33676213172549</cx:pt>
          <cx:pt idx="389">130.39046543750442</cx:pt>
          <cx:pt idx="390">130.23436812644388</cx:pt>
          <cx:pt idx="391">130.44277768005162</cx:pt>
          <cx:pt idx="392">130.45655790023622</cx:pt>
          <cx:pt idx="393">130.54214166969709</cx:pt>
          <cx:pt idx="394">130.35986695110489</cx:pt>
          <cx:pt idx="395">130.23894766623749</cx:pt>
          <cx:pt idx="396">130.47537395607736</cx:pt>
          <cx:pt idx="397">130.34651314502648</cx:pt>
          <cx:pt idx="398">130.3458975226165</cx:pt>
          <cx:pt idx="399">130.35868174889521</cx:pt>
          <cx:pt idx="400">130.34756015688828</cx:pt>
          <cx:pt idx="401">130.31843090653513</cx:pt>
          <cx:pt idx="402">130.37856299764516</cx:pt>
          <cx:pt idx="403">130.07232477816035</cx:pt>
          <cx:pt idx="404">130.32453344001601</cx:pt>
          <cx:pt idx="405">129.97247567055254</cx:pt>
          <cx:pt idx="406">130.06774303051779</cx:pt>
          <cx:pt idx="407">130.02864188192436</cx:pt>
          <cx:pt idx="408">130.10321659404437</cx:pt>
          <cx:pt idx="409">130.01426983861427</cx:pt>
          <cx:pt idx="410">130.08915755715233</cx:pt>
          <cx:pt idx="411">130.0754378032147</cx:pt>
          <cx:pt idx="412">129.80648326896682</cx:pt>
          <cx:pt idx="413">129.84002791886041</cx:pt>
          <cx:pt idx="414">129.70462785826047</cx:pt>
          <cx:pt idx="415">129.66660142895765</cx:pt>
          <cx:pt idx="416">129.65640699512312</cx:pt>
          <cx:pt idx="417">128.58713681638537</cx:pt>
          <cx:pt idx="418">127.99008801547242</cx:pt>
          <cx:pt idx="419">128.02938561540083</cx:pt>
          <cx:pt idx="420">129.82627525656886</cx:pt>
          <cx:pt idx="421">130.13763537022916</cx:pt>
          <cx:pt idx="422">130.18089773226581</cx:pt>
          <cx:pt idx="423">130.43723999365253</cx:pt>
          <cx:pt idx="424">130.68180353457916</cx:pt>
          <cx:pt idx="425">131.26199426889997</cx:pt>
          <cx:pt idx="426">129.91193421720939</cx:pt>
          <cx:pt idx="427">129.71332949011125</cx:pt>
          <cx:pt idx="428">128.3711931251672</cx:pt>
          <cx:pt idx="429">127.93063344475273</cx:pt>
          <cx:pt idx="430">127.57639853546566</cx:pt>
          <cx:pt idx="431">130.09283856122468</cx:pt>
          <cx:pt idx="432">130.20786195225875</cx:pt>
          <cx:pt idx="433">130.65495242501837</cx:pt>
          <cx:pt idx="434">131.35629537732996</cx:pt>
          <cx:pt idx="435">130.0634929978994</cx:pt>
          <cx:pt idx="436">129.93845651942229</cx:pt>
          <cx:pt idx="437">129.82686715122085</cx:pt>
          <cx:pt idx="438">129.79571351289567</cx:pt>
          <cx:pt idx="439">128.33959425187552</cx:pt>
          <cx:pt idx="440">127.54521550516898</cx:pt>
          <cx:pt idx="441">126.72607885295825</cx:pt>
          <cx:pt idx="442">129.33946320196839</cx:pt>
          <cx:pt idx="443">129.93899592877463</cx:pt>
          <cx:pt idx="444">130.35423853751595</cx:pt>
          <cx:pt idx="445">131.07672479128399</cx:pt>
          <cx:pt idx="446">131.81833655752359</cx:pt>
          <cx:pt idx="447">129.18494186545553</cx:pt>
          <cx:pt idx="448">128.51695218085351</cx:pt>
          <cx:pt idx="449">127.87008325595336</cx:pt>
          <cx:pt idx="450">129.63376231632733</cx:pt>
          <cx:pt idx="451">129.77391579812129</cx:pt>
          <cx:pt idx="452">129.9546411988174</cx:pt>
          <cx:pt idx="453">129.96280774028611</cx:pt>
          <cx:pt idx="454">130.09301710999705</cx:pt>
          <cx:pt idx="455">130.28638139534567</cx:pt>
          <cx:pt idx="456">131.07396799803249</cx:pt>
          <cx:pt idx="457">131.45952290678213</cx:pt>
          <cx:pt idx="458">129.61213355179297</cx:pt>
          <cx:pt idx="459">128.57427960558431</cx:pt>
          <cx:pt idx="460">127.80589855390102</cx:pt>
          <cx:pt idx="461">127.1988909574066</cx:pt>
          <cx:pt idx="462">130.13597874532547</cx:pt>
          <cx:pt idx="463">130.99736357153529</cx:pt>
          <cx:pt idx="464">131.59925739899703</cx:pt>
          <cx:pt idx="465">130.35004879142474</cx:pt>
          <cx:pt idx="466">130.23565773055526</cx:pt>
          <cx:pt idx="467">130.13274227162006</cx:pt>
          <cx:pt idx="468">130.30736614474571</cx:pt>
          <cx:pt idx="469">130.36630547157071</cx:pt>
          <cx:pt idx="470">130.32508022549436</cx:pt>
          <cx:pt idx="471">130.47234292131813</cx:pt>
          <cx:pt idx="472">130.36631649620341</cx:pt>
          <cx:pt idx="473">130.42139673079134</cx:pt>
          <cx:pt idx="474">130.24201318297224</cx:pt>
          <cx:pt idx="475">130.28076362188989</cx:pt>
          <cx:pt idx="476">130.10599355256406</cx:pt>
          <cx:pt idx="477">129.99182950387134</cx:pt>
          <cx:pt idx="478">129.94243640372846</cx:pt>
          <cx:pt idx="479">130.11258857029279</cx:pt>
          <cx:pt idx="480">130.035326769113</cx:pt>
          <cx:pt idx="481">130.03717138027059</cx:pt>
          <cx:pt idx="482">130.17574431177059</cx:pt>
          <cx:pt idx="483">130.11617929182088</cx:pt>
          <cx:pt idx="484">129.90596178196731</cx:pt>
          <cx:pt idx="485">129.97918649173269</cx:pt>
          <cx:pt idx="486">129.87276936000046</cx:pt>
          <cx:pt idx="487">129.82984134113028</cx:pt>
          <cx:pt idx="488">129.86805491303306</cx:pt>
          <cx:pt idx="489">129.95873488695537</cx:pt>
          <cx:pt idx="490">129.83039818861968</cx:pt>
          <cx:pt idx="491">130.01493375289724</cx:pt>
          <cx:pt idx="492">129.97508413881025</cx:pt>
          <cx:pt idx="493">129.9779426264428</cx:pt>
          <cx:pt idx="494">129.57667305796025</cx:pt>
          <cx:pt idx="495">128.50773036777872</cx:pt>
          <cx:pt idx="496">128.05337854024819</cx:pt>
          <cx:pt idx="497">127.35532616719568</cx:pt>
          <cx:pt idx="498">129.52337081143457</cx:pt>
          <cx:pt idx="499">129.96185344125834</cx:pt>
          <cx:pt idx="500">130.19270510547753</cx:pt>
          <cx:pt idx="501">130.41881373505996</cx:pt>
          <cx:pt idx="502">131.08601723292469</cx:pt>
          <cx:pt idx="503">131.70618802188159</cx:pt>
          <cx:pt idx="504">129.79011140959452</cx:pt>
          <cx:pt idx="505">128.4958452895369</cx:pt>
          <cx:pt idx="506">128.00728299733001</cx:pt>
          <cx:pt idx="507">127.48211650869267</cx:pt>
          <cx:pt idx="508">129.85938649610074</cx:pt>
          <cx:pt idx="509">130.10860573432203</cx:pt>
          <cx:pt idx="510">130.11058106086699</cx:pt>
          <cx:pt idx="511">130.91936089470974</cx:pt>
          <cx:pt idx="512">131.41782475632618</cx:pt>
          <cx:pt idx="513">130.7277703123217</cx:pt>
          <cx:pt idx="514">129.97859104026267</cx:pt>
          <cx:pt idx="515">129.97557736643387</cx:pt>
          <cx:pt idx="516">129.70068423496372</cx:pt>
          <cx:pt idx="517">129.890966778798</cx:pt>
          <cx:pt idx="518">128.6694163650852</cx:pt>
          <cx:pt idx="519">128.03485992077682</cx:pt>
          <cx:pt idx="520">127.57930819054904</cx:pt>
          <cx:pt idx="521">129.92171223572757</cx:pt>
          <cx:pt idx="522">129.91032122650685</cx:pt>
          <cx:pt idx="523">130.19868156978325</cx:pt>
          <cx:pt idx="524">130.47034515082996</cx:pt>
          <cx:pt idx="525">130.96808400058302</cx:pt>
          <cx:pt idx="526">131.85189064277026</cx:pt>
          <cx:pt idx="527">129.81711073910398</cx:pt>
          <cx:pt idx="528">129.81405562442242</cx:pt>
          <cx:pt idx="529">129.61037614085643</cx:pt>
          <cx:pt idx="530">128.07899367458916</cx:pt>
          <cx:pt idx="531">128.00538700335719</cx:pt>
          <cx:pt idx="532">126.96649086293172</cx:pt>
          <cx:pt idx="533">129.64094445556876</cx:pt>
          <cx:pt idx="534">130.14934210639575</cx:pt>
          <cx:pt idx="535">130.41120822565588</cx:pt>
          <cx:pt idx="536">131.15402443506849</cx:pt>
          <cx:pt idx="537">131.60164213955477</cx:pt>
          <cx:pt idx="538">130.26039029046606</cx:pt>
          <cx:pt idx="539">130.09121412600044</cx:pt>
          <cx:pt idx="540">130.0036808923108</cx:pt>
          <cx:pt idx="541">130.06111110555736</cx:pt>
          <cx:pt idx="542">130.11718002254699</cx:pt>
          <cx:pt idx="543">129.92367660975259</cx:pt>
          <cx:pt idx="544">129.86838257869996</cx:pt>
          <cx:pt idx="545">130.08607472312221</cx:pt>
          <cx:pt idx="546">130.23688985557354</cx:pt>
          <cx:pt idx="547">130.03512927885802</cx:pt>
          <cx:pt idx="548">130.24001793757247</cx:pt>
          <cx:pt idx="549">130.05907852820039</cx:pt>
          <cx:pt idx="550">130.05046186878135</cx:pt>
          <cx:pt idx="551">130.11412121682676</cx:pt>
          <cx:pt idx="552">130.14965675172144</cx:pt>
          <cx:pt idx="553">130.30536255613026</cx:pt>
          <cx:pt idx="554">130.29973306773357</cx:pt>
          <cx:pt idx="555">130.45040183159963</cx:pt>
          <cx:pt idx="556">130.19052020736967</cx:pt>
          <cx:pt idx="557">130.33069775941144</cx:pt>
          <cx:pt idx="558">130.22978936977742</cx:pt>
          <cx:pt idx="559">130.5708914708884</cx:pt>
          <cx:pt idx="560">130.33736308840477</cx:pt>
          <cx:pt idx="561">130.41625733022985</cx:pt>
          <cx:pt idx="562">130.37710326177253</cx:pt>
          <cx:pt idx="563">130.24311837227663</cx:pt>
          <cx:pt idx="564">130.23026338937171</cx:pt>
          <cx:pt idx="565">130.15844448014857</cx:pt>
          <cx:pt idx="566">129.90736149876801</cx:pt>
          <cx:pt idx="567">130.13702627167481</cx:pt>
          <cx:pt idx="568">130.15740859943344</cx:pt>
          <cx:pt idx="569">130.13397200164448</cx:pt>
          <cx:pt idx="570">130.08457907302858</cx:pt>
          <cx:pt idx="571">130.00865730003491</cx:pt>
          <cx:pt idx="572">130.10458414310702</cx:pt>
          <cx:pt idx="573">130.02800841149536</cx:pt>
          <cx:pt idx="574">130.03258950391009</cx:pt>
          <cx:pt idx="575">129.68981290896488</cx:pt>
          <cx:pt idx="576">129.56923531972313</cx:pt>
          <cx:pt idx="577">129.96941536125206</cx:pt>
          <cx:pt idx="578">129.56093092601122</cx:pt>
          <cx:pt idx="579">128.00828510261528</cx:pt>
          <cx:pt idx="580">127.43599524390839</cx:pt>
          <cx:pt idx="581">128.20521034193143</cx:pt>
          <cx:pt idx="582">129.82229465952503</cx:pt>
          <cx:pt idx="583">130.04693037160871</cx:pt>
          <cx:pt idx="584">130.48791059694869</cx:pt>
          <cx:pt idx="585">131.02555996959666</cx:pt>
          <cx:pt idx="586">131.61955956442594</cx:pt>
          <cx:pt idx="587">129.79011140959452</cx:pt>
          <cx:pt idx="588">129.58335323096347</cx:pt>
          <cx:pt idx="589">128.03075001226506</cx:pt>
          <cx:pt idx="590">127.33635857387219</cx:pt>
          <cx:pt idx="591">128.79951515626468</cx:pt>
          <cx:pt idx="592">129.98786241337291</cx:pt>
          <cx:pt idx="593">130.33384185316814</cx:pt>
          <cx:pt idx="594">130.33569391165162</cx:pt>
          <cx:pt idx="595">131.4312633969586</cx:pt>
          <cx:pt idx="596">132.10585973995072</cx:pt>
          <cx:pt idx="597">128.36692016041181</cx:pt>
          <cx:pt idx="598">127.76174913223819</cx:pt>
          <cx:pt idx="599">127.06024050293775</cx:pt>
          <cx:pt idx="600">130.34404007380934</cx:pt>
          <cx:pt idx="601">130.47908612353984</cx:pt>
          <cx:pt idx="602">131.15389464036824</cx:pt>
          <cx:pt idx="603">130.191548966673</cx:pt>
          <cx:pt idx="604">130.21113041129905</cx:pt>
          <cx:pt idx="605">130.35179407342005</cx:pt>
          <cx:pt idx="606">130.55400119928879</cx:pt>
          <cx:pt idx="607">130.41065118378893</cx:pt>
          <cx:pt idx="608">130.51464761719126</cx:pt>
          <cx:pt idx="609">130.39259835451261</cx:pt>
          <cx:pt idx="610">130.22780683939837</cx:pt>
          <cx:pt idx="611">130.27582773554064</cx:pt>
          <cx:pt idx="612">130.3923618244749</cx:pt>
          <cx:pt idx="613">130.22978936977742</cx:pt>
          <cx:pt idx="614">130.37710326177253</cx:pt>
          <cx:pt idx="615">130.27555885181133</cx:pt>
          <cx:pt idx="616">130.37192425710313</cx:pt>
          <cx:pt idx="617">130.09409253983588</cx:pt>
          <cx:pt idx="618">130.42747452105519</cx:pt>
          <cx:pt idx="619">130.25579530009941</cx:pt>
          <cx:pt idx="620">130.30469070474851</cx:pt>
          <cx:pt idx="621">130.10543448375938</cx:pt>
          <cx:pt idx="622">130.19610678882344</cx:pt>
          <cx:pt idx="623">130.01324771808342</cx:pt>
          <cx:pt idx="624">130.23742086163205</cx:pt>
          <cx:pt idx="625">130.22163839490679</cx:pt>
          <cx:pt idx="626">130.2649502092043</cx:pt>
          <cx:pt idx="627">130.21043975509241</cx:pt>
          <cx:pt idx="628">130.04287033832492</cx:pt>
          <cx:pt idx="629">130.03465373601287</cx:pt>
          <cx:pt idx="630">130.14469963291759</cx:pt>
          <cx:pt idx="631">130.03182530746309</cx:pt>
          <cx:pt idx="632">130.22924868220937</cx:pt>
          <cx:pt idx="633">130.11449344839562</cx:pt>
          <cx:pt idx="634">130.1784192368311</cx:pt>
          <cx:pt idx="635">130.32641501717768</cx:pt>
          <cx:pt idx="636">130.23749488051297</cx:pt>
          <cx:pt idx="637">130.21113041129905</cx:pt>
          <cx:pt idx="638">130.15314172761663</cx:pt>
          <cx:pt idx="639">130.37447313004373</cx:pt>
          <cx:pt idx="640">130.04417029717806</cx:pt>
          <cx:pt idx="641">130.24311837227663</cx:pt>
          <cx:pt idx="642">130.18593462561779</cx:pt>
          <cx:pt idx="643">130.20173179475142</cx:pt>
          <cx:pt idx="644">130.17279521731513</cx:pt>
          <cx:pt idx="645">129.89404570289989</cx:pt>
          <cx:pt idx="646">130.04073256335195</cx:pt>
          <cx:pt idx="647">129.88074073129386</cx:pt>
          <cx:pt idx="648">129.99396657882403</cx:pt>
          <cx:pt idx="649">130.16612735078695</cx:pt>
          <cx:pt idx="650">129.82759364807239</cx:pt>
          <cx:pt idx="651">129.85106280582497</cx:pt>
          <cx:pt idx="652">129.78331714346922</cx:pt>
          <cx:pt idx="653">130.0438107841633</cx:pt>
          <cx:pt idx="654">129.93337142202469</cx:pt>
          <cx:pt idx="655">129.81498825454543</cx:pt>
          <cx:pt idx="656">130.05550672380235</cx:pt>
          <cx:pt idx="657">129.99103563349576</cx:pt>
          <cx:pt idx="658">129.99860071967686</cx:pt>
          <cx:pt idx="659">130.02301789894003</cx:pt>
          <cx:pt idx="660">130.20443937627232</cx:pt>
          <cx:pt idx="661">130.41372751762566</cx:pt>
          <cx:pt idx="662">130.46620033711446</cx:pt>
          <cx:pt idx="663">130.12782187285228</cx:pt>
          <cx:pt idx="664">130.22132941443388</cx:pt>
          <cx:pt idx="665">130.03639063415616</cx:pt>
          <cx:pt idx="666">130.25981799272856</cx:pt>
          <cx:pt idx="667">130.14927816523434</cx:pt>
          <cx:pt idx="668">130.29396320280111</cx:pt>
          <cx:pt idx="669">130.11515784959673</cx:pt>
          <cx:pt idx="670">130.16470791382613</cx:pt>
          <cx:pt idx="671">130.19530109747708</cx:pt>
          <cx:pt idx="672">129.962285916312</cx:pt>
          <cx:pt idx="673">130.10762151252069</cx:pt>
          <cx:pt idx="674">130.07896542311502</cx:pt>
          <cx:pt idx="675">129.92994502432194</cx:pt>
          <cx:pt idx="676">130.00720141358971</cx:pt>
          <cx:pt idx="677">130.1126718516891</cx:pt>
          <cx:pt idx="678">130.02392762070463</cx:pt>
          <cx:pt idx="679">130.13306293168861</cx:pt>
          <cx:pt idx="680">130.22625279724795</cx:pt>
          <cx:pt idx="681">130.14857895080098</cx:pt>
          <cx:pt idx="682">130.35359354455824</cx:pt>
          <cx:pt idx="683">130.21447099155677</cx:pt>
          <cx:pt idx="684">130.25624993261741</cx:pt>
          <cx:pt idx="685">130.18350542136565</cx:pt>
          <cx:pt idx="686">129.9133937725754</cx:pt>
          <cx:pt idx="687">129.87874723611148</cx:pt>
          <cx:pt idx="688">129.77534023957111</cx:pt>
          <cx:pt idx="689">127.69733489461863</cx:pt>
          <cx:pt idx="690">127.10941857934847</cx:pt>
          <cx:pt idx="691">126.35056872862616</cx:pt>
          <cx:pt idx="692">128.9245849328683</cx:pt>
          <cx:pt idx="693">130.33489905921542</cx:pt>
          <cx:pt idx="694">131.36047437650294</cx:pt>
          <cx:pt idx="695">131.28570505801667</cx:pt>
          <cx:pt idx="696">128.88273390448276</cx:pt>
          <cx:pt idx="697">128.46518734573087</cx:pt>
          <cx:pt idx="698">129.42160063174612</cx:pt>
          <cx:pt idx="699">131.22845705185421</cx:pt>
          <cx:pt idx="700">128.87722757669962</cx:pt>
          <cx:pt idx="701">128.52249950520365</cx:pt>
          <cx:pt idx="702">127.7684579062863</cx:pt>
          <cx:pt idx="703">130.04839048430648</cx:pt>
          <cx:pt idx="704">130.08478248229744</cx:pt>
          <cx:pt idx="705">131.31437090868519</cx:pt>
          <cx:pt idx="706">131.98207220615356</cx:pt>
          <cx:pt idx="707">131.31058787844739</cx:pt>
          <cx:pt idx="708">128.10814356647123</cx:pt>
          <cx:pt idx="709">127.43782631795192</cx:pt>
          <cx:pt idx="710">126.78945313973294</cx:pt>
          <cx:pt idx="711">130.03210060276638</cx:pt>
          <cx:pt idx="712">130.41830907003501</cx:pt>
          <cx:pt idx="713">131.10000765514681</cx:pt>
          <cx:pt idx="714">131.51644965133565</cx:pt>
          <cx:pt idx="715">128.82030138333775</cx:pt>
          <cx:pt idx="716">128.29067529827967</cx:pt>
          <cx:pt idx="717">128.33404719711601</cx:pt>
          <cx:pt idx="718">130.24914114660496</cx:pt>
          <cx:pt idx="719">131.20207208668779</cx:pt>
          <cx:pt idx="720">131.65359881430928</cx:pt>
          <cx:pt idx="721">128.0048434869048</cx:pt>
          <cx:pt idx="722">127.38617676126037</cx:pt>
          <cx:pt idx="723">126.72117245769661</cx:pt>
          <cx:pt idx="724">130.88217154332548</cx:pt>
          <cx:pt idx="725">131.38802119082001</cx:pt>
          <cx:pt idx="726">130.40963491012963</cx:pt>
          <cx:pt idx="727">130.44537221117022</cx:pt>
          <cx:pt idx="728">130.41372751762566</cx:pt>
          <cx:pt idx="729">130.39843295326554</cx:pt>
          <cx:pt idx="730">130.23609541191635</cx:pt>
          <cx:pt idx="731">130.22063420609913</cx:pt>
          <cx:pt idx="732">130.36786361185025</cx:pt>
          <cx:pt idx="733">130.30749481468254</cx:pt>
          <cx:pt idx="734">130.44837622968501</cx:pt>
          <cx:pt idx="735">130.30642639140774</cx:pt>
          <cx:pt idx="736">130.20306903696613</cx:pt>
          <cx:pt idx="737">130.16352672621707</cx:pt>
          <cx:pt idx="738">130.35270598572757</cx:pt>
          <cx:pt idx="739">130.28847898800277</cx:pt>
          <cx:pt idx="740">130.07399497641683</cx:pt>
          <cx:pt idx="741">130.0465883570742</cx:pt>
          <cx:pt idx="742">130.1930831251091</cx:pt>
          <cx:pt idx="743">130.08313679233953</cx:pt>
          <cx:pt idx="744">130.14824544279551</cx:pt>
          <cx:pt idx="745">129.97766815499477</cx:pt>
          <cx:pt idx="746">130.22466057741522</cx:pt>
          <cx:pt idx="747">130.25320630547873</cx:pt>
          <cx:pt idx="748">130.2827656924768</cx:pt>
          <cx:pt idx="749">130.23943820819096</cx:pt>
          <cx:pt idx="750">130.14116294185231</cx:pt>
          <cx:pt idx="751">130.2584099933255</cx:pt>
          <cx:pt idx="752">130.36917736174166</cx:pt>
          <cx:pt idx="753">130.24821574825563</cx:pt>
          <cx:pt idx="754">130.32862463483022</cx:pt>
          <cx:pt idx="755">130.31072761153058</cx:pt>
          <cx:pt idx="756">130.27204907167743</cx:pt>
          <cx:pt idx="757">130.19566853372339</cx:pt>
          <cx:pt idx="758">130.00969188267007</cx:pt>
          <cx:pt idx="759">130.09983171969603</cx:pt>
          <cx:pt idx="760">130.31281935802957</cx:pt>
          <cx:pt idx="761">130.09185791980642</cx:pt>
          <cx:pt idx="762">130.02196867366939</cx:pt>
          <cx:pt idx="763">130.04839048430648</cx:pt>
          <cx:pt idx="764">130.03929677571969</cx:pt>
          <cx:pt idx="765">129.95521555611728</cx:pt>
          <cx:pt idx="766">130.09270649022079</cx:pt>
          <cx:pt idx="767">130.0764351176721</cx:pt>
          <cx:pt idx="768">130.06327391137432</cx:pt>
          <cx:pt idx="769">130.18748631607446</cx:pt>
          <cx:pt idx="770">130.0881253507701</cx:pt>
          <cx:pt idx="771">129.99182950387134</cx:pt>
          <cx:pt idx="772">130.25381080652511</cx:pt>
          <cx:pt idx="773">129.962285916312</cx:pt>
          <cx:pt idx="774">130.18810487236635</cx:pt>
          <cx:pt idx="775">130.01009015138445</cx:pt>
          <cx:pt idx="776">130.34748527211661</cx:pt>
          <cx:pt idx="777">129.97043086568954</cx:pt>
          <cx:pt idx="778">130.05009132316718</cx:pt>
          <cx:pt idx="779">130.17472740490098</cx:pt>
          <cx:pt idx="780">130.1713602039095</cx:pt>
          <cx:pt idx="781">130.28478612113224</cx:pt>
          <cx:pt idx="782">130.05806913365544</cx:pt>
          <cx:pt idx="783">130.13141913920705</cx:pt>
          <cx:pt idx="784">130.01813403727488</cx:pt>
          <cx:pt idx="785">130.093736825109</cx:pt>
          <cx:pt idx="786">130.14263503959677</cx:pt>
          <cx:pt idx="787">130.02698131834626</cx:pt>
          <cx:pt idx="788">130.04990397864682</cx:pt>
          <cx:pt idx="789">129.99336657996287</cx:pt>
          <cx:pt idx="790">129.84665097444696</cx:pt>
          <cx:pt idx="791">130.03929677571969</cx:pt>
          <cx:pt idx="792">129.96126206764524</cx:pt>
          <cx:pt idx="793">129.78650981750405</cx:pt>
          <cx:pt idx="794">129.76373496750972</cx:pt>
          <cx:pt idx="795">129.83041155662252</cx:pt>
          <cx:pt idx="796">129.9086225230059</cx:pt>
          <cx:pt idx="797">129.89716833781813</cx:pt>
          <cx:pt idx="798">129.7412159427646</cx:pt>
          <cx:pt idx="799">129.94751475193615</cx:pt>
          <cx:pt idx="800">129.95099464763933</cx:pt>
          <cx:pt idx="801">129.80806969114772</cx:pt>
          <cx:pt idx="802">130.02451645089454</cx:pt>
          <cx:pt idx="803">129.74579915818086</cx:pt>
          <cx:pt idx="804">129.75598579350228</cx:pt>
          <cx:pt idx="805">129.70389385745824</cx:pt>
          <cx:pt idx="806">128.97158680990694</cx:pt>
          <cx:pt idx="807">127.91123096050829</cx:pt>
          <cx:pt idx="808">127.45263143912668</cx:pt>
          <cx:pt idx="809">128.48279801752508</cx:pt>
          <cx:pt idx="810">130.45817939964587</cx:pt>
          <cx:pt idx="811">131.46411692950846</cx:pt>
          <cx:pt idx="812">131.60327174442247</cx:pt>
          <cx:pt idx="813">130.17499186572485</cx:pt>
          <cx:pt idx="814">130.09941021570884</cx:pt>
          <cx:pt idx="815">129.79629169361851</cx:pt>
          <cx:pt idx="816">129.92269212244571</cx:pt>
          <cx:pt idx="817">129.90233019905858</cx:pt>
          <cx:pt idx="818">129.72468856859714</cx:pt>
          <cx:pt idx="819">129.7884242833521</cx:pt>
          <cx:pt idx="820">129.79112118656519</cx:pt>
          <cx:pt idx="821">129.83302935782189</cx:pt>
          <cx:pt idx="822">129.68166271414879</cx:pt>
          <cx:pt idx="823">128.14978561875475</cx:pt>
          <cx:pt idx="824">127.55133685945025</cx:pt>
          <cx:pt idx="825">127.34650338157809</cx:pt>
          <cx:pt idx="826">130.17233849815636</cx:pt>
          <cx:pt idx="827">130.35422934960113</cx:pt>
          <cx:pt idx="828">131.45991015639112</cx:pt>
          <cx:pt idx="829">130.7868776500728</cx:pt>
          <cx:pt idx="830">128.57508228367806</cx:pt>
          <cx:pt idx="831">128.14433226475441</cx:pt>
          <cx:pt idx="832">128.74422604624678</cx:pt>
          <cx:pt idx="833">130.14179042524063</cx:pt>
          <cx:pt idx="834">130.43948796663364</cx:pt>
          <cx:pt idx="835">130.89103847225869</cx:pt>
          <cx:pt idx="836">131.8598798385992</cx:pt>
          <cx:pt idx="837">130.04633748455564</cx:pt>
          <cx:pt idx="838">129.81338438538691</cx:pt>
          <cx:pt idx="839">129.62204521125912</cx:pt>
          <cx:pt idx="840">128.22693365108205</cx:pt>
          <cx:pt idx="841">127.75741492835843</cx:pt>
          <cx:pt idx="842">127.1566253995105</cx:pt>
          <cx:pt idx="843">129.81864311410405</cx:pt>
          <cx:pt idx="844">130.43375777465593</cx:pt>
          <cx:pt idx="845">130.89796346124311</cx:pt>
          <cx:pt idx="846">131.41149556432615</cx:pt>
          <cx:pt idx="847">130.17729886467023</cx:pt>
          <cx:pt idx="848">129.88747353964035</cx:pt>
          <cx:pt idx="849">129.88333555407249</cx:pt>
          <cx:pt idx="850">129.99733905370135</cx:pt>
          <cx:pt idx="851">129.70607324363894</cx:pt>
          <cx:pt idx="852">129.88295031944168</cx:pt>
          <cx:pt idx="853">128.43811877169927</cx:pt>
          <cx:pt idx="854">128.08300061513447</cx:pt>
          <cx:pt idx="855">127.20996201826902</cx:pt>
          <cx:pt idx="856">128.93066313261821</cx:pt>
          <cx:pt idx="857">129.9464562584013</cx:pt>
          <cx:pt idx="858">130.27779493895318</cx:pt>
          <cx:pt idx="859">131.22493505217767</cx:pt>
          <cx:pt idx="860">132.03467851761491</cx:pt>
          <cx:pt idx="861">130.94333422301182</cx:pt>
          <cx:pt idx="862">130.28025804438795</cx:pt>
          <cx:pt idx="863">129.95030328086744</cx:pt>
          <cx:pt idx="864">129.81104194095525</cx:pt>
          <cx:pt idx="865">129.70202816012213</cx:pt>
          <cx:pt idx="866">127.78300244595762</cx:pt>
          <cx:pt idx="867">127.13372515698163</cx:pt>
          <cx:pt idx="868">126.88382408852435</cx:pt>
          <cx:pt idx="869">130.32288066571095</cx:pt>
          <cx:pt idx="870">131.51959800955194</cx:pt>
          <cx:pt idx="871">132.46161821959325</cx:pt>
          <cx:pt idx="872">131.15140703995525</cx:pt>
          <cx:pt idx="873">128.66005100379968</cx:pt>
          <cx:pt idx="874">127.8807929858656</cx:pt>
          <cx:pt idx="875">129.31622431277793</cx:pt>
          <cx:pt idx="876">131.05046490377944</cx:pt>
          <cx:pt idx="877">131.71039588535263</cx:pt>
          <cx:pt idx="878">128.95104753178205</cx:pt>
          <cx:pt idx="879">128.60190750454814</cx:pt>
          <cx:pt idx="880">128.18261903286276</cx:pt>
          <cx:pt idx="881">129.86856138892284</cx:pt>
          <cx:pt idx="882">130.06494466836213</cx:pt>
          <cx:pt idx="883">130.15233259097235</cx:pt>
          <cx:pt idx="884">130.26083525623145</cx:pt>
          <cx:pt idx="885">130.21209097925242</cx:pt>
          <cx:pt idx="886">131.38798833470634</cx:pt>
          <cx:pt idx="887">131.79731704155631</cx:pt>
          <cx:pt idx="888">128.447703011177</cx:pt>
          <cx:pt idx="889">127.70543399655365</cx:pt>
          <cx:pt idx="890">127.07344984721604</cx:pt>
          <cx:pt idx="891">128.12550968733666</cx:pt>
          <cx:pt idx="892">130.95352885597197</cx:pt>
          <cx:pt idx="893">131.76190294822899</cx:pt>
          <cx:pt idx="894">130.07684609954831</cx:pt>
          <cx:pt idx="895">130.15077870546682</cx:pt>
          <cx:pt idx="896">130.46278074742713</cx:pt>
          <cx:pt idx="897">130.35270598572757</cx:pt>
          <cx:pt idx="898">130.14619377762247</cx:pt>
          <cx:pt idx="899">130.3570128033341</cx:pt>
          <cx:pt idx="900">130.37006620364812</cx:pt>
          <cx:pt idx="901">130.33013629092824</cx:pt>
          <cx:pt idx="902">130.22211473858627</cx:pt>
          <cx:pt idx="903">130.2853592451755</cx:pt>
          <cx:pt idx="904">130.25320630547873</cx:pt>
          <cx:pt idx="905">130.22623210723185</cx:pt>
          <cx:pt idx="906">130.06397765668561</cx:pt>
          <cx:pt idx="907">130.05806913365544</cx:pt>
          <cx:pt idx="908">130.15657510597237</cx:pt>
          <cx:pt idx="909">129.84879376132065</cx:pt>
          <cx:pt idx="910">130.18405040900032</cx:pt>
          <cx:pt idx="911">130.07589389014109</cx:pt>
          <cx:pt idx="912">129.88802464821882</cx:pt>
          <cx:pt idx="913">129.84360197996713</cx:pt>
          <cx:pt idx="914">129.9959521300805</cx:pt>
          <cx:pt idx="915">129.88434609916575</cx:pt>
          <cx:pt idx="916">130.05210928994376</cx:pt>
          <cx:pt idx="917">129.82383389744595</cx:pt>
          <cx:pt idx="918">129.80905583719411</cx:pt>
          <cx:pt idx="919">129.83762826385819</cx:pt>
          <cx:pt idx="920">129.95721266307282</cx:pt>
          <cx:pt idx="921">130.01220901564994</cx:pt>
          <cx:pt idx="922">130.04028880099085</cx:pt>
          <cx:pt idx="923">129.66132455253981</cx:pt>
          <cx:pt idx="924">130.06015557661911</cx:pt>
          <cx:pt idx="925">129.78149114745977</cx:pt>
          <cx:pt idx="926">130.13063335142019</cx:pt>
          <cx:pt idx="927">129.78654716641623</cx:pt>
          <cx:pt idx="928">129.81711073910398</cx:pt>
          <cx:pt idx="929">130.02239913773542</cx:pt>
          <cx:pt idx="930">129.85277966157082</cx:pt>
          <cx:pt idx="931">129.86805491303306</cx:pt>
          <cx:pt idx="932">129.80905583719411</cx:pt>
          <cx:pt idx="933">129.96411943119091</cx:pt>
          <cx:pt idx="934">129.83188064690287</cx:pt>
          <cx:pt idx="935">129.71728339757323</cx:pt>
          <cx:pt idx="936">129.82222597199754</cx:pt>
          <cx:pt idx="937">129.91747520165268</cx:pt>
          <cx:pt idx="938">129.98812028888531</cx:pt>
          <cx:pt idx="939">130.02156491108997</cx:pt>
          <cx:pt idx="940">129.90069775562139</cx:pt>
          <cx:pt idx="941">129.9098872226833</cx:pt>
          <cx:pt idx="942">130.08979445678173</cx:pt>
          <cx:pt idx="943">129.91055757839086</cx:pt>
          <cx:pt idx="944">129.87061723064798</cx:pt>
          <cx:pt idx="945">130.08251551218186</cx:pt>
          <cx:pt idx="946">130.02446166538184</cx:pt>
          <cx:pt idx="947">130.27102636661405</cx:pt>
          <cx:pt idx="948">130.15135738935382</cx:pt>
          <cx:pt idx="949">130.13357175389558</cx:pt>
          <cx:pt idx="950">130.13039917852132</cx:pt>
          <cx:pt idx="951">130.24456191040284</cx:pt>
          <cx:pt idx="952">130.16120204152708</cx:pt>
          <cx:pt idx="953">130.23586783615426</cx:pt>
          <cx:pt idx="954">130.20795621801867</cx:pt>
          <cx:pt idx="955">130.24605876237709</cx:pt>
          <cx:pt idx="956">130.17729886467023</cx:pt>
          <cx:pt idx="957">130.16927757087285</cx:pt>
          <cx:pt idx="958">130.1886158117824</cx:pt>
          <cx:pt idx="959">130.1671116577657</cx:pt>
          <cx:pt idx="960">130.12744001203276</cx:pt>
          <cx:pt idx="961">130.19107804686311</cx:pt>
          <cx:pt idx="962">130.03639063415616</cx:pt>
          <cx:pt idx="963">130.37935946191683</cx:pt>
          <cx:pt idx="964">130.31030714499448</cx:pt>
          <cx:pt idx="965">130.27102866483503</cx:pt>
          <cx:pt idx="966">130.2063159855482</cx:pt>
          <cx:pt idx="967">129.958218115519</cx:pt>
          <cx:pt idx="968">130.00915226144508</cx:pt>
          <cx:pt idx="969">129.98979048282192</cx:pt>
          <cx:pt idx="970">130.15489292576174</cx:pt>
          <cx:pt idx="971">130.20093165113656</cx:pt>
          <cx:pt idx="972">130.13655150435957</cx:pt>
          <cx:pt idx="973">129.67151496708104</cx:pt>
          <cx:pt idx="974">129.82424140798096</cx:pt>
          <cx:pt idx="975">129.93986745550365</cx:pt>
          <cx:pt idx="976">129.74326749864295</cx:pt>
          <cx:pt idx="977">129.1665388464786</cx:pt>
          <cx:pt idx="978">128.06729445877977</cx:pt>
          <cx:pt idx="979">127.42030281796289</cx:pt>
          <cx:pt idx="980">128.16416474850902</cx:pt>
          <cx:pt idx="981">130.00776222157884</cx:pt>
          <cx:pt idx="982">130.129383811743</cx:pt>
          <cx:pt idx="983">130.48556648053159</cx:pt>
          <cx:pt idx="984">131.36713744767877</cx:pt>
          <cx:pt idx="985">131.78604381418472</cx:pt>
          <cx:pt idx="986">129.90033237710566</cx:pt>
          <cx:pt idx="987">129.60841189747438</cx:pt>
          <cx:pt idx="988">128.39784139402977</cx:pt>
          <cx:pt idx="989">127.91955848726509</cx:pt>
          <cx:pt idx="990">127.35126275538707</cx:pt>
          <cx:pt idx="991">130.4076161197851</cx:pt>
          <cx:pt idx="992">131.23463337729973</cx:pt>
          <cx:pt idx="993">128.66578121321879</cx:pt>
          <cx:pt idx="994">128.1632741323881</cx:pt>
          <cx:pt idx="995">127.5753275773005</cx:pt>
          <cx:pt idx="996">129.83041155662252</cx:pt>
          <cx:pt idx="997">130.07084832433949</cx:pt>
          <cx:pt idx="998">130.35775746859053</cx:pt>
          <cx:pt idx="999">131.07946004504652</cx:pt>
          <cx:pt idx="1000">131.80160982957239</cx:pt>
          <cx:pt idx="1001">130.03929677571969</cx:pt>
          <cx:pt idx="1002">129.87276936000046</cx:pt>
          <cx:pt idx="1003">129.815316955751</cx:pt>
          <cx:pt idx="1004">129.76734954655407</cx:pt>
          <cx:pt idx="1005">128.70625904682578</cx:pt>
          <cx:pt idx="1006">128.35157912383085</cx:pt>
          <cx:pt idx="1007">127.83369875341448</cx:pt>
          <cx:pt idx="1008">129.6617158829001</cx:pt>
          <cx:pt idx="1009">130.10276933107579</cx:pt>
          <cx:pt idx="1010">130.31827054003188</cx:pt>
          <cx:pt idx="1011">130.89564616289459</cx:pt>
          <cx:pt idx="1012">131.33051920183786</cx:pt>
          <cx:pt idx="1013">131.87295785157792</cx:pt>
          <cx:pt idx="1014">129.86887614971093</cx:pt>
          <cx:pt idx="1015">128.76254472232009</cx:pt>
          <cx:pt idx="1016">128.068376842237</cx:pt>
          <cx:pt idx="1017">127.51550600404362</cx:pt>
          <cx:pt idx="1018">128.7821403785361</cx:pt>
          <cx:pt idx="1019">129.79303190613749</cx:pt>
          <cx:pt idx="1020">130.03745909526066</cx:pt>
          <cx:pt idx="1021">130.33596269030383</cx:pt>
          <cx:pt idx="1022">131.11301304288787</cx:pt>
          <cx:pt idx="1023">131.78058623795141</cx:pt>
          <cx:pt idx="1024">129.80545238541376</cx:pt>
          <cx:pt idx="1025">129.91647316766594</cx:pt>
          <cx:pt idx="1026">128.70185714059502</cx:pt>
          <cx:pt idx="1027">128.16433066071656</cx:pt>
          <cx:pt idx="1028">127.37332530571926</cx:pt>
          <cx:pt idx="1029">127.98886695948541</cx:pt>
          <cx:pt idx="1030">129.7524272125938</cx:pt>
          <cx:pt idx="1031">130.19150619764824</cx:pt>
          <cx:pt idx="1032">130.7169695534289</cx:pt>
          <cx:pt idx="1033">131.28617630526264</cx:pt>
          <cx:pt idx="1034">131.98550756529062</cx:pt>
          <cx:pt idx="1035">129.55890093550968</cx:pt>
          <cx:pt idx="1036">127.95183957926612</cx:pt>
          <cx:pt idx="1037">127.09284838174767</cx:pt>
          <cx:pt idx="1038">128.14387547914609</cx:pt>
          <cx:pt idx="1039">129.93994530305193</cx:pt>
          <cx:pt idx="1040">129.92994502432194</cx:pt>
          <cx:pt idx="1041">130.34228321809769</cx:pt>
          <cx:pt idx="1042">131.09092042532555</cx:pt>
          <cx:pt idx="1043">131.5787616154804</cx:pt>
          <cx:pt idx="1044">131.45974047823583</cx:pt>
          <cx:pt idx="1045">129.88730903611057</cx:pt>
          <cx:pt idx="1046">128.08491241936318</cx:pt>
          <cx:pt idx="1047">127.6306854925802</cx:pt>
          <cx:pt idx="1048">126.98029661774815</cx:pt>
          <cx:pt idx="1049">129.97047001198464</cx:pt>
          <cx:pt idx="1050">130.15033434100286</cx:pt>
          <cx:pt idx="1051">130.45259497934489</cx:pt>
          <cx:pt idx="1052">130.93885289339681</cx:pt>
          <cx:pt idx="1053">131.26225322063885</cx:pt>
          <cx:pt idx="1054">130.84140130013316</cx:pt>
          <cx:pt idx="1055">129.55904362680567</cx:pt>
          <cx:pt idx="1056">128.34881840971897</cx:pt>
          <cx:pt idx="1057">127.74698756011955</cx:pt>
          <cx:pt idx="1058">127.84855269242992</cx:pt>
          <cx:pt idx="1059">129.89019957243016</cx:pt>
          <cx:pt idx="1060">129.84412835643917</cx:pt>
          <cx:pt idx="1061">130.23540578735796</cx:pt>
          <cx:pt idx="1062">131.11872769886185</cx:pt>
          <cx:pt idx="1063">131.35155393018496</cx:pt>
          <cx:pt idx="1064">129.76275037422377</cx:pt>
          <cx:pt idx="1065">129.71270301867366</cx:pt>
          <cx:pt idx="1066">128.98175852911029</cx:pt>
          <cx:pt idx="1067">128.49779093687874</cx:pt>
          <cx:pt idx="1068">127.78761063334483</cx:pt>
          <cx:pt idx="1069">129.19494194961123</cx:pt>
          <cx:pt idx="1070">130.06725055929761</cx:pt>
          <cx:pt idx="1071">130.54764530593579</cx:pt>
          <cx:pt idx="1072">131.47272898799559</cx:pt>
          <cx:pt idx="1073">132.05403894465374</cx:pt>
          <cx:pt idx="1074">130.04361974937589</cx:pt>
          <cx:pt idx="1075">129.61597975078934</cx:pt>
          <cx:pt idx="1076">128.2878715612911</cx:pt>
          <cx:pt idx="1077">127.74512006279119</cx:pt>
          <cx:pt idx="1078">127.96984716295486</cx:pt>
          <cx:pt idx="1079">130.10642470135519</cx:pt>
          <cx:pt idx="1080">130.34228321809769</cx:pt>
          <cx:pt idx="1081">130.89467702565238</cx:pt>
          <cx:pt idx="1082">131.56707828508186</cx:pt>
          <cx:pt idx="1083">130.07232477816035</cx:pt>
          <cx:pt idx="1084">129.77841272710825</cx:pt>
          <cx:pt idx="1085">128.8367030074526</cx:pt>
          <cx:pt idx="1086">128.29084200280917</cx:pt>
          <cx:pt idx="1087">127.64083378843668</cx:pt>
          <cx:pt idx="1088">129.80781612288195</cx:pt>
          <cx:pt idx="1089">130.24144495443051</cx:pt>
          <cx:pt idx="1090">130.5078756809306</cx:pt>
          <cx:pt idx="1091">131.07437358671532</cx:pt>
          <cx:pt idx="1092">131.7812926839369</cx:pt>
          <cx:pt idx="1093">128.60279646962059</cx:pt>
          <cx:pt idx="1094">127.69810111407378</cx:pt>
          <cx:pt idx="1095">127.53116132326697</cx:pt>
          <cx:pt idx="1096">130.18593462561779</cx:pt>
          <cx:pt idx="1097">130.91602181744497</cx:pt>
          <cx:pt idx="1098">130.94417766136749</cx:pt>
          <cx:pt idx="1099">129.65806373492373</cx:pt>
          <cx:pt idx="1100">128.06700206001966</cx:pt>
          <cx:pt idx="1101">127.45169070934712</cx:pt>
          <cx:pt idx="1102">127.09568859457036</cx:pt>
          <cx:pt idx="1103">130.20264045854091</cx:pt>
          <cx:pt idx="1104">131.04192130651771</cx:pt>
          <cx:pt idx="1105">131.67232971153055</cx:pt>
          <cx:pt idx="1106">131.10343694464413</cx:pt>
          <cx:pt idx="1107">129.99816926791755</cx:pt>
          <cx:pt idx="1108">129.60372807921723</cx:pt>
          <cx:pt idx="1109">129.78552675396668</cx:pt>
          <cx:pt idx="1110">129.74076024271764</cx:pt>
          <cx:pt idx="1111">128.74779896525186</cx:pt>
          <cx:pt idx="1112">128.33509135868132</cx:pt>
          <cx:pt idx="1113">127.75362175487244</cx:pt>
          <cx:pt idx="1114">129.73659061653458</cx:pt>
          <cx:pt idx="1115">130.05769078159574</cx:pt>
          <cx:pt idx="1116">130.1713602039095</cx:pt>
          <cx:pt idx="1117">131.06328238854013</cx:pt>
          <cx:pt idx="1118">131.40368181393583</cx:pt>
          <cx:pt idx="1119">131.87415882470771</cx:pt>
          <cx:pt idx="1120">129.75503942936024</cx:pt>
          <cx:pt idx="1121">128.34898784295987</cx:pt>
          <cx:pt idx="1122">127.72482285179785</cx:pt>
          <cx:pt idx="1123">126.77011482887296</cx:pt>
          <cx:pt idx="1124">128.4542362088641</cx:pt>
          <cx:pt idx="1125">130.86954188439253</cx:pt>
          <cx:pt idx="1126">131.14268572686828</cx:pt>
          <cx:pt idx="1127">130.11780438319568</cx:pt>
          <cx:pt idx="1128">130.30905263145149</cx:pt>
          <cx:pt idx="1129">130.39414979883873</cx:pt>
          <cx:pt idx="1130">130.34443288268554</cx:pt>
          <cx:pt idx="1131">130.32276119843431</cx:pt>
          <cx:pt idx="1132">130.3709155366752</cx:pt>
          <cx:pt idx="1133">130.28430215826873</cx:pt>
          <cx:pt idx="1134">130.48278213614179</cx:pt>
          <cx:pt idx="1135">130.36946399659141</cx:pt>
          <cx:pt idx="1136">130.21552488013361</cx:pt>
          <cx:pt idx="1137">130.22523576470928</cx:pt>
          <cx:pt idx="1138">130.08145794950923</cx:pt>
          <cx:pt idx="1139">130.13702627167481</cx:pt>
          <cx:pt idx="1140">130.10247667682344</cx:pt>
          <cx:pt idx="1141">130.11294792229384</cx:pt>
          <cx:pt idx="1142">130.15893757899451</cx:pt>
          <cx:pt idx="1143">130.2781745879301</cx:pt>
          <cx:pt idx="1144">130.29816412707788</cx:pt>
          <cx:pt idx="1145">130.36651356138259</cx:pt>
          <cx:pt idx="1146">130.32845141371493</cx:pt>
          <cx:pt idx="1147">130.23540578735796</cx:pt>
          <cx:pt idx="1148">130.43618027605683</cx:pt>
          <cx:pt idx="1149">130.44683635039158</cx:pt>
          <cx:pt idx="1150">130.49737987680442</cx:pt>
          <cx:pt idx="1151">130.52556442043124</cx:pt>
          <cx:pt idx="1152">130.30156485693433</cx:pt>
          <cx:pt idx="1153">130.06169841230025</cx:pt>
          <cx:pt idx="1154">130.10777979826656</cx:pt>
          <cx:pt idx="1155">130.27877991008751</cx:pt>
          <cx:pt idx="1156">130.08265587569659</cx:pt>
          <cx:pt idx="1157">130.01893006944809</cx:pt>
          <cx:pt idx="1158">130.04788230037849</cx:pt>
          <cx:pt idx="1159">130.19978615092998</cx:pt>
          <cx:pt idx="1160">130.06671712373557</cx:pt>
          <cx:pt idx="1161">130.07588514580289</cx:pt>
          <cx:pt idx="1162">130.10469641779196</cx:pt>
          <cx:pt idx="1163">130.12216839541665</cx:pt>
          <cx:pt idx="1164">130.12479640495056</cx:pt>
          <cx:pt idx="1165">130.01757787122389</cx:pt>
          <cx:pt idx="1166">129.79754625528759</cx:pt>
          <cx:pt idx="1167">129.82530719963864</cx:pt>
          <cx:pt idx="1168">129.61105196400112</cx:pt>
          <cx:pt idx="1169">129.82581796567663</cx:pt>
          <cx:pt idx="1170">129.73583647400511</cx:pt>
          <cx:pt idx="1171">129.65345666167678</cx:pt>
          <cx:pt idx="1172">129.75232989927886</cx:pt>
          <cx:pt idx="1173">129.59403776111273</cx:pt>
          <cx:pt idx="1174">128.14385124150377</cx:pt>
          <cx:pt idx="1175">127.5439318655979</cx:pt>
          <cx:pt idx="1176">128.01737512471954</cx:pt>
          <cx:pt idx="1177">130.20725129266782</cx:pt>
          <cx:pt idx="1178">130.82862038129701</cx:pt>
          <cx:pt idx="1179">131.81190393803337</cx:pt>
          <cx:pt idx="1180">131.48293540648785</cx:pt>
          <cx:pt idx="1181">128.85121743998974</cx:pt>
          <cx:pt idx="1182">128.25278622216052</cx:pt>
          <cx:pt idx="1183">128.52567549051244</cx:pt>
          <cx:pt idx="1184">130.09728841332912</cx:pt>
          <cx:pt idx="1185">130.13330584159618</cx:pt>
          <cx:pt idx="1186">130.42086222642939</cx:pt>
          <cx:pt idx="1187">131.34375359692822</cx:pt>
          <cx:pt idx="1188">131.07644952569333</cx:pt>
          <cx:pt idx="1189">128.41252262384026</cx:pt>
          <cx:pt idx="1190">127.7675565358644</cx:pt>
          <cx:pt idx="1191">128.82985823144506</cx:pt>
          <cx:pt idx="1192">130.10499827063609</cx:pt>
          <cx:pt idx="1193">130.36168791842343</cx:pt>
          <cx:pt idx="1194">131.04266450523107</cx:pt>
          <cx:pt idx="1195">131.56048440285721</cx:pt>
          <cx:pt idx="1196">131.02400159153231</cx:pt>
          <cx:pt idx="1197">128.84659889802799</cx:pt>
          <cx:pt idx="1198">128.28882104722547</cx:pt>
          <cx:pt idx="1199">128.4901198074032</cx:pt>
          <cx:pt idx="1200">130.0795618659055</cx:pt>
          <cx:pt idx="1201">130.02596204475003</cx:pt>
          <cx:pt idx="1202">130.12761944072895</cx:pt>
          <cx:pt idx="1203">130.39608977116987</cx:pt>
          <cx:pt idx="1204">131.45129875620708</cx:pt>
          <cx:pt idx="1205">131.541042994252</cx:pt>
          <cx:pt idx="1206">128.9475072114071</cx:pt>
          <cx:pt idx="1207">128.14347882031706</cx:pt>
          <cx:pt idx="1208">128.11799678135193</cx:pt>
          <cx:pt idx="1209">129.97047001198464</cx:pt>
          <cx:pt idx="1210">130.29966781041509</cx:pt>
          <cx:pt idx="1211">130.08462923506784</cx:pt>
          <cx:pt idx="1212">130.95913088170158</cx:pt>
          <cx:pt idx="1213">131.22537816159254</cx:pt>
          <cx:pt idx="1214">129.71087848672965</cx:pt>
          <cx:pt idx="1215">128.21216169376569</cx:pt>
          <cx:pt idx="1216">127.66036846101679</cx:pt>
          <cx:pt idx="1217">127.08560045460938</cx:pt>
          <cx:pt idx="1218">130.31304590092407</cx:pt>
          <cx:pt idx="1219">130.41524706334437</cx:pt>
          <cx:pt idx="1220">131.26934568140754</cx:pt>
          <cx:pt idx="1221">129.83730468091881</cx:pt>
          <cx:pt idx="1222">129.81508460602362</cx:pt>
          <cx:pt idx="1223">129.83639984351507</cx:pt>
          <cx:pt idx="1224">127.98046394082969</cx:pt>
          <cx:pt idx="1225">127.39037320291176</cx:pt>
          <cx:pt idx="1226">128.0637427314509</cx:pt>
          <cx:pt idx="1227">130.12677980464147</cx:pt>
          <cx:pt idx="1228">130.5707153107181</cx:pt>
          <cx:pt idx="1229">131.4578959005334</cx:pt>
          <cx:pt idx="1230">131.26762443079184</cx:pt>
          <cx:pt idx="1231">128.67639518497506</cx:pt>
          <cx:pt idx="1232">128.02055615302322</cx:pt>
          <cx:pt idx="1233">127.86549347188364</cx:pt>
          <cx:pt idx="1234">130.18785101164644</cx:pt>
          <cx:pt idx="1235">130.21548671588275</cx:pt>
          <cx:pt idx="1236">130.92062967940322</cx:pt>
          <cx:pt idx="1237">131.56385020759757</cx:pt>
          <cx:pt idx="1238">128.41899778808155</cx:pt>
          <cx:pt idx="1239">128.15932851389925</cx:pt>
          <cx:pt idx="1240">127.17758516052623</cx:pt>
          <cx:pt idx="1241">129.76571796989711</cx:pt>
          <cx:pt idx="1242">130.22379986147348</cx:pt>
          <cx:pt idx="1243">130.34089021573666</cx:pt>
          <cx:pt idx="1244">131.36559938483657</cx:pt>
          <cx:pt idx="1245">131.75374438131516</cx:pt>
          <cx:pt idx="1246">129.91688181404152</cx:pt>
          <cx:pt idx="1247">128.00750693205003</cx:pt>
          <cx:pt idx="1248">127.18065128080815</cx:pt>
          <cx:pt idx="1249">127.20555836324812</cx:pt>
          <cx:pt idx="1250">129.63947491606541</cx:pt>
          <cx:pt idx="1251">130.127006161781</cx:pt>
          <cx:pt idx="1252">131.25548151340672</cx:pt>
          <cx:pt idx="1253">131.75330778283387</cx:pt>
          <cx:pt idx="1254">131.63748312835946</cx:pt>
          <cx:pt idx="1255">129.6617158829001</cx:pt>
          <cx:pt idx="1256">128.34085436760358</cx:pt>
          <cx:pt idx="1257">127.55785570310766</cx:pt>
          <cx:pt idx="1258">126.71288904903416</cx:pt>
          <cx:pt idx="1259">129.81304645967697</cx:pt>
          <cx:pt idx="1260">130.0754378032147</cx:pt>
          <cx:pt idx="1261">131.52989481608498</cx:pt>
          <cx:pt idx="1262">131.9938167579586</cx:pt>
          <cx:pt idx="1263">129.72105637537035</cx:pt>
          <cx:pt idx="1264">128.20141584965566</cx:pt>
          <cx:pt idx="1265">127.59479545822209</cx:pt>
          <cx:pt idx="1266">128.09155924758554</cx:pt>
          <cx:pt idx="1267">130.26105176286873</cx:pt>
          <cx:pt idx="1268">130.9347426055468</cx:pt>
          <cx:pt idx="1269">131.01499040996049</cx:pt>
          <cx:pt idx="1270">129.76571796989711</cx:pt>
          <cx:pt idx="1271">129.59069840627075</cx:pt>
          <cx:pt idx="1272">128.53367443799826</cx:pt>
          <cx:pt idx="1273">127.84672008225753</cx:pt>
          <cx:pt idx="1274">128.47272160619301</cx:pt>
          <cx:pt idx="1275">131.24477552051064</cx:pt>
          <cx:pt idx="1276">131.33756746102125</cx:pt>
          <cx:pt idx="1277">128.82445485343135</cx:pt>
          <cx:pt idx="1278">128.54458635712751</cx:pt>
          <cx:pt idx="1279">128.45781225340019</cx:pt>
          <cx:pt idx="1280">130.06762474551846</cx:pt>
          <cx:pt idx="1281">130.23050476639222</cx:pt>
          <cx:pt idx="1282">130.99789562657733</cx:pt>
          <cx:pt idx="1283">131.27119204284358</cx:pt>
          <cx:pt idx="1284">129.85300227528271</cx:pt>
          <cx:pt idx="1285">129.97503624360655</cx:pt>
          <cx:pt idx="1286">129.72171371924327</cx:pt>
          <cx:pt idx="1287">128.20200618275356</cx:pt>
          <cx:pt idx="1288">127.50333267553961</cx:pt>
          <cx:pt idx="1289">128.56586261653231</cx:pt>
          <cx:pt idx="1290">130.00316289092956</cx:pt>
          <cx:pt idx="1291">130.30428492715066</cx:pt>
          <cx:pt idx="1292">131.28415340241952</cx:pt>
          <cx:pt idx="1293">131.6804187547007</cx:pt>
          <cx:pt idx="1294">128.95098633260199</cx:pt>
          <cx:pt idx="1295">128.58430510757486</cx:pt>
          <cx:pt idx="1296">128.05799244924029</cx:pt>
          <cx:pt idx="1297">130.75981800191747</cx:pt>
          <cx:pt idx="1298">130.42450086034856</cx:pt>
          <cx:pt idx="1299">130.26726321307376</cx:pt>
          <cx:pt idx="1300">130.20836868751735</cx:pt>
          <cx:pt idx="1301">130.07345696193266</cx:pt>
          <cx:pt idx="1302">130.47542674503811</cx:pt>
          <cx:pt idx="1303">130.1961251835539</cx:pt>
          <cx:pt idx="1304">130.28436696250131</cx:pt>
          <cx:pt idx="1305">130.185173031446</cx:pt>
          <cx:pt idx="1306">130.44484880901283</cx:pt>
          <cx:pt idx="1307">130.27390095491114</cx:pt>
          <cx:pt idx="1308">130.44856584404971</cx:pt>
          <cx:pt idx="1309">130.41185435495944</cx:pt>
          <cx:pt idx="1310">130.33402379788137</cx:pt>
          <cx:pt idx="1311">130.27558137371452</cx:pt>
          <cx:pt idx="1312">130.21552488013361</cx:pt>
          <cx:pt idx="1313">130.21935413173543</cx:pt>
          <cx:pt idx="1314">130.18154253005551</cx:pt>
          <cx:pt idx="1315">130.31462663719088</cx:pt>
          <cx:pt idx="1316">130.35697697110882</cx:pt>
          <cx:pt idx="1317">130.44409630051379</cx:pt>
          <cx:pt idx="1318">130.25086918554314</cx:pt>
          <cx:pt idx="1319">130.29657724727414</cx:pt>
          <cx:pt idx="1320">130.40797845694371</cx:pt>
          <cx:pt idx="1321">130.25437025518616</cx:pt>
          <cx:pt idx="1322">130.42762191688828</cx:pt>
          <cx:pt idx="1323">130.43565684266571</cx:pt>
          <cx:pt idx="1324">130.24322686797004</cx:pt>
          <cx:pt idx="1325">130.07512484671955</cx:pt>
          <cx:pt idx="1326">129.99955294829485</cx:pt>
          <cx:pt idx="1327">130.03272623022212</cx:pt>
          <cx:pt idx="1328">129.91490675658841</cx:pt>
          <cx:pt idx="1329">129.82089232148471</cx:pt>
          <cx:pt idx="1330">129.81970894471542</cx:pt>
          <cx:pt idx="1331">127.74974062759807</cx:pt>
          <cx:pt idx="1332">127.5386661609794</cx:pt>
          <cx:pt idx="1333">127.47105619050274</cx:pt>
          <cx:pt idx="1334">129.9837837782068</cx:pt>
          <cx:pt idx="1335">130.42351865807257</cx:pt>
          <cx:pt idx="1336">131.48748860574119</cx:pt>
          <cx:pt idx="1337">128.02813362463911</cx:pt>
          <cx:pt idx="1338">127.51721160470379</cx:pt>
          <cx:pt idx="1339">126.88171311744274</cx:pt>
          <cx:pt idx="1340">129.98838184789017</cx:pt>
          <cx:pt idx="1341">131.10810460643185</cx:pt>
          <cx:pt idx="1342">131.91456845747149</cx:pt>
          <cx:pt idx="1343">131.10343694464413</cx:pt>
          <cx:pt idx="1344">128.56953177292988</cx:pt>
          <cx:pt idx="1345">127.94942997349074</cx:pt>
          <cx:pt idx="1346">128.98888291637013</cx:pt>
          <cx:pt idx="1347">130.37767742007608</cx:pt>
          <cx:pt idx="1348">130.914360262082</cx:pt>
          <cx:pt idx="1349">131.5575666142401</cx:pt>
          <cx:pt idx="1350">128.56604389186521</cx:pt>
          <cx:pt idx="1351">128.17524318211704</cx:pt>
          <cx:pt idx="1352">127.57198505320513</cx:pt>
          <cx:pt idx="1353">129.85210121778721</cx:pt>
          <cx:pt idx="1354">130.08507332947138</cx:pt>
          <cx:pt idx="1355">130.00099693554122</cx:pt>
          <cx:pt idx="1356">130.23791646563214</cx:pt>
          <cx:pt idx="1357">131.34923701330041</cx:pt>
          <cx:pt idx="1358">132.00274277225759</cx:pt>
          <cx:pt idx="1359">129.98150886853355</cx:pt>
          <cx:pt idx="1360">129.87061723064798</cx:pt>
          <cx:pt idx="1361">128.09871725777492</cx:pt>
          <cx:pt idx="1362">127.61428700819013</cx:pt>
          <cx:pt idx="1363">128.70437365902302</cx:pt>
          <cx:pt idx="1364">130.10799790103243</cx:pt>
          <cx:pt idx="1365">130.98671842654917</cx:pt>
          <cx:pt idx="1366">131.51918537535488</cx:pt>
          <cx:pt idx="1367">129.50392023540081</cx:pt>
          <cx:pt idx="1368">127.77648121995308</cx:pt>
          <cx:pt idx="1369">127.17427080892519</cx:pt>
          <cx:pt idx="1370">128.20386056846755</cx:pt>
          <cx:pt idx="1371">130.25153621533082</cx:pt>
          <cx:pt idx="1372">131.17639503068207</cx:pt>
          <cx:pt idx="1373">131.76385181786068</cx:pt>
          <cx:pt idx="1374">129.51475952086659</cx:pt>
          <cx:pt idx="1375">128.74326641345925</cx:pt>
          <cx:pt idx="1376">128.29941213725229</cx:pt>
          <cx:pt idx="1377">130.23683238727548</cx:pt>
          <cx:pt idx="1378">130.78426274303919</cx:pt>
          <cx:pt idx="1379">131.32373997197439</cx:pt>
          <cx:pt idx="1380">129.24027085620685</cx:pt>
          <cx:pt idx="1381">128.69546558115007</cx:pt>
          <cx:pt idx="1382">128.07677682499266</cx:pt>
          <cx:pt idx="1383">130.06753085385884</cx:pt>
          <cx:pt idx="1384">130.0255094924689</cx:pt>
          <cx:pt idx="1385">130.33890544125185</cx:pt>
          <cx:pt idx="1386">131.00608849437978</cx:pt>
          <cx:pt idx="1387">131.37237176761963</cx:pt>
          <cx:pt idx="1388">131.30298044879245</cx:pt>
          <cx:pt idx="1389">129.85300964964421</cx:pt>
          <cx:pt idx="1390">129.69128427184899</cx:pt>
          <cx:pt idx="1391">128.54367566594257</cx:pt>
          <cx:pt idx="1392">128.17052707138748</cx:pt>
          <cx:pt idx="1393">127.34289708404164</cx:pt>
          <cx:pt idx="1394">130.06195800484642</cx:pt>
          <cx:pt idx="1395">130.1980304058211</cx:pt>
          <cx:pt idx="1396">131.02909016163929</cx:pt>
          <cx:pt idx="1397">131.45974047823583</cx:pt>
          <cx:pt idx="1398">129.96302835200626</cx:pt>
          <cx:pt idx="1399">130.04170294379571</cx:pt>
          <cx:pt idx="1400">129.79860070619026</cx:pt>
          <cx:pt idx="1401">129.7383691789403</cx:pt>
          <cx:pt idx="1402">128.07923289094964</cx:pt>
          <cx:pt idx="1403">127.67372837137472</cx:pt>
          <cx:pt idx="1404">128.46088168622595</cx:pt>
          <cx:pt idx="1405">131.13338754093738</cx:pt>
          <cx:pt idx="1406">131.87267261910097</cx:pt>
          <cx:pt idx="1407">128.62589518577087</cx:pt>
          <cx:pt idx="1408">128.25193525393058</cx:pt>
          <cx:pt idx="1409">127.69400256588992</cx:pt>
          <cx:pt idx="1410">130.91207342006376</cx:pt>
          <cx:pt idx="1411">131.63712274553612</cx:pt>
          <cx:pt idx="1412">129.83009902163556</cx:pt>
          <cx:pt idx="1413">129.17275506765145</cx:pt>
          <cx:pt idx="1414">128.94361443287357</cx:pt>
          <cx:pt idx="1415">128.49338203807781</cx:pt>
          <cx:pt idx="1416">130.02911330008126</cx:pt>
          <cx:pt idx="1417">130.35767431984195</cx:pt>
          <cx:pt idx="1418">131.37631849891196</cx:pt>
          <cx:pt idx="1419">131.9889683052393</cx:pt>
          <cx:pt idx="1420">129.60727811824356</cx:pt>
          <cx:pt idx="1421">128.61667861114063</cx:pt>
          <cx:pt idx="1422">127.73249562080868</cx:pt>
          <cx:pt idx="1423">127.13241780643916</cx:pt>
          <cx:pt idx="1424">130.46158210566446</cx:pt>
          <cx:pt idx="1425">131.18501163825002</cx:pt>
          <cx:pt idx="1426">130.10106309371292</cx:pt>
          <cx:pt idx="1427">129.98351208024235</cx:pt>
          <cx:pt idx="1428">130.11718002254699</cx:pt>
          <cx:pt idx="1429">130.2645195049202</cx:pt>
          <cx:pt idx="1430">130.3839677582117</cx:pt>
          <cx:pt idx="1431">130.35884758587775</cx:pt>
          <cx:pt idx="1432">128.8544236600778</cx:pt>
          <cx:pt idx="1433">128.41159810949432</cx:pt>
          <cx:pt idx="1434">127.78942901334939</cx:pt>
          <cx:pt idx="1435">129.96776520977025</cx:pt>
          <cx:pt idx="1436">130.13505680581684</cx:pt>
          <cx:pt idx="1437">130.29329957403291</cx:pt>
          <cx:pt idx="1438">131.30553045399418</cx:pt>
          <cx:pt idx="1439">131.7529176202782</cx:pt>
          <cx:pt idx="1440">129.8754168524014</cx:pt>
          <cx:pt idx="1441">129.9779426264428</cx:pt>
          <cx:pt idx="1442">129.63140650487807</cx:pt>
          <cx:pt idx="1443">128.41071453463803</cx:pt>
          <cx:pt idx="1444">127.79494569046447</cx:pt>
          <cx:pt idx="1445">127.40659758850761</cx:pt>
          <cx:pt idx="1446">129.90106635853789</cx:pt>
          <cx:pt idx="1447">130.11617929182088</cx:pt>
          <cx:pt idx="1448">130.33693901906503</cx:pt>
          <cx:pt idx="1449">132.2355731236043</cx:pt>
          <cx:pt idx="1450">132.9217603802928</cx:pt>
          <cx:pt idx="1451">129.98150886853355</cx:pt>
          <cx:pt idx="1452">129.69780396013226</cx:pt>
          <cx:pt idx="1453">128.46262498842904</cx:pt>
          <cx:pt idx="1454">127.81860371688857</cx:pt>
          <cx:pt idx="1455">127.79047415141017</cx:pt>
          <cx:pt idx="1456">130.6691574859334</cx:pt>
          <cx:pt idx="1457">131.50851851545352</cx:pt>
          <cx:pt idx="1458">129.18573947067654</cx:pt>
          <cx:pt idx="1459">128.98526653198277</cx:pt>
          <cx:pt idx="1460">128.52610555220429</cx:pt>
          <cx:pt idx="1461">130.12408971773104</cx:pt>
          <cx:pt idx="1462">130.35207798422911</cx:pt>
          <cx:pt idx="1463">131.17328586090278</cx:pt>
          <cx:pt idx="1464">131.66806570253306</cx:pt>
          <cx:pt idx="1465">131.13462669137425</cx:pt>
          <cx:pt idx="1466">128.31105100282741</cx:pt>
          <cx:pt idx="1467">127.38995347034667</cx:pt>
          <cx:pt idx="1468">128.02759998607064</cx:pt>
          <cx:pt idx="1469">130.10302149183991</cx:pt>
          <cx:pt idx="1470">130.90975953729736</cx:pt>
          <cx:pt idx="1471">131.65886951267004</cx:pt>
          <cx:pt idx="1472">129.2014467669087</cx:pt>
          <cx:pt idx="1473">128.76385888390311</cx:pt>
          <cx:pt idx="1474">128.20479101422242</cx:pt>
          <cx:pt idx="1475">129.69128427184899</cx:pt>
          <cx:pt idx="1476">130.12855568706325</cx:pt>
          <cx:pt idx="1477">130.00514095612661</cx:pt>
          <cx:pt idx="1478">129.89811013819426</cx:pt>
          <cx:pt idx="1479">130.33791993607679</cx:pt>
          <cx:pt idx="1480">130.34037932252875</cx:pt>
          <cx:pt idx="1481">130.44537221117022</cx:pt>
          <cx:pt idx="1482">131.03069011074885</cx:pt>
          <cx:pt idx="1483">131.61706938448268</cx:pt>
          <cx:pt idx="1484">129.04351359882332</cx:pt>
          <cx:pt idx="1485">128.36913601093292</cx:pt>
          <cx:pt idx="1486">127.95382912010724</cx:pt>
          <cx:pt idx="1487">130.97190925787268</cx:pt>
          <cx:pt idx="1488">131.82266744732087</cx:pt>
          <cx:pt idx="1489">129.79827289123034</cx:pt>
          <cx:pt idx="1490">129.9604827774389</cx:pt>
          <cx:pt idx="1491">129.87061723064798</cx:pt>
          <cx:pt idx="1492">128.46175101419547</cx:pt>
          <cx:pt idx="1493">128.18286693869189</cx:pt>
          <cx:pt idx="1494">127.67585859021236</cx:pt>
          <cx:pt idx="1495">129.78189923179062</cx:pt>
          <cx:pt idx="1496">130.19978615092998</cx:pt>
          <cx:pt idx="1497">130.4218141388354</cx:pt>
          <cx:pt idx="1498">131.48031032437228</cx:pt>
          <cx:pt idx="1499">132.26464797569568</cx:pt>
          <cx:pt idx="1500">129.06385322271865</cx:pt>
          <cx:pt idx="1501">128.5418756517326</cx:pt>
          <cx:pt idx="1502">128.10344913512361</cx:pt>
          <cx:pt idx="1503">129.99856434332131</cx:pt>
          <cx:pt idx="1504">130.05937080490702</cx:pt>
          <cx:pt idx="1505">130.35359354455824</cx:pt>
          <cx:pt idx="1506">131.25845019462074</cx:pt>
          <cx:pt idx="1507">131.07446000851866</cx:pt>
          <cx:pt idx="1508">128.79966737867022</cx:pt>
          <cx:pt idx="1509">128.20200618275356</cx:pt>
          <cx:pt idx="1510">130.0150147852344</cx:pt>
          <cx:pt idx="1511">130.19328685063226</cx:pt>
          <cx:pt idx="1512">130.09121412600044</cx:pt>
          <cx:pt idx="1513">130.36360441272797</cx:pt>
          <cx:pt idx="1514">131.37372310538353</cx:pt>
          <cx:pt idx="1515">131.7191496077825</cx:pt>
          <cx:pt idx="1516">130.14156961026441</cx:pt>
          <cx:pt idx="1517">129.88295031944168</cx:pt>
          <cx:pt idx="1518">129.65012091188802</cx:pt>
          <cx:pt idx="1519">129.01658002923662</cx:pt>
          <cx:pt idx="1520">128.37022647112798</cx:pt>
          <cx:pt idx="1521">127.84672008225753</cx:pt>
          <cx:pt idx="1522">129.17920250284772</cx:pt>
          <cx:pt idx="1523">131.48503872383347</cx:pt>
          <cx:pt idx="1524">131.20664312190681</cx:pt>
          <cx:pt idx="1525">128.6859643548872</cx:pt>
          <cx:pt idx="1526">128.16984667170303</cx:pt>
          <cx:pt idx="1527">127.43782631795192</cx:pt>
          <cx:pt idx="1528">128.92148731305798</cx:pt>
          <cx:pt idx="1529">130.22032292462902</cx:pt>
          <cx:pt idx="1530">130.91239200536623</cx:pt>
          <cx:pt idx="1531">131.27221271553594</cx:pt>
          <cx:pt idx="1532">131.35902844455626</cx:pt>
          <cx:pt idx="1533">130.04430287026668</cx:pt>
          <cx:pt idx="1534">129.8670276697132</cx:pt>
          <cx:pt idx="1535">129.78478345783435</cx:pt>
          <cx:pt idx="1536">129.89675042356654</cx:pt>
          <cx:pt idx="1537">129.7845109457551</cx:pt>
          <cx:pt idx="1538">129.88559579277467</cx:pt>
          <cx:pt idx="1539">129.7148089305212</cx:pt>
          <cx:pt idx="1540">129.81992100355424</cx:pt>
          <cx:pt idx="1541">130.11282553105386</cx:pt>
          <cx:pt idx="1542">129.67477319078208</cx:pt>
          <cx:pt idx="1543">128.51411497435313</cx:pt>
          <cx:pt idx="1544">128.00551203519061</cx:pt>
          <cx:pt idx="1545">127.20350399904615</cx:pt>
          <cx:pt idx="1546">128.74870007407583</cx:pt>
          <cx:pt idx="1547">131.07396799803249</cx:pt>
          <cx:pt idx="1548">129.93899592877463</cx:pt>
          <cx:pt idx="1549">130.34289334181022</cx:pt>
          <cx:pt idx="1550">130.21111385765798</cx:pt>
          <cx:pt idx="1551">130.23046430703226</cx:pt>
          <cx:pt idx="1552">130.17890675254469</cx:pt>
          <cx:pt idx="1553">130.28735757918517</cx:pt>
          <cx:pt idx="1554">130.16002496675227</cx:pt>
          <cx:pt idx="1555">130.24147391758675</cx:pt>
          <cx:pt idx="1556">130.32002307492806</cx:pt>
          <cx:pt idx="1557">130.27358426561355</cx:pt>
          <cx:pt idx="1558">130.25434267354132</cx:pt>
          <cx:pt idx="1559">130.27390095491114</cx:pt>
          <cx:pt idx="1560">130.2584099933255</cx:pt>
          <cx:pt idx="1561">130.31853429459326</cx:pt>
          <cx:pt idx="1562">130.45888776733304</cx:pt>
          <cx:pt idx="1563">130.12761944072895</cx:pt>
          <cx:pt idx="1564">130.25624993261741</cx:pt>
          <cx:pt idx="1565">130.31731155404478</cx:pt>
          <cx:pt idx="1566">130.37475194634692</cx:pt>
          <cx:pt idx="1567">130.05858188666122</cx:pt>
          <cx:pt idx="1568">130.29329957403291</cx:pt>
          <cx:pt idx="1569">130.35806617515476</cx:pt>
          <cx:pt idx="1570">130.3782648966361</cx:pt>
          <cx:pt idx="1571">130.2330513858092</cx:pt>
          <cx:pt idx="1572">130.13223988749786</cx:pt>
          <cx:pt idx="1573">129.99465590692893</cx:pt>
          <cx:pt idx="1574">130.15853831624491</cx:pt>
          <cx:pt idx="1575">130.18089175338633</cx:pt>
          <cx:pt idx="1576">130.00386875371336</cx:pt>
          <cx:pt idx="1577">130.03174612544504</cx:pt>
          <cx:pt idx="1578">129.85773792513828</cx:pt>
          <cx:pt idx="1579">129.91153200774838</cx:pt>
          <cx:pt idx="1580">129.96766388814078</cx:pt>
          <cx:pt idx="1581">129.80676542372103</cx:pt>
          <cx:pt idx="1582">129.90498270978858</cx:pt>
          <cx:pt idx="1583">129.89313152416858</cx:pt>
          <cx:pt idx="1584">128.29012722091818</cx:pt>
          <cx:pt idx="1585">128.0049134676741</cx:pt>
          <cx:pt idx="1586">127.08941620984557</cx:pt>
          <cx:pt idx="1587">130.00787732969778</cx:pt>
          <cx:pt idx="1588">130.12786189917242</cx:pt>
          <cx:pt idx="1589">131.04811970330186</cx:pt>
          <cx:pt idx="1590">131.47419666651942</cx:pt>
          <cx:pt idx="1591">131.39871548653952</cx:pt>
          <cx:pt idx="1592">130.12677980464147</cx:pt>
          <cx:pt idx="1593">129.95202132845333</cx:pt>
          <cx:pt idx="1594">129.96605562858431</cx:pt>
          <cx:pt idx="1595">128.68418275061074</cx:pt>
          <cx:pt idx="1596">128.33278097278702</cx:pt>
          <cx:pt idx="1597">128.12112533961567</cx:pt>
          <cx:pt idx="1598">130.28300147180207</cx:pt>
          <cx:pt idx="1599">131.38426322779748</cx:pt>
          <cx:pt idx="1600">131.81772766582307</cx:pt>
          <cx:pt idx="1601">130.32198557785964</cx:pt>
          <cx:pt idx="1602">130.34132897608606</cx:pt>
          <cx:pt idx="1603">130.30980488127639</cx:pt>
          <cx:pt idx="1604">130.21504989546969</cx:pt>
          <cx:pt idx="1605">130.23414238714281</cx:pt>
          <cx:pt idx="1606">130.25708840200681</cx:pt>
          <cx:pt idx="1607">130.11058106086699</cx:pt>
          <cx:pt idx="1608">130.35049901083815</cx:pt>
          <cx:pt idx="1609">130.22325685390527</cx:pt>
          <cx:pt idx="1610">130.22108848280115</cx:pt>
          <cx:pt idx="1611">130.48092220645475</cx:pt>
          <cx:pt idx="1612">130.41062133400308</cx:pt>
          <cx:pt idx="1613">130.11682390118779</cx:pt>
          <cx:pt idx="1614">130.17020160478282</cx:pt>
          <cx:pt idx="1615">130.14416048600137</cx:pt>
          <cx:pt idx="1616">130.3995581456372</cx:pt>
          <cx:pt idx="1617">130.32090117287171</cx:pt>
          <cx:pt idx="1618">130.30522928898969</cx:pt>
          <cx:pt idx="1619">130.41087850119987</cx:pt>
          <cx:pt idx="1620">130.227233041049</cx:pt>
          <cx:pt idx="1621">130.25719045224548</cx:pt>
          <cx:pt idx="1622">130.04948049633236</cx:pt>
          <cx:pt idx="1623">130.18950431804532</cx:pt>
          <cx:pt idx="1624">130.18124818617875</cx:pt>
          <cx:pt idx="1625">130.13621106952871</cx:pt>
          <cx:pt idx="1626">130.29778912307575</cx:pt>
          <cx:pt idx="1627">129.94005401317173</cx:pt>
          <cx:pt idx="1628">130.33386023143183</cx:pt>
          <cx:pt idx="1629">130.16369921329135</cx:pt>
          <cx:pt idx="1630">130.32182889100113</cx:pt>
          <cx:pt idx="1631">130.12045225147625</cx:pt>
          <cx:pt idx="1632">130.02091529768671</cx:pt>
          <cx:pt idx="1633">130.08512211074702</cx:pt>
          <cx:pt idx="1634">130.32740702869481</cx:pt>
          <cx:pt idx="1635">130.13505680581684</cx:pt>
          <cx:pt idx="1636">130.06110420146786</cx:pt>
          <cx:pt idx="1637">130.21856143666312</cx:pt>
          <cx:pt idx="1638">130.0906839949786</cx:pt>
          <cx:pt idx="1639">130.30980488127639</cx:pt>
          <cx:pt idx="1640">130.33693901906503</cx:pt>
          <cx:pt idx="1641">130.09548593965371</cx:pt>
          <cx:pt idx="1642">130.22396170586464</cx:pt>
          <cx:pt idx="1643">130.2516653916818</cx:pt>
          <cx:pt idx="1644">130.29966781041509</cx:pt>
          <cx:pt idx="1645">130.27850965265341</cx:pt>
          <cx:pt idx="1646">130.27947439597608</cx:pt>
          <cx:pt idx="1647">130.39860976975442</cx:pt>
          <cx:pt idx="1648">130.4046223280543</cx:pt>
          <cx:pt idx="1649">130.11755776794425</cx:pt>
          <cx:pt idx="1650">130.19328685063226</cx:pt>
          <cx:pt idx="1651">130.1740246267955</cx:pt>
          <cx:pt idx="1652">130.1434851696184</cx:pt>
          <cx:pt idx="1653">129.88099279645272</cx:pt>
          <cx:pt idx="1654">129.97782012750147</cx:pt>
          <cx:pt idx="1655">129.92790149496807</cx:pt>
          <cx:pt idx="1656">129.83821227863049</cx:pt>
          <cx:pt idx="1657">128.66373367299101</cx:pt>
          <cx:pt idx="1658">128.12447899249022</cx:pt>
          <cx:pt idx="1659">127.53057303220196</cx:pt>
          <cx:pt idx="1660">129.74482505766335</cx:pt>
          <cx:pt idx="1661">129.97066251950145</cx:pt>
          <cx:pt idx="1662">130.40137221398351</cx:pt>
          <cx:pt idx="1663">131.10647756967083</cx:pt>
          <cx:pt idx="1664">131.81956753086823</cx:pt>
          <cx:pt idx="1665">129.59879112587501</cx:pt>
          <cx:pt idx="1666">128.11804526494328</cx:pt>
          <cx:pt idx="1667">127.78663181999714</cx:pt>
          <cx:pt idx="1668">127.08682653888471</cx:pt>
          <cx:pt idx="1669">130.08102857146258</cx:pt>
          <cx:pt idx="1670">131.01889867412154</cx:pt>
          <cx:pt idx="1671">131.75987438624219</cx:pt>
          <cx:pt idx="1672">131.44540884755469</cx:pt>
          <cx:pt idx="1673">129.73754585840422</cx:pt>
          <cx:pt idx="1674">128.39867944250014</cx:pt>
          <cx:pt idx="1675">128.30027215052138</cx:pt>
          <cx:pt idx="1676">128.20403948286875</cx:pt>
          <cx:pt idx="1677">129.88723162262357</cx:pt>
          <cx:pt idx="1678">130.20345760757408</cx:pt>
          <cx:pt idx="1679">130.28141765286534</cx:pt>
          <cx:pt idx="1680">130.50091068469371</cx:pt>
          <cx:pt idx="1681">131.21408944044603</cx:pt>
          <cx:pt idx="1682">129.6609641400841</cx:pt>
          <cx:pt idx="1683">129.63865844784561</cx:pt>
          <cx:pt idx="1684">128.29164339268584</cx:pt>
          <cx:pt idx="1685">127.89766850899218</cx:pt>
          <cx:pt idx="1686">127.29095226446343</cx:pt>
          <cx:pt idx="1687">129.35848067839908</cx:pt>
          <cx:pt idx="1688">130.09616928996323</cx:pt>
          <cx:pt idx="1689">130.55417921375317</cx:pt>
          <cx:pt idx="1690">131.5335147676827</cx:pt>
          <cx:pt idx="1691">131.07226698319792</cx:pt>
          <cx:pt idx="1692">128.85268578677852</cx:pt>
          <cx:pt idx="1693">128.42290592290229</cx:pt>
          <cx:pt idx="1694">128.367527532879</cx:pt>
          <cx:pt idx="1695">131.17328586090278</cx:pt>
          <cx:pt idx="1696">130.03210060276638</cx:pt>
          <cx:pt idx="1697">130.10441895192548</cx:pt>
          <cx:pt idx="1698">130.4310344812879</cx:pt>
          <cx:pt idx="1699">130.12581364236868</cx:pt>
          <cx:pt idx="1700">130.30334515499186</cx:pt>
          <cx:pt idx="1701">130.33569988451546</cx:pt>
          <cx:pt idx="1702">130.26833742422596</cx:pt>
          <cx:pt idx="1703">130.27102866483503</cx:pt>
          <cx:pt idx="1704">130.33397969009198</cx:pt>
          <cx:pt idx="1705">130.4328316490992</cx:pt>
          <cx:pt idx="1706">130.32051565586738</cx:pt>
          <cx:pt idx="1707">130.64587752039805</cx:pt>
          <cx:pt idx="1708">130.36685991775246</cx:pt>
          <cx:pt idx="1709">130.27779493895318</cx:pt>
          <cx:pt idx="1710">130.38102219411795</cx:pt>
          <cx:pt idx="1711">130.32460466008325</cx:pt>
          <cx:pt idx="1712">130.151747470744</cx:pt>
          <cx:pt idx="1713">130.42542152579858</cx:pt>
          <cx:pt idx="1714">130.36264387170533</cx:pt>
          <cx:pt idx="1715">130.38032816636908</cx:pt>
          <cx:pt idx="1716">130.36535183784105</cx:pt>
          <cx:pt idx="1717">130.51977777121556</cx:pt>
          <cx:pt idx="1718">130.43745303825054</cx:pt>
          <cx:pt idx="1719">130.14156961026441</cx:pt>
          <cx:pt idx="1720">130.49117127840628</cx:pt>
          <cx:pt idx="1721">130.48670847865068</cx:pt>
          <cx:pt idx="1722">130.51077384539764</cx:pt>
          <cx:pt idx="1723">130.0935513745427</cx:pt>
          <cx:pt idx="1724">130.37965067100836</cx:pt>
          <cx:pt idx="1725">130.25064438987633</cx:pt>
          <cx:pt idx="1726">130.37091369929135</cx:pt>
          <cx:pt idx="1727">130.35142471294307</cx:pt>
          <cx:pt idx="1728">130.06110420146786</cx:pt>
          <cx:pt idx="1729">130.21110650048357</cx:pt>
          <cx:pt idx="1730">129.99354846781648</cx:pt>
          <cx:pt idx="1731">130.06019055755252</cx:pt>
          <cx:pt idx="1732">129.94179152208039</cx:pt>
          <cx:pt idx="1733">130.08417823632803</cx:pt>
          <cx:pt idx="1734">130.11656164074381</cx:pt>
          <cx:pt idx="1735">129.89710521302629</cx:pt>
          <cx:pt idx="1736">130.02238946957158</cx:pt>
          <cx:pt idx="1737">129.86779268782456</cx:pt>
          <cx:pt idx="1738">129.91880017998591</cx:pt>
          <cx:pt idx="1739">129.64870545761019</cx:pt>
          <cx:pt idx="1740">129.6912058364297</cx:pt>
          <cx:pt idx="1741">128.88777806543209</cx:pt>
          <cx:pt idx="1742">128.22345462841614</cx:pt>
          <cx:pt idx="1743">127.69485388754076</cx:pt>
          <cx:pt idx="1744">129.50859602748275</cx:pt>
          <cx:pt idx="1745">130.04788230037849</cx:pt>
          <cx:pt idx="1746">131.35004401270231</cx:pt>
          <cx:pt idx="1747">132.1946394394048</cx:pt>
          <cx:pt idx="1748">130.09524481060305</cx:pt>
          <cx:pt idx="1749">130.26175276422046</cx:pt>
          <cx:pt idx="1750">129.89557961252285</cx:pt>
          <cx:pt idx="1751">129.84851352761441</cx:pt>
          <cx:pt idx="1752">129.00580211394444</cx:pt>
          <cx:pt idx="1753">128.45870206508337</cx:pt>
          <cx:pt idx="1754">127.76092529264658</cx:pt>
          <cx:pt idx="1755">129.05084173666887</cx:pt>
          <cx:pt idx="1756">130.31635715716897</cx:pt>
          <cx:pt idx="1757">130.66243084213488</cx:pt>
          <cx:pt idx="1758">131.55194694779721</cx:pt>
          <cx:pt idx="1759">130.29329957403291</cx:pt>
          <cx:pt idx="1760">130.04901650567314</cx:pt>
          <cx:pt idx="1761">130.00462710365295</cx:pt>
          <cx:pt idx="1762">129.7575353829736</cx:pt>
          <cx:pt idx="1763">129.95587926544243</cx:pt>
          <cx:pt idx="1764">129.79035716871235</cx:pt>
          <cx:pt idx="1765">129.98150886853355</cx:pt>
          <cx:pt idx="1766">129.70973485624805</cx:pt>
          <cx:pt idx="1767">129.64881991282829</cx:pt>
          <cx:pt idx="1768">128.21873955823463</cx:pt>
          <cx:pt idx="1769">128.00088252237995</cx:pt>
          <cx:pt idx="1770">127.56908835710668</cx:pt>
          <cx:pt idx="1771">129.75961761912615</cx:pt>
          <cx:pt idx="1772">129.96219794757678</cx:pt>
          <cx:pt idx="1773">129.9460274236493</cx:pt>
          <cx:pt idx="1774">130.7001475180023</cx:pt>
          <cx:pt idx="1775">131.29278777154965</cx:pt>
          <cx:pt idx="1776">131.13625846049734</cx:pt>
          <cx:pt idx="1777">130.00158124922217</cx:pt>
          <cx:pt idx="1778">129.93747304829796</cx:pt>
          <cx:pt idx="1779">129.89191921523394</cx:pt>
          <cx:pt idx="1780">129.9864201444814</cx:pt>
          <cx:pt idx="1781">129.66920172917256</cx:pt>
          <cx:pt idx="1782">129.65471516375857</cx:pt>
          <cx:pt idx="1783">130.06768549891484</cx:pt>
          <cx:pt idx="1784">129.77460611665873</cx:pt>
          <cx:pt idx="1785">129.75717012401105</cx:pt>
          <cx:pt idx="1786">129.69512663538242</cx:pt>
          <cx:pt idx="1787">129.63140650487807</cx:pt>
          <cx:pt idx="1788">129.72372309816396</cx:pt>
          <cx:pt idx="1789">129.73418057614811</cx:pt>
          <cx:pt idx="1790">128.55845524194822</cx:pt>
          <cx:pt idx="1791">128.38521473116603</cx:pt>
          <cx:pt idx="1792">127.81016969747168</cx:pt>
          <cx:pt idx="1793">129.79484208806429</cx:pt>
          <cx:pt idx="1794">129.96969215020289</cx:pt>
          <cx:pt idx="1795">130.18154253005551</cx:pt>
          <cx:pt idx="1796">130.03518958476718</cx:pt>
          <cx:pt idx="1797">130.83064649394726</cx:pt>
          <cx:pt idx="1798">131.38044812924363</cx:pt>
          <cx:pt idx="1799">130.19368970211292</cx:pt>
          <cx:pt idx="1800">129.97688756656405</cx:pt>
          <cx:pt idx="1801">129.94268283992753</cx:pt>
          <cx:pt idx="1802">129.75684360389772</cx:pt>
          <cx:pt idx="1803">129.71986484591031</cx:pt>
          <cx:pt idx="1804">128.98616252449389</cx:pt>
          <cx:pt idx="1805">128.40236475321677</cx:pt>
          <cx:pt idx="1806">128.00640171766631</cx:pt>
          <cx:pt idx="1807">128.65400980182176</cx:pt>
          <cx:pt idx="1808">129.99036194560992</cx:pt>
          <cx:pt idx="1809">130.27281758983887</cx:pt>
          <cx:pt idx="1810">130.69466215370835</cx:pt>
          <cx:pt idx="1811">131.34672789391558</cx:pt>
          <cx:pt idx="1812">131.99839005739292</cx:pt>
          <cx:pt idx="1813">129.86426988597964</cx:pt>
          <cx:pt idx="1814">129.00468748115892</cx:pt>
          <cx:pt idx="1815">128.3811278481752</cx:pt>
          <cx:pt idx="1816">127.80613540163553</cx:pt>
          <cx:pt idx="1817">129.62836337417937</cx:pt>
          <cx:pt idx="1818">129.65902592793526</cx:pt>
          <cx:pt idx="1819">130.20093165113656</cx:pt>
          <cx:pt idx="1820">130.18689397135887</cx:pt>
          <cx:pt idx="1821">130.33849378111643</cx:pt>
          <cx:pt idx="1822">130.43869824130186</cx:pt>
          <cx:pt idx="1823">131.00007552345522</cx:pt>
          <cx:pt idx="1824">131.45072355113828</cx:pt>
          <cx:pt idx="1825">130.19438549219501</cx:pt>
          <cx:pt idx="1826">129.92882882579823</cx:pt>
          <cx:pt idx="1827">129.73418057614811</cx:pt>
          <cx:pt idx="1828">129.64315612282451</cx:pt>
          <cx:pt idx="1829">128.26942268906893</cx:pt>
          <cx:pt idx="1830">127.83338721785915</cx:pt>
          <cx:pt idx="1831">128.31311728847894</cx:pt>
          <cx:pt idx="1832">129.78094703332641</cx:pt>
          <cx:pt idx="1833">130.16862996191389</cx:pt>
          <cx:pt idx="1834">130.45331530931651</cx:pt>
          <cx:pt idx="1835">131.04688626360672</cx:pt>
          <cx:pt idx="1836">131.62832158270578</cx:pt>
          <cx:pt idx="1837">130.17684813793329</cx:pt>
          <cx:pt idx="1838">129.97658131692063</cx:pt>
          <cx:pt idx="1839">129.98447683608896</cx:pt>
          <cx:pt idx="1840">130.20073299414526</cx:pt>
          <cx:pt idx="1841">129.83041155662252</cx:pt>
          <cx:pt idx="1842">129.80053530733167</cx:pt>
          <cx:pt idx="1843">129.59505114138608</cx:pt>
          <cx:pt idx="1844">129.82816848165479</cx:pt>
          <cx:pt idx="1845">129.6137187588285</cx:pt>
          <cx:pt idx="1846">129.89287625352881</cx:pt>
          <cx:pt idx="1847">129.83265874737506</cx:pt>
          <cx:pt idx="1848">129.5315871827674</cx:pt>
          <cx:pt idx="1849">129.71709380056271</cx:pt>
          <cx:pt idx="1850">128.77183598571293</cx:pt>
          <cx:pt idx="1851">128.15307804404844</cx:pt>
          <cx:pt idx="1852">127.66412050322677</cx:pt>
          <cx:pt idx="1853">129.45180932629611</cx:pt>
          <cx:pt idx="1854">130.055555974763</cx:pt>
          <cx:pt idx="1855">130.05210928994376</cx:pt>
          <cx:pt idx="1856">130.06426117906486</cx:pt>
          <cx:pt idx="1857">131.02597391828073</cx:pt>
          <cx:pt idx="1858">131.58541169284871</cx:pt>
          <cx:pt idx="1859">130.56314757340462</cx:pt>
          <cx:pt idx="1860">128.76167990401831</cx:pt>
          <cx:pt idx="1861">127.854945637076</cx:pt>
          <cx:pt idx="1862">127.53985624885368</cx:pt>
          <cx:pt idx="1863">129.94637242613811</cx:pt>
          <cx:pt idx="1864">130.10930283009884</cx:pt>
          <cx:pt idx="1865">130.08922612523065</cx:pt>
          <cx:pt idx="1866">130.29243372720873</cx:pt>
          <cx:pt idx="1867">130.92197534876854</cx:pt>
          <cx:pt idx="1868">131.97236578314295</cx:pt>
          <cx:pt idx="1869">130.12636527576305</cx:pt>
          <cx:pt idx="1870">130.2157180002938</cx:pt>
          <cx:pt idx="1871">130.08512211074702</cx:pt>
          <cx:pt idx="1872">129.77460611665873</cx:pt>
          <cx:pt idx="1873">129.67554978307345</cx:pt>
          <cx:pt idx="1874">129.77718429284289</cx:pt>
          <cx:pt idx="1875">129.71069026576188</cx:pt>
          <cx:pt idx="1876">129.69956267355522</cx:pt>
          <cx:pt idx="1877">128.60830579910797</cx:pt>
          <cx:pt idx="1878">128.05985420290634</cx:pt>
          <cx:pt idx="1879">128.72190082455137</cx:pt>
          <cx:pt idx="1880">129.70973485624805</cx:pt>
          <cx:pt idx="1881">130.10449579575646</cx:pt>
          <cx:pt idx="1882">130.0465294365932</cx:pt>
          <cx:pt idx="1883">130.251623558783</cx:pt>
          <cx:pt idx="1884">130.40240874926425</cx:pt>
          <cx:pt idx="1885">131.24624261406601</cx:pt>
          <cx:pt idx="1886">131.72889684073192</cx:pt>
          <cx:pt idx="1887">129.90069821637539</cx:pt>
          <cx:pt idx="1888">129.82069409383607</cx:pt>
          <cx:pt idx="1889">128.94140047491555</cx:pt>
          <cx:pt idx="1890">128.46844639314014</cx:pt>
          <cx:pt idx="1891">128.01389219722989</cx:pt>
          <cx:pt idx="1892">128.3561969582772</cx:pt>
          <cx:pt idx="1893">129.8715679501895</cx:pt>
          <cx:pt idx="1894">130.078764307238</cx:pt>
          <cx:pt idx="1895">130.42079610204931</cx:pt>
          <cx:pt idx="1896">130.96676984731349</cx:pt>
          <cx:pt idx="1897">131.54831648430556</cx:pt>
          <cx:pt idx="1898">130.15952681164086</cx:pt>
          <cx:pt idx="1899">130.16971176171467</cx:pt>
          <cx:pt idx="1900">129.90498270978858</cx:pt>
          <cx:pt idx="1901">130.00304639793342</cx:pt>
          <cx:pt idx="1902">129.85869886396145</cx:pt>
          <cx:pt idx="1903">129.08153073360671</cx:pt>
          <cx:pt idx="1904">128.74870657355331</cx:pt>
          <cx:pt idx="1905">128.0995532382359</cx:pt>
          <cx:pt idx="1906">129.68939073732156</cx:pt>
          <cx:pt idx="1907">130.02595467870134</cx:pt>
          <cx:pt idx="1908">129.94089282891784</cx:pt>
          <cx:pt idx="1909">130.14541910588852</cx:pt>
          <cx:pt idx="1910">130.41720146456481</cx:pt>
          <cx:pt idx="1911">131.05842359458069</cx:pt>
          <cx:pt idx="1912">131.68746438397258</cx:pt>
          <cx:pt idx="1913">129.81104194095525</cx:pt>
          <cx:pt idx="1914">128.83740407845946</cx:pt>
          <cx:pt idx="1915">128.30638709015861</cx:pt>
          <cx:pt idx="1916">127.73144260132712</cx:pt>
          <cx:pt idx="1917">128.67980992872094</cx:pt>
          <cx:pt idx="1918">130.06327391137432</cx:pt>
          <cx:pt idx="1919">130.1434851696184</cx:pt>
          <cx:pt idx="1920">130.10469641779196</cx:pt>
          <cx:pt idx="1921">130.95301037691101</cx:pt>
          <cx:pt idx="1922">131.33509375934091</cx:pt>
          <cx:pt idx="1923">131.16723139182324</cx:pt>
          <cx:pt idx="1924">129.96766388814078</cx:pt>
          <cx:pt idx="1925">128.74136105779544</cx:pt>
          <cx:pt idx="1926">128.13668977982127</cx:pt>
          <cx:pt idx="1927">127.8697465800409</cx:pt>
          <cx:pt idx="1928">129.15055013571344</cx:pt>
          <cx:pt idx="1929">130.1839036994391</cx:pt>
          <cx:pt idx="1930">130.2916009654742</cx:pt>
          <cx:pt idx="1931">131.32631930980125</cx:pt>
          <cx:pt idx="1932">131.81247007380617</cx:pt>
          <cx:pt idx="1933">129.21621800726174</cx:pt>
          <cx:pt idx="1934">128.55755021219264</cx:pt>
          <cx:pt idx="1935">127.76467202073461</cx:pt>
          <cx:pt idx="1936">129.85966440553366</cx:pt>
          <cx:pt idx="1937">129.95747473537142</cx:pt>
          <cx:pt idx="1938">130.02911330008126</cx:pt>
          <cx:pt idx="1939">130.22475575243982</cx:pt>
          <cx:pt idx="1940">130.294107969084</cx:pt>
          <cx:pt idx="1941">130.70962119583004</cx:pt>
          <cx:pt idx="1942">131.2309721949031</cx:pt>
          <cx:pt idx="1943">131.23039617318801</cx:pt>
          <cx:pt idx="1944">130.34712325197049</cx:pt>
          <cx:pt idx="1945">129.86695715881552</cx:pt>
          <cx:pt idx="1946">129.89970436634755</cx:pt>
          <cx:pt idx="1947">129.9926123186645</cx:pt>
          <cx:pt idx="1948">129.76711435709669</cx:pt>
          <cx:pt idx="1949">129.80771285132229</cx:pt>
          <cx:pt idx="1950">128.75518966365209</cx:pt>
          <cx:pt idx="1951">128.30079970361217</cx:pt>
          <cx:pt idx="1952">127.68617074134312</cx:pt>
          <cx:pt idx="1953">129.30585196896581</cx:pt>
          <cx:pt idx="1954">130.01073060214347</cx:pt>
          <cx:pt idx="1955">130.30014207423818</cx:pt>
          <cx:pt idx="1956">130.4733486824571</cx:pt>
          <cx:pt idx="1957">131.48715113360794</cx:pt>
          <cx:pt idx="1958">131.97697789814279</cx:pt>
          <cx:pt idx="1959">130.06010586685841</cx:pt>
          <cx:pt idx="1960">129.84756174319008</cx:pt>
          <cx:pt idx="1961">129.8107136915996</cx:pt>
          <cx:pt idx="1962">129.79384478467284</cx:pt>
          <cx:pt idx="1963">128.6221521234593</cx:pt>
          <cx:pt idx="1964">128.2630351918512</cx:pt>
          <cx:pt idx="1965">127.66499911471915</cx:pt>
          <cx:pt idx="1966">129.73386323211767</cx:pt>
          <cx:pt idx="1967">129.9857676192666</cx:pt>
          <cx:pt idx="1968">130.14905690101131</cx:pt>
          <cx:pt idx="1969">130.21504989546969</cx:pt>
          <cx:pt idx="1970">130.60024272574822</cx:pt>
          <cx:pt idx="1971">131.34259417168403</cx:pt>
          <cx:pt idx="1972">130.01109663858003</cx:pt>
          <cx:pt idx="1973">129.67807656469628</cx:pt>
          <cx:pt idx="1974">128.94183028665938</cx:pt>
          <cx:pt idx="1975">128.11618982407731</cx:pt>
          <cx:pt idx="1976">127.75156320436282</cx:pt>
          <cx:pt idx="1977">128.86507778967385</cx:pt>
          <cx:pt idx="1978">129.74868175834027</cx:pt>
          <cx:pt idx="1979">130.20073299414526</cx:pt>
          <cx:pt idx="1980">130.19235191841216</cx:pt>
          <cx:pt idx="1981">130.38493459645179</cx:pt>
          <cx:pt idx="1982">131.07437358671532</cx:pt>
          <cx:pt idx="1983">131.96971483510066</cx:pt>
          <cx:pt idx="1984">129.85142968453468</cx:pt>
          <cx:pt idx="1985">129.56653404010737</cx:pt>
          <cx:pt idx="1986">129.17555082610735</cx:pt>
          <cx:pt idx="1987">128.31560396386539</cx:pt>
          <cx:pt idx="1988">128.07798690995551</cx:pt>
          <cx:pt idx="1989">129.33636198995231</cx:pt>
          <cx:pt idx="1990">130.07120179088605</cx:pt>
          <cx:pt idx="1991">129.83241029036722</cx:pt>
          <cx:pt idx="1992">130.2524891756803</cx:pt>
          <cx:pt idx="1993">130.33107544000444</cx:pt>
          <cx:pt idx="1994">131.22030425465923</cx:pt>
          <cx:pt idx="1995">131.70833568587759</cx:pt>
          <cx:pt idx="1996">130.07589389014109</cx:pt>
          <cx:pt idx="1997">130.1721039288764</cx:pt>
          <cx:pt idx="1998">129.87428643173746</cx:pt>
          <cx:pt idx="1999">128.66099444082298</cx:pt>
          <cx:pt idx="2000">128.41739356254971</cx:pt>
          <cx:pt idx="2001">128.04422352591729</cx:pt>
          <cx:pt idx="2002">129.66162635693908</cx:pt>
          <cx:pt idx="2003">129.94361929387264</cx:pt>
          <cx:pt idx="2004">130.04716421152489</cx:pt>
          <cx:pt idx="2005">130.01138394203937</cx:pt>
          <cx:pt idx="2006">130.28995565034066</cx:pt>
          <cx:pt idx="2007">130.88937756412284</cx:pt>
          <cx:pt idx="2008">131.32350714468154</cx:pt>
          <cx:pt idx="2009">130.86242651625335</cx:pt>
          <cx:pt idx="2010">129.87444772341425</cx:pt>
          <cx:pt idx="2011">130.00218075550845</cx:pt>
          <cx:pt idx="2012">129.98084250702411</cx:pt>
          <cx:pt idx="2013">129.97783210108639</cx:pt>
          <cx:pt idx="2014">129.81052006103144</cx:pt>
          <cx:pt idx="2015">128.55843571902167</cx:pt>
          <cx:pt idx="2016">128.21034281868936</cx:pt>
          <cx:pt idx="2017">127.5551927024255</cx:pt>
          <cx:pt idx="2018">129.54249978426375</cx:pt>
          <cx:pt idx="2019">130.06382853106825</cx:pt>
          <cx:pt idx="2020">130.16002496675227</cx:pt>
          <cx:pt idx="2021">130.60030923185334</cx:pt>
          <cx:pt idx="2022">130.88679369032016</cx:pt>
          <cx:pt idx="2023">131.60895472120399</cx:pt>
          <cx:pt idx="2024">130.2101413281153</cx:pt>
          <cx:pt idx="2025">130.10171973045456</cx:pt>
          <cx:pt idx="2026">129.89313152416858</cx:pt>
          <cx:pt idx="2027">129.79130100916296</cx:pt>
          <cx:pt idx="2028">129.77533055581156</cx:pt>
          <cx:pt idx="2029">128.28891790469982</cx:pt>
          <cx:pt idx="2030">127.84120156775185</cx:pt>
          <cx:pt idx="2031">127.07963511997697</cx:pt>
          <cx:pt idx="2032">129.6940059559866</cx:pt>
          <cx:pt idx="2033">129.96490929582893</cx:pt>
          <cx:pt idx="2034">130.22944960119608</cx:pt>
          <cx:pt idx="2035">130.17306198115068</cx:pt>
          <cx:pt idx="2036">130.78834542362833</cx:pt>
          <cx:pt idx="2037">131.30495105631056</cx:pt>
          <cx:pt idx="2038">130.90932193262898</cx:pt>
          <cx:pt idx="2039">129.80954037881074</cx:pt>
          <cx:pt idx="2040">128.59174374894897</cx:pt>
          <cx:pt idx="2041">128.17524318211704</cx:pt>
          <cx:pt idx="2042">127.51265315167696</cx:pt>
          <cx:pt idx="2043">129.7346570522142</cx:pt>
          <cx:pt idx="2044">129.8028617757663</cx:pt>
          <cx:pt idx="2045">129.94962757162361</cx:pt>
          <cx:pt idx="2046">130.42009031436464</cx:pt>
          <cx:pt idx="2047">131.25496952433517</cx:pt>
          <cx:pt idx="2048">131.67977835136847</cx:pt>
          <cx:pt idx="2049">129.82525372583939</cx:pt>
          <cx:pt idx="2050">129.92233831357723</cx:pt>
          <cx:pt idx="2051">128.77639646210741</cx:pt>
          <cx:pt idx="2052">128.46294778551197</cx:pt>
          <cx:pt idx="2053">127.76080940333442</cx:pt>
          <cx:pt idx="2054">129.43833596577997</cx:pt>
          <cx:pt idx="2055">129.65154235262551</cx:pt>
          <cx:pt idx="2056">129.77824810642161</cx:pt>
          <cx:pt idx="2057">130.05210928994376</cx:pt>
          <cx:pt idx="2058">130.35467955678598</cx:pt>
          <cx:pt idx="2059">130.87858214212903</cx:pt>
          <cx:pt idx="2060">131.26715495397565</cx:pt>
          <cx:pt idx="2061">130.82607945927228</cx:pt>
          <cx:pt idx="2062">129.96605562858431</cx:pt>
          <cx:pt idx="2063">129.86243010693192</cx:pt>
          <cx:pt idx="2064">129.82444009202248</cx:pt>
          <cx:pt idx="2065">128.46516315958797</cx:pt>
          <cx:pt idx="2066">127.92415409137192</cx:pt>
          <cx:pt idx="2067">128.00405830044676</cx:pt>
          <cx:pt idx="2068">129.61633103706598</cx:pt>
          <cx:pt idx="2069">130.09986991268585</cx:pt>
          <cx:pt idx="2070">130.08894356932839</cx:pt>
          <cx:pt idx="2071">130.36946399659141</cx:pt>
          <cx:pt idx="2072">131.19087442291618</cx:pt>
          <cx:pt idx="2073">131.69732609010552</cx:pt>
          <cx:pt idx="2074">130.09524527077323</cx:pt>
          <cx:pt idx="2075">130.17481709166631</cx:pt>
          <cx:pt idx="2076">130.06229124002488</cx:pt>
          <cx:pt idx="2077">129.67921904757878</cx:pt>
          <cx:pt idx="2078">129.72499024802812</cx:pt>
          <cx:pt idx="2079">129.87334678913575</cx:pt>
          <cx:pt idx="2080">129.81693601787615</cx:pt>
          <cx:pt idx="2081">129.7884242833521</cx:pt>
          <cx:pt idx="2082">129.67183613199654</cx:pt>
          <cx:pt idx="2083">128.54206811295117</cx:pt>
          <cx:pt idx="2084">127.83002567547484</cx:pt>
          <cx:pt idx="2085">128.02660780514194</cx:pt>
          <cx:pt idx="2086">129.76059946550578</cx:pt>
          <cx:pt idx="2087">129.98936959750563</cx:pt>
          <cx:pt idx="2088">129.97819959758854</cx:pt>
          <cx:pt idx="2089">130.56072477300842</cx:pt>
          <cx:pt idx="2090">131.20898866629361</cx:pt>
          <cx:pt idx="2091">131.76853883833675</cx:pt>
          <cx:pt idx="2092">130.39742670283761</cx:pt>
          <cx:pt idx="2093">130.43013588951897</cx:pt>
          <cx:pt idx="2094">130.39127424090722</cx:pt>
          <cx:pt idx="2095">129.99660092824863</cx:pt>
          <cx:pt idx="2096">129.92437178205415</cx:pt>
          <cx:pt idx="2097">130.01202530823775</cx:pt>
          <cx:pt idx="2098">129.98520673087179</cx:pt>
          <cx:pt idx="2099">129.80320802280335</cx:pt>
          <cx:pt idx="2100">129.81974766852534</cx:pt>
          <cx:pt idx="2101">129.91401850225409</cx:pt>
          <cx:pt idx="2102">129.83009902163556</cx:pt>
          <cx:pt idx="2103">129.68302111010465</cx:pt>
          <cx:pt idx="2104">129.66349254706162</cx:pt>
          <cx:pt idx="2105">129.67868241391128</cx:pt>
          <cx:pt idx="2106">129.85773792513828</cx:pt>
          <cx:pt idx="2107">129.99630254589741</cx:pt>
          <cx:pt idx="2108">129.96764730823128</cx:pt>
          <cx:pt idx="2109">129.92994502432194</cx:pt>
          <cx:pt idx="2110">129.89844511178643</cx:pt>
          <cx:pt idx="2111">129.86915726787677</cx:pt>
          <cx:pt idx="2112">129.89737476031343</cx:pt>
          <cx:pt idx="2113">129.97320147761499</cx:pt>
          <cx:pt idx="2114">129.87428643173746</cx:pt>
          <cx:pt idx="2115">130.08823901806349</cx:pt>
          <cx:pt idx="2116">129.84097007047933</cx:pt>
          <cx:pt idx="2117">129.79012293676678</cx:pt>
          <cx:pt idx="2118">129.87523067688505</cx:pt>
          <cx:pt idx="2119">129.87839332579568</cx:pt>
          <cx:pt idx="2120">129.8558298560869</cx:pt>
          <cx:pt idx="2121">129.81980483222671</cx:pt>
          <cx:pt idx="2122">129.68206368214459</cx:pt>
          <cx:pt idx="2123">129.84838447244587</cx:pt>
          <cx:pt idx="2124">129.80874971306068</cx:pt>
          <cx:pt idx="2125">129.91682652936419</cx:pt>
          <cx:pt idx="2126">128.51061093697226</cx:pt>
          <cx:pt idx="2127">128.2648012698746</cx:pt>
          <cx:pt idx="2128">128.14846424722936</cx:pt>
          <cx:pt idx="2129">129.73102786315391</cx:pt>
          <cx:pt idx="2130">130.08337241793438</cx:pt>
          <cx:pt idx="2131">130.02851620086264</cx:pt>
          <cx:pt idx="2132">130.32871974554527</cx:pt>
          <cx:pt idx="2133">130.68561158706154</cx:pt>
          <cx:pt idx="2134">131.22242209535952</cx:pt>
          <cx:pt idx="2135">131.74663846381537</cx:pt>
          <cx:pt idx="2136">129.76151305199573</cx:pt>
          <cx:pt idx="2137">128.9343837537707</cx:pt>
          <cx:pt idx="2138">128.6316675722974</cx:pt>
          <cx:pt idx="2139">127.74793672216421</cx:pt>
          <cx:pt idx="2140">128.2897304805845</cx:pt>
          <cx:pt idx="2141">129.72729157200615</cx:pt>
          <cx:pt idx="2142">129.88462580654826</cx:pt>
          <cx:pt idx="2143">129.97333411203707</cx:pt>
          <cx:pt idx="2144">130.17671567921275</cx:pt>
          <cx:pt idx="2145">130.31079240463242</cx:pt>
          <cx:pt idx="2146">130.4819435181069</cx:pt>
          <cx:pt idx="2147">131.18400044426571</cx:pt>
          <cx:pt idx="2148">131.61106544925445</cx:pt>
          <cx:pt idx="2149">130.22299937293172</cx:pt>
          <cx:pt idx="2150">130.10265153320466</cx:pt>
          <cx:pt idx="2151">130.09259098552158</cx:pt>
          <cx:pt idx="2152">129.93716073155807</cx:pt>
          <cx:pt idx="2153">129.85021612384105</cx:pt>
          <cx:pt idx="2154">129.97603236866104</cx:pt>
          <cx:pt idx="2155">129.96173783802871</cx:pt>
          <cx:pt idx="2156">128.79873037308531</cx:pt>
          <cx:pt idx="2157">128.32230023144336</cx:pt>
          <cx:pt idx="2158">127.76205193771422</cx:pt>
          <cx:pt idx="2159">129.61498497384</cx:pt>
          <cx:pt idx="2160">129.75793799695683</cx:pt>
          <cx:pt idx="2161">129.89557961252285</cx:pt>
          <cx:pt idx="2162">130.11518315567986</cx:pt>
          <cx:pt idx="2163">130.40692450808945</cx:pt>
          <cx:pt idx="2164">130.84040526175951</cx:pt>
          <cx:pt idx="2165">131.47948940703964</cx:pt>
          <cx:pt idx="2166">130.00740492542857</cx:pt>
          <cx:pt idx="2167">129.97411748175318</cx:pt>
          <cx:pt idx="2168">129.97235040401122</cx:pt>
          <cx:pt idx="2169">129.54345901029711</cx:pt>
          <cx:pt idx="2170">128.811760682418</cx:pt>
          <cx:pt idx="2171">128.18374439157958</cx:pt>
          <cx:pt idx="2172">127.88289179067253</cx:pt>
          <cx:pt idx="2173">129.94207342782022</cx:pt>
          <cx:pt idx="2174">130.02230383723858</cx:pt>
          <cx:pt idx="2175">130.11682390118779</cx:pt>
          <cx:pt idx="2176">130.22163839490679</cx:pt>
          <cx:pt idx="2177">130.73172067067907</cx:pt>
          <cx:pt idx="2178">131.16685894903046</cx:pt>
          <cx:pt idx="2179">130.84183039606626</cx:pt>
          <cx:pt idx="2180">130.27188497968271</cx:pt>
          <cx:pt idx="2181">130.2422922394239</cx:pt>
          <cx:pt idx="2182">129.99723222603262</cx:pt>
          <cx:pt idx="2183">130.06662461228893</cx:pt>
          <cx:pt idx="2184">129.84656570482895</cx:pt>
          <cx:pt idx="2185">129.71163182961027</cx:pt>
          <cx:pt idx="2186">129.54146111625482</cx:pt>
          <cx:pt idx="2187">128.78380154825234</cx:pt>
          <cx:pt idx="2188">128.50147290370643</cx:pt>
          <cx:pt idx="2189">128.06320035816026</cx:pt>
          <cx:pt idx="2190">129.34236735168503</cx:pt>
          <cx:pt idx="2191">129.84651869128959</cx:pt>
          <cx:pt idx="2192">129.89830964800103</cx:pt>
          <cx:pt idx="2193">130.10639341204924</cx:pt>
          <cx:pt idx="2194">130.3070316024062</cx:pt>
          <cx:pt idx="2195">130.31853429459326</cx:pt>
          <cx:pt idx="2196">130.84267621988747</cx:pt>
          <cx:pt idx="2197">131.51117367168786</cx:pt>
          <cx:pt idx="2198">130.34684208852866</cx:pt>
          <cx:pt idx="2199">130.04631492902485</cx:pt>
          <cx:pt idx="2200">129.96671560655375</cx:pt>
          <cx:pt idx="2201">130.10469641779196</cx:pt>
          <cx:pt idx="2202">129.93806958071616</cx:pt>
          <cx:pt idx="2203">129.56841385871795</cx:pt>
          <cx:pt idx="2204">128.28434364954003</cx:pt>
          <cx:pt idx="2205">127.79955631486236</cx:pt>
          <cx:pt idx="2206">128.3171436242144</cx:pt>
          <cx:pt idx="2207">129.67003649230833</cx:pt>
          <cx:pt idx="2208">129.87933938891342</cx:pt>
          <cx:pt idx="2209">130.40323677841658</cx:pt>
          <cx:pt idx="2210">130.76515810263078</cx:pt>
          <cx:pt idx="2211">131.47213926739664</cx:pt>
          <cx:pt idx="2212">131.72580371077717</cx:pt>
          <cx:pt idx="2213">130.0786115142219</cx:pt>
          <cx:pt idx="2214">130.03432826682669</cx:pt>
          <cx:pt idx="2215">129.89551879092579</cx:pt>
          <cx:pt idx="2216">129.53044960034376</cx:pt>
          <cx:pt idx="2217">128.31657376082791</cx:pt>
          <cx:pt idx="2218">128.00750693205003</cx:pt>
          <cx:pt idx="2219">128.27496652889019</cx:pt>
          <cx:pt idx="2220">129.54442284858951</cx:pt>
          <cx:pt idx="2221">129.79306233728906</cx:pt>
          <cx:pt idx="2222">129.8965301772289</cx:pt>
          <cx:pt idx="2223">130.3199780441291</cx:pt>
          <cx:pt idx="2224">130.17038650288697</cx:pt>
          <cx:pt idx="2225">130.52556442043124</cx:pt>
          <cx:pt idx="2226">131.21867474020226</cx:pt>
          <cx:pt idx="2227">131.76870226240158</cx:pt>
          <cx:pt idx="2228">129.04801866619403</cx:pt>
          <cx:pt idx="2229">128.43653010079052</cx:pt>
          <cx:pt idx="2230">127.78496011353924</cx:pt>
          <cx:pt idx="2231">130.20073851239843</cx:pt>
          <cx:pt idx="2232">130.44393101444538</cx:pt>
          <cx:pt idx="2233">131.03536682547849</cx:pt>
          <cx:pt idx="2234">131.62826918520614</cx:pt>
          <cx:pt idx="2235">129.65332190396461</cx:pt>
          <cx:pt idx="2236">129.63214916173848</cx:pt>
          <cx:pt idx="2237">128.30083509104409</cx:pt>
          <cx:pt idx="2238">127.83194629913692</cx:pt>
          <cx:pt idx="2239">128.09108971276302</cx:pt>
          <cx:pt idx="2240">129.96315638956028</cx:pt>
          <cx:pt idx="2241">130.09435345813512</cx:pt>
          <cx:pt idx="2242">130.54132861065662</cx:pt>
          <cx:pt idx="2243">131.30641392856947</cx:pt>
          <cx:pt idx="2244">131.55274013170953</cx:pt>
          <cx:pt idx="2245">130.00206288041775</cx:pt>
          <cx:pt idx="2246">129.89559251407073</cx:pt>
          <cx:pt idx="2247">129.86689816928151</cx:pt>
          <cx:pt idx="2248">129.68592104208827</cx:pt>
          <cx:pt idx="2249">128.5983330037204</cx:pt>
          <cx:pt idx="2250">128.41393195063648</cx:pt>
          <cx:pt idx="2251">127.7316295560571</cx:pt>
          <cx:pt idx="2252">129.98351208024235</cx:pt>
          <cx:pt idx="2253">130.29871514232971</cx:pt>
          <cx:pt idx="2254">130.27386510332551</cx:pt>
          <cx:pt idx="2255">131.13707388154396</cx:pt>
          <cx:pt idx="2256">131.57136101370091</cx:pt>
          <cx:pt idx="2257">129.18858961375963</cx:pt>
          <cx:pt idx="2258">128.76169104502603</cx:pt>
          <cx:pt idx="2259">128.11562153247161</cx:pt>
          <cx:pt idx="2260">129.82040043984739</cx:pt>
          <cx:pt idx="2261">129.86593267328954</cx:pt>
          <cx:pt idx="2262">129.87375416799924</cx:pt>
          <cx:pt idx="2263">130.0104101468859</cx:pt>
          <cx:pt idx="2264">130.03886221599421</cx:pt>
          <cx:pt idx="2265">130.17943335976182</cx:pt>
          <cx:pt idx="2266">130.42453208500237</cx:pt>
          <cx:pt idx="2267">130.43565684266571</cx:pt>
          <cx:pt idx="2268">130.58175796235633</cx:pt>
          <cx:pt idx="2269">130.85489778891144</cx:pt>
          <cx:pt idx="2270">131.18361661834305</cx:pt>
          <cx:pt idx="2271">129.96490929582893</cx:pt>
          <cx:pt idx="2272">129.69398750092574</cx:pt>
          <cx:pt idx="2273">129.74076024271764</cx:pt>
          <cx:pt idx="2274">129.69490517612786</cx:pt>
          <cx:pt idx="2275">128.41621597201419</cx:pt>
          <cx:pt idx="2276">128.36081558250993</cx:pt>
          <cx:pt idx="2277">127.57636204160416</cx:pt>
          <cx:pt idx="2278">129.78938842363669</cx:pt>
          <cx:pt idx="2279">130.17200366189857</cx:pt>
          <cx:pt idx="2280">130.20651049678943</cx:pt>
          <cx:pt idx="2281">130.84107340958855</cx:pt>
          <cx:pt idx="2282">131.38952526323848</cx:pt>
          <cx:pt idx="2283">130.29523162655292</cx:pt>
          <cx:pt idx="2284">129.94344287430954</cx:pt>
          <cx:pt idx="2285">129.82342269793426</cx:pt>
          <cx:pt idx="2286">129.94823699224372</cx:pt>
          <cx:pt idx="2287">129.80495999314635</cx:pt>
          <cx:pt idx="2288">129.80320802280335</cx:pt>
          <cx:pt idx="2289">129.6181940871914</cx:pt>
          <cx:pt idx="2290">129.60841189747438</cx:pt>
          <cx:pt idx="2291">128.48471406891895</cx:pt>
          <cx:pt idx="2292">128.11940419772753</cx:pt>
          <cx:pt idx="2293">127.53351633646723</cx:pt>
          <cx:pt idx="2294">129.64256305575805</cx:pt>
          <cx:pt idx="2295">129.78746474794553</cx:pt>
          <cx:pt idx="2296">130.18494859959293</cx:pt>
          <cx:pt idx="2297">130.30522928898969</cx:pt>
          <cx:pt idx="2298">131.20931806304463</cx:pt>
          <cx:pt idx="2299">131.66346721994759</cx:pt>
          <cx:pt idx="2300">129.9668086388092</cx:pt>
          <cx:pt idx="2301">130.00092510486411</cx:pt>
          <cx:pt idx="2302">129.92145793406058</cx:pt>
          <cx:pt idx="2303">129.78647477407148</cx:pt>
          <cx:pt idx="2304">129.74514606874612</cx:pt>
          <cx:pt idx="2305">128.42467013353425</cx:pt>
          <cx:pt idx="2306">128.02921768877886</cx:pt>
          <cx:pt idx="2307">128.53191475230807</cx:pt>
          <cx:pt idx="2308">129.73374053788294</cx:pt>
          <cx:pt idx="2309">130.06216236462754</cx:pt>
          <cx:pt idx="2310">130.1128374941116</cx:pt>
          <cx:pt idx="2311">130.05840651980256</cx:pt>
          <cx:pt idx="2312">130.39222817336091</cx:pt>
          <cx:pt idx="2313">131.0001926377175</cx:pt>
          <cx:pt idx="2314">131.34259417168403</cx:pt>
          <cx:pt idx="2315">131.80122160837468</cx:pt>
          <cx:pt idx="2316">129.81606886287003</cx:pt>
          <cx:pt idx="2317">129.83267534189173</cx:pt>
          <cx:pt idx="2318">128.86045688588285</cx:pt>
          <cx:pt idx="2319">128.39036622425974</cx:pt>
          <cx:pt idx="2320">127.72322430893797</cx:pt>
          <cx:pt idx="2321">129.70801501182368</cx:pt>
          <cx:pt idx="2322">129.82342269793426</cx:pt>
          <cx:pt idx="2323">130.25001551191045</cx:pt>
          <cx:pt idx="2324">130.35899550680261</cx:pt>
          <cx:pt idx="2325">130.90008250909543</cx:pt>
          <cx:pt idx="2326">131.25496952433517</cx:pt>
          <cx:pt idx="2327">130.5982190917955</cx:pt>
          <cx:pt idx="2328">130.23397135836831</cx:pt>
          <cx:pt idx="2329">129.81416580692266</cx:pt>
          <cx:pt idx="2330">129.68845088216801</cx:pt>
          <cx:pt idx="2331">129.63310690220933</cx:pt>
          <cx:pt idx="2332">128.75900186051649</cx:pt>
          <cx:pt idx="2333">128.13276677303804</cx:pt>
          <cx:pt idx="2334">127.69949656777605</cx:pt>
          <cx:pt idx="2335">128.85681610287057</cx:pt>
          <cx:pt idx="2336">129.7263344210173</cx:pt>
          <cx:pt idx="2337">129.97226704644007</cx:pt>
          <cx:pt idx="2338">130.11374990458518</cx:pt>
          <cx:pt idx="2339">130.40044681216824</cx:pt>
          <cx:pt idx="2340">131.10013932370885</cx:pt>
          <cx:pt idx="2341">131.66751954018591</cx:pt>
          <cx:pt idx="2342">129.93684242578971</cx:pt>
          <cx:pt idx="2343">130.00742794711283</cx:pt>
          <cx:pt idx="2344">129.64041968758727</cx:pt>
          <cx:pt idx="2345">128.83757946169945</cx:pt>
          <cx:pt idx="2346">128.42182514762612</cx:pt>
          <cx:pt idx="2347">127.77425570565286</cx:pt>
          <cx:pt idx="2348">129.98150886853355</cx:pt>
          <cx:pt idx="2349">130.07952780982083</cx:pt>
          <cx:pt idx="2350">130.38195046856598</cx:pt>
          <cx:pt idx="2351">131.10702936517043</cx:pt>
          <cx:pt idx="2352">131.86386563920613</cx:pt>
          <cx:pt idx="2353">129.98150886853355</cx:pt>
          <cx:pt idx="2354">129.73469395252519</cx:pt>
          <cx:pt idx="2355">128.71270308817981</cx:pt>
          <cx:pt idx="2356">128.3657868573666</cx:pt>
          <cx:pt idx="2357">127.76379399193705</cx:pt>
          <cx:pt idx="2358">129.56650033153016</cx:pt>
          <cx:pt idx="2359">129.71340699155422</cx:pt>
          <cx:pt idx="2360">129.95942759745111</cx:pt>
          <cx:pt idx="2361">130.30541402478826</cx:pt>
          <cx:pt idx="2362">130.51721019154093</cx:pt>
          <cx:pt idx="2363">131.1018436899983</cx:pt>
          <cx:pt idx="2364">131.7618824624343</cx:pt>
          <cx:pt idx="2365">130.09163519230461</cx:pt>
          <cx:pt idx="2366">130.13599576711093</cx:pt>
          <cx:pt idx="2367">130.19662689897348</cx:pt>
          <cx:pt idx="2368">130.13317702578399</cx:pt>
          <cx:pt idx="2369">130.10745954554224</cx:pt>
          <cx:pt idx="2370">129.90575813546914</cx:pt>
          <cx:pt idx="2371">129.78828964443596</cx:pt>
          <cx:pt idx="2372">129.73188350711763</cx:pt>
          <cx:pt idx="2373">129.86619259739115</cx:pt>
          <cx:pt idx="2374">129.78318434449352</cx:pt>
          <cx:pt idx="2375">129.54520749252316</cx:pt>
          <cx:pt idx="2376">129.82250855874193</cx:pt>
          <cx:pt idx="2377">129.74964707134876</cx:pt>
          <cx:pt idx="2378">129.62705065053603</cx:pt>
          <cx:pt idx="2379">129.27560232320914</cx:pt>
          <cx:pt idx="2380">128.5829842760028</cx:pt>
          <cx:pt idx="2381">127.96229475884211</cx:pt>
          <cx:pt idx="2382">128.67603475595675</cx:pt>
          <cx:pt idx="2383">129.87797305623434</cx:pt>
          <cx:pt idx="2384">130.24572408666461</cx:pt>
          <cx:pt idx="2385">130.28113085396041</cx:pt>
          <cx:pt idx="2386">130.71597133763785</cx:pt>
          <cx:pt idx="2387">131.52580426058876</cx:pt>
          <cx:pt idx="2388">129.95212910881307</cx:pt>
          <cx:pt idx="2389">129.88534880399021</cx:pt>
          <cx:pt idx="2390">129.78869356082885</cx:pt>
          <cx:pt idx="2391">129.81416580692266</cx:pt>
          <cx:pt idx="2392">128.25746017396855</cx:pt>
          <cx:pt idx="2393">127.94321839855482</cx:pt>
          <cx:pt idx="2394">127.97936319417931</cx:pt>
          <cx:pt idx="2395">129.87839332579568</cx:pt>
          <cx:pt idx="2396">130.12690678551709</cx:pt>
          <cx:pt idx="2397">130.18403017320708</cx:pt>
          <cx:pt idx="2398">130.65947454717028</cx:pt>
          <cx:pt idx="2399">131.33427618291356</cx:pt>
          <cx:pt idx="2400">131.85000520568286</cx:pt>
          <cx:pt idx="2401">130.16934012386648</cx:pt>
          <cx:pt idx="2402">130.06662461228893</cx:pt>
          <cx:pt idx="2403">129.63028074282141</cx:pt>
          <cx:pt idx="2404">129.74390768176369</cx:pt>
          <cx:pt idx="2405">128.48668590230241</cx:pt>
          <cx:pt idx="2406">127.8988650940083</cx:pt>
          <cx:pt idx="2407">128.13545918981785</cx:pt>
          <cx:pt idx="2408">129.83358665467875</cx:pt>
          <cx:pt idx="2409">130.01310959316541</cx:pt>
          <cx:pt idx="2410">130.11004133405424</cx:pt>
          <cx:pt idx="2411">130.30797410925058</cx:pt>
          <cx:pt idx="2412">130.98903893656626</cx:pt>
          <cx:pt idx="2413">131.48059627622527</cx:pt>
          <cx:pt idx="2414">130.19717735846177</cx:pt>
          <cx:pt idx="2415">130.0250141234373</cx:pt>
          <cx:pt idx="2416">130.01664647273475</cx:pt>
          <cx:pt idx="2417">129.98246166375571</cx:pt>
          <cx:pt idx="2418">130.05024782701392</cx:pt>
          <cx:pt idx="2419">129.91592400419239</cx:pt>
          <cx:pt idx="2420">129.78094149995235</cx:pt>
          <cx:pt idx="2421">129.811622368923</cx:pt>
          <cx:pt idx="2422">129.79754625528759</cx:pt>
          <cx:pt idx="2423">129.75225241754333</cx:pt>
          <cx:pt idx="2424">129.80234079006789</cx:pt>
          <cx:pt idx="2425">129.82555059738513</cx:pt>
          <cx:pt idx="2426">129.82250855874193</cx:pt>
          <cx:pt idx="2427">129.66348793237606</cx:pt>
          <cx:pt idx="2428">129.75153617083157</cx:pt>
          <cx:pt idx="2429">129.84189792744317</cx:pt>
          <cx:pt idx="2430">129.8576383742973</cx:pt>
          <cx:pt idx="2431">129.65286640355788</cx:pt>
          <cx:pt idx="2432">128.44609443833133</cx:pt>
          <cx:pt idx="2433">128.06616216824094</cx:pt>
          <cx:pt idx="2434">128.05012311463872</cx:pt>
          <cx:pt idx="2435">129.87706477235713</cx:pt>
          <cx:pt idx="2436">130.24624310953939</cx:pt>
          <cx:pt idx="2437">130.41524706334437</cx:pt>
          <cx:pt idx="2438">131.19069348454812</cx:pt>
          <cx:pt idx="2439">132.06758595481463</cx:pt>
          <cx:pt idx="2440">129.74581530089284</cx:pt>
          <cx:pt idx="2441">128.89654407072715</cx:pt>
          <cx:pt idx="2442">128.15793871441969</cx:pt>
          <cx:pt idx="2443">127.4212133017669</cx:pt>
          <cx:pt idx="2444">129.41894804454478</cx:pt>
          <cx:pt idx="2445">129.99816650514904</cx:pt>
          <cx:pt idx="2446">130.28487390530628</cx:pt>
          <cx:pt idx="2447">130.43657101333255</cx:pt>
          <cx:pt idx="2448">131.39985806618094</cx:pt>
          <cx:pt idx="2449">131.73547494494306</cx:pt>
          <cx:pt idx="2450">130.14703468764844</cx:pt>
          <cx:pt idx="2451">129.88730903611057</cx:pt>
          <cx:pt idx="2452">129.84747140402231</cx:pt>
          <cx:pt idx="2453">129.74760482527265</cx:pt>
          <cx:pt idx="2454">128.68531645898713</cx:pt>
          <cx:pt idx="2455">128.08897841993885</cx:pt>
          <cx:pt idx="2456">127.79283631419904</cx:pt>
          <cx:pt idx="2457">129.93999136667128</cx:pt>
          <cx:pt idx="2458">129.95011995990825</cx:pt>
          <cx:pt idx="2459">130.24877107987552</cx:pt>
          <cx:pt idx="2460">130.73728949613295</cx:pt>
          <cx:pt idx="2461">131.46386241909298</cx:pt>
          <cx:pt idx="2462">129.86131065140637</cx:pt>
          <cx:pt idx="2463">128.64007997655085</cx:pt>
          <cx:pt idx="2464">127.96940291437414</cx:pt>
          <cx:pt idx="2465">127.50608881076992</cx:pt>
          <cx:pt idx="2466">129.61956043261506</cx:pt>
          <cx:pt idx="2467">129.91351770514052</cx:pt>
          <cx:pt idx="2468">130.3017109947219</cx:pt>
          <cx:pt idx="2469">130.28763195742616</cx:pt>
          <cx:pt idx="2470">131.11846210756869</cx:pt>
          <cx:pt idx="2471">131.44157335335095</cx:pt>
          <cx:pt idx="2472">130.09062048957693</cx:pt>
          <cx:pt idx="2473">130.06477068955706</cx:pt>
          <cx:pt idx="2474">129.99816926791755</cx:pt>
          <cx:pt idx="2475">129.93820961578913</cx:pt>
          <cx:pt idx="2476">129.96764730823128</cx:pt>
          <cx:pt idx="2477">130.09443076717574</cx:pt>
          <cx:pt idx="2478">130.20558760084111</cx:pt>
          <cx:pt idx="2479">130.023273873828</cx:pt>
          <cx:pt idx="2480">130.06657950718539</cx:pt>
          <cx:pt idx="2481">129.96495719419536</cx:pt>
          <cx:pt idx="2482">129.92729202411007</cx:pt>
          <cx:pt idx="2483">129.92055727893151</cx:pt>
          <cx:pt idx="2484">130.09991316738555</cx:pt>
          <cx:pt idx="2485">129.93091656648409</cx:pt>
          <cx:pt idx="2486">129.99830648536448</cx:pt>
          <cx:pt idx="2487">130.27655532795899</cx:pt>
          <cx:pt idx="2488">130.37644963735315</cx:pt>
          <cx:pt idx="2489">130.12677980464147</cx:pt>
          <cx:pt idx="2490">130.34040505100421</cx:pt>
          <cx:pt idx="2491">130.34132897608606</cx:pt>
          <cx:pt idx="2492">130.27837360451375</cx:pt>
          <cx:pt idx="2493">130.26357857044692</cx:pt>
          <cx:pt idx="2494">130.16182990304722</cx:pt>
          <cx:pt idx="2495">130.42265492102149</cx:pt>
          <cx:pt idx="2496">130.20991877202593</cx:pt>
          <cx:pt idx="2497">130.41846106668132</cx:pt>
          <cx:pt idx="2498">130.36529855177449</cx:pt>
          <cx:pt idx="2499">130.4523562459153</cx:pt>
          <cx:pt idx="2500">130.4329519493127</cx:pt>
          <cx:pt idx="2501">130.43123192282408</cx:pt>
          <cx:pt idx="2502">130.20821004553335</cx:pt>
          <cx:pt idx="2503">130.29872617180584</cx:pt>
          <cx:pt idx="2504">130.21734755693669</cx:pt>
          <cx:pt idx="2505">130.25802937619028</cx:pt>
          <cx:pt idx="2506">130.00092510486411</cx:pt>
          <cx:pt idx="2507">130.16785724310725</cx:pt>
          <cx:pt idx="2508">130.00098772648181</cx:pt>
          <cx:pt idx="2509">129.89739872004952</cx:pt>
          <cx:pt idx="2510">129.93065306680018</cx:pt>
          <cx:pt idx="2511">129.68196493983578</cx:pt>
          <cx:pt idx="2512">129.64041968758727</cx:pt>
          <cx:pt idx="2513">128.86793905183222</cx:pt>
          <cx:pt idx="2514">128.29435206830846</cx:pt>
          <cx:pt idx="2515">127.90945933517712</cx:pt>
          <cx:pt idx="2516">130.05288121045689</cx:pt>
          <cx:pt idx="2517">130.31814555513444</cx:pt>
          <cx:pt idx="2518">130.19899289508112</cx:pt>
          <cx:pt idx="2519">131.25453837433344</cx:pt>
          <cx:pt idx="2520">129.02351232394162</cx:pt>
          <cx:pt idx="2521">128.34987270962884</cx:pt>
          <cx:pt idx="2522">127.83061372895291</cx:pt>
          <cx:pt idx="2523">129.83267534189173</cx:pt>
          <cx:pt idx="2524">130.03896533197289</cx:pt>
          <cx:pt idx="2525">130.2279627025226</cx:pt>
          <cx:pt idx="2526">130.20629713219981</cx:pt>
          <cx:pt idx="2527">131.12593323182116</cx:pt>
          <cx:pt idx="2528">131.37964995861643</cx:pt>
          <cx:pt idx="2529">129.98064540714233</cx:pt>
          <cx:pt idx="2530">129.97526650887261</cx:pt>
          <cx:pt idx="2531">130.10265153320466</cx:pt>
          <cx:pt idx="2532">129.93357134660391</cx:pt>
          <cx:pt idx="2533">129.88390372730439</cx:pt>
          <cx:pt idx="2534">129.80178614582323</cx:pt>
          <cx:pt idx="2535">128.67555309882988</cx:pt>
          <cx:pt idx="2536">128.28796283140977</cx:pt>
          <cx:pt idx="2537">127.64218066954663</cx:pt>
          <cx:pt idx="2538">129.61911129406462</cx:pt>
          <cx:pt idx="2539">129.88905451554291</cx:pt>
          <cx:pt idx="2540">130.21644219873335</cx:pt>
          <cx:pt idx="2541">130.39443546864729</cx:pt>
          <cx:pt idx="2542">131.24535788340489</cx:pt>
          <cx:pt idx="2543">131.18324924121274</cx:pt>
          <cx:pt idx="2544">130.30334423589642</cx:pt>
          <cx:pt idx="2545">130.05921154869182</cx:pt>
          <cx:pt idx="2546">129.91966122548311</cx:pt>
          <cx:pt idx="2547">129.70879328072681</cx:pt>
          <cx:pt idx="2548">129.70137488386757</cx:pt>
          <cx:pt idx="2549">128.39960775839825</cx:pt>
          <cx:pt idx="2550">127.92294043606937</cx:pt>
          <cx:pt idx="2551">128.31942352183142</cx:pt>
          <cx:pt idx="2552">129.9975803366099</cx:pt>
          <cx:pt idx="2553">130.24336478611363</cx:pt>
          <cx:pt idx="2554">131.08976413815171</cx:pt>
          <cx:pt idx="2555">131.52234097325172</cx:pt>
          <cx:pt idx="2556">130.93014248684793</cx:pt>
          <cx:pt idx="2557">129.91403877367586</cx:pt>
          <cx:pt idx="2558">130.00742794711283</cx:pt>
          <cx:pt idx="2559">129.96605562858431</cx:pt>
          <cx:pt idx="2560">129.75407507274667</cx:pt>
          <cx:pt idx="2561">129.63581115966764</cx:pt>
          <cx:pt idx="2562">128.92073191086351</cx:pt>
          <cx:pt idx="2563">128.26942268906893</cx:pt>
          <cx:pt idx="2564">127.95219193945856</cx:pt>
          <cx:pt idx="2565">128.7247958972327</cx:pt>
          <cx:pt idx="2566">129.72175615818892</cx:pt>
          <cx:pt idx="2567">130.01850742245796</cx:pt>
          <cx:pt idx="2568">130.31723619504595</cx:pt>
          <cx:pt idx="2569">130.37639819244646</cx:pt>
          <cx:pt idx="2570">130.57436141822313</cx:pt>
          <cx:pt idx="2571">131.45828771548139</cx:pt>
          <cx:pt idx="2572">131.77467281357261</cx:pt>
          <cx:pt idx="2573">130.19420154271089</cx:pt>
          <cx:pt idx="2574">130.09154683750393</cx:pt>
          <cx:pt idx="2575">129.93713032900993</cx:pt>
          <cx:pt idx="2576">129.9086225230059</cx:pt>
          <cx:pt idx="2577">129.76426853602661</cx:pt>
          <cx:pt idx="2578">129.89551879092579</cx:pt>
          <cx:pt idx="2579">129.78467832632796</cx:pt>
          <cx:pt idx="2580">128.29824480225778</cx:pt>
          <cx:pt idx="2581">128.04257986468082</cx:pt>
          <cx:pt idx="2582">127.52564805156858</cx:pt>
          <cx:pt idx="2583">129.97361043338148</cx:pt>
          <cx:pt idx="2584">130.14616387647007</cx:pt>
          <cx:pt idx="2585">130.24529194936551</cx:pt>
          <cx:pt idx="2586">131.23261391357693</cx:pt>
          <cx:pt idx="2587">131.97679696214172</cx:pt>
          <cx:pt idx="2588">131.29160833107605</cx:pt>
          <cx:pt idx="2589">129.89922333509099</cx:pt>
          <cx:pt idx="2590">129.86737745858849</cx:pt>
          <cx:pt idx="2591">128.31679071887399</cx:pt>
          <cx:pt idx="2592">127.78269921545314</cx:pt>
          <cx:pt idx="2593">128.01381615599132</cx:pt>
          <cx:pt idx="2594">130.02615264114024</cx:pt>
          <cx:pt idx="2595">130.00562119483047</cx:pt>
          <cx:pt idx="2596">130.22396170586464</cx:pt>
          <cx:pt idx="2597">131.09359827830599</cx:pt>
          <cx:pt idx="2598">131.79831242182041</cx:pt>
          <cx:pt idx="2599">130.63264660779885</cx:pt>
          <cx:pt idx="2600">129.01336193570228</cx:pt>
          <cx:pt idx="2601">128.31249572963355</cx:pt>
          <cx:pt idx="2602">128.81066411534164</cx:pt>
          <cx:pt idx="2603">129.88442858294454</cx:pt>
          <cx:pt idx="2604">129.88269963992732</cx:pt>
          <cx:pt idx="2605">130.16182990304722</cx:pt>
          <cx:pt idx="2606">130.10452892601876</cx:pt>
          <cx:pt idx="2607">130.36715252856123</cx:pt>
          <cx:pt idx="2608">130.96271749942801</cx:pt>
          <cx:pt idx="2609">131.3044734739305</cx:pt>
          <cx:pt idx="2610">130.04538922876321</cx:pt>
          <cx:pt idx="2611">129.74866238744829</cx:pt>
          <cx:pt idx="2612">128.65724852920542</cx:pt>
          <cx:pt idx="2613">128.3461330536762</cx:pt>
          <cx:pt idx="2614">127.73241710030287</cx:pt>
          <cx:pt idx="2615">128.60473609615869</cx:pt>
          <cx:pt idx="2616">130.47448159038277</cx:pt>
          <cx:pt idx="2617">131.40431879188887</cx:pt>
          <cx:pt idx="2618">131.81311812380798</cx:pt>
          <cx:pt idx="2619">129.63112033408743</cx:pt>
          <cx:pt idx="2620">128.56990825848624</cx:pt>
          <cx:pt idx="2621">127.98237238034893</cx:pt>
          <cx:pt idx="2622">127.23509681256515</cx:pt>
          <cx:pt idx="2623">130.17477661764548</cx:pt>
          <cx:pt idx="2624">131.0982118310902</cx:pt>
          <cx:pt idx="2625">131.72874521368141</cx:pt>
          <cx:pt idx="2626">130.0067046041427</cx:pt>
          <cx:pt idx="2627">129.78753944529544</cx:pt>
          <cx:pt idx="2628">129.87083567085131</cx:pt>
          <cx:pt idx="2629">129.76701382502236</cx:pt>
          <cx:pt idx="2630">128.96606284032805</cx:pt>
          <cx:pt idx="2631">128.47773896716586</cx:pt>
          <cx:pt idx="2632">127.77388704179927</cx:pt>
          <cx:pt idx="2633">130.22101491581483</cx:pt>
          <cx:pt idx="2634">130.39674882344272</cx:pt>
          <cx:pt idx="2635">131.49058237018909</cx:pt>
          <cx:pt idx="2636">131.59407719555156</cx:pt>
          <cx:pt idx="2637">129.8151334732577</cx:pt>
          <cx:pt idx="2638">129.71815434140788</cx:pt>
          <cx:pt idx="2639">128.52177605376255</cx:pt>
          <cx:pt idx="2640">128.15277089699291</cx:pt>
          <cx:pt idx="2641">127.42921398711525</cx:pt>
          <cx:pt idx="2642">128.60553024849307</cx:pt>
          <cx:pt idx="2643">130.48751218688304</cx:pt>
          <cx:pt idx="2644">131.49734474919308</cx:pt>
          <cx:pt idx="2645">131.90687996634202</cx:pt>
          <cx:pt idx="2646">128.93066313261821</cx:pt>
          <cx:pt idx="2647">128.36081558250993</cx:pt>
          <cx:pt idx="2648">127.83016953626792</cx:pt>
          <cx:pt idx="2649">128.962074109068</cx:pt>
          <cx:pt idx="2650">129.78094149995235</cx:pt>
          <cx:pt idx="2651">130.13046220741114</cx:pt>
          <cx:pt idx="2652">130.19899289508112</cx:pt>
          <cx:pt idx="2653">131.07226698319792</cx:pt>
          <cx:pt idx="2654">131.6726872798892</cx:pt>
          <cx:pt idx="2655">130.41062133400308</cx:pt>
          <cx:pt idx="2656">129.7901727341393</cx:pt>
          <cx:pt idx="2657">129.84744928013626</cx:pt>
          <cx:pt idx="2658">130.00099693554122</cx:pt>
          <cx:pt idx="2659">129.69956267355522</cx:pt>
          <cx:pt idx="2660">128.60742244254257</cx:pt>
          <cx:pt idx="2661">128.35188493579676</cx:pt>
          <cx:pt idx="2662">127.45538241941023</cx:pt>
          <cx:pt idx="2663">128.95214494017065</cx:pt>
          <cx:pt idx="2664">131.15918688545963</cx:pt>
          <cx:pt idx="2665">131.77988388545083</cx:pt>
          <cx:pt idx="2666">130.01863541371722</cx:pt>
          <cx:pt idx="2667">129.93344604828062</cx:pt>
          <cx:pt idx="2668">129.81517035417858</cx:pt>
          <cx:pt idx="2669">128.0420751955169</cx:pt>
          <cx:pt idx="2670">127.49896244966267</cx:pt>
          <cx:pt idx="2671">126.86311685469782</cx:pt>
          <cx:pt idx="2672">129.16350309757013</cx:pt>
          <cx:pt idx="2673">130.40785721874988</cx:pt>
          <cx:pt idx="2674">131.49832380822309</cx:pt>
          <cx:pt idx="2675">131.54469505360419</cx:pt>
          <cx:pt idx="2676">129.76833226565259</cx:pt>
          <cx:pt idx="2677">129.73192133062193</cx:pt>
          <cx:pt idx="2678">128.34050431064978</cx:pt>
          <cx:pt idx="2679">127.71741332213854</cx:pt>
          <cx:pt idx="2680">127.06538410332529</cx:pt>
          <cx:pt idx="2681">129.23790664989704</cx:pt>
          <cx:pt idx="2682">131.3998781433838</cx:pt>
          <cx:pt idx="2683">131.08564413770614</cx:pt>
          <cx:pt idx="2684">128.09155924758554</cx:pt>
          <cx:pt idx="2685">127.75812476502375</cx:pt>
          <cx:pt idx="2686">128.48468895578088</cx:pt>
          <cx:pt idx="2687">131.16225200905023</cx:pt>
          <cx:pt idx="2688">131.90541044586965</cx:pt>
          <cx:pt idx="2689">130.11374990458518</cx:pt>
          <cx:pt idx="2690">129.98351208024235</cx:pt>
          <cx:pt idx="2691">129.91865552018254</cx:pt>
          <cx:pt idx="2692">129.97603236866104</cx:pt>
          <cx:pt idx="2693">129.96585482523349</cx:pt>
          <cx:pt idx="2694">129.94361008136778</cx:pt>
          <cx:pt idx="2695">129.9926123186645</cx:pt>
          <cx:pt idx="2696">129.9302536704366</cx:pt>
          <cx:pt idx="2697">129.98800056102269</cx:pt>
          <cx:pt idx="2698">130.24049468404647</cx:pt>
          <cx:pt idx="2699">130.24231890377007</cx:pt>
          <cx:pt idx="2700">130.03272623022212</cx:pt>
          <cx:pt idx="2701">130.17985786365418</cx:pt>
          <cx:pt idx="2702">130.40894055210532</cx:pt>
          <cx:pt idx="2703">130.47262523284357</cx:pt>
          <cx:pt idx="2704">130.51887327215579</cx:pt>
          <cx:pt idx="2705">130.20946124351661</cx:pt>
          <cx:pt idx="2706">130.30156485693433</cx:pt>
          <cx:pt idx="2707">130.3265363195313</cx:pt>
          <cx:pt idx="2708">130.10040277292498</cx:pt>
          <cx:pt idx="2709">130.01945446316921</cx:pt>
          <cx:pt idx="2710">129.93845651942229</cx:pt>
          <cx:pt idx="2711">129.96952451103118</cx:pt>
          <cx:pt idx="2712">129.92054253670636</cx:pt>
          <cx:pt idx="2713">130.1408146966663</cx:pt>
          <cx:pt idx="2714">130.15952681164086</cx:pt>
          <cx:pt idx="2715">130.05867532351485</cx:pt>
          <cx:pt idx="2716">130.0213218243272</cx:pt>
          <cx:pt idx="2717">130.06885867910242</cx:pt>
          <cx:pt idx="2718">130.07149450475401</cx:pt>
          <cx:pt idx="2719">129.81147023154278</cx:pt>
          <cx:pt idx="2720">130.15197287109592</cx:pt>
          <cx:pt idx="2721">129.96584607462253</cx:pt>
          <cx:pt idx="2722">129.98061915783993</cx:pt>
          <cx:pt idx="2723">129.81563505302077</cx:pt>
          <cx:pt idx="2724">130.19604470659255</cx:pt>
          <cx:pt idx="2725">130.01236233520174</cx:pt>
          <cx:pt idx="2726">129.92437178205415</cx:pt>
          <cx:pt idx="2727">130.11478101852043</cx:pt>
          <cx:pt idx="2728">130.19899289508112</cx:pt>
          <cx:pt idx="2729">130.04128542317079</cx:pt>
          <cx:pt idx="2730">130.09680708084153</cx:pt>
          <cx:pt idx="2731">130.07512484671955</cx:pt>
          <cx:pt idx="2732">130.13755394254108</cx:pt>
          <cx:pt idx="2733">130.11562394096796</cx:pt>
          <cx:pt idx="2734">130.22129630934668</cx:pt>
          <cx:pt idx="2735">129.98827547447539</cx:pt>
          <cx:pt idx="2736">130.26952883834574</cx:pt>
          <cx:pt idx="2737">130.0438107841633</cx:pt>
          <cx:pt idx="2738">130.14517483507234</cx:pt>
          <cx:pt idx="2739">130.2466435236864</cx:pt>
          <cx:pt idx="2740">130.23791646563214</cx:pt>
          <cx:pt idx="2741">130.18491686637427</cx:pt>
          <cx:pt idx="2742">130.22924868220937</cx:pt>
          <cx:pt idx="2743">130.43978181688644</cx:pt>
          <cx:pt idx="2744">130.37753365103779</cx:pt>
          <cx:pt idx="2745">130.45142150915743</cx:pt>
          <cx:pt idx="2746">130.31393506707266</cx:pt>
          <cx:pt idx="2747">130.11664491998596</cx:pt>
          <cx:pt idx="2748">130.21501724884158</cx:pt>
          <cx:pt idx="2749">130.23485040746507</cx:pt>
          <cx:pt idx="2750">130.31893222309324</cx:pt>
          <cx:pt idx="2751">130.29396320280111</cx:pt>
          <cx:pt idx="2752">130.27221224421575</cx:pt>
          <cx:pt idx="2753">130.14058881990837</cx:pt>
          <cx:pt idx="2754">130.1713602039095</cx:pt>
          <cx:pt idx="2755">130.23383756959763</cx:pt>
          <cx:pt idx="2756">130.04131074143291</cx:pt>
          <cx:pt idx="2757">130.20553609876114</cx:pt>
          <cx:pt idx="2758">129.74360465593713</cx:pt>
          <cx:pt idx="2759">130.07247343528633</cx:pt>
          <cx:pt idx="2760">129.94863864482065</cx:pt>
          <cx:pt idx="2761">129.83041155662252</cx:pt>
          <cx:pt idx="2762">129.90958775011438</cx:pt>
          <cx:pt idx="2763">129.83901431581009</cx:pt>
          <cx:pt idx="2764">129.79526996288675</cx:pt>
          <cx:pt idx="2765">129.78189923179062</cx:pt>
          <cx:pt idx="2766">128.43253253088415</cx:pt>
          <cx:pt idx="2767">128.07015079642056</cx:pt>
          <cx:pt idx="2768">127.56056076926869</cx:pt>
          <cx:pt idx="2769">129.41121603750307</cx:pt>
          <cx:pt idx="2770">131.35391143523412</cx:pt>
          <cx:pt idx="2771">130.10739328627452</cx:pt>
          <cx:pt idx="2772">130.05762772282876</cx:pt>
          <cx:pt idx="2773">130.57302739694146</cx:pt>
          <cx:pt idx="2774">130.41300195106885</cx:pt>
          <cx:pt idx="2775">130.3644372442584</cx:pt>
          <cx:pt idx="2776">130.26991632173636</cx:pt>
          <cx:pt idx="2777">130.28360171929071</cx:pt>
          <cx:pt idx="2778">130.15273738982594</cx:pt>
          <cx:pt idx="2779">130.25290842119927</cx:pt>
          <cx:pt idx="2780">130.1122499228232</cx:pt>
          <cx:pt idx="2781">130.24999160714157</cx:pt>
          <cx:pt idx="2782">130.36065845897119</cx:pt>
          <cx:pt idx="2783">130.36851773207869</cx:pt>
          <cx:pt idx="2784">130.24794359825276</cx:pt>
          <cx:pt idx="2785">130.24370912120514</cx:pt>
          <cx:pt idx="2786">130.33878185143854</cx:pt>
          <cx:pt idx="2787">130.1611781229422</cx:pt>
          <cx:pt idx="2788">130.37458474849259</cx:pt>
          <cx:pt idx="2789">130.42549958695511</cx:pt>
          <cx:pt idx="2790">130.16186854059535</cx:pt>
          <cx:pt idx="2791">130.2829931988492</cx:pt>
          <cx:pt idx="2792">130.362530866485</cx:pt>
          <cx:pt idx="2793">130.35238072996782</cx:pt>
          <cx:pt idx="2794">130.33402379788137</cx:pt>
          <cx:pt idx="2795">130.0989518978335</cx:pt>
          <cx:pt idx="2796">130.09986991268585</cx:pt>
          <cx:pt idx="2797">130.31739977916746</cx:pt>
          <cx:pt idx="2798">130.26180240878537</cx:pt>
          <cx:pt idx="2799">130.2506099119845</cx:pt>
          <cx:pt idx="2800">130.35238072996782</cx:pt>
          <cx:pt idx="2801">130.28025804438795</cx:pt>
          <cx:pt idx="2802">130.48253289217797</cx:pt>
          <cx:pt idx="2803">130.39212621263925</cx:pt>
          <cx:pt idx="2804">130.51153245332108</cx:pt>
          <cx:pt idx="2805">130.20073299414526</cx:pt>
          <cx:pt idx="2806">130.22623210723185</cx:pt>
          <cx:pt idx="2807">130.16464075932228</cx:pt>
          <cx:pt idx="2808">130.27850965265341</cx:pt>
          <cx:pt idx="2809">130.17569877877111</cx:pt>
          <cx:pt idx="2810">130.24425435516747</cx:pt>
          <cx:pt idx="2811">129.78869356082885</cx:pt>
          <cx:pt idx="2812">129.74043922243678</cx:pt>
          <cx:pt idx="2813">129.78004370737312</cx:pt>
          <cx:pt idx="2814">128.37743364274044</cx:pt>
          <cx:pt idx="2815">127.75248149428229</cx:pt>
          <cx:pt idx="2816">127.05224775882603</cx:pt>
          <cx:pt idx="2817">127.63867360909417</cx:pt>
          <cx:pt idx="2818">131.26934568140754</cx:pt>
          <cx:pt idx="2819">131.8986771271698</cx:pt>
          <cx:pt idx="2820">129.74478216389028</cx:pt>
          <cx:pt idx="2821">129.82913144983951</cx:pt>
          <cx:pt idx="2822">129.79329103181135</cx:pt>
          <cx:pt idx="2823">129.93446179092874</cx:pt>
          <cx:pt idx="2824">129.83639984351507</cx:pt>
          <cx:pt idx="2825">129.75815198608828</cx:pt>
          <cx:pt idx="2826">129.69582745953608</cx:pt>
          <cx:pt idx="2827">128.34549487312168</cx:pt>
          <cx:pt idx="2828">127.80436767699891</cx:pt>
          <cx:pt idx="2829">127.83194629913692</cx:pt>
          <cx:pt idx="2830">130.29867653915701</cx:pt>
          <cx:pt idx="2831">131.30842877968436</cx:pt>
          <cx:pt idx="2832">128.81252033934834</cx:pt>
          <cx:pt idx="2833">128.64154618754108</cx:pt>
          <cx:pt idx="2834">128.15533385454904</cx:pt>
          <cx:pt idx="2835">129.67457015946769</cx:pt>
          <cx:pt idx="2836">130.09265449010812</cx:pt>
          <cx:pt idx="2837">130.28025804438795</cx:pt>
          <cx:pt idx="2838">130.23050476639222</cx:pt>
          <cx:pt idx="2839">130.44484880901283</cx:pt>
          <cx:pt idx="2840">130.35246342217539</cx:pt>
          <cx:pt idx="2841">131.11884426632511</cx:pt>
          <cx:pt idx="2842">131.58747215193117</cx:pt>
          <cx:pt idx="2843">129.93069682989099</cx:pt>
          <cx:pt idx="2844">129.87811591114877</cx:pt>
          <cx:pt idx="2845">129.81338715148803</cx:pt>
          <cx:pt idx="2846">128.27495535199839</cx:pt>
          <cx:pt idx="2847">127.70176152282325</cx:pt>
          <cx:pt idx="2848">127.44913211924117</cx:pt>
          <cx:pt idx="2849">130.0231320748419</cx:pt>
          <cx:pt idx="2850">130.45244439368636</cx:pt>
          <cx:pt idx="2851">131.2166244605213</cx:pt>
          <cx:pt idx="2852">131.9160201549094</cx:pt>
          <cx:pt idx="2853">128.61488875758513</cx:pt>
          <cx:pt idx="2854">127.9038810300479</cx:pt>
          <cx:pt idx="2855">127.29759963129426</cx:pt>
          <cx:pt idx="2856">128.78471729567275</cx:pt>
          <cx:pt idx="2857">129.9327440072525</cx:pt>
          <cx:pt idx="2858">130.29872617180584</cx:pt>
          <cx:pt idx="2859">130.97353176070052</cx:pt>
          <cx:pt idx="2860">131.58691659177205</cx:pt>
          <cx:pt idx="2861">129.86718850817536</cx:pt>
          <cx:pt idx="2862">128.70065854055076</cx:pt>
          <cx:pt idx="2863">127.90490296449987</cx:pt>
          <cx:pt idx="2864">128.65924413054898</cx:pt>
          <cx:pt idx="2865">129.88739474385406</cx:pt>
          <cx:pt idx="2866">129.96857531984691</cx:pt>
          <cx:pt idx="2867">130.09996102363493</cx:pt>
          <cx:pt idx="2868">130.4799991185042</cx:pt>
          <cx:pt idx="2869">130.81956895745012</cx:pt>
          <cx:pt idx="2870">131.26472351629869</cx:pt>
          <cx:pt idx="2871">129.57103799326504</cx:pt>
          <cx:pt idx="2872">128.78043741702234</cx:pt>
          <cx:pt idx="2873">128.1223490539557</cx:pt>
          <cx:pt idx="2874">128.96317885532304</cx:pt>
          <cx:pt idx="2875">129.75700824760139</cx:pt>
          <cx:pt idx="2876">130.00554844543996</cx:pt>
          <cx:pt idx="2877">130.18679923278424</cx:pt>
          <cx:pt idx="2878">130.45968519355458</cx:pt>
          <cx:pt idx="2879">130.87321757180379</cx:pt>
          <cx:pt idx="2880">131.27967872073555</cx:pt>
          <cx:pt idx="2881">130.87784044425118</cx:pt>
          <cx:pt idx="2882">129.21712004606545</cx:pt>
          <cx:pt idx="2883">128.44303307878411</cx:pt>
          <cx:pt idx="2884">127.92700474247872</cx:pt>
          <cx:pt idx="2885">128.99542343102021</cx:pt>
          <cx:pt idx="2886">130.04442025259331</cx:pt>
          <cx:pt idx="2887">130.75575060445638</cx:pt>
          <cx:pt idx="2888">131.09783647928759</cx:pt>
          <cx:pt idx="2889">129.96764730823128</cx:pt>
          <cx:pt idx="2890">130.03792450188632</cx:pt>
          <cx:pt idx="2891">129.9086225230059</cx:pt>
          <cx:pt idx="2892">129.87241174916548</cx:pt>
          <cx:pt idx="2893">129.84791941202565</cx:pt>
          <cx:pt idx="2894">128.1835775687469</cx:pt>
          <cx:pt idx="2895">127.92125810692102</cx:pt>
          <cx:pt idx="2896">127.15899944786811</cx:pt>
          <cx:pt idx="2897">129.85762086071654</cx:pt>
          <cx:pt idx="2898">130.22379986147348</cx:pt>
          <cx:pt idx="2899">130.39489887722618</cx:pt>
          <cx:pt idx="2900">131.2961817521529</cx:pt>
          <cx:pt idx="2901">131.96651417932222</cx:pt>
          <cx:pt idx="2902">129.79885152335098</cx:pt>
          <cx:pt idx="2903">128.86386377807295</cx:pt>
          <cx:pt idx="2904">128.00076775083062</cx:pt>
          <cx:pt idx="2905">127.54071031710865</cx:pt>
          <cx:pt idx="2906">128.48557860940772</cx:pt>
          <cx:pt idx="2907">129.93262469681076</cx:pt>
          <cx:pt idx="2908">130.0508577301884</cx:pt>
          <cx:pt idx="2909">130.52171340890575</cx:pt>
          <cx:pt idx="2910">131.18000129708193</cx:pt>
          <cx:pt idx="2911">131.88604341124915</cx:pt>
          <cx:pt idx="2912">129.86593267328954</cx:pt>
          <cx:pt idx="2913">129.79858687434964</cx:pt>
          <cx:pt idx="2914">128.42182514762612</cx:pt>
          <cx:pt idx="2915">127.86100488346923</cx:pt>
          <cx:pt idx="2916">127.41322858246382</cx:pt>
          <cx:pt idx="2917">129.98893121244726</cx:pt>
          <cx:pt idx="2918">130.46836571665639</cx:pt>
          <cx:pt idx="2919">131.25538514449548</cx:pt>
          <cx:pt idx="2920">131.27017593025221</cx:pt>
          <cx:pt idx="2921">129.72085432805443</cx:pt>
          <cx:pt idx="2922">129.8678055917116</cx:pt>
          <cx:pt idx="2923">128.18551326144313</cx:pt>
          <cx:pt idx="2924">127.81897040265528</cx:pt>
          <cx:pt idx="2925">127.86647410695892</cx:pt>
          <cx:pt idx="2926">130.07319370693881</cx:pt>
          <cx:pt idx="2927">130.2498978268593</cx:pt>
          <cx:pt idx="2928">130.9620878568094</cx:pt>
          <cx:pt idx="2929">131.61750818760876</cx:pt>
          <cx:pt idx="2930">129.95286652710547</cx:pt>
          <cx:pt idx="2931">129.76031768684629</cx:pt>
          <cx:pt idx="2932">128.31667618741227</cx:pt>
          <cx:pt idx="2933">127.7701849337376</cx:pt>
          <cx:pt idx="2934">127.06371700654026</cx:pt>
          <cx:pt idx="2935">130.87509842041004</cx:pt>
          <cx:pt idx="2936">131.60827255621382</cx:pt>
          <cx:pt idx="2937">130.22009118734945</cx:pt>
          <cx:pt idx="2938">130.40142456905636</cx:pt>
          <cx:pt idx="2939">130.36937212650548</cx:pt>
          <cx:pt idx="2940">130.4328316490992</cx:pt>
          <cx:pt idx="2941">130.29996284680252</cx:pt>
          <cx:pt idx="2942">130.10634187670823</cx:pt>
          <cx:pt idx="2943">130.39986401283591</cx:pt>
          <cx:pt idx="2944">130.31633142467231</cx:pt>
          <cx:pt idx="2945">130.35456011419186</cx:pt>
          <cx:pt idx="2946">130.32923205587369</cx:pt>
          <cx:pt idx="2947">130.38472515362395</cx:pt>
          <cx:pt idx="2948">130.46798378208942</cx:pt>
          <cx:pt idx="2949">130.21732180786884</cx:pt>
          <cx:pt idx="2950">130.20629713219981</cx:pt>
          <cx:pt idx="2951">130.35542974603732</cx:pt>
          <cx:pt idx="2952">130.36823339223676</cx:pt>
          <cx:pt idx="2953">130.16288277276115</cx:pt>
          <cx:pt idx="2954">130.3116981266235</cx:pt>
          <cx:pt idx="2955">130.20168443004403</cx:pt>
          <cx:pt idx="2956">130.53290365337816</cx:pt>
          <cx:pt idx="2957">130.2034622060371</cx:pt>
          <cx:pt idx="2958">130.40230220276064</cx:pt>
          <cx:pt idx="2959">130.36007642775576</cx:pt>
          <cx:pt idx="2960">130.0476558265641</cx:pt>
          <cx:pt idx="2961">130.27837176602432</cx:pt>
          <cx:pt idx="2962">130.16650083623341</cx:pt>
          <cx:pt idx="2963">130.3003295734855</cx:pt>
          <cx:pt idx="2964">130.09646011556953</cx:pt>
          <cx:pt idx="2965">130.17397771348305</cx:pt>
          <cx:pt idx="2966">130.22751764161987</cx:pt>
          <cx:pt idx="2967">130.14241376580526</cx:pt>
          <cx:pt idx="2968">130.2895622427742</cx:pt>
          <cx:pt idx="2969">129.97229375771116</cx:pt>
          <cx:pt idx="2970">130.07120179088605</cx:pt>
          <cx:pt idx="2971">130.11298381143581</cx:pt>
          <cx:pt idx="2972">129.88079188166145</cx:pt>
          <cx:pt idx="2973">130.01047276463251</cx:pt>
          <cx:pt idx="2974">129.7836726568265</cx:pt>
          <cx:pt idx="2975">129.68394161952966</cx:pt>
          <cx:pt idx="2976">129.80874971306068</cx:pt>
          <cx:pt idx="2977">129.85867674169654</cx:pt>
          <cx:pt idx="2978">129.91235992229335</cx:pt>
          <cx:pt idx="2979">129.87436753843033</cx:pt>
          <cx:pt idx="2980">129.68798349009705</cx:pt>
          <cx:pt idx="2981">128.47413595328194</cx:pt>
          <cx:pt idx="2982">127.70244965100929</cx:pt>
          <cx:pt idx="2983">127.1514117443796</cx:pt>
          <cx:pt idx="2984">129.66624702791904</cx:pt>
          <cx:pt idx="2985">130.12893662497061</cx:pt>
          <cx:pt idx="2986">130.43477297084007</cx:pt>
          <cx:pt idx="2987">130.93800851069429</cx:pt>
          <cx:pt idx="2988">131.47729069543439</cx:pt>
          <cx:pt idx="2989">130.07589020831466</cx:pt>
          <cx:pt idx="2990">129.93357134660391</cx:pt>
          <cx:pt idx="2991">129.7504481888935</cx:pt>
          <cx:pt idx="2992">128.76100540730988</cx:pt>
          <cx:pt idx="2993">128.57919460592777</cx:pt>
          <cx:pt idx="2994">127.74254263534471</cx:pt>
          <cx:pt idx="2995">129.74762327386858</cx:pt>
          <cx:pt idx="2996">129.82987775754276</cx:pt>
          <cx:pt idx="2997">130.31346773852817</cx:pt>
          <cx:pt idx="2998">130.90284606277444</cx:pt>
          <cx:pt idx="2999">131.22611682674122</cx:pt>
          <cx:pt idx="3000">131.46797376036531</cx:pt>
          <cx:pt idx="3001">128.98624642212573</cx:pt>
          <cx:pt idx="3002">128.41879493451694</cx:pt>
          <cx:pt idx="3003">128.48889581333103</cx:pt>
          <cx:pt idx="3004">129.98550513480518</cx:pt>
          <cx:pt idx="3005">130.37084755345782</cx:pt>
          <cx:pt idx="3006">130.50614318129357</cx:pt>
          <cx:pt idx="3007">131.34069570827259</cx:pt>
          <cx:pt idx="3008">131.84561228546647</cx:pt>
          <cx:pt idx="3009">129.69690152745318</cx:pt>
          <cx:pt idx="3010">129.66645237757911</cx:pt>
          <cx:pt idx="3011">128.37928913362563</cx:pt>
          <cx:pt idx="3012">127.95756544690209</cx:pt>
          <cx:pt idx="3013">127.86406873782106</cx:pt>
          <cx:pt idx="3014">129.85256949180678</cx:pt>
          <cx:pt idx="3015">130.18032329886088</cx:pt>
          <cx:pt idx="3016">130.76130390175797</cx:pt>
          <cx:pt idx="3017">131.24999889498841</cx:pt>
          <cx:pt idx="3018">130.01863541371722</cx:pt>
          <cx:pt idx="3019">130.16320658969349</cx:pt>
          <cx:pt idx="3020">130.28209282317582</cx:pt>
          <cx:pt idx="3021">130.09817928859957</cx:pt>
          <cx:pt idx="3022">130.19027554835444</cx:pt>
          <cx:pt idx="3023">130.19748086911625</cx:pt>
          <cx:pt idx="3024">129.99944243850697</cx:pt>
          <cx:pt idx="3025">130.16580445992795</cx:pt>
          <cx:pt idx="3026">129.88304248092453</cx:pt>
          <cx:pt idx="3027">130.10224706248329</cx:pt>
          <cx:pt idx="3028">130.30935270466935</cx:pt>
          <cx:pt idx="3029">130.08915709696367</cx:pt>
          <cx:pt idx="3030">130.18587161947974</cx:pt>
          <cx:pt idx="3031">130.21198430086736</cx:pt>
          <cx:pt idx="3032">130.01222605116348</cx:pt>
          <cx:pt idx="3033">130.22346513730594</cx:pt>
          <cx:pt idx="3034">130.08829424100949</cx:pt>
          <cx:pt idx="3035">130.01082452855766</cx:pt>
          <cx:pt idx="3036">130.17294561698293</cx:pt>
          <cx:pt idx="3037">130.30714326977886</cx:pt>
          <cx:pt idx="3038">130.2302638491376</cx:pt>
          <cx:pt idx="3039">130.2432043413279</cx:pt>
          <cx:pt idx="3040">129.97048843376686</cx:pt>
          <cx:pt idx="3041">130.39939235250216</cx:pt>
          <cx:pt idx="3042">130.11499451023292</cx:pt>
          <cx:pt idx="3043">130.37610376188923</cx:pt>
          <cx:pt idx="3044">130.2639591738486</cx:pt>
          <cx:pt idx="3045">130.44517019651309</cx:pt>
          <cx:pt idx="3046">130.27008041583161</cx:pt>
          <cx:pt idx="3047">130.30461028458478</cx:pt>
          <cx:pt idx="3048">130.19237675190408</cx:pt>
          <cx:pt idx="3049">130.22563899224835</cx:pt>
          <cx:pt idx="3050">130.30083462546907</cx:pt>
          <cx:pt idx="3051">130.30797410925058</cx:pt>
          <cx:pt idx="3052">130.39899738752791</cx:pt>
          <cx:pt idx="3053">130.39588861040204</cx:pt>
          <cx:pt idx="3054">129.94823791346653</cx:pt>
          <cx:pt idx="3055">130.22214922286861</cx:pt>
          <cx:pt idx="3056">130.35431571597962</cx:pt>
          <cx:pt idx="3057">130.22751764161987</cx:pt>
          <cx:pt idx="3058">130.53578941712527</cx:pt>
          <cx:pt idx="3059">130.38373580799208</cx:pt>
          <cx:pt idx="3060">130.32580896345596</cx:pt>
          <cx:pt idx="3061">130.26175276422046</cx:pt>
          <cx:pt idx="3062">130.20341300247739</cx:pt>
          <cx:pt idx="3063">130.24514851629124</cx:pt>
          <cx:pt idx="3064">130.18266885008887</cx:pt>
          <cx:pt idx="3065">130.42140224113572</cx:pt>
          <cx:pt idx="3066">130.1174455026615</cx:pt>
          <cx:pt idx="3067">130.11466691075944</cx:pt>
          <cx:pt idx="3068">130.08743598214355</cx:pt>
          <cx:pt idx="3069">130.08364485957773</cx:pt>
          <cx:pt idx="3070">130.00294556005107</cx:pt>
          <cx:pt idx="3071">130.11964110223801</cx:pt>
          <cx:pt idx="3072">130.09253714465592</cx:pt>
          <cx:pt idx="3073">129.99354110021127</cx:pt>
          <cx:pt idx="3074">129.88453180280609</cx:pt>
          <cx:pt idx="3075">129.83862159468131</cx:pt>
          <cx:pt idx="3076">129.70573738767303</cx:pt>
          <cx:pt idx="3077">129.91046727634949</cx:pt>
          <cx:pt idx="3078">129.87117761670456</cx:pt>
          <cx:pt idx="3079">129.98882944430801</cx:pt>
          <cx:pt idx="3080">129.84155914276508</cx:pt>
          <cx:pt idx="3081">129.86150283517188</cx:pt>
          <cx:pt idx="3082">129.66428257914586</cx:pt>
          <cx:pt idx="3083">128.08148747484307</cx:pt>
          <cx:pt idx="3084">127.45836606384073</cx:pt>
          <cx:pt idx="3085">127.48640155404205</cx:pt>
          <cx:pt idx="3086">130.37315896600714</cx:pt>
          <cx:pt idx="3087">131.16130921693895</cx:pt>
          <cx:pt idx="3088">131.55549892150515</cx:pt>
          <cx:pt idx="3089">130.25379701565319</cx:pt>
          <cx:pt idx="3090">130.10570366528967</cx:pt>
          <cx:pt idx="3091">130.14583312333437</cx:pt>
          <cx:pt idx="3092">130.0832389581692</cx:pt>
          <cx:pt idx="3093">129.93762506064036</cx:pt>
          <cx:pt idx="3094">130.02819578274475</cx:pt>
          <cx:pt idx="3095">129.88275493691438</cx:pt>
          <cx:pt idx="3096">129.72085432805443</cx:pt>
          <cx:pt idx="3097">129.92873899518813</cx:pt>
          <cx:pt idx="3098">130.00997964918579</cx:pt>
          <cx:pt idx="3099">129.8542914005011</cx:pt>
          <cx:pt idx="3100">129.83819245811847</cx:pt>
          <cx:pt idx="3101">130.0967408169775</cx:pt>
          <cx:pt idx="3102">129.95753507181274</cx:pt>
          <cx:pt idx="3103">129.97867485491733</cx:pt>
          <cx:pt idx="3104">129.96554302684842</cx:pt>
          <cx:pt idx="3105">129.86211855899433</cx:pt>
          <cx:pt idx="3106">129.92918814771195</cx:pt>
          <cx:pt idx="3107">129.814521709687</cx:pt>
          <cx:pt idx="3108">130.00066771132862</cx:pt>
          <cx:pt idx="3109">130.0404489975098</cx:pt>
          <cx:pt idx="3110">129.99051114263534</cx:pt>
          <cx:pt idx="3111">129.93762506064036</cx:pt>
          <cx:pt idx="3112">130.08238297208945</cx:pt>
          <cx:pt idx="3113">129.95370665455567</cx:pt>
          <cx:pt idx="3114">130.07962813718373</cx:pt>
          <cx:pt idx="3115">130.1809634999245</cx:pt>
          <cx:pt idx="3116">130.03628061124158</cx:pt>
          <cx:pt idx="3117">130.13420340877545</cx:pt>
          <cx:pt idx="3118">130.21906583765497</cx:pt>
          <cx:pt idx="3119">130.286725174542</cx:pt>
          <cx:pt idx="3120">130.28492538081957</cx:pt>
          <cx:pt idx="3121">130.24141369260528</cx:pt>
          <cx:pt idx="3122">130.30247936470496</cx:pt>
          <cx:pt idx="3123">130.37610376188923</cx:pt>
          <cx:pt idx="3124">130.23726638733157</cx:pt>
          <cx:pt idx="3125">130.20764123220442</cx:pt>
          <cx:pt idx="3126">130.23898582466489</cx:pt>
          <cx:pt idx="3127">130.21917205132624</cx:pt>
          <cx:pt idx="3128">130.43972442430328</cx:pt>
          <cx:pt idx="3129">130.33397969009198</cx:pt>
          <cx:pt idx="3130">130.38839725138902</cx:pt>
          <cx:pt idx="3131">130.43071444179566</cx:pt>
          <cx:pt idx="3132">130.15263527021565</cx:pt>
          <cx:pt idx="3133">130.07749547628418</cx:pt>
          <cx:pt idx="3134">129.98250357003113</cx:pt>
          <cx:pt idx="3135">129.86567597476346</cx:pt>
          <cx:pt idx="3136">129.69558339408252</cx:pt>
          <cx:pt idx="3137">129.91988927043087</cx:pt>
          <cx:pt idx="3138">129.96119620580077</cx:pt>
          <cx:pt idx="3139">128.28787016429919</cx:pt>
          <cx:pt idx="3140">127.86676129173532</cx:pt>
          <cx:pt idx="3141">127.1556799922851</cx:pt>
          <cx:pt idx="3142">129.84071056452046</cx:pt>
          <cx:pt idx="3143">130.15599138186619</cx:pt>
          <cx:pt idx="3144">130.46799434038948</cx:pt>
          <cx:pt idx="3145">131.14474658241176</cx:pt>
          <cx:pt idx="3146">131.74713199136278</cx:pt>
          <cx:pt idx="3147">130.26734824931771</cx:pt>
          <cx:pt idx="3148">129.89417011188232</cx:pt>
          <cx:pt idx="3149">129.6922393351974</cx:pt>
          <cx:pt idx="3150">129.84423621269107</cx:pt>
          <cx:pt idx="3151">128.26228907356858</cx:pt>
          <cx:pt idx="3152">127.61483708336678</cx:pt>
          <cx:pt idx="3153">127.60632566043684</cx:pt>
          <cx:pt idx="3154">130.49680983628156</cx:pt>
          <cx:pt idx="3155">131.3755988029589</cx:pt>
          <cx:pt idx="3156">129.77562383510516</cx:pt>
          <cx:pt idx="3157">130.023273873828</cx:pt>
          <cx:pt idx="3158">129.78783362339288</cx:pt>
          <cx:pt idx="3159">130.03302868496516</cx:pt>
          <cx:pt idx="3160">130.04510521120369</cx:pt>
          <cx:pt idx="3161">130.08573325598422</cx:pt>
          <cx:pt idx="3162">130.08458735666932</cx:pt>
          <cx:pt idx="3163">130.09817928859957</cx:pt>
          <cx:pt idx="3164">130.25719275067351</cx:pt>
          <cx:pt idx="3165">130.2368824996328</cx:pt>
          <cx:pt idx="3166">130.1234248950808</cx:pt>
          <cx:pt idx="3167">130.37751573731452</cx:pt>
          <cx:pt idx="3168">130.46550072526261</cx:pt>
          <cx:pt idx="3169">130.43657101333255</cx:pt>
          <cx:pt idx="3170">130.37576064163724</cx:pt>
          <cx:pt idx="3171">130.3299626120467</cx:pt>
          <cx:pt idx="3172">130.38626427618132</cx:pt>
          <cx:pt idx="3173">130.27939442224806</cx:pt>
          <cx:pt idx="3174">130.25640760566384</cx:pt>
          <cx:pt idx="3175">130.29973031038256</cx:pt>
          <cx:pt idx="3176">130.27833545585821</cx:pt>
          <cx:pt idx="3177">130.21524853395871</cx:pt>
          <cx:pt idx="3178">130.22838661263864</cx:pt>
          <cx:pt idx="3179">130.37867093854629</cx:pt>
          <cx:pt idx="3180">130.37027428837658</cx:pt>
          <cx:pt idx="3181">130.368508085663</cx:pt>
          <cx:pt idx="3182">130.39473307907437</cx:pt>
          <cx:pt idx="3183">130.16446091389716</cx:pt>
          <cx:pt idx="3184">130.15651990757004</cx:pt>
          <cx:pt idx="3185">130.31812947251154</cx:pt>
          <cx:pt idx="3186">130.45739482009753</cx:pt>
          <cx:pt idx="3187">130.3151458871306</cx:pt>
          <cx:pt idx="3188">130.14526453908945</cx:pt>
          <cx:pt idx="3189">130.37880276413975</cx:pt>
          <cx:pt idx="3190">130.30549812086178</cx:pt>
          <cx:pt idx="3191">130.32006718671826</cx:pt>
          <cx:pt idx="3192">130.27837360451375</cx:pt>
          <cx:pt idx="3193">130.13509729030278</cx:pt>
          <cx:pt idx="3194">130.31629282591965</cx:pt>
          <cx:pt idx="3195">130.35542974603732</cx:pt>
          <cx:pt idx="3196">130.01338676370898</cx:pt>
          <cx:pt idx="3197">130.41720743426757</cx:pt>
          <cx:pt idx="3198">130.5446060566567</cx:pt>
          <cx:pt idx="3199">130.31364465264753</cx:pt>
          <cx:pt idx="3200">130.54043616789102</cx:pt>
          <cx:pt idx="3201">130.40845376485106</cx:pt>
          <cx:pt idx="3202">129.91265846801039</cx:pt>
          <cx:pt idx="3203">130.15237951089395</cx:pt>
          <cx:pt idx="3204">130.19141744038711</cx:pt>
          <cx:pt idx="3205">129.7608203685439</cx:pt>
          <cx:pt idx="3206">129.80608493195848</cx:pt>
          <cx:pt idx="3207">128.53821744740421</cx:pt>
          <cx:pt idx="3208">128.15852409094563</cx:pt>
          <cx:pt idx="3209">127.58035058099094</cx:pt>
          <cx:pt idx="3210">129.33554482442389</cx:pt>
          <cx:pt idx="3211">130.20734233995944</cx:pt>
          <cx:pt idx="3212">130.54431653567298</cx:pt>
          <cx:pt idx="3213">131.5878399416921</cx:pt>
          <cx:pt idx="3214">131.72212812013439</cx:pt>
          <cx:pt idx="3215">130.05316475333183</cx:pt>
          <cx:pt idx="3216">130.01213534854386</cx:pt>
          <cx:pt idx="3217">129.68291729290453</cx:pt>
          <cx:pt idx="3218">128.92229650277059</cx:pt>
          <cx:pt idx="3219">128.11107232526359</cx:pt>
          <cx:pt idx="3220">127.48104019541709</cx:pt>
          <cx:pt idx="3221">129.29581429103862</cx:pt>
          <cx:pt idx="3222">129.89234313278936</cx:pt>
          <cx:pt idx="3223">130.23361642707849</cx:pt>
          <cx:pt idx="3224">130.57974738887043</cx:pt>
          <cx:pt idx="3225">131.16130327591401</cx:pt>
          <cx:pt idx="3226">131.89448525760758</cx:pt>
          <cx:pt idx="3227">129.67955127040236</cx:pt>
          <cx:pt idx="3228">128.91922805111324</cx:pt>
          <cx:pt idx="3229">128.00581061825392</cx:pt>
          <cx:pt idx="3230">127.6157519998596</cx:pt>
          <cx:pt idx="3231">128.37268800600094</cx:pt>
          <cx:pt idx="3232">130.07689258231193</cx:pt>
          <cx:pt idx="3233">130.34310559813727</cx:pt>
          <cx:pt idx="3234">130.82141565033567</cx:pt>
          <cx:pt idx="3235">131.46478695583247</cx:pt>
          <cx:pt idx="3236">131.20113090729029</cx:pt>
          <cx:pt idx="3237">129.87001536636748</cx:pt>
          <cx:pt idx="3238">128.7648921940584</cx:pt>
          <cx:pt idx="3239">128.35408145744009</cx:pt>
          <cx:pt idx="3240">127.42872505038655</cx:pt>
          <cx:pt idx="3241">129.61088393174973</cx:pt>
          <cx:pt idx="3242">129.99785845613323</cx:pt>
          <cx:pt idx="3243">130.08704619757839</cx:pt>
          <cx:pt idx="3244">130.28505590793662</cx:pt>
          <cx:pt idx="3245">130.267748608516</cx:pt>
          <cx:pt idx="3246">130.44278089397309</cx:pt>
          <cx:pt idx="3247">131.36127538414576</cx:pt>
          <cx:pt idx="3248">131.50229105466323</cx:pt>
          <cx:pt idx="3249">130.01901432246689</cx:pt>
          <cx:pt idx="3250">130.00178384761469</cx:pt>
          <cx:pt idx="3251">128.8123755546923</cx:pt>
          <cx:pt idx="3252">128.21851453934644</cx:pt>
          <cx:pt idx="3253">127.40309813023121</cx:pt>
          <cx:pt idx="3254">129.06034100950851</cx:pt>
          <cx:pt idx="3255">130.06734675239827</cx:pt>
          <cx:pt idx="3256">130.03383476767803</cx:pt>
          <cx:pt idx="3257">130.19112219565648</cx:pt>
          <cx:pt idx="3258">130.85591983446562</cx:pt>
          <cx:pt idx="3259">131.5621335833448</cx:pt>
          <cx:pt idx="3260">130.24216075654587</cx:pt>
          <cx:pt idx="3261">130.25773931588071</cx:pt>
          <cx:pt idx="3262">129.92767484395688</cx:pt>
          <cx:pt idx="3263">129.54713467914814</cx:pt>
          <cx:pt idx="3264">128.90828555084977</cx:pt>
          <cx:pt idx="3265">128.69932571961064</cx:pt>
          <cx:pt idx="3266">128.20495641584682</cx:pt>
          <cx:pt idx="3267">129.78174798710322</cx:pt>
          <cx:pt idx="3268">129.78443993575985</cx:pt>
          <cx:pt idx="3269">130.16098907399652</cx:pt>
          <cx:pt idx="3270">129.97867485491733</cx:pt>
          <cx:pt idx="3271">130.04426420312763</cx:pt>
          <cx:pt idx="3272">130.28052232374378</cx:pt>
          <cx:pt idx="3273">130.42399345883285</cx:pt>
          <cx:pt idx="3274">130.28276247521279</cx:pt>
          <cx:pt idx="3275">130.71698421954488</cx:pt>
          <cx:pt idx="3276">131.37435427330033</cx:pt>
          <cx:pt idx="3277">128.848013007969</cx:pt>
          <cx:pt idx="3278">128.09072415534465</cx:pt>
          <cx:pt idx="3279">127.50917816844098</cx:pt>
          <cx:pt idx="3280">129.82803987031875</cx:pt>
          <cx:pt idx="3281">129.94169755338515</cx:pt>
          <cx:pt idx="3282">130.07689258231193</cx:pt>
          <cx:pt idx="3283">130.28807132926775</cx:pt>
          <cx:pt idx="3284">130.89904793762042</cx:pt>
          <cx:pt idx="3285">131.53959099077659</cx:pt>
          <cx:pt idx="3286">130.60592912347798</cx:pt>
          <cx:pt idx="3287">129.87693942783775</cx:pt>
          <cx:pt idx="3288">127.89987959269737</cx:pt>
          <cx:pt idx="3289">127.1293126857433</cx:pt>
          <cx:pt idx="3290">127.74956537866743</cx:pt>
          <cx:pt idx="3291">131.16422166287239</cx:pt>
          <cx:pt idx="3292">131.74430784536244</cx:pt>
          <cx:pt idx="3293">130.02183193777242</cx:pt>
          <cx:pt idx="3294">129.83605643719233</cx:pt>
          <cx:pt idx="3295">130.01213534854386</cx:pt>
          <cx:pt idx="3296">130.07749547628418</cx:pt>
          <cx:pt idx="3297">130.09123621475317</cx:pt>
          <cx:pt idx="3298">129.96852051435445</cx:pt>
          <cx:pt idx="3299">129.86652441475286</cx:pt>
          <cx:pt idx="3300">130.13187045929752</cx:pt>
          <cx:pt idx="3301">129.99567262569482</cx:pt>
          <cx:pt idx="3302">130.07222904841785</cx:pt>
          <cx:pt idx="3303">130.1323259185952</cx:pt>
          <cx:pt idx="3304">130.09774627600677</cx:pt>
          <cx:pt idx="3305">130.15708799017699</cx:pt>
          <cx:pt idx="3306">130.02146316459408</cx:pt>
          <cx:pt idx="3307">130.21780184335068</cx:pt>
          <cx:pt idx="3308">130.13315632323273</cx:pt>
          <cx:pt idx="3309">129.99221124170157</cx:pt>
          <cx:pt idx="3310">130.15099996721028</cx:pt>
          <cx:pt idx="3311">130.14631890238169</cx:pt>
          <cx:pt idx="3312">130.07642407223125</cx:pt>
          <cx:pt idx="3313">130.21090693699372</cx:pt>
          <cx:pt idx="3314">130.38160919860044</cx:pt>
          <cx:pt idx="3315">130.20822659948723</cx:pt>
          <cx:pt idx="3316">130.34562370767856</cx:pt>
          <cx:pt idx="3317">130.26021515379412</cx:pt>
          <cx:pt idx="3318">130.31869557982549</cx:pt>
          <cx:pt idx="3319">130.37144837706884</cx:pt>
          <cx:pt idx="3320">130.23909662197266</cx:pt>
          <cx:pt idx="3321">130.13444999730245</cx:pt>
          <cx:pt idx="3322">129.90926754418157</cx:pt>
          <cx:pt idx="3323">130.09088785634324</cx:pt>
          <cx:pt idx="3324">129.96119620580077</cx:pt>
          <cx:pt idx="3325">129.76534350722733</cx:pt>
          <cx:pt idx="3326">127.39617485455065</cx:pt>
          <cx:pt idx="3327">126.72794641215552</cx:pt>
          <cx:pt idx="3328">126.98030037564817</cx:pt>
          <cx:pt idx="3329">130.11971057690087</cx:pt>
          <cx:pt idx="3330">130.27367435436256</cx:pt>
          <cx:pt idx="3331">131.66294381792986</cx:pt>
          <cx:pt idx="3332">131.54429570638789</cx:pt>
          <cx:pt idx="3333">128.41819195534174</cx:pt>
          <cx:pt idx="3334">127.9746596163731</cx:pt>
          <cx:pt idx="3335">128.64850770867986</cx:pt>
          <cx:pt idx="3336">129.89871050987585</cx:pt>
          <cx:pt idx="3337">130.3896998031114</cx:pt>
          <cx:pt idx="3338">131.24727486958673</cx:pt>
          <cx:pt idx="3339">131.48625774100702</cx:pt>
          <cx:pt idx="3340">129.38641624480246</cx:pt>
          <cx:pt idx="3341">128.71648106275975</cx:pt>
          <cx:pt idx="3342">128.01830438938219</cx:pt>
          <cx:pt idx="3343">129.69939704531998</cx:pt>
          <cx:pt idx="3344">129.79459356970395</cx:pt>
          <cx:pt idx="3345">130.20316330566524</cx:pt>
          <cx:pt idx="3346">129.98670565217125</cx:pt>
          <cx:pt idx="3347">130.13652390156338</cx:pt>
          <cx:pt idx="3348">130.33819330527774</cx:pt>
          <cx:pt idx="3349">130.98703136802072</cx:pt>
          <cx:pt idx="3350">131.38876227686509</cx:pt>
          <cx:pt idx="3351">130.00281064899116</cx:pt>
          <cx:pt idx="3352">129.59696015613514</cx:pt>
          <cx:pt idx="3353">127.77144374481585</cx:pt>
          <cx:pt idx="3354">126.96361765472909</cx:pt>
          <cx:pt idx="3355">127.64536122521294</cx:pt>
          <cx:pt idx="3356">130.04735754346979</cx:pt>
          <cx:pt idx="3357">130.29358267363577</cx:pt>
          <cx:pt idx="3358">132.14172635074181</cx:pt>
          <cx:pt idx="3359">132.61329460472501</cx:pt>
          <cx:pt idx="3360">130.08573325598422</cx:pt>
          <cx:pt idx="3361">129.81218527591517</cx:pt>
          <cx:pt idx="3362">128.13360070020155</cx:pt>
          <cx:pt idx="3363">127.17812745932731</cx:pt>
          <cx:pt idx="3364">128.12032957033367</cx:pt>
          <cx:pt idx="3365">130.19959071146312</cx:pt>
          <cx:pt idx="3366">130.81028477772699</cx:pt>
          <cx:pt idx="3367">131.35749486566155</cx:pt>
          <cx:pt idx="3368">130.08915617658673</cx:pt>
          <cx:pt idx="3369">129.89755722282362</cx:pt>
          <cx:pt idx="3370">129.97189539086159</cx:pt>
          <cx:pt idx="3371">129.86567597476346</cx:pt>
          <cx:pt idx="3372">129.82996902901974</cx:pt>
          <cx:pt idx="3373">129.90131885102434</cx:pt>
          <cx:pt idx="3374">129.75100901480064</cx:pt>
          <cx:pt idx="3375">129.68162395539156</cx:pt>
          <cx:pt idx="3376">129.86053131380933</cx:pt>
          <cx:pt idx="3377">129.55167522500665</cx:pt>
          <cx:pt idx="3378">129.94249582482928</cx:pt>
          <cx:pt idx="3379">129.93777523026094</cx:pt>
          <cx:pt idx="3380">128.24042179252402</cx:pt>
          <cx:pt idx="3381">127.42333212228662</cx:pt>
          <cx:pt idx="3382">128.87784867782801</cx:pt>
          <cx:pt idx="3383">130.16493605493486</cx:pt>
          <cx:pt idx="3384">131.17966132825978</cx:pt>
          <cx:pt idx="3385">132.01666919054315</cx:pt>
          <cx:pt idx="3386">128.8484801995335</cx:pt>
          <cx:pt idx="3387">128.31667618741227</cx:pt>
          <cx:pt idx="3388">127.65153367731389</cx:pt>
          <cx:pt idx="3389">130.13150011008523</cx:pt>
          <cx:pt idx="3390">130.0903890167682</cx:pt>
          <cx:pt idx="3391">131.09048561846825</cx:pt>
          <cx:pt idx="3392">131.69706011961529</cx:pt>
          <cx:pt idx="3393">130.53112371269401</cx:pt>
          <cx:pt idx="3394">128.71927501315835</cx:pt>
          <cx:pt idx="3395">127.5712144467322</cx:pt>
          <cx:pt idx="3396">126.9142979915209</cx:pt>
          <cx:pt idx="3397">128.454600887412</cx:pt>
          <cx:pt idx="3398">130.36213994128224</cx:pt>
          <cx:pt idx="3399">131.23960678275182</cx:pt>
          <cx:pt idx="3400">131.94450198369773</cx:pt>
          <cx:pt idx="3401">128.99714020575871</cx:pt>
          <cx:pt idx="3402">128.42892937052912</cx:pt>
          <cx:pt idx="3403">128.04640354156885</cx:pt>
          <cx:pt idx="3404">130.34237418549156</cx:pt>
          <cx:pt idx="3405">130.84823372141477</cx:pt>
          <cx:pt idx="3406">131.6022979026252</cx:pt>
          <cx:pt idx="3407">130.17032670999211</cx:pt>
          <cx:pt idx="3408">130.29520405223462</cx:pt>
          <cx:pt idx="3409">130.1277887476142</cx:pt>
          <cx:pt idx="3410">130.32580896345596</cx:pt>
          <cx:pt idx="3411">130.14526453908945</cx:pt>
          <cx:pt idx="3412">130.12690678551709</cx:pt>
          <cx:pt idx="3413">130.17927652758263</cx:pt>
          <cx:pt idx="3414">130.13910244134979</cx:pt>
          <cx:pt idx="3415">130.26817884410426</cx:pt>
          <cx:pt idx="3416">130.25553281701249</cx:pt>
          <cx:pt idx="3417">130.16700126851185</cx:pt>
          <cx:pt idx="3418">130.21575156639221</cx:pt>
          <cx:pt idx="3419">130.36891690942005</cx:pt>
          <cx:pt idx="3420">130.39986401283591</cx:pt>
          <cx:pt idx="3421">130.0612837076938</cx:pt>
          <cx:pt idx="3422">130.43413795745715</cx:pt>
          <cx:pt idx="3423">130.50442259483046</cx:pt>
          <cx:pt idx="3424">130.22101491581483</cx:pt>
          <cx:pt idx="3425">130.18904075020126</cx:pt>
          <cx:pt idx="3426">130.35112747818442</cx:pt>
          <cx:pt idx="3427">130.28778454276861</cx:pt>
          <cx:pt idx="3428">130.45103585972677</cx:pt>
          <cx:pt idx="3429">130.19451517644904</cx:pt>
          <cx:pt idx="3430">130.1595042727285</cx:pt>
          <cx:pt idx="3431">130.25503772947982</cx:pt>
          <cx:pt idx="3432">130.36725220903949</cx:pt>
          <cx:pt idx="3433">130.22590520460543</cx:pt>
          <cx:pt idx="3434">130.04479633575735</cx:pt>
          <cx:pt idx="3435">130.08323987858174</cx:pt>
          <cx:pt idx="3436">130.04214854338602</cx:pt>
          <cx:pt idx="3437">130.08915709696367</cx:pt>
          <cx:pt idx="3438">130.0920880098617</cx:pt>
          <cx:pt idx="3439">129.95506862771066</cx:pt>
          <cx:pt idx="3440">130.13315632323273</cx:pt>
          <cx:pt idx="3441">130.02992492775365</cx:pt>
          <cx:pt idx="3442">130.04259598299541</cx:pt>
          <cx:pt idx="3443">130.05610832090449</cx:pt>
          <cx:pt idx="3444">130.17294561698293</cx:pt>
          <cx:pt idx="3445">129.92873899518813</cx:pt>
          <cx:pt idx="3446">130.18126566286242</cx:pt>
          <cx:pt idx="3447">130.04271704925</cx:pt>
          <cx:pt idx="3448">130.20093119128268</cx:pt>
          <cx:pt idx="3449">130.16614988872766</cx:pt>
          <cx:pt idx="3450">130.21739951486384</cx:pt>
          <cx:pt idx="3451">130.26985380965391</cx:pt>
          <cx:pt idx="3452">130.40073844063588</cx:pt>
          <cx:pt idx="3453">130.21273656583</cx:pt>
          <cx:pt idx="3454">130.11102646059348</cx:pt>
          <cx:pt idx="3455">130.09392733736806</cx:pt>
          <cx:pt idx="3456">130.29358267363577</cx:pt>
          <cx:pt idx="3457">130.34529705868445</cx:pt>
          <cx:pt idx="3458">130.13795371987209</cx:pt>
          <cx:pt idx="3459">130.31869557982549</cx:pt>
          <cx:pt idx="3460">130.20447800310924</cx:pt>
          <cx:pt idx="3461">130.30243386922069</cx:pt>
          <cx:pt idx="3462">130.23408721659126</cx:pt>
          <cx:pt idx="3463">130.26548525532246</cx:pt>
          <cx:pt idx="3464">130.12673011644418</cx:pt>
          <cx:pt idx="3465">130.19894874854836</cx:pt>
          <cx:pt idx="3466">130.20387974589062</cx:pt>
          <cx:pt idx="3467">130.36545657247004</cx:pt>
          <cx:pt idx="3468">130.16470331420356</cx:pt>
          <cx:pt idx="3469">130.27325884255023</cx:pt>
          <cx:pt idx="3470">130.30797273064897</cx:pt>
          <cx:pt idx="3471">130.18477521656447</cx:pt>
          <cx:pt idx="3472">130.25473111458217</cx:pt>
          <cx:pt idx="3473">130.00294556005107</cx:pt>
          <cx:pt idx="3474">130.3447797481698</cx:pt>
          <cx:pt idx="3475">130.3920224147181</cx:pt>
          <cx:pt idx="3476">130.10549292149921</cx:pt>
          <cx:pt idx="3477">130.18776317206078</cx:pt>
          <cx:pt idx="3478">129.99857815712841</cx:pt>
          <cx:pt idx="3479">130.06883566663112</cx:pt>
          <cx:pt idx="3480">129.9532921185602</cx:pt>
          <cx:pt idx="3481">129.91392589867922</cx:pt>
          <cx:pt idx="3482">130.0967408169775</cx:pt>
          <cx:pt idx="3483">129.93592067120491</cx:pt>
          <cx:pt idx="3484">130.02615264114024</cx:pt>
          <cx:pt idx="3485">130.09467097716038</cx:pt>
          <cx:pt idx="3486">129.77728066810957</cx:pt>
          <cx:pt idx="3487">129.82887376770623</cx:pt>
          <cx:pt idx="3488">129.79675691081292</cx:pt>
          <cx:pt idx="3489">129.61489311243997</cx:pt>
          <cx:pt idx="3490">127.58524054936383</cx:pt>
          <cx:pt idx="3491">126.99512455528694</cx:pt>
          <cx:pt idx="3492">128.33658333805388</cx:pt>
          <cx:pt idx="3493">130.07727686996475</cx:pt>
          <cx:pt idx="3494">131.05381617388181</cx:pt>
          <cx:pt idx="3495">131.58320262800513</cx:pt>
        </cx:lvl>
      </cx:numDim>
    </cx:data>
    <cx:data id="1">
      <cx:numDim type="val">
        <cx:f>'Voltage active'!$D$172413:$D$174907</cx:f>
        <cx:lvl ptCount="2495" formatCode="Estándar">
          <cx:pt idx="0">126.3</cx:pt>
          <cx:pt idx="1">132.69999999999999</cx:pt>
          <cx:pt idx="2">129.40694727299228</cx:pt>
          <cx:pt idx="3">129.34148825105467</cx:pt>
          <cx:pt idx="4">129.32879321400611</cx:pt>
          <cx:pt idx="5">129.19647641351213</cx:pt>
          <cx:pt idx="6">129.49283532924571</cx:pt>
          <cx:pt idx="7">129.46436706352455</cx:pt>
          <cx:pt idx="8">129.0761557535059</cx:pt>
          <cx:pt idx="9">129.49473684395821</cx:pt>
          <cx:pt idx="10">129.45297152411362</cx:pt>
          <cx:pt idx="11">129.58694160258074</cx:pt>
          <cx:pt idx="12">129.43093770471714</cx:pt>
          <cx:pt idx="13">129.40598533999832</cx:pt>
          <cx:pt idx="14">129.38735703521743</cx:pt>
          <cx:pt idx="15">129.46591083238428</cx:pt>
          <cx:pt idx="16">129.47633467571546</cx:pt>
          <cx:pt idx="17">129.19876211116397</cx:pt>
          <cx:pt idx="18">129.55988961259638</cx:pt>
          <cx:pt idx="19">129.29082573556494</cx:pt>
          <cx:pt idx="20">129.27790580218573</cx:pt>
          <cx:pt idx="21">129.39185518144683</cx:pt>
          <cx:pt idx="22">129.35917426327029</cx:pt>
          <cx:pt idx="23">129.3353307050586</cx:pt>
          <cx:pt idx="24">129.48957045272022</cx:pt>
          <cx:pt idx="25">129.41670354722567</cx:pt>
          <cx:pt idx="26">129.26806661791846</cx:pt>
          <cx:pt idx="27">129.55332294058454</cx:pt>
          <cx:pt idx="28">129.51971258499097</cx:pt>
          <cx:pt idx="29">129.27347137753523</cx:pt>
          <cx:pt idx="30">129.39395581191619</cx:pt>
          <cx:pt idx="31">129.37447856685642</cx:pt>
          <cx:pt idx="32">129.52356342017171</cx:pt>
          <cx:pt idx="33">129.54178624919641</cx:pt>
          <cx:pt idx="34">129.49693399716918</cx:pt>
          <cx:pt idx="35">129.24986381723531</cx:pt>
          <cx:pt idx="36">129.38128594556179</cx:pt>
          <cx:pt idx="37">129.64433671174203</cx:pt>
          <cx:pt idx="38">129.3689326680699</cx:pt>
          <cx:pt idx="39">129.44040037156401</cx:pt>
          <cx:pt idx="40">129.41772919785171</cx:pt>
          <cx:pt idx="41">129.42535410945348</cx:pt>
          <cx:pt idx="42">129.51908254825989</cx:pt>
          <cx:pt idx="43">129.48513617016263</cx:pt>
          <cx:pt idx="44">129.35864945100798</cx:pt>
          <cx:pt idx="45">129.32366837610309</cx:pt>
          <cx:pt idx="46">129.56652295783601</cx:pt>
          <cx:pt idx="47">129.13036472780001</cx:pt>
          <cx:pt idx="48">129.29102002583275</cx:pt>
          <cx:pt idx="49">129.51581315170469</cx:pt>
          <cx:pt idx="50">129.4405427114757</cx:pt>
          <cx:pt idx="51">129.43408367326765</cx:pt>
          <cx:pt idx="52">129.21165913528665</cx:pt>
          <cx:pt idx="53">129.54844993658196</cx:pt>
          <cx:pt idx="54">129.25840354782389</cx:pt>
          <cx:pt idx="55">129.51870055258382</cx:pt>
          <cx:pt idx="56">129.28546183859677</cx:pt>
          <cx:pt idx="57">129.61498497384</cx:pt>
          <cx:pt idx="58">129.52594675999163</cx:pt>
          <cx:pt idx="59">129.60437900281804</cx:pt>
          <cx:pt idx="60">129.19764703937742</cx:pt>
          <cx:pt idx="61">129.51426434419616</cx:pt>
          <cx:pt idx="62">129.45680232425349</cx:pt>
          <cx:pt idx="63">129.2563269603661</cx:pt>
          <cx:pt idx="64">129.49810878668458</cx:pt>
          <cx:pt idx="65">129.33641609753241</cx:pt>
          <cx:pt idx="66">129.41890367259464</cx:pt>
          <cx:pt idx="67">129.63455250200749</cx:pt>
          <cx:pt idx="68">129.32010942378781</cx:pt>
          <cx:pt idx="69">129.27984376948328</cx:pt>
          <cx:pt idx="70">129.44490896999778</cx:pt>
          <cx:pt idx="71">129.37983286108613</cx:pt>
          <cx:pt idx="72">129.41805921646124</cx:pt>
          <cx:pt idx="73">129.39395581191619</cx:pt>
          <cx:pt idx="74">129.2205527431496</cx:pt>
          <cx:pt idx="75">129.39645951855437</cx:pt>
          <cx:pt idx="76">129.38013984540569</cx:pt>
          <cx:pt idx="77">129.57651514599758</cx:pt>
          <cx:pt idx="78">129.47315908286282</cx:pt>
          <cx:pt idx="79">129.63754473939522</cx:pt>
          <cx:pt idx="80">129.30339904353187</cx:pt>
          <cx:pt idx="81">129.41881492865582</cx:pt>
          <cx:pt idx="82">129.29311649458768</cx:pt>
          <cx:pt idx="83">129.63903091297277</cx:pt>
          <cx:pt idx="84">129.46902650870354</cx:pt>
          <cx:pt idx="85">129.64138891464094</cx:pt>
          <cx:pt idx="86">129.18252124922225</cx:pt>
          <cx:pt idx="87">129.32783078804093</cx:pt>
          <cx:pt idx="88">129.57609127623817</cx:pt>
          <cx:pt idx="89">129.67172400121899</cx:pt>
          <cx:pt idx="90">129.21494292534152</cx:pt>
          <cx:pt idx="91">129.25194604534053</cx:pt>
          <cx:pt idx="92">129.64262397792842</cx:pt>
          <cx:pt idx="93">129.5655491001223</cx:pt>
          <cx:pt idx="94">129.61850613201946</cx:pt>
          <cx:pt idx="95">129.25520120493576</cx:pt>
          <cx:pt idx="96">129.42643793727493</cx:pt>
          <cx:pt idx="97">129.38952522297697</cx:pt>
          <cx:pt idx="98">129.55132425190436</cx:pt>
          <cx:pt idx="99">129.49257107411276</cx:pt>
          <cx:pt idx="100">129.23992564457629</cx:pt>
          <cx:pt idx="101">129.24209685538824</cx:pt>
          <cx:pt idx="102">129.38960011505262</cx:pt>
          <cx:pt idx="103">129.50978227562001</cx:pt>
          <cx:pt idx="104">129.45134721734939</cx:pt>
          <cx:pt idx="105">129.47365993733749</cx:pt>
          <cx:pt idx="106">129.56214124191115</cx:pt>
          <cx:pt idx="107">129.43621699774144</cx:pt>
          <cx:pt idx="108">129.34251163284051</cx:pt>
          <cx:pt idx="109">129.55000948102364</cx:pt>
          <cx:pt idx="110">129.26050046526782</cx:pt>
          <cx:pt idx="111">129.47876310722222</cx:pt>
          <cx:pt idx="112">129.34300875436548</cx:pt>
          <cx:pt idx="113">129.48833923381193</cx:pt>
          <cx:pt idx="114">129.2673462464212</cx:pt>
          <cx:pt idx="115">129.33641609753241</cx:pt>
          <cx:pt idx="116">129.53487148302935</cx:pt>
          <cx:pt idx="117">129.30499393523422</cx:pt>
          <cx:pt idx="118">129.21182575636018</cx:pt>
          <cx:pt idx="119">129.24912114899408</cx:pt>
          <cx:pt idx="120">129.41774121534883</cx:pt>
          <cx:pt idx="121">129.43093770471714</cx:pt>
          <cx:pt idx="122">129.41019357874148</cx:pt>
          <cx:pt idx="123">129.41555309089023</cx:pt>
          <cx:pt idx="124">129.45894642133717</cx:pt>
          <cx:pt idx="125">129.28546183859677</cx:pt>
          <cx:pt idx="126">129.60146829101816</cx:pt>
          <cx:pt idx="127">129.79109167719565</cx:pt>
          <cx:pt idx="128">129.30952688899487</cx:pt>
          <cx:pt idx="129">129.43658302442032</cx:pt>
          <cx:pt idx="130">129.41398061705672</cx:pt>
          <cx:pt idx="131">129.36584916284667</cx:pt>
          <cx:pt idx="132">129.27839388173308</cx:pt>
          <cx:pt idx="133">129.45680232425349</cx:pt>
          <cx:pt idx="134">129.26368927912287</cx:pt>
          <cx:pt idx="135">129.66655343719862</cx:pt>
          <cx:pt idx="136">129.38743562678343</cx:pt>
          <cx:pt idx="137">129.40255866444591</cx:pt>
          <cx:pt idx="138">129.33100108224011</cx:pt>
          <cx:pt idx="139">129.46153316045553</cx:pt>
          <cx:pt idx="140">129.70000234875221</cx:pt>
          <cx:pt idx="141">129.49125579744367</cx:pt>
          <cx:pt idx="142">129.44592334008104</cx:pt>
          <cx:pt idx="143">129.57392850635418</cx:pt>
          <cx:pt idx="144">129.68900778280144</cx:pt>
          <cx:pt idx="145">129.54478492139376</cx:pt>
          <cx:pt idx="146">129.33204118336621</cx:pt>
          <cx:pt idx="147">129.2746363228697</cx:pt>
          <cx:pt idx="148">129.49393992923123</cx:pt>
          <cx:pt idx="149">129.17914509887075</cx:pt>
          <cx:pt idx="150">129.10651034133787</cx:pt>
          <cx:pt idx="151">129.35047648076673</cx:pt>
          <cx:pt idx="152">129.55729022322129</cx:pt>
          <cx:pt idx="153">129.55566333116042</cx:pt>
          <cx:pt idx="154">129.12383695944516</cx:pt>
          <cx:pt idx="155">129.38128594556179</cx:pt>
          <cx:pt idx="156">129.35667965495486</cx:pt>
          <cx:pt idx="157">129.51479647428491</cx:pt>
          <cx:pt idx="158">129.36206971484864</cx:pt>
          <cx:pt idx="159">129.39645951855437</cx:pt>
          <cx:pt idx="160">129.61329683870105</cx:pt>
          <cx:pt idx="161">129.8206715050878</cx:pt>
          <cx:pt idx="162">129.34424577066264</cx:pt>
          <cx:pt idx="163">129.50683049625582</cx:pt>
          <cx:pt idx="164">129.42989827761548</cx:pt>
          <cx:pt idx="165">129.33344107706174</cx:pt>
          <cx:pt idx="166">129.27070101108433</cx:pt>
          <cx:pt idx="167">129.38162898798396</cx:pt>
          <cx:pt idx="168">129.21308235108467</cx:pt>
          <cx:pt idx="169">129.38802275072851</cx:pt>
          <cx:pt idx="170">129.54891590814634</cx:pt>
          <cx:pt idx="171">129.59995820759801</cx:pt>
          <cx:pt idx="172">129.38418791217526</cx:pt>
          <cx:pt idx="173">129.27672839058926</cx:pt>
          <cx:pt idx="174">129.19893985535208</cx:pt>
          <cx:pt idx="175">129.51860817138186</cx:pt>
          <cx:pt idx="176">129.59442649365656</cx:pt>
          <cx:pt idx="177">129.31596252673782</cx:pt>
          <cx:pt idx="178">129.71049143404653</cx:pt>
          <cx:pt idx="179">129.29126982724162</cx:pt>
          <cx:pt idx="180">129.55361664586769</cx:pt>
          <cx:pt idx="181">129.41639663646032</cx:pt>
          <cx:pt idx="182">129.51716516975733</cx:pt>
          <cx:pt idx="183">129.3978014994955</cx:pt>
          <cx:pt idx="184">129.3586882918014</cx:pt>
          <cx:pt idx="185">129.44592334008104</cx:pt>
          <cx:pt idx="186">129.39723614003492</cx:pt>
          <cx:pt idx="187">129.37667745181597</cx:pt>
          <cx:pt idx="188">129.48027438899248</cx:pt>
          <cx:pt idx="189">129.24854366987839</cx:pt>
          <cx:pt idx="190">129.36611271273776</cx:pt>
          <cx:pt idx="191">129.45938771344413</cx:pt>
          <cx:pt idx="192">129.50022089044614</cx:pt>
          <cx:pt idx="193">129.38263083387756</cx:pt>
          <cx:pt idx="194">129.1585324315316</cx:pt>
          <cx:pt idx="195">129.41349250900893</cx:pt>
          <cx:pt idx="196">129.31929864629481</cx:pt>
          <cx:pt idx="197">129.44669970989617</cx:pt>
          <cx:pt idx="198">129.59617993291533</cx:pt>
          <cx:pt idx="199">129.33641609753241</cx:pt>
          <cx:pt idx="200">129.35173008330815</cx:pt>
          <cx:pt idx="201">129.64236690466541</cx:pt>
          <cx:pt idx="202">129.34656254802437</cx:pt>
          <cx:pt idx="203">129.41142496584621</cx:pt>
          <cx:pt idx="204">129.66991420833054</cx:pt>
          <cx:pt idx="205">129.26368927912287</cx:pt>
          <cx:pt idx="206">129.27899160356139</cx:pt>
          <cx:pt idx="207">129.59981370785206</cx:pt>
          <cx:pt idx="208">129.39608230098068</cx:pt>
          <cx:pt idx="209">129.5934615856429</cx:pt>
          <cx:pt idx="210">128.34553397397738</cx:pt>
          <cx:pt idx="211">129.52887138122335</cx:pt>
          <cx:pt idx="212">129.55823965889491</cx:pt>
          <cx:pt idx="213">129.43620405738841</cx:pt>
          <cx:pt idx="214">129.4369194724118</cx:pt>
          <cx:pt idx="215">129.33657379558309</cx:pt>
          <cx:pt idx="216">129.2730202942455</cx:pt>
          <cx:pt idx="217">129.49166188512675</cx:pt>
          <cx:pt idx="218">129.42121053469026</cx:pt>
          <cx:pt idx="219">129.64293781902762</cx:pt>
          <cx:pt idx="220">129.43221837639658</cx:pt>
          <cx:pt idx="221">129.7149154939645</cx:pt>
          <cx:pt idx="222">129.32075970769728</cx:pt>
          <cx:pt idx="223">129.57485936921887</cx:pt>
          <cx:pt idx="224">129.42618743276512</cx:pt>
          <cx:pt idx="225">129.55070311989832</cx:pt>
          <cx:pt idx="226">129.19973183279336</cx:pt>
          <cx:pt idx="227">129.58453751371997</cx:pt>
          <cx:pt idx="228">129.43221837639658</cx:pt>
          <cx:pt idx="229">129.2980069093619</cx:pt>
          <cx:pt idx="230">129.50875262385117</cx:pt>
          <cx:pt idx="231">129.5006814656243</cx:pt>
          <cx:pt idx="232">129.30542318397949</cx:pt>
          <cx:pt idx="233">129.36079122855367</cx:pt>
          <cx:pt idx="234">129.26828499575996</cx:pt>
          <cx:pt idx="235">129.31448153081786</cx:pt>
          <cx:pt idx="236">129.38942120614396</cx:pt>
          <cx:pt idx="237">129.56673860021752</cx:pt>
          <cx:pt idx="238">129.54076512622578</cx:pt>
          <cx:pt idx="239">129.54254735314979</cx:pt>
          <cx:pt idx="240">129.41909040446404</cx:pt>
          <cx:pt idx="241">129.44273648546979</cx:pt>
          <cx:pt idx="242">129.20451277103729</cx:pt>
          <cx:pt idx="243">129.59685951218017</cx:pt>
          <cx:pt idx="244">129.4322072843747</cx:pt>
          <cx:pt idx="245">129.41785122162239</cx:pt>
          <cx:pt idx="246">129.57092902077579</cx:pt>
          <cx:pt idx="247">129.53390573703933</cx:pt>
          <cx:pt idx="248">129.46762323776787</cx:pt>
          <cx:pt idx="249">129.4641993319363</cx:pt>
          <cx:pt idx="250">129.52317358353108</cx:pt>
          <cx:pt idx="251">129.32734194177209</cx:pt>
          <cx:pt idx="252">129.29397135706699</cx:pt>
          <cx:pt idx="253">129.33913347574193</cx:pt>
          <cx:pt idx="254">129.41639663646032</cx:pt>
          <cx:pt idx="255">129.46283898960138</cx:pt>
          <cx:pt idx="256">129.36592915259843</cx:pt>
          <cx:pt idx="257">129.29161399740099</cx:pt>
          <cx:pt idx="258">129.39621821036118</cx:pt>
          <cx:pt idx="259">129.42659092045392</cx:pt>
          <cx:pt idx="260">129.46388142693223</cx:pt>
          <cx:pt idx="261">129.66292078648343</cx:pt>
          <cx:pt idx="262">129.64677078225245</cx:pt>
          <cx:pt idx="263">129.58864295623454</cx:pt>
          <cx:pt idx="264">129.31056436139721</cx:pt>
          <cx:pt idx="265">129.40005367109055</cx:pt>
          <cx:pt idx="266">129.53390573703933</cx:pt>
          <cx:pt idx="267">129.42514473798937</cx:pt>
          <cx:pt idx="268">129.44713872679401</cx:pt>
          <cx:pt idx="269">129.21411307500412</cx:pt>
          <cx:pt idx="270">129.28765414322692</cx:pt>
          <cx:pt idx="271">129.41785122162239</cx:pt>
          <cx:pt idx="272">129.47935542426882</cx:pt>
          <cx:pt idx="273">129.27406773072724</cx:pt>
          <cx:pt idx="274">129.57244585543103</cx:pt>
          <cx:pt idx="275">129.41097013032547</cx:pt>
          <cx:pt idx="276">129.51041558422943</cx:pt>
          <cx:pt idx="277">129.58194823955807</cx:pt>
          <cx:pt idx="278">129.30339904353187</cx:pt>
          <cx:pt idx="279">129.42368328943968</cx:pt>
          <cx:pt idx="280">129.33413662567497</cx:pt>
          <cx:pt idx="281">129.49606733580072</cx:pt>
          <cx:pt idx="282">129.5607489852876</cx:pt>
          <cx:pt idx="283">129.50431058313251</cx:pt>
          <cx:pt idx="284">129.36746050900916</cx:pt>
          <cx:pt idx="285">129.50242581800046</cx:pt>
          <cx:pt idx="286">129.39087974681419</cx:pt>
          <cx:pt idx="287">129.3496492176732</cx:pt>
          <cx:pt idx="288">129.35517223515902</cx:pt>
          <cx:pt idx="289">129.53232662989356</cx:pt>
          <cx:pt idx="290">129.21871028720201</cx:pt>
          <cx:pt idx="291">129.41876917004234</cx:pt>
          <cx:pt idx="292">129.3846483752782</cx:pt>
          <cx:pt idx="293">129.51687693732603</cx:pt>
          <cx:pt idx="294">129.4049494409351</cx:pt>
          <cx:pt idx="295">129.45348630791392</cx:pt>
          <cx:pt idx="296">129.38942120614396</cx:pt>
          <cx:pt idx="297">129.26276206850952</cx:pt>
          <cx:pt idx="298">129.53424797483879</cx:pt>
          <cx:pt idx="299">129.47111452610767</cx:pt>
          <cx:pt idx="300">129.37680921746477</cx:pt>
          <cx:pt idx="301">129.3594211787233</cx:pt>
          <cx:pt idx="302">129.47957026568758</cx:pt>
          <cx:pt idx="303">129.49290924668361</cx:pt>
          <cx:pt idx="304">129.42966349274607</cx:pt>
          <cx:pt idx="305">129.45938771344413</cx:pt>
          <cx:pt idx="306">129.45624365263282</cx:pt>
          <cx:pt idx="307">129.55479146135511</cx:pt>
          <cx:pt idx="308">129.40377023625365</cx:pt>
          <cx:pt idx="309">129.5390655486637</cx:pt>
          <cx:pt idx="310">129.67613303220793</cx:pt>
          <cx:pt idx="311">129.57054161371198</cx:pt>
          <cx:pt idx="312">129.58102065189073</cx:pt>
          <cx:pt idx="313">129.45019240097639</cx:pt>
          <cx:pt idx="314">129.38702602559044</cx:pt>
          <cx:pt idx="315">129.49704348442293</cx:pt>
          <cx:pt idx="316">129.51348785590559</cx:pt>
          <cx:pt idx="317">129.47863004348221</cx:pt>
          <cx:pt idx="318">129.35861754606344</cx:pt>
          <cx:pt idx="319">129.63752304669273</cx:pt>
          <cx:pt idx="320">129.43480464414651</cx:pt>
          <cx:pt idx="321">129.41007894460162</cx:pt>
          <cx:pt idx="322">129.40449319935789</cx:pt>
          <cx:pt idx="323">129.62279483745954</cx:pt>
          <cx:pt idx="324">129.40702076978545</cx:pt>
          <cx:pt idx="325">129.32195157932719</cx:pt>
          <cx:pt idx="326">129.46230575427887</cx:pt>
          <cx:pt idx="327">129.50400569623181</cx:pt>
          <cx:pt idx="328">129.50522939770116</cx:pt>
          <cx:pt idx="329">129.85137621985299</cx:pt>
          <cx:pt idx="330">129.16489157709188</cx:pt>
          <cx:pt idx="331">129.29205623641155</cx:pt>
          <cx:pt idx="332">129.3978014994955</cx:pt>
          <cx:pt idx="333">129.44592334008104</cx:pt>
          <cx:pt idx="334">129.40725790070803</cx:pt>
          <cx:pt idx="335">129.5355448690172</cx:pt>
          <cx:pt idx="336">129.46725543725972</cx:pt>
          <cx:pt idx="337">129.31056436139721</cx:pt>
          <cx:pt idx="338">129.32043641611438</cx:pt>
          <cx:pt idx="339">129.52836147024408</cx:pt>
          <cx:pt idx="340">129.51026176115442</cx:pt>
          <cx:pt idx="341">129.4227515046905</cx:pt>
          <cx:pt idx="342">129.2107829831435</cx:pt>
          <cx:pt idx="343">129.35810059255181</cx:pt>
          <cx:pt idx="344">129.41061328687388</cx:pt>
          <cx:pt idx="345">129.32734194177209</cx:pt>
          <cx:pt idx="346">129.37524420407237</cx:pt>
          <cx:pt idx="347">129.36592915259843</cx:pt>
          <cx:pt idx="348">129.38502562112177</cx:pt>
          <cx:pt idx="349">129.30339904353187</cx:pt>
          <cx:pt idx="350">129.26075355551441</cx:pt>
          <cx:pt idx="351">129.58707318691745</cx:pt>
          <cx:pt idx="352">129.6756734468415</cx:pt>
          <cx:pt idx="353">129.26540071743028</cx:pt>
          <cx:pt idx="354">129.51058927015833</cx:pt>
          <cx:pt idx="355">129.18688610765923</cx:pt>
          <cx:pt idx="356">129.30578489911767</cx:pt>
          <cx:pt idx="357">129.52199667730503</cx:pt>
          <cx:pt idx="358">129.26860654730879</cx:pt>
          <cx:pt idx="359">129.32780997626395</cx:pt>
          <cx:pt idx="360">129.48682202582668</cx:pt>
          <cx:pt idx="361">129.33755188982147</cx:pt>
          <cx:pt idx="362">129.44576991415013</cx:pt>
          <cx:pt idx="363">129.61508422101878</cx:pt>
          <cx:pt idx="364">129.14386996590113</cx:pt>
          <cx:pt idx="365">129.61008023647616</cx:pt>
          <cx:pt idx="366">129.39723614003492</cx:pt>
          <cx:pt idx="367">129.55286483310397</cx:pt>
          <cx:pt idx="368">129.35958162731464</cx:pt>
          <cx:pt idx="369">129.53814601389988</cx:pt>
          <cx:pt idx="370">129.47957026568758</cx:pt>
          <cx:pt idx="371">129.50708086848789</cx:pt>
          <cx:pt idx="372">129.40623495317897</cx:pt>
          <cx:pt idx="373">129.24147353780327</cx:pt>
          <cx:pt idx="374">129.33428137708208</cx:pt>
          <cx:pt idx="375">129.1413982241427</cx:pt>
          <cx:pt idx="376">129.58638248331056</cx:pt>
          <cx:pt idx="377">129.46188295371735</cx:pt>
          <cx:pt idx="378">129.73298038494335</cx:pt>
          <cx:pt idx="379">129.47307175659179</cx:pt>
          <cx:pt idx="380">129.16500500683694</cx:pt>
          <cx:pt idx="381">129.22658488335432</cx:pt>
          <cx:pt idx="382">129.50439558179599</cx:pt>
          <cx:pt idx="383">129.38702602559044</cx:pt>
          <cx:pt idx="384">129.39335669138538</cx:pt>
          <cx:pt idx="385">129.48823990427383</cx:pt>
          <cx:pt idx="386">129.63909829814045</cx:pt>
          <cx:pt idx="387">129.31409254730559</cx:pt>
          <cx:pt idx="388">129.3846483752782</cx:pt>
          <cx:pt idx="389">129.61838011399257</cx:pt>
          <cx:pt idx="390">129.31260274514992</cx:pt>
          <cx:pt idx="391">129.24951076107115</cx:pt>
          <cx:pt idx="392">129.32006502307837</cx:pt>
          <cx:pt idx="393">129.5803345381274</cx:pt>
          <cx:pt idx="394">129.42500700561132</cx:pt>
          <cx:pt idx="395">129.44078256316945</cx:pt>
          <cx:pt idx="396">129.62869247647669</cx:pt>
          <cx:pt idx="397">129.57419816165617</cx:pt>
          <cx:pt idx="398">129.46188295371735</cx:pt>
          <cx:pt idx="399">129.41169814384614</cx:pt>
          <cx:pt idx="400">129.39528718245165</cx:pt>
          <cx:pt idx="401">129.49192198395116</cx:pt>
          <cx:pt idx="402">129.25096878982649</cx:pt>
          <cx:pt idx="403">129.30778495556575</cx:pt>
          <cx:pt idx="404">129.62377940865247</cx:pt>
          <cx:pt idx="405">129.38070434357346</cx:pt>
          <cx:pt idx="406">129.50737235298669</cx:pt>
          <cx:pt idx="407">129.33964818130644</cx:pt>
          <cx:pt idx="408">129.62206552137707</cx:pt>
          <cx:pt idx="409">129.57215172459087</cx:pt>
          <cx:pt idx="410">129.46966044840687</cx:pt>
          <cx:pt idx="411">129.53232662989356</cx:pt>
          <cx:pt idx="412">129.300397475007</cx:pt>
          <cx:pt idx="413">129.37771492984561</cx:pt>
          <cx:pt idx="414">129.42760217700817</cx:pt>
          <cx:pt idx="415">129.3580834840424</cx:pt>
          <cx:pt idx="416">129.30933077215209</cx:pt>
          <cx:pt idx="417">129.50780888578322</cx:pt>
          <cx:pt idx="418">129.39580077402195</cx:pt>
          <cx:pt idx="419">129.54403675980723</cx:pt>
          <cx:pt idx="420">129.4026682194077</cx:pt>
          <cx:pt idx="421">129.53716458570833</cx:pt>
          <cx:pt idx="422">129.36303146239524</cx:pt>
          <cx:pt idx="423">129.51946731440245</cx:pt>
          <cx:pt idx="424">129.48482985895498</cx:pt>
          <cx:pt idx="425">129.39777145182526</cx:pt>
          <cx:pt idx="426">129.61603191292883</cx:pt>
          <cx:pt idx="427">129.57845071061104</cx:pt>
          <cx:pt idx="428">129.25249945051323</cx:pt>
          <cx:pt idx="429">129.22797602741497</cx:pt>
          <cx:pt idx="430">129.27346304985585</cx:pt>
          <cx:pt idx="431">129.4732644287746</cx:pt>
          <cx:pt idx="432">129.39049558103596</cx:pt>
          <cx:pt idx="433">129.41778512542547</cx:pt>
          <cx:pt idx="434">129.15753790844897</cx:pt>
          <cx:pt idx="435">129.18507287112683</cx:pt>
          <cx:pt idx="436">129.4723324845699</cx:pt>
          <cx:pt idx="437">129.26566953040597</cx:pt>
          <cx:pt idx="438">129.50371374335683</cx:pt>
          <cx:pt idx="439">129.54276395303566</cx:pt>
          <cx:pt idx="440">129.51015320723945</cx:pt>
          <cx:pt idx="441">129.38843419844613</cx:pt>
          <cx:pt idx="442">129.55156254425629</cx:pt>
          <cx:pt idx="443">129.43994331166459</cx:pt>
          <cx:pt idx="444">129.45511659919541</cx:pt>
          <cx:pt idx="445">129.52952539498818</cx:pt>
          <cx:pt idx="446">129.58425864250492</cx:pt>
          <cx:pt idx="447">129.60373638889766</cx:pt>
          <cx:pt idx="448">129.20949304474686</cx:pt>
          <cx:pt idx="449">129.6257623794915</cx:pt>
          <cx:pt idx="450">129.41735989046637</cx:pt>
          <cx:pt idx="451">129.37022958034592</cx:pt>
          <cx:pt idx="452">129.16859443589524</cx:pt>
          <cx:pt idx="453">129.3496492176732</cx:pt>
          <cx:pt idx="454">129.57651514599758</cx:pt>
          <cx:pt idx="455">129.31911549231103</cx:pt>
          <cx:pt idx="456">129.45309444392197</cx:pt>
          <cx:pt idx="457">129.3648250128945</cx:pt>
          <cx:pt idx="458">129.4864838397755</cx:pt>
          <cx:pt idx="459">129.31286592454663</cx:pt>
          <cx:pt idx="460">129.42578671713156</cx:pt>
          <cx:pt idx="461">129.62722651184666</cx:pt>
          <cx:pt idx="462">129.58294138467275</cx:pt>
          <cx:pt idx="463">129.35129032940321</cx:pt>
          <cx:pt idx="464">129.35029475147226</cx:pt>
          <cx:pt idx="465">129.53814601389988</cx:pt>
          <cx:pt idx="466">129.49509580071154</cx:pt>
          <cx:pt idx="467">129.51245915296576</cx:pt>
          <cx:pt idx="468">129.31184049364884</cx:pt>
          <cx:pt idx="469">129.20939816187166</cx:pt>
          <cx:pt idx="470">129.51534476958162</cx:pt>
          <cx:pt idx="471">129.66688937919727</cx:pt>
          <cx:pt idx="472">129.29451905864642</cx:pt>
          <cx:pt idx="473">129.58803167151106</cx:pt>
          <cx:pt idx="474">129.09643913691892</cx:pt>
          <cx:pt idx="475">129.07394882053407</cx:pt>
          <cx:pt idx="476">129.62083952397154</cx:pt>
          <cx:pt idx="477">129.45613459821547</cx:pt>
          <cx:pt idx="478">129.52600172417286</cx:pt>
          <cx:pt idx="479">129.31957985198346</cx:pt>
          <cx:pt idx="480">129.19457117637657</cx:pt>
          <cx:pt idx="481">129.45309444392197</cx:pt>
          <cx:pt idx="482">129.402187933569</cx:pt>
          <cx:pt idx="483">129.35768166471757</cx:pt>
          <cx:pt idx="484">129.16489157709188</cx:pt>
          <cx:pt idx="485">129.63455250200749</cx:pt>
          <cx:pt idx="486">129.39304002564811</cx:pt>
          <cx:pt idx="487">129.3517388691252</cx:pt>
          <cx:pt idx="488">129.32678927073459</cx:pt>
          <cx:pt idx="489">129.300397475007</cx:pt>
          <cx:pt idx="490">129.21917911822183</cx:pt>
          <cx:pt idx="491">129.3008655922188</cx:pt>
          <cx:pt idx="492">129.41398061705672</cx:pt>
          <cx:pt idx="493">129.424770364457</cx:pt>
          <cx:pt idx="494">129.29069250780955</cx:pt>
          <cx:pt idx="495">129.35362410876945</cx:pt>
          <cx:pt idx="496">129.54591685520077</cx:pt>
          <cx:pt idx="497">129.44576991415013</cx:pt>
          <cx:pt idx="498">129.48241861850775</cx:pt>
          <cx:pt idx="499">129.53484746646495</cx:pt>
          <cx:pt idx="500">129.36152364298988</cx:pt>
          <cx:pt idx="501">129.45073676928666</cx:pt>
          <cx:pt idx="502">129.63994014869232</cx:pt>
          <cx:pt idx="503">129.41635919700218</cx:pt>
          <cx:pt idx="504">129.36307353871166</cx:pt>
          <cx:pt idx="505">129.55920248039018</cx:pt>
          <cx:pt idx="506">129.39381851366898</cx:pt>
          <cx:pt idx="507">129.45009581929915</cx:pt>
          <cx:pt idx="508">129.51245915296576</cx:pt>
          <cx:pt idx="509">129.48823990427383</cx:pt>
          <cx:pt idx="510">129.57290990686158</cx:pt>
          <cx:pt idx="511">129.39679882866375</cx:pt>
          <cx:pt idx="512">129.4535038678334</cx:pt>
          <cx:pt idx="513">129.43540360197909</cx:pt>
          <cx:pt idx="514">129.39969633984379</cx:pt>
          <cx:pt idx="515">129.2343447689295</cx:pt>
          <cx:pt idx="516">129.6257623794915</cx:pt>
          <cx:pt idx="517">129.24217737284135</cx:pt>
          <cx:pt idx="518">129.35711985571663</cx:pt>
          <cx:pt idx="519">129.46966044840687</cx:pt>
          <cx:pt idx="520">129.35711985571663</cx:pt>
          <cx:pt idx="521">129.30839227556135</cx:pt>
          <cx:pt idx="522">129.52934849747351</cx:pt>
          <cx:pt idx="523">129.26385723134047</cx:pt>
          <cx:pt idx="524">129.31505876017007</cx:pt>
          <cx:pt idx="525">129.35324308600605</cx:pt>
          <cx:pt idx="526">129.4754304724579</cx:pt>
          <cx:pt idx="527">129.33612151158724</cx:pt>
          <cx:pt idx="528">129.62377940865247</cx:pt>
          <cx:pt idx="529">129.18945385807388</cx:pt>
          <cx:pt idx="530">129.39954517876703</cx:pt>
          <cx:pt idx="531">129.27644571792479</cx:pt>
          <cx:pt idx="532">129.39723614003492</cx:pt>
          <cx:pt idx="533">129.56846511358103</cx:pt>
          <cx:pt idx="534">129.5178086097458</cx:pt>
          <cx:pt idx="535">129.56652295783601</cx:pt>
          <cx:pt idx="536">129.55632785146938</cx:pt>
          <cx:pt idx="537">129.39625935297269</cx:pt>
          <cx:pt idx="538">129.4271395325882</cx:pt>
          <cx:pt idx="539">129.47233063638524</cx:pt>
          <cx:pt idx="540">129.4525209713378</cx:pt>
          <cx:pt idx="541">129.27398121570738</cx:pt>
          <cx:pt idx="542">129.39087974681419</cx:pt>
          <cx:pt idx="543">129.32704687581051</cx:pt>
          <cx:pt idx="544">129.35324308600605</cx:pt>
          <cx:pt idx="545">129.32161487769207</cx:pt>
          <cx:pt idx="546">129.28667572882941</cx:pt>
          <cx:pt idx="547">129.24683435588798</cx:pt>
          <cx:pt idx="548">129.56947219888946</cx:pt>
          <cx:pt idx="549">129.34249637234009</cx:pt>
          <cx:pt idx="550">129.57190469118703</cx:pt>
          <cx:pt idx="551">129.46774891814042</cx:pt>
          <cx:pt idx="552">129.56031999221608</cx:pt>
          <cx:pt idx="553">129.6640559990995</cx:pt>
          <cx:pt idx="554">129.45531992228391</cx:pt>
          <cx:pt idx="555">129.29564776177602</cx:pt>
          <cx:pt idx="556">129.44616225906967</cx:pt>
          <cx:pt idx="557">129.44507533639583</cx:pt>
          <cx:pt idx="558">129.43967064636101</cx:pt>
          <cx:pt idx="559">129.39851200960001</cx:pt>
          <cx:pt idx="560">129.45790395030946</cx:pt>
          <cx:pt idx="561">129.24711523256784</cx:pt>
          <cx:pt idx="562">129.50199943285813</cx:pt>
          <cx:pt idx="563">129.30724470238661</cx:pt>
          <cx:pt idx="564">129.41836519946418</cx:pt>
          <cx:pt idx="565">129.51526162467587</cx:pt>
          <cx:pt idx="566">129.36359741100188</cx:pt>
          <cx:pt idx="567">128.46545292793178</cx:pt>
          <cx:pt idx="568">129.26957027256358</cx:pt>
          <cx:pt idx="569">129.31659201502518</cx:pt>
          <cx:pt idx="570">129.49889459248047</cx:pt>
          <cx:pt idx="571">129.2754496511493</cx:pt>
          <cx:pt idx="572">129.51151451394395</cx:pt>
          <cx:pt idx="573">129.14802201276393</cx:pt>
          <cx:pt idx="574">129.47233063638524</cx:pt>
          <cx:pt idx="575">129.37946669825911</cx:pt>
          <cx:pt idx="576">129.3224566303854</cx:pt>
          <cx:pt idx="577">129.54990557346426</cx:pt>
          <cx:pt idx="578">129.32435471940579</cx:pt>
          <cx:pt idx="579">129.54906692142089</cx:pt>
          <cx:pt idx="580">129.424770364457</cx:pt>
          <cx:pt idx="581">129.50546914780301</cx:pt>
          <cx:pt idx="582">129.17291941652167</cx:pt>
          <cx:pt idx="583">129.50615282618099</cx:pt>
          <cx:pt idx="584">129.32925523180924</cx:pt>
          <cx:pt idx="585">129.36250157723731</cx:pt>
          <cx:pt idx="586">129.43492665426575</cx:pt>
          <cx:pt idx="587">129.50295614152114</cx:pt>
          <cx:pt idx="588">129.40948358526387</cx:pt>
          <cx:pt idx="589">129.31556522162421</cx:pt>
          <cx:pt idx="590">129.4525209713378</cx:pt>
          <cx:pt idx="591">129.459758767496</cx:pt>
          <cx:pt idx="592">129.51759382211139</cx:pt>
          <cx:pt idx="593">129.61105196400112</cx:pt>
          <cx:pt idx="594">129.29953894800579</cx:pt>
          <cx:pt idx="595">129.2891432640084</cx:pt>
          <cx:pt idx="596">129.3405929597761</cx:pt>
          <cx:pt idx="597">129.28146573988121</cx:pt>
          <cx:pt idx="598">129.26467709460309</cx:pt>
          <cx:pt idx="599">129.46230575427887</cx:pt>
          <cx:pt idx="600">129.40565621977314</cx:pt>
          <cx:pt idx="601">129.23972990090448</cx:pt>
          <cx:pt idx="602">129.56678847036088</cx:pt>
          <cx:pt idx="603">129.59882436566741</cx:pt>
          <cx:pt idx="604">129.69570934851441</cx:pt>
          <cx:pt idx="605">129.56457985387405</cx:pt>
          <cx:pt idx="606">129.49758214208958</cx:pt>
          <cx:pt idx="607">129.33010619186706</cx:pt>
          <cx:pt idx="608">129.2856182015243</cx:pt>
          <cx:pt idx="609">129.42685575199982</cx:pt>
          <cx:pt idx="610">129.61890264960257</cx:pt>
          <cx:pt idx="611">129.22753869307613</cx:pt>
          <cx:pt idx="612">129.63444911345888</cx:pt>
          <cx:pt idx="613">129.47704574441889</cx:pt>
          <cx:pt idx="614">129.19770397350189</cx:pt>
          <cx:pt idx="615">129.34635861753725</cx:pt>
          <cx:pt idx="616">129.61838011399257</cx:pt>
          <cx:pt idx="617">129.4766262189047</cx:pt>
          <cx:pt idx="618">129.27711978264381</cx:pt>
          <cx:pt idx="619">129.43443537807698</cx:pt>
          <cx:pt idx="620">129.2422509490973</cx:pt>
          <cx:pt idx="621">129.53927291661253</cx:pt>
          <cx:pt idx="622">129.34786936140671</cx:pt>
          <cx:pt idx="623">129.23365616910999</cx:pt>
          <cx:pt idx="624">129.63994014869232</cx:pt>
          <cx:pt idx="625">129.45056902272248</cx:pt>
          <cx:pt idx="626">129.56129711569426</cx:pt>
          <cx:pt idx="627">129.5593054580614</cx:pt>
          <cx:pt idx="628">129.42915278819001</cx:pt>
          <cx:pt idx="629">129.56268244073013</cx:pt>
          <cx:pt idx="630">129.51277695685854</cx:pt>
          <cx:pt idx="631">129.43932265078277</cx:pt>
          <cx:pt idx="632">129.34249637234009</cx:pt>
          <cx:pt idx="633">129.5666494803836</cx:pt>
          <cx:pt idx="634">129.37865115062129</cx:pt>
          <cx:pt idx="635">129.38231275892147</cx:pt>
          <cx:pt idx="636">129.37602324524207</cx:pt>
          <cx:pt idx="637">129.60690511411769</cx:pt>
          <cx:pt idx="638">129.35969953611428</cx:pt>
          <cx:pt idx="639">129.4535038678334</cx:pt>
          <cx:pt idx="640">129.27248917087647</cx:pt>
          <cx:pt idx="641">129.27648226646554</cx:pt>
          <cx:pt idx="642">129.42317672462673</cx:pt>
          <cx:pt idx="643">129.32195157932719</cx:pt>
          <cx:pt idx="644">129.38737645196107</cx:pt>
          <cx:pt idx="645">129.35370133050014</cx:pt>
          <cx:pt idx="646">129.11988895005481</cx:pt>
          <cx:pt idx="647">129.55728144922588</cx:pt>
          <cx:pt idx="648">129.60080766021096</cx:pt>
          <cx:pt idx="649">129.44767571206185</cx:pt>
          <cx:pt idx="650">129.28083703178396</cx:pt>
          <cx:pt idx="651">129.31896980148522</cx:pt>
          <cx:pt idx="652">129.58638248331056</cx:pt>
          <cx:pt idx="653">129.2201690735524</cx:pt>
          <cx:pt idx="654">129.53080754944176</cx:pt>
          <cx:pt idx="655">129.43152928301004</cx:pt>
          <cx:pt idx="656">129.41639663646032</cx:pt>
          <cx:pt idx="657">129.35362410876945</cx:pt>
          <cx:pt idx="658">129.28083703178396</cx:pt>
          <cx:pt idx="659">129.28283741558133</cx:pt>
          <cx:pt idx="660">129.5355448690172</cx:pt>
          <cx:pt idx="661">129.3380809367618</cx:pt>
          <cx:pt idx="662">129.60340723287652</cx:pt>
          <cx:pt idx="663">129.24118432127986</cx:pt>
          <cx:pt idx="664">129.46604021068774</cx:pt>
          <cx:pt idx="665">129.36459937532149</cx:pt>
          <cx:pt idx="666">129.50705869531774</cx:pt>
          <cx:pt idx="667">129.3317526011059</cx:pt>
          <cx:pt idx="668">129.44904358338343</cx:pt>
          <cx:pt idx="669">129.37563488100179</cx:pt>
          <cx:pt idx="670">129.53913205422811</cx:pt>
          <cx:pt idx="671">129.3380809367618</cx:pt>
          <cx:pt idx="672">129.44570198153522</cx:pt>
          <cx:pt idx="673">129.52744279480902</cx:pt>
          <cx:pt idx="674">129.41102606037623</cx:pt>
          <cx:pt idx="675">129.23874192368862</cx:pt>
          <cx:pt idx="676">129.43002537557331</cx:pt>
          <cx:pt idx="677">129.42514473798937</cx:pt>
          <cx:pt idx="678">129.37865115062129</cx:pt>
          <cx:pt idx="679">129.52445948640423</cx:pt>
          <cx:pt idx="680">129.28998427080876</cx:pt>
          <cx:pt idx="681">129.50299725537599</cx:pt>
          <cx:pt idx="682">129.46476490548091</cx:pt>
          <cx:pt idx="683">129.54500336541301</cx:pt>
          <cx:pt idx="684">129.57685220934613</cx:pt>
          <cx:pt idx="685">129.30048304990103</cx:pt>
          <cx:pt idx="686">129.6043466875276</cx:pt>
          <cx:pt idx="687">129.70062979490422</cx:pt>
          <cx:pt idx="688">129.35420535161316</cx:pt>
          <cx:pt idx="689">129.27946163703692</cx:pt>
          <cx:pt idx="690">129.30871744285099</cx:pt>
          <cx:pt idx="691">129.36902513989864</cx:pt>
          <cx:pt idx="692">129.29362164117757</cx:pt>
          <cx:pt idx="693">129.51812039770999</cx:pt>
          <cx:pt idx="694">129.31122162403233</cx:pt>
          <cx:pt idx="695">129.40893444741818</cx:pt>
          <cx:pt idx="696">129.36622737991658</cx:pt>
          <cx:pt idx="697">129.54844993658196</cx:pt>
          <cx:pt idx="698">129.589534947381</cx:pt>
          <cx:pt idx="699">129.38894365239702</cx:pt>
          <cx:pt idx="700">129.577515714067</cx:pt>
          <cx:pt idx="701">129.62719743243153</cx:pt>
          <cx:pt idx="702">129.45938771344413</cx:pt>
          <cx:pt idx="703">129.15147386247239</cx:pt>
          <cx:pt idx="704">129.53296862043612</cx:pt>
          <cx:pt idx="705">129.44108618991751</cx:pt>
          <cx:pt idx="706">129.48146455328603</cx:pt>
          <cx:pt idx="707">129.32435471940579</cx:pt>
          <cx:pt idx="708">129.41706037643652</cx:pt>
          <cx:pt idx="709">129.31217397914938</cx:pt>
          <cx:pt idx="710">129.55349473053579</cx:pt>
          <cx:pt idx="711">129.22182962933778</cx:pt>
          <cx:pt idx="712">129.40802244896963</cx:pt>
          <cx:pt idx="713">129.54990557346426</cx:pt>
          <cx:pt idx="714">129.50780888578322</cx:pt>
          <cx:pt idx="715">129.35575300970336</cx:pt>
          <cx:pt idx="716">129.2177753977416</cx:pt>
          <cx:pt idx="717">129.35420535161316</cx:pt>
          <cx:pt idx="718">129.51661503334674</cx:pt>
          <cx:pt idx="719">129.42038966369518</cx:pt>
          <cx:pt idx="720">129.38990939119822</cx:pt>
          <cx:pt idx="721">129.424770364457</cx:pt>
          <cx:pt idx="722">129.46187047761751</cx:pt>
          <cx:pt idx="723">129.44201370350331</cx:pt>
          <cx:pt idx="724">129.59342234284352</cx:pt>
          <cx:pt idx="725">129.47649500143677</cx:pt>
          <cx:pt idx="726">129.5960575898599</cx:pt>
          <cx:pt idx="727">129.4148606867131</cx:pt>
          <cx:pt idx="728">129.29901485560094</cx:pt>
          <cx:pt idx="729">129.3738594890275</cx:pt>
          <cx:pt idx="730">129.25034504581444</cx:pt>
          <cx:pt idx="731">129.24342816436317</cx:pt>
          <cx:pt idx="732">129.4287229631218</cx:pt>
          <cx:pt idx="733">129.69344261425215</cx:pt>
          <cx:pt idx="734">129.50682911043052</cx:pt>
          <cx:pt idx="735">129.49412887924404</cx:pt>
          <cx:pt idx="736">129.39580077402195</cx:pt>
          <cx:pt idx="737">129.63600778072077</cx:pt>
          <cx:pt idx="738">129.53473523516067</cx:pt>
          <cx:pt idx="739">129.33936331303232</cx:pt>
          <cx:pt idx="740">129.61399480659691</cx:pt>
          <cx:pt idx="741">129.46768838826782</cx:pt>
          <cx:pt idx="742">129.34571121735925</cx:pt>
          <cx:pt idx="743">129.31983885676377</cx:pt>
          <cx:pt idx="744">129.33712411888123</cx:pt>
          <cx:pt idx="745">129.45748159964884</cx:pt>
          <cx:pt idx="746">129.45109074628053</cx:pt>
          <cx:pt idx="747">129.35736076336883</cx:pt>
          <cx:pt idx="748">129.41735018400266</cx:pt>
          <cx:pt idx="749">129.49068755006755</cx:pt>
          <cx:pt idx="750">129.52102068814523</cx:pt>
          <cx:pt idx="751">129.45651120530187</cx:pt>
          <cx:pt idx="752">129.62282530248584</cx:pt>
          <cx:pt idx="753">129.29261550964077</cx:pt>
          <cx:pt idx="754">129.49030733133364</cx:pt>
          <cx:pt idx="755">129.51179028447248</cx:pt>
          <cx:pt idx="756">129.46883614145636</cx:pt>
          <cx:pt idx="757">129.3459623164689</cx:pt>
          <cx:pt idx="758">129.41805921646124</cx:pt>
          <cx:pt idx="759">129.38745180739454</cx:pt>
          <cx:pt idx="760">129.45998472649538</cx:pt>
          <cx:pt idx="761">129.20645306060325</cx:pt>
          <cx:pt idx="762">129.4864838397755</cx:pt>
          <cx:pt idx="763">129.28344205926322</cx:pt>
          <cx:pt idx="764">129.42514473798937</cx:pt>
          <cx:pt idx="765">129.45440080734988</cx:pt>
          <cx:pt idx="766">129.21478325008408</cx:pt>
          <cx:pt idx="767">129.36179321130666</cx:pt>
          <cx:pt idx="768">129.41987107062187</cx:pt>
          <cx:pt idx="769">129.16830137720831</cx:pt>
          <cx:pt idx="770">129.40507378617377</cx:pt>
          <cx:pt idx="771">129.27398121570738</cx:pt>
          <cx:pt idx="772">129.39049558103596</cx:pt>
          <cx:pt idx="773">129.43443537807698</cx:pt>
          <cx:pt idx="774">129.42464788402785</cx:pt>
          <cx:pt idx="775">129.30334307400153</cx:pt>
          <cx:pt idx="776">129.36611271273776</cx:pt>
          <cx:pt idx="777">129.22026765220201</cx:pt>
          <cx:pt idx="778">129.32261526787258</cx:pt>
          <cx:pt idx="779">129.50391746369715</cx:pt>
          <cx:pt idx="780">129.53390573703933</cx:pt>
          <cx:pt idx="781">129.32427887029766</cx:pt>
          <cx:pt idx="782">129.32043641611438</cx:pt>
          <cx:pt idx="783">129.49962264879798</cx:pt>
          <cx:pt idx="784">129.35480740033719</cx:pt>
          <cx:pt idx="785">129.41398061705672</cx:pt>
          <cx:pt idx="786">129.3162016493398</cx:pt>
          <cx:pt idx="787">129.3608670595043</cx:pt>
          <cx:pt idx="788">129.40123521580045</cx:pt>
          <cx:pt idx="789">129.57878084382685</cx:pt>
          <cx:pt idx="790">129.40314526794569</cx:pt>
          <cx:pt idx="791">129.46966044840687</cx:pt>
          <cx:pt idx="792">129.44482393821283</cx:pt>
          <cx:pt idx="793">129.46502643633033</cx:pt>
          <cx:pt idx="794">129.27364949723543</cx:pt>
          <cx:pt idx="795">129.45974213246438</cx:pt>
          <cx:pt idx="796">129.40442062585046</cx:pt>
          <cx:pt idx="797">129.28250802949043</cx:pt>
          <cx:pt idx="798">129.54183243279704</cx:pt>
          <cx:pt idx="799">129.55150528023677</cx:pt>
          <cx:pt idx="800">129.46535358029513</cx:pt>
          <cx:pt idx="801">129.38647403307891</cx:pt>
          <cx:pt idx="802">129.5577538588883</cx:pt>
          <cx:pt idx="803">129.52474216187744</cx:pt>
          <cx:pt idx="804">129.44910550699785</cx:pt>
          <cx:pt idx="805">129.72028554958999</cx:pt>
          <cx:pt idx="806">129.42659092045392</cx:pt>
          <cx:pt idx="807">129.56899151388217</cx:pt>
          <cx:pt idx="808">129.26457993270876</cx:pt>
          <cx:pt idx="809">129.37130871392048</cx:pt>
          <cx:pt idx="810">129.48374321152542</cx:pt>
          <cx:pt idx="811">129.26669295860015</cx:pt>
          <cx:pt idx="812">129.49567696699987</cx:pt>
          <cx:pt idx="813">129.46696757267594</cx:pt>
          <cx:pt idx="814">129.19679904241687</cx:pt>
          <cx:pt idx="815">129.63093524591966</cx:pt>
          <cx:pt idx="816">129.45401125621333</cx:pt>
          <cx:pt idx="817">129.48463350529383</cx:pt>
          <cx:pt idx="818">129.60243222518756</cx:pt>
          <cx:pt idx="819">129.79401307719374</cx:pt>
          <cx:pt idx="820">129.32985645408172</cx:pt>
          <cx:pt idx="821">129.26828499575996</cx:pt>
          <cx:pt idx="822">129.55070311989832</cx:pt>
          <cx:pt idx="823">129.48187621121437</cx:pt>
          <cx:pt idx="824">129.35370133050014</cx:pt>
          <cx:pt idx="825">129.38162898798396</cx:pt>
          <cx:pt idx="826">129.38403581110597</cx:pt>
          <cx:pt idx="827">129.3846483752782</cx:pt>
          <cx:pt idx="828">129.51683444147272</cx:pt>
          <cx:pt idx="829">129.48471343281452</cx:pt>
          <cx:pt idx="830">129.37091340237882</cx:pt>
          <cx:pt idx="831">129.4350315644042</cx:pt>
          <cx:pt idx="832">129.45748159964884</cx:pt>
          <cx:pt idx="833">129.60215292496423</cx:pt>
          <cx:pt idx="834">129.44924922514039</cx:pt>
          <cx:pt idx="835">129.19522292198545</cx:pt>
          <cx:pt idx="836">129.57382184462205</cx:pt>
          <cx:pt idx="837">129.44040037156401</cx:pt>
          <cx:pt idx="838">129.40639905051063</cx:pt>
          <cx:pt idx="839">129.34117748938834</cx:pt>
          <cx:pt idx="840">129.25453028220775</cx:pt>
          <cx:pt idx="841">129.41173003769228</cx:pt>
          <cx:pt idx="842">129.3617663932109</cx:pt>
          <cx:pt idx="843">129.32306157945129</cx:pt>
          <cx:pt idx="844">129.40174740057068</cx:pt>
          <cx:pt idx="845">129.38514397256688</cx:pt>
          <cx:pt idx="846">129.51381166262675</cx:pt>
          <cx:pt idx="847">129.48035385677321</cx:pt>
          <cx:pt idx="848">129.53786290137921</cx:pt>
          <cx:pt idx="849">129.3268928678014</cx:pt>
          <cx:pt idx="850">129.25802598857257</cx:pt>
          <cx:pt idx="851">129.47007675868991</cx:pt>
          <cx:pt idx="852">129.41305986647959</cx:pt>
          <cx:pt idx="853">129.33556332284317</cx:pt>
          <cx:pt idx="854">129.31519566681138</cx:pt>
          <cx:pt idx="855">129.21598150467005</cx:pt>
          <cx:pt idx="856">129.45028620991528</cx:pt>
          <cx:pt idx="857">129.23042785318819</cx:pt>
          <cx:pt idx="858">129.18271984397086</cx:pt>
          <cx:pt idx="859">129.48581531951714</cx:pt>
          <cx:pt idx="860">129.27032394495677</cx:pt>
          <cx:pt idx="861">129.46942202824414</cx:pt>
          <cx:pt idx="862">129.40876434371151</cx:pt>
          <cx:pt idx="863">129.3387672151986</cx:pt>
          <cx:pt idx="864">129.4283009938932</cx:pt>
          <cx:pt idx="865">129.41396952370934</cx:pt>
          <cx:pt idx="866">129.57407349231195</cx:pt>
          <cx:pt idx="867">129.41022732183907</cx:pt>
          <cx:pt idx="868">129.5013489968926</cx:pt>
          <cx:pt idx="869">129.65545447698415</cx:pt>
          <cx:pt idx="870">129.22583978766548</cx:pt>
          <cx:pt idx="871">129.20767822594499</cx:pt>
          <cx:pt idx="872">129.30471640307445</cx:pt>
          <cx:pt idx="873">129.23376538273004</cx:pt>
          <cx:pt idx="874">129.59198558777209</cx:pt>
          <cx:pt idx="875">129.35847189297053</cx:pt>
          <cx:pt idx="876">129.25079850981544</cx:pt>
          <cx:pt idx="877">129.47239024032552</cx:pt>
          <cx:pt idx="878">129.5286723129185</cx:pt>
          <cx:pt idx="879">129.60008147085114</cx:pt>
          <cx:pt idx="880">129.20413091247465</cx:pt>
          <cx:pt idx="881">129.43788074830059</cx:pt>
          <cx:pt idx="882">129.35644429499285</cx:pt>
          <cx:pt idx="883">129.42996529291563</cx:pt>
          <cx:pt idx="884">129.49412887924404</cx:pt>
          <cx:pt idx="885">129.4293515241028</cx:pt>
          <cx:pt idx="886">129.55558805869885</cx:pt>
          <cx:pt idx="887">129.44710637822362</cx:pt>
          <cx:pt idx="888">129.25604054824433</cx:pt>
          <cx:pt idx="889">129.55373301950308</cx:pt>
          <cx:pt idx="890">129.16596799881879</cx:pt>
          <cx:pt idx="891">129.48060334837416</cx:pt>
          <cx:pt idx="892">129.51492211584099</cx:pt>
          <cx:pt idx="893">129.45625843966678</cx:pt>
          <cx:pt idx="894">129.33025418443603</cx:pt>
          <cx:pt idx="895">129.34105494183075</cx:pt>
          <cx:pt idx="896">129.54692085638189</cx:pt>
          <cx:pt idx="897">129.63077554372958</cx:pt>
          <cx:pt idx="898">129.3414646664863</cx:pt>
          <cx:pt idx="899">129.42721070874396</cx:pt>
          <cx:pt idx="900">129.60749924278463</cx:pt>
          <cx:pt idx="901">129.29157930286385</cx:pt>
          <cx:pt idx="902">129.48021155397407</cx:pt>
          <cx:pt idx="903">129.43986613356861</cx:pt>
          <cx:pt idx="904">129.44138611894329</cx:pt>
          <cx:pt idx="905">129.37733812825797</cx:pt>
          <cx:pt idx="906">129.52352277374382</cx:pt>
          <cx:pt idx="907">129.47414785303138</cx:pt>
          <cx:pt idx="908">129.52999419550508</cx:pt>
          <cx:pt idx="909">129.39985166116134</cx:pt>
          <cx:pt idx="910">129.51955415224529</cx:pt>
          <cx:pt idx="911">129.64814379507646</cx:pt>
          <cx:pt idx="912">129.27388498503964</cx:pt>
          <cx:pt idx="913">129.26368048823056</cx:pt>
          <cx:pt idx="914">129.38399374057099</cx:pt>
          <cx:pt idx="915">129.5332388098937</cx:pt>
          <cx:pt idx="916">129.49354308724492</cx:pt>
          <cx:pt idx="917">129.59848227245664</cx:pt>
          <cx:pt idx="918">129.46459440191245</cx:pt>
          <cx:pt idx="919">129.24019959274389</cx:pt>
          <cx:pt idx="920">129.50826620451792</cx:pt>
          <cx:pt idx="921">129.33347298727372</cx:pt>
          <cx:pt idx="922">129.24431338353034</cx:pt>
          <cx:pt idx="923">129.493469170114</cx:pt>
          <cx:pt idx="924">129.47329630975955</cx:pt>
          <cx:pt idx="925">129.4398508828026</cx:pt>
          <cx:pt idx="926">129.16518325340834</cx:pt>
          <cx:pt idx="927">129.25041352821944</cx:pt>
          <cx:pt idx="928">129.20452341677742</cx:pt>
          <cx:pt idx="929">129.3786123149107</cx:pt>
          <cx:pt idx="930">129.24762284528722</cx:pt>
          <cx:pt idx="931">129.38869632242455</cx:pt>
          <cx:pt idx="932">129.47569152300267</cx:pt>
          <cx:pt idx="933">129.47035352816124</cx:pt>
          <cx:pt idx="934">129.69448578678652</cx:pt>
          <cx:pt idx="935">129.76354957853201</cx:pt>
          <cx:pt idx="936">129.32896294443279</cx:pt>
          <cx:pt idx="937">129.53167586118755</cx:pt>
          <cx:pt idx="938">129.27500967717526</cx:pt>
          <cx:pt idx="939">129.45953558067126</cx:pt>
          <cx:pt idx="940">129.64559805800869</cx:pt>
          <cx:pt idx="941">129.49437141864871</cx:pt>
          <cx:pt idx="942">129.42891060733263</cx:pt>
          <cx:pt idx="943">129.31866176899473</cx:pt>
          <cx:pt idx="944">129.43349025622007</cx:pt>
          <cx:pt idx="945">129.24869359255132</cx:pt>
          <cx:pt idx="946">129.67439296828195</cx:pt>
          <cx:pt idx="947">129.04389771395716</cx:pt>
          <cx:pt idx="948">129.3591816614921</cx:pt>
          <cx:pt idx="949">129.65504005590347</cx:pt>
          <cx:pt idx="950">129.47412382691633</cx:pt>
          <cx:pt idx="951">129.17498695645281</cx:pt>
          <cx:pt idx="952">129.62277729698715</cx:pt>
          <cx:pt idx="953">129.11945778880914</cx:pt>
          <cx:pt idx="954">129.74485411472878</cx:pt>
          <cx:pt idx="955">129.24164799294468</cx:pt>
          <cx:pt idx="956">129.26376700909779</cx:pt>
          <cx:pt idx="957">129.0698679485125</cx:pt>
          <cx:pt idx="958">129.14118568396501</cx:pt>
          <cx:pt idx="959">129.18432294314559</cx:pt>
          <cx:pt idx="960">129.56442793239444</cx:pt>
          <cx:pt idx="961">129.09675039825132</cx:pt>
          <cx:pt idx="962">129.49417877309597</cx:pt>
          <cx:pt idx="963">129.33262389588103</cx:pt>
          <cx:pt idx="964">129.37720913707088</cx:pt>
          <cx:pt idx="965">129.24498851586316</cx:pt>
          <cx:pt idx="966">129.52890140310288</cx:pt>
          <cx:pt idx="967">129.55216797140994</cx:pt>
          <cx:pt idx="968">129.27083656959891</cx:pt>
          <cx:pt idx="969">129.10498330726881</cx:pt>
          <cx:pt idx="970">129.06880613482522</cx:pt>
          <cx:pt idx="971">129.21867557606225</cx:pt>
          <cx:pt idx="972">129.80729146575513</cx:pt>
          <cx:pt idx="973">129.21269357150391</cx:pt>
          <cx:pt idx="974">129.69763048677896</cx:pt>
          <cx:pt idx="975">129.39439313143583</cx:pt>
          <cx:pt idx="976">129.11224040352752</cx:pt>
          <cx:pt idx="977">130.22392032521267</cx:pt>
          <cx:pt idx="978">129.49475901891705</cx:pt>
          <cx:pt idx="979">129.49639302735039</cx:pt>
          <cx:pt idx="980">129.32173374085403</cx:pt>
          <cx:pt idx="981">129.13595358283547</cx:pt>
          <cx:pt idx="982">129.27644988168279</cx:pt>
          <cx:pt idx="983">129.54322994194109</cx:pt>
          <cx:pt idx="984">129.15545577833208</cx:pt>
          <cx:pt idx="985">129.02919871065382</cx:pt>
          <cx:pt idx="986">129.59251144538848</cx:pt>
          <cx:pt idx="987">129.71953640100571</cx:pt>
          <cx:pt idx="988">129.65051042488503</cx:pt>
          <cx:pt idx="989">129.26467385587426</cx:pt>
          <cx:pt idx="990">129.65675172769679</cx:pt>
          <cx:pt idx="991">129.39861139754197</cx:pt>
          <cx:pt idx="992">129.50645031770884</cx:pt>
          <cx:pt idx="993">129.50884362520691</cx:pt>
          <cx:pt idx="994">128.90765993655373</cx:pt>
          <cx:pt idx="995">128.86198266717724</cx:pt>
          <cx:pt idx="996">129.25792049390861</cx:pt>
          <cx:pt idx="997">129.59699247298721</cx:pt>
          <cx:pt idx="998">129.43807808639986</cx:pt>
          <cx:pt idx="999">129.39372744371994</cx:pt>
          <cx:pt idx="1000">129.57380337505077</cx:pt>
          <cx:pt idx="1001">129.19724479686604</cx:pt>
          <cx:pt idx="1002">128.798328930091</cx:pt>
          <cx:pt idx="1003">129.28874820200656</cx:pt>
          <cx:pt idx="1004">129.72441133666888</cx:pt>
          <cx:pt idx="1005">129.62265543680644</cx:pt>
          <cx:pt idx="1006">129.08663917438963</cx:pt>
          <cx:pt idx="1007">129.49087835206464</cx:pt>
          <cx:pt idx="1008">129.15005145983994</cx:pt>
          <cx:pt idx="1009">128.85272058155391</cx:pt>
          <cx:pt idx="1010">129.59709173184754</cx:pt>
          <cx:pt idx="1011">129.24715919180375</cx:pt>
          <cx:pt idx="1012">128.98080178700329</cx:pt>
          <cx:pt idx="1013">129.49544320721643</cx:pt>
          <cx:pt idx="1014">129.73428804861422</cx:pt>
          <cx:pt idx="1015">129.58369351119796</cx:pt>
          <cx:pt idx="1016">129.22402099841236</cx:pt>
          <cx:pt idx="1017">129.44218839153027</cx:pt>
          <cx:pt idx="1018">129.3349283633209</cx:pt>
          <cx:pt idx="1019">128.85063705634803</cx:pt>
          <cx:pt idx="1020">129.78895361602463</cx:pt>
          <cx:pt idx="1021">129.57494894600103</cx:pt>
          <cx:pt idx="1022">129.30766700661894</cx:pt>
          <cx:pt idx="1023">129.50923303648688</cx:pt>
          <cx:pt idx="1024">129.36039773929502</cx:pt>
          <cx:pt idx="1025">129.13211332195297</cx:pt>
          <cx:pt idx="1026">129.39080994058946</cx:pt>
          <cx:pt idx="1027">129.49743523564149</cx:pt>
          <cx:pt idx="1028">129.37418312972929</cx:pt>
          <cx:pt idx="1029">129.41516898722534</cx:pt>
          <cx:pt idx="1030">129.33815446674205</cx:pt>
          <cx:pt idx="1031">129.47034428711831</cx:pt>
          <cx:pt idx="1032">129.46012658606426</cx:pt>
          <cx:pt idx="1033">129.4404914136656</cx:pt>
          <cx:pt idx="1034">129.26978772293057</cx:pt>
          <cx:pt idx="1035">129.37326537538036</cx:pt>
          <cx:pt idx="1036">129.45829210524715</cx:pt>
          <cx:pt idx="1037">129.45366883855732</cx:pt>
          <cx:pt idx="1038">129.40745158046656</cx:pt>
          <cx:pt idx="1039">129.33352848327837</cx:pt>
          <cx:pt idx="1040">129.53129343513302</cx:pt>
          <cx:pt idx="1041">129.38550087558744</cx:pt>
          <cx:pt idx="1042">129.5534910361302</cx:pt>
          <cx:pt idx="1043">129.30496525693422</cx:pt>
          <cx:pt idx="1044">129.49435432540832</cx:pt>
          <cx:pt idx="1045">129.57109986744041</cx:pt>
          <cx:pt idx="1046">129.28916408106451</cx:pt>
          <cx:pt idx="1047">129.35987755510953</cx:pt>
          <cx:pt idx="1048">129.61300924914994</cx:pt>
          <cx:pt idx="1049">129.56650033153016</cx:pt>
          <cx:pt idx="1050">129.25978422221868</cx:pt>
          <cx:pt idx="1051">129.2985453449879</cx:pt>
          <cx:pt idx="1052">129.35765808265305</cx:pt>
          <cx:pt idx="1053">129.43155839969489</cx:pt>
          <cx:pt idx="1054">129.47590359736455</cx:pt>
          <cx:pt idx="1055">129.4564816312822</cx:pt>
          <cx:pt idx="1056">129.46218746265507</cx:pt>
          <cx:pt idx="1057">129.38626414595501</cx:pt>
          <cx:pt idx="1058">129.22262935543233</cx:pt>
          <cx:pt idx="1059">129.38089944401045</cx:pt>
          <cx:pt idx="1060">129.46399232410184</cx:pt>
          <cx:pt idx="1061">129.21708116918265</cx:pt>
          <cx:pt idx="1062">129.58216663045991</cx:pt>
          <cx:pt idx="1063">129.60911311910121</cx:pt>
          <cx:pt idx="1064">129.49435432540832</cx:pt>
          <cx:pt idx="1065">129.35477133296919</cx:pt>
          <cx:pt idx="1066">129.23387135688802</cx:pt>
          <cx:pt idx="1067">129.51192562895497</cx:pt>
          <cx:pt idx="1068">129.32985645408172</cx:pt>
          <cx:pt idx="1069">129.47121617703388</cx:pt>
          <cx:pt idx="1070">129.47322885143518</cx:pt>
          <cx:pt idx="1071">129.34558312428416</cx:pt>
          <cx:pt idx="1072">129.56274524183442</cx:pt>
          <cx:pt idx="1073">129.1912776891119</cx:pt>
          <cx:pt idx="1074">129.5646735925838</cx:pt>
          <cx:pt idx="1075">129.24793379773121</cx:pt>
          <cx:pt idx="1076">129.51003633847037</cx:pt>
          <cx:pt idx="1077">129.41240258028964</cx:pt>
          <cx:pt idx="1078">129.60532214465036</cx:pt>
          <cx:pt idx="1079">129.67093400756855</cx:pt>
          <cx:pt idx="1080">129.38343341541241</cx:pt>
          <cx:pt idx="1081">129.64693231381281</cx:pt>
          <cx:pt idx="1082">129.37881805159805</cx:pt>
          <cx:pt idx="1083">129.55076684954383</cx:pt>
          <cx:pt idx="1084">129.34460693128537</cx:pt>
          <cx:pt idx="1085">129.41896653285352</cx:pt>
          <cx:pt idx="1086">129.5849050319614</cx:pt>
          <cx:pt idx="1087">129.54151191832281</cx:pt>
          <cx:pt idx="1088">129.43427731898586</cx:pt>
          <cx:pt idx="1089">129.56366462857221</cx:pt>
          <cx:pt idx="1090">129.31358561843265</cx:pt>
          <cx:pt idx="1091">129.3289153089371</cx:pt>
          <cx:pt idx="1092">129.21717743573186</cx:pt>
          <cx:pt idx="1093">129.44921364220463</cx:pt>
          <cx:pt idx="1094">129.43889193005799</cx:pt>
          <cx:pt idx="1095">129.45095026464753</cx:pt>
          <cx:pt idx="1096">129.42884128068047</cx:pt>
          <cx:pt idx="1097">129.47034428711831</cx:pt>
          <cx:pt idx="1098">129.21449166874712</cx:pt>
          <cx:pt idx="1099">129.63482020417385</cx:pt>
          <cx:pt idx="1100">129.41120309502978</cx:pt>
          <cx:pt idx="1101">129.55903069685559</cx:pt>
          <cx:pt idx="1102">129.35845339732975</cx:pt>
          <cx:pt idx="1103">129.37454745586953</cx:pt>
          <cx:pt idx="1104">129.50270483861877</cx:pt>
          <cx:pt idx="1105">129.27554634347158</cx:pt>
          <cx:pt idx="1106">129.26750725460423</cx:pt>
          <cx:pt idx="1107">129.32799173235435</cx:pt>
          <cx:pt idx="1108">129.5157161496079</cx:pt>
          <cx:pt idx="1109">129.30519745849671</cx:pt>
          <cx:pt idx="1110">129.4807622835516</cx:pt>
          <cx:pt idx="1111">129.3537956611836</cx:pt>
          <cx:pt idx="1112">129.45645806448115</cx:pt>
          <cx:pt idx="1113">129.33406170636249</cx:pt>
          <cx:pt idx="1114">129.30175972910345</cx:pt>
          <cx:pt idx="1115">129.31106251215519</cx:pt>
          <cx:pt idx="1116">129.22819446272007</cx:pt>
          <cx:pt idx="1117">129.48745219565049</cx:pt>
          <cx:pt idx="1118">129.43118542840639</cx:pt>
          <cx:pt idx="1119">129.29125826237043</cx:pt>
          <cx:pt idx="1120">129.39399279458812</cx:pt>
          <cx:pt idx="1121">129.50795947776032</cx:pt>
          <cx:pt idx="1122">129.44769234840834</cx:pt>
          <cx:pt idx="1123">129.5437887572877</cx:pt>
          <cx:pt idx="1124">129.25211401050078</cx:pt>
          <cx:pt idx="1125">129.3398271486025</cx:pt>
          <cx:pt idx="1126">129.51730328093836</cx:pt>
          <cx:pt idx="1127">129.52383639760657</cx:pt>
          <cx:pt idx="1128">129.38297895875994</cx:pt>
          <cx:pt idx="1129">129.38641624480246</cx:pt>
          <cx:pt idx="1130">129.31786115911541</cx:pt>
          <cx:pt idx="1131">129.46128733432815</cx:pt>
          <cx:pt idx="1132">129.30006858942664</cx:pt>
          <cx:pt idx="1133">129.55482471071858</cx:pt>
          <cx:pt idx="1134">129.28824812791092</cx:pt>
          <cx:pt idx="1135">129.45579449580254</cx:pt>
          <cx:pt idx="1136">129.45827870467673</cx:pt>
          <cx:pt idx="1137">129.43839604514261</cx:pt>
          <cx:pt idx="1138">129.21817573477216</cx:pt>
          <cx:pt idx="1139">129.55728375817196</cx:pt>
          <cx:pt idx="1140">129.58349405259068</cx:pt>
          <cx:pt idx="1141">129.46738481442401</cx:pt>
          <cx:pt idx="1142">129.33566321426821</cx:pt>
          <cx:pt idx="1143">129.48140541490667</cx:pt>
          <cx:pt idx="1144">129.33136458659715</cx:pt>
          <cx:pt idx="1145">129.53651568501795</cx:pt>
          <cx:pt idx="1146">129.52933002252536</cx:pt>
          <cx:pt idx="1147">129.47941363939282</cx:pt>
          <cx:pt idx="1148">129.42455221056761</cx:pt>
          <cx:pt idx="1149">129.4950602284585</cx:pt>
          <cx:pt idx="1150">129.47528077247495</cx:pt>
          <cx:pt idx="1151">129.62916928121263</cx:pt>
          <cx:pt idx="1152">129.52217543091476</cx:pt>
          <cx:pt idx="1153">129.28526476556647</cx:pt>
          <cx:pt idx="1154">129.52438604612206</cx:pt>
          <cx:pt idx="1155">129.28928065652585</cx:pt>
          <cx:pt idx="1156">129.56318300175425</cx:pt>
          <cx:pt idx="1157">129.3188675865683</cx:pt>
          <cx:pt idx="1158">129.2389117544202</cx:pt>
          <cx:pt idx="1159">129.41469336293582</cx:pt>
          <cx:pt idx="1160">129.47610874091143</cx:pt>
          <cx:pt idx="1161">129.54773504384764</cx:pt>
          <cx:pt idx="1162">129.39523309574989</cx:pt>
          <cx:pt idx="1163">129.5345320177745</cx:pt>
          <cx:pt idx="1164">129.3969268787404</cx:pt>
          <cx:pt idx="1165">129.55563977965812</cx:pt>
          <cx:pt idx="1166">129.39107945716125</cx:pt>
          <cx:pt idx="1167">129.32550771370069</cx:pt>
          <cx:pt idx="1168">129.34090557241075</cx:pt>
          <cx:pt idx="1169">129.59378983972235</cx:pt>
          <cx:pt idx="1170">129.37493212414938</cx:pt>
          <cx:pt idx="1171">129.44350455309282</cx:pt>
          <cx:pt idx="1172">129.60254302182912</cx:pt>
          <cx:pt idx="1173">129.37519057260488</cx:pt>
          <cx:pt idx="1174">129.2903996838966</cx:pt>
          <cx:pt idx="1175">129.52050751765711</cx:pt>
          <cx:pt idx="1176">129.38071913792814</cx:pt>
          <cx:pt idx="1177">129.32121342477095</cx:pt>
          <cx:pt idx="1178">129.29302952779</cx:pt>
          <cx:pt idx="1179">129.45744925326989</cx:pt>
          <cx:pt idx="1180">129.42273625221404</cx:pt>
          <cx:pt idx="1181">129.34583144902876</cx:pt>
          <cx:pt idx="1182">129.51620947391783</cx:pt>
          <cx:pt idx="1183">129.45185184024899</cx:pt>
          <cx:pt idx="1184">129.59024087250197</cx:pt>
          <cx:pt idx="1185">129.43936470606758</cx:pt>
          <cx:pt idx="1186">129.52225903395262</cx:pt>
          <cx:pt idx="1187">129.62916928121263</cx:pt>
          <cx:pt idx="1188">129.5183444227433</cx:pt>
          <cx:pt idx="1189">129.49642397956049</cx:pt>
          <cx:pt idx="1190">129.45666924137308</cx:pt>
          <cx:pt idx="1191">129.38677453176263</cx:pt>
          <cx:pt idx="1192">129.42445746142954</cx:pt>
          <cx:pt idx="1193">129.26239238565881</cx:pt>
          <cx:pt idx="1194">129.36817763349219</cx:pt>
          <cx:pt idx="1195">129.39088020910691</cx:pt>
          <cx:pt idx="1196">129.60420865499452</cx:pt>
          <cx:pt idx="1197">129.20415127828886</cx:pt>
          <cx:pt idx="1198">129.43964984983489</cx:pt>
          <cx:pt idx="1199">129.45492436620847</cx:pt>
          <cx:pt idx="1200">129.37804642200715</cx:pt>
          <cx:pt idx="1201">129.21158832127523</cx:pt>
          <cx:pt idx="1202">129.42866334212965</cx:pt>
          <cx:pt idx="1203">129.43839604514261</cx:pt>
          <cx:pt idx="1204">129.63137327216864</cx:pt>
          <cx:pt idx="1205">129.42795528329444</cx:pt>
          <cx:pt idx="1206">129.49557394642787</cx:pt>
          <cx:pt idx="1207">129.49760616451405</cx:pt>
          <cx:pt idx="1208">129.4401244720716</cx:pt>
          <cx:pt idx="1209">129.3233501781599</cx:pt>
          <cx:pt idx="1210">129.41440724809658</cx:pt>
          <cx:pt idx="1211">129.44598988621988</cx:pt>
          <cx:pt idx="1212">129.34198953788487</cx:pt>
          <cx:pt idx="1213">129.49266347106433</cx:pt>
          <cx:pt idx="1214">129.56444040012039</cx:pt>
          <cx:pt idx="1215">129.23296941726551</cx:pt>
          <cx:pt idx="1216">129.36228379667804</cx:pt>
          <cx:pt idx="1217">129.41139908093427</cx:pt>
          <cx:pt idx="1218">129.30433109508803</cx:pt>
          <cx:pt idx="1219">129.52515093185744</cx:pt>
          <cx:pt idx="1220">129.35661723142479</cx:pt>
          <cx:pt idx="1221">129.40391445934611</cx:pt>
          <cx:pt idx="1222">129.38745180739454</cx:pt>
          <cx:pt idx="1223">129.28190430734958</cx:pt>
          <cx:pt idx="1224">129.22080913942267</cx:pt>
          <cx:pt idx="1225">129.08440830585869</cx:pt>
          <cx:pt idx="1226">129.51056894521938</cx:pt>
          <cx:pt idx="1227">129.47320390108854</cx:pt>
          <cx:pt idx="1228">129.36590880838807</cx:pt>
          <cx:pt idx="1229">129.57774519276091</cx:pt>
          <cx:pt idx="1230">129.58369351119796</cx:pt>
          <cx:pt idx="1231">129.45311015546955</cx:pt>
          <cx:pt idx="1232">129.23204849854488</cx:pt>
          <cx:pt idx="1233">129.50929401182864</cx:pt>
          <cx:pt idx="1234">129.34020219308161</cx:pt>
          <cx:pt idx="1235">129.63681272436764</cx:pt>
          <cx:pt idx="1236">129.33135487465995</cx:pt>
          <cx:pt idx="1237">129.36087445764394</cx:pt>
          <cx:pt idx="1238">129.59457423023099</cx:pt>
          <cx:pt idx="1239">129.55028287302</cx:pt>
          <cx:pt idx="1240">129.38169463752396</cx:pt>
          <cx:pt idx="1241">129.4209503153651</cx:pt>
          <cx:pt idx="1242">129.39497005844061</cx:pt>
          <cx:pt idx="1243">129.16797498416798</cx:pt>
          <cx:pt idx="1244">129.66920172917256</cx:pt>
          <cx:pt idx="1245">129.43010579386305</cx:pt>
          <cx:pt idx="1246">129.42867212351763</cx:pt>
          <cx:pt idx="1247">129.36645948821646</cx:pt>
          <cx:pt idx="1248">129.51026176115442</cx:pt>
          <cx:pt idx="1249">129.47744262927941</cx:pt>
          <cx:pt idx="1250">129.45708050406665</cx:pt>
          <cx:pt idx="1251">129.44590115802814</cx:pt>
          <cx:pt idx="1252">129.54154517057597</cx:pt>
          <cx:pt idx="1253">129.4249732657816</cx:pt>
          <cx:pt idx="1254">129.47647236179162</cx:pt>
          <cx:pt idx="1255">129.36515237173083</cx:pt>
          <cx:pt idx="1256">129.31197231532772</cx:pt>
          <cx:pt idx="1257">129.37917265777645</cx:pt>
          <cx:pt idx="1258">129.4046078376939</cx:pt>
          <cx:pt idx="1259">129.25390840360686</cx:pt>
          <cx:pt idx="1260">129.35004365949544</cx:pt>
          <cx:pt idx="1261">129.43974043023923</cx:pt>
          <cx:pt idx="1262">129.4438331295778</cx:pt>
          <cx:pt idx="1263">129.38782164947401</cx:pt>
          <cx:pt idx="1264">129.27630183687432</cx:pt>
          <cx:pt idx="1265">129.53814601389988</cx:pt>
          <cx:pt idx="1266">129.35032064675383</cx:pt>
          <cx:pt idx="1267">129.39748345616448</cx:pt>
          <cx:pt idx="1268">129.48404444279487</cx:pt>
          <cx:pt idx="1269">129.52376526647757</cx:pt>
          <cx:pt idx="1270">129.62156976909213</cx:pt>
          <cx:pt idx="1271">129.50441036416768</cx:pt>
          <cx:pt idx="1272">129.45756754856521</cx:pt>
          <cx:pt idx="1273">129.39600001565051</cx:pt>
          <cx:pt idx="1274">129.45818952153823</cx:pt>
          <cx:pt idx="1275">129.44029315440014</cx:pt>
          <cx:pt idx="1276">129.45331163281548</cx:pt>
          <cx:pt idx="1277">129.50698386084511</cx:pt>
          <cx:pt idx="1278">129.62000495384876</cx:pt>
          <cx:pt idx="1279">129.54871778958744</cx:pt>
          <cx:pt idx="1280">129.39187875822543</cx:pt>
          <cx:pt idx="1281">129.49881328648334</cx:pt>
          <cx:pt idx="1282">129.50899606390433</cx:pt>
          <cx:pt idx="1283">129.25695808307685</cx:pt>
          <cx:pt idx="1284">129.43540360197909</cx:pt>
          <cx:pt idx="1285">129.22997432855627</cx:pt>
          <cx:pt idx="1286">129.47793884941191</cx:pt>
          <cx:pt idx="1287">129.59202483094018</cx:pt>
          <cx:pt idx="1288">129.52867877917848</cx:pt>
          <cx:pt idx="1289">129.41937512390442</cx:pt>
          <cx:pt idx="1290">129.37305315834914</cx:pt>
          <cx:pt idx="1291">129.57131873559152</cx:pt>
          <cx:pt idx="1292">129.28250849211176</cx:pt>
          <cx:pt idx="1293">129.60340723287652</cx:pt>
          <cx:pt idx="1294">129.53328499607807</cx:pt>
          <cx:pt idx="1295">129.47049399194108</cx:pt>
          <cx:pt idx="1296">129.52215372183119</cx:pt>
          <cx:pt idx="1297">129.31957985198346</cx:pt>
          <cx:pt idx="1298">129.38832648246537</cx:pt>
          <cx:pt idx="1299">129.28043917248712</cx:pt>
          <cx:pt idx="1300">129.41580684837669</cx:pt>
          <cx:pt idx="1301">129.50340007817471</cx:pt>
          <cx:pt idx="1302">129.26816794157446</cx:pt>
          <cx:pt idx="1303">129.33002849571093</cx:pt>
          <cx:pt idx="1304">129.3068510749346</cx:pt>
          <cx:pt idx="1305">129.39497005844061</cx:pt>
          <cx:pt idx="1306">129.33592219173181</cx:pt>
          <cx:pt idx="1307">129.34411628905332</cx:pt>
          <cx:pt idx="1308">129.51754532163616</cx:pt>
          <cx:pt idx="1309">129.43057305101752</cx:pt>
          <cx:pt idx="1310">129.54466992642529</cx:pt>
          <cx:pt idx="1311">129.3868189130564</cx:pt>
          <cx:pt idx="1312">129.72850011072811</cx:pt>
          <cx:pt idx="1313">129.45094056031957</cx:pt>
          <cx:pt idx="1314">129.37772463883135</cx:pt>
          <cx:pt idx="1315">129.43599562511952</cx:pt>
          <cx:pt idx="1316">129.67466982941917</cx:pt>
          <cx:pt idx="1317">129.50142244825176</cx:pt>
          <cx:pt idx="1318">129.47262680767238</cx:pt>
          <cx:pt idx="1319">129.36401909683363</cx:pt>
          <cx:pt idx="1320">129.34050047070789</cx:pt>
          <cx:pt idx="1321">129.55694157196706</cx:pt>
          <cx:pt idx="1322">129.27451788562507</cx:pt>
          <cx:pt idx="1323">129.42015856183022</cx:pt>
          <cx:pt idx="1324">129.44267409713578</cx:pt>
          <cx:pt idx="1325">129.40523464900934</cx:pt>
          <cx:pt idx="1326">129.4023756104099</cx:pt>
          <cx:pt idx="1327">129.57826371175977</cx:pt>
          <cx:pt idx="1328">129.62343367856215</cx:pt>
          <cx:pt idx="1329">129.4914068677316</cx:pt>
          <cx:pt idx="1330">129.2489698385719</cx:pt>
          <cx:pt idx="1331">129.30113434265616</cx:pt>
          <cx:pt idx="1332">129.56932628506061</cx:pt>
          <cx:pt idx="1333">129.42268032645487</cx:pt>
          <cx:pt idx="1334">129.34779583611004</cx:pt>
          <cx:pt idx="1335">129.39298223985872</cx:pt>
          <cx:pt idx="1336">129.57106061889945</cx:pt>
          <cx:pt idx="1337">129.45431393244951</cx:pt>
          <cx:pt idx="1338">129.38921548375495</cx:pt>
          <cx:pt idx="1339">129.30652497856741</cx:pt>
          <cx:pt idx="1340">129.5590311586395</cx:pt>
          <cx:pt idx="1341">129.3518965513324</cx:pt>
          <cx:pt idx="1342">129.34632717244952</cx:pt>
          <cx:pt idx="1343">129.43024028642517</cx:pt>
          <cx:pt idx="1344">129.29302628966343</cx:pt>
          <cx:pt idx="1345">129.38146578865269</cx:pt>
          <cx:pt idx="1346">129.53867067127879</cx:pt>
          <cx:pt idx="1347">129.55571320491836</cx:pt>
          <cx:pt idx="1348">129.38358644171174</cx:pt>
          <cx:pt idx="1349">129.30652497856741</cx:pt>
          <cx:pt idx="1350">129.35578075365513</cx:pt>
          <cx:pt idx="1351">129.47008507564288</cx:pt>
          <cx:pt idx="1352">129.46472054684739</cx:pt>
          <cx:pt idx="1353">129.25936085991864</cx:pt>
          <cx:pt idx="1354">129.29250032450338</cx:pt>
          <cx:pt idx="1355">129.31671226965611</cx:pt>
          <cx:pt idx="1356">129.5419659033233</cx:pt>
          <cx:pt idx="1357">129.28967109115069</cx:pt>
          <cx:pt idx="1358">129.506411976442</cx:pt>
          <cx:pt idx="1359">129.34097216436822</cx:pt>
          <cx:pt idx="1360">129.34027710937752</cx:pt>
          <cx:pt idx="1361">129.4259364656576</cx:pt>
          <cx:pt idx="1362">129.43408367326765</cx:pt>
          <cx:pt idx="1363">129.37211921496598</cx:pt>
          <cx:pt idx="1364">129.28367151790562</cx:pt>
          <cx:pt idx="1365">129.43914102727769</cx:pt>
          <cx:pt idx="1366">129.51908855302125</cx:pt>
          <cx:pt idx="1367">129.28302801507266</cx:pt>
          <cx:pt idx="1368">129.48745635365395</cx:pt>
          <cx:pt idx="1369">129.28695838252261</cx:pt>
          <cx:pt idx="1370">129.24419816188077</cx:pt>
          <cx:pt idx="1371">129.36738144478832</cx:pt>
          <cx:pt idx="1372">129.25390840360686</cx:pt>
          <cx:pt idx="1373">129.66480357353853</cx:pt>
          <cx:pt idx="1374">129.42737848098011</cx:pt>
          <cx:pt idx="1375">129.48342858129791</cx:pt>
          <cx:pt idx="1376">129.32950728297337</cx:pt>
          <cx:pt idx="1377">129.42727125466863</cx:pt>
          <cx:pt idx="1378">129.38410469580353</cx:pt>
          <cx:pt idx="1379">129.47196885383082</cx:pt>
          <cx:pt idx="1380">129.42078207386032</cx:pt>
          <cx:pt idx="1381">129.20263910918155</cx:pt>
          <cx:pt idx="1382">129.28762962511755</cx:pt>
          <cx:pt idx="1383">129.45366467963362</cx:pt>
          <cx:pt idx="1384">129.31145427859985</cx:pt>
          <cx:pt idx="1385">129.4154148876369</cx:pt>
          <cx:pt idx="1386">129.47133630985925</cx:pt>
          <cx:pt idx="1387">129.26943008631144</cx:pt>
          <cx:pt idx="1388">129.42678180257457</cx:pt>
          <cx:pt idx="1389">129.55860400788649</cx:pt>
          <cx:pt idx="1390">129.53957958050225</cx:pt>
          <cx:pt idx="1391">129.29825669932177</cx:pt>
          <cx:pt idx="1392">129.52663635118574</cx:pt>
          <cx:pt idx="1393">129.50167190543485</cx:pt>
          <cx:pt idx="1394">129.45290729154272</cx:pt>
          <cx:pt idx="1395">129.40118852739195</cx:pt>
          <cx:pt idx="1396">129.74122655115031</cx:pt>
          <cx:pt idx="1397">129.45302004510236</cx:pt>
          <cx:pt idx="1398">129.54023447210943</cx:pt>
          <cx:pt idx="1399">129.35726967165252</cx:pt>
          <cx:pt idx="1400">129.52888985622678</cx:pt>
          <cx:pt idx="1401">129.51403338437956</cx:pt>
          <cx:pt idx="1402">129.43000550208168</cx:pt>
          <cx:pt idx="1403">129.59595417527612</cx:pt>
          <cx:pt idx="1404">129.63442003541709</cx:pt>
          <cx:pt idx="1405">129.64422686843517</cx:pt>
          <cx:pt idx="1406">129.33294762409372</cx:pt>
          <cx:pt idx="1407">129.41129923909</cx:pt>
          <cx:pt idx="1408">129.43343618305684</cx:pt>
          <cx:pt idx="1409">129.34766635751467</cx:pt>
          <cx:pt idx="1410">129.50082421131017</cx:pt>
          <cx:pt idx="1411">129.32004652277882</cx:pt>
          <cx:pt idx="1412">129.53717936490881</cx:pt>
          <cx:pt idx="1413">129.38286938965959</cx:pt>
          <cx:pt idx="1414">129.48556167837694</cx:pt>
          <cx:pt idx="1415">129.38342278215922</cx:pt>
          <cx:pt idx="1416">129.39624825833701</cx:pt>
          <cx:pt idx="1417">129.56220589033475</cx:pt>
          <cx:pt idx="1418">129.45238002891455</cx:pt>
          <cx:pt idx="1419">129.42808700467108</cx:pt>
          <cx:pt idx="1420">129.45775608150194</cx:pt>
          <cx:pt idx="1421">129.46377930905072</cx:pt>
          <cx:pt idx="1422">129.22109839462803</cx:pt>
          <cx:pt idx="1423">129.50283233793732</cx:pt>
          <cx:pt idx="1424">129.23704221768367</cx:pt>
          <cx:pt idx="1425">129.43563468076132</cx:pt>
          <cx:pt idx="1426">129.34715815296434</cx:pt>
          <cx:pt idx="1427">129.42462015259642</cx:pt>
          <cx:pt idx="1428">129.32443843087754</cx:pt>
          <cx:pt idx="1429">129.53319493300575</cx:pt>
          <cx:pt idx="1430">129.41515974284115</cx:pt>
          <cx:pt idx="1431">129.51227807835895</cx:pt>
          <cx:pt idx="1432">129.35446753441406</cx:pt>
          <cx:pt idx="1433">129.45753196756786</cx:pt>
          <cx:pt idx="1434">129.3874679880044</cx:pt>
          <cx:pt idx="1435">129.4571179335378</cx:pt>
          <cx:pt idx="1436">129.54602446005867</cx:pt>
          <cx:pt idx="1437">129.41450477680146</cx:pt>
          <cx:pt idx="1438">129.41515789396431</cx:pt>
          <cx:pt idx="1439">129.45874448934012</cx:pt>
          <cx:pt idx="1440">129.41479412700045</cx:pt>
          <cx:pt idx="1441">129.52317543110053</cx:pt>
          <cx:pt idx="1442">129.56645415538486</cx:pt>
          <cx:pt idx="1443">129.26138512257813</cx:pt>
          <cx:pt idx="1444">129.61619255374197</cx:pt>
          <cx:pt idx="1445">129.35109519109193</cx:pt>
          <cx:pt idx="1446">129.57182711799862</cx:pt>
          <cx:pt idx="1447">129.22398628848268</cx:pt>
          <cx:pt idx="1448">129.29235229528317</cx:pt>
          <cx:pt idx="1449">129.38824696675712</cx:pt>
          <cx:pt idx="1450">129.51972182304675</cx:pt>
          <cx:pt idx="1451">129.20669281795128</cx:pt>
          <cx:pt idx="1452">129.23367005220169</cx:pt>
          <cx:pt idx="1453">129.58110791647576</cx:pt>
          <cx:pt idx="1454">129.34451213248542</cx:pt>
          <cx:pt idx="1455">129.34652509142481</cx:pt>
          <cx:pt idx="1456">129.37634873070084</cx:pt>
          <cx:pt idx="1457">129.19387545337693</cx:pt>
          <cx:pt idx="1458">129.36656167124039</cx:pt>
          <cx:pt idx="1459">129.31394453904974</cx:pt>
          <cx:pt idx="1460">129.4461715015762</cx:pt>
          <cx:pt idx="1461">129.48370856065108</cx:pt>
          <cx:pt idx="1462">129.38027160806419</cx:pt>
          <cx:pt idx="1463">129.45223307897058</cx:pt>
          <cx:pt idx="1464">129.2893708636667</cx:pt>
          <cx:pt idx="1465">129.56335339530844</cx:pt>
          <cx:pt idx="1466">129.55412093098053</cx:pt>
          <cx:pt idx="1467">129.59324505760114</cx:pt>
          <cx:pt idx="1468">129.49950854375419</cx:pt>
          <cx:pt idx="1469">129.41175823369585</cx:pt>
          <cx:pt idx="1470">129.48939258493604</cx:pt>
          <cx:pt idx="1471">129.43874542927674</cx:pt>
          <cx:pt idx="1472">129.33186359434765</cx:pt>
          <cx:pt idx="1473">129.52443916331055</cx:pt>
          <cx:pt idx="1474">129.3874679880044</cx:pt>
          <cx:pt idx="1475">129.31531731010912</cx:pt>
          <cx:pt idx="1476">129.42268032645487</cx:pt>
          <cx:pt idx="1477">129.78647477407148</cx:pt>
          <cx:pt idx="1478">129.51917908631475</cx:pt>
          <cx:pt idx="1479">129.08774394248024</cx:pt>
          <cx:pt idx="1480">129.5749923491654</cx:pt>
          <cx:pt idx="1481">129.11099779681962</cx:pt>
          <cx:pt idx="1482">129.96345115186841</cx:pt>
          <cx:pt idx="1483">129.19395136741858</cx:pt>
          <cx:pt idx="1484">129.7600036252411</cx:pt>
          <cx:pt idx="1485">129.10381335815157</cx:pt>
          <cx:pt idx="1486">129.21426951116368</cx:pt>
          <cx:pt idx="1487">129.47923160155037</cx:pt>
          <cx:pt idx="1488">129.25727641964002</cx:pt>
          <cx:pt idx="1489">129.085233304864</cx:pt>
          <cx:pt idx="1490">129.51705985412451</cx:pt>
          <cx:pt idx="1491">128.93815946048272</cx:pt>
          <cx:pt idx="1492">129.06232807691077</cx:pt>
          <cx:pt idx="1493">129.58986875018277</cx:pt>
          <cx:pt idx="1494">129.06724999919493</cx:pt>
          <cx:pt idx="1495">129.41867303068838</cx:pt>
          <cx:pt idx="1496">129.2287734073218</cx:pt>
          <cx:pt idx="1497">128.99436341490659</cx:pt>
          <cx:pt idx="1498">129.25616594037049</cx:pt>
          <cx:pt idx="1499">129.52475878983026</cx:pt>
          <cx:pt idx="1500">129.51431654106662</cx:pt>
          <cx:pt idx="1501">129.61083961552075</cx:pt>
          <cx:pt idx="1502">129.59016607875876</cx:pt>
          <cx:pt idx="1503">129.34779028702968</cx:pt>
          <cx:pt idx="1504">129.43539251018848</cx:pt>
          <cx:pt idx="1505">129.45898800912937</cx:pt>
          <cx:pt idx="1506">129.4262673908911</cx:pt>
          <cx:pt idx="1507">129.42678180257457</cx:pt>
          <cx:pt idx="1508">129.28223461998959</cx:pt>
          <cx:pt idx="1509">129.44485166597406</cx:pt>
          <cx:pt idx="1510">129.37816709052288</cx:pt>
          <cx:pt idx="1511">129.26334735929905</cx:pt>
          <cx:pt idx="1512">129.22827128523193</cx:pt>
          <cx:pt idx="1513">129.21032199457255</cx:pt>
          <cx:pt idx="1514">129.54063396384834</cx:pt>
          <cx:pt idx="1515">129.58386711384796</cx:pt>
          <cx:pt idx="1516">129.40838345863713</cx:pt>
          <cx:pt idx="1517">129.43750409524804</cx:pt>
          <cx:pt idx="1518">129.53927984426764</cx:pt>
          <cx:pt idx="1519">129.29061710454945</cx:pt>
          <cx:pt idx="1520">129.29858466366611</cx:pt>
          <cx:pt idx="1521">129.24655070230685</cx:pt>
          <cx:pt idx="1522">129.36318312203139</cx:pt>
          <cx:pt idx="1523">129.41715235688781</cx:pt>
          <cx:pt idx="1524">129.25528865602564</cx:pt>
          <cx:pt idx="1525">129.54006451461393</cx:pt>
          <cx:pt idx="1526">129.26681649128511</cx:pt>
          <cx:pt idx="1527">129.29871187108481</cx:pt>
          <cx:pt idx="1528">129.40033657699502</cx:pt>
          <cx:pt idx="1529">129.36620287443779</cx:pt>
          <cx:pt idx="1530">129.35433112542907</cx:pt>
          <cx:pt idx="1531">129.38063499501664</cx:pt>
          <cx:pt idx="1532">129.1607362863497</cx:pt>
          <cx:pt idx="1533">129.25528865602564</cx:pt>
          <cx:pt idx="1534">129.42574188498241</cx:pt>
          <cx:pt idx="1535">129.50888058005648</cx:pt>
          <cx:pt idx="1536">129.54331999909769</cx:pt>
          <cx:pt idx="1537">129.50444131475308</cx:pt>
          <cx:pt idx="1538">129.41871878933068</cx:pt>
          <cx:pt idx="1539">129.25049542943356</cx:pt>
          <cx:pt idx="1540">129.33168785501098</cx:pt>
          <cx:pt idx="1541">129.44000662540273</cx:pt>
          <cx:pt idx="1542">129.41086659034261</cx:pt>
          <cx:pt idx="1543">129.51991027926528</cx:pt>
          <cx:pt idx="1544">129.28951149417961</cx:pt>
          <cx:pt idx="1545">129.50493513742771</cx:pt>
          <cx:pt idx="1546">129.60334214022737</cx:pt>
          <cx:pt idx="1547">129.45881703702199</cx:pt>
          <cx:pt idx="1548">129.2584257571624</cx:pt>
          <cx:pt idx="1549">129.56594067570987</cx:pt>
          <cx:pt idx="1550">129.53420640753583</cx:pt>
          <cx:pt idx="1551">129.37307720038081</cx:pt>
          <cx:pt idx="1552">129.42474540618898</cx:pt>
          <cx:pt idx="1553">129.77443964734303</cx:pt>
          <cx:pt idx="1554">129.40296591266247</cx:pt>
          <cx:pt idx="1555">129.57817136656385</cx:pt>
          <cx:pt idx="1556">129.15065246361522</cx:pt>
          <cx:pt idx="1557">129.41225466739533</cx:pt>
          <cx:pt idx="1558">129.11990840090925</cx:pt>
          <cx:pt idx="1559">129.35701951594922</cx:pt>
          <cx:pt idx="1560">129.61364859276105</cx:pt>
          <cx:pt idx="1561">129.59393388348423</cx:pt>
          <cx:pt idx="1562">129.22405802232859</cx:pt>
          <cx:pt idx="1563">129.43029944462774</cx:pt>
          <cx:pt idx="1564">129.44064438275976</cx:pt>
          <cx:pt idx="1565">129.49386786021603</cx:pt>
          <cx:pt idx="1566">129.42808700467108</cx:pt>
          <cx:pt idx="1567">129.18519878459844</cx:pt>
          <cx:pt idx="1568">129.45450755250545</cx:pt>
          <cx:pt idx="1569">129.26918395040167</cx:pt>
          <cx:pt idx="1570">129.69425925147135</cx:pt>
          <cx:pt idx="1571">129.40171088203846</cx:pt>
          <cx:pt idx="1572">129.42441170450769</cx:pt>
          <cx:pt idx="1573">129.62735759993635</cx:pt>
          <cx:pt idx="1574">129.37101280830166</cx:pt>
          <cx:pt idx="1575">129.51248502074918</cx:pt>
          <cx:pt idx="1576">129.2584257571624</cx:pt>
          <cx:pt idx="1577">129.42546457242787</cx:pt>
          <cx:pt idx="1578">129.48442144305599</cx:pt>
          <cx:pt idx="1579">129.48185449640215</cx:pt>
          <cx:pt idx="1580">129.37002013322737</cx:pt>
          <cx:pt idx="1581">129.54837974054453</cx:pt>
          <cx:pt idx="1582">129.57903940920423</cx:pt>
          <cx:pt idx="1583">129.63077138962407</cx:pt>
          <cx:pt idx="1584">129.63293566326919</cx:pt>
          <cx:pt idx="1585">129.56640105280064</cx:pt>
          <cx:pt idx="1586">129.54145049400233</cx:pt>
          <cx:pt idx="1587">129.44291625615645</cx:pt>
          <cx:pt idx="1588">129.23223314550862</cx:pt>
          <cx:pt idx="1589">129.48234931614996</cx:pt>
          <cx:pt idx="1590">129.56965505273138</cx:pt>
          <cx:pt idx="1591">129.42586436453371</cx:pt>
          <cx:pt idx="1592">129.29389225473344</cx:pt>
          <cx:pt idx="1593">129.48391138365699</cx:pt>
          <cx:pt idx="1594">129.34778658764256</cx:pt>
          <cx:pt idx="1595">129.51648107875698</cx:pt>
          <cx:pt idx="1596">129.54837974054453</cx:pt>
          <cx:pt idx="1597">129.52298143619518</cx:pt>
          <cx:pt idx="1598">129.30138736544049</cx:pt>
          <cx:pt idx="1599">129.49634221027478</cx:pt>
          <cx:pt idx="1600">129.36185655748014</cx:pt>
          <cx:pt idx="1601">129.40426253567048</cx:pt>
          <cx:pt idx="1602">129.52412138368044</cx:pt>
          <cx:pt idx="1603">129.47786769690353</cx:pt>
          <cx:pt idx="1604">129.36620287443779</cx:pt>
          <cx:pt idx="1605">129.57029780995504</cx:pt>
          <cx:pt idx="1606">129.33025418443603</cx:pt>
          <cx:pt idx="1607">129.53089253336219</cx:pt>
          <cx:pt idx="1608">129.27856829461388</cx:pt>
          <cx:pt idx="1609">129.56327535600761</cx:pt>
          <cx:pt idx="1610">129.45566510881625</cx:pt>
          <cx:pt idx="1611">129.22032596630279</cx:pt>
          <cx:pt idx="1612">129.463400409527</cx:pt>
          <cx:pt idx="1613">129.33374861723226</cx:pt>
          <cx:pt idx="1614">129.20536581646485</cx:pt>
          <cx:pt idx="1615">129.41132466178814</cx:pt>
          <cx:pt idx="1616">129.42667411365915</cx:pt>
          <cx:pt idx="1617">129.24484275416648</cx:pt>
          <cx:pt idx="1618">129.37383683415248</cx:pt>
          <cx:pt idx="1619">129.36903808594994</cx:pt>
          <cx:pt idx="1620">129.51787281502294</cx:pt>
          <cx:pt idx="1621">129.58222295956386</cx:pt>
          <cx:pt idx="1622">129.43275633848745</cx:pt>
          <cx:pt idx="1623">129.31010367456796</cx:pt>
          <cx:pt idx="1624">129.48095633209053</cx:pt>
          <cx:pt idx="1625">129.44937861756495</cx:pt>
          <cx:pt idx="1626">129.52315326026667</cx:pt>
          <cx:pt idx="1627">129.53181626858094</cx:pt>
          <cx:pt idx="1628">129.19909676997059</cx:pt>
          <cx:pt idx="1629">129.28696439642542</cx:pt>
          <cx:pt idx="1630">129.27070147374155</cx:pt>
          <cx:pt idx="1631">129.2898399399383</cx:pt>
          <cx:pt idx="1632">129.4673737249571</cx:pt>
          <cx:pt idx="1633">129.0018621632789</cx:pt>
          <cx:pt idx="1634">129.55057612233719</cx:pt>
          <cx:pt idx="1635">129.48282288163387</cx:pt>
          <cx:pt idx="1636">129.41659492676931</cx:pt>
          <cx:pt idx="1637">129.55388818421241</cx:pt>
          <cx:pt idx="1638">129.61542489224047</cx:pt>
          <cx:pt idx="1639">129.24792963319368</cx:pt>
          <cx:pt idx="1640">129.33546851842124</cx:pt>
          <cx:pt idx="1641">129.52608209193156</cx:pt>
          <cx:pt idx="1642">129.39116821723169</cx:pt>
          <cx:pt idx="1643">129.44491590193442</cx:pt>
          <cx:pt idx="1644">129.28262784838938</cx:pt>
          <cx:pt idx="1645">129.48486543359124</cx:pt>
          <cx:pt idx="1646">129.20765230641757</cx:pt>
          <cx:pt idx="1647">129.54670426238872</cx:pt>
          <cx:pt idx="1648">129.21943921931017</cx:pt>
          <cx:pt idx="1649">129.28025088289962</cx:pt>
          <cx:pt idx="1650">129.47850021381848</cx:pt>
          <cx:pt idx="1651">129.34296297300929</cx:pt>
          <cx:pt idx="1652">129.42709146555478</cx:pt>
          <cx:pt idx="1653">129.49234192943112</cx:pt>
          <cx:pt idx="1654">129.55932762364978</cx:pt>
          <cx:pt idx="1655">129.41272660147283</cx:pt>
          <cx:pt idx="1656">129.44894006922581</cx:pt>
          <cx:pt idx="1657">129.74205354174137</cx:pt>
          <cx:pt idx="1658">129.44156126982736</cx:pt>
          <cx:pt idx="1659">129.49931405682327</cx:pt>
          <cx:pt idx="1660">129.54764452747463</cx:pt>
          <cx:pt idx="1661">129.35464648432122</cx:pt>
          <cx:pt idx="1662">129.50111385991363</cx:pt>
          <cx:pt idx="1663">129.31382613234149</cx:pt>
          <cx:pt idx="1664">129.34311002822633</cx:pt>
          <cx:pt idx="1665">129.37240402206902</cx:pt>
          <cx:pt idx="1666">129.52461237140636</cx:pt>
          <cx:pt idx="1667">129.20543848479099</cx:pt>
          <cx:pt idx="1668">129.19730404554215</cx:pt>
          <cx:pt idx="1669">129.60400968480312</cx:pt>
          <cx:pt idx="1670">129.52183408986099</cx:pt>
          <cx:pt idx="1671">129.29366234888846</cx:pt>
          <cx:pt idx="1672">129.55845392760881</cx:pt>
          <cx:pt idx="1673">129.39164206569203</cx:pt>
          <cx:pt idx="1674">129.28790441275683</cx:pt>
          <cx:pt idx="1675">129.37768025489206</cx:pt>
          <cx:pt idx="1676">129.27116783153721</cx:pt>
          <cx:pt idx="1677">129.23797930270223</cx:pt>
          <cx:pt idx="1678">129.62596039821159</cx:pt>
          <cx:pt idx="1679">129.33497137231592</cx:pt>
          <cx:pt idx="1680">129.64300981777757</cx:pt>
          <cx:pt idx="1681">129.61247007498721</cx:pt>
          <cx:pt idx="1682">129.31334464161657</cx:pt>
          <cx:pt idx="1683">129.55495632271126</cx:pt>
          <cx:pt idx="1684">129.44937861756495</cx:pt>
          <cx:pt idx="1685">129.53391913097573</cx:pt>
          <cx:pt idx="1686">129.43769265296595</cx:pt>
          <cx:pt idx="1687">129.29184945745249</cx:pt>
          <cx:pt idx="1688">129.41178735415286</cx:pt>
          <cx:pt idx="1689">129.18619358994869</cx:pt>
          <cx:pt idx="1690">129.38369416103896</cx:pt>
          <cx:pt idx="1691">129.38489987261099</cx:pt>
          <cx:pt idx="1692">129.3773418269283</cx:pt>
          <cx:pt idx="1693">129.38060401931787</cx:pt>
          <cx:pt idx="1694">129.21065709082089</cx:pt>
          <cx:pt idx="1695">129.44110051627894</cx:pt>
          <cx:pt idx="1696">129.39700407855409</cx:pt>
          <cx:pt idx="1697">129.21688354487432</cx:pt>
          <cx:pt idx="1698">129.41659492676931</cx:pt>
          <cx:pt idx="1699">129.38722805250131</cx:pt>
          <cx:pt idx="1700">129.38248427907453</cx:pt>
          <cx:pt idx="1701">129.40179177750949</cx:pt>
          <cx:pt idx="1702">129.55495632271126</cx:pt>
          <cx:pt idx="1703">129.44282798831341</cx:pt>
          <cx:pt idx="1704">129.31910994218688</cx:pt>
          <cx:pt idx="1705">129.34839004896941</cx:pt>
          <cx:pt idx="1706">129.63179837336659</cx:pt>
          <cx:pt idx="1707">129.61890449601501</cx:pt>
          <cx:pt idx="1708">129.52654351290099</cx:pt>
          <cx:pt idx="1709">129.33462360030938</cx:pt>
          <cx:pt idx="1710">129.52654351290099</cx:pt>
          <cx:pt idx="1711">129.61934440313792</cx:pt>
          <cx:pt idx="1712">129.56159265275582</cx:pt>
          <cx:pt idx="1713">129.55057612233719</cx:pt>
          <cx:pt idx="1714">129.45003713088178</cx:pt>
          <cx:pt idx="1715">129.3289865309348</cx:pt>
          <cx:pt idx="1716">129.33976656796503</cx:pt>
          <cx:pt idx="1717">129.45205886454562</cx:pt>
          <cx:pt idx="1718">129.22278161762142</cx:pt>
          <cx:pt idx="1719">129.31627380231441</cx:pt>
          <cx:pt idx="1720">129.4353273459042</cx:pt>
          <cx:pt idx="1721">129.62329058577251</cx:pt>
          <cx:pt idx="1722">129.47037986512981</cx:pt>
          <cx:pt idx="1723">129.51119301199569</cx:pt>
          <cx:pt idx="1724">129.50593663632213</cx:pt>
          <cx:pt idx="1725">129.48311718451654</cx:pt>
          <cx:pt idx="1726">129.31010367456796</cx:pt>
          <cx:pt idx="1727">129.23130759456862</cx:pt>
          <cx:pt idx="1728">129.4353273459042</cx:pt>
          <cx:pt idx="1729">129.30902734559672</cx:pt>
          <cx:pt idx="1730">129.42300617459887</cx:pt>
          <cx:pt idx="1731">129.57029780995504</cx:pt>
          <cx:pt idx="1732">129.26637788039915</cx:pt>
          <cx:pt idx="1733">129.37492287732698</cx:pt>
          <cx:pt idx="1734">129.33597028749799</cx:pt>
          <cx:pt idx="1735">129.33689196593403</cx:pt>
          <cx:pt idx="1736">129.48715466711332</cx:pt>
          <cx:pt idx="1737">129.29611959421385</cx:pt>
          <cx:pt idx="1738">129.33117959721068</cx:pt>
          <cx:pt idx="1739">129.34126627850048</cx:pt>
          <cx:pt idx="1740">129.32154272724492</cx:pt>
          <cx:pt idx="1741">129.33447884922737</cx:pt>
          <cx:pt idx="1742">129.37973808417624</cx:pt>
          <cx:pt idx="1743">129.37674264115117</cx:pt>
          <cx:pt idx="1744">129.59526766686929</cx:pt>
          <cx:pt idx="1745">129.28778691103233</cx:pt>
          <cx:pt idx="1746">129.08966348691087</cx:pt>
          <cx:pt idx="1747">129.33546851842124</cx:pt>
          <cx:pt idx="1748">129.17797710840992</cx:pt>
          <cx:pt idx="1749">129.32822713623082</cx:pt>
          <cx:pt idx="1750">129.62023806155932</cx:pt>
          <cx:pt idx="1751">129.57029780995504</cx:pt>
          <cx:pt idx="1752">129.41945693442449</cx:pt>
          <cx:pt idx="1753">129.42530280653827</cx:pt>
          <cx:pt idx="1754">129.24878474916616</cx:pt>
          <cx:pt idx="1755">129.43448667792219</cx:pt>
          <cx:pt idx="1756">129.27016664102041</cx:pt>
          <cx:pt idx="1757">129.57690392310926</cx:pt>
          <cx:pt idx="1758">129.3042293329126</cx:pt>
          <cx:pt idx="1759">129.18528997921729</cx:pt>
          <cx:pt idx="1760">129.37757669231621</cx:pt>
          <cx:pt idx="1761">129.28176228194684</cx:pt>
          <cx:pt idx="1762">129.17317496708887</cx:pt>
          <cx:pt idx="1763">129.32499296040561</cx:pt>
          <cx:pt idx="1764">129.15781941284848</cx:pt>
          <cx:pt idx="1765">129.33856882370361</cx:pt>
          <cx:pt idx="1766">129.47568921282291</cx:pt>
          <cx:pt idx="1767">129.39690099136891</cx:pt>
          <cx:pt idx="1768">129.46890082938251</cx:pt>
          <cx:pt idx="1769">129.50395210998653</cx:pt>
          <cx:pt idx="1770">129.42485494522418</cx:pt>
          <cx:pt idx="1771">129.33802359260193</cx:pt>
          <cx:pt idx="1772">129.21418435067071</cx:pt>
          <cx:pt idx="1773">129.21829560426815</cx:pt>
          <cx:pt idx="1774">129.45857952410105</cx:pt>
          <cx:pt idx="1775">129.47617897017059</cx:pt>
          <cx:pt idx="1776">129.50444131475308</cx:pt>
          <cx:pt idx="1777">129.4804665900655</cx:pt>
          <cx:pt idx="1778">129.50638379791437</cx:pt>
          <cx:pt idx="1779">129.36246689882535</cx:pt>
          <cx:pt idx="1780">129.33324036630017</cx:pt>
          <cx:pt idx="1781">129.52562528841801</cx:pt>
          <cx:pt idx="1782">129.5125940349314</cx:pt>
          <cx:pt idx="1783">129.18825400604865</cx:pt>
          <cx:pt idx="1784">129.53197099368396</cx:pt>
          <cx:pt idx="1785">129.335106411232</cx:pt>
          <cx:pt idx="1786">129.41668505864297</cx:pt>
          <cx:pt idx="1787">129.49158011329084</cx:pt>
          <cx:pt idx="1788">129.39804141837169</cx:pt>
          <cx:pt idx="1789">129.46868089032196</cx:pt>
          <cx:pt idx="1790">129.36844302880337</cx:pt>
          <cx:pt idx="1791">129.4023756104099</cx:pt>
          <cx:pt idx="1792">129.15587526247407</cx:pt>
          <cx:pt idx="1793">129.49842893027466</cx:pt>
          <cx:pt idx="1794">129.61589850706787</cx:pt>
          <cx:pt idx="1795">129.31464942708106</cx:pt>
          <cx:pt idx="1796">129.35078861072876</cx:pt>
          <cx:pt idx="1797">129.27375174247621</cx:pt>
          <cx:pt idx="1798">129.45172244992074</cx:pt>
          <cx:pt idx="1799">129.64771320112101</cx:pt>
          <cx:pt idx="1800">129.63507082836401</cx:pt>
          <cx:pt idx="1801">129.50480948765662</cx:pt>
          <cx:pt idx="1802">129.43309695439783</cx:pt>
          <cx:pt idx="1803">129.43257516933519</cx:pt>
          <cx:pt idx="1804">129.4353273459042</cx:pt>
          <cx:pt idx="1805">129.42991260502714</cx:pt>
          <cx:pt idx="1806">129.43792280398259</cx:pt>
          <cx:pt idx="1807">129.36482871186823</cx:pt>
          <cx:pt idx="1808">129.5377465156557</cx:pt>
          <cx:pt idx="1809">129.45819922540565</cx:pt>
          <cx:pt idx="1810">129.58873529510402</cx:pt>
          <cx:pt idx="1811">129.52713656843605</cx:pt>
          <cx:pt idx="1812">129.37891329140871</cx:pt>
          <cx:pt idx="1813">129.29946539940099</cx:pt>
          <cx:pt idx="1814">129.37307720038081</cx:pt>
          <cx:pt idx="1815">129.28766015710187</cx:pt>
          <cx:pt idx="1816">129.4124733010915</cx:pt>
          <cx:pt idx="1817">129.42831393491642</cx:pt>
          <cx:pt idx="1818">129.41780361387487</cx:pt>
          <cx:pt idx="1819">129.34333061078658</cx:pt>
          <cx:pt idx="1820">129.51599422212081</cx:pt>
          <cx:pt idx="1821">129.29977948407546</cx:pt>
          <cx:pt idx="1822">129.55420636373313</cx:pt>
          <cx:pt idx="1823">129.26419128451127</cx:pt>
          <cx:pt idx="1824">129.3450559530952</cx:pt>
          <cx:pt idx="1825">129.40840194822576</cx:pt>
          <cx:pt idx="1826">129.40549027264865</cx:pt>
          <cx:pt idx="1827">129.40293817729074</cx:pt>
          <cx:pt idx="1828">129.46526486335708</cx:pt>
          <cx:pt idx="1829">129.4431879913937</cx:pt>
          <cx:pt idx="1830">129.41036183192011</cx:pt>
          <cx:pt idx="1831">129.22175882005433</cx:pt>
          <cx:pt idx="1832">129.36731486436005</cx:pt>
          <cx:pt idx="1833">129.3682941485639</cx:pt>
          <cx:pt idx="1834">129.46763109279397</cx:pt>
          <cx:pt idx="1835">129.37610045563403</cx:pt>
          <cx:pt idx="1836">129.41291565203048</cx:pt>
          <cx:pt idx="1837">129.42474540618898</cx:pt>
          <cx:pt idx="1838">129.48310009001631</cx:pt>
          <cx:pt idx="1839">129.41191446719438</cx:pt>
          <cx:pt idx="1840">129.36198741117116</cx:pt>
          <cx:pt idx="1841">129.47720283517381</cx:pt>
          <cx:pt idx="1842">129.46468311924033</cx:pt>
          <cx:pt idx="1843">129.41892539636368</cx:pt>
          <cx:pt idx="1844">129.21480407730121</cx:pt>
          <cx:pt idx="1845">129.35891440050807</cx:pt>
          <cx:pt idx="1846">129.38679672241093</cx:pt>
          <cx:pt idx="1847">129.33537510132314</cx:pt>
          <cx:pt idx="1848">129.49635191171785</cx:pt>
          <cx:pt idx="1849">129.46508742932591</cx:pt>
          <cx:pt idx="1850">129.57228563038106</cx:pt>
          <cx:pt idx="1851">129.24507967469464</cx:pt>
          <cx:pt idx="1852">129.46497191226803</cx:pt>
          <cx:pt idx="1853">129.53141536818183</cx:pt>
          <cx:pt idx="1854">129.51787281502294</cx:pt>
          <cx:pt idx="1855">129.48810269080596</cx:pt>
          <cx:pt idx="1856">129.44922011183019</cx:pt>
          <cx:pt idx="1857">129.33447884922737</cx:pt>
          <cx:pt idx="1858">129.58237671020865</cx:pt>
          <cx:pt idx="1859">129.27112896844233</cx:pt>
          <cx:pt idx="1860">129.53900458520437</cx:pt>
          <cx:pt idx="1861">129.3985670196781</cx:pt>
          <cx:pt idx="1862">129.45070765625968</cx:pt>
          <cx:pt idx="1863">129.35820370595908</cx:pt>
          <cx:pt idx="1864">129.61110735920832</cx:pt>
          <cx:pt idx="1865">129.53509409793008</cx:pt>
          <cx:pt idx="1866">129.50593663632213</cx:pt>
          <cx:pt idx="1867">128.38609705897261</cx:pt>
          <cx:pt idx="1868">129.01513921784201</cx:pt>
          <cx:pt idx="1869">129.11350893565324</cx:pt>
          <cx:pt idx="1870">129.44866880634524</cx:pt>
          <cx:pt idx="1871">129.96917081019942</cx:pt>
          <cx:pt idx="1872">129.29500245916566</cx:pt>
          <cx:pt idx="1873">129.39378569151089</cx:pt>
          <cx:pt idx="1874">129.42009616426679</cx:pt>
          <cx:pt idx="1875">129.35135321752603</cx:pt>
          <cx:pt idx="1876">129.32262914286372</cx:pt>
          <cx:pt idx="1877">129.28545073589771</cx:pt>
          <cx:pt idx="1878">129.45911970373047</cx:pt>
          <cx:pt idx="1879">129.26246919093055</cx:pt>
          <cx:pt idx="1880">129.4719411309942</cx:pt>
          <cx:pt idx="1881">129.59572103053421</cx:pt>
          <cx:pt idx="1882">129.42145734976791</cx:pt>
          <cx:pt idx="1883">129.64319812203945</cx:pt>
          <cx:pt idx="1884">129.31784450860516</cx:pt>
          <cx:pt idx="1885">129.534698286565</cx:pt>
          <cx:pt idx="1886">129.27481767972225</cx:pt>
          <cx:pt idx="1887">128.47375829925284</cx:pt>
          <cx:pt idx="1888">129.37435142262291</cx:pt>
          <cx:pt idx="1889">129.44424719964042</cx:pt>
          <cx:pt idx="1890">129.44849689844406</cx:pt>
          <cx:pt idx="1891">129.45934335324836</cx:pt>
          <cx:pt idx="1892">129.36658895085972</cx:pt>
          <cx:pt idx="1893">129.65847214852417</cx:pt>
          <cx:pt idx="1894">129.41836982155939</cx:pt>
          <cx:pt idx="1895">129.37148625701667</cx:pt>
          <cx:pt idx="1896">129.39817177875881</cx:pt>
          <cx:pt idx="1897">129.50985248939537</cx:pt>
          <cx:pt idx="1898">129.34579260496142</cx:pt>
          <cx:pt idx="1899">129.35244913138862</cx:pt>
          <cx:pt idx="1900">129.51012733906111</cx:pt>
          <cx:pt idx="1901">129.48071238531588</cx:pt>
          <cx:pt idx="1902">129.31746015882601</cx:pt>
          <cx:pt idx="1903">129.4616870326231</cx:pt>
          <cx:pt idx="1904">129.27984330685348</cx:pt>
          <cx:pt idx="1905">129.51653327486991</cx:pt>
          <cx:pt idx="1906">129.41303675519876</cx:pt>
          <cx:pt idx="1907">129.23109101483712</cx:pt>
          <cx:pt idx="1908">129.45574782408107</cx:pt>
          <cx:pt idx="1909">129.42678180257457</cx:pt>
          <cx:pt idx="1910">129.3682941485639</cx:pt>
          <cx:pt idx="1911">129.41026568726926</cx:pt>
          <cx:pt idx="1912">129.49525610673709</cx:pt>
          <cx:pt idx="1913">129.47824517444269</cx:pt>
          <cx:pt idx="1914">129.31836761126047</cx:pt>
          <cx:pt idx="1915">129.35891440050807</cx:pt>
          <cx:pt idx="1916">129.35301188240885</cx:pt>
          <cx:pt idx="1917">129.57407118361942</cx:pt>
          <cx:pt idx="1918">129.39227817604345</cx:pt>
          <cx:pt idx="1919">129.32796768321481</cx:pt>
          <cx:pt idx="1920">129.69022585168545</cx:pt>
          <cx:pt idx="1921">129.33452694544863</cx:pt>
          <cx:pt idx="1922">129.30671462334809</cx:pt>
          <cx:pt idx="1923">129.52647700185631</cx:pt>
          <cx:pt idx="1924">129.6217428671396</cx:pt>
          <cx:pt idx="1925">129.30480428831294</cx:pt>
          <cx:pt idx="1926">129.29230094761388</cx:pt>
          <cx:pt idx="1927">129.45064480907197</cx:pt>
          <cx:pt idx="1928">129.31738985647522</cx:pt>
          <cx:pt idx="1929">129.33114722404483</cx:pt>
          <cx:pt idx="1930">129.47119815710167</cx:pt>
          <cx:pt idx="1931">129.48488714797557</cx:pt>
          <cx:pt idx="1932">129.32328357850645</cx:pt>
          <cx:pt idx="1933">129.39649234013737</cx:pt>
          <cx:pt idx="1934">129.46122495357494</cx:pt>
          <cx:pt idx="1935">129.31907802896902</cx:pt>
          <cx:pt idx="1936">129.39062086264164</cx:pt>
          <cx:pt idx="1937">129.28122332440998</cx:pt>
          <cx:pt idx="1938">129.27329649617207</cx:pt>
          <cx:pt idx="1939">129.4910280367572</cx:pt>
          <cx:pt idx="1940">129.43019822862613</cx:pt>
          <cx:pt idx="1941">129.38864130878747</cx:pt>
          <cx:pt idx="1942">129.32442686852221</cx:pt>
          <cx:pt idx="1943">129.33017695083203</cx:pt>
          <cx:pt idx="1944">129.37854204074281</cx:pt>
          <cx:pt idx="1945">129.37152879335255</cx:pt>
          <cx:pt idx="1946">129.71017727018315</cx:pt>
          <cx:pt idx="1947">129.34601503335671</cx:pt>
          <cx:pt idx="1948">129.58779712959387</cx:pt>
          <cx:pt idx="1949">129.50451153098379</cx:pt>
          <cx:pt idx="1950">129.27390487888468</cx:pt>
          <cx:pt idx="1951">129.54889281741845</cx:pt>
          <cx:pt idx="1952">129.41504187689472</cx:pt>
          <cx:pt idx="1953">129.37786102689819</cx:pt>
          <cx:pt idx="1954">129.28233177062961</cx:pt>
          <cx:pt idx="1955">129.27869413083909</cx:pt>
          <cx:pt idx="1956">129.44491590193442</cx:pt>
          <cx:pt idx="1957">129.42842254703288</cx:pt>
          <cx:pt idx="1958">129.30933586009255</cx:pt>
          <cx:pt idx="1959">129.48203884120147</cx:pt>
          <cx:pt idx="1960">129.50091983698647</cx:pt>
          <cx:pt idx="1961">129.28013337527534</cx:pt>
          <cx:pt idx="1962">129.5354016939184</cx:pt>
          <cx:pt idx="1963">129.34291395457186</cx:pt>
          <cx:pt idx="1964">129.33281628301606</cx:pt>
          <cx:pt idx="1965">129.58711196964785</cx:pt>
          <cx:pt idx="1966">129.53786290137921</cx:pt>
          <cx:pt idx="1967">129.51043590918874</cx:pt>
          <cx:pt idx="1968">129.55386786503323</cx:pt>
          <cx:pt idx="1969">129.5473988399068</cx:pt>
          <cx:pt idx="1970">129.40941517425949</cx:pt>
          <cx:pt idx="1971">129.44000662540273</cx:pt>
          <cx:pt idx="1972">129.36404129079256</cx:pt>
          <cx:pt idx="1973">129.59370073566075</cx:pt>
          <cx:pt idx="1974">129.20156988964078</cx:pt>
          <cx:pt idx="1975">129.38561506588542</cx:pt>
          <cx:pt idx="1976">129.31150793248565</cx:pt>
          <cx:pt idx="1977">129.35610998149491</cx:pt>
          <cx:pt idx="1978">129.42201152673701</cx:pt>
          <cx:pt idx="1979">129.38639636563067</cx:pt>
          <cx:pt idx="1980">129.6055432720203</cx:pt>
          <cx:pt idx="1981">129.61109074064831</cx:pt>
          <cx:pt idx="1982">129.27959533723885</cx:pt>
          <cx:pt idx="1983">129.40047571843215</cx:pt>
          <cx:pt idx="1984">129.49635191171785</cx:pt>
          <cx:pt idx="1985">129.55792979994374</cx:pt>
          <cx:pt idx="1986">129.44753568940712</cx:pt>
          <cx:pt idx="1987">129.25783720859613</cx:pt>
          <cx:pt idx="1988">129.39227817604345</cx:pt>
          <cx:pt idx="1989">129.48570582421328</cx:pt>
          <cx:pt idx="1990">129.49498954590484</cx:pt>
          <cx:pt idx="1991">129.56538101784056</cx:pt>
          <cx:pt idx="1992">129.46059791007013</cx:pt>
          <cx:pt idx="1993">129.5124203512822</cx:pt>
          <cx:pt idx="1994">129.58175985984042</cx:pt>
          <cx:pt idx="1995">129.27081066081377</cx:pt>
          <cx:pt idx="1996">129.25626033142285</cx:pt>
          <cx:pt idx="1997">129.43138647252263</cx:pt>
          <cx:pt idx="1998">129.27085831446882</cx:pt>
          <cx:pt idx="1999">129.34100915988773</cx:pt>
          <cx:pt idx="2000">129.40783477907394</cx:pt>
          <cx:pt idx="2001">129.41521936910885</cx:pt>
          <cx:pt idx="2002">129.37531817847901</cx:pt>
          <cx:pt idx="2003">129.4737079897096</cx:pt>
          <cx:pt idx="2004">129.41122666881938</cx:pt>
          <cx:pt idx="2005">129.29030993996253</cx:pt>
          <cx:pt idx="2006">129.51960819492035</cx:pt>
          <cx:pt idx="2007">129.4182695220656</cx:pt>
          <cx:pt idx="2008">129.22957124583718</cx:pt>
          <cx:pt idx="2009">129.52588994825388</cx:pt>
          <cx:pt idx="2010">129.50910600444649</cx:pt>
          <cx:pt idx="2011">129.42618281090668</cx:pt>
          <cx:pt idx="2012">129.37766407324426</cx:pt>
          <cx:pt idx="2013">129.39638879033055</cx:pt>
          <cx:pt idx="2014">129.31216102826986</cx:pt>
          <cx:pt idx="2015">129.44322727280797</cx:pt>
          <cx:pt idx="2016">129.3965630683137</cx:pt>
          <cx:pt idx="2017">129.45829487777922</cx:pt>
          <cx:pt idx="2018">129.43062712519546</cx:pt>
          <cx:pt idx="2019">129.34925200031731</cx:pt>
          <cx:pt idx="2020">129.39470609611536</cx:pt>
          <cx:pt idx="2021">129.35012596961806</cx:pt>
          <cx:pt idx="2022">129.57985019351537</cx:pt>
          <cx:pt idx="2023">129.40878884235502</cx:pt>
          <cx:pt idx="2024">129.20961245823293</cx:pt>
          <cx:pt idx="2025">128.96900008177616</cx:pt>
          <cx:pt idx="2026">129.26501577272234</cx:pt>
          <cx:pt idx="2027">129.37480128156184</cx:pt>
          <cx:pt idx="2028">129.68913743377632</cx:pt>
          <cx:pt idx="2029">129.21261164996548</cx:pt>
          <cx:pt idx="2030">129.37583831001291</cx:pt>
          <cx:pt idx="2031">129.70268881519289</cx:pt>
          <cx:pt idx="2032">129.53233494345739</cx:pt>
          <cx:pt idx="2033">129.38046162348709</cx:pt>
          <cx:pt idx="2034">129.57097196333393</cx:pt>
          <cx:pt idx="2035">129.37828267330281</cx:pt>
          <cx:pt idx="2036">129.68686921794782</cx:pt>
          <cx:pt idx="2037">129.36572940932467</cx:pt>
          <cx:pt idx="2038">129.29501864958721</cx:pt>
          <cx:pt idx="2039">129.4733328111694</cx:pt>
          <cx:pt idx="2040">129.22677925554342</cx:pt>
          <cx:pt idx="2041">129.28059276480397</cx:pt>
          <cx:pt idx="2042">129.40891965579891</cx:pt>
          <cx:pt idx="2043">129.40791752026331</cx:pt>
          <cx:pt idx="2044">129.40465822306462</cx:pt>
          <cx:pt idx="2045">129.34530011681983</cx:pt>
          <cx:pt idx="2046">129.38231830674619</cx:pt>
          <cx:pt idx="2047">129.51715546963658</cx:pt>
          <cx:pt idx="2048">129.72080958238024</cx:pt>
          <cx:pt idx="2049">129.06171421530564</cx:pt>
          <cx:pt idx="2050">128.94293193450889</cx:pt>
          <cx:pt idx="2051">129.55473373674843</cx:pt>
          <cx:pt idx="2052">129.48913386778929</cx:pt>
          <cx:pt idx="2053">129.29005227280601</cx:pt>
          <cx:pt idx="2054">129.38716564147052</cx:pt>
          <cx:pt idx="2055">129.54789206191847</cx:pt>
          <cx:pt idx="2056">129.34438866273982</cx:pt>
          <cx:pt idx="2057">129.17005740605367</cx:pt>
          <cx:pt idx="2058">129.46055724687983</cx:pt>
          <cx:pt idx="2059">129.24342399970234</cx:pt>
          <cx:pt idx="2060">129.42958954468091</cx:pt>
          <cx:pt idx="2061">129.47503081013951</cx:pt>
          <cx:pt idx="2062">129.29168616201352</cx:pt>
          <cx:pt idx="2063">129.54382986015378</cx:pt>
          <cx:pt idx="2064">129.43260289932147</cx:pt>
          <cx:pt idx="2065">129.21709088840441</cx:pt>
          <cx:pt idx="2066">129.43260289932147</cx:pt>
          <cx:pt idx="2067">129.36632725126026</cx:pt>
          <cx:pt idx="2068">129.97646065899846</cx:pt>
          <cx:pt idx="2069">129.31964969081562</cx:pt>
          <cx:pt idx="2070">129.46008083983321</cx:pt>
          <cx:pt idx="2071">129.39747051252644</cx:pt>
          <cx:pt idx="2072">129.47071392839013</cx:pt>
          <cx:pt idx="2073">129.46453525699866</cx:pt>
          <cx:pt idx="2074">129.37998820262641</cx:pt>
          <cx:pt idx="2075">129.46481434685955</cx:pt>
          <cx:pt idx="2076">129.37051207920433</cx:pt>
          <cx:pt idx="2077">129.37974224511507</cx:pt>
          <cx:pt idx="2078">129.326891480341</cx:pt>
          <cx:pt idx="2079">129.39805436196121</cx:pt>
          <cx:pt idx="2080">129.30091184878236</cx:pt>
          <cx:pt idx="2081">129.41185206626017</cx:pt>
          <cx:pt idx="2082">129.36283911337091</cx:pt>
          <cx:pt idx="2083">129.42654516417187</cx:pt>
          <cx:pt idx="2084">129.39397800152045</cx:pt>
          <cx:pt idx="2085">129.40693201893643</cx:pt>
          <cx:pt idx="2086">129.37576248650427</cx:pt>
          <cx:pt idx="2087">129.44957270599554</cx:pt>
          <cx:pt idx="2088">129.32070836959483</cx:pt>
          <cx:pt idx="2089">129.46343552708331</cx:pt>
          <cx:pt idx="2090">129.4066690017932</cx:pt>
          <cx:pt idx="2091">129.4168694821569</cx:pt>
          <cx:pt idx="2092">129.42421527312166</cx:pt>
          <cx:pt idx="2093">129.43718613464739</cx:pt>
          <cx:pt idx="2094">129.49340264466517</cx:pt>
          <cx:pt idx="2095">129.49003013603391</cx:pt>
          <cx:pt idx="2096">129.47958874665548</cx:pt>
          <cx:pt idx="2097">129.3388675669753</cx:pt>
          <cx:pt idx="2098">129.49266347106433</cx:pt>
          <cx:pt idx="2099">129.45050294069185</cx:pt>
          <cx:pt idx="2100">129.44380771229396</cx:pt>
          <cx:pt idx="2101">129.36142238135497</cx:pt>
          <cx:pt idx="2102">129.54585450900345</cx:pt>
          <cx:pt idx="2103">129.31810397884675</cx:pt>
          <cx:pt idx="2104">129.45037678400871</cx:pt>
          <cx:pt idx="2105">129.37442863386102</cx:pt>
          <cx:pt idx="2106">129.53915607011947</cx:pt>
          <cx:pt idx="2107">129.36107975587265</cx:pt>
          <cx:pt idx="2108">129.43423849742962</cx:pt>
          <cx:pt idx="2109">129.35502935318462</cx:pt>
          <cx:pt idx="2110">129.38423922891519</cx:pt>
          <cx:pt idx="2111">129.29921699913365</cx:pt>
          <cx:pt idx="2112">129.4469663550465</cx:pt>
          <cx:pt idx="2113">129.39297854156746</cx:pt>
          <cx:pt idx="2114">129.38938052398566</cx:pt>
          <cx:pt idx="2115">129.54848503458871</cx:pt>
          <cx:pt idx="2116">129.55784483106035</cx:pt>
          <cx:pt idx="2117">129.38367936697281</cx:pt>
          <cx:pt idx="2118">129.37059715240792</cx:pt>
          <cx:pt idx="2119">129.51402414597959</cx:pt>
          <cx:pt idx="2120">129.40055291645029</cx:pt>
          <cx:pt idx="2121">129.33791260384359</cx:pt>
          <cx:pt idx="2122">129.40236128041286</cx:pt>
          <cx:pt idx="2123">129.36884898101667</cx:pt>
          <cx:pt idx="2124">129.48482985895498</cx:pt>
          <cx:pt idx="2125">129.40835757320926</cx:pt>
          <cx:pt idx="2126">129.38972447280094</cx:pt>
          <cx:pt idx="2127">129.6101697926203</cx:pt>
          <cx:pt idx="2128">129.32760093336807</cx:pt>
          <cx:pt idx="2129">129.51054122938908</cx:pt>
          <cx:pt idx="2130">129.18585982861748</cx:pt>
          <cx:pt idx="2131">129.28984456592985</cx:pt>
          <cx:pt idx="2132">129.22103684116644</cx:pt>
          <cx:pt idx="2133">129.25797971899226</cx:pt>
          <cx:pt idx="2134">129.53124170593148</cx:pt>
          <cx:pt idx="2135">129.48054744380994</cx:pt>
          <cx:pt idx="2136">129.46622272632254</cx:pt>
          <cx:pt idx="2137">129.52959929467266</cx:pt>
          <cx:pt idx="2138">129.49420602991563</cx:pt>
          <cx:pt idx="2139">129.36481807731832</cx:pt>
          <cx:pt idx="2140">129.39712149616037</cx:pt>
          <cx:pt idx="2141">129.50632605501377</cx:pt>
          <cx:pt idx="2142">129.39600463842305</cx:pt>
          <cx:pt idx="2143">129.53124170593148</cx:pt>
          <cx:pt idx="2144">129.49299194177487</cx:pt>
          <cx:pt idx="2145">129.5707711028777</cx:pt>
          <cx:pt idx="2146">129.36883603494917</cx:pt>
          <cx:pt idx="2147">129.23952258818377</cx:pt>
          <cx:pt idx="2148">129.49795772302585</cx:pt>
          <cx:pt idx="2149">129.32323964121923</cx:pt>
          <cx:pt idx="2150">129.48218530044466</cx:pt>
          <cx:pt idx="2151">129.58955387674348</cx:pt>
          <cx:pt idx="2152">129.4572718101555</cx:pt>
          <cx:pt idx="2153">129.51257555795684</cx:pt>
          <cx:pt idx="2154">129.36308278625245</cx:pt>
          <cx:pt idx="2155">129.38944293411049</cx:pt>
          <cx:pt idx="2156">129.36308278625245</cx:pt>
          <cx:pt idx="2157">129.30629277902682</cx:pt>
          <cx:pt idx="2158">129.57235950938735</cx:pt>
          <cx:pt idx="2159">129.51222264731396</cx:pt>
          <cx:pt idx="2160">129.44957270599554</cx:pt>
          <cx:pt idx="2161">129.50761302360328</cx:pt>
          <cx:pt idx="2162">129.36792842040171</cx:pt>
          <cx:pt idx="2163">129.47239901919829</cx:pt>
          <cx:pt idx="2164">129.3619249898131</cx:pt>
          <cx:pt idx="2165">129.48048645698975</cx:pt>
          <cx:pt idx="2166">129.35253652671202</cx:pt>
          <cx:pt idx="2167">129.43184725539513</cx:pt>
          <cx:pt idx="2168">129.3619249898131</cx:pt>
          <cx:pt idx="2169">129.29064254737128</cx:pt>
          <cx:pt idx="2170">129.46587756366017</cx:pt>
          <cx:pt idx="2171">129.34648254811518</cx:pt>
          <cx:pt idx="2172">129.46774799402044</cx:pt>
          <cx:pt idx="2173">129.5707711028777</cx:pt>
          <cx:pt idx="2174">129.49768192752049</cx:pt>
          <cx:pt idx="2175">129.37410730539779</cx:pt>
          <cx:pt idx="2176">129.49261496267155</cx:pt>
          <cx:pt idx="2177">129.46665013549958</cx:pt>
          <cx:pt idx="2178">129.5102197253924</cx:pt>
          <cx:pt idx="2179">129.5342766100857</cx:pt>
          <cx:pt idx="2180">129.25355628223215</cx:pt>
          <cx:pt idx="2181">129.33088315125079</cx:pt>
          <cx:pt idx="2182">129.28686077222306</cx:pt>
          <cx:pt idx="2183">129.5821698624583</cx:pt>
          <cx:pt idx="2184">129.40648133023302</cx:pt>
          <cx:pt idx="2185">129.552103318739</cx:pt>
          <cx:pt idx="2186">129.54717901385285</cx:pt>
          <cx:pt idx="2187">129.41534278154217</cx:pt>
          <cx:pt idx="2188">129.2597680280538</cx:pt>
          <cx:pt idx="2189">129.48015056701928</cx:pt>
          <cx:pt idx="2190">129.42316332097312</cx:pt>
          <cx:pt idx="2191">129.32656681429546</cx:pt>
          <cx:pt idx="2192">129.38038950087255</cx:pt>
          <cx:pt idx="2193">129.50104595191712</cx:pt>
          <cx:pt idx="2194">129.62623503913599</cx:pt>
          <cx:pt idx="2195">129.62465780882411</cx:pt>
          <cx:pt idx="2196">129.2558198393437</cx:pt>
          <cx:pt idx="2197">129.56089398375013</cx:pt>
          <cx:pt idx="2198">129.34373940445681</cx:pt>
          <cx:pt idx="2199">129.44259460974015</cx:pt>
          <cx:pt idx="2200">129.42333895496421</cx:pt>
          <cx:pt idx="2201">129.37131426214529</cx:pt>
          <cx:pt idx="2202">129.602633044041</cx:pt>
          <cx:pt idx="2203">129.49081228747761</cx:pt>
          <cx:pt idx="2204">129.29500523466669</cx:pt>
          <cx:pt idx="2205">129.42292482817706</cx:pt>
          <cx:pt idx="2206">129.35339521778187</cx:pt>
          <cx:pt idx="2207">129.37038446930995</cx:pt>
          <cx:pt idx="2208">129.33772947221564</cx:pt>
          <cx:pt idx="2209">129.38479122951247</cx:pt>
          <cx:pt idx="2210">129.42789427546072</cx:pt>
          <cx:pt idx="2211">129.42358299343752</cx:pt>
          <cx:pt idx="2212">129.56401095564266</cx:pt>
          <cx:pt idx="2213">129.31999610945167</cx:pt>
          <cx:pt idx="2214">129.21962110468309</cx:pt>
          <cx:pt idx="2215">129.42956181414704</cx:pt>
          <cx:pt idx="2216">129.50846807103906</cx:pt>
          <cx:pt idx="2217">129.48080294136125</cx:pt>
          <cx:pt idx="2218">129.40853137528387</cx:pt>
          <cx:pt idx="2219">129.51164985867098</cx:pt>
          <cx:pt idx="2220">129.42475326342162</cx:pt>
          <cx:pt idx="2221">129.34421432513921</cx:pt>
          <cx:pt idx="2222">129.49287736979295</cx:pt>
          <cx:pt idx="2223">129.42596835652833</cx:pt>
          <cx:pt idx="2224">129.38821691720543</cx:pt>
          <cx:pt idx="2225">129.52179529055906</cx:pt>
          <cx:pt idx="2226">129.58627860047926</cx:pt>
          <cx:pt idx="2227">129.42392455420617</cx:pt>
          <cx:pt idx="2228">129.41077090824223</cx:pt>
          <cx:pt idx="2229">129.5341925517657</cx:pt>
          <cx:pt idx="2230">129.5040463478538</cx:pt>
          <cx:pt idx="2231">129.60262057943027</cx:pt>
          <cx:pt idx="2232">129.51246839146012</cx:pt>
          <cx:pt idx="2233">129.35015047767953</cx:pt>
          <cx:pt idx="2234">129.478771423702</cx:pt>
          <cx:pt idx="2235">129.42392455420617</cx:pt>
          <cx:pt idx="2236">129.23681453986069</cx:pt>
          <cx:pt idx="2237">129.25477088931905</cx:pt>
          <cx:pt idx="2238">129.31837501146214</cx:pt>
          <cx:pt idx="2239">129.47593270558752</cx:pt>
          <cx:pt idx="2240">129.37970294735561</cx:pt>
          <cx:pt idx="2241">129.4540034004863</cx:pt>
          <cx:pt idx="2242">129.4049720911905</cx:pt>
          <cx:pt idx="2243">129.5071432305115</cx:pt>
          <cx:pt idx="2244">129.48942215258205</cx:pt>
          <cx:pt idx="2245">129.28430252739147</cx:pt>
          <cx:pt idx="2246">129.32232944277669</cx:pt>
          <cx:pt idx="2247">129.41988355015522</cx:pt>
          <cx:pt idx="2248">129.49336753400001</cx:pt>
          <cx:pt idx="2249">129.47927688001874</cx:pt>
          <cx:pt idx="2250">129.62842245571005</cx:pt>
          <cx:pt idx="2251">129.5341925517657</cx:pt>
          <cx:pt idx="2252">129.40120748011398</cx:pt>
          <cx:pt idx="2253">129.33813643109005</cx:pt>
          <cx:pt idx="2254">129.36498915477162</cx:pt>
          <cx:pt idx="2255">129.41816275156415</cx:pt>
          <cx:pt idx="2256">129.41392099030514</cx:pt>
          <cx:pt idx="2257">129.24215654936597</cx:pt>
          <cx:pt idx="2258">129.37971265621451</cx:pt>
          <cx:pt idx="2259">129.49341419422436</cx:pt>
          <cx:pt idx="2260">129.41175730923692</cx:pt>
          <cx:pt idx="2261">129.44131541153735</cx:pt>
          <cx:pt idx="2262">129.30174446452398</cx:pt>
          <cx:pt idx="2263">129.49350381877363</cx:pt>
          <cx:pt idx="2264">129.47271552033314</cx:pt>
          <cx:pt idx="2265">129.36346193493321</cx:pt>
          <cx:pt idx="2266">129.52637307829076</cx:pt>
          <cx:pt idx="2267">129.50436185950596</cx:pt>
          <cx:pt idx="2268">129.3248500501532</cx:pt>
          <cx:pt idx="2269">129.38706485915952</cx:pt>
          <cx:pt idx="2270">129.30859440666077</cx:pt>
          <cx:pt idx="2271">129.24986613083789</cx:pt>
          <cx:pt idx="2272">129.55094048960231</cx:pt>
          <cx:pt idx="2273">129.54039934917321</cx:pt>
          <cx:pt idx="2274">129.3861518053713</cx:pt>
          <cx:pt idx="2275">129.5896619125711</cx:pt>
          <cx:pt idx="2276">129.31130811791897</cx:pt>
          <cx:pt idx="2277">129.15729020266704</cx:pt>
          <cx:pt idx="2278">129.51677716443447</cx:pt>
          <cx:pt idx="2279">129.44664286866845</cx:pt>
          <cx:pt idx="2280">129.51857722366677</cx:pt>
          <cx:pt idx="2281">129.55307910935466</cx:pt>
          <cx:pt idx="2282">129.30124165767279</cx:pt>
          <cx:pt idx="2283">129.36083376787215</cx:pt>
          <cx:pt idx="2284">129.46239678331739</cx:pt>
          <cx:pt idx="2285">129.45116976714229</cx:pt>
          <cx:pt idx="2286">129.32414382179243</cx:pt>
          <cx:pt idx="2287">129.2779113538104</cx:pt>
          <cx:pt idx="2288">129.61634580861326</cx:pt>
          <cx:pt idx="2289">130.04340293611284</cx:pt>
          <cx:pt idx="2290">129.41716945877482</cx:pt>
          <cx:pt idx="2291">129.45013232625627</cx:pt>
          <cx:pt idx="2292">129.31548890562223</cx:pt>
          <cx:pt idx="2293">129.55528096514234</cx:pt>
          <cx:pt idx="2294">129.51190114685616</cx:pt>
          <cx:pt idx="2295">129.43695320960083</cx:pt>
          <cx:pt idx="2296">129.55036507524756</cx:pt>
          <cx:pt idx="2297">129.50069116679182</cx:pt>
          <cx:pt idx="2298">129.26787785037951</cx:pt>
          <cx:pt idx="2299">129.45819506660553</cx:pt>
          <cx:pt idx="2300">129.38783413162861</cx:pt>
          <cx:pt idx="2301">129.13781648891467</cx:pt>
          <cx:pt idx="2302">129.48380050095355</cx:pt>
          <cx:pt idx="2303">129.49055126278071</cx:pt>
          <cx:pt idx="2304">129.41012747922787</cx:pt>
          <cx:pt idx="2305">129.53950152905864</cx:pt>
          <cx:pt idx="2306">129.56411069769348</cx:pt>
          <cx:pt idx="2307">129.57473608562361</cx:pt>
          <cx:pt idx="2308">129.49002089618196</cx:pt>
          <cx:pt idx="2309">129.39496173739363</cx:pt>
          <cx:pt idx="2310">129.58174877867339</cx:pt>
          <cx:pt idx="2311">129.58203134818356</cx:pt>
          <cx:pt idx="2312">129.33807307506379</cx:pt>
          <cx:pt idx="2313">129.34254816554719</cx:pt>
          <cx:pt idx="2314">129.43733772059767</cx:pt>
          <cx:pt idx="2315">129.51465189398431</cx:pt>
          <cx:pt idx="2316">129.41956370402062</cx:pt>
          <cx:pt idx="2317">129.26420932891412</cx:pt>
          <cx:pt idx="2318">129.41953597166503</cx:pt>
          <cx:pt idx="2319">129.48355471067404</cx:pt>
          <cx:pt idx="2320">129.35953955003498</cx:pt>
          <cx:pt idx="2321">129.40168037287805</cx:pt>
          <cx:pt idx="2322">129.41576293773045</cx:pt>
          <cx:pt idx="2323">129.55702053808218</cx:pt>
          <cx:pt idx="2324">129.58174693181198</cx:pt>
          <cx:pt idx="2325">129.62777348077211</cx:pt>
          <cx:pt idx="2326">129.54310709465707</cx:pt>
          <cx:pt idx="2327">129.3698906734962</cx:pt>
          <cx:pt idx="2328">129.29375116567473</cx:pt>
          <cx:pt idx="2329">129.16110482702527</cx:pt>
          <cx:pt idx="2330">129.29113474949349</cx:pt>
          <cx:pt idx="2331">129.42999579642171</cx:pt>
          <cx:pt idx="2332">129.37306749109911</cx:pt>
          <cx:pt idx="2333">129.20680621656544</cx:pt>
          <cx:pt idx="2334">129.41789004734736</cx:pt>
          <cx:pt idx="2335">129.36068904166413</cx:pt>
          <cx:pt idx="2336">129.43362890526961</cx:pt>
          <cx:pt idx="2337">129.41458427882793</cx:pt>
          <cx:pt idx="2338">129.47037755486951</cx:pt>
          <cx:pt idx="2339">129.45574135473245</cx:pt>
          <cx:pt idx="2340">129.40647023634028</cx:pt>
          <cx:pt idx="2341">129.42900720241542</cx:pt>
          <cx:pt idx="2342">129.4516004532255</cx:pt>
          <cx:pt idx="2343">129.32434176956065</cx:pt>
          <cx:pt idx="2344">129.40393433623564</cx:pt>
          <cx:pt idx="2345">129.27832217346142</cx:pt>
          <cx:pt idx="2346">129.33169710445463</cx:pt>
          <cx:pt idx="2347">129.20220864507431</cx:pt>
          <cx:pt idx="2348">129.44268518839721</cx:pt>
          <cx:pt idx="2349">129.37652210690467</cx:pt>
          <cx:pt idx="2350">129.5906743984784</cx:pt>
          <cx:pt idx="2351">129.46468080889363</cx:pt>
          <cx:pt idx="2352">129.68303079970639</cx:pt>
          <cx:pt idx="2353">129.41642436938611</cx:pt>
          <cx:pt idx="2354">129.45717892969287</cx:pt>
          <cx:pt idx="2355">129.45598303092945</cx:pt>
          <cx:pt idx="2356">129.21177345587631</cx:pt>
          <cx:pt idx="2357">129.34521734166162</cx:pt>
          <cx:pt idx="2358">129.45770016857196</cx:pt>
          <cx:pt idx="2359">129.56915635991956</cx:pt>
          <cx:pt idx="2360">129.36982594358952</cx:pt>
          <cx:pt idx="2361">129.43495808109907</cx:pt>
          <cx:pt idx="2362">129.60995328824345</cx:pt>
          <cx:pt idx="2363">129.57176986157219</cx:pt>
          <cx:pt idx="2364">129.51309799354993</cx:pt>
          <cx:pt idx="2365">129.39048032533535</cx:pt>
          <cx:pt idx="2366">129.33772808485432</cx:pt>
          <cx:pt idx="2367">129.92574645411867</cx:pt>
          <cx:pt idx="2368">129.36001997015649</cx:pt>
          <cx:pt idx="2369">129.41613271119684</cx:pt>
          <cx:pt idx="2370">129.17721927548283</cx:pt>
          <cx:pt idx="2371">129.40893444741818</cx:pt>
          <cx:pt idx="2372">129.36692000483364</cx:pt>
          <cx:pt idx="2373">129.57893459793456</cx:pt>
          <cx:pt idx="2374">129.45848017520166</cx:pt>
          <cx:pt idx="2375">129.47603296720126</cx:pt>
          <cx:pt idx="2376">129.2966210302238</cx:pt>
          <cx:pt idx="2377">129.46685991210651</cx:pt>
          <cx:pt idx="2378">129.36794321599552</cx:pt>
          <cx:pt idx="2379">129.29630508872324</cx:pt>
          <cx:pt idx="2380">129.3870324978528</cx:pt>
          <cx:pt idx="2381">129.39560523036047</cx:pt>
          <cx:pt idx="2382">129.41317912063261</cx:pt>
          <cx:pt idx="2383">129.52547702328312</cx:pt>
          <cx:pt idx="2384">129.43371764059512</cx:pt>
          <cx:pt idx="2385">129.40162536392234</cx:pt>
          <cx:pt idx="2386">129.3563286956643</cx:pt>
          <cx:pt idx="2387">129.31007823499351</cx:pt>
          <cx:pt idx="2388">129.46723372036797</cx:pt>
          <cx:pt idx="2389">129.28757411240323</cx:pt>
          <cx:pt idx="2390">129.44027697939026</cx:pt>
          <cx:pt idx="2391">129.3835485318875</cx:pt>
          <cx:pt idx="2392">129.35458775918104</cx:pt>
          <cx:pt idx="2393">129.54464868236539</cx:pt>
          <cx:pt idx="2394">129.36645070324718</cx:pt>
          <cx:pt idx="2395">129.47524750579211</cx:pt>
          <cx:pt idx="2396">129.43060447874709</cx:pt>
          <cx:pt idx="2397">129.42361211163842</cx:pt>
          <cx:pt idx="2398">129.17538601713031</cx:pt>
          <cx:pt idx="2399">129.3791763564025</cx:pt>
          <cx:pt idx="2400">129.39099716913316</cx:pt>
          <cx:pt idx="2401">129.61461337336536</cx:pt>
          <cx:pt idx="2402">129.38693541389159</cx:pt>
          <cx:pt idx="2403">129.57094749069449</cx:pt>
          <cx:pt idx="2404">129.35969953611428</cx:pt>
          <cx:pt idx="2405">129.24348924603899</cx:pt>
          <cx:pt idx="2406">129.50094894044142</cx:pt>
          <cx:pt idx="2407">129.36270964754482</cx:pt>
          <cx:pt idx="2408">129.35684195601402</cx:pt>
          <cx:pt idx="2409">129.3757051565091</cx:pt>
          <cx:pt idx="2410">129.5633238419685</cx:pt>
          <cx:pt idx="2411">129.3442665801968</cx:pt>
          <cx:pt idx="2412">129.53877181540824</cx:pt>
          <cx:pt idx="2413">129.27637539665673</cx:pt>
          <cx:pt idx="2414">129.47112561530287</cx:pt>
          <cx:pt idx="2415">129.42918514056549</cx:pt>
          <cx:pt idx="2416">129.43219018417292</cx:pt>
          <cx:pt idx="2417">129.30007228997135</cx:pt>
          <cx:pt idx="2418">129.40043642601259</cx:pt>
          <cx:pt idx="2419">129.49185730577682</cx:pt>
          <cx:pt idx="2420">129.45431809135539</cx:pt>
          <cx:pt idx="2421">129.54928166481093</cx:pt>
          <cx:pt idx="2422">129.380420476615</cx:pt>
          <cx:pt idx="2423">129.42280650603146</cx:pt>
          <cx:pt idx="2424">129.46369197741495</cx:pt>
          <cx:pt idx="2425">129.47609811411317</cx:pt>
          <cx:pt idx="2426">129.38859276732671</cx:pt>
          <cx:pt idx="2427">129.42136999391536</cx:pt>
          <cx:pt idx="2428">129.43288990438268</cx:pt>
          <cx:pt idx="2429">129.23657621819751</cx:pt>
          <cx:pt idx="2430">129.47155301075506</cx:pt>
          <cx:pt idx="2431">129.23623562581474</cx:pt>
          <cx:pt idx="2432">129.37526732107835</cx:pt>
          <cx:pt idx="2433">129.32736599101031</cx:pt>
          <cx:pt idx="2434">129.47654305291681</cx:pt>
          <cx:pt idx="2435">129.49806859545052</cx:pt>
          <cx:pt idx="2436">129.3620285630154</cx:pt>
          <cx:pt idx="2437">129.36413746457691</cx:pt>
          <cx:pt idx="2438">129.32240113035115</cx:pt>
          <cx:pt idx="2439">129.49119019500895</cx:pt>
          <cx:pt idx="2440">129.2941466772966</cx:pt>
          <cx:pt idx="2441">129.43003554340532</cx:pt>
          <cx:pt idx="2442">129.40441045631192</cx:pt>
          <cx:pt idx="2443">129.42163206132324</cx:pt>
          <cx:pt idx="2444">129.56985591465408</cx:pt>
          <cx:pt idx="2445">129.44129322881491</cx:pt>
          <cx:pt idx="2446">129.34092776973327</cx:pt>
          <cx:pt idx="2447">129.55487458475014</cx:pt>
          <cx:pt idx="2448">129.45449507580301</cx:pt>
          <cx:pt idx="2449">129.42372904657987</cx:pt>
          <cx:pt idx="2450">129.34379535916128</cx:pt>
          <cx:pt idx="2451">129.15883245397922</cx:pt>
          <cx:pt idx="2452">129.4440812944712</cx:pt>
          <cx:pt idx="2453">129.20328619164721</cx:pt>
          <cx:pt idx="2454">129.35791193645099</cx:pt>
          <cx:pt idx="2455">129.37471944709517</cx:pt>
          <cx:pt idx="2456">129.34890056151494</cx:pt>
          <cx:pt idx="2457">129.48704332476339</cx:pt>
          <cx:pt idx="2458">129.33177526223264</cx:pt>
          <cx:pt idx="2459">129.32648217901615</cx:pt>
          <cx:pt idx="2460">129.39310058513198</cx:pt>
          <cx:pt idx="2461">129.420200160192</cx:pt>
          <cx:pt idx="2462">129.42411959939042</cx:pt>
          <cx:pt idx="2463">129.33594022764586</cx:pt>
          <cx:pt idx="2464">129.27456738870367</cx:pt>
          <cx:pt idx="2465">129.46232793394819</cx:pt>
          <cx:pt idx="2466">129.38740002943192</cx:pt>
          <cx:pt idx="2467">129.40140162981331</cx:pt>
          <cx:pt idx="2468">129.38965836441949</cx:pt>
          <cx:pt idx="2469">129.45056486371433</cx:pt>
          <cx:pt idx="2470">129.57524815054254</cx:pt>
          <cx:pt idx="2471">129.32991426379053</cx:pt>
          <cx:pt idx="2472">129.16870647398017</cx:pt>
          <cx:pt idx="2473">129.35153725761938</cx:pt>
          <cx:pt idx="2474">129.41361592283894</cx:pt>
          <cx:pt idx="2475">129.45832260309345</cx:pt>
          <cx:pt idx="2476">129.41559284163532</cx:pt>
          <cx:pt idx="2477">129.3696539468464</cx:pt>
          <cx:pt idx="2478">129.51451608999889</cx:pt>
          <cx:pt idx="2479">129.45832260309345</cx:pt>
          <cx:pt idx="2480">129.35054815511057</cx:pt>
          <cx:pt idx="2481">129.37360982287407</cx:pt>
          <cx:pt idx="2482">129.31848601444179</cx:pt>
          <cx:pt idx="2483">129.6224643376913</cx:pt>
          <cx:pt idx="2484">129.36064141607682</cx:pt>
          <cx:pt idx="2485">129.40244448682802</cx:pt>
          <cx:pt idx="2486">129.29751149139724</cx:pt>
          <cx:pt idx="2487">129.40244448682802</cx:pt>
          <cx:pt idx="2488">129.35360977419268</cx:pt>
          <cx:pt idx="2489">129.46633685624158</cx:pt>
          <cx:pt idx="2490">129.3696539468464</cx:pt>
          <cx:pt idx="2491">129.30156128945097</cx:pt>
          <cx:pt idx="2492">129.50826620451792</cx:pt>
          <cx:pt idx="2493">129.45592018591302</cx:pt>
          <cx:pt idx="2494">129.39558997517057</cx:pt>
        </cx:lvl>
      </cx:numDim>
    </cx:data>
  </cx:chartData>
  <cx:chart>
    <cx:title pos="t" align="ctr" overlay="0">
      <cx:tx>
        <cx:txData>
          <cx:v>             Voltage histogram - passive operation</cx:v>
        </cx:txData>
      </cx:tx>
      <cx:txPr>
        <a:bodyPr spcFirstLastPara="1" vertOverflow="ellipsis" horzOverflow="overflow" wrap="square" lIns="0" tIns="0" rIns="0" bIns="0" anchor="ctr" anchorCtr="1"/>
        <a:lstStyle/>
        <a:p>
          <a:pPr algn="ctr" rtl="0">
            <a:defRPr/>
          </a:pPr>
          <a:r>
            <a:rPr lang="en-US" sz="1100" b="0" i="0" u="none" strike="noStrike" baseline="0">
              <a:solidFill>
                <a:schemeClr val="tx1"/>
              </a:solidFill>
              <a:latin typeface="Arial" panose="020B0604020202020204" pitchFamily="34" charset="0"/>
              <a:cs typeface="Arial" panose="020B0604020202020204" pitchFamily="34" charset="0"/>
            </a:rPr>
            <a:t>             Voltage histogram - passive operation</a:t>
          </a:r>
        </a:p>
      </cx:txPr>
    </cx:title>
    <cx:plotArea>
      <cx:plotAreaRegion>
        <cx:plotSurface>
          <cx:spPr>
            <a:ln>
              <a:solidFill>
                <a:schemeClr val="tx1"/>
              </a:solidFill>
            </a:ln>
          </cx:spPr>
        </cx:plotSurface>
        <cx:series layoutId="clusteredColumn" uniqueId="{946F0362-BDCB-4F78-9347-13254C98146C}" formatIdx="0">
          <cx:dataId val="0"/>
          <cx:layoutPr>
            <cx:binning intervalClosed="r">
              <cx:binCount val="45"/>
            </cx:binning>
          </cx:layoutPr>
        </cx:series>
        <cx:series layoutId="clusteredColumn" hidden="1" uniqueId="{00000001-2C27-4F60-841A-4B91AAF40724}" formatIdx="0">
          <cx:dataId val="1"/>
          <cx:layoutPr>
            <cx:binning intervalClosed="r"/>
          </cx:layoutPr>
        </cx:series>
      </cx:plotAreaRegion>
      <cx:axis id="0">
        <cx:catScaling gapWidth="0"/>
        <cx:title>
          <cx:tx>
            <cx:txData>
              <cx:v>Voltage bin [kV]</cx:v>
            </cx:txData>
          </cx:tx>
          <cx:txPr>
            <a:bodyPr spcFirstLastPara="1" vertOverflow="ellipsis" horzOverflow="overflow" wrap="square" lIns="0" tIns="0" rIns="0" bIns="0" anchor="ctr" anchorCtr="1"/>
            <a:lstStyle/>
            <a:p>
              <a:pPr algn="ctr" rtl="0">
                <a:defRPr sz="1100">
                  <a:solidFill>
                    <a:sysClr val="windowText" lastClr="000000"/>
                  </a:solidFill>
                  <a:latin typeface="Arial" panose="020B0604020202020204" pitchFamily="34" charset="0"/>
                  <a:ea typeface="Arial" panose="020B0604020202020204" pitchFamily="34" charset="0"/>
                  <a:cs typeface="Arial" panose="020B0604020202020204" pitchFamily="34" charset="0"/>
                </a:defRPr>
              </a:pPr>
              <a:r>
                <a:rPr lang="en-US" sz="1100" b="0" i="0" u="none" strike="noStrike" baseline="0">
                  <a:solidFill>
                    <a:sysClr val="windowText" lastClr="000000"/>
                  </a:solidFill>
                  <a:latin typeface="Arial" panose="020B0604020202020204" pitchFamily="34" charset="0"/>
                  <a:cs typeface="Arial" panose="020B0604020202020204" pitchFamily="34" charset="0"/>
                </a:rPr>
                <a:t>Voltage bin [kV]</a:t>
              </a:r>
            </a:p>
          </cx:txPr>
        </cx:title>
        <cx:tickLabels/>
        <cx:numFmt formatCode="#,##0.0" sourceLinked="0"/>
        <cx:txPr>
          <a:bodyPr spcFirstLastPara="1" vertOverflow="ellipsis" horzOverflow="overflow" wrap="square" lIns="0" tIns="0" rIns="0" bIns="0" anchor="ctr" anchorCtr="1"/>
          <a:lstStyle/>
          <a:p>
            <a:pPr algn="ctr" rtl="0">
              <a:defRPr sz="1050">
                <a:solidFill>
                  <a:sysClr val="windowText" lastClr="000000"/>
                </a:solidFill>
                <a:latin typeface="Arial" panose="020B0604020202020204" pitchFamily="34" charset="0"/>
                <a:ea typeface="Arial" panose="020B0604020202020204" pitchFamily="34" charset="0"/>
                <a:cs typeface="Arial" panose="020B0604020202020204" pitchFamily="34" charset="0"/>
              </a:defRPr>
            </a:pPr>
            <a:endParaRPr lang="en-US" sz="1050" b="0" i="0" u="none" strike="noStrike" baseline="0">
              <a:solidFill>
                <a:sysClr val="windowText" lastClr="000000"/>
              </a:solidFill>
              <a:latin typeface="Arial" panose="020B0604020202020204" pitchFamily="34" charset="0"/>
              <a:cs typeface="Arial" panose="020B0604020202020204" pitchFamily="34" charset="0"/>
            </a:endParaRPr>
          </a:p>
        </cx:txPr>
      </cx:axis>
      <cx:axis id="1">
        <cx:valScaling/>
        <cx:title>
          <cx:tx>
            <cx:txData>
              <cx:v>Counts</cx:v>
            </cx:txData>
          </cx:tx>
          <cx:txPr>
            <a:bodyPr spcFirstLastPara="1" vertOverflow="ellipsis" horzOverflow="overflow" wrap="square" lIns="0" tIns="0" rIns="0" bIns="0" anchor="ctr" anchorCtr="1"/>
            <a:lstStyle/>
            <a:p>
              <a:pPr algn="ctr" rtl="0">
                <a:defRPr sz="1100">
                  <a:solidFill>
                    <a:schemeClr val="tx1"/>
                  </a:solidFill>
                  <a:latin typeface="Arial" panose="020B0604020202020204" pitchFamily="34" charset="0"/>
                  <a:ea typeface="Arial" panose="020B0604020202020204" pitchFamily="34" charset="0"/>
                  <a:cs typeface="Arial" panose="020B0604020202020204" pitchFamily="34" charset="0"/>
                </a:defRPr>
              </a:pPr>
              <a:r>
                <a:rPr lang="en-US" sz="1100" b="0" i="0" u="none" strike="noStrike" baseline="0">
                  <a:solidFill>
                    <a:schemeClr val="tx1"/>
                  </a:solidFill>
                  <a:latin typeface="Arial" panose="020B0604020202020204" pitchFamily="34" charset="0"/>
                  <a:cs typeface="Arial" panose="020B0604020202020204" pitchFamily="34" charset="0"/>
                </a:rPr>
                <a:t>Counts</a:t>
              </a:r>
            </a:p>
          </cx:txPr>
        </cx:title>
        <cx:majorGridlines>
          <cx:spPr>
            <a:ln>
              <a:noFill/>
            </a:ln>
          </cx:spPr>
        </cx:majorGridlines>
        <cx:tickLabels/>
        <cx:txPr>
          <a:bodyPr spcFirstLastPara="1" vertOverflow="ellipsis" horzOverflow="overflow" wrap="square" lIns="0" tIns="0" rIns="0" bIns="0" anchor="ctr" anchorCtr="1"/>
          <a:lstStyle/>
          <a:p>
            <a:pPr algn="ctr" rtl="0">
              <a:defRPr sz="1100">
                <a:solidFill>
                  <a:sysClr val="windowText" lastClr="000000"/>
                </a:solidFill>
                <a:latin typeface="Arial" panose="020B0604020202020204" pitchFamily="34" charset="0"/>
                <a:ea typeface="Arial" panose="020B0604020202020204" pitchFamily="34" charset="0"/>
                <a:cs typeface="Arial" panose="020B0604020202020204" pitchFamily="34" charset="0"/>
              </a:defRPr>
            </a:pPr>
            <a:endParaRPr lang="en-US" sz="1100" b="0" i="0" u="none" strike="noStrike" baseline="0">
              <a:solidFill>
                <a:sysClr val="windowText" lastClr="000000"/>
              </a:solidFill>
              <a:latin typeface="Arial" panose="020B0604020202020204" pitchFamily="34" charset="0"/>
              <a:cs typeface="Arial" panose="020B0604020202020204" pitchFamily="34" charset="0"/>
            </a:endParaRPr>
          </a:p>
        </cx:txPr>
      </cx:axis>
    </cx:plotArea>
  </cx:chart>
  <cx:spPr>
    <a:ln>
      <a:noFill/>
    </a:ln>
  </cx:spPr>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6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36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2D395C8A-C15C-4AA6-95E1-00EBA5A9A15A}" type="datetimeFigureOut">
              <a:rPr lang="es-ES" smtClean="0"/>
              <a:t>02/04/2024</a:t>
            </a:fld>
            <a:endParaRPr lang="es-ES"/>
          </a:p>
        </p:txBody>
      </p:sp>
      <p:sp>
        <p:nvSpPr>
          <p:cNvPr id="4" name="Marcador de imagen de diapositiva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AF4813DD-DAAB-4354-8C0C-BEFED41B76FD}" type="slidenum">
              <a:rPr lang="es-ES" smtClean="0"/>
              <a:t>‹#›</a:t>
            </a:fld>
            <a:endParaRPr lang="es-ES"/>
          </a:p>
        </p:txBody>
      </p:sp>
    </p:spTree>
    <p:extLst>
      <p:ext uri="{BB962C8B-B14F-4D97-AF65-F5344CB8AC3E}">
        <p14:creationId xmlns:p14="http://schemas.microsoft.com/office/powerpoint/2010/main" val="38384208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bwMode="auto">
          <a:xfrm>
            <a:off x="585788" y="293688"/>
            <a:ext cx="5645150" cy="4235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Rectangle 3"/>
          <p:cNvSpPr>
            <a:spLocks noChangeArrowheads="1"/>
          </p:cNvSpPr>
          <p:nvPr/>
        </p:nvSpPr>
        <p:spPr bwMode="auto">
          <a:xfrm>
            <a:off x="0" y="4532314"/>
            <a:ext cx="6778400" cy="5299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3678" tIns="41838" rIns="83678" bIns="41838"/>
          <a:lstStyle>
            <a:lvl1pPr defTabSz="457200" eaLnBrk="0" hangingPunct="0">
              <a:spcBef>
                <a:spcPct val="30000"/>
              </a:spcBef>
              <a:tabLst>
                <a:tab pos="266700" algn="l"/>
              </a:tabLst>
              <a:defRPr sz="1200">
                <a:solidFill>
                  <a:schemeClr val="tx1"/>
                </a:solidFill>
                <a:latin typeface="Calibri" pitchFamily="34" charset="0"/>
              </a:defRPr>
            </a:lvl1pPr>
            <a:lvl2pPr marL="180975" indent="-180975" defTabSz="457200" eaLnBrk="0" hangingPunct="0">
              <a:spcBef>
                <a:spcPct val="30000"/>
              </a:spcBef>
              <a:tabLst>
                <a:tab pos="266700" algn="l"/>
              </a:tabLst>
              <a:defRPr sz="1200">
                <a:solidFill>
                  <a:schemeClr val="tx1"/>
                </a:solidFill>
                <a:latin typeface="Calibri" pitchFamily="34" charset="0"/>
              </a:defRPr>
            </a:lvl2pPr>
            <a:lvl3pPr marL="1143000" indent="-228600" defTabSz="457200" eaLnBrk="0" hangingPunct="0">
              <a:spcBef>
                <a:spcPct val="30000"/>
              </a:spcBef>
              <a:tabLst>
                <a:tab pos="266700" algn="l"/>
              </a:tabLst>
              <a:defRPr sz="1200">
                <a:solidFill>
                  <a:schemeClr val="tx1"/>
                </a:solidFill>
                <a:latin typeface="Calibri" pitchFamily="34" charset="0"/>
              </a:defRPr>
            </a:lvl3pPr>
            <a:lvl4pPr marL="1600200" indent="-228600" defTabSz="457200" eaLnBrk="0" hangingPunct="0">
              <a:spcBef>
                <a:spcPct val="30000"/>
              </a:spcBef>
              <a:tabLst>
                <a:tab pos="266700" algn="l"/>
              </a:tabLst>
              <a:defRPr sz="1200">
                <a:solidFill>
                  <a:schemeClr val="tx1"/>
                </a:solidFill>
                <a:latin typeface="Calibri" pitchFamily="34" charset="0"/>
              </a:defRPr>
            </a:lvl4pPr>
            <a:lvl5pPr marL="2057400" indent="-228600" defTabSz="457200" eaLnBrk="0" hangingPunct="0">
              <a:spcBef>
                <a:spcPct val="30000"/>
              </a:spcBef>
              <a:tabLst>
                <a:tab pos="266700" algn="l"/>
              </a:tabLst>
              <a:defRPr sz="1200">
                <a:solidFill>
                  <a:schemeClr val="tx1"/>
                </a:solidFill>
                <a:latin typeface="Calibri" pitchFamily="34" charset="0"/>
              </a:defRPr>
            </a:lvl5pPr>
            <a:lvl6pPr marL="2514600" indent="-228600" defTabSz="457200" eaLnBrk="0" fontAlgn="base" hangingPunct="0">
              <a:spcBef>
                <a:spcPct val="30000"/>
              </a:spcBef>
              <a:spcAft>
                <a:spcPct val="0"/>
              </a:spcAft>
              <a:tabLst>
                <a:tab pos="266700" algn="l"/>
              </a:tabLst>
              <a:defRPr sz="1200">
                <a:solidFill>
                  <a:schemeClr val="tx1"/>
                </a:solidFill>
                <a:latin typeface="Calibri" pitchFamily="34" charset="0"/>
              </a:defRPr>
            </a:lvl6pPr>
            <a:lvl7pPr marL="2971800" indent="-228600" defTabSz="457200" eaLnBrk="0" fontAlgn="base" hangingPunct="0">
              <a:spcBef>
                <a:spcPct val="30000"/>
              </a:spcBef>
              <a:spcAft>
                <a:spcPct val="0"/>
              </a:spcAft>
              <a:tabLst>
                <a:tab pos="266700" algn="l"/>
              </a:tabLst>
              <a:defRPr sz="1200">
                <a:solidFill>
                  <a:schemeClr val="tx1"/>
                </a:solidFill>
                <a:latin typeface="Calibri" pitchFamily="34" charset="0"/>
              </a:defRPr>
            </a:lvl7pPr>
            <a:lvl8pPr marL="3429000" indent="-228600" defTabSz="457200" eaLnBrk="0" fontAlgn="base" hangingPunct="0">
              <a:spcBef>
                <a:spcPct val="30000"/>
              </a:spcBef>
              <a:spcAft>
                <a:spcPct val="0"/>
              </a:spcAft>
              <a:tabLst>
                <a:tab pos="266700" algn="l"/>
              </a:tabLst>
              <a:defRPr sz="1200">
                <a:solidFill>
                  <a:schemeClr val="tx1"/>
                </a:solidFill>
                <a:latin typeface="Calibri" pitchFamily="34" charset="0"/>
              </a:defRPr>
            </a:lvl8pPr>
            <a:lvl9pPr marL="3886200" indent="-228600" defTabSz="457200" eaLnBrk="0" fontAlgn="base" hangingPunct="0">
              <a:spcBef>
                <a:spcPct val="30000"/>
              </a:spcBef>
              <a:spcAft>
                <a:spcPct val="0"/>
              </a:spcAft>
              <a:tabLst>
                <a:tab pos="266700" algn="l"/>
              </a:tabLst>
              <a:defRPr sz="1200">
                <a:solidFill>
                  <a:schemeClr val="tx1"/>
                </a:solidFill>
                <a:latin typeface="Calibri" pitchFamily="34" charset="0"/>
              </a:defRPr>
            </a:lvl9pPr>
          </a:lstStyle>
          <a:p>
            <a:pPr eaLnBrk="1" hangingPunct="1">
              <a:lnSpc>
                <a:spcPct val="110000"/>
              </a:lnSpc>
              <a:spcBef>
                <a:spcPct val="40000"/>
              </a:spcBef>
            </a:pPr>
            <a:r>
              <a:rPr lang="ca-ES" altLang="en-US" sz="900">
                <a:latin typeface="Arial" charset="0"/>
                <a:ea typeface="MS PGothic" pitchFamily="34" charset="-128"/>
              </a:rPr>
              <a:t>Aquesta actuació compta amb un excepcional pol d</a:t>
            </a:r>
            <a:r>
              <a:rPr lang="ca-ES" altLang="es-ES" sz="900">
                <a:latin typeface="Arial" charset="0"/>
                <a:ea typeface="MS PGothic" pitchFamily="34" charset="-128"/>
              </a:rPr>
              <a:t>’</a:t>
            </a:r>
            <a:r>
              <a:rPr lang="ca-ES" altLang="en-US" sz="900">
                <a:latin typeface="Arial" charset="0"/>
                <a:ea typeface="MS PGothic" pitchFamily="34" charset="-128"/>
              </a:rPr>
              <a:t>atracció de talent local i internacional: el sincrotró Alba, un dels equipaments de recerca més importants d</a:t>
            </a:r>
            <a:r>
              <a:rPr lang="ca-ES" altLang="es-ES" sz="900">
                <a:latin typeface="Arial" charset="0"/>
                <a:ea typeface="MS PGothic" pitchFamily="34" charset="-128"/>
              </a:rPr>
              <a:t>’</a:t>
            </a:r>
            <a:r>
              <a:rPr lang="ca-ES" altLang="en-US" sz="900">
                <a:latin typeface="Arial" charset="0"/>
                <a:ea typeface="MS PGothic" pitchFamily="34" charset="-128"/>
              </a:rPr>
              <a:t>Europa. Els sincrotrons són infraestructures científiques de gran tamany que permeten estudiar la matèria amb una precisió extraordinària. El darrer premi Nobel de química es va donar, precisament, a un estudi sobre els ribosomes fet amb llum de sincrotró.</a:t>
            </a:r>
          </a:p>
          <a:p>
            <a:pPr eaLnBrk="1" hangingPunct="1">
              <a:lnSpc>
                <a:spcPct val="110000"/>
              </a:lnSpc>
              <a:spcBef>
                <a:spcPct val="40000"/>
              </a:spcBef>
            </a:pPr>
            <a:endParaRPr lang="ca-ES" altLang="en-US" sz="500">
              <a:latin typeface="Arial" charset="0"/>
              <a:ea typeface="MS PGothic" pitchFamily="34" charset="-128"/>
            </a:endParaRPr>
          </a:p>
          <a:p>
            <a:pPr eaLnBrk="1" hangingPunct="1">
              <a:lnSpc>
                <a:spcPct val="110000"/>
              </a:lnSpc>
              <a:spcBef>
                <a:spcPct val="40000"/>
              </a:spcBef>
            </a:pPr>
            <a:r>
              <a:rPr lang="ca-ES" altLang="en-US" sz="900">
                <a:latin typeface="Arial" charset="0"/>
                <a:ea typeface="MS PGothic" pitchFamily="34" charset="-128"/>
              </a:rPr>
              <a:t>Al món hi ha uns 20 sincrotrons de 3a generació, la meitat dels quals són europeus. Tots ells estan força col·lapsats i es veuen obligats a rebutjar bona part de les sol·licituds que reben. La majoria dels sincrotrons europeus se situen al nord del continent (el més meridional és a Grenoble). Per això, el sincrotró Alba:</a:t>
            </a:r>
            <a:endParaRPr lang="ca-ES" altLang="en-US" sz="300">
              <a:latin typeface="Arial" charset="0"/>
              <a:ea typeface="MS PGothic" pitchFamily="34" charset="-128"/>
            </a:endParaRPr>
          </a:p>
          <a:p>
            <a:pPr lvl="1" eaLnBrk="1" hangingPunct="1">
              <a:lnSpc>
                <a:spcPct val="110000"/>
              </a:lnSpc>
              <a:spcBef>
                <a:spcPct val="40000"/>
              </a:spcBef>
              <a:buFontTx/>
              <a:buChar char="•"/>
            </a:pPr>
            <a:r>
              <a:rPr lang="ca-ES" altLang="en-US" sz="900">
                <a:latin typeface="Arial" charset="0"/>
                <a:ea typeface="MS PGothic" pitchFamily="34" charset="-128"/>
              </a:rPr>
              <a:t>És la infraestructura científica més important del sud-oest d</a:t>
            </a:r>
            <a:r>
              <a:rPr lang="ca-ES" altLang="es-ES" sz="900">
                <a:latin typeface="Arial" charset="0"/>
                <a:ea typeface="MS PGothic" pitchFamily="34" charset="-128"/>
              </a:rPr>
              <a:t>’</a:t>
            </a:r>
            <a:r>
              <a:rPr lang="ca-ES" altLang="en-US" sz="900">
                <a:latin typeface="Arial" charset="0"/>
                <a:ea typeface="MS PGothic" pitchFamily="34" charset="-128"/>
              </a:rPr>
              <a:t>Europa. El seu radi d</a:t>
            </a:r>
            <a:r>
              <a:rPr lang="ca-ES" altLang="es-ES" sz="900">
                <a:latin typeface="Arial" charset="0"/>
                <a:ea typeface="MS PGothic" pitchFamily="34" charset="-128"/>
              </a:rPr>
              <a:t>’</a:t>
            </a:r>
            <a:r>
              <a:rPr lang="ca-ES" altLang="en-US" sz="900">
                <a:latin typeface="Arial" charset="0"/>
                <a:ea typeface="MS PGothic" pitchFamily="34" charset="-128"/>
              </a:rPr>
              <a:t>influència inclou els països d</a:t>
            </a:r>
            <a:r>
              <a:rPr lang="ca-ES" altLang="es-ES" sz="900">
                <a:latin typeface="Arial" charset="0"/>
                <a:ea typeface="MS PGothic" pitchFamily="34" charset="-128"/>
              </a:rPr>
              <a:t>’</a:t>
            </a:r>
            <a:r>
              <a:rPr lang="ca-ES" altLang="en-US" sz="900">
                <a:latin typeface="Arial" charset="0"/>
                <a:ea typeface="MS PGothic" pitchFamily="34" charset="-128"/>
              </a:rPr>
              <a:t>Amèrica Llatina i del Nord d</a:t>
            </a:r>
            <a:r>
              <a:rPr lang="ca-ES" altLang="es-ES" sz="900">
                <a:latin typeface="Arial" charset="0"/>
                <a:ea typeface="MS PGothic" pitchFamily="34" charset="-128"/>
              </a:rPr>
              <a:t>’</a:t>
            </a:r>
            <a:r>
              <a:rPr lang="ca-ES" altLang="en-US" sz="900">
                <a:latin typeface="Arial" charset="0"/>
                <a:ea typeface="MS PGothic" pitchFamily="34" charset="-128"/>
              </a:rPr>
              <a:t>Àfrica, ja que aquests continents no disposen de sincrotrons (tret d</a:t>
            </a:r>
            <a:r>
              <a:rPr lang="ca-ES" altLang="es-ES" sz="900">
                <a:latin typeface="Arial" charset="0"/>
                <a:ea typeface="MS PGothic" pitchFamily="34" charset="-128"/>
              </a:rPr>
              <a:t>’</a:t>
            </a:r>
            <a:r>
              <a:rPr lang="ca-ES" altLang="en-US" sz="900">
                <a:latin typeface="Arial" charset="0"/>
                <a:ea typeface="MS PGothic" pitchFamily="34" charset="-128"/>
              </a:rPr>
              <a:t>un molt petit al Brasil).</a:t>
            </a:r>
            <a:endParaRPr lang="ca-ES" altLang="en-US" sz="500">
              <a:latin typeface="Arial" charset="0"/>
              <a:ea typeface="MS PGothic" pitchFamily="34" charset="-128"/>
            </a:endParaRPr>
          </a:p>
          <a:p>
            <a:pPr lvl="1" eaLnBrk="1" hangingPunct="1">
              <a:lnSpc>
                <a:spcPct val="110000"/>
              </a:lnSpc>
              <a:spcBef>
                <a:spcPct val="40000"/>
              </a:spcBef>
              <a:buFontTx/>
              <a:buChar char="•"/>
            </a:pPr>
            <a:r>
              <a:rPr lang="ca-ES" altLang="en-US" sz="900">
                <a:latin typeface="Arial" charset="0"/>
                <a:ea typeface="MS PGothic" pitchFamily="34" charset="-128"/>
              </a:rPr>
              <a:t>És un dels 3 millors sincrotrons del món en qualitat de llum. La seva brillantor (3 GigaelectronVolts) només és comparable a la de 2 altres sincrotrons de 3a generació: Diamond (a Oxford) i Soleil (a Orsay).</a:t>
            </a:r>
          </a:p>
          <a:p>
            <a:pPr lvl="1" eaLnBrk="1" hangingPunct="1">
              <a:lnSpc>
                <a:spcPct val="110000"/>
              </a:lnSpc>
              <a:spcBef>
                <a:spcPct val="40000"/>
              </a:spcBef>
              <a:buFontTx/>
              <a:buChar char="•"/>
            </a:pPr>
            <a:r>
              <a:rPr lang="ca-ES" altLang="en-US" sz="900">
                <a:latin typeface="Arial" charset="0"/>
                <a:ea typeface="MS PGothic" pitchFamily="34" charset="-128"/>
              </a:rPr>
              <a:t>És la instal·lació més cara que s</a:t>
            </a:r>
            <a:r>
              <a:rPr lang="ca-ES" altLang="es-ES" sz="900">
                <a:latin typeface="Arial" charset="0"/>
                <a:ea typeface="MS PGothic" pitchFamily="34" charset="-128"/>
              </a:rPr>
              <a:t>’</a:t>
            </a:r>
            <a:r>
              <a:rPr lang="ca-ES" altLang="en-US" sz="900">
                <a:latin typeface="Arial" charset="0"/>
                <a:ea typeface="MS PGothic" pitchFamily="34" charset="-128"/>
              </a:rPr>
              <a:t>ha fet mai a tot l</a:t>
            </a:r>
            <a:r>
              <a:rPr lang="ca-ES" altLang="es-ES" sz="900">
                <a:latin typeface="Arial" charset="0"/>
                <a:ea typeface="MS PGothic" pitchFamily="34" charset="-128"/>
              </a:rPr>
              <a:t>’</a:t>
            </a:r>
            <a:r>
              <a:rPr lang="ca-ES" altLang="en-US" sz="900">
                <a:latin typeface="Arial" charset="0"/>
                <a:ea typeface="MS PGothic" pitchFamily="34" charset="-128"/>
              </a:rPr>
              <a:t>Estat. La seva 1a fase (2003-2009) ha suposat una inversió de més de 200 M€. Té un pressupost anual de 16 M€.</a:t>
            </a:r>
          </a:p>
          <a:p>
            <a:pPr eaLnBrk="1" hangingPunct="1">
              <a:lnSpc>
                <a:spcPct val="110000"/>
              </a:lnSpc>
              <a:spcBef>
                <a:spcPct val="40000"/>
              </a:spcBef>
            </a:pPr>
            <a:endParaRPr lang="ca-ES" altLang="en-US" sz="500">
              <a:latin typeface="Arial" charset="0"/>
              <a:ea typeface="MS PGothic" pitchFamily="34" charset="-128"/>
            </a:endParaRPr>
          </a:p>
          <a:p>
            <a:pPr>
              <a:lnSpc>
                <a:spcPct val="110000"/>
              </a:lnSpc>
              <a:spcBef>
                <a:spcPct val="40000"/>
              </a:spcBef>
            </a:pPr>
            <a:r>
              <a:rPr lang="ca-ES" altLang="en-US" sz="900">
                <a:latin typeface="Arial" charset="0"/>
                <a:ea typeface="MS PGothic" pitchFamily="34" charset="-128"/>
              </a:rPr>
              <a:t>El sincrotró Alba servirà, entre d</a:t>
            </a:r>
            <a:r>
              <a:rPr lang="ca-ES" altLang="es-ES" sz="900">
                <a:latin typeface="Arial" charset="0"/>
                <a:ea typeface="MS PGothic" pitchFamily="34" charset="-128"/>
              </a:rPr>
              <a:t>’</a:t>
            </a:r>
            <a:r>
              <a:rPr lang="ca-ES" altLang="en-US" sz="900">
                <a:latin typeface="Arial" charset="0"/>
                <a:ea typeface="MS PGothic" pitchFamily="34" charset="-128"/>
              </a:rPr>
              <a:t>altres, per:</a:t>
            </a:r>
          </a:p>
          <a:p>
            <a:pPr lvl="1">
              <a:lnSpc>
                <a:spcPct val="110000"/>
              </a:lnSpc>
              <a:spcBef>
                <a:spcPct val="0"/>
              </a:spcBef>
              <a:buFontTx/>
              <a:buChar char="•"/>
            </a:pPr>
            <a:r>
              <a:rPr lang="ca-ES" altLang="en-US" sz="900">
                <a:latin typeface="Arial" charset="0"/>
                <a:ea typeface="MS PGothic" pitchFamily="34" charset="-128"/>
              </a:rPr>
              <a:t>Estudiar el cervell, les seqüències d</a:t>
            </a:r>
            <a:r>
              <a:rPr lang="ca-ES" altLang="es-ES" sz="900">
                <a:latin typeface="Arial" charset="0"/>
                <a:ea typeface="MS PGothic" pitchFamily="34" charset="-128"/>
              </a:rPr>
              <a:t>’</a:t>
            </a:r>
            <a:r>
              <a:rPr lang="ca-ES" altLang="en-US" sz="900">
                <a:latin typeface="Arial" charset="0"/>
                <a:ea typeface="MS PGothic" pitchFamily="34" charset="-128"/>
              </a:rPr>
              <a:t>ADN, les proteïnes i les hormones.</a:t>
            </a:r>
          </a:p>
          <a:p>
            <a:pPr lvl="1">
              <a:lnSpc>
                <a:spcPct val="110000"/>
              </a:lnSpc>
              <a:spcBef>
                <a:spcPct val="0"/>
              </a:spcBef>
              <a:buFontTx/>
              <a:buChar char="•"/>
            </a:pPr>
            <a:r>
              <a:rPr lang="ca-ES" altLang="en-US" sz="900">
                <a:latin typeface="Arial" charset="0"/>
                <a:ea typeface="MS PGothic" pitchFamily="34" charset="-128"/>
              </a:rPr>
              <a:t>Analitzar virus i bacteris i crear nous medicaments.</a:t>
            </a:r>
          </a:p>
          <a:p>
            <a:pPr lvl="1">
              <a:lnSpc>
                <a:spcPct val="110000"/>
              </a:lnSpc>
              <a:spcBef>
                <a:spcPct val="0"/>
              </a:spcBef>
              <a:buFontTx/>
              <a:buChar char="•"/>
            </a:pPr>
            <a:r>
              <a:rPr lang="ca-ES" altLang="en-US" sz="900">
                <a:latin typeface="Arial" charset="0"/>
                <a:ea typeface="MS PGothic" pitchFamily="34" charset="-128"/>
              </a:rPr>
              <a:t>Dissenyar objectes nanoscòpics, com ara implants quirúrgics o microxips.</a:t>
            </a:r>
          </a:p>
          <a:p>
            <a:pPr lvl="1">
              <a:lnSpc>
                <a:spcPct val="110000"/>
              </a:lnSpc>
              <a:spcBef>
                <a:spcPct val="0"/>
              </a:spcBef>
              <a:buFontTx/>
              <a:buChar char="•"/>
            </a:pPr>
            <a:r>
              <a:rPr lang="ca-ES" altLang="en-US" sz="900">
                <a:latin typeface="Arial" charset="0"/>
                <a:ea typeface="MS PGothic" pitchFamily="34" charset="-128"/>
              </a:rPr>
              <a:t>Crear noves molècules i materials (semiconductors, plàstics, productes químics, teixits, etc.). </a:t>
            </a:r>
          </a:p>
          <a:p>
            <a:pPr>
              <a:lnSpc>
                <a:spcPct val="110000"/>
              </a:lnSpc>
              <a:spcBef>
                <a:spcPct val="40000"/>
              </a:spcBef>
              <a:buFontTx/>
              <a:buChar char="•"/>
            </a:pPr>
            <a:endParaRPr lang="ca-ES" altLang="en-US" sz="500">
              <a:latin typeface="Arial" charset="0"/>
              <a:ea typeface="MS PGothic" pitchFamily="34" charset="-128"/>
            </a:endParaRPr>
          </a:p>
          <a:p>
            <a:pPr eaLnBrk="1" hangingPunct="1">
              <a:lnSpc>
                <a:spcPct val="110000"/>
              </a:lnSpc>
              <a:spcBef>
                <a:spcPct val="40000"/>
              </a:spcBef>
            </a:pPr>
            <a:r>
              <a:rPr lang="ca-ES" altLang="en-US" sz="900">
                <a:latin typeface="Arial" charset="0"/>
                <a:ea typeface="MS PGothic" pitchFamily="34" charset="-128"/>
              </a:rPr>
              <a:t>Començarà a funcionar a finals d</a:t>
            </a:r>
            <a:r>
              <a:rPr lang="ca-ES" altLang="es-ES" sz="900">
                <a:latin typeface="Arial" charset="0"/>
                <a:ea typeface="MS PGothic" pitchFamily="34" charset="-128"/>
              </a:rPr>
              <a:t>’</a:t>
            </a:r>
            <a:r>
              <a:rPr lang="ca-ES" altLang="en-US" sz="900">
                <a:latin typeface="Arial" charset="0"/>
                <a:ea typeface="MS PGothic" pitchFamily="34" charset="-128"/>
              </a:rPr>
              <a:t>any amb 7 línies de recerca, que acolliran prop de 1.000 investigadors per</a:t>
            </a:r>
            <a:r>
              <a:rPr lang="ca-ES" altLang="en-US" sz="900">
                <a:solidFill>
                  <a:schemeClr val="bg1"/>
                </a:solidFill>
                <a:latin typeface="Arial" charset="0"/>
                <a:ea typeface="MS PGothic" pitchFamily="34" charset="-128"/>
              </a:rPr>
              <a:t> </a:t>
            </a:r>
            <a:r>
              <a:rPr lang="ca-ES" altLang="en-US" sz="900">
                <a:latin typeface="Arial" charset="0"/>
                <a:ea typeface="MS PGothic" pitchFamily="34" charset="-128"/>
              </a:rPr>
              <a:t>any. S</a:t>
            </a:r>
            <a:r>
              <a:rPr lang="ca-ES" altLang="es-ES" sz="900">
                <a:latin typeface="Arial" charset="0"/>
                <a:ea typeface="MS PGothic" pitchFamily="34" charset="-128"/>
              </a:rPr>
              <a:t>’</a:t>
            </a:r>
            <a:r>
              <a:rPr lang="ca-ES" altLang="en-US" sz="900">
                <a:latin typeface="Arial" charset="0"/>
                <a:ea typeface="MS PGothic" pitchFamily="34" charset="-128"/>
              </a:rPr>
              <a:t>anirà ampliant progressivament, fins arribar a 33 línies de recerca, que donaran servei a 4.000 investigadors/any. </a:t>
            </a:r>
          </a:p>
          <a:p>
            <a:pPr eaLnBrk="1" hangingPunct="1">
              <a:lnSpc>
                <a:spcPct val="110000"/>
              </a:lnSpc>
              <a:spcBef>
                <a:spcPct val="40000"/>
              </a:spcBef>
            </a:pPr>
            <a:endParaRPr lang="ca-ES" altLang="en-US" sz="500">
              <a:latin typeface="Arial" charset="0"/>
              <a:ea typeface="MS PGothic" pitchFamily="34" charset="-128"/>
            </a:endParaRPr>
          </a:p>
          <a:p>
            <a:pPr eaLnBrk="1" hangingPunct="1">
              <a:lnSpc>
                <a:spcPct val="90000"/>
              </a:lnSpc>
              <a:spcBef>
                <a:spcPct val="40000"/>
              </a:spcBef>
            </a:pPr>
            <a:r>
              <a:rPr lang="ca-ES" altLang="en-US" sz="900">
                <a:solidFill>
                  <a:srgbClr val="000000"/>
                </a:solidFill>
                <a:latin typeface="Arial" charset="0"/>
                <a:ea typeface="MS PGothic" pitchFamily="34" charset="-128"/>
              </a:rPr>
              <a:t>Les 7 primeres línies </a:t>
            </a:r>
            <a:r>
              <a:rPr lang="ca-ES" altLang="en-US" sz="900">
                <a:latin typeface="Arial" charset="0"/>
                <a:ea typeface="MS PGothic" pitchFamily="34" charset="-128"/>
              </a:rPr>
              <a:t>de recerca</a:t>
            </a:r>
            <a:r>
              <a:rPr lang="ca-ES" altLang="en-US" sz="900">
                <a:solidFill>
                  <a:schemeClr val="bg1"/>
                </a:solidFill>
                <a:latin typeface="Arial" charset="0"/>
                <a:ea typeface="MS PGothic" pitchFamily="34" charset="-128"/>
              </a:rPr>
              <a:t> </a:t>
            </a:r>
            <a:r>
              <a:rPr lang="ca-ES" altLang="en-US" sz="900">
                <a:solidFill>
                  <a:srgbClr val="000000"/>
                </a:solidFill>
                <a:latin typeface="Arial" charset="0"/>
                <a:ea typeface="MS PGothic" pitchFamily="34" charset="-128"/>
              </a:rPr>
              <a:t>estaran especialitzades en 4 àrees de coneixement, comuns al Campus d</a:t>
            </a:r>
            <a:r>
              <a:rPr lang="ca-ES" altLang="es-ES" sz="900">
                <a:solidFill>
                  <a:srgbClr val="000000"/>
                </a:solidFill>
                <a:latin typeface="Arial" charset="0"/>
                <a:ea typeface="MS PGothic" pitchFamily="34" charset="-128"/>
              </a:rPr>
              <a:t>’</a:t>
            </a:r>
            <a:r>
              <a:rPr lang="ca-ES" altLang="en-US" sz="900">
                <a:solidFill>
                  <a:srgbClr val="000000"/>
                </a:solidFill>
                <a:latin typeface="Arial" charset="0"/>
                <a:ea typeface="MS PGothic" pitchFamily="34" charset="-128"/>
              </a:rPr>
              <a:t>Excel·lència Internacional de la UAB: biologia, ciències dels materials, nanotecnologies, microelectrònica</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bwMode="auto">
          <a:xfrm>
            <a:off x="585788" y="293688"/>
            <a:ext cx="5645150" cy="4235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Rectangle 3"/>
          <p:cNvSpPr>
            <a:spLocks noChangeArrowheads="1"/>
          </p:cNvSpPr>
          <p:nvPr/>
        </p:nvSpPr>
        <p:spPr bwMode="auto">
          <a:xfrm>
            <a:off x="0" y="4532314"/>
            <a:ext cx="6778400" cy="5299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3678" tIns="41838" rIns="83678" bIns="41838"/>
          <a:lstStyle>
            <a:lvl1pPr defTabSz="457200" eaLnBrk="0" hangingPunct="0">
              <a:spcBef>
                <a:spcPct val="30000"/>
              </a:spcBef>
              <a:tabLst>
                <a:tab pos="266700" algn="l"/>
              </a:tabLst>
              <a:defRPr sz="1200">
                <a:solidFill>
                  <a:schemeClr val="tx1"/>
                </a:solidFill>
                <a:latin typeface="Calibri" pitchFamily="34" charset="0"/>
              </a:defRPr>
            </a:lvl1pPr>
            <a:lvl2pPr marL="180975" indent="-180975" defTabSz="457200" eaLnBrk="0" hangingPunct="0">
              <a:spcBef>
                <a:spcPct val="30000"/>
              </a:spcBef>
              <a:tabLst>
                <a:tab pos="266700" algn="l"/>
              </a:tabLst>
              <a:defRPr sz="1200">
                <a:solidFill>
                  <a:schemeClr val="tx1"/>
                </a:solidFill>
                <a:latin typeface="Calibri" pitchFamily="34" charset="0"/>
              </a:defRPr>
            </a:lvl2pPr>
            <a:lvl3pPr marL="1143000" indent="-228600" defTabSz="457200" eaLnBrk="0" hangingPunct="0">
              <a:spcBef>
                <a:spcPct val="30000"/>
              </a:spcBef>
              <a:tabLst>
                <a:tab pos="266700" algn="l"/>
              </a:tabLst>
              <a:defRPr sz="1200">
                <a:solidFill>
                  <a:schemeClr val="tx1"/>
                </a:solidFill>
                <a:latin typeface="Calibri" pitchFamily="34" charset="0"/>
              </a:defRPr>
            </a:lvl3pPr>
            <a:lvl4pPr marL="1600200" indent="-228600" defTabSz="457200" eaLnBrk="0" hangingPunct="0">
              <a:spcBef>
                <a:spcPct val="30000"/>
              </a:spcBef>
              <a:tabLst>
                <a:tab pos="266700" algn="l"/>
              </a:tabLst>
              <a:defRPr sz="1200">
                <a:solidFill>
                  <a:schemeClr val="tx1"/>
                </a:solidFill>
                <a:latin typeface="Calibri" pitchFamily="34" charset="0"/>
              </a:defRPr>
            </a:lvl4pPr>
            <a:lvl5pPr marL="2057400" indent="-228600" defTabSz="457200" eaLnBrk="0" hangingPunct="0">
              <a:spcBef>
                <a:spcPct val="30000"/>
              </a:spcBef>
              <a:tabLst>
                <a:tab pos="266700" algn="l"/>
              </a:tabLst>
              <a:defRPr sz="1200">
                <a:solidFill>
                  <a:schemeClr val="tx1"/>
                </a:solidFill>
                <a:latin typeface="Calibri" pitchFamily="34" charset="0"/>
              </a:defRPr>
            </a:lvl5pPr>
            <a:lvl6pPr marL="2514600" indent="-228600" defTabSz="457200" eaLnBrk="0" fontAlgn="base" hangingPunct="0">
              <a:spcBef>
                <a:spcPct val="30000"/>
              </a:spcBef>
              <a:spcAft>
                <a:spcPct val="0"/>
              </a:spcAft>
              <a:tabLst>
                <a:tab pos="266700" algn="l"/>
              </a:tabLst>
              <a:defRPr sz="1200">
                <a:solidFill>
                  <a:schemeClr val="tx1"/>
                </a:solidFill>
                <a:latin typeface="Calibri" pitchFamily="34" charset="0"/>
              </a:defRPr>
            </a:lvl6pPr>
            <a:lvl7pPr marL="2971800" indent="-228600" defTabSz="457200" eaLnBrk="0" fontAlgn="base" hangingPunct="0">
              <a:spcBef>
                <a:spcPct val="30000"/>
              </a:spcBef>
              <a:spcAft>
                <a:spcPct val="0"/>
              </a:spcAft>
              <a:tabLst>
                <a:tab pos="266700" algn="l"/>
              </a:tabLst>
              <a:defRPr sz="1200">
                <a:solidFill>
                  <a:schemeClr val="tx1"/>
                </a:solidFill>
                <a:latin typeface="Calibri" pitchFamily="34" charset="0"/>
              </a:defRPr>
            </a:lvl7pPr>
            <a:lvl8pPr marL="3429000" indent="-228600" defTabSz="457200" eaLnBrk="0" fontAlgn="base" hangingPunct="0">
              <a:spcBef>
                <a:spcPct val="30000"/>
              </a:spcBef>
              <a:spcAft>
                <a:spcPct val="0"/>
              </a:spcAft>
              <a:tabLst>
                <a:tab pos="266700" algn="l"/>
              </a:tabLst>
              <a:defRPr sz="1200">
                <a:solidFill>
                  <a:schemeClr val="tx1"/>
                </a:solidFill>
                <a:latin typeface="Calibri" pitchFamily="34" charset="0"/>
              </a:defRPr>
            </a:lvl8pPr>
            <a:lvl9pPr marL="3886200" indent="-228600" defTabSz="457200" eaLnBrk="0" fontAlgn="base" hangingPunct="0">
              <a:spcBef>
                <a:spcPct val="30000"/>
              </a:spcBef>
              <a:spcAft>
                <a:spcPct val="0"/>
              </a:spcAft>
              <a:tabLst>
                <a:tab pos="266700" algn="l"/>
              </a:tabLst>
              <a:defRPr sz="1200">
                <a:solidFill>
                  <a:schemeClr val="tx1"/>
                </a:solidFill>
                <a:latin typeface="Calibri" pitchFamily="34" charset="0"/>
              </a:defRPr>
            </a:lvl9pPr>
          </a:lstStyle>
          <a:p>
            <a:pPr eaLnBrk="1" hangingPunct="1">
              <a:lnSpc>
                <a:spcPct val="110000"/>
              </a:lnSpc>
              <a:spcBef>
                <a:spcPct val="40000"/>
              </a:spcBef>
            </a:pPr>
            <a:r>
              <a:rPr lang="ca-ES" altLang="en-US" sz="900">
                <a:latin typeface="Arial" charset="0"/>
                <a:ea typeface="MS PGothic" pitchFamily="34" charset="-128"/>
              </a:rPr>
              <a:t>Aquesta actuació compta amb un excepcional pol d</a:t>
            </a:r>
            <a:r>
              <a:rPr lang="ca-ES" altLang="es-ES" sz="900">
                <a:latin typeface="Arial" charset="0"/>
                <a:ea typeface="MS PGothic" pitchFamily="34" charset="-128"/>
              </a:rPr>
              <a:t>’</a:t>
            </a:r>
            <a:r>
              <a:rPr lang="ca-ES" altLang="en-US" sz="900">
                <a:latin typeface="Arial" charset="0"/>
                <a:ea typeface="MS PGothic" pitchFamily="34" charset="-128"/>
              </a:rPr>
              <a:t>atracció de talent local i internacional: el sincrotró Alba, un dels equipaments de recerca més importants d</a:t>
            </a:r>
            <a:r>
              <a:rPr lang="ca-ES" altLang="es-ES" sz="900">
                <a:latin typeface="Arial" charset="0"/>
                <a:ea typeface="MS PGothic" pitchFamily="34" charset="-128"/>
              </a:rPr>
              <a:t>’</a:t>
            </a:r>
            <a:r>
              <a:rPr lang="ca-ES" altLang="en-US" sz="900">
                <a:latin typeface="Arial" charset="0"/>
                <a:ea typeface="MS PGothic" pitchFamily="34" charset="-128"/>
              </a:rPr>
              <a:t>Europa. Els sincrotrons són infraestructures científiques de gran tamany que permeten estudiar la matèria amb una precisió extraordinària. El darrer premi Nobel de química es va donar, precisament, a un estudi sobre els ribosomes fet amb llum de sincrotró.</a:t>
            </a:r>
          </a:p>
          <a:p>
            <a:pPr eaLnBrk="1" hangingPunct="1">
              <a:lnSpc>
                <a:spcPct val="110000"/>
              </a:lnSpc>
              <a:spcBef>
                <a:spcPct val="40000"/>
              </a:spcBef>
            </a:pPr>
            <a:endParaRPr lang="ca-ES" altLang="en-US" sz="500">
              <a:latin typeface="Arial" charset="0"/>
              <a:ea typeface="MS PGothic" pitchFamily="34" charset="-128"/>
            </a:endParaRPr>
          </a:p>
          <a:p>
            <a:pPr eaLnBrk="1" hangingPunct="1">
              <a:lnSpc>
                <a:spcPct val="110000"/>
              </a:lnSpc>
              <a:spcBef>
                <a:spcPct val="40000"/>
              </a:spcBef>
            </a:pPr>
            <a:r>
              <a:rPr lang="ca-ES" altLang="en-US" sz="900">
                <a:latin typeface="Arial" charset="0"/>
                <a:ea typeface="MS PGothic" pitchFamily="34" charset="-128"/>
              </a:rPr>
              <a:t>Al món hi ha uns 20 sincrotrons de 3a generació, la meitat dels quals són europeus. Tots ells estan força col·lapsats i es veuen obligats a rebutjar bona part de les sol·licituds que reben. La majoria dels sincrotrons europeus se situen al nord del continent (el més meridional és a Grenoble). Per això, el sincrotró Alba:</a:t>
            </a:r>
            <a:endParaRPr lang="ca-ES" altLang="en-US" sz="300">
              <a:latin typeface="Arial" charset="0"/>
              <a:ea typeface="MS PGothic" pitchFamily="34" charset="-128"/>
            </a:endParaRPr>
          </a:p>
          <a:p>
            <a:pPr lvl="1" eaLnBrk="1" hangingPunct="1">
              <a:lnSpc>
                <a:spcPct val="110000"/>
              </a:lnSpc>
              <a:spcBef>
                <a:spcPct val="40000"/>
              </a:spcBef>
              <a:buFontTx/>
              <a:buChar char="•"/>
            </a:pPr>
            <a:r>
              <a:rPr lang="ca-ES" altLang="en-US" sz="900">
                <a:latin typeface="Arial" charset="0"/>
                <a:ea typeface="MS PGothic" pitchFamily="34" charset="-128"/>
              </a:rPr>
              <a:t>És la infraestructura científica més important del sud-oest d</a:t>
            </a:r>
            <a:r>
              <a:rPr lang="ca-ES" altLang="es-ES" sz="900">
                <a:latin typeface="Arial" charset="0"/>
                <a:ea typeface="MS PGothic" pitchFamily="34" charset="-128"/>
              </a:rPr>
              <a:t>’</a:t>
            </a:r>
            <a:r>
              <a:rPr lang="ca-ES" altLang="en-US" sz="900">
                <a:latin typeface="Arial" charset="0"/>
                <a:ea typeface="MS PGothic" pitchFamily="34" charset="-128"/>
              </a:rPr>
              <a:t>Europa. El seu radi d</a:t>
            </a:r>
            <a:r>
              <a:rPr lang="ca-ES" altLang="es-ES" sz="900">
                <a:latin typeface="Arial" charset="0"/>
                <a:ea typeface="MS PGothic" pitchFamily="34" charset="-128"/>
              </a:rPr>
              <a:t>’</a:t>
            </a:r>
            <a:r>
              <a:rPr lang="ca-ES" altLang="en-US" sz="900">
                <a:latin typeface="Arial" charset="0"/>
                <a:ea typeface="MS PGothic" pitchFamily="34" charset="-128"/>
              </a:rPr>
              <a:t>influència inclou els països d</a:t>
            </a:r>
            <a:r>
              <a:rPr lang="ca-ES" altLang="es-ES" sz="900">
                <a:latin typeface="Arial" charset="0"/>
                <a:ea typeface="MS PGothic" pitchFamily="34" charset="-128"/>
              </a:rPr>
              <a:t>’</a:t>
            </a:r>
            <a:r>
              <a:rPr lang="ca-ES" altLang="en-US" sz="900">
                <a:latin typeface="Arial" charset="0"/>
                <a:ea typeface="MS PGothic" pitchFamily="34" charset="-128"/>
              </a:rPr>
              <a:t>Amèrica Llatina i del Nord d</a:t>
            </a:r>
            <a:r>
              <a:rPr lang="ca-ES" altLang="es-ES" sz="900">
                <a:latin typeface="Arial" charset="0"/>
                <a:ea typeface="MS PGothic" pitchFamily="34" charset="-128"/>
              </a:rPr>
              <a:t>’</a:t>
            </a:r>
            <a:r>
              <a:rPr lang="ca-ES" altLang="en-US" sz="900">
                <a:latin typeface="Arial" charset="0"/>
                <a:ea typeface="MS PGothic" pitchFamily="34" charset="-128"/>
              </a:rPr>
              <a:t>Àfrica, ja que aquests continents no disposen de sincrotrons (tret d</a:t>
            </a:r>
            <a:r>
              <a:rPr lang="ca-ES" altLang="es-ES" sz="900">
                <a:latin typeface="Arial" charset="0"/>
                <a:ea typeface="MS PGothic" pitchFamily="34" charset="-128"/>
              </a:rPr>
              <a:t>’</a:t>
            </a:r>
            <a:r>
              <a:rPr lang="ca-ES" altLang="en-US" sz="900">
                <a:latin typeface="Arial" charset="0"/>
                <a:ea typeface="MS PGothic" pitchFamily="34" charset="-128"/>
              </a:rPr>
              <a:t>un molt petit al Brasil).</a:t>
            </a:r>
            <a:endParaRPr lang="ca-ES" altLang="en-US" sz="500">
              <a:latin typeface="Arial" charset="0"/>
              <a:ea typeface="MS PGothic" pitchFamily="34" charset="-128"/>
            </a:endParaRPr>
          </a:p>
          <a:p>
            <a:pPr lvl="1" eaLnBrk="1" hangingPunct="1">
              <a:lnSpc>
                <a:spcPct val="110000"/>
              </a:lnSpc>
              <a:spcBef>
                <a:spcPct val="40000"/>
              </a:spcBef>
              <a:buFontTx/>
              <a:buChar char="•"/>
            </a:pPr>
            <a:r>
              <a:rPr lang="ca-ES" altLang="en-US" sz="900">
                <a:latin typeface="Arial" charset="0"/>
                <a:ea typeface="MS PGothic" pitchFamily="34" charset="-128"/>
              </a:rPr>
              <a:t>És un dels 3 millors sincrotrons del món en qualitat de llum. La seva brillantor (3 GigaelectronVolts) només és comparable a la de 2 altres sincrotrons de 3a generació: Diamond (a Oxford) i Soleil (a Orsay).</a:t>
            </a:r>
          </a:p>
          <a:p>
            <a:pPr lvl="1" eaLnBrk="1" hangingPunct="1">
              <a:lnSpc>
                <a:spcPct val="110000"/>
              </a:lnSpc>
              <a:spcBef>
                <a:spcPct val="40000"/>
              </a:spcBef>
              <a:buFontTx/>
              <a:buChar char="•"/>
            </a:pPr>
            <a:r>
              <a:rPr lang="ca-ES" altLang="en-US" sz="900">
                <a:latin typeface="Arial" charset="0"/>
                <a:ea typeface="MS PGothic" pitchFamily="34" charset="-128"/>
              </a:rPr>
              <a:t>És la instal·lació més cara que s</a:t>
            </a:r>
            <a:r>
              <a:rPr lang="ca-ES" altLang="es-ES" sz="900">
                <a:latin typeface="Arial" charset="0"/>
                <a:ea typeface="MS PGothic" pitchFamily="34" charset="-128"/>
              </a:rPr>
              <a:t>’</a:t>
            </a:r>
            <a:r>
              <a:rPr lang="ca-ES" altLang="en-US" sz="900">
                <a:latin typeface="Arial" charset="0"/>
                <a:ea typeface="MS PGothic" pitchFamily="34" charset="-128"/>
              </a:rPr>
              <a:t>ha fet mai a tot l</a:t>
            </a:r>
            <a:r>
              <a:rPr lang="ca-ES" altLang="es-ES" sz="900">
                <a:latin typeface="Arial" charset="0"/>
                <a:ea typeface="MS PGothic" pitchFamily="34" charset="-128"/>
              </a:rPr>
              <a:t>’</a:t>
            </a:r>
            <a:r>
              <a:rPr lang="ca-ES" altLang="en-US" sz="900">
                <a:latin typeface="Arial" charset="0"/>
                <a:ea typeface="MS PGothic" pitchFamily="34" charset="-128"/>
              </a:rPr>
              <a:t>Estat. La seva 1a fase (2003-2009) ha suposat una inversió de més de 200 M€. Té un pressupost anual de 16 M€.</a:t>
            </a:r>
          </a:p>
          <a:p>
            <a:pPr eaLnBrk="1" hangingPunct="1">
              <a:lnSpc>
                <a:spcPct val="110000"/>
              </a:lnSpc>
              <a:spcBef>
                <a:spcPct val="40000"/>
              </a:spcBef>
            </a:pPr>
            <a:endParaRPr lang="ca-ES" altLang="en-US" sz="500">
              <a:latin typeface="Arial" charset="0"/>
              <a:ea typeface="MS PGothic" pitchFamily="34" charset="-128"/>
            </a:endParaRPr>
          </a:p>
          <a:p>
            <a:pPr>
              <a:lnSpc>
                <a:spcPct val="110000"/>
              </a:lnSpc>
              <a:spcBef>
                <a:spcPct val="40000"/>
              </a:spcBef>
            </a:pPr>
            <a:r>
              <a:rPr lang="ca-ES" altLang="en-US" sz="900">
                <a:latin typeface="Arial" charset="0"/>
                <a:ea typeface="MS PGothic" pitchFamily="34" charset="-128"/>
              </a:rPr>
              <a:t>El sincrotró Alba servirà, entre d</a:t>
            </a:r>
            <a:r>
              <a:rPr lang="ca-ES" altLang="es-ES" sz="900">
                <a:latin typeface="Arial" charset="0"/>
                <a:ea typeface="MS PGothic" pitchFamily="34" charset="-128"/>
              </a:rPr>
              <a:t>’</a:t>
            </a:r>
            <a:r>
              <a:rPr lang="ca-ES" altLang="en-US" sz="900">
                <a:latin typeface="Arial" charset="0"/>
                <a:ea typeface="MS PGothic" pitchFamily="34" charset="-128"/>
              </a:rPr>
              <a:t>altres, per:</a:t>
            </a:r>
          </a:p>
          <a:p>
            <a:pPr lvl="1">
              <a:lnSpc>
                <a:spcPct val="110000"/>
              </a:lnSpc>
              <a:spcBef>
                <a:spcPct val="0"/>
              </a:spcBef>
              <a:buFontTx/>
              <a:buChar char="•"/>
            </a:pPr>
            <a:r>
              <a:rPr lang="ca-ES" altLang="en-US" sz="900">
                <a:latin typeface="Arial" charset="0"/>
                <a:ea typeface="MS PGothic" pitchFamily="34" charset="-128"/>
              </a:rPr>
              <a:t>Estudiar el cervell, les seqüències d</a:t>
            </a:r>
            <a:r>
              <a:rPr lang="ca-ES" altLang="es-ES" sz="900">
                <a:latin typeface="Arial" charset="0"/>
                <a:ea typeface="MS PGothic" pitchFamily="34" charset="-128"/>
              </a:rPr>
              <a:t>’</a:t>
            </a:r>
            <a:r>
              <a:rPr lang="ca-ES" altLang="en-US" sz="900">
                <a:latin typeface="Arial" charset="0"/>
                <a:ea typeface="MS PGothic" pitchFamily="34" charset="-128"/>
              </a:rPr>
              <a:t>ADN, les proteïnes i les hormones.</a:t>
            </a:r>
          </a:p>
          <a:p>
            <a:pPr lvl="1">
              <a:lnSpc>
                <a:spcPct val="110000"/>
              </a:lnSpc>
              <a:spcBef>
                <a:spcPct val="0"/>
              </a:spcBef>
              <a:buFontTx/>
              <a:buChar char="•"/>
            </a:pPr>
            <a:r>
              <a:rPr lang="ca-ES" altLang="en-US" sz="900">
                <a:latin typeface="Arial" charset="0"/>
                <a:ea typeface="MS PGothic" pitchFamily="34" charset="-128"/>
              </a:rPr>
              <a:t>Analitzar virus i bacteris i crear nous medicaments.</a:t>
            </a:r>
          </a:p>
          <a:p>
            <a:pPr lvl="1">
              <a:lnSpc>
                <a:spcPct val="110000"/>
              </a:lnSpc>
              <a:spcBef>
                <a:spcPct val="0"/>
              </a:spcBef>
              <a:buFontTx/>
              <a:buChar char="•"/>
            </a:pPr>
            <a:r>
              <a:rPr lang="ca-ES" altLang="en-US" sz="900">
                <a:latin typeface="Arial" charset="0"/>
                <a:ea typeface="MS PGothic" pitchFamily="34" charset="-128"/>
              </a:rPr>
              <a:t>Dissenyar objectes nanoscòpics, com ara implants quirúrgics o microxips.</a:t>
            </a:r>
          </a:p>
          <a:p>
            <a:pPr lvl="1">
              <a:lnSpc>
                <a:spcPct val="110000"/>
              </a:lnSpc>
              <a:spcBef>
                <a:spcPct val="0"/>
              </a:spcBef>
              <a:buFontTx/>
              <a:buChar char="•"/>
            </a:pPr>
            <a:r>
              <a:rPr lang="ca-ES" altLang="en-US" sz="900">
                <a:latin typeface="Arial" charset="0"/>
                <a:ea typeface="MS PGothic" pitchFamily="34" charset="-128"/>
              </a:rPr>
              <a:t>Crear noves molècules i materials (semiconductors, plàstics, productes químics, teixits, etc.). </a:t>
            </a:r>
          </a:p>
          <a:p>
            <a:pPr>
              <a:lnSpc>
                <a:spcPct val="110000"/>
              </a:lnSpc>
              <a:spcBef>
                <a:spcPct val="40000"/>
              </a:spcBef>
              <a:buFontTx/>
              <a:buChar char="•"/>
            </a:pPr>
            <a:endParaRPr lang="ca-ES" altLang="en-US" sz="500">
              <a:latin typeface="Arial" charset="0"/>
              <a:ea typeface="MS PGothic" pitchFamily="34" charset="-128"/>
            </a:endParaRPr>
          </a:p>
          <a:p>
            <a:pPr eaLnBrk="1" hangingPunct="1">
              <a:lnSpc>
                <a:spcPct val="110000"/>
              </a:lnSpc>
              <a:spcBef>
                <a:spcPct val="40000"/>
              </a:spcBef>
            </a:pPr>
            <a:r>
              <a:rPr lang="ca-ES" altLang="en-US" sz="900">
                <a:latin typeface="Arial" charset="0"/>
                <a:ea typeface="MS PGothic" pitchFamily="34" charset="-128"/>
              </a:rPr>
              <a:t>Començarà a funcionar a finals d</a:t>
            </a:r>
            <a:r>
              <a:rPr lang="ca-ES" altLang="es-ES" sz="900">
                <a:latin typeface="Arial" charset="0"/>
                <a:ea typeface="MS PGothic" pitchFamily="34" charset="-128"/>
              </a:rPr>
              <a:t>’</a:t>
            </a:r>
            <a:r>
              <a:rPr lang="ca-ES" altLang="en-US" sz="900">
                <a:latin typeface="Arial" charset="0"/>
                <a:ea typeface="MS PGothic" pitchFamily="34" charset="-128"/>
              </a:rPr>
              <a:t>any amb 7 línies de recerca, que acolliran prop de 1.000 investigadors per</a:t>
            </a:r>
            <a:r>
              <a:rPr lang="ca-ES" altLang="en-US" sz="900">
                <a:solidFill>
                  <a:schemeClr val="bg1"/>
                </a:solidFill>
                <a:latin typeface="Arial" charset="0"/>
                <a:ea typeface="MS PGothic" pitchFamily="34" charset="-128"/>
              </a:rPr>
              <a:t> </a:t>
            </a:r>
            <a:r>
              <a:rPr lang="ca-ES" altLang="en-US" sz="900">
                <a:latin typeface="Arial" charset="0"/>
                <a:ea typeface="MS PGothic" pitchFamily="34" charset="-128"/>
              </a:rPr>
              <a:t>any. S</a:t>
            </a:r>
            <a:r>
              <a:rPr lang="ca-ES" altLang="es-ES" sz="900">
                <a:latin typeface="Arial" charset="0"/>
                <a:ea typeface="MS PGothic" pitchFamily="34" charset="-128"/>
              </a:rPr>
              <a:t>’</a:t>
            </a:r>
            <a:r>
              <a:rPr lang="ca-ES" altLang="en-US" sz="900">
                <a:latin typeface="Arial" charset="0"/>
                <a:ea typeface="MS PGothic" pitchFamily="34" charset="-128"/>
              </a:rPr>
              <a:t>anirà ampliant progressivament, fins arribar a 33 línies de recerca, que donaran servei a 4.000 investigadors/any. </a:t>
            </a:r>
          </a:p>
          <a:p>
            <a:pPr eaLnBrk="1" hangingPunct="1">
              <a:lnSpc>
                <a:spcPct val="110000"/>
              </a:lnSpc>
              <a:spcBef>
                <a:spcPct val="40000"/>
              </a:spcBef>
            </a:pPr>
            <a:endParaRPr lang="ca-ES" altLang="en-US" sz="500">
              <a:latin typeface="Arial" charset="0"/>
              <a:ea typeface="MS PGothic" pitchFamily="34" charset="-128"/>
            </a:endParaRPr>
          </a:p>
          <a:p>
            <a:pPr eaLnBrk="1" hangingPunct="1">
              <a:lnSpc>
                <a:spcPct val="90000"/>
              </a:lnSpc>
              <a:spcBef>
                <a:spcPct val="40000"/>
              </a:spcBef>
            </a:pPr>
            <a:r>
              <a:rPr lang="ca-ES" altLang="en-US" sz="900">
                <a:solidFill>
                  <a:srgbClr val="000000"/>
                </a:solidFill>
                <a:latin typeface="Arial" charset="0"/>
                <a:ea typeface="MS PGothic" pitchFamily="34" charset="-128"/>
              </a:rPr>
              <a:t>Les 7 primeres línies </a:t>
            </a:r>
            <a:r>
              <a:rPr lang="ca-ES" altLang="en-US" sz="900">
                <a:latin typeface="Arial" charset="0"/>
                <a:ea typeface="MS PGothic" pitchFamily="34" charset="-128"/>
              </a:rPr>
              <a:t>de recerca</a:t>
            </a:r>
            <a:r>
              <a:rPr lang="ca-ES" altLang="en-US" sz="900">
                <a:solidFill>
                  <a:schemeClr val="bg1"/>
                </a:solidFill>
                <a:latin typeface="Arial" charset="0"/>
                <a:ea typeface="MS PGothic" pitchFamily="34" charset="-128"/>
              </a:rPr>
              <a:t> </a:t>
            </a:r>
            <a:r>
              <a:rPr lang="ca-ES" altLang="en-US" sz="900">
                <a:solidFill>
                  <a:srgbClr val="000000"/>
                </a:solidFill>
                <a:latin typeface="Arial" charset="0"/>
                <a:ea typeface="MS PGothic" pitchFamily="34" charset="-128"/>
              </a:rPr>
              <a:t>estaran especialitzades en 4 àrees de coneixement, comuns al Campus d</a:t>
            </a:r>
            <a:r>
              <a:rPr lang="ca-ES" altLang="es-ES" sz="900">
                <a:solidFill>
                  <a:srgbClr val="000000"/>
                </a:solidFill>
                <a:latin typeface="Arial" charset="0"/>
                <a:ea typeface="MS PGothic" pitchFamily="34" charset="-128"/>
              </a:rPr>
              <a:t>’</a:t>
            </a:r>
            <a:r>
              <a:rPr lang="ca-ES" altLang="en-US" sz="900">
                <a:solidFill>
                  <a:srgbClr val="000000"/>
                </a:solidFill>
                <a:latin typeface="Arial" charset="0"/>
                <a:ea typeface="MS PGothic" pitchFamily="34" charset="-128"/>
              </a:rPr>
              <a:t>Excel·lència Internacional de la UAB: biologia, ciències dels materials, nanotecnologies, microelectrònica</a:t>
            </a:r>
          </a:p>
        </p:txBody>
      </p:sp>
    </p:spTree>
    <p:extLst>
      <p:ext uri="{BB962C8B-B14F-4D97-AF65-F5344CB8AC3E}">
        <p14:creationId xmlns:p14="http://schemas.microsoft.com/office/powerpoint/2010/main" val="40453221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bwMode="auto">
          <a:xfrm>
            <a:off x="585788" y="293688"/>
            <a:ext cx="5645150" cy="4235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Rectangle 3"/>
          <p:cNvSpPr>
            <a:spLocks noChangeArrowheads="1"/>
          </p:cNvSpPr>
          <p:nvPr/>
        </p:nvSpPr>
        <p:spPr bwMode="auto">
          <a:xfrm>
            <a:off x="0" y="4532314"/>
            <a:ext cx="6778400" cy="5299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3678" tIns="41838" rIns="83678" bIns="41838"/>
          <a:lstStyle>
            <a:lvl1pPr defTabSz="457200" eaLnBrk="0" hangingPunct="0">
              <a:spcBef>
                <a:spcPct val="30000"/>
              </a:spcBef>
              <a:tabLst>
                <a:tab pos="266700" algn="l"/>
              </a:tabLst>
              <a:defRPr sz="1200">
                <a:solidFill>
                  <a:schemeClr val="tx1"/>
                </a:solidFill>
                <a:latin typeface="Calibri" pitchFamily="34" charset="0"/>
              </a:defRPr>
            </a:lvl1pPr>
            <a:lvl2pPr marL="180975" indent="-180975" defTabSz="457200" eaLnBrk="0" hangingPunct="0">
              <a:spcBef>
                <a:spcPct val="30000"/>
              </a:spcBef>
              <a:tabLst>
                <a:tab pos="266700" algn="l"/>
              </a:tabLst>
              <a:defRPr sz="1200">
                <a:solidFill>
                  <a:schemeClr val="tx1"/>
                </a:solidFill>
                <a:latin typeface="Calibri" pitchFamily="34" charset="0"/>
              </a:defRPr>
            </a:lvl2pPr>
            <a:lvl3pPr marL="1143000" indent="-228600" defTabSz="457200" eaLnBrk="0" hangingPunct="0">
              <a:spcBef>
                <a:spcPct val="30000"/>
              </a:spcBef>
              <a:tabLst>
                <a:tab pos="266700" algn="l"/>
              </a:tabLst>
              <a:defRPr sz="1200">
                <a:solidFill>
                  <a:schemeClr val="tx1"/>
                </a:solidFill>
                <a:latin typeface="Calibri" pitchFamily="34" charset="0"/>
              </a:defRPr>
            </a:lvl3pPr>
            <a:lvl4pPr marL="1600200" indent="-228600" defTabSz="457200" eaLnBrk="0" hangingPunct="0">
              <a:spcBef>
                <a:spcPct val="30000"/>
              </a:spcBef>
              <a:tabLst>
                <a:tab pos="266700" algn="l"/>
              </a:tabLst>
              <a:defRPr sz="1200">
                <a:solidFill>
                  <a:schemeClr val="tx1"/>
                </a:solidFill>
                <a:latin typeface="Calibri" pitchFamily="34" charset="0"/>
              </a:defRPr>
            </a:lvl4pPr>
            <a:lvl5pPr marL="2057400" indent="-228600" defTabSz="457200" eaLnBrk="0" hangingPunct="0">
              <a:spcBef>
                <a:spcPct val="30000"/>
              </a:spcBef>
              <a:tabLst>
                <a:tab pos="266700" algn="l"/>
              </a:tabLst>
              <a:defRPr sz="1200">
                <a:solidFill>
                  <a:schemeClr val="tx1"/>
                </a:solidFill>
                <a:latin typeface="Calibri" pitchFamily="34" charset="0"/>
              </a:defRPr>
            </a:lvl5pPr>
            <a:lvl6pPr marL="2514600" indent="-228600" defTabSz="457200" eaLnBrk="0" fontAlgn="base" hangingPunct="0">
              <a:spcBef>
                <a:spcPct val="30000"/>
              </a:spcBef>
              <a:spcAft>
                <a:spcPct val="0"/>
              </a:spcAft>
              <a:tabLst>
                <a:tab pos="266700" algn="l"/>
              </a:tabLst>
              <a:defRPr sz="1200">
                <a:solidFill>
                  <a:schemeClr val="tx1"/>
                </a:solidFill>
                <a:latin typeface="Calibri" pitchFamily="34" charset="0"/>
              </a:defRPr>
            </a:lvl6pPr>
            <a:lvl7pPr marL="2971800" indent="-228600" defTabSz="457200" eaLnBrk="0" fontAlgn="base" hangingPunct="0">
              <a:spcBef>
                <a:spcPct val="30000"/>
              </a:spcBef>
              <a:spcAft>
                <a:spcPct val="0"/>
              </a:spcAft>
              <a:tabLst>
                <a:tab pos="266700" algn="l"/>
              </a:tabLst>
              <a:defRPr sz="1200">
                <a:solidFill>
                  <a:schemeClr val="tx1"/>
                </a:solidFill>
                <a:latin typeface="Calibri" pitchFamily="34" charset="0"/>
              </a:defRPr>
            </a:lvl7pPr>
            <a:lvl8pPr marL="3429000" indent="-228600" defTabSz="457200" eaLnBrk="0" fontAlgn="base" hangingPunct="0">
              <a:spcBef>
                <a:spcPct val="30000"/>
              </a:spcBef>
              <a:spcAft>
                <a:spcPct val="0"/>
              </a:spcAft>
              <a:tabLst>
                <a:tab pos="266700" algn="l"/>
              </a:tabLst>
              <a:defRPr sz="1200">
                <a:solidFill>
                  <a:schemeClr val="tx1"/>
                </a:solidFill>
                <a:latin typeface="Calibri" pitchFamily="34" charset="0"/>
              </a:defRPr>
            </a:lvl8pPr>
            <a:lvl9pPr marL="3886200" indent="-228600" defTabSz="457200" eaLnBrk="0" fontAlgn="base" hangingPunct="0">
              <a:spcBef>
                <a:spcPct val="30000"/>
              </a:spcBef>
              <a:spcAft>
                <a:spcPct val="0"/>
              </a:spcAft>
              <a:tabLst>
                <a:tab pos="266700" algn="l"/>
              </a:tabLst>
              <a:defRPr sz="1200">
                <a:solidFill>
                  <a:schemeClr val="tx1"/>
                </a:solidFill>
                <a:latin typeface="Calibri" pitchFamily="34" charset="0"/>
              </a:defRPr>
            </a:lvl9pPr>
          </a:lstStyle>
          <a:p>
            <a:pPr eaLnBrk="1" hangingPunct="1">
              <a:lnSpc>
                <a:spcPct val="110000"/>
              </a:lnSpc>
              <a:spcBef>
                <a:spcPct val="40000"/>
              </a:spcBef>
            </a:pPr>
            <a:r>
              <a:rPr lang="ca-ES" altLang="en-US" sz="900">
                <a:latin typeface="Arial" charset="0"/>
                <a:ea typeface="MS PGothic" pitchFamily="34" charset="-128"/>
              </a:rPr>
              <a:t>Aquesta actuació compta amb un excepcional pol d</a:t>
            </a:r>
            <a:r>
              <a:rPr lang="ca-ES" altLang="es-ES" sz="900">
                <a:latin typeface="Arial" charset="0"/>
                <a:ea typeface="MS PGothic" pitchFamily="34" charset="-128"/>
              </a:rPr>
              <a:t>’</a:t>
            </a:r>
            <a:r>
              <a:rPr lang="ca-ES" altLang="en-US" sz="900">
                <a:latin typeface="Arial" charset="0"/>
                <a:ea typeface="MS PGothic" pitchFamily="34" charset="-128"/>
              </a:rPr>
              <a:t>atracció de talent local i internacional: el sincrotró Alba, un dels equipaments de recerca més importants d</a:t>
            </a:r>
            <a:r>
              <a:rPr lang="ca-ES" altLang="es-ES" sz="900">
                <a:latin typeface="Arial" charset="0"/>
                <a:ea typeface="MS PGothic" pitchFamily="34" charset="-128"/>
              </a:rPr>
              <a:t>’</a:t>
            </a:r>
            <a:r>
              <a:rPr lang="ca-ES" altLang="en-US" sz="900">
                <a:latin typeface="Arial" charset="0"/>
                <a:ea typeface="MS PGothic" pitchFamily="34" charset="-128"/>
              </a:rPr>
              <a:t>Europa. Els sincrotrons són infraestructures científiques de gran tamany que permeten estudiar la matèria amb una precisió extraordinària. El darrer premi Nobel de química es va donar, precisament, a un estudi sobre els ribosomes fet amb llum de sincrotró.</a:t>
            </a:r>
          </a:p>
          <a:p>
            <a:pPr eaLnBrk="1" hangingPunct="1">
              <a:lnSpc>
                <a:spcPct val="110000"/>
              </a:lnSpc>
              <a:spcBef>
                <a:spcPct val="40000"/>
              </a:spcBef>
            </a:pPr>
            <a:endParaRPr lang="ca-ES" altLang="en-US" sz="500">
              <a:latin typeface="Arial" charset="0"/>
              <a:ea typeface="MS PGothic" pitchFamily="34" charset="-128"/>
            </a:endParaRPr>
          </a:p>
          <a:p>
            <a:pPr eaLnBrk="1" hangingPunct="1">
              <a:lnSpc>
                <a:spcPct val="110000"/>
              </a:lnSpc>
              <a:spcBef>
                <a:spcPct val="40000"/>
              </a:spcBef>
            </a:pPr>
            <a:r>
              <a:rPr lang="ca-ES" altLang="en-US" sz="900">
                <a:latin typeface="Arial" charset="0"/>
                <a:ea typeface="MS PGothic" pitchFamily="34" charset="-128"/>
              </a:rPr>
              <a:t>Al món hi ha uns 20 sincrotrons de 3a generació, la meitat dels quals són europeus. Tots ells estan força col·lapsats i es veuen obligats a rebutjar bona part de les sol·licituds que reben. La majoria dels sincrotrons europeus se situen al nord del continent (el més meridional és a Grenoble). Per això, el sincrotró Alba:</a:t>
            </a:r>
            <a:endParaRPr lang="ca-ES" altLang="en-US" sz="300">
              <a:latin typeface="Arial" charset="0"/>
              <a:ea typeface="MS PGothic" pitchFamily="34" charset="-128"/>
            </a:endParaRPr>
          </a:p>
          <a:p>
            <a:pPr lvl="1" eaLnBrk="1" hangingPunct="1">
              <a:lnSpc>
                <a:spcPct val="110000"/>
              </a:lnSpc>
              <a:spcBef>
                <a:spcPct val="40000"/>
              </a:spcBef>
              <a:buFontTx/>
              <a:buChar char="•"/>
            </a:pPr>
            <a:r>
              <a:rPr lang="ca-ES" altLang="en-US" sz="900">
                <a:latin typeface="Arial" charset="0"/>
                <a:ea typeface="MS PGothic" pitchFamily="34" charset="-128"/>
              </a:rPr>
              <a:t>És la infraestructura científica més important del sud-oest d</a:t>
            </a:r>
            <a:r>
              <a:rPr lang="ca-ES" altLang="es-ES" sz="900">
                <a:latin typeface="Arial" charset="0"/>
                <a:ea typeface="MS PGothic" pitchFamily="34" charset="-128"/>
              </a:rPr>
              <a:t>’</a:t>
            </a:r>
            <a:r>
              <a:rPr lang="ca-ES" altLang="en-US" sz="900">
                <a:latin typeface="Arial" charset="0"/>
                <a:ea typeface="MS PGothic" pitchFamily="34" charset="-128"/>
              </a:rPr>
              <a:t>Europa. El seu radi d</a:t>
            </a:r>
            <a:r>
              <a:rPr lang="ca-ES" altLang="es-ES" sz="900">
                <a:latin typeface="Arial" charset="0"/>
                <a:ea typeface="MS PGothic" pitchFamily="34" charset="-128"/>
              </a:rPr>
              <a:t>’</a:t>
            </a:r>
            <a:r>
              <a:rPr lang="ca-ES" altLang="en-US" sz="900">
                <a:latin typeface="Arial" charset="0"/>
                <a:ea typeface="MS PGothic" pitchFamily="34" charset="-128"/>
              </a:rPr>
              <a:t>influència inclou els països d</a:t>
            </a:r>
            <a:r>
              <a:rPr lang="ca-ES" altLang="es-ES" sz="900">
                <a:latin typeface="Arial" charset="0"/>
                <a:ea typeface="MS PGothic" pitchFamily="34" charset="-128"/>
              </a:rPr>
              <a:t>’</a:t>
            </a:r>
            <a:r>
              <a:rPr lang="ca-ES" altLang="en-US" sz="900">
                <a:latin typeface="Arial" charset="0"/>
                <a:ea typeface="MS PGothic" pitchFamily="34" charset="-128"/>
              </a:rPr>
              <a:t>Amèrica Llatina i del Nord d</a:t>
            </a:r>
            <a:r>
              <a:rPr lang="ca-ES" altLang="es-ES" sz="900">
                <a:latin typeface="Arial" charset="0"/>
                <a:ea typeface="MS PGothic" pitchFamily="34" charset="-128"/>
              </a:rPr>
              <a:t>’</a:t>
            </a:r>
            <a:r>
              <a:rPr lang="ca-ES" altLang="en-US" sz="900">
                <a:latin typeface="Arial" charset="0"/>
                <a:ea typeface="MS PGothic" pitchFamily="34" charset="-128"/>
              </a:rPr>
              <a:t>Àfrica, ja que aquests continents no disposen de sincrotrons (tret d</a:t>
            </a:r>
            <a:r>
              <a:rPr lang="ca-ES" altLang="es-ES" sz="900">
                <a:latin typeface="Arial" charset="0"/>
                <a:ea typeface="MS PGothic" pitchFamily="34" charset="-128"/>
              </a:rPr>
              <a:t>’</a:t>
            </a:r>
            <a:r>
              <a:rPr lang="ca-ES" altLang="en-US" sz="900">
                <a:latin typeface="Arial" charset="0"/>
                <a:ea typeface="MS PGothic" pitchFamily="34" charset="-128"/>
              </a:rPr>
              <a:t>un molt petit al Brasil).</a:t>
            </a:r>
            <a:endParaRPr lang="ca-ES" altLang="en-US" sz="500">
              <a:latin typeface="Arial" charset="0"/>
              <a:ea typeface="MS PGothic" pitchFamily="34" charset="-128"/>
            </a:endParaRPr>
          </a:p>
          <a:p>
            <a:pPr lvl="1" eaLnBrk="1" hangingPunct="1">
              <a:lnSpc>
                <a:spcPct val="110000"/>
              </a:lnSpc>
              <a:spcBef>
                <a:spcPct val="40000"/>
              </a:spcBef>
              <a:buFontTx/>
              <a:buChar char="•"/>
            </a:pPr>
            <a:r>
              <a:rPr lang="ca-ES" altLang="en-US" sz="900">
                <a:latin typeface="Arial" charset="0"/>
                <a:ea typeface="MS PGothic" pitchFamily="34" charset="-128"/>
              </a:rPr>
              <a:t>És un dels 3 millors sincrotrons del món en qualitat de llum. La seva brillantor (3 GigaelectronVolts) només és comparable a la de 2 altres sincrotrons de 3a generació: Diamond (a Oxford) i Soleil (a Orsay).</a:t>
            </a:r>
          </a:p>
          <a:p>
            <a:pPr lvl="1" eaLnBrk="1" hangingPunct="1">
              <a:lnSpc>
                <a:spcPct val="110000"/>
              </a:lnSpc>
              <a:spcBef>
                <a:spcPct val="40000"/>
              </a:spcBef>
              <a:buFontTx/>
              <a:buChar char="•"/>
            </a:pPr>
            <a:r>
              <a:rPr lang="ca-ES" altLang="en-US" sz="900">
                <a:latin typeface="Arial" charset="0"/>
                <a:ea typeface="MS PGothic" pitchFamily="34" charset="-128"/>
              </a:rPr>
              <a:t>És la instal·lació més cara que s</a:t>
            </a:r>
            <a:r>
              <a:rPr lang="ca-ES" altLang="es-ES" sz="900">
                <a:latin typeface="Arial" charset="0"/>
                <a:ea typeface="MS PGothic" pitchFamily="34" charset="-128"/>
              </a:rPr>
              <a:t>’</a:t>
            </a:r>
            <a:r>
              <a:rPr lang="ca-ES" altLang="en-US" sz="900">
                <a:latin typeface="Arial" charset="0"/>
                <a:ea typeface="MS PGothic" pitchFamily="34" charset="-128"/>
              </a:rPr>
              <a:t>ha fet mai a tot l</a:t>
            </a:r>
            <a:r>
              <a:rPr lang="ca-ES" altLang="es-ES" sz="900">
                <a:latin typeface="Arial" charset="0"/>
                <a:ea typeface="MS PGothic" pitchFamily="34" charset="-128"/>
              </a:rPr>
              <a:t>’</a:t>
            </a:r>
            <a:r>
              <a:rPr lang="ca-ES" altLang="en-US" sz="900">
                <a:latin typeface="Arial" charset="0"/>
                <a:ea typeface="MS PGothic" pitchFamily="34" charset="-128"/>
              </a:rPr>
              <a:t>Estat. La seva 1a fase (2003-2009) ha suposat una inversió de més de 200 M€. Té un pressupost anual de 16 M€.</a:t>
            </a:r>
          </a:p>
          <a:p>
            <a:pPr eaLnBrk="1" hangingPunct="1">
              <a:lnSpc>
                <a:spcPct val="110000"/>
              </a:lnSpc>
              <a:spcBef>
                <a:spcPct val="40000"/>
              </a:spcBef>
            </a:pPr>
            <a:endParaRPr lang="ca-ES" altLang="en-US" sz="500">
              <a:latin typeface="Arial" charset="0"/>
              <a:ea typeface="MS PGothic" pitchFamily="34" charset="-128"/>
            </a:endParaRPr>
          </a:p>
          <a:p>
            <a:pPr>
              <a:lnSpc>
                <a:spcPct val="110000"/>
              </a:lnSpc>
              <a:spcBef>
                <a:spcPct val="40000"/>
              </a:spcBef>
            </a:pPr>
            <a:r>
              <a:rPr lang="ca-ES" altLang="en-US" sz="900">
                <a:latin typeface="Arial" charset="0"/>
                <a:ea typeface="MS PGothic" pitchFamily="34" charset="-128"/>
              </a:rPr>
              <a:t>El sincrotró Alba servirà, entre d</a:t>
            </a:r>
            <a:r>
              <a:rPr lang="ca-ES" altLang="es-ES" sz="900">
                <a:latin typeface="Arial" charset="0"/>
                <a:ea typeface="MS PGothic" pitchFamily="34" charset="-128"/>
              </a:rPr>
              <a:t>’</a:t>
            </a:r>
            <a:r>
              <a:rPr lang="ca-ES" altLang="en-US" sz="900">
                <a:latin typeface="Arial" charset="0"/>
                <a:ea typeface="MS PGothic" pitchFamily="34" charset="-128"/>
              </a:rPr>
              <a:t>altres, per:</a:t>
            </a:r>
          </a:p>
          <a:p>
            <a:pPr lvl="1">
              <a:lnSpc>
                <a:spcPct val="110000"/>
              </a:lnSpc>
              <a:spcBef>
                <a:spcPct val="0"/>
              </a:spcBef>
              <a:buFontTx/>
              <a:buChar char="•"/>
            </a:pPr>
            <a:r>
              <a:rPr lang="ca-ES" altLang="en-US" sz="900">
                <a:latin typeface="Arial" charset="0"/>
                <a:ea typeface="MS PGothic" pitchFamily="34" charset="-128"/>
              </a:rPr>
              <a:t>Estudiar el cervell, les seqüències d</a:t>
            </a:r>
            <a:r>
              <a:rPr lang="ca-ES" altLang="es-ES" sz="900">
                <a:latin typeface="Arial" charset="0"/>
                <a:ea typeface="MS PGothic" pitchFamily="34" charset="-128"/>
              </a:rPr>
              <a:t>’</a:t>
            </a:r>
            <a:r>
              <a:rPr lang="ca-ES" altLang="en-US" sz="900">
                <a:latin typeface="Arial" charset="0"/>
                <a:ea typeface="MS PGothic" pitchFamily="34" charset="-128"/>
              </a:rPr>
              <a:t>ADN, les proteïnes i les hormones.</a:t>
            </a:r>
          </a:p>
          <a:p>
            <a:pPr lvl="1">
              <a:lnSpc>
                <a:spcPct val="110000"/>
              </a:lnSpc>
              <a:spcBef>
                <a:spcPct val="0"/>
              </a:spcBef>
              <a:buFontTx/>
              <a:buChar char="•"/>
            </a:pPr>
            <a:r>
              <a:rPr lang="ca-ES" altLang="en-US" sz="900">
                <a:latin typeface="Arial" charset="0"/>
                <a:ea typeface="MS PGothic" pitchFamily="34" charset="-128"/>
              </a:rPr>
              <a:t>Analitzar virus i bacteris i crear nous medicaments.</a:t>
            </a:r>
          </a:p>
          <a:p>
            <a:pPr lvl="1">
              <a:lnSpc>
                <a:spcPct val="110000"/>
              </a:lnSpc>
              <a:spcBef>
                <a:spcPct val="0"/>
              </a:spcBef>
              <a:buFontTx/>
              <a:buChar char="•"/>
            </a:pPr>
            <a:r>
              <a:rPr lang="ca-ES" altLang="en-US" sz="900">
                <a:latin typeface="Arial" charset="0"/>
                <a:ea typeface="MS PGothic" pitchFamily="34" charset="-128"/>
              </a:rPr>
              <a:t>Dissenyar objectes nanoscòpics, com ara implants quirúrgics o microxips.</a:t>
            </a:r>
          </a:p>
          <a:p>
            <a:pPr lvl="1">
              <a:lnSpc>
                <a:spcPct val="110000"/>
              </a:lnSpc>
              <a:spcBef>
                <a:spcPct val="0"/>
              </a:spcBef>
              <a:buFontTx/>
              <a:buChar char="•"/>
            </a:pPr>
            <a:r>
              <a:rPr lang="ca-ES" altLang="en-US" sz="900">
                <a:latin typeface="Arial" charset="0"/>
                <a:ea typeface="MS PGothic" pitchFamily="34" charset="-128"/>
              </a:rPr>
              <a:t>Crear noves molècules i materials (semiconductors, plàstics, productes químics, teixits, etc.). </a:t>
            </a:r>
          </a:p>
          <a:p>
            <a:pPr>
              <a:lnSpc>
                <a:spcPct val="110000"/>
              </a:lnSpc>
              <a:spcBef>
                <a:spcPct val="40000"/>
              </a:spcBef>
              <a:buFontTx/>
              <a:buChar char="•"/>
            </a:pPr>
            <a:endParaRPr lang="ca-ES" altLang="en-US" sz="500">
              <a:latin typeface="Arial" charset="0"/>
              <a:ea typeface="MS PGothic" pitchFamily="34" charset="-128"/>
            </a:endParaRPr>
          </a:p>
          <a:p>
            <a:pPr eaLnBrk="1" hangingPunct="1">
              <a:lnSpc>
                <a:spcPct val="110000"/>
              </a:lnSpc>
              <a:spcBef>
                <a:spcPct val="40000"/>
              </a:spcBef>
            </a:pPr>
            <a:r>
              <a:rPr lang="ca-ES" altLang="en-US" sz="900">
                <a:latin typeface="Arial" charset="0"/>
                <a:ea typeface="MS PGothic" pitchFamily="34" charset="-128"/>
              </a:rPr>
              <a:t>Començarà a funcionar a finals d</a:t>
            </a:r>
            <a:r>
              <a:rPr lang="ca-ES" altLang="es-ES" sz="900">
                <a:latin typeface="Arial" charset="0"/>
                <a:ea typeface="MS PGothic" pitchFamily="34" charset="-128"/>
              </a:rPr>
              <a:t>’</a:t>
            </a:r>
            <a:r>
              <a:rPr lang="ca-ES" altLang="en-US" sz="900">
                <a:latin typeface="Arial" charset="0"/>
                <a:ea typeface="MS PGothic" pitchFamily="34" charset="-128"/>
              </a:rPr>
              <a:t>any amb 7 línies de recerca, que acolliran prop de 1.000 investigadors per</a:t>
            </a:r>
            <a:r>
              <a:rPr lang="ca-ES" altLang="en-US" sz="900">
                <a:solidFill>
                  <a:schemeClr val="bg1"/>
                </a:solidFill>
                <a:latin typeface="Arial" charset="0"/>
                <a:ea typeface="MS PGothic" pitchFamily="34" charset="-128"/>
              </a:rPr>
              <a:t> </a:t>
            </a:r>
            <a:r>
              <a:rPr lang="ca-ES" altLang="en-US" sz="900">
                <a:latin typeface="Arial" charset="0"/>
                <a:ea typeface="MS PGothic" pitchFamily="34" charset="-128"/>
              </a:rPr>
              <a:t>any. S</a:t>
            </a:r>
            <a:r>
              <a:rPr lang="ca-ES" altLang="es-ES" sz="900">
                <a:latin typeface="Arial" charset="0"/>
                <a:ea typeface="MS PGothic" pitchFamily="34" charset="-128"/>
              </a:rPr>
              <a:t>’</a:t>
            </a:r>
            <a:r>
              <a:rPr lang="ca-ES" altLang="en-US" sz="900">
                <a:latin typeface="Arial" charset="0"/>
                <a:ea typeface="MS PGothic" pitchFamily="34" charset="-128"/>
              </a:rPr>
              <a:t>anirà ampliant progressivament, fins arribar a 33 línies de recerca, que donaran servei a 4.000 investigadors/any. </a:t>
            </a:r>
          </a:p>
          <a:p>
            <a:pPr eaLnBrk="1" hangingPunct="1">
              <a:lnSpc>
                <a:spcPct val="110000"/>
              </a:lnSpc>
              <a:spcBef>
                <a:spcPct val="40000"/>
              </a:spcBef>
            </a:pPr>
            <a:endParaRPr lang="ca-ES" altLang="en-US" sz="500">
              <a:latin typeface="Arial" charset="0"/>
              <a:ea typeface="MS PGothic" pitchFamily="34" charset="-128"/>
            </a:endParaRPr>
          </a:p>
          <a:p>
            <a:pPr eaLnBrk="1" hangingPunct="1">
              <a:lnSpc>
                <a:spcPct val="90000"/>
              </a:lnSpc>
              <a:spcBef>
                <a:spcPct val="40000"/>
              </a:spcBef>
            </a:pPr>
            <a:r>
              <a:rPr lang="ca-ES" altLang="en-US" sz="900">
                <a:solidFill>
                  <a:srgbClr val="000000"/>
                </a:solidFill>
                <a:latin typeface="Arial" charset="0"/>
                <a:ea typeface="MS PGothic" pitchFamily="34" charset="-128"/>
              </a:rPr>
              <a:t>Les 7 primeres línies </a:t>
            </a:r>
            <a:r>
              <a:rPr lang="ca-ES" altLang="en-US" sz="900">
                <a:latin typeface="Arial" charset="0"/>
                <a:ea typeface="MS PGothic" pitchFamily="34" charset="-128"/>
              </a:rPr>
              <a:t>de recerca</a:t>
            </a:r>
            <a:r>
              <a:rPr lang="ca-ES" altLang="en-US" sz="900">
                <a:solidFill>
                  <a:schemeClr val="bg1"/>
                </a:solidFill>
                <a:latin typeface="Arial" charset="0"/>
                <a:ea typeface="MS PGothic" pitchFamily="34" charset="-128"/>
              </a:rPr>
              <a:t> </a:t>
            </a:r>
            <a:r>
              <a:rPr lang="ca-ES" altLang="en-US" sz="900">
                <a:solidFill>
                  <a:srgbClr val="000000"/>
                </a:solidFill>
                <a:latin typeface="Arial" charset="0"/>
                <a:ea typeface="MS PGothic" pitchFamily="34" charset="-128"/>
              </a:rPr>
              <a:t>estaran especialitzades en 4 àrees de coneixement, comuns al Campus d</a:t>
            </a:r>
            <a:r>
              <a:rPr lang="ca-ES" altLang="es-ES" sz="900">
                <a:solidFill>
                  <a:srgbClr val="000000"/>
                </a:solidFill>
                <a:latin typeface="Arial" charset="0"/>
                <a:ea typeface="MS PGothic" pitchFamily="34" charset="-128"/>
              </a:rPr>
              <a:t>’</a:t>
            </a:r>
            <a:r>
              <a:rPr lang="ca-ES" altLang="en-US" sz="900">
                <a:solidFill>
                  <a:srgbClr val="000000"/>
                </a:solidFill>
                <a:latin typeface="Arial" charset="0"/>
                <a:ea typeface="MS PGothic" pitchFamily="34" charset="-128"/>
              </a:rPr>
              <a:t>Excel·lència Internacional de la UAB: biologia, ciències dels materials, nanotecnologies, microelectrònica</a:t>
            </a:r>
          </a:p>
        </p:txBody>
      </p:sp>
    </p:spTree>
    <p:extLst>
      <p:ext uri="{BB962C8B-B14F-4D97-AF65-F5344CB8AC3E}">
        <p14:creationId xmlns:p14="http://schemas.microsoft.com/office/powerpoint/2010/main" val="14681416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bwMode="auto">
          <a:xfrm>
            <a:off x="585788" y="293688"/>
            <a:ext cx="5645150" cy="4235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Rectangle 3"/>
          <p:cNvSpPr>
            <a:spLocks noChangeArrowheads="1"/>
          </p:cNvSpPr>
          <p:nvPr/>
        </p:nvSpPr>
        <p:spPr bwMode="auto">
          <a:xfrm>
            <a:off x="0" y="4532314"/>
            <a:ext cx="6778400" cy="5299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3678" tIns="41838" rIns="83678" bIns="41838"/>
          <a:lstStyle>
            <a:lvl1pPr defTabSz="457200" eaLnBrk="0" hangingPunct="0">
              <a:spcBef>
                <a:spcPct val="30000"/>
              </a:spcBef>
              <a:tabLst>
                <a:tab pos="266700" algn="l"/>
              </a:tabLst>
              <a:defRPr sz="1200">
                <a:solidFill>
                  <a:schemeClr val="tx1"/>
                </a:solidFill>
                <a:latin typeface="Calibri" pitchFamily="34" charset="0"/>
              </a:defRPr>
            </a:lvl1pPr>
            <a:lvl2pPr marL="180975" indent="-180975" defTabSz="457200" eaLnBrk="0" hangingPunct="0">
              <a:spcBef>
                <a:spcPct val="30000"/>
              </a:spcBef>
              <a:tabLst>
                <a:tab pos="266700" algn="l"/>
              </a:tabLst>
              <a:defRPr sz="1200">
                <a:solidFill>
                  <a:schemeClr val="tx1"/>
                </a:solidFill>
                <a:latin typeface="Calibri" pitchFamily="34" charset="0"/>
              </a:defRPr>
            </a:lvl2pPr>
            <a:lvl3pPr marL="1143000" indent="-228600" defTabSz="457200" eaLnBrk="0" hangingPunct="0">
              <a:spcBef>
                <a:spcPct val="30000"/>
              </a:spcBef>
              <a:tabLst>
                <a:tab pos="266700" algn="l"/>
              </a:tabLst>
              <a:defRPr sz="1200">
                <a:solidFill>
                  <a:schemeClr val="tx1"/>
                </a:solidFill>
                <a:latin typeface="Calibri" pitchFamily="34" charset="0"/>
              </a:defRPr>
            </a:lvl3pPr>
            <a:lvl4pPr marL="1600200" indent="-228600" defTabSz="457200" eaLnBrk="0" hangingPunct="0">
              <a:spcBef>
                <a:spcPct val="30000"/>
              </a:spcBef>
              <a:tabLst>
                <a:tab pos="266700" algn="l"/>
              </a:tabLst>
              <a:defRPr sz="1200">
                <a:solidFill>
                  <a:schemeClr val="tx1"/>
                </a:solidFill>
                <a:latin typeface="Calibri" pitchFamily="34" charset="0"/>
              </a:defRPr>
            </a:lvl4pPr>
            <a:lvl5pPr marL="2057400" indent="-228600" defTabSz="457200" eaLnBrk="0" hangingPunct="0">
              <a:spcBef>
                <a:spcPct val="30000"/>
              </a:spcBef>
              <a:tabLst>
                <a:tab pos="266700" algn="l"/>
              </a:tabLst>
              <a:defRPr sz="1200">
                <a:solidFill>
                  <a:schemeClr val="tx1"/>
                </a:solidFill>
                <a:latin typeface="Calibri" pitchFamily="34" charset="0"/>
              </a:defRPr>
            </a:lvl5pPr>
            <a:lvl6pPr marL="2514600" indent="-228600" defTabSz="457200" eaLnBrk="0" fontAlgn="base" hangingPunct="0">
              <a:spcBef>
                <a:spcPct val="30000"/>
              </a:spcBef>
              <a:spcAft>
                <a:spcPct val="0"/>
              </a:spcAft>
              <a:tabLst>
                <a:tab pos="266700" algn="l"/>
              </a:tabLst>
              <a:defRPr sz="1200">
                <a:solidFill>
                  <a:schemeClr val="tx1"/>
                </a:solidFill>
                <a:latin typeface="Calibri" pitchFamily="34" charset="0"/>
              </a:defRPr>
            </a:lvl6pPr>
            <a:lvl7pPr marL="2971800" indent="-228600" defTabSz="457200" eaLnBrk="0" fontAlgn="base" hangingPunct="0">
              <a:spcBef>
                <a:spcPct val="30000"/>
              </a:spcBef>
              <a:spcAft>
                <a:spcPct val="0"/>
              </a:spcAft>
              <a:tabLst>
                <a:tab pos="266700" algn="l"/>
              </a:tabLst>
              <a:defRPr sz="1200">
                <a:solidFill>
                  <a:schemeClr val="tx1"/>
                </a:solidFill>
                <a:latin typeface="Calibri" pitchFamily="34" charset="0"/>
              </a:defRPr>
            </a:lvl7pPr>
            <a:lvl8pPr marL="3429000" indent="-228600" defTabSz="457200" eaLnBrk="0" fontAlgn="base" hangingPunct="0">
              <a:spcBef>
                <a:spcPct val="30000"/>
              </a:spcBef>
              <a:spcAft>
                <a:spcPct val="0"/>
              </a:spcAft>
              <a:tabLst>
                <a:tab pos="266700" algn="l"/>
              </a:tabLst>
              <a:defRPr sz="1200">
                <a:solidFill>
                  <a:schemeClr val="tx1"/>
                </a:solidFill>
                <a:latin typeface="Calibri" pitchFamily="34" charset="0"/>
              </a:defRPr>
            </a:lvl8pPr>
            <a:lvl9pPr marL="3886200" indent="-228600" defTabSz="457200" eaLnBrk="0" fontAlgn="base" hangingPunct="0">
              <a:spcBef>
                <a:spcPct val="30000"/>
              </a:spcBef>
              <a:spcAft>
                <a:spcPct val="0"/>
              </a:spcAft>
              <a:tabLst>
                <a:tab pos="266700" algn="l"/>
              </a:tabLst>
              <a:defRPr sz="1200">
                <a:solidFill>
                  <a:schemeClr val="tx1"/>
                </a:solidFill>
                <a:latin typeface="Calibri" pitchFamily="34" charset="0"/>
              </a:defRPr>
            </a:lvl9pPr>
          </a:lstStyle>
          <a:p>
            <a:pPr eaLnBrk="1" hangingPunct="1">
              <a:lnSpc>
                <a:spcPct val="110000"/>
              </a:lnSpc>
              <a:spcBef>
                <a:spcPct val="40000"/>
              </a:spcBef>
            </a:pPr>
            <a:r>
              <a:rPr lang="ca-ES" altLang="en-US" sz="900">
                <a:latin typeface="Arial" charset="0"/>
                <a:ea typeface="MS PGothic" pitchFamily="34" charset="-128"/>
              </a:rPr>
              <a:t>Aquesta actuació compta amb un excepcional pol d</a:t>
            </a:r>
            <a:r>
              <a:rPr lang="ca-ES" altLang="es-ES" sz="900">
                <a:latin typeface="Arial" charset="0"/>
                <a:ea typeface="MS PGothic" pitchFamily="34" charset="-128"/>
              </a:rPr>
              <a:t>’</a:t>
            </a:r>
            <a:r>
              <a:rPr lang="ca-ES" altLang="en-US" sz="900">
                <a:latin typeface="Arial" charset="0"/>
                <a:ea typeface="MS PGothic" pitchFamily="34" charset="-128"/>
              </a:rPr>
              <a:t>atracció de talent local i internacional: el sincrotró Alba, un dels equipaments de recerca més importants d</a:t>
            </a:r>
            <a:r>
              <a:rPr lang="ca-ES" altLang="es-ES" sz="900">
                <a:latin typeface="Arial" charset="0"/>
                <a:ea typeface="MS PGothic" pitchFamily="34" charset="-128"/>
              </a:rPr>
              <a:t>’</a:t>
            </a:r>
            <a:r>
              <a:rPr lang="ca-ES" altLang="en-US" sz="900">
                <a:latin typeface="Arial" charset="0"/>
                <a:ea typeface="MS PGothic" pitchFamily="34" charset="-128"/>
              </a:rPr>
              <a:t>Europa. Els sincrotrons són infraestructures científiques de gran tamany que permeten estudiar la matèria amb una precisió extraordinària. El darrer premi Nobel de química es va donar, precisament, a un estudi sobre els ribosomes fet amb llum de sincrotró.</a:t>
            </a:r>
          </a:p>
          <a:p>
            <a:pPr eaLnBrk="1" hangingPunct="1">
              <a:lnSpc>
                <a:spcPct val="110000"/>
              </a:lnSpc>
              <a:spcBef>
                <a:spcPct val="40000"/>
              </a:spcBef>
            </a:pPr>
            <a:endParaRPr lang="ca-ES" altLang="en-US" sz="500">
              <a:latin typeface="Arial" charset="0"/>
              <a:ea typeface="MS PGothic" pitchFamily="34" charset="-128"/>
            </a:endParaRPr>
          </a:p>
          <a:p>
            <a:pPr eaLnBrk="1" hangingPunct="1">
              <a:lnSpc>
                <a:spcPct val="110000"/>
              </a:lnSpc>
              <a:spcBef>
                <a:spcPct val="40000"/>
              </a:spcBef>
            </a:pPr>
            <a:r>
              <a:rPr lang="ca-ES" altLang="en-US" sz="900">
                <a:latin typeface="Arial" charset="0"/>
                <a:ea typeface="MS PGothic" pitchFamily="34" charset="-128"/>
              </a:rPr>
              <a:t>Al món hi ha uns 20 sincrotrons de 3a generació, la meitat dels quals són europeus. Tots ells estan força col·lapsats i es veuen obligats a rebutjar bona part de les sol·licituds que reben. La majoria dels sincrotrons europeus se situen al nord del continent (el més meridional és a Grenoble). Per això, el sincrotró Alba:</a:t>
            </a:r>
            <a:endParaRPr lang="ca-ES" altLang="en-US" sz="300">
              <a:latin typeface="Arial" charset="0"/>
              <a:ea typeface="MS PGothic" pitchFamily="34" charset="-128"/>
            </a:endParaRPr>
          </a:p>
          <a:p>
            <a:pPr lvl="1" eaLnBrk="1" hangingPunct="1">
              <a:lnSpc>
                <a:spcPct val="110000"/>
              </a:lnSpc>
              <a:spcBef>
                <a:spcPct val="40000"/>
              </a:spcBef>
              <a:buFontTx/>
              <a:buChar char="•"/>
            </a:pPr>
            <a:r>
              <a:rPr lang="ca-ES" altLang="en-US" sz="900">
                <a:latin typeface="Arial" charset="0"/>
                <a:ea typeface="MS PGothic" pitchFamily="34" charset="-128"/>
              </a:rPr>
              <a:t>És la infraestructura científica més important del sud-oest d</a:t>
            </a:r>
            <a:r>
              <a:rPr lang="ca-ES" altLang="es-ES" sz="900">
                <a:latin typeface="Arial" charset="0"/>
                <a:ea typeface="MS PGothic" pitchFamily="34" charset="-128"/>
              </a:rPr>
              <a:t>’</a:t>
            </a:r>
            <a:r>
              <a:rPr lang="ca-ES" altLang="en-US" sz="900">
                <a:latin typeface="Arial" charset="0"/>
                <a:ea typeface="MS PGothic" pitchFamily="34" charset="-128"/>
              </a:rPr>
              <a:t>Europa. El seu radi d</a:t>
            </a:r>
            <a:r>
              <a:rPr lang="ca-ES" altLang="es-ES" sz="900">
                <a:latin typeface="Arial" charset="0"/>
                <a:ea typeface="MS PGothic" pitchFamily="34" charset="-128"/>
              </a:rPr>
              <a:t>’</a:t>
            </a:r>
            <a:r>
              <a:rPr lang="ca-ES" altLang="en-US" sz="900">
                <a:latin typeface="Arial" charset="0"/>
                <a:ea typeface="MS PGothic" pitchFamily="34" charset="-128"/>
              </a:rPr>
              <a:t>influència inclou els països d</a:t>
            </a:r>
            <a:r>
              <a:rPr lang="ca-ES" altLang="es-ES" sz="900">
                <a:latin typeface="Arial" charset="0"/>
                <a:ea typeface="MS PGothic" pitchFamily="34" charset="-128"/>
              </a:rPr>
              <a:t>’</a:t>
            </a:r>
            <a:r>
              <a:rPr lang="ca-ES" altLang="en-US" sz="900">
                <a:latin typeface="Arial" charset="0"/>
                <a:ea typeface="MS PGothic" pitchFamily="34" charset="-128"/>
              </a:rPr>
              <a:t>Amèrica Llatina i del Nord d</a:t>
            </a:r>
            <a:r>
              <a:rPr lang="ca-ES" altLang="es-ES" sz="900">
                <a:latin typeface="Arial" charset="0"/>
                <a:ea typeface="MS PGothic" pitchFamily="34" charset="-128"/>
              </a:rPr>
              <a:t>’</a:t>
            </a:r>
            <a:r>
              <a:rPr lang="ca-ES" altLang="en-US" sz="900">
                <a:latin typeface="Arial" charset="0"/>
                <a:ea typeface="MS PGothic" pitchFamily="34" charset="-128"/>
              </a:rPr>
              <a:t>Àfrica, ja que aquests continents no disposen de sincrotrons (tret d</a:t>
            </a:r>
            <a:r>
              <a:rPr lang="ca-ES" altLang="es-ES" sz="900">
                <a:latin typeface="Arial" charset="0"/>
                <a:ea typeface="MS PGothic" pitchFamily="34" charset="-128"/>
              </a:rPr>
              <a:t>’</a:t>
            </a:r>
            <a:r>
              <a:rPr lang="ca-ES" altLang="en-US" sz="900">
                <a:latin typeface="Arial" charset="0"/>
                <a:ea typeface="MS PGothic" pitchFamily="34" charset="-128"/>
              </a:rPr>
              <a:t>un molt petit al Brasil).</a:t>
            </a:r>
            <a:endParaRPr lang="ca-ES" altLang="en-US" sz="500">
              <a:latin typeface="Arial" charset="0"/>
              <a:ea typeface="MS PGothic" pitchFamily="34" charset="-128"/>
            </a:endParaRPr>
          </a:p>
          <a:p>
            <a:pPr lvl="1" eaLnBrk="1" hangingPunct="1">
              <a:lnSpc>
                <a:spcPct val="110000"/>
              </a:lnSpc>
              <a:spcBef>
                <a:spcPct val="40000"/>
              </a:spcBef>
              <a:buFontTx/>
              <a:buChar char="•"/>
            </a:pPr>
            <a:r>
              <a:rPr lang="ca-ES" altLang="en-US" sz="900">
                <a:latin typeface="Arial" charset="0"/>
                <a:ea typeface="MS PGothic" pitchFamily="34" charset="-128"/>
              </a:rPr>
              <a:t>És un dels 3 millors sincrotrons del món en qualitat de llum. La seva brillantor (3 GigaelectronVolts) només és comparable a la de 2 altres sincrotrons de 3a generació: Diamond (a Oxford) i Soleil (a Orsay).</a:t>
            </a:r>
          </a:p>
          <a:p>
            <a:pPr lvl="1" eaLnBrk="1" hangingPunct="1">
              <a:lnSpc>
                <a:spcPct val="110000"/>
              </a:lnSpc>
              <a:spcBef>
                <a:spcPct val="40000"/>
              </a:spcBef>
              <a:buFontTx/>
              <a:buChar char="•"/>
            </a:pPr>
            <a:r>
              <a:rPr lang="ca-ES" altLang="en-US" sz="900">
                <a:latin typeface="Arial" charset="0"/>
                <a:ea typeface="MS PGothic" pitchFamily="34" charset="-128"/>
              </a:rPr>
              <a:t>És la instal·lació més cara que s</a:t>
            </a:r>
            <a:r>
              <a:rPr lang="ca-ES" altLang="es-ES" sz="900">
                <a:latin typeface="Arial" charset="0"/>
                <a:ea typeface="MS PGothic" pitchFamily="34" charset="-128"/>
              </a:rPr>
              <a:t>’</a:t>
            </a:r>
            <a:r>
              <a:rPr lang="ca-ES" altLang="en-US" sz="900">
                <a:latin typeface="Arial" charset="0"/>
                <a:ea typeface="MS PGothic" pitchFamily="34" charset="-128"/>
              </a:rPr>
              <a:t>ha fet mai a tot l</a:t>
            </a:r>
            <a:r>
              <a:rPr lang="ca-ES" altLang="es-ES" sz="900">
                <a:latin typeface="Arial" charset="0"/>
                <a:ea typeface="MS PGothic" pitchFamily="34" charset="-128"/>
              </a:rPr>
              <a:t>’</a:t>
            </a:r>
            <a:r>
              <a:rPr lang="ca-ES" altLang="en-US" sz="900">
                <a:latin typeface="Arial" charset="0"/>
                <a:ea typeface="MS PGothic" pitchFamily="34" charset="-128"/>
              </a:rPr>
              <a:t>Estat. La seva 1a fase (2003-2009) ha suposat una inversió de més de 200 M€. Té un pressupost anual de 16 M€.</a:t>
            </a:r>
          </a:p>
          <a:p>
            <a:pPr eaLnBrk="1" hangingPunct="1">
              <a:lnSpc>
                <a:spcPct val="110000"/>
              </a:lnSpc>
              <a:spcBef>
                <a:spcPct val="40000"/>
              </a:spcBef>
            </a:pPr>
            <a:endParaRPr lang="ca-ES" altLang="en-US" sz="500">
              <a:latin typeface="Arial" charset="0"/>
              <a:ea typeface="MS PGothic" pitchFamily="34" charset="-128"/>
            </a:endParaRPr>
          </a:p>
          <a:p>
            <a:pPr>
              <a:lnSpc>
                <a:spcPct val="110000"/>
              </a:lnSpc>
              <a:spcBef>
                <a:spcPct val="40000"/>
              </a:spcBef>
            </a:pPr>
            <a:r>
              <a:rPr lang="ca-ES" altLang="en-US" sz="900">
                <a:latin typeface="Arial" charset="0"/>
                <a:ea typeface="MS PGothic" pitchFamily="34" charset="-128"/>
              </a:rPr>
              <a:t>El sincrotró Alba servirà, entre d</a:t>
            </a:r>
            <a:r>
              <a:rPr lang="ca-ES" altLang="es-ES" sz="900">
                <a:latin typeface="Arial" charset="0"/>
                <a:ea typeface="MS PGothic" pitchFamily="34" charset="-128"/>
              </a:rPr>
              <a:t>’</a:t>
            </a:r>
            <a:r>
              <a:rPr lang="ca-ES" altLang="en-US" sz="900">
                <a:latin typeface="Arial" charset="0"/>
                <a:ea typeface="MS PGothic" pitchFamily="34" charset="-128"/>
              </a:rPr>
              <a:t>altres, per:</a:t>
            </a:r>
          </a:p>
          <a:p>
            <a:pPr lvl="1">
              <a:lnSpc>
                <a:spcPct val="110000"/>
              </a:lnSpc>
              <a:spcBef>
                <a:spcPct val="0"/>
              </a:spcBef>
              <a:buFontTx/>
              <a:buChar char="•"/>
            </a:pPr>
            <a:r>
              <a:rPr lang="ca-ES" altLang="en-US" sz="900">
                <a:latin typeface="Arial" charset="0"/>
                <a:ea typeface="MS PGothic" pitchFamily="34" charset="-128"/>
              </a:rPr>
              <a:t>Estudiar el cervell, les seqüències d</a:t>
            </a:r>
            <a:r>
              <a:rPr lang="ca-ES" altLang="es-ES" sz="900">
                <a:latin typeface="Arial" charset="0"/>
                <a:ea typeface="MS PGothic" pitchFamily="34" charset="-128"/>
              </a:rPr>
              <a:t>’</a:t>
            </a:r>
            <a:r>
              <a:rPr lang="ca-ES" altLang="en-US" sz="900">
                <a:latin typeface="Arial" charset="0"/>
                <a:ea typeface="MS PGothic" pitchFamily="34" charset="-128"/>
              </a:rPr>
              <a:t>ADN, les proteïnes i les hormones.</a:t>
            </a:r>
          </a:p>
          <a:p>
            <a:pPr lvl="1">
              <a:lnSpc>
                <a:spcPct val="110000"/>
              </a:lnSpc>
              <a:spcBef>
                <a:spcPct val="0"/>
              </a:spcBef>
              <a:buFontTx/>
              <a:buChar char="•"/>
            </a:pPr>
            <a:r>
              <a:rPr lang="ca-ES" altLang="en-US" sz="900">
                <a:latin typeface="Arial" charset="0"/>
                <a:ea typeface="MS PGothic" pitchFamily="34" charset="-128"/>
              </a:rPr>
              <a:t>Analitzar virus i bacteris i crear nous medicaments.</a:t>
            </a:r>
          </a:p>
          <a:p>
            <a:pPr lvl="1">
              <a:lnSpc>
                <a:spcPct val="110000"/>
              </a:lnSpc>
              <a:spcBef>
                <a:spcPct val="0"/>
              </a:spcBef>
              <a:buFontTx/>
              <a:buChar char="•"/>
            </a:pPr>
            <a:r>
              <a:rPr lang="ca-ES" altLang="en-US" sz="900">
                <a:latin typeface="Arial" charset="0"/>
                <a:ea typeface="MS PGothic" pitchFamily="34" charset="-128"/>
              </a:rPr>
              <a:t>Dissenyar objectes nanoscòpics, com ara implants quirúrgics o microxips.</a:t>
            </a:r>
          </a:p>
          <a:p>
            <a:pPr lvl="1">
              <a:lnSpc>
                <a:spcPct val="110000"/>
              </a:lnSpc>
              <a:spcBef>
                <a:spcPct val="0"/>
              </a:spcBef>
              <a:buFontTx/>
              <a:buChar char="•"/>
            </a:pPr>
            <a:r>
              <a:rPr lang="ca-ES" altLang="en-US" sz="900">
                <a:latin typeface="Arial" charset="0"/>
                <a:ea typeface="MS PGothic" pitchFamily="34" charset="-128"/>
              </a:rPr>
              <a:t>Crear noves molècules i materials (semiconductors, plàstics, productes químics, teixits, etc.). </a:t>
            </a:r>
          </a:p>
          <a:p>
            <a:pPr>
              <a:lnSpc>
                <a:spcPct val="110000"/>
              </a:lnSpc>
              <a:spcBef>
                <a:spcPct val="40000"/>
              </a:spcBef>
              <a:buFontTx/>
              <a:buChar char="•"/>
            </a:pPr>
            <a:endParaRPr lang="ca-ES" altLang="en-US" sz="500">
              <a:latin typeface="Arial" charset="0"/>
              <a:ea typeface="MS PGothic" pitchFamily="34" charset="-128"/>
            </a:endParaRPr>
          </a:p>
          <a:p>
            <a:pPr eaLnBrk="1" hangingPunct="1">
              <a:lnSpc>
                <a:spcPct val="110000"/>
              </a:lnSpc>
              <a:spcBef>
                <a:spcPct val="40000"/>
              </a:spcBef>
            </a:pPr>
            <a:r>
              <a:rPr lang="ca-ES" altLang="en-US" sz="900">
                <a:latin typeface="Arial" charset="0"/>
                <a:ea typeface="MS PGothic" pitchFamily="34" charset="-128"/>
              </a:rPr>
              <a:t>Començarà a funcionar a finals d</a:t>
            </a:r>
            <a:r>
              <a:rPr lang="ca-ES" altLang="es-ES" sz="900">
                <a:latin typeface="Arial" charset="0"/>
                <a:ea typeface="MS PGothic" pitchFamily="34" charset="-128"/>
              </a:rPr>
              <a:t>’</a:t>
            </a:r>
            <a:r>
              <a:rPr lang="ca-ES" altLang="en-US" sz="900">
                <a:latin typeface="Arial" charset="0"/>
                <a:ea typeface="MS PGothic" pitchFamily="34" charset="-128"/>
              </a:rPr>
              <a:t>any amb 7 línies de recerca, que acolliran prop de 1.000 investigadors per</a:t>
            </a:r>
            <a:r>
              <a:rPr lang="ca-ES" altLang="en-US" sz="900">
                <a:solidFill>
                  <a:schemeClr val="bg1"/>
                </a:solidFill>
                <a:latin typeface="Arial" charset="0"/>
                <a:ea typeface="MS PGothic" pitchFamily="34" charset="-128"/>
              </a:rPr>
              <a:t> </a:t>
            </a:r>
            <a:r>
              <a:rPr lang="ca-ES" altLang="en-US" sz="900">
                <a:latin typeface="Arial" charset="0"/>
                <a:ea typeface="MS PGothic" pitchFamily="34" charset="-128"/>
              </a:rPr>
              <a:t>any. S</a:t>
            </a:r>
            <a:r>
              <a:rPr lang="ca-ES" altLang="es-ES" sz="900">
                <a:latin typeface="Arial" charset="0"/>
                <a:ea typeface="MS PGothic" pitchFamily="34" charset="-128"/>
              </a:rPr>
              <a:t>’</a:t>
            </a:r>
            <a:r>
              <a:rPr lang="ca-ES" altLang="en-US" sz="900">
                <a:latin typeface="Arial" charset="0"/>
                <a:ea typeface="MS PGothic" pitchFamily="34" charset="-128"/>
              </a:rPr>
              <a:t>anirà ampliant progressivament, fins arribar a 33 línies de recerca, que donaran servei a 4.000 investigadors/any. </a:t>
            </a:r>
          </a:p>
          <a:p>
            <a:pPr eaLnBrk="1" hangingPunct="1">
              <a:lnSpc>
                <a:spcPct val="110000"/>
              </a:lnSpc>
              <a:spcBef>
                <a:spcPct val="40000"/>
              </a:spcBef>
            </a:pPr>
            <a:endParaRPr lang="ca-ES" altLang="en-US" sz="500">
              <a:latin typeface="Arial" charset="0"/>
              <a:ea typeface="MS PGothic" pitchFamily="34" charset="-128"/>
            </a:endParaRPr>
          </a:p>
          <a:p>
            <a:pPr eaLnBrk="1" hangingPunct="1">
              <a:lnSpc>
                <a:spcPct val="90000"/>
              </a:lnSpc>
              <a:spcBef>
                <a:spcPct val="40000"/>
              </a:spcBef>
            </a:pPr>
            <a:r>
              <a:rPr lang="ca-ES" altLang="en-US" sz="900">
                <a:solidFill>
                  <a:srgbClr val="000000"/>
                </a:solidFill>
                <a:latin typeface="Arial" charset="0"/>
                <a:ea typeface="MS PGothic" pitchFamily="34" charset="-128"/>
              </a:rPr>
              <a:t>Les 7 primeres línies </a:t>
            </a:r>
            <a:r>
              <a:rPr lang="ca-ES" altLang="en-US" sz="900">
                <a:latin typeface="Arial" charset="0"/>
                <a:ea typeface="MS PGothic" pitchFamily="34" charset="-128"/>
              </a:rPr>
              <a:t>de recerca</a:t>
            </a:r>
            <a:r>
              <a:rPr lang="ca-ES" altLang="en-US" sz="900">
                <a:solidFill>
                  <a:schemeClr val="bg1"/>
                </a:solidFill>
                <a:latin typeface="Arial" charset="0"/>
                <a:ea typeface="MS PGothic" pitchFamily="34" charset="-128"/>
              </a:rPr>
              <a:t> </a:t>
            </a:r>
            <a:r>
              <a:rPr lang="ca-ES" altLang="en-US" sz="900">
                <a:solidFill>
                  <a:srgbClr val="000000"/>
                </a:solidFill>
                <a:latin typeface="Arial" charset="0"/>
                <a:ea typeface="MS PGothic" pitchFamily="34" charset="-128"/>
              </a:rPr>
              <a:t>estaran especialitzades en 4 àrees de coneixement, comuns al Campus d</a:t>
            </a:r>
            <a:r>
              <a:rPr lang="ca-ES" altLang="es-ES" sz="900">
                <a:solidFill>
                  <a:srgbClr val="000000"/>
                </a:solidFill>
                <a:latin typeface="Arial" charset="0"/>
                <a:ea typeface="MS PGothic" pitchFamily="34" charset="-128"/>
              </a:rPr>
              <a:t>’</a:t>
            </a:r>
            <a:r>
              <a:rPr lang="ca-ES" altLang="en-US" sz="900">
                <a:solidFill>
                  <a:srgbClr val="000000"/>
                </a:solidFill>
                <a:latin typeface="Arial" charset="0"/>
                <a:ea typeface="MS PGothic" pitchFamily="34" charset="-128"/>
              </a:rPr>
              <a:t>Excel·lència Internacional de la UAB: biologia, ciències dels materials, nanotecnologies, microelectrònica</a:t>
            </a:r>
          </a:p>
        </p:txBody>
      </p:sp>
    </p:spTree>
    <p:extLst>
      <p:ext uri="{BB962C8B-B14F-4D97-AF65-F5344CB8AC3E}">
        <p14:creationId xmlns:p14="http://schemas.microsoft.com/office/powerpoint/2010/main" val="42226854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0956" cy="6858000"/>
          </a:xfrm>
          <a:prstGeom prst="rect">
            <a:avLst/>
          </a:prstGeom>
        </p:spPr>
      </p:pic>
      <p:sp>
        <p:nvSpPr>
          <p:cNvPr id="14" name="Title Placeholder 1"/>
          <p:cNvSpPr>
            <a:spLocks noGrp="1"/>
          </p:cNvSpPr>
          <p:nvPr>
            <p:ph type="title"/>
          </p:nvPr>
        </p:nvSpPr>
        <p:spPr>
          <a:xfrm>
            <a:off x="2965341" y="2871970"/>
            <a:ext cx="5535386" cy="1659616"/>
          </a:xfrm>
          <a:prstGeom prst="rect">
            <a:avLst/>
          </a:prstGeom>
        </p:spPr>
        <p:txBody>
          <a:bodyPr vert="horz" lIns="91440" tIns="45720" rIns="91440" bIns="45720" rtlCol="0" anchor="t">
            <a:noAutofit/>
          </a:bodyPr>
          <a:lstStyle>
            <a:lvl1pPr algn="l">
              <a:defRPr sz="3800"/>
            </a:lvl1pPr>
          </a:lstStyle>
          <a:p>
            <a:r>
              <a:rPr lang="es-ES" dirty="0"/>
              <a:t>Haga clic para modificar el estilo de título del patrón</a:t>
            </a:r>
            <a:endParaRPr lang="en-US" dirty="0"/>
          </a:p>
        </p:txBody>
      </p:sp>
      <p:sp>
        <p:nvSpPr>
          <p:cNvPr id="24" name="Marcador de contenido 23"/>
          <p:cNvSpPr>
            <a:spLocks noGrp="1"/>
          </p:cNvSpPr>
          <p:nvPr>
            <p:ph sz="quarter" idx="10" hasCustomPrompt="1"/>
          </p:nvPr>
        </p:nvSpPr>
        <p:spPr>
          <a:xfrm>
            <a:off x="2973506" y="2301900"/>
            <a:ext cx="5535386" cy="470669"/>
          </a:xfrm>
        </p:spPr>
        <p:txBody>
          <a:bodyPr/>
          <a:lstStyle>
            <a:lvl1pPr marL="0" indent="0">
              <a:buNone/>
              <a:defRPr sz="2800">
                <a:solidFill>
                  <a:srgbClr val="122D4F"/>
                </a:solidFill>
              </a:defRPr>
            </a:lvl1pPr>
          </a:lstStyle>
          <a:p>
            <a:pPr lvl="0"/>
            <a:r>
              <a:rPr lang="es-ES" dirty="0" err="1"/>
              <a:t>Author</a:t>
            </a:r>
            <a:endParaRPr lang="es-ES" dirty="0"/>
          </a:p>
        </p:txBody>
      </p:sp>
      <p:sp>
        <p:nvSpPr>
          <p:cNvPr id="25" name="Marcador de contenido 23"/>
          <p:cNvSpPr>
            <a:spLocks noGrp="1"/>
          </p:cNvSpPr>
          <p:nvPr>
            <p:ph sz="quarter" idx="11" hasCustomPrompt="1"/>
          </p:nvPr>
        </p:nvSpPr>
        <p:spPr>
          <a:xfrm>
            <a:off x="2973506" y="4630987"/>
            <a:ext cx="5535386" cy="470669"/>
          </a:xfrm>
        </p:spPr>
        <p:txBody>
          <a:bodyPr/>
          <a:lstStyle>
            <a:lvl1pPr marL="0" indent="0">
              <a:buNone/>
              <a:defRPr sz="2000">
                <a:solidFill>
                  <a:srgbClr val="122D4F"/>
                </a:solidFill>
              </a:defRPr>
            </a:lvl1pPr>
          </a:lstStyle>
          <a:p>
            <a:pPr lvl="0"/>
            <a:r>
              <a:rPr lang="es-ES" dirty="0"/>
              <a:t>20/05/2015</a:t>
            </a:r>
          </a:p>
        </p:txBody>
      </p:sp>
    </p:spTree>
    <p:extLst>
      <p:ext uri="{BB962C8B-B14F-4D97-AF65-F5344CB8AC3E}">
        <p14:creationId xmlns:p14="http://schemas.microsoft.com/office/powerpoint/2010/main" val="4262450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s-ES" dirty="0"/>
              <a:t>Haga clic para modificar </a:t>
            </a:r>
            <a:br>
              <a:rPr lang="es-ES" dirty="0"/>
            </a:br>
            <a:r>
              <a:rPr lang="es-ES" dirty="0"/>
              <a:t>el estilo de título del patrón</a:t>
            </a:r>
            <a:endParaRPr lang="en-US" dirty="0"/>
          </a:p>
        </p:txBody>
      </p:sp>
      <p:sp>
        <p:nvSpPr>
          <p:cNvPr id="3" name="Vertical Text Placeholder 2"/>
          <p:cNvSpPr>
            <a:spLocks noGrp="1"/>
          </p:cNvSpPr>
          <p:nvPr>
            <p:ph type="body" orient="vert" idx="1"/>
          </p:nvPr>
        </p:nvSpPr>
        <p:spPr/>
        <p:txBody>
          <a:bodyPr vert="eaVert">
            <a:normAutofit/>
          </a:bodyPr>
          <a:lstStyle>
            <a:lvl1pPr>
              <a:defRPr sz="1600"/>
            </a:lvl1pPr>
            <a:lvl2pPr>
              <a:defRPr sz="1600"/>
            </a:lvl2pPr>
            <a:lvl3pPr>
              <a:defRPr sz="1600"/>
            </a:lvl3pPr>
            <a:lvl4pPr>
              <a:defRPr sz="1600"/>
            </a:lvl4pPr>
            <a:lvl5pPr>
              <a:defRPr sz="1600"/>
            </a:lvl5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10B60370-0E88-4734-9211-70F676DBAFB4}" type="datetime1">
              <a:rPr lang="es-ES" smtClean="0"/>
              <a:t>02/04/2024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59A3C1E9-1E17-4B2D-975E-2F80F7CB45F8}" type="slidenum">
              <a:rPr lang="es-ES" smtClean="0"/>
              <a:t>‹#›</a:t>
            </a:fld>
            <a:endParaRPr lang="es-ES"/>
          </a:p>
        </p:txBody>
      </p:sp>
    </p:spTree>
    <p:extLst>
      <p:ext uri="{BB962C8B-B14F-4D97-AF65-F5344CB8AC3E}">
        <p14:creationId xmlns:p14="http://schemas.microsoft.com/office/powerpoint/2010/main" val="30538349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7647894" y="285069"/>
            <a:ext cx="1457325" cy="1000125"/>
          </a:xfrm>
          <a:prstGeom prst="rect">
            <a:avLst/>
          </a:prstGeom>
        </p:spPr>
      </p:pic>
      <p:sp>
        <p:nvSpPr>
          <p:cNvPr id="2" name="Vertical Title 1"/>
          <p:cNvSpPr>
            <a:spLocks noGrp="1"/>
          </p:cNvSpPr>
          <p:nvPr>
            <p:ph type="title" orient="vert" hasCustomPrompt="1"/>
          </p:nvPr>
        </p:nvSpPr>
        <p:spPr>
          <a:xfrm>
            <a:off x="6543675" y="365125"/>
            <a:ext cx="2126796" cy="5811838"/>
          </a:xfrm>
        </p:spPr>
        <p:txBody>
          <a:bodyPr vert="eaVert"/>
          <a:lstStyle>
            <a:lvl1pPr>
              <a:defRPr/>
            </a:lvl1pPr>
          </a:lstStyle>
          <a:p>
            <a:r>
              <a:rPr lang="es-ES" dirty="0"/>
              <a:t>Haga clic para modificar </a:t>
            </a:r>
            <a:br>
              <a:rPr lang="es-ES" dirty="0"/>
            </a:br>
            <a:r>
              <a:rPr lang="es-ES" dirty="0"/>
              <a:t>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normAutofit/>
          </a:bodyPr>
          <a:lstStyle>
            <a:lvl1pPr>
              <a:defRPr sz="1600"/>
            </a:lvl1pPr>
            <a:lvl2pPr>
              <a:defRPr sz="1600"/>
            </a:lvl2pPr>
            <a:lvl3pPr>
              <a:defRPr sz="1600"/>
            </a:lvl3pPr>
            <a:lvl4pPr>
              <a:defRPr sz="1600"/>
            </a:lvl4pPr>
            <a:lvl5pPr>
              <a:defRPr sz="1600"/>
            </a:lvl5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FAB20052-A604-434E-8C65-ABED4CF32048}" type="datetime1">
              <a:rPr lang="es-ES" smtClean="0"/>
              <a:t>02/04/2024</a:t>
            </a:fld>
            <a:endParaRPr lang="es-ES"/>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59A3C1E9-1E17-4B2D-975E-2F80F7CB45F8}" type="slidenum">
              <a:rPr lang="es-ES" smtClean="0"/>
              <a:t>‹#›</a:t>
            </a:fld>
            <a:endParaRPr lang="es-ES"/>
          </a:p>
        </p:txBody>
      </p:sp>
    </p:spTree>
    <p:extLst>
      <p:ext uri="{BB962C8B-B14F-4D97-AF65-F5344CB8AC3E}">
        <p14:creationId xmlns:p14="http://schemas.microsoft.com/office/powerpoint/2010/main" val="10370262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9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56100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s-ES" dirty="0"/>
              <a:t>Haga clic para modificar </a:t>
            </a:r>
            <a:br>
              <a:rPr lang="es-ES" dirty="0"/>
            </a:br>
            <a:r>
              <a:rPr lang="es-ES" dirty="0"/>
              <a:t>el estilo de título del patrón</a:t>
            </a:r>
            <a:endParaRPr lang="en-US" dirty="0"/>
          </a:p>
        </p:txBody>
      </p:sp>
      <p:sp>
        <p:nvSpPr>
          <p:cNvPr id="3" name="Content Placeholder 2"/>
          <p:cNvSpPr>
            <a:spLocks noGrp="1"/>
          </p:cNvSpPr>
          <p:nvPr>
            <p:ph idx="1"/>
          </p:nvPr>
        </p:nvSpPr>
        <p:spPr/>
        <p:txBody>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a:xfrm>
            <a:off x="628650" y="6489247"/>
            <a:ext cx="6400800" cy="232229"/>
          </a:xfrm>
        </p:spPr>
        <p:txBody>
          <a:bodyPr/>
          <a:lstStyle/>
          <a:p>
            <a:fld id="{F2651C96-19B1-40F4-9850-7FBA07D31737}" type="datetime1">
              <a:rPr lang="es-ES" smtClean="0"/>
              <a:t>02/04/2024</a:t>
            </a:fld>
            <a:endParaRPr lang="es-ES" dirty="0"/>
          </a:p>
        </p:txBody>
      </p:sp>
      <p:sp>
        <p:nvSpPr>
          <p:cNvPr id="5" name="Footer Placeholder 4"/>
          <p:cNvSpPr>
            <a:spLocks noGrp="1"/>
          </p:cNvSpPr>
          <p:nvPr>
            <p:ph type="ftr" sz="quarter" idx="11"/>
          </p:nvPr>
        </p:nvSpPr>
        <p:spPr>
          <a:xfrm>
            <a:off x="628650" y="6176963"/>
            <a:ext cx="6400800" cy="300493"/>
          </a:xfrm>
        </p:spPr>
        <p:txBody>
          <a:bodyPr/>
          <a:lstStyle/>
          <a:p>
            <a:endParaRPr lang="es-ES" dirty="0"/>
          </a:p>
        </p:txBody>
      </p:sp>
      <p:sp>
        <p:nvSpPr>
          <p:cNvPr id="6" name="Slide Number Placeholder 5"/>
          <p:cNvSpPr>
            <a:spLocks noGrp="1"/>
          </p:cNvSpPr>
          <p:nvPr>
            <p:ph type="sldNum" sz="quarter" idx="12"/>
          </p:nvPr>
        </p:nvSpPr>
        <p:spPr/>
        <p:txBody>
          <a:bodyPr/>
          <a:lstStyle/>
          <a:p>
            <a:fld id="{59A3C1E9-1E17-4B2D-975E-2F80F7CB45F8}" type="slidenum">
              <a:rPr lang="es-ES" smtClean="0"/>
              <a:t>‹#›</a:t>
            </a:fld>
            <a:endParaRPr lang="es-ES" dirty="0"/>
          </a:p>
        </p:txBody>
      </p:sp>
    </p:spTree>
    <p:extLst>
      <p:ext uri="{BB962C8B-B14F-4D97-AF65-F5344CB8AC3E}">
        <p14:creationId xmlns:p14="http://schemas.microsoft.com/office/powerpoint/2010/main" val="3345963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0"/>
            <a:ext cx="7886700" cy="906915"/>
          </a:xfrm>
        </p:spPr>
        <p:txBody>
          <a:bodyPr anchor="t">
            <a:normAutofit/>
          </a:bodyPr>
          <a:lstStyle>
            <a:lvl1pPr>
              <a:defRPr sz="2800"/>
            </a:lvl1p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623888" y="2800350"/>
            <a:ext cx="7886700" cy="3289302"/>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dirty="0"/>
              <a:t>Haga clic para modificar el estilo de texto del patrón</a:t>
            </a:r>
          </a:p>
        </p:txBody>
      </p:sp>
      <p:sp>
        <p:nvSpPr>
          <p:cNvPr id="4" name="Date Placeholder 3"/>
          <p:cNvSpPr>
            <a:spLocks noGrp="1"/>
          </p:cNvSpPr>
          <p:nvPr>
            <p:ph type="dt" sz="half" idx="10"/>
          </p:nvPr>
        </p:nvSpPr>
        <p:spPr/>
        <p:txBody>
          <a:bodyPr/>
          <a:lstStyle/>
          <a:p>
            <a:fld id="{73A649AB-34DF-466E-A580-3C81DFFCF737}" type="datetime1">
              <a:rPr lang="es-ES" smtClean="0"/>
              <a:t>02/04/2024</a:t>
            </a:fld>
            <a:endParaRPr lang="es-ES"/>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59A3C1E9-1E17-4B2D-975E-2F80F7CB45F8}" type="slidenum">
              <a:rPr lang="es-ES" smtClean="0"/>
              <a:t>‹#›</a:t>
            </a:fld>
            <a:endParaRPr lang="es-ES"/>
          </a:p>
        </p:txBody>
      </p:sp>
    </p:spTree>
    <p:extLst>
      <p:ext uri="{BB962C8B-B14F-4D97-AF65-F5344CB8AC3E}">
        <p14:creationId xmlns:p14="http://schemas.microsoft.com/office/powerpoint/2010/main" val="36016549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s-ES" dirty="0"/>
              <a:t>Haga clic para modificar </a:t>
            </a:r>
            <a:br>
              <a:rPr lang="es-ES" dirty="0"/>
            </a:br>
            <a:r>
              <a:rPr lang="es-ES" dirty="0"/>
              <a:t>el estilo de título del patrón</a:t>
            </a:r>
            <a:endParaRPr lang="en-US" dirty="0"/>
          </a:p>
        </p:txBody>
      </p:sp>
      <p:sp>
        <p:nvSpPr>
          <p:cNvPr id="3" name="Content Placeholder 2"/>
          <p:cNvSpPr>
            <a:spLocks noGrp="1"/>
          </p:cNvSpPr>
          <p:nvPr>
            <p:ph sz="half" idx="1"/>
          </p:nvPr>
        </p:nvSpPr>
        <p:spPr>
          <a:xfrm>
            <a:off x="628650" y="1608364"/>
            <a:ext cx="3886200" cy="4568599"/>
          </a:xfrm>
        </p:spPr>
        <p:txBody>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Content Placeholder 3"/>
          <p:cNvSpPr>
            <a:spLocks noGrp="1"/>
          </p:cNvSpPr>
          <p:nvPr>
            <p:ph sz="half" idx="2"/>
          </p:nvPr>
        </p:nvSpPr>
        <p:spPr>
          <a:xfrm>
            <a:off x="4629150" y="1608364"/>
            <a:ext cx="3886200" cy="4568599"/>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2F20AF5B-93B9-45F9-AD4F-ED228E0F92C0}" type="datetime1">
              <a:rPr lang="es-ES" smtClean="0"/>
              <a:t>02/04/2024</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59A3C1E9-1E17-4B2D-975E-2F80F7CB45F8}" type="slidenum">
              <a:rPr lang="es-ES" smtClean="0"/>
              <a:t>‹#›</a:t>
            </a:fld>
            <a:endParaRPr lang="es-ES"/>
          </a:p>
        </p:txBody>
      </p:sp>
    </p:spTree>
    <p:extLst>
      <p:ext uri="{BB962C8B-B14F-4D97-AF65-F5344CB8AC3E}">
        <p14:creationId xmlns:p14="http://schemas.microsoft.com/office/powerpoint/2010/main" val="3631794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365126"/>
            <a:ext cx="7085409" cy="1325563"/>
          </a:xfrm>
        </p:spPr>
        <p:txBody>
          <a:bodyPr/>
          <a:lstStyle>
            <a:lvl1pPr>
              <a:defRPr/>
            </a:lvl1pPr>
          </a:lstStyle>
          <a:p>
            <a:r>
              <a:rPr lang="es-ES" dirty="0"/>
              <a:t>Haga clic para modificar </a:t>
            </a:r>
            <a:br>
              <a:rPr lang="es-ES" dirty="0"/>
            </a:br>
            <a:r>
              <a:rPr lang="es-ES" dirty="0"/>
              <a:t>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ctr">
            <a:normAutofit/>
          </a:bodyPr>
          <a:lstStyle>
            <a:lvl1pPr marL="0" indent="0">
              <a:buNone/>
              <a:defRPr sz="1600" b="0">
                <a:solidFill>
                  <a:srgbClr val="88A0B8"/>
                </a:solidFill>
                <a:latin typeface="Arial Black" panose="020B0A040201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normAutofit/>
          </a:bodyPr>
          <a:lstStyle>
            <a:lvl1pPr>
              <a:defRPr sz="1400"/>
            </a:lvl1pPr>
            <a:lvl2pPr>
              <a:defRPr sz="1400"/>
            </a:lvl2pPr>
            <a:lvl3pPr>
              <a:defRPr sz="1400"/>
            </a:lvl3pPr>
            <a:lvl4pPr>
              <a:defRPr sz="1400"/>
            </a:lvl4pPr>
            <a:lvl5pPr>
              <a:defRPr sz="1400"/>
            </a:lvl5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ctr">
            <a:normAutofit/>
          </a:bodyPr>
          <a:lstStyle>
            <a:lvl1pPr marL="0" indent="0">
              <a:buNone/>
              <a:defRPr lang="es-ES" sz="1600" b="0" kern="1200" dirty="0" smtClean="0">
                <a:solidFill>
                  <a:srgbClr val="88A0B8"/>
                </a:solidFill>
                <a:latin typeface="Arial Black" panose="020B0A04020102020204" pitchFamily="34" charset="0"/>
                <a:ea typeface="+mn-ea"/>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normAutofit/>
          </a:bodyPr>
          <a:lstStyle>
            <a:lvl1pPr>
              <a:defRPr sz="1400"/>
            </a:lvl1pPr>
            <a:lvl2pPr>
              <a:defRPr sz="1400"/>
            </a:lvl2pPr>
            <a:lvl3pPr>
              <a:defRPr sz="1400"/>
            </a:lvl3pPr>
            <a:lvl4pPr>
              <a:defRPr sz="1400"/>
            </a:lvl4pPr>
            <a:lvl5pPr>
              <a:defRPr sz="1400"/>
            </a:lvl5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7" name="Date Placeholder 6"/>
          <p:cNvSpPr>
            <a:spLocks noGrp="1"/>
          </p:cNvSpPr>
          <p:nvPr>
            <p:ph type="dt" sz="half" idx="10"/>
          </p:nvPr>
        </p:nvSpPr>
        <p:spPr/>
        <p:txBody>
          <a:bodyPr/>
          <a:lstStyle/>
          <a:p>
            <a:fld id="{7A39750E-4045-44B4-992E-4CB35650A328}" type="datetime1">
              <a:rPr lang="es-ES" smtClean="0"/>
              <a:t>02/04/2024</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59A3C1E9-1E17-4B2D-975E-2F80F7CB45F8}" type="slidenum">
              <a:rPr lang="es-ES" smtClean="0"/>
              <a:t>‹#›</a:t>
            </a:fld>
            <a:endParaRPr lang="es-ES"/>
          </a:p>
        </p:txBody>
      </p:sp>
    </p:spTree>
    <p:extLst>
      <p:ext uri="{BB962C8B-B14F-4D97-AF65-F5344CB8AC3E}">
        <p14:creationId xmlns:p14="http://schemas.microsoft.com/office/powerpoint/2010/main" val="3565236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s-ES" dirty="0"/>
              <a:t>Haga clic para modificar </a:t>
            </a:r>
            <a:br>
              <a:rPr lang="es-ES" dirty="0"/>
            </a:br>
            <a:r>
              <a:rPr lang="es-ES" dirty="0"/>
              <a:t>el estilo de título del patrón</a:t>
            </a:r>
            <a:endParaRPr lang="en-US" dirty="0"/>
          </a:p>
        </p:txBody>
      </p:sp>
      <p:sp>
        <p:nvSpPr>
          <p:cNvPr id="3" name="Date Placeholder 2"/>
          <p:cNvSpPr>
            <a:spLocks noGrp="1"/>
          </p:cNvSpPr>
          <p:nvPr>
            <p:ph type="dt" sz="half" idx="10"/>
          </p:nvPr>
        </p:nvSpPr>
        <p:spPr/>
        <p:txBody>
          <a:bodyPr/>
          <a:lstStyle/>
          <a:p>
            <a:fld id="{B6B2549A-7626-436A-AA77-7CA4F38E38D9}" type="datetime1">
              <a:rPr lang="es-ES" smtClean="0"/>
              <a:t>02/04/2024</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59A3C1E9-1E17-4B2D-975E-2F80F7CB45F8}" type="slidenum">
              <a:rPr lang="es-ES" smtClean="0"/>
              <a:t>‹#›</a:t>
            </a:fld>
            <a:endParaRPr lang="es-ES"/>
          </a:p>
        </p:txBody>
      </p:sp>
    </p:spTree>
    <p:extLst>
      <p:ext uri="{BB962C8B-B14F-4D97-AF65-F5344CB8AC3E}">
        <p14:creationId xmlns:p14="http://schemas.microsoft.com/office/powerpoint/2010/main" val="2491422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0256BF-FD26-450D-886A-2B66C992CF36}" type="datetime1">
              <a:rPr lang="es-ES" smtClean="0"/>
              <a:t>02/04/2024</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59A3C1E9-1E17-4B2D-975E-2F80F7CB45F8}" type="slidenum">
              <a:rPr lang="es-ES" smtClean="0"/>
              <a:t>‹#›</a:t>
            </a:fld>
            <a:endParaRPr lang="es-ES"/>
          </a:p>
        </p:txBody>
      </p:sp>
    </p:spTree>
    <p:extLst>
      <p:ext uri="{BB962C8B-B14F-4D97-AF65-F5344CB8AC3E}">
        <p14:creationId xmlns:p14="http://schemas.microsoft.com/office/powerpoint/2010/main" val="1390526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987426"/>
            <a:ext cx="2949178" cy="1069974"/>
          </a:xfrm>
        </p:spPr>
        <p:txBody>
          <a:bodyPr anchor="t">
            <a:normAutofit/>
          </a:bodyPr>
          <a:lstStyle>
            <a:lvl1pPr>
              <a:defRPr sz="1800"/>
            </a:lvl1pPr>
          </a:lstStyle>
          <a:p>
            <a:r>
              <a:rPr lang="es-ES" dirty="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dirty="0"/>
              <a:t>Haga clic para modificar el estilo de texto del patrón</a:t>
            </a:r>
          </a:p>
        </p:txBody>
      </p:sp>
      <p:sp>
        <p:nvSpPr>
          <p:cNvPr id="5" name="Date Placeholder 4"/>
          <p:cNvSpPr>
            <a:spLocks noGrp="1"/>
          </p:cNvSpPr>
          <p:nvPr>
            <p:ph type="dt" sz="half" idx="10"/>
          </p:nvPr>
        </p:nvSpPr>
        <p:spPr/>
        <p:txBody>
          <a:bodyPr/>
          <a:lstStyle/>
          <a:p>
            <a:fld id="{2396E163-4F32-477B-AD24-AD11012ABBDF}" type="datetime1">
              <a:rPr lang="es-ES" smtClean="0"/>
              <a:t>02/04/2024</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59A3C1E9-1E17-4B2D-975E-2F80F7CB45F8}" type="slidenum">
              <a:rPr lang="es-ES" smtClean="0"/>
              <a:t>‹#›</a:t>
            </a:fld>
            <a:endParaRPr lang="es-ES"/>
          </a:p>
        </p:txBody>
      </p:sp>
    </p:spTree>
    <p:extLst>
      <p:ext uri="{BB962C8B-B14F-4D97-AF65-F5344CB8AC3E}">
        <p14:creationId xmlns:p14="http://schemas.microsoft.com/office/powerpoint/2010/main" val="35409061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987426"/>
            <a:ext cx="2949178" cy="1069974"/>
          </a:xfrm>
        </p:spPr>
        <p:txBody>
          <a:bodyPr anchor="t">
            <a:normAutofit/>
          </a:bodyPr>
          <a:lstStyle>
            <a:lvl1pPr>
              <a:defRPr sz="1800"/>
            </a:lvl1pPr>
          </a:lstStyle>
          <a:p>
            <a:r>
              <a:rPr lang="es-ES" dirty="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dirty="0"/>
              <a:t>Haga clic para modificar el estilo de texto del patrón</a:t>
            </a:r>
          </a:p>
        </p:txBody>
      </p:sp>
      <p:sp>
        <p:nvSpPr>
          <p:cNvPr id="5" name="Date Placeholder 4"/>
          <p:cNvSpPr>
            <a:spLocks noGrp="1"/>
          </p:cNvSpPr>
          <p:nvPr>
            <p:ph type="dt" sz="half" idx="10"/>
          </p:nvPr>
        </p:nvSpPr>
        <p:spPr/>
        <p:txBody>
          <a:bodyPr/>
          <a:lstStyle/>
          <a:p>
            <a:fld id="{A606EA93-E24C-48E1-AA36-EF8A615E41FF}" type="datetime1">
              <a:rPr lang="es-ES" smtClean="0"/>
              <a:t>02/04/2024</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59A3C1E9-1E17-4B2D-975E-2F80F7CB45F8}" type="slidenum">
              <a:rPr lang="es-ES" smtClean="0"/>
              <a:t>‹#›</a:t>
            </a:fld>
            <a:endParaRPr lang="es-ES"/>
          </a:p>
        </p:txBody>
      </p:sp>
    </p:spTree>
    <p:extLst>
      <p:ext uri="{BB962C8B-B14F-4D97-AF65-F5344CB8AC3E}">
        <p14:creationId xmlns:p14="http://schemas.microsoft.com/office/powerpoint/2010/main" val="9487114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522" y="0"/>
            <a:ext cx="9140956" cy="6858000"/>
          </a:xfrm>
          <a:prstGeom prst="rect">
            <a:avLst/>
          </a:prstGeom>
        </p:spPr>
      </p:pic>
      <p:sp>
        <p:nvSpPr>
          <p:cNvPr id="2" name="Title Placeholder 1"/>
          <p:cNvSpPr>
            <a:spLocks noGrp="1"/>
          </p:cNvSpPr>
          <p:nvPr>
            <p:ph type="title"/>
          </p:nvPr>
        </p:nvSpPr>
        <p:spPr>
          <a:xfrm>
            <a:off x="628650" y="177348"/>
            <a:ext cx="7070271" cy="1325563"/>
          </a:xfrm>
          <a:prstGeom prst="rect">
            <a:avLst/>
          </a:prstGeom>
        </p:spPr>
        <p:txBody>
          <a:bodyPr vert="horz" lIns="91440" tIns="45720" rIns="91440" bIns="45720" rtlCol="0" anchor="t">
            <a:normAutofit/>
          </a:bodyPr>
          <a:lstStyle/>
          <a:p>
            <a:r>
              <a:rPr lang="es-ES" dirty="0"/>
              <a:t>Haga clic para modificar </a:t>
            </a:r>
            <a:br>
              <a:rPr lang="es-ES" dirty="0"/>
            </a:br>
            <a:r>
              <a:rPr lang="es-ES" dirty="0"/>
              <a:t>el estilo de título del patrón</a:t>
            </a:r>
            <a:endParaRPr lang="en-US" dirty="0"/>
          </a:p>
        </p:txBody>
      </p:sp>
      <p:sp>
        <p:nvSpPr>
          <p:cNvPr id="3" name="Text Placeholder 2"/>
          <p:cNvSpPr>
            <a:spLocks noGrp="1"/>
          </p:cNvSpPr>
          <p:nvPr>
            <p:ph type="body" idx="1"/>
          </p:nvPr>
        </p:nvSpPr>
        <p:spPr>
          <a:xfrm>
            <a:off x="628650" y="1567543"/>
            <a:ext cx="7886700" cy="4609420"/>
          </a:xfrm>
          <a:prstGeom prst="rect">
            <a:avLst/>
          </a:prstGeom>
        </p:spPr>
        <p:txBody>
          <a:bodyPr vert="horz" lIns="91440" tIns="45720" rIns="91440" bIns="45720" rtlCol="0">
            <a:normAutofit/>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2"/>
          </p:nvPr>
        </p:nvSpPr>
        <p:spPr>
          <a:xfrm>
            <a:off x="628650" y="6489247"/>
            <a:ext cx="2057400" cy="232229"/>
          </a:xfrm>
          <a:prstGeom prst="rect">
            <a:avLst/>
          </a:prstGeom>
        </p:spPr>
        <p:txBody>
          <a:bodyPr vert="horz" lIns="91440" tIns="45720" rIns="91440" bIns="45720" rtlCol="0" anchor="ctr"/>
          <a:lstStyle>
            <a:lvl1pPr algn="l">
              <a:defRPr sz="1000">
                <a:solidFill>
                  <a:schemeClr val="tx1">
                    <a:tint val="75000"/>
                  </a:schemeClr>
                </a:solidFill>
                <a:latin typeface="Arial" panose="020B0604020202020204" pitchFamily="34" charset="0"/>
                <a:cs typeface="Arial" panose="020B0604020202020204" pitchFamily="34" charset="0"/>
              </a:defRPr>
            </a:lvl1pPr>
          </a:lstStyle>
          <a:p>
            <a:fld id="{AEEE9790-2C7A-4B60-9979-E950BD8F5A78}" type="datetime1">
              <a:rPr lang="es-ES" smtClean="0"/>
              <a:t>02/04/2024</a:t>
            </a:fld>
            <a:endParaRPr lang="es-ES" dirty="0"/>
          </a:p>
        </p:txBody>
      </p:sp>
      <p:sp>
        <p:nvSpPr>
          <p:cNvPr id="5" name="Footer Placeholder 4"/>
          <p:cNvSpPr>
            <a:spLocks noGrp="1"/>
          </p:cNvSpPr>
          <p:nvPr>
            <p:ph type="ftr" sz="quarter" idx="3"/>
          </p:nvPr>
        </p:nvSpPr>
        <p:spPr>
          <a:xfrm>
            <a:off x="628650" y="6176963"/>
            <a:ext cx="3086100" cy="300493"/>
          </a:xfrm>
          <a:prstGeom prst="rect">
            <a:avLst/>
          </a:prstGeom>
        </p:spPr>
        <p:txBody>
          <a:bodyPr vert="horz" lIns="91440" tIns="45720" rIns="91440" bIns="45720" rtlCol="0" anchor="ctr"/>
          <a:lstStyle>
            <a:lvl1pPr algn="l">
              <a:defRPr sz="1400" b="1">
                <a:solidFill>
                  <a:schemeClr val="tx1">
                    <a:tint val="75000"/>
                  </a:schemeClr>
                </a:solidFill>
                <a:latin typeface="Arial" panose="020B0604020202020204" pitchFamily="34" charset="0"/>
                <a:cs typeface="Arial" panose="020B0604020202020204" pitchFamily="34" charset="0"/>
              </a:defRPr>
            </a:lvl1pPr>
          </a:lstStyle>
          <a:p>
            <a:endParaRPr lang="es-ES" dirty="0"/>
          </a:p>
        </p:txBody>
      </p:sp>
      <p:sp>
        <p:nvSpPr>
          <p:cNvPr id="6" name="Slide Number Placeholder 5"/>
          <p:cNvSpPr>
            <a:spLocks noGrp="1"/>
          </p:cNvSpPr>
          <p:nvPr>
            <p:ph type="sldNum" sz="quarter" idx="4"/>
          </p:nvPr>
        </p:nvSpPr>
        <p:spPr>
          <a:xfrm>
            <a:off x="7086600" y="6485619"/>
            <a:ext cx="2057400" cy="365125"/>
          </a:xfrm>
          <a:prstGeom prst="rect">
            <a:avLst/>
          </a:prstGeom>
        </p:spPr>
        <p:txBody>
          <a:bodyPr vert="horz" lIns="91440" tIns="45720" rIns="91440" bIns="45720" rtlCol="0" anchor="ctr"/>
          <a:lstStyle>
            <a:lvl1pPr algn="r">
              <a:defRPr sz="1050">
                <a:solidFill>
                  <a:schemeClr val="bg1"/>
                </a:solidFill>
                <a:latin typeface="Arial" panose="020B0604020202020204" pitchFamily="34" charset="0"/>
                <a:cs typeface="Arial" panose="020B0604020202020204" pitchFamily="34" charset="0"/>
              </a:defRPr>
            </a:lvl1pPr>
          </a:lstStyle>
          <a:p>
            <a:fld id="{59A3C1E9-1E17-4B2D-975E-2F80F7CB45F8}" type="slidenum">
              <a:rPr lang="es-ES" smtClean="0"/>
              <a:pPr/>
              <a:t>‹#›</a:t>
            </a:fld>
            <a:endParaRPr lang="es-ES" dirty="0"/>
          </a:p>
        </p:txBody>
      </p:sp>
      <p:sp>
        <p:nvSpPr>
          <p:cNvPr id="9" name="Slide Number Placeholder 5"/>
          <p:cNvSpPr txBox="1">
            <a:spLocks/>
          </p:cNvSpPr>
          <p:nvPr userDrawn="1"/>
        </p:nvSpPr>
        <p:spPr>
          <a:xfrm>
            <a:off x="7085078" y="6489247"/>
            <a:ext cx="2057400" cy="365125"/>
          </a:xfrm>
          <a:prstGeom prst="rect">
            <a:avLst/>
          </a:prstGeom>
        </p:spPr>
        <p:txBody>
          <a:bodyPr/>
          <a:lstStyle>
            <a:defPPr>
              <a:defRPr lang="es-ES"/>
            </a:defPPr>
            <a:lvl1pPr marL="0" algn="l" defTabSz="914400" rtl="0" eaLnBrk="1" latinLnBrk="0" hangingPunct="1">
              <a:defRPr sz="18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D026923-C7E2-45C3-B29C-32230263B074}" type="slidenum">
              <a:rPr lang="es-ES" smtClean="0"/>
              <a:pPr/>
              <a:t>‹#›</a:t>
            </a:fld>
            <a:endParaRPr lang="es-ES" dirty="0"/>
          </a:p>
        </p:txBody>
      </p:sp>
      <p:sp>
        <p:nvSpPr>
          <p:cNvPr id="10" name="Date Placeholder 10">
            <a:extLst>
              <a:ext uri="{FF2B5EF4-FFF2-40B4-BE49-F238E27FC236}">
                <a16:creationId xmlns:a16="http://schemas.microsoft.com/office/drawing/2014/main" id="{059F0510-72C1-4886-BC7D-5F627A999EAE}"/>
              </a:ext>
            </a:extLst>
          </p:cNvPr>
          <p:cNvSpPr txBox="1">
            <a:spLocks/>
          </p:cNvSpPr>
          <p:nvPr userDrawn="1"/>
        </p:nvSpPr>
        <p:spPr>
          <a:xfrm>
            <a:off x="161924" y="6510755"/>
            <a:ext cx="7886700" cy="300492"/>
          </a:xfrm>
          <a:prstGeom prst="rect">
            <a:avLst/>
          </a:prstGeom>
        </p:spPr>
        <p:txBody>
          <a:bodyPr/>
          <a:lstStyle>
            <a:defPPr>
              <a:defRPr lang="es-ES"/>
            </a:defPPr>
            <a:lvl1pPr marL="0" algn="l" defTabSz="914400" rtl="0" eaLnBrk="1" latinLnBrk="0" hangingPunct="1">
              <a:defRPr sz="1400" b="0" kern="1200">
                <a:solidFill>
                  <a:schemeClr val="tx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1500" dirty="0">
                <a:solidFill>
                  <a:schemeClr val="bg2">
                    <a:lumMod val="50000"/>
                  </a:schemeClr>
                </a:solidFill>
                <a:latin typeface="Arial" panose="020B0604020202020204" pitchFamily="34" charset="0"/>
                <a:cs typeface="Arial" panose="020B0604020202020204" pitchFamily="34" charset="0"/>
              </a:rPr>
              <a:t>I. Bellafont - Tests with beam at BESSY-II of the ALBA 3</a:t>
            </a:r>
            <a:r>
              <a:rPr lang="en-US" sz="1500" baseline="30000" dirty="0">
                <a:solidFill>
                  <a:schemeClr val="bg2">
                    <a:lumMod val="50000"/>
                  </a:schemeClr>
                </a:solidFill>
                <a:latin typeface="Arial" panose="020B0604020202020204" pitchFamily="34" charset="0"/>
                <a:cs typeface="Arial" panose="020B0604020202020204" pitchFamily="34" charset="0"/>
              </a:rPr>
              <a:t>rd</a:t>
            </a:r>
            <a:r>
              <a:rPr lang="en-US" sz="1500" dirty="0">
                <a:solidFill>
                  <a:schemeClr val="bg2">
                    <a:lumMod val="50000"/>
                  </a:schemeClr>
                </a:solidFill>
                <a:latin typeface="Arial" panose="020B0604020202020204" pitchFamily="34" charset="0"/>
                <a:cs typeface="Arial" panose="020B0604020202020204" pitchFamily="34" charset="0"/>
              </a:rPr>
              <a:t> harmonic active RF cavity</a:t>
            </a:r>
          </a:p>
        </p:txBody>
      </p:sp>
    </p:spTree>
    <p:extLst>
      <p:ext uri="{BB962C8B-B14F-4D97-AF65-F5344CB8AC3E}">
        <p14:creationId xmlns:p14="http://schemas.microsoft.com/office/powerpoint/2010/main" val="24941103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5" r:id="rId12"/>
  </p:sldLayoutIdLst>
  <p:hf hdr="0"/>
  <p:txStyles>
    <p:titleStyle>
      <a:lvl1pPr algn="r" defTabSz="914400" rtl="0" eaLnBrk="1" latinLnBrk="0" hangingPunct="1">
        <a:lnSpc>
          <a:spcPct val="90000"/>
        </a:lnSpc>
        <a:spcBef>
          <a:spcPct val="0"/>
        </a:spcBef>
        <a:buNone/>
        <a:defRPr lang="en-US" sz="1800" b="0" kern="1200" dirty="0">
          <a:solidFill>
            <a:srgbClr val="323E4F"/>
          </a:solidFill>
          <a:latin typeface="Arial Black" charset="0"/>
          <a:ea typeface="+mn-ea"/>
          <a:cs typeface="+mn-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microsoft.com/office/2014/relationships/chartEx" Target="../charts/chartEx1.xml"/><Relationship Id="rId1" Type="http://schemas.openxmlformats.org/officeDocument/2006/relationships/slideLayout" Target="../slideLayouts/slideLayout12.xml"/><Relationship Id="rId5" Type="http://schemas.openxmlformats.org/officeDocument/2006/relationships/image" Target="../media/image10.png"/><Relationship Id="rId4" Type="http://schemas.microsoft.com/office/2014/relationships/chartEx" Target="../charts/chartEx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2.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 Id="rId5" Type="http://schemas.openxmlformats.org/officeDocument/2006/relationships/image" Target="../media/image13.pn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342900" y="4166482"/>
            <a:ext cx="8801100" cy="1014601"/>
          </a:xfrm>
        </p:spPr>
        <p:txBody>
          <a:bodyPr wrap="square">
            <a:noAutofit/>
          </a:bodyPr>
          <a:lstStyle/>
          <a:p>
            <a:pPr>
              <a:lnSpc>
                <a:spcPct val="134000"/>
              </a:lnSpc>
              <a:spcBef>
                <a:spcPts val="0"/>
              </a:spcBef>
            </a:pPr>
            <a:r>
              <a:rPr lang="en-US" sz="2000" dirty="0"/>
              <a:t>Ignasi Bellafont, on behalf of the 3HC collaboration - ALBA, HZB, DESY</a:t>
            </a:r>
          </a:p>
          <a:p>
            <a:pPr>
              <a:lnSpc>
                <a:spcPct val="134000"/>
              </a:lnSpc>
              <a:spcBef>
                <a:spcPts val="0"/>
              </a:spcBef>
            </a:pPr>
            <a:r>
              <a:rPr lang="es-ES" sz="2000" dirty="0"/>
              <a:t>14/02/2024, </a:t>
            </a:r>
            <a:r>
              <a:rPr lang="en-US" sz="2000" dirty="0"/>
              <a:t>9</a:t>
            </a:r>
            <a:r>
              <a:rPr lang="en-US" sz="2000" baseline="30000" dirty="0"/>
              <a:t>th</a:t>
            </a:r>
            <a:r>
              <a:rPr lang="en-US" sz="2000" dirty="0"/>
              <a:t> Low Emittance Rings Workshop, CERN</a:t>
            </a:r>
          </a:p>
          <a:p>
            <a:pPr>
              <a:lnSpc>
                <a:spcPct val="134000"/>
              </a:lnSpc>
              <a:spcBef>
                <a:spcPts val="0"/>
              </a:spcBef>
            </a:pPr>
            <a:endParaRPr lang="en-US" sz="2000" dirty="0"/>
          </a:p>
        </p:txBody>
      </p:sp>
      <p:sp>
        <p:nvSpPr>
          <p:cNvPr id="3" name="Title 2"/>
          <p:cNvSpPr>
            <a:spLocks noGrp="1"/>
          </p:cNvSpPr>
          <p:nvPr>
            <p:ph type="title"/>
          </p:nvPr>
        </p:nvSpPr>
        <p:spPr>
          <a:xfrm>
            <a:off x="342900" y="2328620"/>
            <a:ext cx="8220075" cy="1808834"/>
          </a:xfrm>
        </p:spPr>
        <p:txBody>
          <a:bodyPr wrap="square"/>
          <a:lstStyle/>
          <a:p>
            <a:pPr>
              <a:lnSpc>
                <a:spcPct val="100000"/>
              </a:lnSpc>
            </a:pPr>
            <a:r>
              <a:rPr lang="en-US" dirty="0"/>
              <a:t>Tests with beam at BESSY-II of the ALBA 3</a:t>
            </a:r>
            <a:r>
              <a:rPr lang="en-US" baseline="30000" dirty="0"/>
              <a:t>rd</a:t>
            </a:r>
            <a:r>
              <a:rPr lang="en-US" dirty="0"/>
              <a:t> harmonic active RF cavity</a:t>
            </a:r>
          </a:p>
        </p:txBody>
      </p:sp>
      <p:pic>
        <p:nvPicPr>
          <p:cNvPr id="5" name="Picture 2" descr="Helmholtz-Zentrum Berlin – Association of European-level Research  Infrastructure Facilities">
            <a:extLst>
              <a:ext uri="{FF2B5EF4-FFF2-40B4-BE49-F238E27FC236}">
                <a16:creationId xmlns:a16="http://schemas.microsoft.com/office/drawing/2014/main" id="{610D7624-5FF6-4DD0-9370-4A13483ECC5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59968" y="796039"/>
            <a:ext cx="2538413" cy="87169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https://upload.wikimedia.org/wikipedia/commons/thumb/5/55/Desy_logo_3c_web.svg/250px-Desy_logo_3c_web.svg.png">
            <a:extLst>
              <a:ext uri="{FF2B5EF4-FFF2-40B4-BE49-F238E27FC236}">
                <a16:creationId xmlns:a16="http://schemas.microsoft.com/office/drawing/2014/main" id="{69722993-F560-4A60-B939-312E9B6040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24675" y="584188"/>
            <a:ext cx="1295400" cy="129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34988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8">
            <a:extLst>
              <a:ext uri="{FF2B5EF4-FFF2-40B4-BE49-F238E27FC236}">
                <a16:creationId xmlns:a16="http://schemas.microsoft.com/office/drawing/2014/main" id="{0C5D6240-7FA6-4746-8FB3-BC347404322C}"/>
              </a:ext>
            </a:extLst>
          </p:cNvPr>
          <p:cNvSpPr txBox="1">
            <a:spLocks/>
          </p:cNvSpPr>
          <p:nvPr/>
        </p:nvSpPr>
        <p:spPr>
          <a:xfrm>
            <a:off x="1473902" y="368637"/>
            <a:ext cx="6196195" cy="645691"/>
          </a:xfrm>
          <a:prstGeom prst="rect">
            <a:avLst/>
          </a:prstGeom>
        </p:spPr>
        <p:txBody>
          <a:bodyPr/>
          <a:lstStyle>
            <a:lvl1pPr algn="l" defTabSz="914400" rtl="0" eaLnBrk="1" latinLnBrk="0" hangingPunct="1">
              <a:lnSpc>
                <a:spcPct val="90000"/>
              </a:lnSpc>
              <a:spcBef>
                <a:spcPct val="0"/>
              </a:spcBef>
              <a:buNone/>
              <a:defRPr sz="3200" kern="1200">
                <a:solidFill>
                  <a:srgbClr val="092F56"/>
                </a:solidFill>
                <a:latin typeface="Arial" panose="020B0604020202020204" pitchFamily="34" charset="0"/>
                <a:ea typeface="+mj-ea"/>
                <a:cs typeface="Arial" panose="020B0604020202020204" pitchFamily="34" charset="0"/>
              </a:defRPr>
            </a:lvl1pPr>
          </a:lstStyle>
          <a:p>
            <a:pPr algn="ctr"/>
            <a:r>
              <a:rPr lang="en-US" b="1" dirty="0">
                <a:solidFill>
                  <a:schemeClr val="tx1"/>
                </a:solidFill>
              </a:rPr>
              <a:t>HOM DAMPING</a:t>
            </a:r>
          </a:p>
        </p:txBody>
      </p:sp>
      <p:sp>
        <p:nvSpPr>
          <p:cNvPr id="3" name="Slide Number Placeholder 5">
            <a:extLst>
              <a:ext uri="{FF2B5EF4-FFF2-40B4-BE49-F238E27FC236}">
                <a16:creationId xmlns:a16="http://schemas.microsoft.com/office/drawing/2014/main" id="{F9E84813-A4E4-46DD-A158-9CB6C0B16421}"/>
              </a:ext>
            </a:extLst>
          </p:cNvPr>
          <p:cNvSpPr txBox="1">
            <a:spLocks/>
          </p:cNvSpPr>
          <p:nvPr/>
        </p:nvSpPr>
        <p:spPr>
          <a:xfrm>
            <a:off x="8578392" y="6485619"/>
            <a:ext cx="537033" cy="372381"/>
          </a:xfrm>
          <a:prstGeom prst="rect">
            <a:avLst/>
          </a:prstGeom>
        </p:spPr>
        <p:txBody>
          <a:bodyPr vert="horz" lIns="91440" tIns="45720" rIns="91440" bIns="45720" rtlCol="0" anchor="ctr"/>
          <a:lstStyle>
            <a:defPPr>
              <a:defRPr lang="es-ES"/>
            </a:defPPr>
            <a:lvl1pPr marL="0" algn="r" defTabSz="914400" rtl="0" eaLnBrk="1" latinLnBrk="0" hangingPunct="1">
              <a:defRPr sz="105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9A3C1E9-1E17-4B2D-975E-2F80F7CB45F8}" type="slidenum">
              <a:rPr lang="es-ES" sz="1500" smtClean="0"/>
              <a:pPr/>
              <a:t>10</a:t>
            </a:fld>
            <a:endParaRPr lang="es-ES" sz="1500" dirty="0"/>
          </a:p>
        </p:txBody>
      </p:sp>
      <p:sp>
        <p:nvSpPr>
          <p:cNvPr id="8" name="Rectangle 7">
            <a:extLst>
              <a:ext uri="{FF2B5EF4-FFF2-40B4-BE49-F238E27FC236}">
                <a16:creationId xmlns:a16="http://schemas.microsoft.com/office/drawing/2014/main" id="{2154167C-3685-4ED3-8351-DDC42C709FEA}"/>
              </a:ext>
            </a:extLst>
          </p:cNvPr>
          <p:cNvSpPr/>
          <p:nvPr/>
        </p:nvSpPr>
        <p:spPr>
          <a:xfrm>
            <a:off x="287338" y="4351366"/>
            <a:ext cx="8569325" cy="1957011"/>
          </a:xfrm>
          <a:prstGeom prst="rect">
            <a:avLst/>
          </a:prstGeom>
        </p:spPr>
        <p:txBody>
          <a:bodyPr wrap="square">
            <a:spAutoFit/>
          </a:bodyPr>
          <a:lstStyle/>
          <a:p>
            <a:pPr marL="285750" indent="-285750" algn="just" defTabSz="457200">
              <a:lnSpc>
                <a:spcPct val="114000"/>
              </a:lnSpc>
              <a:spcBef>
                <a:spcPts val="1200"/>
              </a:spcBef>
              <a:buClr>
                <a:prstClr val="black"/>
              </a:buClr>
              <a:buFont typeface="Wingdings" panose="05000000000000000000" pitchFamily="2" charset="2"/>
              <a:buChar char="§"/>
              <a:defRPr/>
            </a:pPr>
            <a:r>
              <a:rPr lang="en-US" sz="1500">
                <a:solidFill>
                  <a:prstClr val="black"/>
                </a:solidFill>
                <a:latin typeface="Arial" panose="020B0604020202020204" pitchFamily="34" charset="0"/>
                <a:cs typeface="Arial" panose="020B0604020202020204" pitchFamily="34" charset="0"/>
              </a:rPr>
              <a:t>By connecting/disconnecting the 50 Ω</a:t>
            </a:r>
            <a:r>
              <a:rPr lang="en-US" sz="1500">
                <a:solidFill>
                  <a:prstClr val="black"/>
                </a:solidFill>
                <a:latin typeface="Calibri" panose="020F0502020204030204" pitchFamily="34" charset="0"/>
                <a:cs typeface="Calibri" panose="020F0502020204030204" pitchFamily="34" charset="0"/>
              </a:rPr>
              <a:t> </a:t>
            </a:r>
            <a:r>
              <a:rPr lang="en-US" sz="1500">
                <a:solidFill>
                  <a:prstClr val="black"/>
                </a:solidFill>
                <a:latin typeface="Arial" panose="020B0604020202020204" pitchFamily="34" charset="0"/>
                <a:cs typeface="Arial" panose="020B0604020202020204" pitchFamily="34" charset="0"/>
              </a:rPr>
              <a:t>load at the end of the dampers, we can enable/disable the dampening effect of the cavity</a:t>
            </a:r>
          </a:p>
          <a:p>
            <a:pPr marL="285750" indent="-285750" algn="just" defTabSz="457200">
              <a:lnSpc>
                <a:spcPct val="114000"/>
              </a:lnSpc>
              <a:spcBef>
                <a:spcPts val="1200"/>
              </a:spcBef>
              <a:buClr>
                <a:prstClr val="black"/>
              </a:buClr>
              <a:buFont typeface="Wingdings" panose="05000000000000000000" pitchFamily="2" charset="2"/>
              <a:buChar char="§"/>
              <a:defRPr/>
            </a:pPr>
            <a:r>
              <a:rPr lang="en-US" sz="1500">
                <a:solidFill>
                  <a:prstClr val="black"/>
                </a:solidFill>
                <a:latin typeface="Arial" panose="020B0604020202020204" pitchFamily="34" charset="0"/>
                <a:cs typeface="Arial" panose="020B0604020202020204" pitchFamily="34" charset="0"/>
              </a:rPr>
              <a:t>A reduction of 80-99% of the R</a:t>
            </a:r>
            <a:r>
              <a:rPr lang="en-US" sz="1500" baseline="-25000">
                <a:solidFill>
                  <a:prstClr val="black"/>
                </a:solidFill>
                <a:latin typeface="Arial" panose="020B0604020202020204" pitchFamily="34" charset="0"/>
                <a:cs typeface="Arial" panose="020B0604020202020204" pitchFamily="34" charset="0"/>
              </a:rPr>
              <a:t>s</a:t>
            </a:r>
            <a:r>
              <a:rPr lang="en-US" sz="1500">
                <a:solidFill>
                  <a:prstClr val="black"/>
                </a:solidFill>
                <a:latin typeface="Arial" panose="020B0604020202020204" pitchFamily="34" charset="0"/>
                <a:cs typeface="Arial" panose="020B0604020202020204" pitchFamily="34" charset="0"/>
              </a:rPr>
              <a:t> associated to the higher order modes (HOMs) was measured while using the beam as a power source</a:t>
            </a:r>
          </a:p>
          <a:p>
            <a:pPr marL="285750" indent="-285750" algn="just" defTabSz="457200">
              <a:lnSpc>
                <a:spcPct val="114000"/>
              </a:lnSpc>
              <a:spcBef>
                <a:spcPts val="1200"/>
              </a:spcBef>
              <a:buClr>
                <a:prstClr val="black"/>
              </a:buClr>
              <a:buFont typeface="Wingdings" panose="05000000000000000000" pitchFamily="2" charset="2"/>
              <a:buChar char="§"/>
              <a:defRPr/>
            </a:pPr>
            <a:r>
              <a:rPr lang="en-US" sz="1500">
                <a:solidFill>
                  <a:prstClr val="black"/>
                </a:solidFill>
                <a:latin typeface="Arial" panose="020B0604020202020204" pitchFamily="34" charset="0"/>
                <a:cs typeface="Arial" panose="020B0604020202020204" pitchFamily="34" charset="0"/>
              </a:rPr>
              <a:t>Simulations predict well the attenuation of HOM before 3 GHz. After this frequency, they are still attenuated but to a lesser degree</a:t>
            </a:r>
          </a:p>
        </p:txBody>
      </p:sp>
      <p:graphicFrame>
        <p:nvGraphicFramePr>
          <p:cNvPr id="26" name="Chart 25">
            <a:extLst>
              <a:ext uri="{FF2B5EF4-FFF2-40B4-BE49-F238E27FC236}">
                <a16:creationId xmlns:a16="http://schemas.microsoft.com/office/drawing/2014/main" id="{520DF4C2-F3F9-4D97-A4B0-6EA4A4132A0A}"/>
              </a:ext>
            </a:extLst>
          </p:cNvPr>
          <p:cNvGraphicFramePr>
            <a:graphicFrameLocks/>
          </p:cNvGraphicFramePr>
          <p:nvPr>
            <p:extLst>
              <p:ext uri="{D42A27DB-BD31-4B8C-83A1-F6EECF244321}">
                <p14:modId xmlns:p14="http://schemas.microsoft.com/office/powerpoint/2010/main" val="1337250625"/>
              </p:ext>
            </p:extLst>
          </p:nvPr>
        </p:nvGraphicFramePr>
        <p:xfrm>
          <a:off x="1287973" y="1234277"/>
          <a:ext cx="6382124" cy="3027362"/>
        </p:xfrm>
        <a:graphic>
          <a:graphicData uri="http://schemas.openxmlformats.org/drawingml/2006/chart">
            <c:chart xmlns:c="http://schemas.openxmlformats.org/drawingml/2006/chart" xmlns:r="http://schemas.openxmlformats.org/officeDocument/2006/relationships" r:id="rId2"/>
          </a:graphicData>
        </a:graphic>
      </p:graphicFrame>
      <p:sp>
        <p:nvSpPr>
          <p:cNvPr id="27" name="TextBox 9">
            <a:extLst>
              <a:ext uri="{FF2B5EF4-FFF2-40B4-BE49-F238E27FC236}">
                <a16:creationId xmlns:a16="http://schemas.microsoft.com/office/drawing/2014/main" id="{60C8BEAC-B016-48E8-8BC7-153245E45B3A}"/>
              </a:ext>
            </a:extLst>
          </p:cNvPr>
          <p:cNvSpPr txBox="1"/>
          <p:nvPr/>
        </p:nvSpPr>
        <p:spPr>
          <a:xfrm>
            <a:off x="3261330" y="1413571"/>
            <a:ext cx="1677520" cy="938719"/>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sz="1100" dirty="0">
                <a:latin typeface="Arial" panose="020B0604020202020204" pitchFamily="34" charset="0"/>
                <a:cs typeface="Arial" panose="020B0604020202020204" pitchFamily="34" charset="0"/>
              </a:rPr>
              <a:t>1.5 GHz</a:t>
            </a:r>
          </a:p>
          <a:p>
            <a:r>
              <a:rPr lang="en-US" sz="1100" dirty="0">
                <a:latin typeface="Arial" panose="020B0604020202020204" pitchFamily="34" charset="0"/>
                <a:cs typeface="Arial" panose="020B0604020202020204" pitchFamily="34" charset="0"/>
              </a:rPr>
              <a:t>Main mode</a:t>
            </a:r>
          </a:p>
          <a:p>
            <a:r>
              <a:rPr lang="en-US" sz="1100" dirty="0">
                <a:latin typeface="Arial" panose="020B0604020202020204" pitchFamily="34" charset="0"/>
                <a:cs typeface="Arial" panose="020B0604020202020204" pitchFamily="34" charset="0"/>
              </a:rPr>
              <a:t>(1 dB - </a:t>
            </a:r>
            <a:r>
              <a:rPr lang="en-US" sz="1100" baseline="0" dirty="0">
                <a:latin typeface="Arial" panose="020B0604020202020204" pitchFamily="34" charset="0"/>
                <a:cs typeface="Arial" panose="020B0604020202020204" pitchFamily="34" charset="0"/>
              </a:rPr>
              <a:t>within expected error/deviation)</a:t>
            </a:r>
          </a:p>
          <a:p>
            <a:endParaRPr lang="en-US" sz="1100" dirty="0">
              <a:latin typeface="Arial" panose="020B0604020202020204" pitchFamily="34" charset="0"/>
              <a:cs typeface="Arial" panose="020B0604020202020204" pitchFamily="34" charset="0"/>
            </a:endParaRPr>
          </a:p>
        </p:txBody>
      </p:sp>
      <p:sp>
        <p:nvSpPr>
          <p:cNvPr id="28" name="TextBox 11">
            <a:extLst>
              <a:ext uri="{FF2B5EF4-FFF2-40B4-BE49-F238E27FC236}">
                <a16:creationId xmlns:a16="http://schemas.microsoft.com/office/drawing/2014/main" id="{A1B13AA6-9FF5-4E0C-9C3B-B2DBFD58FAAB}"/>
              </a:ext>
            </a:extLst>
          </p:cNvPr>
          <p:cNvSpPr txBox="1"/>
          <p:nvPr/>
        </p:nvSpPr>
        <p:spPr>
          <a:xfrm>
            <a:off x="4132023" y="2492695"/>
            <a:ext cx="848285" cy="416781"/>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sz="1100">
                <a:latin typeface="Arial" panose="020B0604020202020204" pitchFamily="34" charset="0"/>
                <a:cs typeface="Arial" panose="020B0604020202020204" pitchFamily="34" charset="0"/>
              </a:rPr>
              <a:t>90% reduction</a:t>
            </a:r>
          </a:p>
        </p:txBody>
      </p:sp>
      <p:sp>
        <p:nvSpPr>
          <p:cNvPr id="29" name="TextBox 12">
            <a:extLst>
              <a:ext uri="{FF2B5EF4-FFF2-40B4-BE49-F238E27FC236}">
                <a16:creationId xmlns:a16="http://schemas.microsoft.com/office/drawing/2014/main" id="{F5921B3C-5744-4716-AAE6-A709F52B9B13}"/>
              </a:ext>
            </a:extLst>
          </p:cNvPr>
          <p:cNvSpPr txBox="1"/>
          <p:nvPr/>
        </p:nvSpPr>
        <p:spPr>
          <a:xfrm>
            <a:off x="4919613" y="2759583"/>
            <a:ext cx="848285" cy="416781"/>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sz="1100">
                <a:latin typeface="Arial" panose="020B0604020202020204" pitchFamily="34" charset="0"/>
                <a:cs typeface="Arial" panose="020B0604020202020204" pitchFamily="34" charset="0"/>
              </a:rPr>
              <a:t>94% reduction</a:t>
            </a:r>
          </a:p>
        </p:txBody>
      </p:sp>
      <p:sp>
        <p:nvSpPr>
          <p:cNvPr id="30" name="TextBox 13">
            <a:extLst>
              <a:ext uri="{FF2B5EF4-FFF2-40B4-BE49-F238E27FC236}">
                <a16:creationId xmlns:a16="http://schemas.microsoft.com/office/drawing/2014/main" id="{8DA7CA4B-F2F7-40D5-8DDE-39B655C44745}"/>
              </a:ext>
            </a:extLst>
          </p:cNvPr>
          <p:cNvSpPr txBox="1"/>
          <p:nvPr/>
        </p:nvSpPr>
        <p:spPr>
          <a:xfrm>
            <a:off x="3682108" y="2999203"/>
            <a:ext cx="848285" cy="416781"/>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sz="1100">
                <a:latin typeface="Arial" panose="020B0604020202020204" pitchFamily="34" charset="0"/>
                <a:cs typeface="Arial" panose="020B0604020202020204" pitchFamily="34" charset="0"/>
              </a:rPr>
              <a:t>80% reduction</a:t>
            </a:r>
          </a:p>
        </p:txBody>
      </p:sp>
      <p:sp>
        <p:nvSpPr>
          <p:cNvPr id="31" name="TextBox 14">
            <a:extLst>
              <a:ext uri="{FF2B5EF4-FFF2-40B4-BE49-F238E27FC236}">
                <a16:creationId xmlns:a16="http://schemas.microsoft.com/office/drawing/2014/main" id="{970B68DF-3899-4459-B557-8342C9819FA2}"/>
              </a:ext>
            </a:extLst>
          </p:cNvPr>
          <p:cNvSpPr txBox="1"/>
          <p:nvPr/>
        </p:nvSpPr>
        <p:spPr>
          <a:xfrm>
            <a:off x="5698983" y="2225061"/>
            <a:ext cx="848285" cy="416781"/>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sz="1100">
                <a:latin typeface="Arial" panose="020B0604020202020204" pitchFamily="34" charset="0"/>
                <a:cs typeface="Arial" panose="020B0604020202020204" pitchFamily="34" charset="0"/>
              </a:rPr>
              <a:t>99% reduction</a:t>
            </a:r>
          </a:p>
        </p:txBody>
      </p:sp>
      <p:sp>
        <p:nvSpPr>
          <p:cNvPr id="32" name="TextBox 15">
            <a:extLst>
              <a:ext uri="{FF2B5EF4-FFF2-40B4-BE49-F238E27FC236}">
                <a16:creationId xmlns:a16="http://schemas.microsoft.com/office/drawing/2014/main" id="{77E2DCEF-7015-472D-B9CD-582B5282AF5D}"/>
              </a:ext>
            </a:extLst>
          </p:cNvPr>
          <p:cNvSpPr txBox="1"/>
          <p:nvPr/>
        </p:nvSpPr>
        <p:spPr>
          <a:xfrm>
            <a:off x="6556793" y="2733809"/>
            <a:ext cx="848285" cy="416781"/>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sz="1100">
                <a:latin typeface="Arial" panose="020B0604020202020204" pitchFamily="34" charset="0"/>
                <a:cs typeface="Arial" panose="020B0604020202020204" pitchFamily="34" charset="0"/>
              </a:rPr>
              <a:t>94% reduction</a:t>
            </a:r>
          </a:p>
        </p:txBody>
      </p:sp>
    </p:spTree>
    <p:extLst>
      <p:ext uri="{BB962C8B-B14F-4D97-AF65-F5344CB8AC3E}">
        <p14:creationId xmlns:p14="http://schemas.microsoft.com/office/powerpoint/2010/main" val="18818371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8">
            <a:extLst>
              <a:ext uri="{FF2B5EF4-FFF2-40B4-BE49-F238E27FC236}">
                <a16:creationId xmlns:a16="http://schemas.microsoft.com/office/drawing/2014/main" id="{0C5D6240-7FA6-4746-8FB3-BC347404322C}"/>
              </a:ext>
            </a:extLst>
          </p:cNvPr>
          <p:cNvSpPr txBox="1">
            <a:spLocks/>
          </p:cNvSpPr>
          <p:nvPr/>
        </p:nvSpPr>
        <p:spPr>
          <a:xfrm>
            <a:off x="1473902" y="368637"/>
            <a:ext cx="6196195" cy="645691"/>
          </a:xfrm>
          <a:prstGeom prst="rect">
            <a:avLst/>
          </a:prstGeom>
        </p:spPr>
        <p:txBody>
          <a:bodyPr/>
          <a:lstStyle>
            <a:lvl1pPr algn="l" defTabSz="914400" rtl="0" eaLnBrk="1" latinLnBrk="0" hangingPunct="1">
              <a:lnSpc>
                <a:spcPct val="90000"/>
              </a:lnSpc>
              <a:spcBef>
                <a:spcPct val="0"/>
              </a:spcBef>
              <a:buNone/>
              <a:defRPr sz="3200" kern="1200">
                <a:solidFill>
                  <a:srgbClr val="092F56"/>
                </a:solidFill>
                <a:latin typeface="Arial" panose="020B0604020202020204" pitchFamily="34" charset="0"/>
                <a:ea typeface="+mj-ea"/>
                <a:cs typeface="Arial" panose="020B0604020202020204" pitchFamily="34" charset="0"/>
              </a:defRPr>
            </a:lvl1pPr>
          </a:lstStyle>
          <a:p>
            <a:pPr algn="ctr"/>
            <a:r>
              <a:rPr lang="en-US" b="1" dirty="0">
                <a:solidFill>
                  <a:schemeClr val="tx1"/>
                </a:solidFill>
              </a:rPr>
              <a:t>VOLTAGE STABILITY</a:t>
            </a:r>
          </a:p>
        </p:txBody>
      </p:sp>
      <p:sp>
        <p:nvSpPr>
          <p:cNvPr id="3" name="Slide Number Placeholder 5">
            <a:extLst>
              <a:ext uri="{FF2B5EF4-FFF2-40B4-BE49-F238E27FC236}">
                <a16:creationId xmlns:a16="http://schemas.microsoft.com/office/drawing/2014/main" id="{F9E84813-A4E4-46DD-A158-9CB6C0B16421}"/>
              </a:ext>
            </a:extLst>
          </p:cNvPr>
          <p:cNvSpPr txBox="1">
            <a:spLocks/>
          </p:cNvSpPr>
          <p:nvPr/>
        </p:nvSpPr>
        <p:spPr>
          <a:xfrm>
            <a:off x="8620125" y="6485619"/>
            <a:ext cx="495300" cy="365125"/>
          </a:xfrm>
          <a:prstGeom prst="rect">
            <a:avLst/>
          </a:prstGeom>
        </p:spPr>
        <p:txBody>
          <a:bodyPr vert="horz" lIns="91440" tIns="45720" rIns="91440" bIns="45720" rtlCol="0" anchor="ctr"/>
          <a:lstStyle>
            <a:defPPr>
              <a:defRPr lang="es-ES"/>
            </a:defPPr>
            <a:lvl1pPr marL="0" algn="r" defTabSz="914400" rtl="0" eaLnBrk="1" latinLnBrk="0" hangingPunct="1">
              <a:defRPr sz="105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9A3C1E9-1E17-4B2D-975E-2F80F7CB45F8}" type="slidenum">
              <a:rPr lang="es-ES" sz="1500" smtClean="0"/>
              <a:pPr/>
              <a:t>11</a:t>
            </a:fld>
            <a:endParaRPr lang="es-ES" sz="1500" dirty="0"/>
          </a:p>
        </p:txBody>
      </p:sp>
      <mc:AlternateContent xmlns:mc="http://schemas.openxmlformats.org/markup-compatibility/2006" xmlns:cx1="http://schemas.microsoft.com/office/drawing/2015/9/8/chartex">
        <mc:Choice Requires="cx1">
          <p:graphicFrame>
            <p:nvGraphicFramePr>
              <p:cNvPr id="9" name="Chart 8">
                <a:extLst>
                  <a:ext uri="{FF2B5EF4-FFF2-40B4-BE49-F238E27FC236}">
                    <a16:creationId xmlns:a16="http://schemas.microsoft.com/office/drawing/2014/main" id="{784CA423-7F6C-463E-9ED9-B83194815A20}"/>
                  </a:ext>
                </a:extLst>
              </p:cNvPr>
              <p:cNvGraphicFramePr/>
              <p:nvPr>
                <p:extLst>
                  <p:ext uri="{D42A27DB-BD31-4B8C-83A1-F6EECF244321}">
                    <p14:modId xmlns:p14="http://schemas.microsoft.com/office/powerpoint/2010/main" val="3717554817"/>
                  </p:ext>
                </p:extLst>
              </p:nvPr>
            </p:nvGraphicFramePr>
            <p:xfrm>
              <a:off x="4814887" y="1221076"/>
              <a:ext cx="3924000" cy="3114675"/>
            </p:xfrm>
            <a:graphic>
              <a:graphicData uri="http://schemas.microsoft.com/office/drawing/2014/chartex">
                <cx:chart xmlns:cx="http://schemas.microsoft.com/office/drawing/2014/chartex" xmlns:r="http://schemas.openxmlformats.org/officeDocument/2006/relationships" r:id="rId2"/>
              </a:graphicData>
            </a:graphic>
          </p:graphicFrame>
        </mc:Choice>
        <mc:Fallback xmlns="">
          <p:pic>
            <p:nvPicPr>
              <p:cNvPr id="9" name="Chart 8">
                <a:extLst>
                  <a:ext uri="{FF2B5EF4-FFF2-40B4-BE49-F238E27FC236}">
                    <a16:creationId xmlns:a16="http://schemas.microsoft.com/office/drawing/2014/main" id="{784CA423-7F6C-463E-9ED9-B83194815A20}"/>
                  </a:ext>
                </a:extLst>
              </p:cNvPr>
              <p:cNvPicPr>
                <a:picLocks noGrp="1" noRot="1" noChangeAspect="1" noMove="1" noResize="1" noEditPoints="1" noAdjustHandles="1" noChangeArrowheads="1" noChangeShapeType="1"/>
              </p:cNvPicPr>
              <p:nvPr/>
            </p:nvPicPr>
            <p:blipFill>
              <a:blip r:embed="rId3"/>
              <a:stretch>
                <a:fillRect/>
              </a:stretch>
            </p:blipFill>
            <p:spPr>
              <a:xfrm>
                <a:off x="4814887" y="1221076"/>
                <a:ext cx="3924000" cy="3114675"/>
              </a:xfrm>
              <a:prstGeom prst="rect">
                <a:avLst/>
              </a:prstGeom>
            </p:spPr>
          </p:pic>
        </mc:Fallback>
      </mc:AlternateContent>
      <mc:AlternateContent xmlns:mc="http://schemas.openxmlformats.org/markup-compatibility/2006" xmlns:cx1="http://schemas.microsoft.com/office/drawing/2015/9/8/chartex">
        <mc:Choice Requires="cx1">
          <p:graphicFrame>
            <p:nvGraphicFramePr>
              <p:cNvPr id="11" name="Chart 10">
                <a:extLst>
                  <a:ext uri="{FF2B5EF4-FFF2-40B4-BE49-F238E27FC236}">
                    <a16:creationId xmlns:a16="http://schemas.microsoft.com/office/drawing/2014/main" id="{223BFE06-BAC5-47B0-BC0C-58F19E35936D}"/>
                  </a:ext>
                </a:extLst>
              </p:cNvPr>
              <p:cNvGraphicFramePr/>
              <p:nvPr>
                <p:extLst>
                  <p:ext uri="{D42A27DB-BD31-4B8C-83A1-F6EECF244321}">
                    <p14:modId xmlns:p14="http://schemas.microsoft.com/office/powerpoint/2010/main" val="2946889272"/>
                  </p:ext>
                </p:extLst>
              </p:nvPr>
            </p:nvGraphicFramePr>
            <p:xfrm>
              <a:off x="541433" y="1221075"/>
              <a:ext cx="3848894" cy="3114675"/>
            </p:xfrm>
            <a:graphic>
              <a:graphicData uri="http://schemas.microsoft.com/office/drawing/2014/chartex">
                <cx:chart xmlns:cx="http://schemas.microsoft.com/office/drawing/2014/chartex" xmlns:r="http://schemas.openxmlformats.org/officeDocument/2006/relationships" r:id="rId4"/>
              </a:graphicData>
            </a:graphic>
          </p:graphicFrame>
        </mc:Choice>
        <mc:Fallback xmlns="">
          <p:pic>
            <p:nvPicPr>
              <p:cNvPr id="11" name="Chart 10">
                <a:extLst>
                  <a:ext uri="{FF2B5EF4-FFF2-40B4-BE49-F238E27FC236}">
                    <a16:creationId xmlns:a16="http://schemas.microsoft.com/office/drawing/2014/main" id="{223BFE06-BAC5-47B0-BC0C-58F19E35936D}"/>
                  </a:ext>
                </a:extLst>
              </p:cNvPr>
              <p:cNvPicPr>
                <a:picLocks noGrp="1" noRot="1" noChangeAspect="1" noMove="1" noResize="1" noEditPoints="1" noAdjustHandles="1" noChangeArrowheads="1" noChangeShapeType="1"/>
              </p:cNvPicPr>
              <p:nvPr/>
            </p:nvPicPr>
            <p:blipFill>
              <a:blip r:embed="rId5"/>
              <a:stretch>
                <a:fillRect/>
              </a:stretch>
            </p:blipFill>
            <p:spPr>
              <a:xfrm>
                <a:off x="541433" y="1221075"/>
                <a:ext cx="3848894" cy="3114675"/>
              </a:xfrm>
              <a:prstGeom prst="rect">
                <a:avLst/>
              </a:prstGeom>
            </p:spPr>
          </p:pic>
        </mc:Fallback>
      </mc:AlternateContent>
      <p:sp>
        <p:nvSpPr>
          <p:cNvPr id="12" name="Rectangle 11">
            <a:extLst>
              <a:ext uri="{FF2B5EF4-FFF2-40B4-BE49-F238E27FC236}">
                <a16:creationId xmlns:a16="http://schemas.microsoft.com/office/drawing/2014/main" id="{E877E6F8-BB21-4FB4-B60B-11EC16CAA4DA}"/>
              </a:ext>
            </a:extLst>
          </p:cNvPr>
          <p:cNvSpPr/>
          <p:nvPr/>
        </p:nvSpPr>
        <p:spPr>
          <a:xfrm>
            <a:off x="287338" y="4563753"/>
            <a:ext cx="8569325" cy="1693862"/>
          </a:xfrm>
          <a:prstGeom prst="rect">
            <a:avLst/>
          </a:prstGeom>
        </p:spPr>
        <p:txBody>
          <a:bodyPr wrap="square">
            <a:spAutoFit/>
          </a:bodyPr>
          <a:lstStyle/>
          <a:p>
            <a:pPr marL="285750" indent="-285750" algn="just" defTabSz="457200">
              <a:lnSpc>
                <a:spcPct val="114000"/>
              </a:lnSpc>
              <a:spcBef>
                <a:spcPts val="12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The voltage stability over time (amplitude and phase) with beam was assessed, both in passive and active operation modes</a:t>
            </a:r>
          </a:p>
          <a:p>
            <a:pPr marL="285750" indent="-285750" algn="just" defTabSz="457200">
              <a:lnSpc>
                <a:spcPct val="114000"/>
              </a:lnSpc>
              <a:spcBef>
                <a:spcPts val="12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The maximum voltage deviation in active mode is 1.1 kV, 3.5 smaller than in passive mode</a:t>
            </a:r>
          </a:p>
          <a:p>
            <a:pPr marL="285750" indent="-285750" algn="just" defTabSz="457200">
              <a:lnSpc>
                <a:spcPct val="114000"/>
              </a:lnSpc>
              <a:spcBef>
                <a:spcPts val="1200"/>
              </a:spcBef>
              <a:buClr>
                <a:prstClr val="black"/>
              </a:buClr>
              <a:buFont typeface="Wingdings" panose="05000000000000000000" pitchFamily="2" charset="2"/>
              <a:buChar char="§"/>
              <a:defRPr/>
            </a:pPr>
            <a:r>
              <a:rPr lang="es-ES" sz="1500" dirty="0">
                <a:solidFill>
                  <a:prstClr val="black"/>
                </a:solidFill>
                <a:latin typeface="Arial" panose="020B0604020202020204" pitchFamily="34" charset="0"/>
                <a:cs typeface="Arial" panose="020B0604020202020204" pitchFamily="34" charset="0"/>
              </a:rPr>
              <a:t>T</a:t>
            </a:r>
            <a:r>
              <a:rPr lang="en-US" sz="1500" dirty="0">
                <a:solidFill>
                  <a:prstClr val="black"/>
                </a:solidFill>
                <a:latin typeface="Arial" panose="020B0604020202020204" pitchFamily="34" charset="0"/>
                <a:cs typeface="Arial" panose="020B0604020202020204" pitchFamily="34" charset="0"/>
              </a:rPr>
              <a:t>his means that working in active mode, we can work around 11 kV closer to the threshold voltage setting, increasing around a 10% the lengthening performance of the ideal studied case</a:t>
            </a:r>
          </a:p>
        </p:txBody>
      </p:sp>
      <p:sp>
        <p:nvSpPr>
          <p:cNvPr id="13" name="TextBox 8">
            <a:extLst>
              <a:ext uri="{FF2B5EF4-FFF2-40B4-BE49-F238E27FC236}">
                <a16:creationId xmlns:a16="http://schemas.microsoft.com/office/drawing/2014/main" id="{677E6C3C-7CD3-43EB-AED9-9A2F5E9B4E56}"/>
              </a:ext>
            </a:extLst>
          </p:cNvPr>
          <p:cNvSpPr txBox="1"/>
          <p:nvPr/>
        </p:nvSpPr>
        <p:spPr>
          <a:xfrm>
            <a:off x="1323003" y="1685981"/>
            <a:ext cx="1142877" cy="436786"/>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sz="1100" b="0" dirty="0"/>
              <a:t>RMSD =</a:t>
            </a:r>
            <a:r>
              <a:rPr lang="en-US" sz="1100" b="0" baseline="0" dirty="0"/>
              <a:t> ± 1.1 kV</a:t>
            </a:r>
          </a:p>
          <a:p>
            <a:r>
              <a:rPr lang="el-GR" sz="1100" b="0" dirty="0">
                <a:latin typeface="Calibri" panose="020F0502020204030204" pitchFamily="34" charset="0"/>
                <a:cs typeface="Calibri" panose="020F0502020204030204" pitchFamily="34" charset="0"/>
              </a:rPr>
              <a:t>Δ</a:t>
            </a:r>
            <a:r>
              <a:rPr lang="es-ES" sz="1100" b="0" dirty="0">
                <a:latin typeface="Calibri" panose="020F0502020204030204" pitchFamily="34" charset="0"/>
                <a:cs typeface="Calibri" panose="020F0502020204030204" pitchFamily="34" charset="0"/>
              </a:rPr>
              <a:t>V max =</a:t>
            </a:r>
            <a:r>
              <a:rPr lang="es-ES" sz="1100" b="0" baseline="0" dirty="0">
                <a:latin typeface="Calibri" panose="020F0502020204030204" pitchFamily="34" charset="0"/>
                <a:cs typeface="Calibri" panose="020F0502020204030204" pitchFamily="34" charset="0"/>
              </a:rPr>
              <a:t> 3.9 kV</a:t>
            </a:r>
            <a:endParaRPr lang="en-US" sz="1100" b="0" dirty="0"/>
          </a:p>
        </p:txBody>
      </p:sp>
      <p:sp>
        <p:nvSpPr>
          <p:cNvPr id="14" name="TextBox 10">
            <a:extLst>
              <a:ext uri="{FF2B5EF4-FFF2-40B4-BE49-F238E27FC236}">
                <a16:creationId xmlns:a16="http://schemas.microsoft.com/office/drawing/2014/main" id="{032BE460-89B5-498A-A56C-911939A5246A}"/>
              </a:ext>
            </a:extLst>
          </p:cNvPr>
          <p:cNvSpPr txBox="1"/>
          <p:nvPr/>
        </p:nvSpPr>
        <p:spPr>
          <a:xfrm>
            <a:off x="5674324" y="1694824"/>
            <a:ext cx="1195777" cy="436786"/>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sz="1100" b="0" dirty="0"/>
              <a:t>RMSD =</a:t>
            </a:r>
            <a:r>
              <a:rPr lang="en-US" sz="1100" b="0" baseline="0" dirty="0"/>
              <a:t> ± 0.14 kV</a:t>
            </a:r>
          </a:p>
          <a:p>
            <a:r>
              <a:rPr lang="el-GR" sz="1100" b="0" dirty="0">
                <a:latin typeface="Calibri" panose="020F0502020204030204" pitchFamily="34" charset="0"/>
                <a:cs typeface="Calibri" panose="020F0502020204030204" pitchFamily="34" charset="0"/>
              </a:rPr>
              <a:t>Δ</a:t>
            </a:r>
            <a:r>
              <a:rPr lang="es-ES" sz="1100" b="0" dirty="0">
                <a:latin typeface="Calibri" panose="020F0502020204030204" pitchFamily="34" charset="0"/>
                <a:cs typeface="Calibri" panose="020F0502020204030204" pitchFamily="34" charset="0"/>
              </a:rPr>
              <a:t>V max =</a:t>
            </a:r>
            <a:r>
              <a:rPr lang="es-ES" sz="1100" b="0" baseline="0" dirty="0">
                <a:latin typeface="Calibri" panose="020F0502020204030204" pitchFamily="34" charset="0"/>
                <a:cs typeface="Calibri" panose="020F0502020204030204" pitchFamily="34" charset="0"/>
              </a:rPr>
              <a:t> 1.1 kV</a:t>
            </a:r>
            <a:endParaRPr lang="en-US" sz="1100" b="0" dirty="0"/>
          </a:p>
        </p:txBody>
      </p:sp>
    </p:spTree>
    <p:extLst>
      <p:ext uri="{BB962C8B-B14F-4D97-AF65-F5344CB8AC3E}">
        <p14:creationId xmlns:p14="http://schemas.microsoft.com/office/powerpoint/2010/main" val="29573941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8">
            <a:extLst>
              <a:ext uri="{FF2B5EF4-FFF2-40B4-BE49-F238E27FC236}">
                <a16:creationId xmlns:a16="http://schemas.microsoft.com/office/drawing/2014/main" id="{0C5D6240-7FA6-4746-8FB3-BC347404322C}"/>
              </a:ext>
            </a:extLst>
          </p:cNvPr>
          <p:cNvSpPr txBox="1">
            <a:spLocks/>
          </p:cNvSpPr>
          <p:nvPr/>
        </p:nvSpPr>
        <p:spPr>
          <a:xfrm>
            <a:off x="1473902" y="368637"/>
            <a:ext cx="6196195" cy="645691"/>
          </a:xfrm>
          <a:prstGeom prst="rect">
            <a:avLst/>
          </a:prstGeom>
        </p:spPr>
        <p:txBody>
          <a:bodyPr/>
          <a:lstStyle>
            <a:lvl1pPr algn="l" defTabSz="914400" rtl="0" eaLnBrk="1" latinLnBrk="0" hangingPunct="1">
              <a:lnSpc>
                <a:spcPct val="90000"/>
              </a:lnSpc>
              <a:spcBef>
                <a:spcPct val="0"/>
              </a:spcBef>
              <a:buNone/>
              <a:defRPr sz="3200" kern="1200">
                <a:solidFill>
                  <a:srgbClr val="092F56"/>
                </a:solidFill>
                <a:latin typeface="Arial" panose="020B0604020202020204" pitchFamily="34" charset="0"/>
                <a:ea typeface="+mj-ea"/>
                <a:cs typeface="Arial" panose="020B0604020202020204" pitchFamily="34" charset="0"/>
              </a:defRPr>
            </a:lvl1pPr>
          </a:lstStyle>
          <a:p>
            <a:pPr algn="ctr"/>
            <a:r>
              <a:rPr lang="en-US" b="1" dirty="0">
                <a:solidFill>
                  <a:schemeClr val="tx1"/>
                </a:solidFill>
              </a:rPr>
              <a:t>BUNCH LENGTHENING PERFORMANCE</a:t>
            </a:r>
          </a:p>
        </p:txBody>
      </p:sp>
      <p:sp>
        <p:nvSpPr>
          <p:cNvPr id="3" name="Slide Number Placeholder 5">
            <a:extLst>
              <a:ext uri="{FF2B5EF4-FFF2-40B4-BE49-F238E27FC236}">
                <a16:creationId xmlns:a16="http://schemas.microsoft.com/office/drawing/2014/main" id="{F9E84813-A4E4-46DD-A158-9CB6C0B16421}"/>
              </a:ext>
            </a:extLst>
          </p:cNvPr>
          <p:cNvSpPr txBox="1">
            <a:spLocks/>
          </p:cNvSpPr>
          <p:nvPr/>
        </p:nvSpPr>
        <p:spPr>
          <a:xfrm>
            <a:off x="8677275" y="6485619"/>
            <a:ext cx="438150" cy="365125"/>
          </a:xfrm>
          <a:prstGeom prst="rect">
            <a:avLst/>
          </a:prstGeom>
        </p:spPr>
        <p:txBody>
          <a:bodyPr vert="horz" lIns="91440" tIns="45720" rIns="91440" bIns="45720" rtlCol="0" anchor="ctr"/>
          <a:lstStyle>
            <a:defPPr>
              <a:defRPr lang="es-ES"/>
            </a:defPPr>
            <a:lvl1pPr marL="0" algn="r" defTabSz="914400" rtl="0" eaLnBrk="1" latinLnBrk="0" hangingPunct="1">
              <a:defRPr sz="105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9A3C1E9-1E17-4B2D-975E-2F80F7CB45F8}" type="slidenum">
              <a:rPr lang="es-ES" sz="1500" smtClean="0"/>
              <a:pPr/>
              <a:t>12</a:t>
            </a:fld>
            <a:endParaRPr lang="es-ES" sz="1500" dirty="0"/>
          </a:p>
        </p:txBody>
      </p:sp>
      <p:sp>
        <p:nvSpPr>
          <p:cNvPr id="5" name="Rectangle 4">
            <a:extLst>
              <a:ext uri="{FF2B5EF4-FFF2-40B4-BE49-F238E27FC236}">
                <a16:creationId xmlns:a16="http://schemas.microsoft.com/office/drawing/2014/main" id="{75EB7EBD-2865-4EAB-9268-F486C542AB8D}"/>
              </a:ext>
            </a:extLst>
          </p:cNvPr>
          <p:cNvSpPr/>
          <p:nvPr/>
        </p:nvSpPr>
        <p:spPr>
          <a:xfrm>
            <a:off x="287338" y="4908042"/>
            <a:ext cx="8569325" cy="1276824"/>
          </a:xfrm>
          <a:prstGeom prst="rect">
            <a:avLst/>
          </a:prstGeom>
        </p:spPr>
        <p:txBody>
          <a:bodyPr wrap="square">
            <a:spAutoFit/>
          </a:bodyPr>
          <a:lstStyle/>
          <a:p>
            <a:pPr marL="285750" indent="-285750" algn="just" defTabSz="457200">
              <a:lnSpc>
                <a:spcPct val="114000"/>
              </a:lnSpc>
              <a:spcBef>
                <a:spcPts val="12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The bunch lengthening capabilities of the 3HC were tested for nominal current values (300 mA) and quartic/flat potential settings</a:t>
            </a:r>
          </a:p>
          <a:p>
            <a:pPr marL="285750" indent="-285750" algn="just" defTabSz="457200">
              <a:lnSpc>
                <a:spcPct val="114000"/>
              </a:lnSpc>
              <a:spcBef>
                <a:spcPts val="12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In single bunch mode, bunch lengthening and lifetime increase values higher than 3 were obtained, in line with the optimal values that the theory predicts</a:t>
            </a:r>
          </a:p>
        </p:txBody>
      </p:sp>
      <p:pic>
        <p:nvPicPr>
          <p:cNvPr id="9" name="Picture 8">
            <a:extLst>
              <a:ext uri="{FF2B5EF4-FFF2-40B4-BE49-F238E27FC236}">
                <a16:creationId xmlns:a16="http://schemas.microsoft.com/office/drawing/2014/main" id="{FB7470C1-A2AF-41A4-9BD6-65A176B5B48B}"/>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34393" y="1607058"/>
            <a:ext cx="6750518" cy="3000230"/>
          </a:xfrm>
          <a:prstGeom prst="rect">
            <a:avLst/>
          </a:prstGeom>
        </p:spPr>
      </p:pic>
    </p:spTree>
    <p:extLst>
      <p:ext uri="{BB962C8B-B14F-4D97-AF65-F5344CB8AC3E}">
        <p14:creationId xmlns:p14="http://schemas.microsoft.com/office/powerpoint/2010/main" val="40533807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B4DF45A1-5072-42B3-9FA2-5C47BA342C13}"/>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485640" y="1359777"/>
            <a:ext cx="4515336" cy="3456000"/>
          </a:xfrm>
          <a:prstGeom prst="rect">
            <a:avLst/>
          </a:prstGeom>
        </p:spPr>
      </p:pic>
      <p:pic>
        <p:nvPicPr>
          <p:cNvPr id="23" name="Picture 22">
            <a:extLst>
              <a:ext uri="{FF2B5EF4-FFF2-40B4-BE49-F238E27FC236}">
                <a16:creationId xmlns:a16="http://schemas.microsoft.com/office/drawing/2014/main" id="{0FFFDA62-F6BC-47B1-A191-44FDE6036003}"/>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0230" y="1347331"/>
            <a:ext cx="4529723" cy="3467012"/>
          </a:xfrm>
          <a:prstGeom prst="rect">
            <a:avLst/>
          </a:prstGeom>
        </p:spPr>
      </p:pic>
      <p:sp>
        <p:nvSpPr>
          <p:cNvPr id="3" name="Slide Number Placeholder 5">
            <a:extLst>
              <a:ext uri="{FF2B5EF4-FFF2-40B4-BE49-F238E27FC236}">
                <a16:creationId xmlns:a16="http://schemas.microsoft.com/office/drawing/2014/main" id="{F9E84813-A4E4-46DD-A158-9CB6C0B16421}"/>
              </a:ext>
            </a:extLst>
          </p:cNvPr>
          <p:cNvSpPr txBox="1">
            <a:spLocks/>
          </p:cNvSpPr>
          <p:nvPr/>
        </p:nvSpPr>
        <p:spPr>
          <a:xfrm>
            <a:off x="8677275" y="6485619"/>
            <a:ext cx="438150" cy="365125"/>
          </a:xfrm>
          <a:prstGeom prst="rect">
            <a:avLst/>
          </a:prstGeom>
        </p:spPr>
        <p:txBody>
          <a:bodyPr vert="horz" lIns="91440" tIns="45720" rIns="91440" bIns="45720" rtlCol="0" anchor="ctr"/>
          <a:lstStyle>
            <a:defPPr>
              <a:defRPr lang="es-ES"/>
            </a:defPPr>
            <a:lvl1pPr marL="0" algn="r" defTabSz="914400" rtl="0" eaLnBrk="1" latinLnBrk="0" hangingPunct="1">
              <a:defRPr sz="105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9A3C1E9-1E17-4B2D-975E-2F80F7CB45F8}" type="slidenum">
              <a:rPr lang="es-ES" sz="1500" smtClean="0"/>
              <a:pPr/>
              <a:t>13</a:t>
            </a:fld>
            <a:endParaRPr lang="es-ES" sz="1500" dirty="0"/>
          </a:p>
        </p:txBody>
      </p:sp>
      <p:sp>
        <p:nvSpPr>
          <p:cNvPr id="17" name="Rectangle 16">
            <a:extLst>
              <a:ext uri="{FF2B5EF4-FFF2-40B4-BE49-F238E27FC236}">
                <a16:creationId xmlns:a16="http://schemas.microsoft.com/office/drawing/2014/main" id="{5A446367-A51F-4671-9154-1D980ACA1ECB}"/>
              </a:ext>
            </a:extLst>
          </p:cNvPr>
          <p:cNvSpPr/>
          <p:nvPr/>
        </p:nvSpPr>
        <p:spPr>
          <a:xfrm>
            <a:off x="1000796" y="1801213"/>
            <a:ext cx="1332829" cy="269241"/>
          </a:xfrm>
          <a:prstGeom prst="rect">
            <a:avLst/>
          </a:prstGeom>
        </p:spPr>
        <p:txBody>
          <a:bodyPr wrap="square">
            <a:spAutoFit/>
          </a:bodyPr>
          <a:lstStyle/>
          <a:p>
            <a:pPr algn="just" defTabSz="457200">
              <a:lnSpc>
                <a:spcPct val="114000"/>
              </a:lnSpc>
              <a:spcBef>
                <a:spcPts val="1200"/>
              </a:spcBef>
              <a:buClr>
                <a:prstClr val="black"/>
              </a:buClr>
              <a:defRPr/>
            </a:pPr>
            <a:r>
              <a:rPr lang="en-US" sz="1100" dirty="0">
                <a:solidFill>
                  <a:prstClr val="black"/>
                </a:solidFill>
                <a:latin typeface="Arial" panose="020B0604020202020204" pitchFamily="34" charset="0"/>
                <a:cs typeface="Arial" panose="020B0604020202020204" pitchFamily="34" charset="0"/>
              </a:rPr>
              <a:t>Single bunch</a:t>
            </a:r>
          </a:p>
        </p:txBody>
      </p:sp>
      <p:sp>
        <p:nvSpPr>
          <p:cNvPr id="18" name="Rectangle 17">
            <a:extLst>
              <a:ext uri="{FF2B5EF4-FFF2-40B4-BE49-F238E27FC236}">
                <a16:creationId xmlns:a16="http://schemas.microsoft.com/office/drawing/2014/main" id="{2A42791E-6AF7-4754-B78C-6F702BC0BC75}"/>
              </a:ext>
            </a:extLst>
          </p:cNvPr>
          <p:cNvSpPr/>
          <p:nvPr/>
        </p:nvSpPr>
        <p:spPr>
          <a:xfrm>
            <a:off x="7022884" y="1801213"/>
            <a:ext cx="1332829" cy="269241"/>
          </a:xfrm>
          <a:prstGeom prst="rect">
            <a:avLst/>
          </a:prstGeom>
        </p:spPr>
        <p:txBody>
          <a:bodyPr wrap="square">
            <a:spAutoFit/>
          </a:bodyPr>
          <a:lstStyle/>
          <a:p>
            <a:pPr algn="just" defTabSz="457200">
              <a:lnSpc>
                <a:spcPct val="114000"/>
              </a:lnSpc>
              <a:spcBef>
                <a:spcPts val="1200"/>
              </a:spcBef>
              <a:buClr>
                <a:prstClr val="black"/>
              </a:buClr>
              <a:defRPr/>
            </a:pPr>
            <a:r>
              <a:rPr lang="en-US" sz="1100" dirty="0">
                <a:solidFill>
                  <a:prstClr val="black"/>
                </a:solidFill>
                <a:latin typeface="Arial" panose="020B0604020202020204" pitchFamily="34" charset="0"/>
                <a:cs typeface="Arial" panose="020B0604020202020204" pitchFamily="34" charset="0"/>
              </a:rPr>
              <a:t>Single bunch</a:t>
            </a:r>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D9C2A077-46DE-408B-A33B-C2458F43617D}"/>
                  </a:ext>
                </a:extLst>
              </p:cNvPr>
              <p:cNvSpPr txBox="1"/>
              <p:nvPr/>
            </p:nvSpPr>
            <p:spPr>
              <a:xfrm>
                <a:off x="923926" y="2161178"/>
                <a:ext cx="1171575" cy="914400"/>
              </a:xfrm>
              <a:prstGeom prst="rect">
                <a:avLst/>
              </a:prstGeom>
            </p:spPr>
            <p:txBody>
              <a:bodyPr vert="horz" wrap="none" lIns="0" tIns="0" rIns="0" bIns="0" rtlCol="0" anchor="t">
                <a:no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cs typeface="Arial" panose="020B0604020202020204" pitchFamily="34" charset="0"/>
                        </a:rPr>
                        <m:t>𝑘</m:t>
                      </m:r>
                      <m:r>
                        <a:rPr lang="en-US" sz="1400" b="0" i="1" smtClean="0">
                          <a:latin typeface="Cambria Math" panose="02040503050406030204" pitchFamily="18" charset="0"/>
                          <a:cs typeface="Arial" panose="020B0604020202020204" pitchFamily="34" charset="0"/>
                        </a:rPr>
                        <m:t>=</m:t>
                      </m:r>
                      <m:f>
                        <m:fPr>
                          <m:ctrlPr>
                            <a:rPr lang="en-US" sz="1400" b="0" i="1" smtClean="0">
                              <a:latin typeface="Cambria Math" panose="02040503050406030204" pitchFamily="18" charset="0"/>
                              <a:cs typeface="Arial" panose="020B0604020202020204" pitchFamily="34" charset="0"/>
                            </a:rPr>
                          </m:ctrlPr>
                        </m:fPr>
                        <m:num>
                          <m:sSub>
                            <m:sSubPr>
                              <m:ctrlPr>
                                <a:rPr lang="en-US" sz="1400" b="0" i="1" smtClean="0">
                                  <a:latin typeface="Cambria Math" panose="02040503050406030204" pitchFamily="18" charset="0"/>
                                  <a:cs typeface="Arial" panose="020B0604020202020204" pitchFamily="34" charset="0"/>
                                </a:rPr>
                              </m:ctrlPr>
                            </m:sSubPr>
                            <m:e>
                              <m:r>
                                <a:rPr lang="en-US" sz="1400" b="0" i="1" smtClean="0">
                                  <a:latin typeface="Cambria Math" panose="02040503050406030204" pitchFamily="18" charset="0"/>
                                  <a:cs typeface="Arial" panose="020B0604020202020204" pitchFamily="34" charset="0"/>
                                </a:rPr>
                                <m:t>𝑉</m:t>
                              </m:r>
                            </m:e>
                            <m:sub>
                              <m:r>
                                <a:rPr lang="en-US" sz="1400" b="0" i="1" smtClean="0">
                                  <a:latin typeface="Cambria Math" panose="02040503050406030204" pitchFamily="18" charset="0"/>
                                  <a:cs typeface="Arial" panose="020B0604020202020204" pitchFamily="34" charset="0"/>
                                </a:rPr>
                                <m:t>h</m:t>
                              </m:r>
                            </m:sub>
                          </m:sSub>
                        </m:num>
                        <m:den>
                          <m:sSub>
                            <m:sSubPr>
                              <m:ctrlPr>
                                <a:rPr lang="en-US" sz="1400" b="0" i="1" smtClean="0">
                                  <a:latin typeface="Cambria Math" panose="02040503050406030204" pitchFamily="18" charset="0"/>
                                  <a:cs typeface="Arial" panose="020B0604020202020204" pitchFamily="34" charset="0"/>
                                </a:rPr>
                              </m:ctrlPr>
                            </m:sSubPr>
                            <m:e>
                              <m:r>
                                <a:rPr lang="en-US" sz="1400" b="0" i="1" smtClean="0">
                                  <a:latin typeface="Cambria Math" panose="02040503050406030204" pitchFamily="18" charset="0"/>
                                  <a:cs typeface="Arial" panose="020B0604020202020204" pitchFamily="34" charset="0"/>
                                </a:rPr>
                                <m:t>𝑉</m:t>
                              </m:r>
                            </m:e>
                            <m:sub>
                              <m:r>
                                <a:rPr lang="en-US" sz="1400" b="0" i="1" smtClean="0">
                                  <a:latin typeface="Cambria Math" panose="02040503050406030204" pitchFamily="18" charset="0"/>
                                  <a:cs typeface="Arial" panose="020B0604020202020204" pitchFamily="34" charset="0"/>
                                </a:rPr>
                                <m:t>h</m:t>
                              </m:r>
                              <m:r>
                                <a:rPr lang="en-US" sz="1400" b="0" i="1" smtClean="0">
                                  <a:latin typeface="Cambria Math" panose="02040503050406030204" pitchFamily="18" charset="0"/>
                                  <a:cs typeface="Arial" panose="020B0604020202020204" pitchFamily="34" charset="0"/>
                                </a:rPr>
                                <m:t> </m:t>
                              </m:r>
                              <m:r>
                                <a:rPr lang="en-US" sz="1400" b="0" i="1" smtClean="0">
                                  <a:latin typeface="Cambria Math" panose="02040503050406030204" pitchFamily="18" charset="0"/>
                                  <a:cs typeface="Arial" panose="020B0604020202020204" pitchFamily="34" charset="0"/>
                                </a:rPr>
                                <m:t>𝑜𝑝𝑡</m:t>
                              </m:r>
                              <m:r>
                                <a:rPr lang="en-US" sz="1400" b="0" i="1" smtClean="0">
                                  <a:latin typeface="Cambria Math" panose="02040503050406030204" pitchFamily="18" charset="0"/>
                                  <a:cs typeface="Arial" panose="020B0604020202020204" pitchFamily="34" charset="0"/>
                                </a:rPr>
                                <m:t> </m:t>
                              </m:r>
                            </m:sub>
                          </m:sSub>
                        </m:den>
                      </m:f>
                    </m:oMath>
                  </m:oMathPara>
                </a14:m>
                <a:endParaRPr lang="en-US" sz="1400" dirty="0">
                  <a:latin typeface="Arial" panose="020B0604020202020204" pitchFamily="34" charset="0"/>
                  <a:cs typeface="Arial" panose="020B0604020202020204" pitchFamily="34" charset="0"/>
                </a:endParaRPr>
              </a:p>
            </p:txBody>
          </p:sp>
        </mc:Choice>
        <mc:Fallback xmlns="">
          <p:sp>
            <p:nvSpPr>
              <p:cNvPr id="20" name="TextBox 19">
                <a:extLst>
                  <a:ext uri="{FF2B5EF4-FFF2-40B4-BE49-F238E27FC236}">
                    <a16:creationId xmlns:a16="http://schemas.microsoft.com/office/drawing/2014/main" id="{D9C2A077-46DE-408B-A33B-C2458F43617D}"/>
                  </a:ext>
                </a:extLst>
              </p:cNvPr>
              <p:cNvSpPr txBox="1">
                <a:spLocks noRot="1" noChangeAspect="1" noMove="1" noResize="1" noEditPoints="1" noAdjustHandles="1" noChangeArrowheads="1" noChangeShapeType="1" noTextEdit="1"/>
              </p:cNvSpPr>
              <p:nvPr/>
            </p:nvSpPr>
            <p:spPr>
              <a:xfrm>
                <a:off x="923926" y="2161178"/>
                <a:ext cx="1171575" cy="914400"/>
              </a:xfrm>
              <a:prstGeom prst="rect">
                <a:avLst/>
              </a:prstGeom>
              <a:blipFill>
                <a:blip r:embed="rId4"/>
                <a:stretch>
                  <a:fillRect t="-667"/>
                </a:stretch>
              </a:blipFill>
            </p:spPr>
            <p:txBody>
              <a:bodyPr/>
              <a:lstStyle/>
              <a:p>
                <a:r>
                  <a:rPr lang="en-US">
                    <a:noFill/>
                  </a:rPr>
                  <a:t> </a:t>
                </a:r>
              </a:p>
            </p:txBody>
          </p:sp>
        </mc:Fallback>
      </mc:AlternateContent>
      <p:sp>
        <p:nvSpPr>
          <p:cNvPr id="19" name="Title 8">
            <a:extLst>
              <a:ext uri="{FF2B5EF4-FFF2-40B4-BE49-F238E27FC236}">
                <a16:creationId xmlns:a16="http://schemas.microsoft.com/office/drawing/2014/main" id="{E1D25659-FAAC-4869-B2C7-D76EB56F5598}"/>
              </a:ext>
            </a:extLst>
          </p:cNvPr>
          <p:cNvSpPr txBox="1">
            <a:spLocks/>
          </p:cNvSpPr>
          <p:nvPr/>
        </p:nvSpPr>
        <p:spPr>
          <a:xfrm>
            <a:off x="1473902" y="368637"/>
            <a:ext cx="6196195" cy="645691"/>
          </a:xfrm>
          <a:prstGeom prst="rect">
            <a:avLst/>
          </a:prstGeom>
        </p:spPr>
        <p:txBody>
          <a:bodyPr/>
          <a:lstStyle>
            <a:lvl1pPr algn="l" defTabSz="914400" rtl="0" eaLnBrk="1" latinLnBrk="0" hangingPunct="1">
              <a:lnSpc>
                <a:spcPct val="90000"/>
              </a:lnSpc>
              <a:spcBef>
                <a:spcPct val="0"/>
              </a:spcBef>
              <a:buNone/>
              <a:defRPr sz="3200" kern="1200">
                <a:solidFill>
                  <a:srgbClr val="092F56"/>
                </a:solidFill>
                <a:latin typeface="Arial" panose="020B0604020202020204" pitchFamily="34" charset="0"/>
                <a:ea typeface="+mj-ea"/>
                <a:cs typeface="Arial" panose="020B0604020202020204" pitchFamily="34" charset="0"/>
              </a:defRPr>
            </a:lvl1pPr>
          </a:lstStyle>
          <a:p>
            <a:pPr algn="ctr"/>
            <a:r>
              <a:rPr lang="en-US" b="1" dirty="0">
                <a:solidFill>
                  <a:schemeClr val="tx1"/>
                </a:solidFill>
              </a:rPr>
              <a:t>BUNCH LENGTHENING PERFORMANCE</a:t>
            </a:r>
          </a:p>
        </p:txBody>
      </p:sp>
      <p:sp>
        <p:nvSpPr>
          <p:cNvPr id="21" name="Rectangle 20">
            <a:extLst>
              <a:ext uri="{FF2B5EF4-FFF2-40B4-BE49-F238E27FC236}">
                <a16:creationId xmlns:a16="http://schemas.microsoft.com/office/drawing/2014/main" id="{9D3314EA-C101-4E42-9FE6-AE3F386F3EE6}"/>
              </a:ext>
            </a:extLst>
          </p:cNvPr>
          <p:cNvSpPr/>
          <p:nvPr/>
        </p:nvSpPr>
        <p:spPr>
          <a:xfrm>
            <a:off x="287338" y="4814343"/>
            <a:ext cx="8569325" cy="1539973"/>
          </a:xfrm>
          <a:prstGeom prst="rect">
            <a:avLst/>
          </a:prstGeom>
        </p:spPr>
        <p:txBody>
          <a:bodyPr wrap="square">
            <a:spAutoFit/>
          </a:bodyPr>
          <a:lstStyle/>
          <a:p>
            <a:pPr marL="285750" indent="-285750" algn="just" defTabSz="457200">
              <a:lnSpc>
                <a:spcPct val="114000"/>
              </a:lnSpc>
              <a:spcBef>
                <a:spcPts val="12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The lifetime increase capabilities showed good results, in line with the theoretical values. Bunch shortening capabilities were also tested with identically successful results</a:t>
            </a:r>
          </a:p>
          <a:p>
            <a:pPr marL="285750" indent="-285750" algn="just" defTabSz="457200">
              <a:lnSpc>
                <a:spcPct val="114000"/>
              </a:lnSpc>
              <a:spcBef>
                <a:spcPts val="12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Tests with homogeneous filling pattern, at flat potential settings and low current, &lt; 60 mA, were also successful. At higher current values, &gt; 60 mA, beam instabilities started to appear, due, in part, to the fact that we were operating a very low fundamental voltage, &lt; 500 kV</a:t>
            </a:r>
          </a:p>
        </p:txBody>
      </p:sp>
      <p:sp>
        <p:nvSpPr>
          <p:cNvPr id="22" name="TextBox 11">
            <a:extLst>
              <a:ext uri="{FF2B5EF4-FFF2-40B4-BE49-F238E27FC236}">
                <a16:creationId xmlns:a16="http://schemas.microsoft.com/office/drawing/2014/main" id="{55783874-76BE-477F-AF40-6DA7F8989EAF}"/>
              </a:ext>
            </a:extLst>
          </p:cNvPr>
          <p:cNvSpPr txBox="1"/>
          <p:nvPr/>
        </p:nvSpPr>
        <p:spPr>
          <a:xfrm>
            <a:off x="8115299" y="2513968"/>
            <a:ext cx="1073150" cy="333489"/>
          </a:xfrm>
          <a:prstGeom prst="rect">
            <a:avLst/>
          </a:prstGeom>
        </p:spPr>
        <p:txBody>
          <a:bodyPr vert="horz" wrap="none" lIns="91440" tIns="45720" rIns="91440" bIns="45720" rtlCol="0" anchor="t">
            <a:no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l-GR" sz="1500" dirty="0">
                <a:latin typeface="Calibri" panose="020F0502020204030204" pitchFamily="34" charset="0"/>
                <a:cs typeface="Calibri" panose="020F0502020204030204" pitchFamily="34" charset="0"/>
              </a:rPr>
              <a:t>τ</a:t>
            </a:r>
            <a:r>
              <a:rPr lang="en-US" sz="1500" baseline="-25000" dirty="0">
                <a:latin typeface="Calibri" panose="020F0502020204030204" pitchFamily="34" charset="0"/>
                <a:cs typeface="Calibri" panose="020F0502020204030204" pitchFamily="34" charset="0"/>
              </a:rPr>
              <a:t>T </a:t>
            </a:r>
            <a:r>
              <a:rPr lang="en-US" sz="1500" dirty="0">
                <a:latin typeface="Calibri" panose="020F0502020204030204" pitchFamily="34" charset="0"/>
                <a:cs typeface="Calibri" panose="020F0502020204030204" pitchFamily="34" charset="0"/>
              </a:rPr>
              <a:t>=</a:t>
            </a:r>
            <a:r>
              <a:rPr lang="en-US" sz="1500" dirty="0">
                <a:latin typeface="Arial" panose="020B0604020202020204" pitchFamily="34" charset="0"/>
                <a:cs typeface="Arial" panose="020B0604020202020204" pitchFamily="34" charset="0"/>
              </a:rPr>
              <a:t>4.31 h</a:t>
            </a:r>
          </a:p>
        </p:txBody>
      </p:sp>
      <p:sp>
        <p:nvSpPr>
          <p:cNvPr id="24" name="TextBox 12">
            <a:extLst>
              <a:ext uri="{FF2B5EF4-FFF2-40B4-BE49-F238E27FC236}">
                <a16:creationId xmlns:a16="http://schemas.microsoft.com/office/drawing/2014/main" id="{6ECE21C0-1C96-4F8B-BDB9-2C088DDF92F0}"/>
              </a:ext>
            </a:extLst>
          </p:cNvPr>
          <p:cNvSpPr txBox="1"/>
          <p:nvPr/>
        </p:nvSpPr>
        <p:spPr>
          <a:xfrm>
            <a:off x="8115299" y="2785600"/>
            <a:ext cx="1073150" cy="333489"/>
          </a:xfrm>
          <a:prstGeom prst="rect">
            <a:avLst/>
          </a:prstGeom>
        </p:spPr>
        <p:txBody>
          <a:bodyPr vert="horz" wrap="none" lIns="91440" tIns="45720" rIns="91440" bIns="45720" rtlCol="0" anchor="t">
            <a:no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l-GR" sz="1500" dirty="0">
                <a:latin typeface="Calibri" panose="020F0502020204030204" pitchFamily="34" charset="0"/>
                <a:cs typeface="Calibri" panose="020F0502020204030204" pitchFamily="34" charset="0"/>
              </a:rPr>
              <a:t>τ</a:t>
            </a:r>
            <a:r>
              <a:rPr lang="en-US" sz="1500" baseline="-25000" dirty="0">
                <a:latin typeface="Calibri" panose="020F0502020204030204" pitchFamily="34" charset="0"/>
                <a:cs typeface="Calibri" panose="020F0502020204030204" pitchFamily="34" charset="0"/>
              </a:rPr>
              <a:t>T </a:t>
            </a:r>
            <a:r>
              <a:rPr lang="en-US" sz="1500" dirty="0">
                <a:latin typeface="Calibri" panose="020F0502020204030204" pitchFamily="34" charset="0"/>
                <a:cs typeface="Calibri" panose="020F0502020204030204" pitchFamily="34" charset="0"/>
              </a:rPr>
              <a:t>=</a:t>
            </a:r>
            <a:r>
              <a:rPr lang="en-US" sz="1500" dirty="0">
                <a:latin typeface="Arial" panose="020B0604020202020204" pitchFamily="34" charset="0"/>
                <a:cs typeface="Arial" panose="020B0604020202020204" pitchFamily="34" charset="0"/>
              </a:rPr>
              <a:t>3.62 h</a:t>
            </a:r>
          </a:p>
        </p:txBody>
      </p:sp>
      <p:sp>
        <p:nvSpPr>
          <p:cNvPr id="25" name="TextBox 13">
            <a:extLst>
              <a:ext uri="{FF2B5EF4-FFF2-40B4-BE49-F238E27FC236}">
                <a16:creationId xmlns:a16="http://schemas.microsoft.com/office/drawing/2014/main" id="{CA36821C-28AF-41F5-A31F-65B7C0675F7D}"/>
              </a:ext>
            </a:extLst>
          </p:cNvPr>
          <p:cNvSpPr txBox="1"/>
          <p:nvPr/>
        </p:nvSpPr>
        <p:spPr>
          <a:xfrm>
            <a:off x="8115299" y="3088161"/>
            <a:ext cx="1073150" cy="333489"/>
          </a:xfrm>
          <a:prstGeom prst="rect">
            <a:avLst/>
          </a:prstGeom>
        </p:spPr>
        <p:txBody>
          <a:bodyPr vert="horz" wrap="none" lIns="91440" tIns="45720" rIns="91440" bIns="45720" rtlCol="0" anchor="t">
            <a:no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l-GR" sz="1500" dirty="0">
                <a:latin typeface="Calibri" panose="020F0502020204030204" pitchFamily="34" charset="0"/>
                <a:cs typeface="Calibri" panose="020F0502020204030204" pitchFamily="34" charset="0"/>
              </a:rPr>
              <a:t>τ</a:t>
            </a:r>
            <a:r>
              <a:rPr lang="en-US" sz="1500" baseline="-25000" dirty="0">
                <a:latin typeface="Calibri" panose="020F0502020204030204" pitchFamily="34" charset="0"/>
                <a:cs typeface="Calibri" panose="020F0502020204030204" pitchFamily="34" charset="0"/>
              </a:rPr>
              <a:t>T </a:t>
            </a:r>
            <a:r>
              <a:rPr lang="en-US" sz="1500" dirty="0">
                <a:latin typeface="Calibri" panose="020F0502020204030204" pitchFamily="34" charset="0"/>
                <a:cs typeface="Calibri" panose="020F0502020204030204" pitchFamily="34" charset="0"/>
              </a:rPr>
              <a:t>=</a:t>
            </a:r>
            <a:r>
              <a:rPr lang="en-US" sz="1500" dirty="0">
                <a:latin typeface="Arial" panose="020B0604020202020204" pitchFamily="34" charset="0"/>
                <a:cs typeface="Arial" panose="020B0604020202020204" pitchFamily="34" charset="0"/>
              </a:rPr>
              <a:t>2.66 h</a:t>
            </a:r>
          </a:p>
        </p:txBody>
      </p:sp>
      <p:sp>
        <p:nvSpPr>
          <p:cNvPr id="27" name="TextBox 14">
            <a:extLst>
              <a:ext uri="{FF2B5EF4-FFF2-40B4-BE49-F238E27FC236}">
                <a16:creationId xmlns:a16="http://schemas.microsoft.com/office/drawing/2014/main" id="{57ACB989-E8FB-4FC6-9B56-C8BC377D8AAB}"/>
              </a:ext>
            </a:extLst>
          </p:cNvPr>
          <p:cNvSpPr txBox="1"/>
          <p:nvPr/>
        </p:nvSpPr>
        <p:spPr>
          <a:xfrm>
            <a:off x="8115299" y="3421989"/>
            <a:ext cx="1073150" cy="333489"/>
          </a:xfrm>
          <a:prstGeom prst="rect">
            <a:avLst/>
          </a:prstGeom>
        </p:spPr>
        <p:txBody>
          <a:bodyPr vert="horz" wrap="none" lIns="91440" tIns="45720" rIns="91440" bIns="45720" rtlCol="0" anchor="t">
            <a:no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l-GR" sz="1500" dirty="0">
                <a:latin typeface="Calibri" panose="020F0502020204030204" pitchFamily="34" charset="0"/>
                <a:cs typeface="Calibri" panose="020F0502020204030204" pitchFamily="34" charset="0"/>
              </a:rPr>
              <a:t>τ</a:t>
            </a:r>
            <a:r>
              <a:rPr lang="en-US" sz="1500" baseline="-25000" dirty="0">
                <a:latin typeface="Calibri" panose="020F0502020204030204" pitchFamily="34" charset="0"/>
                <a:cs typeface="Calibri" panose="020F0502020204030204" pitchFamily="34" charset="0"/>
              </a:rPr>
              <a:t>T </a:t>
            </a:r>
            <a:r>
              <a:rPr lang="en-US" sz="1500" dirty="0">
                <a:latin typeface="Calibri" panose="020F0502020204030204" pitchFamily="34" charset="0"/>
                <a:cs typeface="Calibri" panose="020F0502020204030204" pitchFamily="34" charset="0"/>
              </a:rPr>
              <a:t>=</a:t>
            </a:r>
            <a:r>
              <a:rPr lang="en-US" sz="1500" dirty="0">
                <a:latin typeface="Arial" panose="020B0604020202020204" pitchFamily="34" charset="0"/>
                <a:cs typeface="Arial" panose="020B0604020202020204" pitchFamily="34" charset="0"/>
              </a:rPr>
              <a:t>1.79 h</a:t>
            </a:r>
          </a:p>
        </p:txBody>
      </p:sp>
      <p:sp>
        <p:nvSpPr>
          <p:cNvPr id="28" name="TextBox 15">
            <a:extLst>
              <a:ext uri="{FF2B5EF4-FFF2-40B4-BE49-F238E27FC236}">
                <a16:creationId xmlns:a16="http://schemas.microsoft.com/office/drawing/2014/main" id="{FE9D11A1-6AF6-42F5-90FE-00DB2ADBB108}"/>
              </a:ext>
            </a:extLst>
          </p:cNvPr>
          <p:cNvSpPr txBox="1"/>
          <p:nvPr/>
        </p:nvSpPr>
        <p:spPr>
          <a:xfrm>
            <a:off x="8115299" y="3796383"/>
            <a:ext cx="1073150" cy="333489"/>
          </a:xfrm>
          <a:prstGeom prst="rect">
            <a:avLst/>
          </a:prstGeom>
        </p:spPr>
        <p:txBody>
          <a:bodyPr vert="horz" wrap="none" lIns="91440" tIns="45720" rIns="91440" bIns="45720" rtlCol="0" anchor="t">
            <a:no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l-GR" sz="1500" dirty="0">
                <a:latin typeface="Calibri" panose="020F0502020204030204" pitchFamily="34" charset="0"/>
                <a:cs typeface="Calibri" panose="020F0502020204030204" pitchFamily="34" charset="0"/>
              </a:rPr>
              <a:t>τ</a:t>
            </a:r>
            <a:r>
              <a:rPr lang="en-US" sz="1500" baseline="-25000" dirty="0">
                <a:latin typeface="Calibri" panose="020F0502020204030204" pitchFamily="34" charset="0"/>
                <a:cs typeface="Calibri" panose="020F0502020204030204" pitchFamily="34" charset="0"/>
              </a:rPr>
              <a:t>T </a:t>
            </a:r>
            <a:r>
              <a:rPr lang="en-US" sz="1500" dirty="0">
                <a:latin typeface="Calibri" panose="020F0502020204030204" pitchFamily="34" charset="0"/>
                <a:cs typeface="Calibri" panose="020F0502020204030204" pitchFamily="34" charset="0"/>
              </a:rPr>
              <a:t>=</a:t>
            </a:r>
            <a:r>
              <a:rPr lang="en-US" sz="1500" dirty="0">
                <a:latin typeface="Arial" panose="020B0604020202020204" pitchFamily="34" charset="0"/>
                <a:cs typeface="Arial" panose="020B0604020202020204" pitchFamily="34" charset="0"/>
              </a:rPr>
              <a:t>1.36 h</a:t>
            </a:r>
          </a:p>
        </p:txBody>
      </p:sp>
      <p:sp>
        <p:nvSpPr>
          <p:cNvPr id="2" name="TextBox 1">
            <a:extLst>
              <a:ext uri="{FF2B5EF4-FFF2-40B4-BE49-F238E27FC236}">
                <a16:creationId xmlns:a16="http://schemas.microsoft.com/office/drawing/2014/main" id="{0D1D82A8-7C88-477F-8B37-A236C8A13B58}"/>
              </a:ext>
            </a:extLst>
          </p:cNvPr>
          <p:cNvSpPr txBox="1"/>
          <p:nvPr/>
        </p:nvSpPr>
        <p:spPr>
          <a:xfrm>
            <a:off x="971061" y="2807132"/>
            <a:ext cx="1332829" cy="914400"/>
          </a:xfrm>
          <a:prstGeom prst="rect">
            <a:avLst/>
          </a:prstGeom>
        </p:spPr>
        <p:txBody>
          <a:bodyPr vert="horz" wrap="none" lIns="91440" tIns="45720" rIns="91440" bIns="45720" rtlCol="0" anchor="t">
            <a:noAutofit/>
          </a:bodyPr>
          <a:lstStyle/>
          <a:p>
            <a:r>
              <a:rPr lang="en-US" sz="1200" dirty="0">
                <a:latin typeface="Arial" panose="020B0604020202020204" pitchFamily="34" charset="0"/>
                <a:cs typeface="Arial" panose="020B0604020202020204" pitchFamily="34" charset="0"/>
              </a:rPr>
              <a:t>calibration </a:t>
            </a:r>
          </a:p>
          <a:p>
            <a:r>
              <a:rPr lang="en-US" sz="1200" dirty="0">
                <a:latin typeface="Arial" panose="020B0604020202020204" pitchFamily="34" charset="0"/>
                <a:cs typeface="Arial" panose="020B0604020202020204" pitchFamily="34" charset="0"/>
              </a:rPr>
              <a:t>corrected with </a:t>
            </a:r>
          </a:p>
          <a:p>
            <a:r>
              <a:rPr lang="en-US" sz="1200" dirty="0">
                <a:latin typeface="Arial" panose="020B0604020202020204" pitchFamily="34" charset="0"/>
                <a:cs typeface="Arial" panose="020B0604020202020204" pitchFamily="34" charset="0"/>
              </a:rPr>
              <a:t>profile readings</a:t>
            </a:r>
          </a:p>
        </p:txBody>
      </p:sp>
      <p:cxnSp>
        <p:nvCxnSpPr>
          <p:cNvPr id="9" name="Straight Arrow Connector 8">
            <a:extLst>
              <a:ext uri="{FF2B5EF4-FFF2-40B4-BE49-F238E27FC236}">
                <a16:creationId xmlns:a16="http://schemas.microsoft.com/office/drawing/2014/main" id="{57DD40EC-A1A1-415A-B4A1-7CD75A68967F}"/>
              </a:ext>
            </a:extLst>
          </p:cNvPr>
          <p:cNvCxnSpPr>
            <a:cxnSpLocks/>
          </p:cNvCxnSpPr>
          <p:nvPr/>
        </p:nvCxnSpPr>
        <p:spPr>
          <a:xfrm flipV="1">
            <a:off x="1187776" y="2541722"/>
            <a:ext cx="0" cy="27745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57244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C23C263-6CE4-40B3-AFF6-1D145F7EEC4E}"/>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091134" y="1339825"/>
            <a:ext cx="4968000" cy="3470924"/>
          </a:xfrm>
          <a:prstGeom prst="rect">
            <a:avLst/>
          </a:prstGeom>
        </p:spPr>
      </p:pic>
      <p:sp>
        <p:nvSpPr>
          <p:cNvPr id="3" name="Slide Number Placeholder 5">
            <a:extLst>
              <a:ext uri="{FF2B5EF4-FFF2-40B4-BE49-F238E27FC236}">
                <a16:creationId xmlns:a16="http://schemas.microsoft.com/office/drawing/2014/main" id="{F9E84813-A4E4-46DD-A158-9CB6C0B16421}"/>
              </a:ext>
            </a:extLst>
          </p:cNvPr>
          <p:cNvSpPr txBox="1">
            <a:spLocks/>
          </p:cNvSpPr>
          <p:nvPr/>
        </p:nvSpPr>
        <p:spPr>
          <a:xfrm>
            <a:off x="8677275" y="6485619"/>
            <a:ext cx="438150" cy="365125"/>
          </a:xfrm>
          <a:prstGeom prst="rect">
            <a:avLst/>
          </a:prstGeom>
        </p:spPr>
        <p:txBody>
          <a:bodyPr vert="horz" lIns="91440" tIns="45720" rIns="91440" bIns="45720" rtlCol="0" anchor="ctr"/>
          <a:lstStyle>
            <a:defPPr>
              <a:defRPr lang="es-ES"/>
            </a:defPPr>
            <a:lvl1pPr marL="0" algn="r" defTabSz="914400" rtl="0" eaLnBrk="1" latinLnBrk="0" hangingPunct="1">
              <a:defRPr sz="105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9A3C1E9-1E17-4B2D-975E-2F80F7CB45F8}" type="slidenum">
              <a:rPr lang="es-ES" sz="1500" smtClean="0"/>
              <a:pPr/>
              <a:t>14</a:t>
            </a:fld>
            <a:endParaRPr lang="es-ES" sz="1500" dirty="0"/>
          </a:p>
        </p:txBody>
      </p:sp>
      <p:sp>
        <p:nvSpPr>
          <p:cNvPr id="17" name="Rectangle 16">
            <a:extLst>
              <a:ext uri="{FF2B5EF4-FFF2-40B4-BE49-F238E27FC236}">
                <a16:creationId xmlns:a16="http://schemas.microsoft.com/office/drawing/2014/main" id="{5A446367-A51F-4671-9154-1D980ACA1ECB}"/>
              </a:ext>
            </a:extLst>
          </p:cNvPr>
          <p:cNvSpPr/>
          <p:nvPr/>
        </p:nvSpPr>
        <p:spPr>
          <a:xfrm>
            <a:off x="1000796" y="1801213"/>
            <a:ext cx="1332829" cy="269241"/>
          </a:xfrm>
          <a:prstGeom prst="rect">
            <a:avLst/>
          </a:prstGeom>
        </p:spPr>
        <p:txBody>
          <a:bodyPr wrap="square">
            <a:spAutoFit/>
          </a:bodyPr>
          <a:lstStyle/>
          <a:p>
            <a:pPr algn="just" defTabSz="457200">
              <a:lnSpc>
                <a:spcPct val="114000"/>
              </a:lnSpc>
              <a:spcBef>
                <a:spcPts val="1200"/>
              </a:spcBef>
              <a:buClr>
                <a:prstClr val="black"/>
              </a:buClr>
              <a:defRPr/>
            </a:pPr>
            <a:r>
              <a:rPr lang="en-US" sz="1100" dirty="0">
                <a:solidFill>
                  <a:prstClr val="black"/>
                </a:solidFill>
                <a:latin typeface="Arial" panose="020B0604020202020204" pitchFamily="34" charset="0"/>
                <a:cs typeface="Arial" panose="020B0604020202020204" pitchFamily="34" charset="0"/>
              </a:rPr>
              <a:t>Single bunch</a:t>
            </a:r>
          </a:p>
        </p:txBody>
      </p:sp>
      <p:sp>
        <p:nvSpPr>
          <p:cNvPr id="18" name="Rectangle 17">
            <a:extLst>
              <a:ext uri="{FF2B5EF4-FFF2-40B4-BE49-F238E27FC236}">
                <a16:creationId xmlns:a16="http://schemas.microsoft.com/office/drawing/2014/main" id="{2A42791E-6AF7-4754-B78C-6F702BC0BC75}"/>
              </a:ext>
            </a:extLst>
          </p:cNvPr>
          <p:cNvSpPr/>
          <p:nvPr/>
        </p:nvSpPr>
        <p:spPr>
          <a:xfrm>
            <a:off x="5098834" y="1801213"/>
            <a:ext cx="1332829" cy="269241"/>
          </a:xfrm>
          <a:prstGeom prst="rect">
            <a:avLst/>
          </a:prstGeom>
        </p:spPr>
        <p:txBody>
          <a:bodyPr wrap="square">
            <a:spAutoFit/>
          </a:bodyPr>
          <a:lstStyle/>
          <a:p>
            <a:pPr algn="just" defTabSz="457200">
              <a:lnSpc>
                <a:spcPct val="114000"/>
              </a:lnSpc>
              <a:spcBef>
                <a:spcPts val="1200"/>
              </a:spcBef>
              <a:buClr>
                <a:prstClr val="black"/>
              </a:buClr>
              <a:defRPr/>
            </a:pPr>
            <a:r>
              <a:rPr lang="en-US" sz="1100" dirty="0">
                <a:solidFill>
                  <a:prstClr val="black"/>
                </a:solidFill>
                <a:latin typeface="Arial" panose="020B0604020202020204" pitchFamily="34" charset="0"/>
                <a:cs typeface="Arial" panose="020B0604020202020204" pitchFamily="34" charset="0"/>
              </a:rPr>
              <a:t>Single bunch</a:t>
            </a:r>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D9C2A077-46DE-408B-A33B-C2458F43617D}"/>
                  </a:ext>
                </a:extLst>
              </p:cNvPr>
              <p:cNvSpPr txBox="1"/>
              <p:nvPr/>
            </p:nvSpPr>
            <p:spPr>
              <a:xfrm>
                <a:off x="923926" y="2161178"/>
                <a:ext cx="1171575" cy="914400"/>
              </a:xfrm>
              <a:prstGeom prst="rect">
                <a:avLst/>
              </a:prstGeom>
            </p:spPr>
            <p:txBody>
              <a:bodyPr vert="horz" wrap="none" lIns="0" tIns="0" rIns="0" bIns="0" rtlCol="0" anchor="t">
                <a:no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cs typeface="Arial" panose="020B0604020202020204" pitchFamily="34" charset="0"/>
                        </a:rPr>
                        <m:t>𝑘</m:t>
                      </m:r>
                      <m:r>
                        <a:rPr lang="en-US" sz="1400" b="0" i="1" smtClean="0">
                          <a:latin typeface="Cambria Math" panose="02040503050406030204" pitchFamily="18" charset="0"/>
                          <a:cs typeface="Arial" panose="020B0604020202020204" pitchFamily="34" charset="0"/>
                        </a:rPr>
                        <m:t>=</m:t>
                      </m:r>
                      <m:f>
                        <m:fPr>
                          <m:ctrlPr>
                            <a:rPr lang="en-US" sz="1400" b="0" i="1" smtClean="0">
                              <a:latin typeface="Cambria Math" panose="02040503050406030204" pitchFamily="18" charset="0"/>
                              <a:cs typeface="Arial" panose="020B0604020202020204" pitchFamily="34" charset="0"/>
                            </a:rPr>
                          </m:ctrlPr>
                        </m:fPr>
                        <m:num>
                          <m:sSub>
                            <m:sSubPr>
                              <m:ctrlPr>
                                <a:rPr lang="en-US" sz="1400" b="0" i="1" smtClean="0">
                                  <a:latin typeface="Cambria Math" panose="02040503050406030204" pitchFamily="18" charset="0"/>
                                  <a:cs typeface="Arial" panose="020B0604020202020204" pitchFamily="34" charset="0"/>
                                </a:rPr>
                              </m:ctrlPr>
                            </m:sSubPr>
                            <m:e>
                              <m:r>
                                <a:rPr lang="en-US" sz="1400" b="0" i="1" smtClean="0">
                                  <a:latin typeface="Cambria Math" panose="02040503050406030204" pitchFamily="18" charset="0"/>
                                  <a:cs typeface="Arial" panose="020B0604020202020204" pitchFamily="34" charset="0"/>
                                </a:rPr>
                                <m:t>𝑉</m:t>
                              </m:r>
                            </m:e>
                            <m:sub>
                              <m:r>
                                <a:rPr lang="en-US" sz="1400" b="0" i="1" smtClean="0">
                                  <a:latin typeface="Cambria Math" panose="02040503050406030204" pitchFamily="18" charset="0"/>
                                  <a:cs typeface="Arial" panose="020B0604020202020204" pitchFamily="34" charset="0"/>
                                </a:rPr>
                                <m:t>h</m:t>
                              </m:r>
                            </m:sub>
                          </m:sSub>
                        </m:num>
                        <m:den>
                          <m:sSub>
                            <m:sSubPr>
                              <m:ctrlPr>
                                <a:rPr lang="en-US" sz="1400" b="0" i="1" smtClean="0">
                                  <a:latin typeface="Cambria Math" panose="02040503050406030204" pitchFamily="18" charset="0"/>
                                  <a:cs typeface="Arial" panose="020B0604020202020204" pitchFamily="34" charset="0"/>
                                </a:rPr>
                              </m:ctrlPr>
                            </m:sSubPr>
                            <m:e>
                              <m:r>
                                <a:rPr lang="en-US" sz="1400" b="0" i="1" smtClean="0">
                                  <a:latin typeface="Cambria Math" panose="02040503050406030204" pitchFamily="18" charset="0"/>
                                  <a:cs typeface="Arial" panose="020B0604020202020204" pitchFamily="34" charset="0"/>
                                </a:rPr>
                                <m:t>𝑉</m:t>
                              </m:r>
                            </m:e>
                            <m:sub>
                              <m:r>
                                <a:rPr lang="en-US" sz="1400" b="0" i="1" smtClean="0">
                                  <a:latin typeface="Cambria Math" panose="02040503050406030204" pitchFamily="18" charset="0"/>
                                  <a:cs typeface="Arial" panose="020B0604020202020204" pitchFamily="34" charset="0"/>
                                </a:rPr>
                                <m:t>h</m:t>
                              </m:r>
                              <m:r>
                                <a:rPr lang="en-US" sz="1400" b="0" i="1" smtClean="0">
                                  <a:latin typeface="Cambria Math" panose="02040503050406030204" pitchFamily="18" charset="0"/>
                                  <a:cs typeface="Arial" panose="020B0604020202020204" pitchFamily="34" charset="0"/>
                                </a:rPr>
                                <m:t> </m:t>
                              </m:r>
                              <m:r>
                                <a:rPr lang="en-US" sz="1400" b="0" i="1" smtClean="0">
                                  <a:latin typeface="Cambria Math" panose="02040503050406030204" pitchFamily="18" charset="0"/>
                                  <a:cs typeface="Arial" panose="020B0604020202020204" pitchFamily="34" charset="0"/>
                                </a:rPr>
                                <m:t>𝑜𝑝𝑡</m:t>
                              </m:r>
                              <m:r>
                                <a:rPr lang="en-US" sz="1400" b="0" i="1" smtClean="0">
                                  <a:latin typeface="Cambria Math" panose="02040503050406030204" pitchFamily="18" charset="0"/>
                                  <a:cs typeface="Arial" panose="020B0604020202020204" pitchFamily="34" charset="0"/>
                                </a:rPr>
                                <m:t> </m:t>
                              </m:r>
                            </m:sub>
                          </m:sSub>
                        </m:den>
                      </m:f>
                    </m:oMath>
                  </m:oMathPara>
                </a14:m>
                <a:endParaRPr lang="en-US" sz="1400" dirty="0">
                  <a:latin typeface="Arial" panose="020B0604020202020204" pitchFamily="34" charset="0"/>
                  <a:cs typeface="Arial" panose="020B0604020202020204" pitchFamily="34" charset="0"/>
                </a:endParaRPr>
              </a:p>
            </p:txBody>
          </p:sp>
        </mc:Choice>
        <mc:Fallback xmlns="">
          <p:sp>
            <p:nvSpPr>
              <p:cNvPr id="20" name="TextBox 19">
                <a:extLst>
                  <a:ext uri="{FF2B5EF4-FFF2-40B4-BE49-F238E27FC236}">
                    <a16:creationId xmlns:a16="http://schemas.microsoft.com/office/drawing/2014/main" id="{D9C2A077-46DE-408B-A33B-C2458F43617D}"/>
                  </a:ext>
                </a:extLst>
              </p:cNvPr>
              <p:cNvSpPr txBox="1">
                <a:spLocks noRot="1" noChangeAspect="1" noMove="1" noResize="1" noEditPoints="1" noAdjustHandles="1" noChangeArrowheads="1" noChangeShapeType="1" noTextEdit="1"/>
              </p:cNvSpPr>
              <p:nvPr/>
            </p:nvSpPr>
            <p:spPr>
              <a:xfrm>
                <a:off x="923926" y="2161178"/>
                <a:ext cx="1171575" cy="914400"/>
              </a:xfrm>
              <a:prstGeom prst="rect">
                <a:avLst/>
              </a:prstGeom>
              <a:blipFill>
                <a:blip r:embed="rId4"/>
                <a:stretch>
                  <a:fillRect t="-667"/>
                </a:stretch>
              </a:blipFill>
            </p:spPr>
            <p:txBody>
              <a:bodyPr/>
              <a:lstStyle/>
              <a:p>
                <a:r>
                  <a:rPr lang="en-US">
                    <a:noFill/>
                  </a:rPr>
                  <a:t> </a:t>
                </a:r>
              </a:p>
            </p:txBody>
          </p:sp>
        </mc:Fallback>
      </mc:AlternateContent>
      <p:sp>
        <p:nvSpPr>
          <p:cNvPr id="11" name="Rectangle 10">
            <a:extLst>
              <a:ext uri="{FF2B5EF4-FFF2-40B4-BE49-F238E27FC236}">
                <a16:creationId xmlns:a16="http://schemas.microsoft.com/office/drawing/2014/main" id="{B7E1AC78-E226-4E5E-9BE5-0A2335460424}"/>
              </a:ext>
            </a:extLst>
          </p:cNvPr>
          <p:cNvSpPr/>
          <p:nvPr/>
        </p:nvSpPr>
        <p:spPr>
          <a:xfrm>
            <a:off x="287338" y="4814343"/>
            <a:ext cx="8569325" cy="1957011"/>
          </a:xfrm>
          <a:prstGeom prst="rect">
            <a:avLst/>
          </a:prstGeom>
        </p:spPr>
        <p:txBody>
          <a:bodyPr wrap="square">
            <a:spAutoFit/>
          </a:bodyPr>
          <a:lstStyle/>
          <a:p>
            <a:pPr marL="285750" indent="-285750" algn="just" defTabSz="457200">
              <a:lnSpc>
                <a:spcPct val="114000"/>
              </a:lnSpc>
              <a:spcBef>
                <a:spcPts val="12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The lifetime increase capabilities showed good results, in line with the theoretical values. Bunch shortening capabilities were also tested with identically successful results</a:t>
            </a:r>
          </a:p>
          <a:p>
            <a:pPr marL="285750" indent="-285750" algn="just" defTabSz="457200">
              <a:lnSpc>
                <a:spcPct val="114000"/>
              </a:lnSpc>
              <a:spcBef>
                <a:spcPts val="12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Tests with homogeneous filling pattern, at flat potential settings and low current, &lt; 60 mA, were also successful. At higher current values, &gt; 60 mA, beam instabilities started to appear, due, in part, to the fact that we were operating a very low fundamental voltage, &lt; 500 kV</a:t>
            </a:r>
          </a:p>
          <a:p>
            <a:pPr marL="285750" indent="-285750" algn="just" defTabSz="457200">
              <a:lnSpc>
                <a:spcPct val="114000"/>
              </a:lnSpc>
              <a:spcBef>
                <a:spcPts val="1200"/>
              </a:spcBef>
              <a:buClr>
                <a:prstClr val="black"/>
              </a:buClr>
              <a:buFont typeface="Wingdings" panose="05000000000000000000" pitchFamily="2" charset="2"/>
              <a:buChar char="§"/>
              <a:defRPr/>
            </a:pPr>
            <a:endParaRPr lang="en-US" sz="1500" dirty="0">
              <a:solidFill>
                <a:prstClr val="black"/>
              </a:solidFill>
              <a:latin typeface="Arial" panose="020B0604020202020204" pitchFamily="34" charset="0"/>
              <a:cs typeface="Arial" panose="020B0604020202020204" pitchFamily="34" charset="0"/>
            </a:endParaRPr>
          </a:p>
        </p:txBody>
      </p:sp>
      <p:sp>
        <p:nvSpPr>
          <p:cNvPr id="12" name="Title 8">
            <a:extLst>
              <a:ext uri="{FF2B5EF4-FFF2-40B4-BE49-F238E27FC236}">
                <a16:creationId xmlns:a16="http://schemas.microsoft.com/office/drawing/2014/main" id="{9343FFB0-1E58-4CB4-9135-D7FDA682374D}"/>
              </a:ext>
            </a:extLst>
          </p:cNvPr>
          <p:cNvSpPr txBox="1">
            <a:spLocks/>
          </p:cNvSpPr>
          <p:nvPr/>
        </p:nvSpPr>
        <p:spPr>
          <a:xfrm>
            <a:off x="1473902" y="368637"/>
            <a:ext cx="6196195" cy="645691"/>
          </a:xfrm>
          <a:prstGeom prst="rect">
            <a:avLst/>
          </a:prstGeom>
        </p:spPr>
        <p:txBody>
          <a:bodyPr/>
          <a:lstStyle>
            <a:lvl1pPr algn="l" defTabSz="914400" rtl="0" eaLnBrk="1" latinLnBrk="0" hangingPunct="1">
              <a:lnSpc>
                <a:spcPct val="90000"/>
              </a:lnSpc>
              <a:spcBef>
                <a:spcPct val="0"/>
              </a:spcBef>
              <a:buNone/>
              <a:defRPr sz="3200" kern="1200">
                <a:solidFill>
                  <a:srgbClr val="092F56"/>
                </a:solidFill>
                <a:latin typeface="Arial" panose="020B0604020202020204" pitchFamily="34" charset="0"/>
                <a:ea typeface="+mj-ea"/>
                <a:cs typeface="Arial" panose="020B0604020202020204" pitchFamily="34" charset="0"/>
              </a:defRPr>
            </a:lvl1pPr>
          </a:lstStyle>
          <a:p>
            <a:pPr algn="ctr"/>
            <a:r>
              <a:rPr lang="en-US" b="1" dirty="0">
                <a:solidFill>
                  <a:schemeClr val="tx1"/>
                </a:solidFill>
              </a:rPr>
              <a:t>BUNCH LENGTHENING PERFORMANCE</a:t>
            </a:r>
          </a:p>
        </p:txBody>
      </p:sp>
      <p:pic>
        <p:nvPicPr>
          <p:cNvPr id="10" name="Picture 9">
            <a:extLst>
              <a:ext uri="{FF2B5EF4-FFF2-40B4-BE49-F238E27FC236}">
                <a16:creationId xmlns:a16="http://schemas.microsoft.com/office/drawing/2014/main" id="{5DF9F1A7-7798-4F13-8A6F-AF6C486109C3}"/>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0230" y="1347331"/>
            <a:ext cx="4529723" cy="3467012"/>
          </a:xfrm>
          <a:prstGeom prst="rect">
            <a:avLst/>
          </a:prstGeom>
        </p:spPr>
      </p:pic>
      <p:sp>
        <p:nvSpPr>
          <p:cNvPr id="13" name="TextBox 12">
            <a:extLst>
              <a:ext uri="{FF2B5EF4-FFF2-40B4-BE49-F238E27FC236}">
                <a16:creationId xmlns:a16="http://schemas.microsoft.com/office/drawing/2014/main" id="{0D0ECB1A-C273-4EA8-A417-CDAFA952920A}"/>
              </a:ext>
            </a:extLst>
          </p:cNvPr>
          <p:cNvSpPr txBox="1"/>
          <p:nvPr/>
        </p:nvSpPr>
        <p:spPr>
          <a:xfrm>
            <a:off x="971061" y="2807132"/>
            <a:ext cx="1332829" cy="914400"/>
          </a:xfrm>
          <a:prstGeom prst="rect">
            <a:avLst/>
          </a:prstGeom>
        </p:spPr>
        <p:txBody>
          <a:bodyPr vert="horz" wrap="none" lIns="91440" tIns="45720" rIns="91440" bIns="45720" rtlCol="0" anchor="t">
            <a:noAutofit/>
          </a:bodyPr>
          <a:lstStyle/>
          <a:p>
            <a:r>
              <a:rPr lang="en-US" sz="1200" dirty="0">
                <a:latin typeface="Arial" panose="020B0604020202020204" pitchFamily="34" charset="0"/>
                <a:cs typeface="Arial" panose="020B0604020202020204" pitchFamily="34" charset="0"/>
              </a:rPr>
              <a:t>calibration </a:t>
            </a:r>
          </a:p>
          <a:p>
            <a:r>
              <a:rPr lang="en-US" sz="1200" dirty="0">
                <a:latin typeface="Arial" panose="020B0604020202020204" pitchFamily="34" charset="0"/>
                <a:cs typeface="Arial" panose="020B0604020202020204" pitchFamily="34" charset="0"/>
              </a:rPr>
              <a:t>corrected with </a:t>
            </a:r>
          </a:p>
          <a:p>
            <a:r>
              <a:rPr lang="en-US" sz="1200" dirty="0">
                <a:latin typeface="Arial" panose="020B0604020202020204" pitchFamily="34" charset="0"/>
                <a:cs typeface="Arial" panose="020B0604020202020204" pitchFamily="34" charset="0"/>
              </a:rPr>
              <a:t>profile readings</a:t>
            </a:r>
          </a:p>
        </p:txBody>
      </p:sp>
      <p:cxnSp>
        <p:nvCxnSpPr>
          <p:cNvPr id="14" name="Straight Arrow Connector 13">
            <a:extLst>
              <a:ext uri="{FF2B5EF4-FFF2-40B4-BE49-F238E27FC236}">
                <a16:creationId xmlns:a16="http://schemas.microsoft.com/office/drawing/2014/main" id="{424D868C-8427-40B1-9918-73C955470ED6}"/>
              </a:ext>
            </a:extLst>
          </p:cNvPr>
          <p:cNvCxnSpPr>
            <a:cxnSpLocks/>
          </p:cNvCxnSpPr>
          <p:nvPr/>
        </p:nvCxnSpPr>
        <p:spPr>
          <a:xfrm flipV="1">
            <a:off x="1187776" y="2541722"/>
            <a:ext cx="0" cy="27745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22993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F9E84813-A4E4-46DD-A158-9CB6C0B16421}"/>
              </a:ext>
            </a:extLst>
          </p:cNvPr>
          <p:cNvSpPr txBox="1">
            <a:spLocks/>
          </p:cNvSpPr>
          <p:nvPr/>
        </p:nvSpPr>
        <p:spPr>
          <a:xfrm>
            <a:off x="8677275" y="6485619"/>
            <a:ext cx="438150" cy="365125"/>
          </a:xfrm>
          <a:prstGeom prst="rect">
            <a:avLst/>
          </a:prstGeom>
        </p:spPr>
        <p:txBody>
          <a:bodyPr vert="horz" lIns="91440" tIns="45720" rIns="91440" bIns="45720" rtlCol="0" anchor="ctr"/>
          <a:lstStyle>
            <a:defPPr>
              <a:defRPr lang="es-ES"/>
            </a:defPPr>
            <a:lvl1pPr marL="0" algn="r" defTabSz="914400" rtl="0" eaLnBrk="1" latinLnBrk="0" hangingPunct="1">
              <a:defRPr sz="105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9A3C1E9-1E17-4B2D-975E-2F80F7CB45F8}" type="slidenum">
              <a:rPr lang="es-ES" sz="1500" smtClean="0"/>
              <a:pPr/>
              <a:t>15</a:t>
            </a:fld>
            <a:endParaRPr lang="es-ES" sz="1500" dirty="0"/>
          </a:p>
        </p:txBody>
      </p:sp>
      <p:sp>
        <p:nvSpPr>
          <p:cNvPr id="11" name="Rectangle 10">
            <a:extLst>
              <a:ext uri="{FF2B5EF4-FFF2-40B4-BE49-F238E27FC236}">
                <a16:creationId xmlns:a16="http://schemas.microsoft.com/office/drawing/2014/main" id="{B7E1AC78-E226-4E5E-9BE5-0A2335460424}"/>
              </a:ext>
            </a:extLst>
          </p:cNvPr>
          <p:cNvSpPr/>
          <p:nvPr/>
        </p:nvSpPr>
        <p:spPr>
          <a:xfrm>
            <a:off x="287338" y="3608603"/>
            <a:ext cx="8569325" cy="3163495"/>
          </a:xfrm>
          <a:prstGeom prst="rect">
            <a:avLst/>
          </a:prstGeom>
        </p:spPr>
        <p:txBody>
          <a:bodyPr wrap="square">
            <a:spAutoFit/>
          </a:bodyPr>
          <a:lstStyle/>
          <a:p>
            <a:pPr marL="285750" indent="-285750" algn="just" defTabSz="457200">
              <a:lnSpc>
                <a:spcPct val="114000"/>
              </a:lnSpc>
              <a:spcBef>
                <a:spcPts val="12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Currently, at nominal current values, and with homogeneous filling pattern, we can only achieve around a 75% of the optimal harmonic voltage before beam instabilities appear</a:t>
            </a:r>
          </a:p>
          <a:p>
            <a:pPr marL="285750" indent="-285750" algn="just" defTabSz="457200">
              <a:lnSpc>
                <a:spcPct val="114000"/>
              </a:lnSpc>
              <a:spcBef>
                <a:spcPts val="12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The nature of the instabilities which forbid us to reach flat potential settings (k=1) with nominal beam current (300 mA) and homogeneous filling pattern are still under study. That being said, finding instabilities near flat potential conditions and high beam current values was expected, as found both experimentally and theoretically by other studies in the literature with similar R/Q values</a:t>
            </a:r>
          </a:p>
          <a:p>
            <a:pPr marL="285750" indent="-285750" algn="just" defTabSz="457200">
              <a:lnSpc>
                <a:spcPct val="114000"/>
              </a:lnSpc>
              <a:spcBef>
                <a:spcPts val="12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More information about the commissioning will be found in </a:t>
            </a:r>
            <a:r>
              <a:rPr lang="en-US" sz="1500" i="1" dirty="0">
                <a:solidFill>
                  <a:prstClr val="black"/>
                </a:solidFill>
                <a:latin typeface="Arial" panose="020B0604020202020204" pitchFamily="34" charset="0"/>
                <a:cs typeface="Arial" panose="020B0604020202020204" pitchFamily="34" charset="0"/>
              </a:rPr>
              <a:t>Active Harmonic EU cavity: commissioning and operation with beam (to be published)</a:t>
            </a:r>
          </a:p>
          <a:p>
            <a:pPr marL="285750" indent="-285750" algn="just" defTabSz="457200">
              <a:lnSpc>
                <a:spcPct val="114000"/>
              </a:lnSpc>
              <a:spcBef>
                <a:spcPts val="1200"/>
              </a:spcBef>
              <a:buClr>
                <a:prstClr val="black"/>
              </a:buClr>
              <a:buFont typeface="Wingdings" panose="05000000000000000000" pitchFamily="2" charset="2"/>
              <a:buChar char="§"/>
              <a:defRPr/>
            </a:pPr>
            <a:endParaRPr lang="en-US" sz="1500" dirty="0">
              <a:solidFill>
                <a:prstClr val="black"/>
              </a:solidFill>
              <a:latin typeface="Arial" panose="020B0604020202020204" pitchFamily="34" charset="0"/>
              <a:cs typeface="Arial" panose="020B0604020202020204" pitchFamily="34" charset="0"/>
            </a:endParaRPr>
          </a:p>
        </p:txBody>
      </p:sp>
      <p:grpSp>
        <p:nvGrpSpPr>
          <p:cNvPr id="4" name="Group 3">
            <a:extLst>
              <a:ext uri="{FF2B5EF4-FFF2-40B4-BE49-F238E27FC236}">
                <a16:creationId xmlns:a16="http://schemas.microsoft.com/office/drawing/2014/main" id="{374842A2-2416-49D7-8E3E-80CE2FE416F8}"/>
              </a:ext>
            </a:extLst>
          </p:cNvPr>
          <p:cNvGrpSpPr/>
          <p:nvPr/>
        </p:nvGrpSpPr>
        <p:grpSpPr>
          <a:xfrm>
            <a:off x="1697812" y="1781360"/>
            <a:ext cx="5748377" cy="1166178"/>
            <a:chOff x="1591348" y="2018794"/>
            <a:chExt cx="5748377" cy="1166178"/>
          </a:xfrm>
        </p:grpSpPr>
        <p:sp>
          <p:nvSpPr>
            <p:cNvPr id="10" name="Rectangle 9">
              <a:extLst>
                <a:ext uri="{FF2B5EF4-FFF2-40B4-BE49-F238E27FC236}">
                  <a16:creationId xmlns:a16="http://schemas.microsoft.com/office/drawing/2014/main" id="{EF94D0B7-6779-4862-A079-9A57216C4FD3}"/>
                </a:ext>
              </a:extLst>
            </p:cNvPr>
            <p:cNvSpPr/>
            <p:nvPr/>
          </p:nvSpPr>
          <p:spPr>
            <a:xfrm>
              <a:off x="1591349" y="2018794"/>
              <a:ext cx="1309715" cy="360000"/>
            </a:xfrm>
            <a:prstGeom prst="rect">
              <a:avLst/>
            </a:prstGeom>
            <a:solidFill>
              <a:srgbClr val="01435B"/>
            </a:solidFill>
            <a:ln w="25400" cap="flat" cmpd="sng" algn="ctr">
              <a:noFill/>
              <a:prstDash val="solid"/>
            </a:ln>
            <a:effectLst/>
          </p:spPr>
          <p:txBody>
            <a:bodyPr rtlCol="0" anchor="ctr"/>
            <a:lstStyle/>
            <a:p>
              <a:pPr algn="ctr">
                <a:defRPr/>
              </a:pPr>
              <a:r>
                <a:rPr lang="en-US" sz="1500" kern="0" dirty="0">
                  <a:solidFill>
                    <a:prstClr val="white"/>
                  </a:solidFill>
                  <a:latin typeface="Arial" panose="020B0604020202020204" pitchFamily="34" charset="0"/>
                  <a:cs typeface="Arial" panose="020B0604020202020204" pitchFamily="34" charset="0"/>
                </a:rPr>
                <a:t>Max current</a:t>
              </a:r>
            </a:p>
          </p:txBody>
        </p:sp>
        <p:sp>
          <p:nvSpPr>
            <p:cNvPr id="12" name="Rectangle 11">
              <a:extLst>
                <a:ext uri="{FF2B5EF4-FFF2-40B4-BE49-F238E27FC236}">
                  <a16:creationId xmlns:a16="http://schemas.microsoft.com/office/drawing/2014/main" id="{B1EA058F-79E6-4630-9959-9B664B2F4D04}"/>
                </a:ext>
              </a:extLst>
            </p:cNvPr>
            <p:cNvSpPr/>
            <p:nvPr/>
          </p:nvSpPr>
          <p:spPr>
            <a:xfrm>
              <a:off x="1591349" y="2425455"/>
              <a:ext cx="1309713"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60 mA</a:t>
              </a:r>
            </a:p>
          </p:txBody>
        </p:sp>
        <p:sp>
          <p:nvSpPr>
            <p:cNvPr id="13" name="Rectangle 12">
              <a:extLst>
                <a:ext uri="{FF2B5EF4-FFF2-40B4-BE49-F238E27FC236}">
                  <a16:creationId xmlns:a16="http://schemas.microsoft.com/office/drawing/2014/main" id="{AE27166F-C7E7-4F09-A298-B7909CF178E6}"/>
                </a:ext>
              </a:extLst>
            </p:cNvPr>
            <p:cNvSpPr/>
            <p:nvPr/>
          </p:nvSpPr>
          <p:spPr>
            <a:xfrm>
              <a:off x="4273531" y="2424891"/>
              <a:ext cx="1720338"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130 kV</a:t>
              </a:r>
            </a:p>
          </p:txBody>
        </p:sp>
        <p:sp>
          <p:nvSpPr>
            <p:cNvPr id="14" name="Rectangle 13">
              <a:extLst>
                <a:ext uri="{FF2B5EF4-FFF2-40B4-BE49-F238E27FC236}">
                  <a16:creationId xmlns:a16="http://schemas.microsoft.com/office/drawing/2014/main" id="{A0E8E6C0-393F-4768-9206-D90E794F0E5D}"/>
                </a:ext>
              </a:extLst>
            </p:cNvPr>
            <p:cNvSpPr/>
            <p:nvPr/>
          </p:nvSpPr>
          <p:spPr>
            <a:xfrm>
              <a:off x="1591348" y="2824972"/>
              <a:ext cx="1309713"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300 mA</a:t>
              </a:r>
            </a:p>
          </p:txBody>
        </p:sp>
        <p:sp>
          <p:nvSpPr>
            <p:cNvPr id="15" name="Rectangle 14">
              <a:extLst>
                <a:ext uri="{FF2B5EF4-FFF2-40B4-BE49-F238E27FC236}">
                  <a16:creationId xmlns:a16="http://schemas.microsoft.com/office/drawing/2014/main" id="{F1DF70DA-BA35-46A5-A2B0-4476EEE989BE}"/>
                </a:ext>
              </a:extLst>
            </p:cNvPr>
            <p:cNvSpPr/>
            <p:nvPr/>
          </p:nvSpPr>
          <p:spPr>
            <a:xfrm>
              <a:off x="2932441" y="2823844"/>
              <a:ext cx="1309712"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615 kV</a:t>
              </a:r>
            </a:p>
          </p:txBody>
        </p:sp>
        <p:sp>
          <p:nvSpPr>
            <p:cNvPr id="16" name="Rectangle 15">
              <a:extLst>
                <a:ext uri="{FF2B5EF4-FFF2-40B4-BE49-F238E27FC236}">
                  <a16:creationId xmlns:a16="http://schemas.microsoft.com/office/drawing/2014/main" id="{0C3BBFB3-44F3-4B7E-ACAA-C42862BE176E}"/>
                </a:ext>
              </a:extLst>
            </p:cNvPr>
            <p:cNvSpPr/>
            <p:nvPr/>
          </p:nvSpPr>
          <p:spPr>
            <a:xfrm>
              <a:off x="2933800" y="2018794"/>
              <a:ext cx="1309715" cy="360000"/>
            </a:xfrm>
            <a:prstGeom prst="rect">
              <a:avLst/>
            </a:prstGeom>
            <a:solidFill>
              <a:srgbClr val="01435B"/>
            </a:solidFill>
            <a:ln w="25400" cap="flat" cmpd="sng" algn="ctr">
              <a:noFill/>
              <a:prstDash val="solid"/>
            </a:ln>
            <a:effectLst/>
          </p:spPr>
          <p:txBody>
            <a:bodyPr rtlCol="0" anchor="ctr"/>
            <a:lstStyle/>
            <a:p>
              <a:pPr algn="ctr">
                <a:defRPr/>
              </a:pPr>
              <a:r>
                <a:rPr lang="en-US" sz="1500" kern="0" dirty="0">
                  <a:solidFill>
                    <a:prstClr val="white"/>
                  </a:solidFill>
                  <a:latin typeface="Arial" panose="020B0604020202020204" pitchFamily="34" charset="0"/>
                  <a:cs typeface="Arial" panose="020B0604020202020204" pitchFamily="34" charset="0"/>
                </a:rPr>
                <a:t>Main voltage</a:t>
              </a:r>
            </a:p>
          </p:txBody>
        </p:sp>
        <p:sp>
          <p:nvSpPr>
            <p:cNvPr id="19" name="Rectangle 18">
              <a:extLst>
                <a:ext uri="{FF2B5EF4-FFF2-40B4-BE49-F238E27FC236}">
                  <a16:creationId xmlns:a16="http://schemas.microsoft.com/office/drawing/2014/main" id="{BAD97C4C-0CFF-4CDC-9B4E-2D5D32259358}"/>
                </a:ext>
              </a:extLst>
            </p:cNvPr>
            <p:cNvSpPr/>
            <p:nvPr/>
          </p:nvSpPr>
          <p:spPr>
            <a:xfrm>
              <a:off x="4276251" y="2018794"/>
              <a:ext cx="1720338" cy="360000"/>
            </a:xfrm>
            <a:prstGeom prst="rect">
              <a:avLst/>
            </a:prstGeom>
            <a:solidFill>
              <a:srgbClr val="01435B"/>
            </a:solidFill>
            <a:ln w="25400" cap="flat" cmpd="sng" algn="ctr">
              <a:noFill/>
              <a:prstDash val="solid"/>
            </a:ln>
            <a:effectLst/>
          </p:spPr>
          <p:txBody>
            <a:bodyPr rtlCol="0" anchor="ctr"/>
            <a:lstStyle/>
            <a:p>
              <a:pPr algn="ctr">
                <a:defRPr/>
              </a:pPr>
              <a:r>
                <a:rPr lang="en-US" sz="1500" kern="0" dirty="0">
                  <a:solidFill>
                    <a:prstClr val="white"/>
                  </a:solidFill>
                  <a:latin typeface="Arial" panose="020B0604020202020204" pitchFamily="34" charset="0"/>
                  <a:cs typeface="Arial" panose="020B0604020202020204" pitchFamily="34" charset="0"/>
                </a:rPr>
                <a:t>Harmonic voltage</a:t>
              </a:r>
            </a:p>
          </p:txBody>
        </p:sp>
        <p:sp>
          <p:nvSpPr>
            <p:cNvPr id="21" name="Rectangle 20">
              <a:extLst>
                <a:ext uri="{FF2B5EF4-FFF2-40B4-BE49-F238E27FC236}">
                  <a16:creationId xmlns:a16="http://schemas.microsoft.com/office/drawing/2014/main" id="{4A692488-CA23-4FD3-837D-58CC7FFD8032}"/>
                </a:ext>
              </a:extLst>
            </p:cNvPr>
            <p:cNvSpPr/>
            <p:nvPr/>
          </p:nvSpPr>
          <p:spPr>
            <a:xfrm>
              <a:off x="6029325" y="2018794"/>
              <a:ext cx="1310400" cy="360000"/>
            </a:xfrm>
            <a:prstGeom prst="rect">
              <a:avLst/>
            </a:prstGeom>
            <a:solidFill>
              <a:srgbClr val="01435B"/>
            </a:solidFill>
            <a:ln w="25400" cap="flat" cmpd="sng" algn="ctr">
              <a:noFill/>
              <a:prstDash val="solid"/>
            </a:ln>
            <a:effectLst/>
          </p:spPr>
          <p:txBody>
            <a:bodyPr rtlCol="0" anchor="ctr"/>
            <a:lstStyle/>
            <a:p>
              <a:pPr algn="ctr">
                <a:defRPr/>
              </a:pPr>
              <a:r>
                <a:rPr lang="en-US" sz="1500" kern="0" dirty="0">
                  <a:solidFill>
                    <a:prstClr val="white"/>
                  </a:solidFill>
                  <a:latin typeface="Arial" panose="020B0604020202020204" pitchFamily="34" charset="0"/>
                  <a:cs typeface="Arial" panose="020B0604020202020204" pitchFamily="34" charset="0"/>
                </a:rPr>
                <a:t>k</a:t>
              </a:r>
            </a:p>
          </p:txBody>
        </p:sp>
        <p:sp>
          <p:nvSpPr>
            <p:cNvPr id="22" name="Rectangle 21">
              <a:extLst>
                <a:ext uri="{FF2B5EF4-FFF2-40B4-BE49-F238E27FC236}">
                  <a16:creationId xmlns:a16="http://schemas.microsoft.com/office/drawing/2014/main" id="{4CFA46B1-E5BF-4C0F-87C5-3A941513F8EC}"/>
                </a:ext>
              </a:extLst>
            </p:cNvPr>
            <p:cNvSpPr/>
            <p:nvPr/>
          </p:nvSpPr>
          <p:spPr>
            <a:xfrm>
              <a:off x="2932440" y="2425455"/>
              <a:ext cx="1309713"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460 kV</a:t>
              </a:r>
            </a:p>
          </p:txBody>
        </p:sp>
        <p:sp>
          <p:nvSpPr>
            <p:cNvPr id="24" name="Rectangle 23">
              <a:extLst>
                <a:ext uri="{FF2B5EF4-FFF2-40B4-BE49-F238E27FC236}">
                  <a16:creationId xmlns:a16="http://schemas.microsoft.com/office/drawing/2014/main" id="{763D604E-93DA-4239-ADBB-80396297CC06}"/>
                </a:ext>
              </a:extLst>
            </p:cNvPr>
            <p:cNvSpPr/>
            <p:nvPr/>
          </p:nvSpPr>
          <p:spPr>
            <a:xfrm>
              <a:off x="4273531" y="2823844"/>
              <a:ext cx="1720338"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130 kV</a:t>
              </a:r>
            </a:p>
          </p:txBody>
        </p:sp>
        <p:sp>
          <p:nvSpPr>
            <p:cNvPr id="25" name="Rectangle 24">
              <a:extLst>
                <a:ext uri="{FF2B5EF4-FFF2-40B4-BE49-F238E27FC236}">
                  <a16:creationId xmlns:a16="http://schemas.microsoft.com/office/drawing/2014/main" id="{B9CE4D28-DACE-4319-B360-BD54C5ECBC32}"/>
                </a:ext>
              </a:extLst>
            </p:cNvPr>
            <p:cNvSpPr/>
            <p:nvPr/>
          </p:nvSpPr>
          <p:spPr>
            <a:xfrm>
              <a:off x="6025248" y="2424891"/>
              <a:ext cx="1310400"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1.0</a:t>
              </a:r>
            </a:p>
          </p:txBody>
        </p:sp>
        <p:sp>
          <p:nvSpPr>
            <p:cNvPr id="26" name="Rectangle 25">
              <a:extLst>
                <a:ext uri="{FF2B5EF4-FFF2-40B4-BE49-F238E27FC236}">
                  <a16:creationId xmlns:a16="http://schemas.microsoft.com/office/drawing/2014/main" id="{7C611C73-DC85-45BE-879A-693CFCDF541A}"/>
                </a:ext>
              </a:extLst>
            </p:cNvPr>
            <p:cNvSpPr/>
            <p:nvPr/>
          </p:nvSpPr>
          <p:spPr>
            <a:xfrm>
              <a:off x="6025248" y="2823844"/>
              <a:ext cx="1310400"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0.75</a:t>
              </a:r>
            </a:p>
          </p:txBody>
        </p:sp>
      </p:grpSp>
      <p:sp>
        <p:nvSpPr>
          <p:cNvPr id="28" name="Rectangle 27">
            <a:extLst>
              <a:ext uri="{FF2B5EF4-FFF2-40B4-BE49-F238E27FC236}">
                <a16:creationId xmlns:a16="http://schemas.microsoft.com/office/drawing/2014/main" id="{65DCE8EF-3D0B-4304-A975-75D1A9C49992}"/>
              </a:ext>
            </a:extLst>
          </p:cNvPr>
          <p:cNvSpPr/>
          <p:nvPr/>
        </p:nvSpPr>
        <p:spPr>
          <a:xfrm>
            <a:off x="1941582" y="3036787"/>
            <a:ext cx="5260835" cy="333489"/>
          </a:xfrm>
          <a:prstGeom prst="rect">
            <a:avLst/>
          </a:prstGeom>
        </p:spPr>
        <p:txBody>
          <a:bodyPr wrap="square">
            <a:spAutoFit/>
          </a:bodyPr>
          <a:lstStyle/>
          <a:p>
            <a:pPr algn="ctr" defTabSz="457200">
              <a:lnSpc>
                <a:spcPct val="114000"/>
              </a:lnSpc>
              <a:spcBef>
                <a:spcPts val="1200"/>
              </a:spcBef>
              <a:buClr>
                <a:prstClr val="black"/>
              </a:buClr>
              <a:defRPr/>
            </a:pPr>
            <a:r>
              <a:rPr lang="en-US" sz="1500" dirty="0">
                <a:solidFill>
                  <a:prstClr val="black"/>
                </a:solidFill>
                <a:latin typeface="Arial" panose="020B0604020202020204" pitchFamily="34" charset="0"/>
                <a:cs typeface="Arial" panose="020B0604020202020204" pitchFamily="34" charset="0"/>
              </a:rPr>
              <a:t>Summary of homogeneous filling pattern tests</a:t>
            </a:r>
          </a:p>
        </p:txBody>
      </p:sp>
      <p:sp>
        <p:nvSpPr>
          <p:cNvPr id="29" name="Freeform 501">
            <a:extLst>
              <a:ext uri="{FF2B5EF4-FFF2-40B4-BE49-F238E27FC236}">
                <a16:creationId xmlns:a16="http://schemas.microsoft.com/office/drawing/2014/main" id="{77C855A4-EE5C-4ED1-BB1D-8F0B27093479}"/>
              </a:ext>
            </a:extLst>
          </p:cNvPr>
          <p:cNvSpPr>
            <a:spLocks noEditPoints="1"/>
          </p:cNvSpPr>
          <p:nvPr/>
        </p:nvSpPr>
        <p:spPr bwMode="auto">
          <a:xfrm>
            <a:off x="6257073" y="2493808"/>
            <a:ext cx="1059677" cy="545203"/>
          </a:xfrm>
          <a:custGeom>
            <a:avLst/>
            <a:gdLst>
              <a:gd name="T0" fmla="*/ 450 w 500"/>
              <a:gd name="T1" fmla="*/ 71 h 305"/>
              <a:gd name="T2" fmla="*/ 422 w 500"/>
              <a:gd name="T3" fmla="*/ 60 h 305"/>
              <a:gd name="T4" fmla="*/ 366 w 500"/>
              <a:gd name="T5" fmla="*/ 54 h 305"/>
              <a:gd name="T6" fmla="*/ 299 w 500"/>
              <a:gd name="T7" fmla="*/ 46 h 305"/>
              <a:gd name="T8" fmla="*/ 265 w 500"/>
              <a:gd name="T9" fmla="*/ 53 h 305"/>
              <a:gd name="T10" fmla="*/ 264 w 500"/>
              <a:gd name="T11" fmla="*/ 53 h 305"/>
              <a:gd name="T12" fmla="*/ 265 w 500"/>
              <a:gd name="T13" fmla="*/ 51 h 305"/>
              <a:gd name="T14" fmla="*/ 265 w 500"/>
              <a:gd name="T15" fmla="*/ 51 h 305"/>
              <a:gd name="T16" fmla="*/ 264 w 500"/>
              <a:gd name="T17" fmla="*/ 51 h 305"/>
              <a:gd name="T18" fmla="*/ 265 w 500"/>
              <a:gd name="T19" fmla="*/ 58 h 305"/>
              <a:gd name="T20" fmla="*/ 263 w 500"/>
              <a:gd name="T21" fmla="*/ 51 h 305"/>
              <a:gd name="T22" fmla="*/ 262 w 500"/>
              <a:gd name="T23" fmla="*/ 53 h 305"/>
              <a:gd name="T24" fmla="*/ 262 w 500"/>
              <a:gd name="T25" fmla="*/ 56 h 305"/>
              <a:gd name="T26" fmla="*/ 262 w 500"/>
              <a:gd name="T27" fmla="*/ 58 h 305"/>
              <a:gd name="T28" fmla="*/ 339 w 500"/>
              <a:gd name="T29" fmla="*/ 54 h 305"/>
              <a:gd name="T30" fmla="*/ 264 w 500"/>
              <a:gd name="T31" fmla="*/ 56 h 305"/>
              <a:gd name="T32" fmla="*/ 263 w 500"/>
              <a:gd name="T33" fmla="*/ 56 h 305"/>
              <a:gd name="T34" fmla="*/ 260 w 500"/>
              <a:gd name="T35" fmla="*/ 52 h 305"/>
              <a:gd name="T36" fmla="*/ 263 w 500"/>
              <a:gd name="T37" fmla="*/ 52 h 305"/>
              <a:gd name="T38" fmla="*/ 494 w 500"/>
              <a:gd name="T39" fmla="*/ 169 h 305"/>
              <a:gd name="T40" fmla="*/ 465 w 500"/>
              <a:gd name="T41" fmla="*/ 217 h 305"/>
              <a:gd name="T42" fmla="*/ 167 w 500"/>
              <a:gd name="T43" fmla="*/ 304 h 305"/>
              <a:gd name="T44" fmla="*/ 2 w 500"/>
              <a:gd name="T45" fmla="*/ 232 h 305"/>
              <a:gd name="T46" fmla="*/ 61 w 500"/>
              <a:gd name="T47" fmla="*/ 102 h 305"/>
              <a:gd name="T48" fmla="*/ 180 w 500"/>
              <a:gd name="T49" fmla="*/ 28 h 305"/>
              <a:gd name="T50" fmla="*/ 304 w 500"/>
              <a:gd name="T51" fmla="*/ 1 h 305"/>
              <a:gd name="T52" fmla="*/ 398 w 500"/>
              <a:gd name="T53" fmla="*/ 6 h 305"/>
              <a:gd name="T54" fmla="*/ 416 w 500"/>
              <a:gd name="T55" fmla="*/ 12 h 305"/>
              <a:gd name="T56" fmla="*/ 424 w 500"/>
              <a:gd name="T57" fmla="*/ 14 h 305"/>
              <a:gd name="T58" fmla="*/ 431 w 500"/>
              <a:gd name="T59" fmla="*/ 19 h 305"/>
              <a:gd name="T60" fmla="*/ 431 w 500"/>
              <a:gd name="T61" fmla="*/ 26 h 305"/>
              <a:gd name="T62" fmla="*/ 423 w 500"/>
              <a:gd name="T63" fmla="*/ 32 h 305"/>
              <a:gd name="T64" fmla="*/ 416 w 500"/>
              <a:gd name="T65" fmla="*/ 31 h 305"/>
              <a:gd name="T66" fmla="*/ 411 w 500"/>
              <a:gd name="T67" fmla="*/ 27 h 305"/>
              <a:gd name="T68" fmla="*/ 383 w 500"/>
              <a:gd name="T69" fmla="*/ 20 h 305"/>
              <a:gd name="T70" fmla="*/ 196 w 500"/>
              <a:gd name="T71" fmla="*/ 38 h 305"/>
              <a:gd name="T72" fmla="*/ 59 w 500"/>
              <a:gd name="T73" fmla="*/ 125 h 305"/>
              <a:gd name="T74" fmla="*/ 51 w 500"/>
              <a:gd name="T75" fmla="*/ 267 h 305"/>
              <a:gd name="T76" fmla="*/ 251 w 500"/>
              <a:gd name="T77" fmla="*/ 289 h 305"/>
              <a:gd name="T78" fmla="*/ 456 w 500"/>
              <a:gd name="T79" fmla="*/ 207 h 305"/>
              <a:gd name="T80" fmla="*/ 487 w 500"/>
              <a:gd name="T81" fmla="*/ 146 h 305"/>
              <a:gd name="T82" fmla="*/ 462 w 500"/>
              <a:gd name="T83" fmla="*/ 91 h 305"/>
              <a:gd name="T84" fmla="*/ 402 w 500"/>
              <a:gd name="T85" fmla="*/ 64 h 305"/>
              <a:gd name="T86" fmla="*/ 367 w 500"/>
              <a:gd name="T87" fmla="*/ 55 h 305"/>
              <a:gd name="T88" fmla="*/ 262 w 500"/>
              <a:gd name="T89" fmla="*/ 58 h 305"/>
              <a:gd name="T90" fmla="*/ 330 w 500"/>
              <a:gd name="T91" fmla="*/ 51 h 305"/>
              <a:gd name="T92" fmla="*/ 418 w 500"/>
              <a:gd name="T93" fmla="*/ 66 h 305"/>
              <a:gd name="T94" fmla="*/ 338 w 500"/>
              <a:gd name="T95" fmla="*/ 47 h 305"/>
              <a:gd name="T96" fmla="*/ 375 w 500"/>
              <a:gd name="T97" fmla="*/ 51 h 305"/>
              <a:gd name="T98" fmla="*/ 369 w 500"/>
              <a:gd name="T99" fmla="*/ 49 h 305"/>
              <a:gd name="T100" fmla="*/ 320 w 500"/>
              <a:gd name="T101" fmla="*/ 45 h 305"/>
              <a:gd name="T102" fmla="*/ 321 w 500"/>
              <a:gd name="T103" fmla="*/ 44 h 305"/>
              <a:gd name="T104" fmla="*/ 307 w 500"/>
              <a:gd name="T105" fmla="*/ 44 h 305"/>
              <a:gd name="T106" fmla="*/ 360 w 500"/>
              <a:gd name="T107" fmla="*/ 45 h 305"/>
              <a:gd name="T108" fmla="*/ 424 w 500"/>
              <a:gd name="T109" fmla="*/ 61 h 305"/>
              <a:gd name="T110" fmla="*/ 480 w 500"/>
              <a:gd name="T111" fmla="*/ 91 h 305"/>
              <a:gd name="T112" fmla="*/ 500 w 500"/>
              <a:gd name="T113" fmla="*/ 148 h 305"/>
              <a:gd name="T114" fmla="*/ 366 w 500"/>
              <a:gd name="T115" fmla="*/ 47 h 305"/>
              <a:gd name="T116" fmla="*/ 391 w 500"/>
              <a:gd name="T117" fmla="*/ 6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0" h="305">
                <a:moveTo>
                  <a:pt x="484" y="124"/>
                </a:moveTo>
                <a:cubicBezTo>
                  <a:pt x="485" y="125"/>
                  <a:pt x="485" y="127"/>
                  <a:pt x="485" y="128"/>
                </a:cubicBezTo>
                <a:lnTo>
                  <a:pt x="484" y="124"/>
                </a:lnTo>
                <a:close/>
                <a:moveTo>
                  <a:pt x="450" y="71"/>
                </a:moveTo>
                <a:cubicBezTo>
                  <a:pt x="449" y="70"/>
                  <a:pt x="448" y="69"/>
                  <a:pt x="445" y="68"/>
                </a:cubicBezTo>
                <a:cubicBezTo>
                  <a:pt x="445" y="68"/>
                  <a:pt x="449" y="70"/>
                  <a:pt x="450" y="71"/>
                </a:cubicBezTo>
                <a:close/>
                <a:moveTo>
                  <a:pt x="438" y="65"/>
                </a:moveTo>
                <a:cubicBezTo>
                  <a:pt x="440" y="66"/>
                  <a:pt x="443" y="67"/>
                  <a:pt x="443" y="67"/>
                </a:cubicBezTo>
                <a:cubicBezTo>
                  <a:pt x="442" y="67"/>
                  <a:pt x="438" y="65"/>
                  <a:pt x="438" y="65"/>
                </a:cubicBezTo>
                <a:close/>
                <a:moveTo>
                  <a:pt x="422" y="60"/>
                </a:moveTo>
                <a:cubicBezTo>
                  <a:pt x="420" y="60"/>
                  <a:pt x="417" y="58"/>
                  <a:pt x="417" y="58"/>
                </a:cubicBezTo>
                <a:cubicBezTo>
                  <a:pt x="418" y="59"/>
                  <a:pt x="421" y="60"/>
                  <a:pt x="422" y="60"/>
                </a:cubicBezTo>
                <a:close/>
                <a:moveTo>
                  <a:pt x="413" y="55"/>
                </a:moveTo>
                <a:cubicBezTo>
                  <a:pt x="410" y="54"/>
                  <a:pt x="405" y="52"/>
                  <a:pt x="404" y="52"/>
                </a:cubicBezTo>
                <a:cubicBezTo>
                  <a:pt x="408" y="53"/>
                  <a:pt x="411" y="54"/>
                  <a:pt x="413" y="55"/>
                </a:cubicBezTo>
                <a:close/>
                <a:moveTo>
                  <a:pt x="366" y="54"/>
                </a:moveTo>
                <a:cubicBezTo>
                  <a:pt x="370" y="55"/>
                  <a:pt x="379" y="56"/>
                  <a:pt x="384" y="57"/>
                </a:cubicBezTo>
                <a:cubicBezTo>
                  <a:pt x="379" y="56"/>
                  <a:pt x="372" y="55"/>
                  <a:pt x="366" y="54"/>
                </a:cubicBezTo>
                <a:close/>
                <a:moveTo>
                  <a:pt x="366" y="49"/>
                </a:moveTo>
                <a:cubicBezTo>
                  <a:pt x="361" y="48"/>
                  <a:pt x="361" y="48"/>
                  <a:pt x="361" y="48"/>
                </a:cubicBezTo>
                <a:cubicBezTo>
                  <a:pt x="359" y="48"/>
                  <a:pt x="347" y="47"/>
                  <a:pt x="348" y="47"/>
                </a:cubicBezTo>
                <a:cubicBezTo>
                  <a:pt x="356" y="47"/>
                  <a:pt x="366" y="49"/>
                  <a:pt x="372" y="50"/>
                </a:cubicBezTo>
                <a:cubicBezTo>
                  <a:pt x="370" y="50"/>
                  <a:pt x="368" y="50"/>
                  <a:pt x="366" y="49"/>
                </a:cubicBezTo>
                <a:close/>
                <a:moveTo>
                  <a:pt x="299" y="46"/>
                </a:moveTo>
                <a:cubicBezTo>
                  <a:pt x="296" y="46"/>
                  <a:pt x="296" y="46"/>
                  <a:pt x="296" y="46"/>
                </a:cubicBezTo>
                <a:cubicBezTo>
                  <a:pt x="296" y="47"/>
                  <a:pt x="296" y="47"/>
                  <a:pt x="297" y="47"/>
                </a:cubicBezTo>
                <a:cubicBezTo>
                  <a:pt x="299" y="46"/>
                  <a:pt x="299" y="46"/>
                  <a:pt x="299" y="46"/>
                </a:cubicBezTo>
                <a:close/>
                <a:moveTo>
                  <a:pt x="264" y="53"/>
                </a:moveTo>
                <a:cubicBezTo>
                  <a:pt x="264" y="53"/>
                  <a:pt x="264" y="53"/>
                  <a:pt x="264" y="53"/>
                </a:cubicBezTo>
                <a:cubicBezTo>
                  <a:pt x="264" y="53"/>
                  <a:pt x="265" y="53"/>
                  <a:pt x="265" y="53"/>
                </a:cubicBezTo>
                <a:cubicBezTo>
                  <a:pt x="265" y="53"/>
                  <a:pt x="265" y="53"/>
                  <a:pt x="265" y="53"/>
                </a:cubicBezTo>
                <a:cubicBezTo>
                  <a:pt x="269" y="52"/>
                  <a:pt x="269" y="52"/>
                  <a:pt x="269" y="52"/>
                </a:cubicBezTo>
                <a:lnTo>
                  <a:pt x="264" y="53"/>
                </a:lnTo>
                <a:close/>
                <a:moveTo>
                  <a:pt x="264" y="53"/>
                </a:moveTo>
                <a:cubicBezTo>
                  <a:pt x="264" y="53"/>
                  <a:pt x="264" y="53"/>
                  <a:pt x="264" y="53"/>
                </a:cubicBezTo>
                <a:cubicBezTo>
                  <a:pt x="264" y="53"/>
                  <a:pt x="264" y="53"/>
                  <a:pt x="264" y="53"/>
                </a:cubicBezTo>
                <a:cubicBezTo>
                  <a:pt x="263" y="53"/>
                  <a:pt x="264" y="53"/>
                  <a:pt x="264" y="53"/>
                </a:cubicBezTo>
                <a:close/>
                <a:moveTo>
                  <a:pt x="264" y="53"/>
                </a:moveTo>
                <a:cubicBezTo>
                  <a:pt x="264" y="53"/>
                  <a:pt x="264" y="53"/>
                  <a:pt x="264" y="53"/>
                </a:cubicBezTo>
                <a:cubicBezTo>
                  <a:pt x="264" y="53"/>
                  <a:pt x="264" y="53"/>
                  <a:pt x="264" y="53"/>
                </a:cubicBezTo>
                <a:cubicBezTo>
                  <a:pt x="264" y="53"/>
                  <a:pt x="264" y="53"/>
                  <a:pt x="264" y="53"/>
                </a:cubicBezTo>
                <a:close/>
                <a:moveTo>
                  <a:pt x="265" y="51"/>
                </a:moveTo>
                <a:cubicBezTo>
                  <a:pt x="264" y="51"/>
                  <a:pt x="264" y="51"/>
                  <a:pt x="264" y="51"/>
                </a:cubicBezTo>
                <a:cubicBezTo>
                  <a:pt x="264" y="51"/>
                  <a:pt x="264" y="51"/>
                  <a:pt x="264" y="51"/>
                </a:cubicBezTo>
                <a:cubicBezTo>
                  <a:pt x="264" y="51"/>
                  <a:pt x="264" y="51"/>
                  <a:pt x="265" y="51"/>
                </a:cubicBezTo>
                <a:cubicBezTo>
                  <a:pt x="265" y="51"/>
                  <a:pt x="265" y="51"/>
                  <a:pt x="265" y="51"/>
                </a:cubicBezTo>
                <a:cubicBezTo>
                  <a:pt x="265" y="51"/>
                  <a:pt x="265" y="51"/>
                  <a:pt x="265" y="50"/>
                </a:cubicBezTo>
                <a:cubicBezTo>
                  <a:pt x="265" y="51"/>
                  <a:pt x="265" y="51"/>
                  <a:pt x="265" y="51"/>
                </a:cubicBezTo>
                <a:close/>
                <a:moveTo>
                  <a:pt x="265" y="57"/>
                </a:moveTo>
                <a:cubicBezTo>
                  <a:pt x="265" y="57"/>
                  <a:pt x="265" y="57"/>
                  <a:pt x="265" y="57"/>
                </a:cubicBezTo>
                <a:cubicBezTo>
                  <a:pt x="265" y="57"/>
                  <a:pt x="265" y="57"/>
                  <a:pt x="265" y="57"/>
                </a:cubicBezTo>
                <a:close/>
                <a:moveTo>
                  <a:pt x="264" y="51"/>
                </a:moveTo>
                <a:cubicBezTo>
                  <a:pt x="264" y="51"/>
                  <a:pt x="264" y="52"/>
                  <a:pt x="264" y="52"/>
                </a:cubicBezTo>
                <a:cubicBezTo>
                  <a:pt x="264" y="52"/>
                  <a:pt x="264" y="52"/>
                  <a:pt x="264" y="51"/>
                </a:cubicBezTo>
                <a:close/>
                <a:moveTo>
                  <a:pt x="264" y="51"/>
                </a:moveTo>
                <a:cubicBezTo>
                  <a:pt x="264" y="51"/>
                  <a:pt x="264" y="51"/>
                  <a:pt x="264" y="51"/>
                </a:cubicBezTo>
                <a:cubicBezTo>
                  <a:pt x="264" y="51"/>
                  <a:pt x="264" y="51"/>
                  <a:pt x="264" y="51"/>
                </a:cubicBezTo>
                <a:close/>
                <a:moveTo>
                  <a:pt x="265" y="58"/>
                </a:moveTo>
                <a:cubicBezTo>
                  <a:pt x="265" y="58"/>
                  <a:pt x="265" y="58"/>
                  <a:pt x="265" y="58"/>
                </a:cubicBezTo>
                <a:cubicBezTo>
                  <a:pt x="265" y="58"/>
                  <a:pt x="265" y="58"/>
                  <a:pt x="265" y="58"/>
                </a:cubicBezTo>
                <a:close/>
                <a:moveTo>
                  <a:pt x="265" y="57"/>
                </a:moveTo>
                <a:cubicBezTo>
                  <a:pt x="264" y="57"/>
                  <a:pt x="264" y="57"/>
                  <a:pt x="264" y="57"/>
                </a:cubicBezTo>
                <a:cubicBezTo>
                  <a:pt x="264" y="57"/>
                  <a:pt x="265" y="57"/>
                  <a:pt x="265" y="57"/>
                </a:cubicBezTo>
                <a:close/>
                <a:moveTo>
                  <a:pt x="263" y="51"/>
                </a:moveTo>
                <a:cubicBezTo>
                  <a:pt x="263" y="51"/>
                  <a:pt x="263" y="51"/>
                  <a:pt x="263" y="51"/>
                </a:cubicBezTo>
                <a:cubicBezTo>
                  <a:pt x="263" y="51"/>
                  <a:pt x="263" y="51"/>
                  <a:pt x="263" y="51"/>
                </a:cubicBezTo>
                <a:close/>
                <a:moveTo>
                  <a:pt x="263" y="54"/>
                </a:moveTo>
                <a:cubicBezTo>
                  <a:pt x="263" y="54"/>
                  <a:pt x="263" y="53"/>
                  <a:pt x="263" y="53"/>
                </a:cubicBezTo>
                <a:cubicBezTo>
                  <a:pt x="263" y="53"/>
                  <a:pt x="263" y="53"/>
                  <a:pt x="263" y="54"/>
                </a:cubicBezTo>
                <a:close/>
                <a:moveTo>
                  <a:pt x="262" y="53"/>
                </a:moveTo>
                <a:cubicBezTo>
                  <a:pt x="263" y="53"/>
                  <a:pt x="263" y="53"/>
                  <a:pt x="263" y="53"/>
                </a:cubicBezTo>
                <a:cubicBezTo>
                  <a:pt x="263" y="53"/>
                  <a:pt x="262" y="53"/>
                  <a:pt x="262" y="53"/>
                </a:cubicBezTo>
                <a:close/>
                <a:moveTo>
                  <a:pt x="262" y="53"/>
                </a:moveTo>
                <a:cubicBezTo>
                  <a:pt x="262" y="52"/>
                  <a:pt x="262" y="53"/>
                  <a:pt x="262" y="53"/>
                </a:cubicBezTo>
                <a:cubicBezTo>
                  <a:pt x="262" y="53"/>
                  <a:pt x="262" y="52"/>
                  <a:pt x="262" y="52"/>
                </a:cubicBezTo>
                <a:cubicBezTo>
                  <a:pt x="262" y="53"/>
                  <a:pt x="262" y="53"/>
                  <a:pt x="262" y="53"/>
                </a:cubicBezTo>
                <a:close/>
                <a:moveTo>
                  <a:pt x="262" y="56"/>
                </a:moveTo>
                <a:cubicBezTo>
                  <a:pt x="263" y="56"/>
                  <a:pt x="262" y="56"/>
                  <a:pt x="262" y="56"/>
                </a:cubicBezTo>
                <a:close/>
                <a:moveTo>
                  <a:pt x="261" y="58"/>
                </a:moveTo>
                <a:cubicBezTo>
                  <a:pt x="262" y="58"/>
                  <a:pt x="262" y="58"/>
                  <a:pt x="262" y="58"/>
                </a:cubicBezTo>
                <a:cubicBezTo>
                  <a:pt x="262" y="58"/>
                  <a:pt x="261" y="58"/>
                  <a:pt x="261" y="58"/>
                </a:cubicBezTo>
                <a:close/>
                <a:moveTo>
                  <a:pt x="262" y="58"/>
                </a:moveTo>
                <a:cubicBezTo>
                  <a:pt x="262" y="58"/>
                  <a:pt x="262" y="58"/>
                  <a:pt x="262" y="58"/>
                </a:cubicBezTo>
                <a:cubicBezTo>
                  <a:pt x="262" y="59"/>
                  <a:pt x="262" y="59"/>
                  <a:pt x="262" y="58"/>
                </a:cubicBezTo>
                <a:close/>
                <a:moveTo>
                  <a:pt x="262" y="61"/>
                </a:moveTo>
                <a:cubicBezTo>
                  <a:pt x="262" y="61"/>
                  <a:pt x="262" y="61"/>
                  <a:pt x="262" y="61"/>
                </a:cubicBezTo>
                <a:cubicBezTo>
                  <a:pt x="262" y="61"/>
                  <a:pt x="262" y="61"/>
                  <a:pt x="262" y="61"/>
                </a:cubicBezTo>
                <a:close/>
                <a:moveTo>
                  <a:pt x="261" y="61"/>
                </a:moveTo>
                <a:cubicBezTo>
                  <a:pt x="260" y="61"/>
                  <a:pt x="260" y="61"/>
                  <a:pt x="261" y="61"/>
                </a:cubicBezTo>
                <a:close/>
                <a:moveTo>
                  <a:pt x="339" y="54"/>
                </a:moveTo>
                <a:cubicBezTo>
                  <a:pt x="334" y="54"/>
                  <a:pt x="330" y="54"/>
                  <a:pt x="326" y="54"/>
                </a:cubicBezTo>
                <a:cubicBezTo>
                  <a:pt x="329" y="54"/>
                  <a:pt x="333" y="54"/>
                  <a:pt x="336" y="54"/>
                </a:cubicBezTo>
                <a:cubicBezTo>
                  <a:pt x="336" y="54"/>
                  <a:pt x="338" y="54"/>
                  <a:pt x="339" y="54"/>
                </a:cubicBezTo>
                <a:close/>
                <a:moveTo>
                  <a:pt x="263" y="56"/>
                </a:moveTo>
                <a:cubicBezTo>
                  <a:pt x="264" y="56"/>
                  <a:pt x="264" y="56"/>
                  <a:pt x="264" y="56"/>
                </a:cubicBezTo>
                <a:cubicBezTo>
                  <a:pt x="264" y="56"/>
                  <a:pt x="264" y="56"/>
                  <a:pt x="264" y="56"/>
                </a:cubicBezTo>
                <a:cubicBezTo>
                  <a:pt x="264" y="56"/>
                  <a:pt x="265" y="56"/>
                  <a:pt x="265" y="56"/>
                </a:cubicBezTo>
                <a:cubicBezTo>
                  <a:pt x="265" y="56"/>
                  <a:pt x="265" y="56"/>
                  <a:pt x="265" y="56"/>
                </a:cubicBezTo>
                <a:cubicBezTo>
                  <a:pt x="265" y="56"/>
                  <a:pt x="265" y="56"/>
                  <a:pt x="265" y="56"/>
                </a:cubicBezTo>
                <a:cubicBezTo>
                  <a:pt x="265" y="56"/>
                  <a:pt x="265" y="56"/>
                  <a:pt x="265" y="56"/>
                </a:cubicBezTo>
                <a:cubicBezTo>
                  <a:pt x="265" y="56"/>
                  <a:pt x="265" y="56"/>
                  <a:pt x="265" y="55"/>
                </a:cubicBezTo>
                <a:cubicBezTo>
                  <a:pt x="265" y="56"/>
                  <a:pt x="264" y="56"/>
                  <a:pt x="263" y="56"/>
                </a:cubicBezTo>
                <a:close/>
                <a:moveTo>
                  <a:pt x="264" y="52"/>
                </a:moveTo>
                <a:cubicBezTo>
                  <a:pt x="264" y="52"/>
                  <a:pt x="264" y="52"/>
                  <a:pt x="264" y="52"/>
                </a:cubicBezTo>
                <a:cubicBezTo>
                  <a:pt x="264" y="52"/>
                  <a:pt x="263" y="52"/>
                  <a:pt x="263" y="52"/>
                </a:cubicBezTo>
                <a:cubicBezTo>
                  <a:pt x="263" y="52"/>
                  <a:pt x="264" y="52"/>
                  <a:pt x="264" y="52"/>
                </a:cubicBezTo>
                <a:close/>
                <a:moveTo>
                  <a:pt x="261" y="53"/>
                </a:moveTo>
                <a:cubicBezTo>
                  <a:pt x="261" y="52"/>
                  <a:pt x="261" y="52"/>
                  <a:pt x="260" y="52"/>
                </a:cubicBezTo>
                <a:cubicBezTo>
                  <a:pt x="260" y="53"/>
                  <a:pt x="259" y="53"/>
                  <a:pt x="259" y="53"/>
                </a:cubicBezTo>
                <a:cubicBezTo>
                  <a:pt x="259" y="53"/>
                  <a:pt x="260" y="53"/>
                  <a:pt x="260" y="53"/>
                </a:cubicBezTo>
                <a:cubicBezTo>
                  <a:pt x="260" y="53"/>
                  <a:pt x="260" y="53"/>
                  <a:pt x="260" y="53"/>
                </a:cubicBezTo>
                <a:cubicBezTo>
                  <a:pt x="261" y="53"/>
                  <a:pt x="261" y="53"/>
                  <a:pt x="262" y="52"/>
                </a:cubicBezTo>
                <a:cubicBezTo>
                  <a:pt x="262" y="52"/>
                  <a:pt x="262" y="52"/>
                  <a:pt x="262" y="52"/>
                </a:cubicBezTo>
                <a:cubicBezTo>
                  <a:pt x="262" y="52"/>
                  <a:pt x="263" y="52"/>
                  <a:pt x="263" y="52"/>
                </a:cubicBezTo>
                <a:cubicBezTo>
                  <a:pt x="262" y="52"/>
                  <a:pt x="262" y="52"/>
                  <a:pt x="261" y="53"/>
                </a:cubicBezTo>
                <a:close/>
                <a:moveTo>
                  <a:pt x="262" y="59"/>
                </a:moveTo>
                <a:cubicBezTo>
                  <a:pt x="262" y="59"/>
                  <a:pt x="262" y="59"/>
                  <a:pt x="262" y="59"/>
                </a:cubicBezTo>
                <a:cubicBezTo>
                  <a:pt x="262" y="59"/>
                  <a:pt x="262" y="59"/>
                  <a:pt x="262" y="59"/>
                </a:cubicBezTo>
                <a:close/>
                <a:moveTo>
                  <a:pt x="500" y="148"/>
                </a:moveTo>
                <a:cubicBezTo>
                  <a:pt x="498" y="158"/>
                  <a:pt x="496" y="166"/>
                  <a:pt x="494" y="169"/>
                </a:cubicBezTo>
                <a:cubicBezTo>
                  <a:pt x="493" y="172"/>
                  <a:pt x="495" y="168"/>
                  <a:pt x="494" y="170"/>
                </a:cubicBezTo>
                <a:cubicBezTo>
                  <a:pt x="493" y="174"/>
                  <a:pt x="490" y="181"/>
                  <a:pt x="488" y="184"/>
                </a:cubicBezTo>
                <a:cubicBezTo>
                  <a:pt x="486" y="189"/>
                  <a:pt x="483" y="194"/>
                  <a:pt x="480" y="199"/>
                </a:cubicBezTo>
                <a:cubicBezTo>
                  <a:pt x="478" y="202"/>
                  <a:pt x="477" y="204"/>
                  <a:pt x="475" y="206"/>
                </a:cubicBezTo>
                <a:cubicBezTo>
                  <a:pt x="470" y="212"/>
                  <a:pt x="470" y="212"/>
                  <a:pt x="470" y="212"/>
                </a:cubicBezTo>
                <a:cubicBezTo>
                  <a:pt x="469" y="214"/>
                  <a:pt x="466" y="216"/>
                  <a:pt x="465" y="217"/>
                </a:cubicBezTo>
                <a:cubicBezTo>
                  <a:pt x="462" y="221"/>
                  <a:pt x="456" y="228"/>
                  <a:pt x="452" y="232"/>
                </a:cubicBezTo>
                <a:cubicBezTo>
                  <a:pt x="438" y="245"/>
                  <a:pt x="422" y="256"/>
                  <a:pt x="405" y="264"/>
                </a:cubicBezTo>
                <a:cubicBezTo>
                  <a:pt x="387" y="272"/>
                  <a:pt x="369" y="278"/>
                  <a:pt x="351" y="284"/>
                </a:cubicBezTo>
                <a:cubicBezTo>
                  <a:pt x="314" y="295"/>
                  <a:pt x="277" y="301"/>
                  <a:pt x="239" y="304"/>
                </a:cubicBezTo>
                <a:cubicBezTo>
                  <a:pt x="221" y="305"/>
                  <a:pt x="200" y="305"/>
                  <a:pt x="183" y="305"/>
                </a:cubicBezTo>
                <a:cubicBezTo>
                  <a:pt x="177" y="304"/>
                  <a:pt x="172" y="304"/>
                  <a:pt x="167" y="304"/>
                </a:cubicBezTo>
                <a:cubicBezTo>
                  <a:pt x="155" y="303"/>
                  <a:pt x="142" y="302"/>
                  <a:pt x="129" y="301"/>
                </a:cubicBezTo>
                <a:cubicBezTo>
                  <a:pt x="116" y="299"/>
                  <a:pt x="103" y="298"/>
                  <a:pt x="93" y="296"/>
                </a:cubicBezTo>
                <a:cubicBezTo>
                  <a:pt x="77" y="292"/>
                  <a:pt x="61" y="288"/>
                  <a:pt x="45" y="280"/>
                </a:cubicBezTo>
                <a:cubicBezTo>
                  <a:pt x="38" y="277"/>
                  <a:pt x="32" y="273"/>
                  <a:pt x="27" y="269"/>
                </a:cubicBezTo>
                <a:cubicBezTo>
                  <a:pt x="24" y="268"/>
                  <a:pt x="22" y="266"/>
                  <a:pt x="20" y="264"/>
                </a:cubicBezTo>
                <a:cubicBezTo>
                  <a:pt x="11" y="256"/>
                  <a:pt x="4" y="244"/>
                  <a:pt x="2" y="232"/>
                </a:cubicBezTo>
                <a:cubicBezTo>
                  <a:pt x="1" y="225"/>
                  <a:pt x="0" y="219"/>
                  <a:pt x="0" y="213"/>
                </a:cubicBezTo>
                <a:cubicBezTo>
                  <a:pt x="0" y="203"/>
                  <a:pt x="2" y="191"/>
                  <a:pt x="6" y="180"/>
                </a:cubicBezTo>
                <a:cubicBezTo>
                  <a:pt x="10" y="169"/>
                  <a:pt x="16" y="158"/>
                  <a:pt x="22" y="148"/>
                </a:cubicBezTo>
                <a:cubicBezTo>
                  <a:pt x="25" y="143"/>
                  <a:pt x="29" y="139"/>
                  <a:pt x="32" y="134"/>
                </a:cubicBezTo>
                <a:cubicBezTo>
                  <a:pt x="34" y="132"/>
                  <a:pt x="36" y="130"/>
                  <a:pt x="38" y="127"/>
                </a:cubicBezTo>
                <a:cubicBezTo>
                  <a:pt x="44" y="119"/>
                  <a:pt x="54" y="109"/>
                  <a:pt x="61" y="102"/>
                </a:cubicBezTo>
                <a:cubicBezTo>
                  <a:pt x="65" y="98"/>
                  <a:pt x="69" y="95"/>
                  <a:pt x="74" y="91"/>
                </a:cubicBezTo>
                <a:cubicBezTo>
                  <a:pt x="83" y="83"/>
                  <a:pt x="92" y="76"/>
                  <a:pt x="100" y="70"/>
                </a:cubicBezTo>
                <a:cubicBezTo>
                  <a:pt x="111" y="62"/>
                  <a:pt x="128" y="52"/>
                  <a:pt x="143" y="45"/>
                </a:cubicBezTo>
                <a:cubicBezTo>
                  <a:pt x="144" y="44"/>
                  <a:pt x="144" y="44"/>
                  <a:pt x="144" y="44"/>
                </a:cubicBezTo>
                <a:cubicBezTo>
                  <a:pt x="155" y="39"/>
                  <a:pt x="166" y="33"/>
                  <a:pt x="177" y="29"/>
                </a:cubicBezTo>
                <a:cubicBezTo>
                  <a:pt x="179" y="29"/>
                  <a:pt x="179" y="29"/>
                  <a:pt x="180" y="28"/>
                </a:cubicBezTo>
                <a:cubicBezTo>
                  <a:pt x="194" y="23"/>
                  <a:pt x="194" y="23"/>
                  <a:pt x="194" y="23"/>
                </a:cubicBezTo>
                <a:cubicBezTo>
                  <a:pt x="215" y="16"/>
                  <a:pt x="231" y="12"/>
                  <a:pt x="249" y="9"/>
                </a:cubicBezTo>
                <a:cubicBezTo>
                  <a:pt x="259" y="6"/>
                  <a:pt x="271" y="5"/>
                  <a:pt x="281" y="3"/>
                </a:cubicBezTo>
                <a:cubicBezTo>
                  <a:pt x="284" y="3"/>
                  <a:pt x="287" y="2"/>
                  <a:pt x="290" y="2"/>
                </a:cubicBezTo>
                <a:cubicBezTo>
                  <a:pt x="293" y="2"/>
                  <a:pt x="295" y="2"/>
                  <a:pt x="297" y="1"/>
                </a:cubicBezTo>
                <a:cubicBezTo>
                  <a:pt x="304" y="1"/>
                  <a:pt x="304" y="1"/>
                  <a:pt x="304" y="1"/>
                </a:cubicBezTo>
                <a:cubicBezTo>
                  <a:pt x="307" y="1"/>
                  <a:pt x="311" y="0"/>
                  <a:pt x="314" y="0"/>
                </a:cubicBezTo>
                <a:cubicBezTo>
                  <a:pt x="318" y="0"/>
                  <a:pt x="321" y="0"/>
                  <a:pt x="324" y="0"/>
                </a:cubicBezTo>
                <a:cubicBezTo>
                  <a:pt x="327" y="0"/>
                  <a:pt x="331" y="0"/>
                  <a:pt x="334" y="0"/>
                </a:cubicBezTo>
                <a:cubicBezTo>
                  <a:pt x="343" y="0"/>
                  <a:pt x="351" y="0"/>
                  <a:pt x="361" y="1"/>
                </a:cubicBezTo>
                <a:cubicBezTo>
                  <a:pt x="368" y="2"/>
                  <a:pt x="376" y="2"/>
                  <a:pt x="384" y="4"/>
                </a:cubicBezTo>
                <a:cubicBezTo>
                  <a:pt x="389" y="4"/>
                  <a:pt x="394" y="5"/>
                  <a:pt x="398" y="6"/>
                </a:cubicBezTo>
                <a:cubicBezTo>
                  <a:pt x="400" y="7"/>
                  <a:pt x="403" y="8"/>
                  <a:pt x="405" y="8"/>
                </a:cubicBezTo>
                <a:cubicBezTo>
                  <a:pt x="408" y="9"/>
                  <a:pt x="410" y="10"/>
                  <a:pt x="413" y="11"/>
                </a:cubicBezTo>
                <a:cubicBezTo>
                  <a:pt x="415" y="11"/>
                  <a:pt x="415" y="11"/>
                  <a:pt x="415" y="11"/>
                </a:cubicBezTo>
                <a:cubicBezTo>
                  <a:pt x="415" y="11"/>
                  <a:pt x="415" y="11"/>
                  <a:pt x="415" y="11"/>
                </a:cubicBezTo>
                <a:cubicBezTo>
                  <a:pt x="415" y="11"/>
                  <a:pt x="415" y="11"/>
                  <a:pt x="415" y="11"/>
                </a:cubicBezTo>
                <a:cubicBezTo>
                  <a:pt x="416" y="11"/>
                  <a:pt x="416" y="11"/>
                  <a:pt x="416" y="12"/>
                </a:cubicBezTo>
                <a:cubicBezTo>
                  <a:pt x="417" y="12"/>
                  <a:pt x="419" y="13"/>
                  <a:pt x="420" y="12"/>
                </a:cubicBezTo>
                <a:cubicBezTo>
                  <a:pt x="420" y="12"/>
                  <a:pt x="420" y="12"/>
                  <a:pt x="420" y="12"/>
                </a:cubicBezTo>
                <a:cubicBezTo>
                  <a:pt x="421" y="12"/>
                  <a:pt x="421" y="12"/>
                  <a:pt x="421" y="12"/>
                </a:cubicBezTo>
                <a:cubicBezTo>
                  <a:pt x="421" y="13"/>
                  <a:pt x="422" y="13"/>
                  <a:pt x="423" y="13"/>
                </a:cubicBezTo>
                <a:cubicBezTo>
                  <a:pt x="423" y="13"/>
                  <a:pt x="423" y="13"/>
                  <a:pt x="423" y="13"/>
                </a:cubicBezTo>
                <a:cubicBezTo>
                  <a:pt x="424" y="13"/>
                  <a:pt x="424" y="14"/>
                  <a:pt x="424" y="14"/>
                </a:cubicBezTo>
                <a:cubicBezTo>
                  <a:pt x="425" y="14"/>
                  <a:pt x="425" y="14"/>
                  <a:pt x="425" y="14"/>
                </a:cubicBezTo>
                <a:cubicBezTo>
                  <a:pt x="426" y="14"/>
                  <a:pt x="426" y="14"/>
                  <a:pt x="426" y="15"/>
                </a:cubicBezTo>
                <a:cubicBezTo>
                  <a:pt x="426" y="15"/>
                  <a:pt x="426" y="15"/>
                  <a:pt x="426" y="15"/>
                </a:cubicBezTo>
                <a:cubicBezTo>
                  <a:pt x="426" y="15"/>
                  <a:pt x="427" y="16"/>
                  <a:pt x="428" y="16"/>
                </a:cubicBezTo>
                <a:cubicBezTo>
                  <a:pt x="428" y="17"/>
                  <a:pt x="429" y="17"/>
                  <a:pt x="429" y="17"/>
                </a:cubicBezTo>
                <a:cubicBezTo>
                  <a:pt x="430" y="17"/>
                  <a:pt x="430" y="19"/>
                  <a:pt x="431" y="19"/>
                </a:cubicBezTo>
                <a:cubicBezTo>
                  <a:pt x="430" y="20"/>
                  <a:pt x="431" y="20"/>
                  <a:pt x="431" y="20"/>
                </a:cubicBezTo>
                <a:cubicBezTo>
                  <a:pt x="431" y="20"/>
                  <a:pt x="431" y="21"/>
                  <a:pt x="431" y="21"/>
                </a:cubicBezTo>
                <a:cubicBezTo>
                  <a:pt x="431" y="21"/>
                  <a:pt x="431" y="22"/>
                  <a:pt x="431" y="22"/>
                </a:cubicBezTo>
                <a:cubicBezTo>
                  <a:pt x="431" y="22"/>
                  <a:pt x="431" y="23"/>
                  <a:pt x="431" y="23"/>
                </a:cubicBezTo>
                <a:cubicBezTo>
                  <a:pt x="431" y="23"/>
                  <a:pt x="432" y="24"/>
                  <a:pt x="432" y="24"/>
                </a:cubicBezTo>
                <a:cubicBezTo>
                  <a:pt x="432" y="25"/>
                  <a:pt x="431" y="25"/>
                  <a:pt x="431" y="26"/>
                </a:cubicBezTo>
                <a:cubicBezTo>
                  <a:pt x="431" y="27"/>
                  <a:pt x="430" y="28"/>
                  <a:pt x="430" y="29"/>
                </a:cubicBezTo>
                <a:cubicBezTo>
                  <a:pt x="430" y="29"/>
                  <a:pt x="430" y="29"/>
                  <a:pt x="430" y="29"/>
                </a:cubicBezTo>
                <a:cubicBezTo>
                  <a:pt x="429" y="29"/>
                  <a:pt x="429" y="30"/>
                  <a:pt x="428" y="30"/>
                </a:cubicBezTo>
                <a:cubicBezTo>
                  <a:pt x="428" y="30"/>
                  <a:pt x="428" y="30"/>
                  <a:pt x="428" y="31"/>
                </a:cubicBezTo>
                <a:cubicBezTo>
                  <a:pt x="427" y="31"/>
                  <a:pt x="427" y="31"/>
                  <a:pt x="427" y="31"/>
                </a:cubicBezTo>
                <a:cubicBezTo>
                  <a:pt x="426" y="31"/>
                  <a:pt x="424" y="32"/>
                  <a:pt x="423" y="32"/>
                </a:cubicBezTo>
                <a:cubicBezTo>
                  <a:pt x="423" y="32"/>
                  <a:pt x="423" y="32"/>
                  <a:pt x="423" y="32"/>
                </a:cubicBezTo>
                <a:cubicBezTo>
                  <a:pt x="422" y="32"/>
                  <a:pt x="422" y="32"/>
                  <a:pt x="421" y="32"/>
                </a:cubicBezTo>
                <a:cubicBezTo>
                  <a:pt x="421" y="33"/>
                  <a:pt x="420" y="32"/>
                  <a:pt x="420" y="32"/>
                </a:cubicBezTo>
                <a:cubicBezTo>
                  <a:pt x="420" y="32"/>
                  <a:pt x="419" y="32"/>
                  <a:pt x="419" y="32"/>
                </a:cubicBezTo>
                <a:cubicBezTo>
                  <a:pt x="419" y="32"/>
                  <a:pt x="418" y="32"/>
                  <a:pt x="418" y="32"/>
                </a:cubicBezTo>
                <a:cubicBezTo>
                  <a:pt x="417" y="32"/>
                  <a:pt x="417" y="31"/>
                  <a:pt x="416" y="31"/>
                </a:cubicBezTo>
                <a:cubicBezTo>
                  <a:pt x="416" y="31"/>
                  <a:pt x="416" y="31"/>
                  <a:pt x="416" y="31"/>
                </a:cubicBezTo>
                <a:cubicBezTo>
                  <a:pt x="415" y="31"/>
                  <a:pt x="415" y="30"/>
                  <a:pt x="415" y="30"/>
                </a:cubicBezTo>
                <a:cubicBezTo>
                  <a:pt x="415" y="30"/>
                  <a:pt x="415" y="30"/>
                  <a:pt x="414" y="30"/>
                </a:cubicBezTo>
                <a:cubicBezTo>
                  <a:pt x="414" y="29"/>
                  <a:pt x="415" y="29"/>
                  <a:pt x="414" y="29"/>
                </a:cubicBezTo>
                <a:cubicBezTo>
                  <a:pt x="414" y="28"/>
                  <a:pt x="413" y="30"/>
                  <a:pt x="413" y="29"/>
                </a:cubicBezTo>
                <a:cubicBezTo>
                  <a:pt x="413" y="28"/>
                  <a:pt x="412" y="28"/>
                  <a:pt x="411" y="27"/>
                </a:cubicBezTo>
                <a:cubicBezTo>
                  <a:pt x="410" y="27"/>
                  <a:pt x="410" y="27"/>
                  <a:pt x="410" y="27"/>
                </a:cubicBezTo>
                <a:cubicBezTo>
                  <a:pt x="410" y="27"/>
                  <a:pt x="410" y="27"/>
                  <a:pt x="410" y="27"/>
                </a:cubicBezTo>
                <a:cubicBezTo>
                  <a:pt x="410" y="27"/>
                  <a:pt x="410" y="27"/>
                  <a:pt x="410" y="27"/>
                </a:cubicBezTo>
                <a:cubicBezTo>
                  <a:pt x="408" y="26"/>
                  <a:pt x="408" y="26"/>
                  <a:pt x="408" y="26"/>
                </a:cubicBezTo>
                <a:cubicBezTo>
                  <a:pt x="407" y="26"/>
                  <a:pt x="407" y="26"/>
                  <a:pt x="407" y="26"/>
                </a:cubicBezTo>
                <a:cubicBezTo>
                  <a:pt x="399" y="23"/>
                  <a:pt x="390" y="21"/>
                  <a:pt x="383" y="20"/>
                </a:cubicBezTo>
                <a:cubicBezTo>
                  <a:pt x="376" y="19"/>
                  <a:pt x="370" y="18"/>
                  <a:pt x="363" y="17"/>
                </a:cubicBezTo>
                <a:cubicBezTo>
                  <a:pt x="342" y="15"/>
                  <a:pt x="321" y="16"/>
                  <a:pt x="300" y="17"/>
                </a:cubicBezTo>
                <a:cubicBezTo>
                  <a:pt x="288" y="18"/>
                  <a:pt x="273" y="20"/>
                  <a:pt x="262" y="22"/>
                </a:cubicBezTo>
                <a:cubicBezTo>
                  <a:pt x="249" y="24"/>
                  <a:pt x="236" y="27"/>
                  <a:pt x="224" y="30"/>
                </a:cubicBezTo>
                <a:cubicBezTo>
                  <a:pt x="217" y="32"/>
                  <a:pt x="210" y="34"/>
                  <a:pt x="203" y="36"/>
                </a:cubicBezTo>
                <a:cubicBezTo>
                  <a:pt x="196" y="38"/>
                  <a:pt x="196" y="38"/>
                  <a:pt x="196" y="38"/>
                </a:cubicBezTo>
                <a:cubicBezTo>
                  <a:pt x="190" y="41"/>
                  <a:pt x="183" y="43"/>
                  <a:pt x="176" y="46"/>
                </a:cubicBezTo>
                <a:cubicBezTo>
                  <a:pt x="170" y="49"/>
                  <a:pt x="164" y="51"/>
                  <a:pt x="157" y="54"/>
                </a:cubicBezTo>
                <a:cubicBezTo>
                  <a:pt x="148" y="58"/>
                  <a:pt x="138" y="64"/>
                  <a:pt x="127" y="70"/>
                </a:cubicBezTo>
                <a:cubicBezTo>
                  <a:pt x="117" y="77"/>
                  <a:pt x="106" y="84"/>
                  <a:pt x="96" y="92"/>
                </a:cubicBezTo>
                <a:cubicBezTo>
                  <a:pt x="93" y="94"/>
                  <a:pt x="93" y="94"/>
                  <a:pt x="93" y="94"/>
                </a:cubicBezTo>
                <a:cubicBezTo>
                  <a:pt x="80" y="104"/>
                  <a:pt x="69" y="115"/>
                  <a:pt x="59" y="125"/>
                </a:cubicBezTo>
                <a:cubicBezTo>
                  <a:pt x="47" y="138"/>
                  <a:pt x="34" y="155"/>
                  <a:pt x="26" y="171"/>
                </a:cubicBezTo>
                <a:cubicBezTo>
                  <a:pt x="19" y="186"/>
                  <a:pt x="14" y="201"/>
                  <a:pt x="14" y="217"/>
                </a:cubicBezTo>
                <a:cubicBezTo>
                  <a:pt x="15" y="222"/>
                  <a:pt x="15" y="229"/>
                  <a:pt x="17" y="234"/>
                </a:cubicBezTo>
                <a:cubicBezTo>
                  <a:pt x="19" y="239"/>
                  <a:pt x="22" y="244"/>
                  <a:pt x="26" y="249"/>
                </a:cubicBezTo>
                <a:cubicBezTo>
                  <a:pt x="28" y="252"/>
                  <a:pt x="31" y="255"/>
                  <a:pt x="35" y="258"/>
                </a:cubicBezTo>
                <a:cubicBezTo>
                  <a:pt x="40" y="261"/>
                  <a:pt x="45" y="264"/>
                  <a:pt x="51" y="267"/>
                </a:cubicBezTo>
                <a:cubicBezTo>
                  <a:pt x="61" y="272"/>
                  <a:pt x="72" y="276"/>
                  <a:pt x="84" y="279"/>
                </a:cubicBezTo>
                <a:cubicBezTo>
                  <a:pt x="95" y="282"/>
                  <a:pt x="106" y="284"/>
                  <a:pt x="117" y="285"/>
                </a:cubicBezTo>
                <a:cubicBezTo>
                  <a:pt x="121" y="286"/>
                  <a:pt x="125" y="286"/>
                  <a:pt x="129" y="287"/>
                </a:cubicBezTo>
                <a:cubicBezTo>
                  <a:pt x="131" y="287"/>
                  <a:pt x="134" y="287"/>
                  <a:pt x="137" y="287"/>
                </a:cubicBezTo>
                <a:cubicBezTo>
                  <a:pt x="150" y="289"/>
                  <a:pt x="168" y="290"/>
                  <a:pt x="184" y="291"/>
                </a:cubicBezTo>
                <a:cubicBezTo>
                  <a:pt x="206" y="291"/>
                  <a:pt x="227" y="291"/>
                  <a:pt x="251" y="289"/>
                </a:cubicBezTo>
                <a:cubicBezTo>
                  <a:pt x="268" y="287"/>
                  <a:pt x="287" y="285"/>
                  <a:pt x="306" y="281"/>
                </a:cubicBezTo>
                <a:cubicBezTo>
                  <a:pt x="331" y="276"/>
                  <a:pt x="357" y="268"/>
                  <a:pt x="381" y="259"/>
                </a:cubicBezTo>
                <a:cubicBezTo>
                  <a:pt x="395" y="254"/>
                  <a:pt x="407" y="248"/>
                  <a:pt x="419" y="241"/>
                </a:cubicBezTo>
                <a:cubicBezTo>
                  <a:pt x="430" y="233"/>
                  <a:pt x="440" y="224"/>
                  <a:pt x="449" y="215"/>
                </a:cubicBezTo>
                <a:cubicBezTo>
                  <a:pt x="450" y="214"/>
                  <a:pt x="451" y="213"/>
                  <a:pt x="453" y="211"/>
                </a:cubicBezTo>
                <a:cubicBezTo>
                  <a:pt x="455" y="209"/>
                  <a:pt x="454" y="210"/>
                  <a:pt x="456" y="207"/>
                </a:cubicBezTo>
                <a:cubicBezTo>
                  <a:pt x="458" y="205"/>
                  <a:pt x="457" y="207"/>
                  <a:pt x="458" y="205"/>
                </a:cubicBezTo>
                <a:cubicBezTo>
                  <a:pt x="464" y="198"/>
                  <a:pt x="464" y="198"/>
                  <a:pt x="464" y="198"/>
                </a:cubicBezTo>
                <a:cubicBezTo>
                  <a:pt x="465" y="197"/>
                  <a:pt x="466" y="196"/>
                  <a:pt x="467" y="195"/>
                </a:cubicBezTo>
                <a:cubicBezTo>
                  <a:pt x="467" y="194"/>
                  <a:pt x="468" y="193"/>
                  <a:pt x="469" y="192"/>
                </a:cubicBezTo>
                <a:cubicBezTo>
                  <a:pt x="472" y="187"/>
                  <a:pt x="475" y="182"/>
                  <a:pt x="477" y="177"/>
                </a:cubicBezTo>
                <a:cubicBezTo>
                  <a:pt x="482" y="167"/>
                  <a:pt x="486" y="156"/>
                  <a:pt x="487" y="146"/>
                </a:cubicBezTo>
                <a:cubicBezTo>
                  <a:pt x="487" y="143"/>
                  <a:pt x="487" y="146"/>
                  <a:pt x="488" y="144"/>
                </a:cubicBezTo>
                <a:cubicBezTo>
                  <a:pt x="488" y="142"/>
                  <a:pt x="488" y="141"/>
                  <a:pt x="487" y="139"/>
                </a:cubicBezTo>
                <a:cubicBezTo>
                  <a:pt x="487" y="137"/>
                  <a:pt x="487" y="136"/>
                  <a:pt x="487" y="134"/>
                </a:cubicBezTo>
                <a:cubicBezTo>
                  <a:pt x="487" y="130"/>
                  <a:pt x="486" y="126"/>
                  <a:pt x="485" y="123"/>
                </a:cubicBezTo>
                <a:cubicBezTo>
                  <a:pt x="483" y="115"/>
                  <a:pt x="480" y="108"/>
                  <a:pt x="475" y="103"/>
                </a:cubicBezTo>
                <a:cubicBezTo>
                  <a:pt x="472" y="98"/>
                  <a:pt x="467" y="94"/>
                  <a:pt x="462" y="91"/>
                </a:cubicBezTo>
                <a:cubicBezTo>
                  <a:pt x="460" y="90"/>
                  <a:pt x="461" y="90"/>
                  <a:pt x="460" y="90"/>
                </a:cubicBezTo>
                <a:cubicBezTo>
                  <a:pt x="458" y="89"/>
                  <a:pt x="459" y="89"/>
                  <a:pt x="458" y="88"/>
                </a:cubicBezTo>
                <a:cubicBezTo>
                  <a:pt x="456" y="87"/>
                  <a:pt x="456" y="87"/>
                  <a:pt x="456" y="87"/>
                </a:cubicBezTo>
                <a:cubicBezTo>
                  <a:pt x="453" y="86"/>
                  <a:pt x="453" y="86"/>
                  <a:pt x="453" y="86"/>
                </a:cubicBezTo>
                <a:cubicBezTo>
                  <a:pt x="439" y="78"/>
                  <a:pt x="424" y="72"/>
                  <a:pt x="409" y="67"/>
                </a:cubicBezTo>
                <a:cubicBezTo>
                  <a:pt x="406" y="66"/>
                  <a:pt x="406" y="66"/>
                  <a:pt x="402" y="64"/>
                </a:cubicBezTo>
                <a:cubicBezTo>
                  <a:pt x="398" y="63"/>
                  <a:pt x="399" y="63"/>
                  <a:pt x="396" y="63"/>
                </a:cubicBezTo>
                <a:cubicBezTo>
                  <a:pt x="395" y="63"/>
                  <a:pt x="392" y="61"/>
                  <a:pt x="391" y="61"/>
                </a:cubicBezTo>
                <a:cubicBezTo>
                  <a:pt x="390" y="61"/>
                  <a:pt x="391" y="61"/>
                  <a:pt x="391" y="61"/>
                </a:cubicBezTo>
                <a:cubicBezTo>
                  <a:pt x="388" y="60"/>
                  <a:pt x="378" y="58"/>
                  <a:pt x="373" y="57"/>
                </a:cubicBezTo>
                <a:cubicBezTo>
                  <a:pt x="366" y="56"/>
                  <a:pt x="358" y="54"/>
                  <a:pt x="350" y="53"/>
                </a:cubicBezTo>
                <a:cubicBezTo>
                  <a:pt x="358" y="54"/>
                  <a:pt x="365" y="55"/>
                  <a:pt x="367" y="55"/>
                </a:cubicBezTo>
                <a:cubicBezTo>
                  <a:pt x="359" y="53"/>
                  <a:pt x="344" y="52"/>
                  <a:pt x="336" y="51"/>
                </a:cubicBezTo>
                <a:cubicBezTo>
                  <a:pt x="318" y="50"/>
                  <a:pt x="294" y="52"/>
                  <a:pt x="273" y="56"/>
                </a:cubicBezTo>
                <a:cubicBezTo>
                  <a:pt x="272" y="56"/>
                  <a:pt x="271" y="56"/>
                  <a:pt x="271" y="56"/>
                </a:cubicBezTo>
                <a:cubicBezTo>
                  <a:pt x="265" y="57"/>
                  <a:pt x="265" y="57"/>
                  <a:pt x="265" y="57"/>
                </a:cubicBezTo>
                <a:cubicBezTo>
                  <a:pt x="264" y="58"/>
                  <a:pt x="264" y="58"/>
                  <a:pt x="264" y="58"/>
                </a:cubicBezTo>
                <a:cubicBezTo>
                  <a:pt x="264" y="58"/>
                  <a:pt x="263" y="58"/>
                  <a:pt x="262" y="58"/>
                </a:cubicBezTo>
                <a:cubicBezTo>
                  <a:pt x="264" y="58"/>
                  <a:pt x="264" y="58"/>
                  <a:pt x="264" y="58"/>
                </a:cubicBezTo>
                <a:cubicBezTo>
                  <a:pt x="265" y="57"/>
                  <a:pt x="265" y="57"/>
                  <a:pt x="265" y="57"/>
                </a:cubicBezTo>
                <a:cubicBezTo>
                  <a:pt x="266" y="57"/>
                  <a:pt x="266" y="57"/>
                  <a:pt x="266" y="57"/>
                </a:cubicBezTo>
                <a:cubicBezTo>
                  <a:pt x="266" y="57"/>
                  <a:pt x="266" y="57"/>
                  <a:pt x="266" y="57"/>
                </a:cubicBezTo>
                <a:cubicBezTo>
                  <a:pt x="267" y="57"/>
                  <a:pt x="267" y="57"/>
                  <a:pt x="267" y="57"/>
                </a:cubicBezTo>
                <a:cubicBezTo>
                  <a:pt x="288" y="53"/>
                  <a:pt x="309" y="50"/>
                  <a:pt x="330" y="51"/>
                </a:cubicBezTo>
                <a:cubicBezTo>
                  <a:pt x="335" y="51"/>
                  <a:pt x="343" y="51"/>
                  <a:pt x="352" y="52"/>
                </a:cubicBezTo>
                <a:cubicBezTo>
                  <a:pt x="362" y="53"/>
                  <a:pt x="371" y="55"/>
                  <a:pt x="378" y="57"/>
                </a:cubicBezTo>
                <a:cubicBezTo>
                  <a:pt x="387" y="58"/>
                  <a:pt x="391" y="59"/>
                  <a:pt x="387" y="58"/>
                </a:cubicBezTo>
                <a:cubicBezTo>
                  <a:pt x="376" y="55"/>
                  <a:pt x="367" y="53"/>
                  <a:pt x="356" y="52"/>
                </a:cubicBezTo>
                <a:cubicBezTo>
                  <a:pt x="354" y="51"/>
                  <a:pt x="352" y="51"/>
                  <a:pt x="355" y="51"/>
                </a:cubicBezTo>
                <a:cubicBezTo>
                  <a:pt x="377" y="53"/>
                  <a:pt x="401" y="60"/>
                  <a:pt x="418" y="66"/>
                </a:cubicBezTo>
                <a:cubicBezTo>
                  <a:pt x="428" y="70"/>
                  <a:pt x="428" y="70"/>
                  <a:pt x="428" y="70"/>
                </a:cubicBezTo>
                <a:cubicBezTo>
                  <a:pt x="430" y="70"/>
                  <a:pt x="431" y="71"/>
                  <a:pt x="432" y="71"/>
                </a:cubicBezTo>
                <a:cubicBezTo>
                  <a:pt x="432" y="71"/>
                  <a:pt x="430" y="70"/>
                  <a:pt x="430" y="70"/>
                </a:cubicBezTo>
                <a:cubicBezTo>
                  <a:pt x="411" y="62"/>
                  <a:pt x="395" y="56"/>
                  <a:pt x="374" y="52"/>
                </a:cubicBezTo>
                <a:cubicBezTo>
                  <a:pt x="371" y="51"/>
                  <a:pt x="368" y="51"/>
                  <a:pt x="365" y="50"/>
                </a:cubicBezTo>
                <a:cubicBezTo>
                  <a:pt x="358" y="49"/>
                  <a:pt x="347" y="48"/>
                  <a:pt x="338" y="47"/>
                </a:cubicBezTo>
                <a:cubicBezTo>
                  <a:pt x="336" y="47"/>
                  <a:pt x="337" y="47"/>
                  <a:pt x="336" y="47"/>
                </a:cubicBezTo>
                <a:cubicBezTo>
                  <a:pt x="315" y="46"/>
                  <a:pt x="296" y="48"/>
                  <a:pt x="277" y="51"/>
                </a:cubicBezTo>
                <a:cubicBezTo>
                  <a:pt x="293" y="48"/>
                  <a:pt x="310" y="47"/>
                  <a:pt x="325" y="47"/>
                </a:cubicBezTo>
                <a:cubicBezTo>
                  <a:pt x="327" y="47"/>
                  <a:pt x="328" y="46"/>
                  <a:pt x="330" y="46"/>
                </a:cubicBezTo>
                <a:cubicBezTo>
                  <a:pt x="343" y="47"/>
                  <a:pt x="363" y="49"/>
                  <a:pt x="379" y="52"/>
                </a:cubicBezTo>
                <a:cubicBezTo>
                  <a:pt x="381" y="52"/>
                  <a:pt x="382" y="52"/>
                  <a:pt x="375" y="51"/>
                </a:cubicBezTo>
                <a:cubicBezTo>
                  <a:pt x="377" y="51"/>
                  <a:pt x="378" y="51"/>
                  <a:pt x="381" y="52"/>
                </a:cubicBezTo>
                <a:cubicBezTo>
                  <a:pt x="381" y="52"/>
                  <a:pt x="380" y="52"/>
                  <a:pt x="379" y="52"/>
                </a:cubicBezTo>
                <a:cubicBezTo>
                  <a:pt x="388" y="53"/>
                  <a:pt x="389" y="54"/>
                  <a:pt x="398" y="56"/>
                </a:cubicBezTo>
                <a:cubicBezTo>
                  <a:pt x="399" y="56"/>
                  <a:pt x="400" y="56"/>
                  <a:pt x="399" y="56"/>
                </a:cubicBezTo>
                <a:cubicBezTo>
                  <a:pt x="392" y="54"/>
                  <a:pt x="385" y="52"/>
                  <a:pt x="379" y="51"/>
                </a:cubicBezTo>
                <a:cubicBezTo>
                  <a:pt x="375" y="50"/>
                  <a:pt x="372" y="50"/>
                  <a:pt x="369" y="49"/>
                </a:cubicBezTo>
                <a:cubicBezTo>
                  <a:pt x="367" y="49"/>
                  <a:pt x="367" y="49"/>
                  <a:pt x="365" y="48"/>
                </a:cubicBezTo>
                <a:cubicBezTo>
                  <a:pt x="363" y="48"/>
                  <a:pt x="360" y="48"/>
                  <a:pt x="358" y="48"/>
                </a:cubicBezTo>
                <a:cubicBezTo>
                  <a:pt x="353" y="47"/>
                  <a:pt x="353" y="47"/>
                  <a:pt x="353" y="47"/>
                </a:cubicBezTo>
                <a:cubicBezTo>
                  <a:pt x="345" y="46"/>
                  <a:pt x="336" y="46"/>
                  <a:pt x="327" y="45"/>
                </a:cubicBezTo>
                <a:cubicBezTo>
                  <a:pt x="321" y="45"/>
                  <a:pt x="314" y="45"/>
                  <a:pt x="307" y="46"/>
                </a:cubicBezTo>
                <a:cubicBezTo>
                  <a:pt x="310" y="45"/>
                  <a:pt x="315" y="45"/>
                  <a:pt x="320" y="45"/>
                </a:cubicBezTo>
                <a:cubicBezTo>
                  <a:pt x="337" y="45"/>
                  <a:pt x="357" y="46"/>
                  <a:pt x="371" y="49"/>
                </a:cubicBezTo>
                <a:cubicBezTo>
                  <a:pt x="372" y="49"/>
                  <a:pt x="369" y="48"/>
                  <a:pt x="368" y="48"/>
                </a:cubicBezTo>
                <a:cubicBezTo>
                  <a:pt x="363" y="47"/>
                  <a:pt x="360" y="47"/>
                  <a:pt x="356" y="46"/>
                </a:cubicBezTo>
                <a:cubicBezTo>
                  <a:pt x="354" y="46"/>
                  <a:pt x="357" y="46"/>
                  <a:pt x="355" y="46"/>
                </a:cubicBezTo>
                <a:cubicBezTo>
                  <a:pt x="345" y="45"/>
                  <a:pt x="335" y="45"/>
                  <a:pt x="323" y="45"/>
                </a:cubicBezTo>
                <a:cubicBezTo>
                  <a:pt x="322" y="44"/>
                  <a:pt x="319" y="44"/>
                  <a:pt x="321" y="44"/>
                </a:cubicBezTo>
                <a:cubicBezTo>
                  <a:pt x="319" y="44"/>
                  <a:pt x="319" y="44"/>
                  <a:pt x="317" y="44"/>
                </a:cubicBezTo>
                <a:cubicBezTo>
                  <a:pt x="314" y="44"/>
                  <a:pt x="318" y="44"/>
                  <a:pt x="317" y="44"/>
                </a:cubicBezTo>
                <a:cubicBezTo>
                  <a:pt x="314" y="44"/>
                  <a:pt x="310" y="45"/>
                  <a:pt x="308" y="45"/>
                </a:cubicBezTo>
                <a:cubicBezTo>
                  <a:pt x="294" y="46"/>
                  <a:pt x="282" y="47"/>
                  <a:pt x="266" y="50"/>
                </a:cubicBezTo>
                <a:cubicBezTo>
                  <a:pt x="276" y="48"/>
                  <a:pt x="290" y="46"/>
                  <a:pt x="305" y="45"/>
                </a:cubicBezTo>
                <a:cubicBezTo>
                  <a:pt x="308" y="44"/>
                  <a:pt x="304" y="45"/>
                  <a:pt x="307" y="44"/>
                </a:cubicBezTo>
                <a:cubicBezTo>
                  <a:pt x="311" y="44"/>
                  <a:pt x="314" y="44"/>
                  <a:pt x="318" y="44"/>
                </a:cubicBezTo>
                <a:cubicBezTo>
                  <a:pt x="328" y="44"/>
                  <a:pt x="328" y="44"/>
                  <a:pt x="328" y="44"/>
                </a:cubicBezTo>
                <a:cubicBezTo>
                  <a:pt x="333" y="44"/>
                  <a:pt x="338" y="44"/>
                  <a:pt x="343" y="44"/>
                </a:cubicBezTo>
                <a:cubicBezTo>
                  <a:pt x="348" y="45"/>
                  <a:pt x="351" y="45"/>
                  <a:pt x="356" y="45"/>
                </a:cubicBezTo>
                <a:cubicBezTo>
                  <a:pt x="358" y="46"/>
                  <a:pt x="358" y="45"/>
                  <a:pt x="361" y="46"/>
                </a:cubicBezTo>
                <a:cubicBezTo>
                  <a:pt x="362" y="46"/>
                  <a:pt x="357" y="45"/>
                  <a:pt x="360" y="45"/>
                </a:cubicBezTo>
                <a:cubicBezTo>
                  <a:pt x="363" y="46"/>
                  <a:pt x="360" y="45"/>
                  <a:pt x="362" y="46"/>
                </a:cubicBezTo>
                <a:cubicBezTo>
                  <a:pt x="365" y="46"/>
                  <a:pt x="366" y="46"/>
                  <a:pt x="368" y="46"/>
                </a:cubicBezTo>
                <a:cubicBezTo>
                  <a:pt x="375" y="48"/>
                  <a:pt x="382" y="49"/>
                  <a:pt x="389" y="51"/>
                </a:cubicBezTo>
                <a:cubicBezTo>
                  <a:pt x="391" y="51"/>
                  <a:pt x="386" y="50"/>
                  <a:pt x="388" y="50"/>
                </a:cubicBezTo>
                <a:cubicBezTo>
                  <a:pt x="391" y="51"/>
                  <a:pt x="401" y="54"/>
                  <a:pt x="403" y="54"/>
                </a:cubicBezTo>
                <a:cubicBezTo>
                  <a:pt x="411" y="57"/>
                  <a:pt x="415" y="58"/>
                  <a:pt x="424" y="61"/>
                </a:cubicBezTo>
                <a:cubicBezTo>
                  <a:pt x="427" y="63"/>
                  <a:pt x="424" y="61"/>
                  <a:pt x="426" y="62"/>
                </a:cubicBezTo>
                <a:cubicBezTo>
                  <a:pt x="431" y="64"/>
                  <a:pt x="434" y="65"/>
                  <a:pt x="440" y="68"/>
                </a:cubicBezTo>
                <a:cubicBezTo>
                  <a:pt x="444" y="69"/>
                  <a:pt x="450" y="72"/>
                  <a:pt x="455" y="75"/>
                </a:cubicBezTo>
                <a:cubicBezTo>
                  <a:pt x="455" y="74"/>
                  <a:pt x="452" y="73"/>
                  <a:pt x="449" y="71"/>
                </a:cubicBezTo>
                <a:cubicBezTo>
                  <a:pt x="451" y="72"/>
                  <a:pt x="456" y="75"/>
                  <a:pt x="458" y="76"/>
                </a:cubicBezTo>
                <a:cubicBezTo>
                  <a:pt x="466" y="80"/>
                  <a:pt x="473" y="84"/>
                  <a:pt x="480" y="91"/>
                </a:cubicBezTo>
                <a:cubicBezTo>
                  <a:pt x="486" y="97"/>
                  <a:pt x="492" y="105"/>
                  <a:pt x="495" y="116"/>
                </a:cubicBezTo>
                <a:cubicBezTo>
                  <a:pt x="496" y="119"/>
                  <a:pt x="497" y="120"/>
                  <a:pt x="498" y="123"/>
                </a:cubicBezTo>
                <a:cubicBezTo>
                  <a:pt x="498" y="124"/>
                  <a:pt x="498" y="124"/>
                  <a:pt x="498" y="123"/>
                </a:cubicBezTo>
                <a:cubicBezTo>
                  <a:pt x="498" y="126"/>
                  <a:pt x="499" y="130"/>
                  <a:pt x="499" y="134"/>
                </a:cubicBezTo>
                <a:cubicBezTo>
                  <a:pt x="500" y="136"/>
                  <a:pt x="500" y="139"/>
                  <a:pt x="500" y="141"/>
                </a:cubicBezTo>
                <a:cubicBezTo>
                  <a:pt x="500" y="143"/>
                  <a:pt x="500" y="146"/>
                  <a:pt x="500" y="148"/>
                </a:cubicBezTo>
                <a:close/>
                <a:moveTo>
                  <a:pt x="385" y="50"/>
                </a:moveTo>
                <a:cubicBezTo>
                  <a:pt x="380" y="49"/>
                  <a:pt x="378" y="49"/>
                  <a:pt x="371" y="47"/>
                </a:cubicBezTo>
                <a:cubicBezTo>
                  <a:pt x="369" y="47"/>
                  <a:pt x="367" y="47"/>
                  <a:pt x="364" y="46"/>
                </a:cubicBezTo>
                <a:cubicBezTo>
                  <a:pt x="363" y="47"/>
                  <a:pt x="354" y="45"/>
                  <a:pt x="354" y="46"/>
                </a:cubicBezTo>
                <a:cubicBezTo>
                  <a:pt x="359" y="46"/>
                  <a:pt x="362" y="47"/>
                  <a:pt x="365" y="47"/>
                </a:cubicBezTo>
                <a:cubicBezTo>
                  <a:pt x="367" y="47"/>
                  <a:pt x="364" y="47"/>
                  <a:pt x="366" y="47"/>
                </a:cubicBezTo>
                <a:cubicBezTo>
                  <a:pt x="370" y="48"/>
                  <a:pt x="380" y="49"/>
                  <a:pt x="386" y="51"/>
                </a:cubicBezTo>
                <a:cubicBezTo>
                  <a:pt x="386" y="51"/>
                  <a:pt x="384" y="50"/>
                  <a:pt x="385" y="50"/>
                </a:cubicBezTo>
                <a:close/>
                <a:moveTo>
                  <a:pt x="387" y="51"/>
                </a:moveTo>
                <a:cubicBezTo>
                  <a:pt x="387" y="51"/>
                  <a:pt x="388" y="51"/>
                  <a:pt x="388" y="51"/>
                </a:cubicBezTo>
                <a:cubicBezTo>
                  <a:pt x="392" y="52"/>
                  <a:pt x="389" y="51"/>
                  <a:pt x="387" y="51"/>
                </a:cubicBezTo>
                <a:close/>
                <a:moveTo>
                  <a:pt x="391" y="61"/>
                </a:moveTo>
                <a:cubicBezTo>
                  <a:pt x="391" y="61"/>
                  <a:pt x="391" y="61"/>
                  <a:pt x="391" y="61"/>
                </a:cubicBezTo>
                <a:cubicBezTo>
                  <a:pt x="391" y="61"/>
                  <a:pt x="391" y="61"/>
                  <a:pt x="391" y="61"/>
                </a:cubicBezTo>
                <a:close/>
              </a:path>
            </a:pathLst>
          </a:custGeom>
          <a:gradFill flip="none" rotWithShape="1">
            <a:gsLst>
              <a:gs pos="0">
                <a:srgbClr val="005A76"/>
              </a:gs>
              <a:gs pos="100000">
                <a:srgbClr val="00BBF6"/>
              </a:gs>
            </a:gsLst>
            <a:lin ang="5400000" scaled="1"/>
            <a:tileRect/>
          </a:gra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sz="1500" dirty="0"/>
          </a:p>
        </p:txBody>
      </p:sp>
      <p:sp>
        <p:nvSpPr>
          <p:cNvPr id="30" name="Rectangle 29">
            <a:extLst>
              <a:ext uri="{FF2B5EF4-FFF2-40B4-BE49-F238E27FC236}">
                <a16:creationId xmlns:a16="http://schemas.microsoft.com/office/drawing/2014/main" id="{327B4D56-3A25-4123-835C-8E40431FDE25}"/>
              </a:ext>
            </a:extLst>
          </p:cNvPr>
          <p:cNvSpPr/>
          <p:nvPr/>
        </p:nvSpPr>
        <p:spPr>
          <a:xfrm>
            <a:off x="438595" y="2468090"/>
            <a:ext cx="1237347" cy="596638"/>
          </a:xfrm>
          <a:prstGeom prst="rect">
            <a:avLst/>
          </a:prstGeom>
        </p:spPr>
        <p:txBody>
          <a:bodyPr wrap="square">
            <a:spAutoFit/>
          </a:bodyPr>
          <a:lstStyle/>
          <a:p>
            <a:pPr algn="ctr" defTabSz="457200">
              <a:lnSpc>
                <a:spcPct val="114000"/>
              </a:lnSpc>
              <a:spcBef>
                <a:spcPts val="1200"/>
              </a:spcBef>
              <a:buClr>
                <a:prstClr val="black"/>
              </a:buClr>
              <a:defRPr/>
            </a:pPr>
            <a:r>
              <a:rPr lang="en-US" sz="1500" dirty="0">
                <a:solidFill>
                  <a:prstClr val="black"/>
                </a:solidFill>
                <a:latin typeface="Arial" panose="020B0604020202020204" pitchFamily="34" charset="0"/>
                <a:cs typeface="Arial" panose="020B0604020202020204" pitchFamily="34" charset="0"/>
              </a:rPr>
              <a:t>Nominal current</a:t>
            </a:r>
          </a:p>
        </p:txBody>
      </p:sp>
      <p:cxnSp>
        <p:nvCxnSpPr>
          <p:cNvPr id="6" name="Straight Arrow Connector 5">
            <a:extLst>
              <a:ext uri="{FF2B5EF4-FFF2-40B4-BE49-F238E27FC236}">
                <a16:creationId xmlns:a16="http://schemas.microsoft.com/office/drawing/2014/main" id="{2E3AB7C0-A163-4F22-87B4-D846FFF9923B}"/>
              </a:ext>
            </a:extLst>
          </p:cNvPr>
          <p:cNvCxnSpPr/>
          <p:nvPr/>
        </p:nvCxnSpPr>
        <p:spPr>
          <a:xfrm>
            <a:off x="1542615" y="2766409"/>
            <a:ext cx="31039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Title 8">
            <a:extLst>
              <a:ext uri="{FF2B5EF4-FFF2-40B4-BE49-F238E27FC236}">
                <a16:creationId xmlns:a16="http://schemas.microsoft.com/office/drawing/2014/main" id="{83E8FA81-84CE-4092-B710-DA878BD72B8C}"/>
              </a:ext>
            </a:extLst>
          </p:cNvPr>
          <p:cNvSpPr txBox="1">
            <a:spLocks/>
          </p:cNvSpPr>
          <p:nvPr/>
        </p:nvSpPr>
        <p:spPr>
          <a:xfrm>
            <a:off x="1473902" y="368637"/>
            <a:ext cx="6196195" cy="645691"/>
          </a:xfrm>
          <a:prstGeom prst="rect">
            <a:avLst/>
          </a:prstGeom>
        </p:spPr>
        <p:txBody>
          <a:bodyPr/>
          <a:lstStyle>
            <a:lvl1pPr algn="l" defTabSz="914400" rtl="0" eaLnBrk="1" latinLnBrk="0" hangingPunct="1">
              <a:lnSpc>
                <a:spcPct val="90000"/>
              </a:lnSpc>
              <a:spcBef>
                <a:spcPct val="0"/>
              </a:spcBef>
              <a:buNone/>
              <a:defRPr sz="3200" kern="1200">
                <a:solidFill>
                  <a:srgbClr val="092F56"/>
                </a:solidFill>
                <a:latin typeface="Arial" panose="020B0604020202020204" pitchFamily="34" charset="0"/>
                <a:ea typeface="+mj-ea"/>
                <a:cs typeface="Arial" panose="020B0604020202020204" pitchFamily="34" charset="0"/>
              </a:defRPr>
            </a:lvl1pPr>
          </a:lstStyle>
          <a:p>
            <a:pPr algn="ctr"/>
            <a:r>
              <a:rPr lang="en-US" b="1" dirty="0">
                <a:solidFill>
                  <a:schemeClr val="tx1"/>
                </a:solidFill>
              </a:rPr>
              <a:t>BUNCH LENGTHENING PERFORMANCE</a:t>
            </a:r>
          </a:p>
        </p:txBody>
      </p:sp>
    </p:spTree>
    <p:extLst>
      <p:ext uri="{BB962C8B-B14F-4D97-AF65-F5344CB8AC3E}">
        <p14:creationId xmlns:p14="http://schemas.microsoft.com/office/powerpoint/2010/main" val="730342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8">
            <a:extLst>
              <a:ext uri="{FF2B5EF4-FFF2-40B4-BE49-F238E27FC236}">
                <a16:creationId xmlns:a16="http://schemas.microsoft.com/office/drawing/2014/main" id="{0C5D6240-7FA6-4746-8FB3-BC347404322C}"/>
              </a:ext>
            </a:extLst>
          </p:cNvPr>
          <p:cNvSpPr txBox="1">
            <a:spLocks/>
          </p:cNvSpPr>
          <p:nvPr/>
        </p:nvSpPr>
        <p:spPr>
          <a:xfrm>
            <a:off x="1473902" y="368637"/>
            <a:ext cx="6196195" cy="1002963"/>
          </a:xfrm>
          <a:prstGeom prst="rect">
            <a:avLst/>
          </a:prstGeom>
        </p:spPr>
        <p:txBody>
          <a:bodyPr/>
          <a:lstStyle>
            <a:lvl1pPr algn="l" defTabSz="914400" rtl="0" eaLnBrk="1" latinLnBrk="0" hangingPunct="1">
              <a:lnSpc>
                <a:spcPct val="90000"/>
              </a:lnSpc>
              <a:spcBef>
                <a:spcPct val="0"/>
              </a:spcBef>
              <a:buNone/>
              <a:defRPr sz="3200" kern="1200">
                <a:solidFill>
                  <a:srgbClr val="092F56"/>
                </a:solidFill>
                <a:latin typeface="Arial" panose="020B0604020202020204" pitchFamily="34" charset="0"/>
                <a:ea typeface="+mj-ea"/>
                <a:cs typeface="Arial" panose="020B0604020202020204" pitchFamily="34" charset="0"/>
              </a:defRPr>
            </a:lvl1pPr>
          </a:lstStyle>
          <a:p>
            <a:pPr algn="ctr"/>
            <a:r>
              <a:rPr lang="en-US" b="1" dirty="0">
                <a:solidFill>
                  <a:schemeClr val="tx1"/>
                </a:solidFill>
              </a:rPr>
              <a:t>CONSTANT POWER PHASE LOOP</a:t>
            </a:r>
          </a:p>
        </p:txBody>
      </p:sp>
      <p:sp>
        <p:nvSpPr>
          <p:cNvPr id="3" name="Slide Number Placeholder 5">
            <a:extLst>
              <a:ext uri="{FF2B5EF4-FFF2-40B4-BE49-F238E27FC236}">
                <a16:creationId xmlns:a16="http://schemas.microsoft.com/office/drawing/2014/main" id="{F9E84813-A4E4-46DD-A158-9CB6C0B16421}"/>
              </a:ext>
            </a:extLst>
          </p:cNvPr>
          <p:cNvSpPr txBox="1">
            <a:spLocks/>
          </p:cNvSpPr>
          <p:nvPr/>
        </p:nvSpPr>
        <p:spPr>
          <a:xfrm>
            <a:off x="8677275" y="6485619"/>
            <a:ext cx="438150" cy="365125"/>
          </a:xfrm>
          <a:prstGeom prst="rect">
            <a:avLst/>
          </a:prstGeom>
        </p:spPr>
        <p:txBody>
          <a:bodyPr vert="horz" lIns="91440" tIns="45720" rIns="91440" bIns="45720" rtlCol="0" anchor="ctr"/>
          <a:lstStyle>
            <a:defPPr>
              <a:defRPr lang="es-ES"/>
            </a:defPPr>
            <a:lvl1pPr marL="0" algn="r" defTabSz="914400" rtl="0" eaLnBrk="1" latinLnBrk="0" hangingPunct="1">
              <a:defRPr sz="105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9A3C1E9-1E17-4B2D-975E-2F80F7CB45F8}" type="slidenum">
              <a:rPr lang="es-ES" sz="1500" smtClean="0"/>
              <a:pPr/>
              <a:t>16</a:t>
            </a:fld>
            <a:endParaRPr lang="es-ES" sz="1500" dirty="0"/>
          </a:p>
        </p:txBody>
      </p:sp>
      <p:pic>
        <p:nvPicPr>
          <p:cNvPr id="11" name="Picture 10">
            <a:extLst>
              <a:ext uri="{FF2B5EF4-FFF2-40B4-BE49-F238E27FC236}">
                <a16:creationId xmlns:a16="http://schemas.microsoft.com/office/drawing/2014/main" id="{60824DEC-3729-46AD-AE2B-39E75A09A7F0}"/>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752475" y="1715627"/>
            <a:ext cx="7639050" cy="2255106"/>
          </a:xfrm>
          <a:prstGeom prst="rect">
            <a:avLst/>
          </a:prstGeom>
        </p:spPr>
      </p:pic>
      <p:sp>
        <p:nvSpPr>
          <p:cNvPr id="12" name="Rectangle 11">
            <a:extLst>
              <a:ext uri="{FF2B5EF4-FFF2-40B4-BE49-F238E27FC236}">
                <a16:creationId xmlns:a16="http://schemas.microsoft.com/office/drawing/2014/main" id="{4BA91458-EE61-400D-A410-2CFE78A373A1}"/>
              </a:ext>
            </a:extLst>
          </p:cNvPr>
          <p:cNvSpPr/>
          <p:nvPr/>
        </p:nvSpPr>
        <p:spPr>
          <a:xfrm>
            <a:off x="287338" y="4377638"/>
            <a:ext cx="8569325" cy="1539973"/>
          </a:xfrm>
          <a:prstGeom prst="rect">
            <a:avLst/>
          </a:prstGeom>
        </p:spPr>
        <p:txBody>
          <a:bodyPr wrap="square">
            <a:spAutoFit/>
          </a:bodyPr>
          <a:lstStyle/>
          <a:p>
            <a:pPr marL="285750" indent="-285750" algn="just" defTabSz="457200">
              <a:lnSpc>
                <a:spcPct val="114000"/>
              </a:lnSpc>
              <a:spcBef>
                <a:spcPts val="12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In order to increase the stability of the system and simplify the phase adjustment, we have tested a constant power </a:t>
            </a:r>
            <a:r>
              <a:rPr lang="es-ES" sz="1500" dirty="0">
                <a:solidFill>
                  <a:prstClr val="black"/>
                </a:solidFill>
                <a:latin typeface="Arial" panose="020B0604020202020204" pitchFamily="34" charset="0"/>
                <a:cs typeface="Arial" panose="020B0604020202020204" pitchFamily="34" charset="0"/>
              </a:rPr>
              <a:t>&amp;</a:t>
            </a:r>
            <a:r>
              <a:rPr lang="en-US" sz="1500" dirty="0">
                <a:solidFill>
                  <a:prstClr val="black"/>
                </a:solidFill>
                <a:latin typeface="Arial" panose="020B0604020202020204" pitchFamily="34" charset="0"/>
                <a:cs typeface="Arial" panose="020B0604020202020204" pitchFamily="34" charset="0"/>
              </a:rPr>
              <a:t> phase loop, instead of the classic amplitude &amp; phase loop</a:t>
            </a:r>
          </a:p>
          <a:p>
            <a:pPr marL="285750" indent="-285750" algn="just" defTabSz="457200">
              <a:lnSpc>
                <a:spcPct val="114000"/>
              </a:lnSpc>
              <a:spcBef>
                <a:spcPts val="1200"/>
              </a:spcBef>
              <a:buClr>
                <a:prstClr val="black"/>
              </a:buClr>
              <a:buFont typeface="Wingdings" panose="05000000000000000000" pitchFamily="2" charset="2"/>
              <a:buChar char="§"/>
              <a:defRPr/>
            </a:pPr>
            <a:r>
              <a:rPr lang="es-ES" sz="1500" dirty="0">
                <a:solidFill>
                  <a:prstClr val="black"/>
                </a:solidFill>
                <a:latin typeface="Arial" panose="020B0604020202020204" pitchFamily="34" charset="0"/>
                <a:cs typeface="Arial" panose="020B0604020202020204" pitchFamily="34" charset="0"/>
              </a:rPr>
              <a:t>T</a:t>
            </a:r>
            <a:r>
              <a:rPr lang="en-US" sz="1500" dirty="0">
                <a:solidFill>
                  <a:prstClr val="black"/>
                </a:solidFill>
                <a:latin typeface="Arial" panose="020B0604020202020204" pitchFamily="34" charset="0"/>
                <a:cs typeface="Arial" panose="020B0604020202020204" pitchFamily="34" charset="0"/>
              </a:rPr>
              <a:t>he cavity phase is determined by the generator power setting, kept constant by the PID. The voltage amplitude, another setting, is determined by the generator phase, controlled by another PID</a:t>
            </a:r>
          </a:p>
        </p:txBody>
      </p:sp>
    </p:spTree>
    <p:extLst>
      <p:ext uri="{BB962C8B-B14F-4D97-AF65-F5344CB8AC3E}">
        <p14:creationId xmlns:p14="http://schemas.microsoft.com/office/powerpoint/2010/main" val="35065083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8">
            <a:extLst>
              <a:ext uri="{FF2B5EF4-FFF2-40B4-BE49-F238E27FC236}">
                <a16:creationId xmlns:a16="http://schemas.microsoft.com/office/drawing/2014/main" id="{0C5D6240-7FA6-4746-8FB3-BC347404322C}"/>
              </a:ext>
            </a:extLst>
          </p:cNvPr>
          <p:cNvSpPr txBox="1">
            <a:spLocks/>
          </p:cNvSpPr>
          <p:nvPr/>
        </p:nvSpPr>
        <p:spPr>
          <a:xfrm>
            <a:off x="1473902" y="368637"/>
            <a:ext cx="6196195" cy="1002963"/>
          </a:xfrm>
          <a:prstGeom prst="rect">
            <a:avLst/>
          </a:prstGeom>
        </p:spPr>
        <p:txBody>
          <a:bodyPr/>
          <a:lstStyle>
            <a:lvl1pPr algn="l" defTabSz="914400" rtl="0" eaLnBrk="1" latinLnBrk="0" hangingPunct="1">
              <a:lnSpc>
                <a:spcPct val="90000"/>
              </a:lnSpc>
              <a:spcBef>
                <a:spcPct val="0"/>
              </a:spcBef>
              <a:buNone/>
              <a:defRPr sz="3200" kern="1200">
                <a:solidFill>
                  <a:srgbClr val="092F56"/>
                </a:solidFill>
                <a:latin typeface="Arial" panose="020B0604020202020204" pitchFamily="34" charset="0"/>
                <a:ea typeface="+mj-ea"/>
                <a:cs typeface="Arial" panose="020B0604020202020204" pitchFamily="34" charset="0"/>
              </a:defRPr>
            </a:lvl1pPr>
          </a:lstStyle>
          <a:p>
            <a:pPr algn="ctr"/>
            <a:r>
              <a:rPr lang="en-US" b="1" dirty="0">
                <a:solidFill>
                  <a:schemeClr val="tx1"/>
                </a:solidFill>
              </a:rPr>
              <a:t>CONSTANT POWER PHASE LOOP</a:t>
            </a:r>
          </a:p>
        </p:txBody>
      </p:sp>
      <p:sp>
        <p:nvSpPr>
          <p:cNvPr id="3" name="Slide Number Placeholder 5">
            <a:extLst>
              <a:ext uri="{FF2B5EF4-FFF2-40B4-BE49-F238E27FC236}">
                <a16:creationId xmlns:a16="http://schemas.microsoft.com/office/drawing/2014/main" id="{F9E84813-A4E4-46DD-A158-9CB6C0B16421}"/>
              </a:ext>
            </a:extLst>
          </p:cNvPr>
          <p:cNvSpPr txBox="1">
            <a:spLocks/>
          </p:cNvSpPr>
          <p:nvPr/>
        </p:nvSpPr>
        <p:spPr>
          <a:xfrm>
            <a:off x="8677275" y="6485619"/>
            <a:ext cx="438150" cy="365125"/>
          </a:xfrm>
          <a:prstGeom prst="rect">
            <a:avLst/>
          </a:prstGeom>
        </p:spPr>
        <p:txBody>
          <a:bodyPr vert="horz" lIns="91440" tIns="45720" rIns="91440" bIns="45720" rtlCol="0" anchor="ctr"/>
          <a:lstStyle>
            <a:defPPr>
              <a:defRPr lang="es-ES"/>
            </a:defPPr>
            <a:lvl1pPr marL="0" algn="r" defTabSz="914400" rtl="0" eaLnBrk="1" latinLnBrk="0" hangingPunct="1">
              <a:defRPr sz="105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9A3C1E9-1E17-4B2D-975E-2F80F7CB45F8}" type="slidenum">
              <a:rPr lang="es-ES" sz="1500" smtClean="0"/>
              <a:pPr/>
              <a:t>17</a:t>
            </a:fld>
            <a:endParaRPr lang="es-ES" sz="1500" dirty="0"/>
          </a:p>
        </p:txBody>
      </p:sp>
      <p:pic>
        <p:nvPicPr>
          <p:cNvPr id="10" name="Picture 9">
            <a:extLst>
              <a:ext uri="{FF2B5EF4-FFF2-40B4-BE49-F238E27FC236}">
                <a16:creationId xmlns:a16="http://schemas.microsoft.com/office/drawing/2014/main" id="{A064A78E-6CB4-4C50-9268-55FBCD8D37AC}"/>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381500" y="1466999"/>
            <a:ext cx="3581861" cy="2740971"/>
          </a:xfrm>
          <a:prstGeom prst="rect">
            <a:avLst/>
          </a:prstGeom>
        </p:spPr>
      </p:pic>
      <p:sp>
        <p:nvSpPr>
          <p:cNvPr id="5" name="Rectangle 4">
            <a:extLst>
              <a:ext uri="{FF2B5EF4-FFF2-40B4-BE49-F238E27FC236}">
                <a16:creationId xmlns:a16="http://schemas.microsoft.com/office/drawing/2014/main" id="{6050BA6F-8C8C-403A-AC19-738658361290}"/>
              </a:ext>
            </a:extLst>
          </p:cNvPr>
          <p:cNvSpPr/>
          <p:nvPr/>
        </p:nvSpPr>
        <p:spPr>
          <a:xfrm>
            <a:off x="287338" y="4265269"/>
            <a:ext cx="8569325" cy="2013628"/>
          </a:xfrm>
          <a:prstGeom prst="rect">
            <a:avLst/>
          </a:prstGeom>
        </p:spPr>
        <p:txBody>
          <a:bodyPr wrap="square">
            <a:spAutoFit/>
          </a:bodyPr>
          <a:lstStyle/>
          <a:p>
            <a:pPr marL="285750" indent="-285750" algn="just" defTabSz="457200">
              <a:lnSpc>
                <a:spcPct val="114000"/>
              </a:lnSpc>
              <a:spcBef>
                <a:spcPts val="12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For nominal voltage amplitude and phase settings, the 3HC will work in semi-passive mode, with its voltage mainly determined by the beam loading, not by the RF power generator</a:t>
            </a:r>
          </a:p>
          <a:p>
            <a:pPr marL="285750" indent="-285750" algn="just" defTabSz="457200">
              <a:lnSpc>
                <a:spcPct val="114000"/>
              </a:lnSpc>
              <a:spcBef>
                <a:spcPts val="12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When the beam phase changes, V</a:t>
            </a:r>
            <a:r>
              <a:rPr lang="en-US" sz="1500" baseline="-25000" dirty="0">
                <a:solidFill>
                  <a:prstClr val="black"/>
                </a:solidFill>
                <a:latin typeface="Arial" panose="020B0604020202020204" pitchFamily="34" charset="0"/>
                <a:cs typeface="Arial" panose="020B0604020202020204" pitchFamily="34" charset="0"/>
              </a:rPr>
              <a:t>b</a:t>
            </a:r>
            <a:r>
              <a:rPr lang="en-US" sz="1500" dirty="0">
                <a:solidFill>
                  <a:prstClr val="black"/>
                </a:solidFill>
                <a:latin typeface="Arial" panose="020B0604020202020204" pitchFamily="34" charset="0"/>
                <a:cs typeface="Arial" panose="020B0604020202020204" pitchFamily="34" charset="0"/>
              </a:rPr>
              <a:t> rotates. This loop keeps the length of V</a:t>
            </a:r>
            <a:r>
              <a:rPr lang="en-US" sz="1500" baseline="-25000" dirty="0">
                <a:solidFill>
                  <a:prstClr val="black"/>
                </a:solidFill>
                <a:latin typeface="Arial" panose="020B0604020202020204" pitchFamily="34" charset="0"/>
                <a:cs typeface="Arial" panose="020B0604020202020204" pitchFamily="34" charset="0"/>
              </a:rPr>
              <a:t>g</a:t>
            </a:r>
            <a:r>
              <a:rPr lang="en-US" sz="1500" dirty="0">
                <a:solidFill>
                  <a:prstClr val="black"/>
                </a:solidFill>
                <a:latin typeface="Arial" panose="020B0604020202020204" pitchFamily="34" charset="0"/>
                <a:cs typeface="Arial" panose="020B0604020202020204" pitchFamily="34" charset="0"/>
              </a:rPr>
              <a:t> constant and only needs a rotation to recover the V</a:t>
            </a:r>
            <a:r>
              <a:rPr lang="en-US" sz="1500" baseline="-25000" dirty="0">
                <a:solidFill>
                  <a:prstClr val="black"/>
                </a:solidFill>
                <a:latin typeface="Arial" panose="020B0604020202020204" pitchFamily="34" charset="0"/>
                <a:cs typeface="Arial" panose="020B0604020202020204" pitchFamily="34" charset="0"/>
              </a:rPr>
              <a:t>c</a:t>
            </a:r>
            <a:r>
              <a:rPr lang="en-US" sz="1500" dirty="0">
                <a:solidFill>
                  <a:prstClr val="black"/>
                </a:solidFill>
                <a:latin typeface="Arial" panose="020B0604020202020204" pitchFamily="34" charset="0"/>
                <a:cs typeface="Arial" panose="020B0604020202020204" pitchFamily="34" charset="0"/>
              </a:rPr>
              <a:t> setting. This simpler loop has allowed us to simplify the cavity commissioning</a:t>
            </a:r>
          </a:p>
          <a:p>
            <a:pPr marL="285750" indent="-285750" algn="just" defTabSz="457200">
              <a:lnSpc>
                <a:spcPct val="114000"/>
              </a:lnSpc>
              <a:spcBef>
                <a:spcPts val="12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Further information in </a:t>
            </a:r>
            <a:r>
              <a:rPr lang="en-US" i="1" dirty="0"/>
              <a:t>DLLRF for the active harmonic RF system of ALBA-II, IPAC 2023</a:t>
            </a:r>
            <a:r>
              <a:rPr lang="en-US" sz="1500" i="1" dirty="0">
                <a:solidFill>
                  <a:prstClr val="black"/>
                </a:solidFill>
                <a:latin typeface="Arial" panose="020B0604020202020204" pitchFamily="34" charset="0"/>
                <a:cs typeface="Arial" panose="020B0604020202020204" pitchFamily="34" charset="0"/>
              </a:rPr>
              <a:t> </a:t>
            </a:r>
          </a:p>
        </p:txBody>
      </p:sp>
      <p:pic>
        <p:nvPicPr>
          <p:cNvPr id="4" name="Picture 3">
            <a:extLst>
              <a:ext uri="{FF2B5EF4-FFF2-40B4-BE49-F238E27FC236}">
                <a16:creationId xmlns:a16="http://schemas.microsoft.com/office/drawing/2014/main" id="{5FDF0ACC-87C6-4955-ADDB-A0C1A36BB387}"/>
              </a:ext>
            </a:extLst>
          </p:cNvPr>
          <p:cNvPicPr>
            <a:picLocks noChangeAspect="1"/>
          </p:cNvPicPr>
          <p:nvPr/>
        </p:nvPicPr>
        <p:blipFill>
          <a:blip r:embed="rId3">
            <a:clrChange>
              <a:clrFrom>
                <a:srgbClr val="F0F0F0"/>
              </a:clrFrom>
              <a:clrTo>
                <a:srgbClr val="F0F0F0">
                  <a:alpha val="0"/>
                </a:srgbClr>
              </a:clrTo>
            </a:clrChange>
          </a:blip>
          <a:stretch>
            <a:fillRect/>
          </a:stretch>
        </p:blipFill>
        <p:spPr>
          <a:xfrm>
            <a:off x="1473902" y="1598269"/>
            <a:ext cx="2598574" cy="2366443"/>
          </a:xfrm>
          <a:prstGeom prst="rect">
            <a:avLst/>
          </a:prstGeom>
        </p:spPr>
      </p:pic>
    </p:spTree>
    <p:extLst>
      <p:ext uri="{BB962C8B-B14F-4D97-AF65-F5344CB8AC3E}">
        <p14:creationId xmlns:p14="http://schemas.microsoft.com/office/powerpoint/2010/main" val="24325328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5">
            <a:extLst>
              <a:ext uri="{FF2B5EF4-FFF2-40B4-BE49-F238E27FC236}">
                <a16:creationId xmlns:a16="http://schemas.microsoft.com/office/drawing/2014/main" id="{47D2ED0D-A8E0-482B-9135-DC4B42A638CF}"/>
              </a:ext>
            </a:extLst>
          </p:cNvPr>
          <p:cNvSpPr txBox="1">
            <a:spLocks/>
          </p:cNvSpPr>
          <p:nvPr/>
        </p:nvSpPr>
        <p:spPr>
          <a:xfrm>
            <a:off x="8696325" y="6485619"/>
            <a:ext cx="419100" cy="365125"/>
          </a:xfrm>
          <a:prstGeom prst="rect">
            <a:avLst/>
          </a:prstGeom>
        </p:spPr>
        <p:txBody>
          <a:bodyPr vert="horz" lIns="91440" tIns="45720" rIns="91440" bIns="45720" rtlCol="0" anchor="ctr"/>
          <a:lstStyle>
            <a:defPPr>
              <a:defRPr lang="es-ES"/>
            </a:defPPr>
            <a:lvl1pPr marL="0" algn="r" defTabSz="914400" rtl="0" eaLnBrk="1" latinLnBrk="0" hangingPunct="1">
              <a:defRPr sz="105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9A3C1E9-1E17-4B2D-975E-2F80F7CB45F8}" type="slidenum">
              <a:rPr lang="es-ES" sz="1500" smtClean="0"/>
              <a:pPr/>
              <a:t>18</a:t>
            </a:fld>
            <a:endParaRPr lang="es-ES" sz="1500" dirty="0"/>
          </a:p>
        </p:txBody>
      </p:sp>
      <p:sp>
        <p:nvSpPr>
          <p:cNvPr id="6" name="Title 3">
            <a:extLst>
              <a:ext uri="{FF2B5EF4-FFF2-40B4-BE49-F238E27FC236}">
                <a16:creationId xmlns:a16="http://schemas.microsoft.com/office/drawing/2014/main" id="{9687AE29-69A1-4BAA-A8A3-9CD17794E693}"/>
              </a:ext>
            </a:extLst>
          </p:cNvPr>
          <p:cNvSpPr txBox="1">
            <a:spLocks/>
          </p:cNvSpPr>
          <p:nvPr/>
        </p:nvSpPr>
        <p:spPr bwMode="auto">
          <a:xfrm>
            <a:off x="323850" y="3030525"/>
            <a:ext cx="8496300" cy="796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chemeClr val="bg1"/>
                </a:solidFill>
                <a:latin typeface="+mj-lt"/>
                <a:ea typeface="+mj-ea"/>
                <a:cs typeface="+mj-cs"/>
              </a:defRPr>
            </a:lvl1pPr>
            <a:lvl2pPr algn="ctr" rtl="0" eaLnBrk="0" fontAlgn="base" hangingPunct="0">
              <a:spcBef>
                <a:spcPct val="0"/>
              </a:spcBef>
              <a:spcAft>
                <a:spcPct val="0"/>
              </a:spcAft>
              <a:defRPr sz="3600">
                <a:solidFill>
                  <a:schemeClr val="bg1"/>
                </a:solidFill>
                <a:latin typeface="Arial" charset="0"/>
                <a:cs typeface="Arial" charset="0"/>
              </a:defRPr>
            </a:lvl2pPr>
            <a:lvl3pPr algn="ctr" rtl="0" eaLnBrk="0" fontAlgn="base" hangingPunct="0">
              <a:spcBef>
                <a:spcPct val="0"/>
              </a:spcBef>
              <a:spcAft>
                <a:spcPct val="0"/>
              </a:spcAft>
              <a:defRPr sz="3600">
                <a:solidFill>
                  <a:schemeClr val="bg1"/>
                </a:solidFill>
                <a:latin typeface="Arial" charset="0"/>
                <a:cs typeface="Arial" charset="0"/>
              </a:defRPr>
            </a:lvl3pPr>
            <a:lvl4pPr algn="ctr" rtl="0" eaLnBrk="0" fontAlgn="base" hangingPunct="0">
              <a:spcBef>
                <a:spcPct val="0"/>
              </a:spcBef>
              <a:spcAft>
                <a:spcPct val="0"/>
              </a:spcAft>
              <a:defRPr sz="3600">
                <a:solidFill>
                  <a:schemeClr val="bg1"/>
                </a:solidFill>
                <a:latin typeface="Arial" charset="0"/>
                <a:cs typeface="Arial" charset="0"/>
              </a:defRPr>
            </a:lvl4pPr>
            <a:lvl5pPr algn="ctr" rtl="0" eaLnBrk="0" fontAlgn="base" hangingPunct="0">
              <a:spcBef>
                <a:spcPct val="0"/>
              </a:spcBef>
              <a:spcAft>
                <a:spcPct val="0"/>
              </a:spcAft>
              <a:defRPr sz="3600">
                <a:solidFill>
                  <a:schemeClr val="bg1"/>
                </a:solidFill>
                <a:latin typeface="Arial" charset="0"/>
                <a:cs typeface="Arial" charset="0"/>
              </a:defRPr>
            </a:lvl5pPr>
            <a:lvl6pPr marL="457200" algn="ctr" rtl="0" fontAlgn="base">
              <a:spcBef>
                <a:spcPct val="0"/>
              </a:spcBef>
              <a:spcAft>
                <a:spcPct val="0"/>
              </a:spcAft>
              <a:defRPr sz="3600">
                <a:solidFill>
                  <a:schemeClr val="bg1"/>
                </a:solidFill>
                <a:latin typeface="Arial" charset="0"/>
                <a:cs typeface="Arial" charset="0"/>
              </a:defRPr>
            </a:lvl6pPr>
            <a:lvl7pPr marL="914400" algn="ctr" rtl="0" fontAlgn="base">
              <a:spcBef>
                <a:spcPct val="0"/>
              </a:spcBef>
              <a:spcAft>
                <a:spcPct val="0"/>
              </a:spcAft>
              <a:defRPr sz="3600">
                <a:solidFill>
                  <a:schemeClr val="bg1"/>
                </a:solidFill>
                <a:latin typeface="Arial" charset="0"/>
                <a:cs typeface="Arial" charset="0"/>
              </a:defRPr>
            </a:lvl7pPr>
            <a:lvl8pPr marL="1371600" algn="ctr" rtl="0" fontAlgn="base">
              <a:spcBef>
                <a:spcPct val="0"/>
              </a:spcBef>
              <a:spcAft>
                <a:spcPct val="0"/>
              </a:spcAft>
              <a:defRPr sz="3600">
                <a:solidFill>
                  <a:schemeClr val="bg1"/>
                </a:solidFill>
                <a:latin typeface="Arial" charset="0"/>
                <a:cs typeface="Arial" charset="0"/>
              </a:defRPr>
            </a:lvl8pPr>
            <a:lvl9pPr marL="1828800" algn="ctr" rtl="0" fontAlgn="base">
              <a:spcBef>
                <a:spcPct val="0"/>
              </a:spcBef>
              <a:spcAft>
                <a:spcPct val="0"/>
              </a:spcAft>
              <a:defRPr sz="3600">
                <a:solidFill>
                  <a:schemeClr val="bg1"/>
                </a:solidFill>
                <a:latin typeface="Arial" charset="0"/>
                <a:cs typeface="Arial" charset="0"/>
              </a:defRPr>
            </a:lvl9pPr>
          </a:lstStyle>
          <a:p>
            <a:r>
              <a:rPr lang="es-ES" sz="3200" b="1" kern="0" dirty="0">
                <a:solidFill>
                  <a:schemeClr val="tx1"/>
                </a:solidFill>
                <a:latin typeface="Arial" panose="020B0604020202020204" pitchFamily="34" charset="0"/>
                <a:cs typeface="Arial" panose="020B0604020202020204" pitchFamily="34" charset="0"/>
              </a:rPr>
              <a:t>3. CONCLUSIONS</a:t>
            </a:r>
            <a:endParaRPr lang="en-GB" sz="3200" b="1" kern="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9902303"/>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8">
            <a:extLst>
              <a:ext uri="{FF2B5EF4-FFF2-40B4-BE49-F238E27FC236}">
                <a16:creationId xmlns:a16="http://schemas.microsoft.com/office/drawing/2014/main" id="{0C5D6240-7FA6-4746-8FB3-BC347404322C}"/>
              </a:ext>
            </a:extLst>
          </p:cNvPr>
          <p:cNvSpPr txBox="1">
            <a:spLocks/>
          </p:cNvSpPr>
          <p:nvPr/>
        </p:nvSpPr>
        <p:spPr>
          <a:xfrm>
            <a:off x="1473902" y="368637"/>
            <a:ext cx="6196195" cy="645691"/>
          </a:xfrm>
          <a:prstGeom prst="rect">
            <a:avLst/>
          </a:prstGeom>
        </p:spPr>
        <p:txBody>
          <a:bodyPr/>
          <a:lstStyle>
            <a:lvl1pPr algn="l" defTabSz="914400" rtl="0" eaLnBrk="1" latinLnBrk="0" hangingPunct="1">
              <a:lnSpc>
                <a:spcPct val="90000"/>
              </a:lnSpc>
              <a:spcBef>
                <a:spcPct val="0"/>
              </a:spcBef>
              <a:buNone/>
              <a:defRPr sz="3200" kern="1200">
                <a:solidFill>
                  <a:srgbClr val="092F56"/>
                </a:solidFill>
                <a:latin typeface="Arial" panose="020B0604020202020204" pitchFamily="34" charset="0"/>
                <a:ea typeface="+mj-ea"/>
                <a:cs typeface="Arial" panose="020B0604020202020204" pitchFamily="34" charset="0"/>
              </a:defRPr>
            </a:lvl1pPr>
          </a:lstStyle>
          <a:p>
            <a:pPr algn="ctr"/>
            <a:r>
              <a:rPr lang="en-US" b="1" dirty="0">
                <a:solidFill>
                  <a:schemeClr val="tx1"/>
                </a:solidFill>
              </a:rPr>
              <a:t>CONCLUSIONS</a:t>
            </a:r>
          </a:p>
        </p:txBody>
      </p:sp>
      <p:sp>
        <p:nvSpPr>
          <p:cNvPr id="3" name="Slide Number Placeholder 5">
            <a:extLst>
              <a:ext uri="{FF2B5EF4-FFF2-40B4-BE49-F238E27FC236}">
                <a16:creationId xmlns:a16="http://schemas.microsoft.com/office/drawing/2014/main" id="{F9E84813-A4E4-46DD-A158-9CB6C0B16421}"/>
              </a:ext>
            </a:extLst>
          </p:cNvPr>
          <p:cNvSpPr txBox="1">
            <a:spLocks/>
          </p:cNvSpPr>
          <p:nvPr/>
        </p:nvSpPr>
        <p:spPr>
          <a:xfrm>
            <a:off x="8153400" y="6485619"/>
            <a:ext cx="962025" cy="365125"/>
          </a:xfrm>
          <a:prstGeom prst="rect">
            <a:avLst/>
          </a:prstGeom>
        </p:spPr>
        <p:txBody>
          <a:bodyPr vert="horz" lIns="91440" tIns="45720" rIns="91440" bIns="45720" rtlCol="0" anchor="ctr"/>
          <a:lstStyle>
            <a:defPPr>
              <a:defRPr lang="es-ES"/>
            </a:defPPr>
            <a:lvl1pPr marL="0" algn="r" defTabSz="914400" rtl="0" eaLnBrk="1" latinLnBrk="0" hangingPunct="1">
              <a:defRPr sz="105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9A3C1E9-1E17-4B2D-975E-2F80F7CB45F8}" type="slidenum">
              <a:rPr lang="es-ES" sz="1500" smtClean="0"/>
              <a:pPr/>
              <a:t>19</a:t>
            </a:fld>
            <a:endParaRPr lang="es-ES" sz="1500" dirty="0"/>
          </a:p>
        </p:txBody>
      </p:sp>
      <p:sp>
        <p:nvSpPr>
          <p:cNvPr id="4" name="Rectangle 3">
            <a:extLst>
              <a:ext uri="{FF2B5EF4-FFF2-40B4-BE49-F238E27FC236}">
                <a16:creationId xmlns:a16="http://schemas.microsoft.com/office/drawing/2014/main" id="{B81B04DD-258A-4232-A5CD-1A0ADF3FCB66}"/>
              </a:ext>
            </a:extLst>
          </p:cNvPr>
          <p:cNvSpPr/>
          <p:nvPr/>
        </p:nvSpPr>
        <p:spPr>
          <a:xfrm>
            <a:off x="468313" y="1727418"/>
            <a:ext cx="8207376" cy="1024832"/>
          </a:xfrm>
          <a:prstGeom prst="rect">
            <a:avLst/>
          </a:prstGeom>
        </p:spPr>
        <p:txBody>
          <a:bodyPr wrap="square">
            <a:spAutoFit/>
          </a:bodyPr>
          <a:lstStyle/>
          <a:p>
            <a:pPr marL="285750" indent="-285750" algn="just" defTabSz="457200">
              <a:lnSpc>
                <a:spcPct val="140000"/>
              </a:lnSpc>
              <a:spcBef>
                <a:spcPts val="6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A prototype of the ALBA’s third harmonic active RF cavity (3HC) has been tested with beam at BESSY-II storage ring. The design parameters, HOM damping capabilities, voltage stability and bunch lengthening performance were assessed, yielding successful results</a:t>
            </a:r>
          </a:p>
        </p:txBody>
      </p:sp>
      <p:sp>
        <p:nvSpPr>
          <p:cNvPr id="6" name="Rectangle 5">
            <a:extLst>
              <a:ext uri="{FF2B5EF4-FFF2-40B4-BE49-F238E27FC236}">
                <a16:creationId xmlns:a16="http://schemas.microsoft.com/office/drawing/2014/main" id="{067AAFD7-A25A-421A-9C6A-3BA32F457B7E}"/>
              </a:ext>
            </a:extLst>
          </p:cNvPr>
          <p:cNvSpPr/>
          <p:nvPr/>
        </p:nvSpPr>
        <p:spPr>
          <a:xfrm>
            <a:off x="427036" y="2947942"/>
            <a:ext cx="8207376" cy="1347998"/>
          </a:xfrm>
          <a:prstGeom prst="rect">
            <a:avLst/>
          </a:prstGeom>
        </p:spPr>
        <p:txBody>
          <a:bodyPr wrap="square">
            <a:spAutoFit/>
          </a:bodyPr>
          <a:lstStyle/>
          <a:p>
            <a:pPr marL="285750" indent="-285750" algn="just" defTabSz="457200">
              <a:lnSpc>
                <a:spcPct val="140000"/>
              </a:lnSpc>
              <a:spcBef>
                <a:spcPts val="6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With low beam current values, the cavity is able to easily reach flat potential conditions with very little voltage fluctuations, yielding lifetime increase factors above 3. At high beam currents and homogeneous filling pattern, beam instabilities start to appear. They </a:t>
            </a:r>
            <a:r>
              <a:rPr lang="en-US" sz="1500">
                <a:solidFill>
                  <a:prstClr val="black"/>
                </a:solidFill>
                <a:latin typeface="Arial" panose="020B0604020202020204" pitchFamily="34" charset="0"/>
                <a:cs typeface="Arial" panose="020B0604020202020204" pitchFamily="34" charset="0"/>
              </a:rPr>
              <a:t>are still </a:t>
            </a:r>
            <a:r>
              <a:rPr lang="en-US" sz="1500" dirty="0">
                <a:solidFill>
                  <a:prstClr val="black"/>
                </a:solidFill>
                <a:latin typeface="Arial" panose="020B0604020202020204" pitchFamily="34" charset="0"/>
                <a:cs typeface="Arial" panose="020B0604020202020204" pitchFamily="34" charset="0"/>
              </a:rPr>
              <a:t>under study</a:t>
            </a:r>
          </a:p>
        </p:txBody>
      </p:sp>
      <p:sp>
        <p:nvSpPr>
          <p:cNvPr id="7" name="Rectangle 6">
            <a:extLst>
              <a:ext uri="{FF2B5EF4-FFF2-40B4-BE49-F238E27FC236}">
                <a16:creationId xmlns:a16="http://schemas.microsoft.com/office/drawing/2014/main" id="{2B3785B0-3BFB-4B98-8C5B-0AA38786D254}"/>
              </a:ext>
            </a:extLst>
          </p:cNvPr>
          <p:cNvSpPr/>
          <p:nvPr/>
        </p:nvSpPr>
        <p:spPr>
          <a:xfrm>
            <a:off x="468313" y="4491632"/>
            <a:ext cx="8207376" cy="1347998"/>
          </a:xfrm>
          <a:prstGeom prst="rect">
            <a:avLst/>
          </a:prstGeom>
        </p:spPr>
        <p:txBody>
          <a:bodyPr wrap="square">
            <a:spAutoFit/>
          </a:bodyPr>
          <a:lstStyle/>
          <a:p>
            <a:pPr marL="285750" indent="-285750" algn="just" defTabSz="457200">
              <a:lnSpc>
                <a:spcPct val="140000"/>
              </a:lnSpc>
              <a:spcBef>
                <a:spcPts val="6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The true endgame capabilities of the 3HC, the transient beam loading (TBL) compensation and the implementation a direct feedback system to mitigate the growth rate of the HC-related beam instabilities, are yet to be tested. They are scheduled for implementation and testing within this year</a:t>
            </a:r>
          </a:p>
        </p:txBody>
      </p:sp>
    </p:spTree>
    <p:extLst>
      <p:ext uri="{BB962C8B-B14F-4D97-AF65-F5344CB8AC3E}">
        <p14:creationId xmlns:p14="http://schemas.microsoft.com/office/powerpoint/2010/main" val="3723105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8">
            <a:extLst>
              <a:ext uri="{FF2B5EF4-FFF2-40B4-BE49-F238E27FC236}">
                <a16:creationId xmlns:a16="http://schemas.microsoft.com/office/drawing/2014/main" id="{51315AE1-D539-46C8-BD66-6B24657F62CE}"/>
              </a:ext>
            </a:extLst>
          </p:cNvPr>
          <p:cNvSpPr txBox="1">
            <a:spLocks/>
          </p:cNvSpPr>
          <p:nvPr/>
        </p:nvSpPr>
        <p:spPr>
          <a:xfrm>
            <a:off x="1473902" y="387687"/>
            <a:ext cx="6196195" cy="645691"/>
          </a:xfrm>
          <a:prstGeom prst="rect">
            <a:avLst/>
          </a:prstGeom>
        </p:spPr>
        <p:txBody>
          <a:bodyPr/>
          <a:lstStyle>
            <a:lvl1pPr algn="l" defTabSz="914400" rtl="0" eaLnBrk="1" latinLnBrk="0" hangingPunct="1">
              <a:lnSpc>
                <a:spcPct val="90000"/>
              </a:lnSpc>
              <a:spcBef>
                <a:spcPct val="0"/>
              </a:spcBef>
              <a:buNone/>
              <a:defRPr sz="3200" kern="1200">
                <a:solidFill>
                  <a:srgbClr val="092F56"/>
                </a:solidFill>
                <a:latin typeface="Arial" panose="020B0604020202020204" pitchFamily="34" charset="0"/>
                <a:ea typeface="+mj-ea"/>
                <a:cs typeface="Arial" panose="020B0604020202020204" pitchFamily="34" charset="0"/>
              </a:defRPr>
            </a:lvl1pPr>
          </a:lstStyle>
          <a:p>
            <a:pPr algn="ctr"/>
            <a:r>
              <a:rPr lang="en-US" b="1" dirty="0">
                <a:solidFill>
                  <a:schemeClr val="tx1"/>
                </a:solidFill>
              </a:rPr>
              <a:t>OUTLINE</a:t>
            </a:r>
          </a:p>
        </p:txBody>
      </p:sp>
      <p:sp>
        <p:nvSpPr>
          <p:cNvPr id="5" name="Rectangle 4">
            <a:extLst>
              <a:ext uri="{FF2B5EF4-FFF2-40B4-BE49-F238E27FC236}">
                <a16:creationId xmlns:a16="http://schemas.microsoft.com/office/drawing/2014/main" id="{7F15CCE0-9564-4086-939B-101CA485288A}"/>
              </a:ext>
            </a:extLst>
          </p:cNvPr>
          <p:cNvSpPr/>
          <p:nvPr/>
        </p:nvSpPr>
        <p:spPr>
          <a:xfrm>
            <a:off x="468313" y="1827243"/>
            <a:ext cx="8207376" cy="3734420"/>
          </a:xfrm>
          <a:prstGeom prst="rect">
            <a:avLst/>
          </a:prstGeom>
        </p:spPr>
        <p:txBody>
          <a:bodyPr wrap="square">
            <a:spAutoFit/>
          </a:bodyPr>
          <a:lstStyle/>
          <a:p>
            <a:pPr algn="just" defTabSz="457200">
              <a:lnSpc>
                <a:spcPct val="114000"/>
              </a:lnSpc>
              <a:spcBef>
                <a:spcPts val="600"/>
              </a:spcBef>
              <a:buClr>
                <a:prstClr val="black"/>
              </a:buClr>
              <a:defRPr/>
            </a:pPr>
            <a:r>
              <a:rPr lang="en-US" sz="1500" b="1" dirty="0">
                <a:solidFill>
                  <a:prstClr val="black"/>
                </a:solidFill>
                <a:latin typeface="Arial" panose="020B0604020202020204" pitchFamily="34" charset="0"/>
                <a:cs typeface="Arial" panose="020B0604020202020204" pitchFamily="34" charset="0"/>
              </a:rPr>
              <a:t>1. Introduction</a:t>
            </a:r>
          </a:p>
          <a:p>
            <a:pPr marL="285750" indent="-285750" algn="just" defTabSz="457200">
              <a:lnSpc>
                <a:spcPct val="114000"/>
              </a:lnSpc>
              <a:spcBef>
                <a:spcPts val="6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Motivation of the harmonic cavity development </a:t>
            </a:r>
          </a:p>
          <a:p>
            <a:pPr marL="285750" indent="-285750" algn="just" defTabSz="457200">
              <a:lnSpc>
                <a:spcPct val="114000"/>
              </a:lnSpc>
              <a:spcBef>
                <a:spcPts val="6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General features of ALBA’s 3</a:t>
            </a:r>
            <a:r>
              <a:rPr lang="en-US" sz="1500" baseline="30000" dirty="0">
                <a:solidFill>
                  <a:prstClr val="black"/>
                </a:solidFill>
                <a:latin typeface="Arial" panose="020B0604020202020204" pitchFamily="34" charset="0"/>
                <a:cs typeface="Arial" panose="020B0604020202020204" pitchFamily="34" charset="0"/>
              </a:rPr>
              <a:t>rd</a:t>
            </a:r>
            <a:r>
              <a:rPr lang="en-US" sz="1500" dirty="0">
                <a:solidFill>
                  <a:prstClr val="black"/>
                </a:solidFill>
                <a:latin typeface="Arial" panose="020B0604020202020204" pitchFamily="34" charset="0"/>
                <a:cs typeface="Arial" panose="020B0604020202020204" pitchFamily="34" charset="0"/>
              </a:rPr>
              <a:t> harmonic cavity</a:t>
            </a:r>
          </a:p>
          <a:p>
            <a:pPr algn="just" defTabSz="457200">
              <a:lnSpc>
                <a:spcPct val="114000"/>
              </a:lnSpc>
              <a:spcBef>
                <a:spcPts val="600"/>
              </a:spcBef>
              <a:buClr>
                <a:prstClr val="black"/>
              </a:buClr>
              <a:defRPr/>
            </a:pPr>
            <a:endParaRPr lang="en-US" sz="1500" dirty="0">
              <a:solidFill>
                <a:prstClr val="black"/>
              </a:solidFill>
              <a:latin typeface="Arial" panose="020B0604020202020204" pitchFamily="34" charset="0"/>
              <a:cs typeface="Arial" panose="020B0604020202020204" pitchFamily="34" charset="0"/>
            </a:endParaRPr>
          </a:p>
          <a:p>
            <a:pPr algn="just" defTabSz="457200">
              <a:lnSpc>
                <a:spcPct val="114000"/>
              </a:lnSpc>
              <a:spcBef>
                <a:spcPts val="600"/>
              </a:spcBef>
              <a:buClr>
                <a:prstClr val="black"/>
              </a:buClr>
              <a:defRPr/>
            </a:pPr>
            <a:r>
              <a:rPr lang="en-US" sz="1500" b="1" dirty="0">
                <a:solidFill>
                  <a:prstClr val="black"/>
                </a:solidFill>
                <a:latin typeface="Arial" panose="020B0604020202020204" pitchFamily="34" charset="0"/>
                <a:cs typeface="Arial" panose="020B0604020202020204" pitchFamily="34" charset="0"/>
              </a:rPr>
              <a:t>2. Tests at BESSY-II</a:t>
            </a:r>
          </a:p>
          <a:p>
            <a:pPr marL="285750" indent="-285750" algn="just" defTabSz="457200">
              <a:lnSpc>
                <a:spcPct val="114000"/>
              </a:lnSpc>
              <a:spcBef>
                <a:spcPts val="6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HOM damping tests</a:t>
            </a:r>
          </a:p>
          <a:p>
            <a:pPr marL="285750" indent="-285750" algn="just" defTabSz="457200">
              <a:lnSpc>
                <a:spcPct val="114000"/>
              </a:lnSpc>
              <a:spcBef>
                <a:spcPts val="6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Voltage stability</a:t>
            </a:r>
          </a:p>
          <a:p>
            <a:pPr marL="285750" indent="-285750" algn="just" defTabSz="457200">
              <a:lnSpc>
                <a:spcPct val="114000"/>
              </a:lnSpc>
              <a:spcBef>
                <a:spcPts val="6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Bunch lengthening performance</a:t>
            </a:r>
          </a:p>
          <a:p>
            <a:pPr marL="285750" indent="-285750" algn="just" defTabSz="457200">
              <a:lnSpc>
                <a:spcPct val="114000"/>
              </a:lnSpc>
              <a:spcBef>
                <a:spcPts val="6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Constant power phase loop</a:t>
            </a:r>
          </a:p>
          <a:p>
            <a:pPr algn="just" defTabSz="457200">
              <a:lnSpc>
                <a:spcPct val="114000"/>
              </a:lnSpc>
              <a:spcBef>
                <a:spcPts val="600"/>
              </a:spcBef>
              <a:buClr>
                <a:prstClr val="black"/>
              </a:buClr>
              <a:defRPr/>
            </a:pPr>
            <a:endParaRPr lang="en-US" sz="1500" dirty="0">
              <a:solidFill>
                <a:prstClr val="black"/>
              </a:solidFill>
              <a:latin typeface="Arial" panose="020B0604020202020204" pitchFamily="34" charset="0"/>
              <a:cs typeface="Arial" panose="020B0604020202020204" pitchFamily="34" charset="0"/>
            </a:endParaRPr>
          </a:p>
          <a:p>
            <a:pPr algn="just" defTabSz="457200">
              <a:lnSpc>
                <a:spcPct val="114000"/>
              </a:lnSpc>
              <a:spcBef>
                <a:spcPts val="600"/>
              </a:spcBef>
              <a:buClr>
                <a:prstClr val="black"/>
              </a:buClr>
              <a:defRPr/>
            </a:pPr>
            <a:r>
              <a:rPr lang="en-US" sz="1500" b="1" dirty="0">
                <a:solidFill>
                  <a:prstClr val="black"/>
                </a:solidFill>
                <a:latin typeface="Arial" panose="020B0604020202020204" pitchFamily="34" charset="0"/>
                <a:cs typeface="Arial" panose="020B0604020202020204" pitchFamily="34" charset="0"/>
              </a:rPr>
              <a:t>3. Conclusions</a:t>
            </a:r>
          </a:p>
        </p:txBody>
      </p:sp>
      <p:sp>
        <p:nvSpPr>
          <p:cNvPr id="9" name="Slide Number Placeholder 5">
            <a:extLst>
              <a:ext uri="{FF2B5EF4-FFF2-40B4-BE49-F238E27FC236}">
                <a16:creationId xmlns:a16="http://schemas.microsoft.com/office/drawing/2014/main" id="{47D2ED0D-A8E0-482B-9135-DC4B42A638CF}"/>
              </a:ext>
            </a:extLst>
          </p:cNvPr>
          <p:cNvSpPr txBox="1">
            <a:spLocks/>
          </p:cNvSpPr>
          <p:nvPr/>
        </p:nvSpPr>
        <p:spPr>
          <a:xfrm>
            <a:off x="8753475" y="6485619"/>
            <a:ext cx="361950" cy="365125"/>
          </a:xfrm>
          <a:prstGeom prst="rect">
            <a:avLst/>
          </a:prstGeom>
        </p:spPr>
        <p:txBody>
          <a:bodyPr vert="horz" lIns="91440" tIns="45720" rIns="91440" bIns="45720" rtlCol="0" anchor="ctr"/>
          <a:lstStyle>
            <a:defPPr>
              <a:defRPr lang="es-ES"/>
            </a:defPPr>
            <a:lvl1pPr marL="0" algn="r" defTabSz="914400" rtl="0" eaLnBrk="1" latinLnBrk="0" hangingPunct="1">
              <a:defRPr sz="105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9A3C1E9-1E17-4B2D-975E-2F80F7CB45F8}" type="slidenum">
              <a:rPr lang="es-ES" sz="1500" smtClean="0"/>
              <a:pPr/>
              <a:t>2</a:t>
            </a:fld>
            <a:endParaRPr lang="es-ES" sz="1500" dirty="0"/>
          </a:p>
        </p:txBody>
      </p:sp>
    </p:spTree>
    <p:extLst>
      <p:ext uri="{BB962C8B-B14F-4D97-AF65-F5344CB8AC3E}">
        <p14:creationId xmlns:p14="http://schemas.microsoft.com/office/powerpoint/2010/main" val="2664893331"/>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Helmholtz-Zentrum Berlin – Association of European-level Research  Infrastructure Facilities">
            <a:extLst>
              <a:ext uri="{FF2B5EF4-FFF2-40B4-BE49-F238E27FC236}">
                <a16:creationId xmlns:a16="http://schemas.microsoft.com/office/drawing/2014/main" id="{FE6F3024-1223-49F3-816B-24C2169A79E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59968" y="796039"/>
            <a:ext cx="2538413" cy="87169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https://upload.wikimedia.org/wikipedia/commons/thumb/5/55/Desy_logo_3c_web.svg/250px-Desy_logo_3c_web.svg.png">
            <a:extLst>
              <a:ext uri="{FF2B5EF4-FFF2-40B4-BE49-F238E27FC236}">
                <a16:creationId xmlns:a16="http://schemas.microsoft.com/office/drawing/2014/main" id="{52D7AA4B-F931-4BDD-9951-98C76ABE17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24675" y="584188"/>
            <a:ext cx="1295400" cy="1295400"/>
          </a:xfrm>
          <a:prstGeom prst="rect">
            <a:avLst/>
          </a:prstGeom>
          <a:noFill/>
          <a:extLst>
            <a:ext uri="{909E8E84-426E-40DD-AFC4-6F175D3DCCD1}">
              <a14:hiddenFill xmlns:a14="http://schemas.microsoft.com/office/drawing/2010/main">
                <a:solidFill>
                  <a:srgbClr val="FFFFFF"/>
                </a:solidFill>
              </a14:hiddenFill>
            </a:ext>
          </a:extLst>
        </p:spPr>
      </p:pic>
      <p:sp>
        <p:nvSpPr>
          <p:cNvPr id="14" name="Content Placeholder 1">
            <a:extLst>
              <a:ext uri="{FF2B5EF4-FFF2-40B4-BE49-F238E27FC236}">
                <a16:creationId xmlns:a16="http://schemas.microsoft.com/office/drawing/2014/main" id="{275C03E3-544A-4879-A925-FE7FA4BF58D9}"/>
              </a:ext>
            </a:extLst>
          </p:cNvPr>
          <p:cNvSpPr txBox="1">
            <a:spLocks/>
          </p:cNvSpPr>
          <p:nvPr/>
        </p:nvSpPr>
        <p:spPr>
          <a:xfrm>
            <a:off x="342900" y="4166482"/>
            <a:ext cx="8801100" cy="1014601"/>
          </a:xfrm>
          <a:prstGeom prst="rect">
            <a:avLst/>
          </a:prstGeom>
        </p:spPr>
        <p:txBody>
          <a:bodyPr vert="horz" wrap="square"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rgbClr val="122D4F"/>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34000"/>
              </a:lnSpc>
              <a:spcBef>
                <a:spcPts val="0"/>
              </a:spcBef>
            </a:pPr>
            <a:r>
              <a:rPr lang="en-US" sz="2000" dirty="0"/>
              <a:t>Ignasi Bellafont, on behalf of the 3HC collaboration - ALBA, HZB, DESY</a:t>
            </a:r>
          </a:p>
          <a:p>
            <a:pPr>
              <a:lnSpc>
                <a:spcPct val="134000"/>
              </a:lnSpc>
              <a:spcBef>
                <a:spcPts val="0"/>
              </a:spcBef>
            </a:pPr>
            <a:r>
              <a:rPr lang="es-ES" sz="2000" dirty="0"/>
              <a:t>14/02/2024, </a:t>
            </a:r>
            <a:r>
              <a:rPr lang="en-US" sz="2000" dirty="0"/>
              <a:t>9</a:t>
            </a:r>
            <a:r>
              <a:rPr lang="en-US" sz="2000" baseline="30000" dirty="0"/>
              <a:t>th</a:t>
            </a:r>
            <a:r>
              <a:rPr lang="en-US" sz="2000" dirty="0"/>
              <a:t> Low Emittance Rings Workshop, CERN</a:t>
            </a:r>
          </a:p>
          <a:p>
            <a:pPr>
              <a:lnSpc>
                <a:spcPct val="134000"/>
              </a:lnSpc>
              <a:spcBef>
                <a:spcPts val="0"/>
              </a:spcBef>
            </a:pPr>
            <a:endParaRPr lang="en-US" sz="2000" dirty="0"/>
          </a:p>
        </p:txBody>
      </p:sp>
      <p:sp>
        <p:nvSpPr>
          <p:cNvPr id="15" name="Title 2">
            <a:extLst>
              <a:ext uri="{FF2B5EF4-FFF2-40B4-BE49-F238E27FC236}">
                <a16:creationId xmlns:a16="http://schemas.microsoft.com/office/drawing/2014/main" id="{F3C4A2E4-C7AE-4213-AB74-BC4366CE44FD}"/>
              </a:ext>
            </a:extLst>
          </p:cNvPr>
          <p:cNvSpPr txBox="1">
            <a:spLocks/>
          </p:cNvSpPr>
          <p:nvPr/>
        </p:nvSpPr>
        <p:spPr>
          <a:xfrm>
            <a:off x="342900" y="2328620"/>
            <a:ext cx="8220075" cy="1808834"/>
          </a:xfrm>
          <a:prstGeom prst="rect">
            <a:avLst/>
          </a:prstGeom>
        </p:spPr>
        <p:txBody>
          <a:bodyPr vert="horz" wrap="square" lIns="91440" tIns="45720" rIns="91440" bIns="45720" rtlCol="0" anchor="t">
            <a:noAutofit/>
          </a:bodyPr>
          <a:lstStyle>
            <a:lvl1pPr algn="l" defTabSz="914400" rtl="0" eaLnBrk="1" latinLnBrk="0" hangingPunct="1">
              <a:lnSpc>
                <a:spcPct val="90000"/>
              </a:lnSpc>
              <a:spcBef>
                <a:spcPct val="0"/>
              </a:spcBef>
              <a:buNone/>
              <a:defRPr lang="en-US" sz="3800" b="0" kern="1200">
                <a:solidFill>
                  <a:srgbClr val="323E4F"/>
                </a:solidFill>
                <a:latin typeface="Arial Black" charset="0"/>
                <a:ea typeface="+mn-ea"/>
                <a:cs typeface="+mn-cs"/>
              </a:defRPr>
            </a:lvl1pPr>
          </a:lstStyle>
          <a:p>
            <a:pPr>
              <a:lnSpc>
                <a:spcPct val="100000"/>
              </a:lnSpc>
            </a:pPr>
            <a:r>
              <a:rPr lang="en-US"/>
              <a:t>Tests with beam at BESSY-II of the ALBA 3</a:t>
            </a:r>
            <a:r>
              <a:rPr lang="en-US" baseline="30000"/>
              <a:t>rd</a:t>
            </a:r>
            <a:r>
              <a:rPr lang="en-US"/>
              <a:t> harmonic active RF cavity</a:t>
            </a:r>
            <a:endParaRPr lang="en-US" dirty="0"/>
          </a:p>
        </p:txBody>
      </p:sp>
    </p:spTree>
    <p:extLst>
      <p:ext uri="{BB962C8B-B14F-4D97-AF65-F5344CB8AC3E}">
        <p14:creationId xmlns:p14="http://schemas.microsoft.com/office/powerpoint/2010/main" val="19423932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5">
            <a:extLst>
              <a:ext uri="{FF2B5EF4-FFF2-40B4-BE49-F238E27FC236}">
                <a16:creationId xmlns:a16="http://schemas.microsoft.com/office/drawing/2014/main" id="{47D2ED0D-A8E0-482B-9135-DC4B42A638CF}"/>
              </a:ext>
            </a:extLst>
          </p:cNvPr>
          <p:cNvSpPr txBox="1">
            <a:spLocks/>
          </p:cNvSpPr>
          <p:nvPr/>
        </p:nvSpPr>
        <p:spPr>
          <a:xfrm>
            <a:off x="8753475" y="6485619"/>
            <a:ext cx="361950" cy="365125"/>
          </a:xfrm>
          <a:prstGeom prst="rect">
            <a:avLst/>
          </a:prstGeom>
        </p:spPr>
        <p:txBody>
          <a:bodyPr vert="horz" lIns="91440" tIns="45720" rIns="91440" bIns="45720" rtlCol="0" anchor="ctr"/>
          <a:lstStyle>
            <a:defPPr>
              <a:defRPr lang="es-ES"/>
            </a:defPPr>
            <a:lvl1pPr marL="0" algn="r" defTabSz="914400" rtl="0" eaLnBrk="1" latinLnBrk="0" hangingPunct="1">
              <a:defRPr sz="105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9A3C1E9-1E17-4B2D-975E-2F80F7CB45F8}" type="slidenum">
              <a:rPr lang="es-ES" sz="1500" smtClean="0"/>
              <a:pPr/>
              <a:t>3</a:t>
            </a:fld>
            <a:endParaRPr lang="es-ES" sz="1500" dirty="0"/>
          </a:p>
        </p:txBody>
      </p:sp>
      <p:sp>
        <p:nvSpPr>
          <p:cNvPr id="6" name="Title 3">
            <a:extLst>
              <a:ext uri="{FF2B5EF4-FFF2-40B4-BE49-F238E27FC236}">
                <a16:creationId xmlns:a16="http://schemas.microsoft.com/office/drawing/2014/main" id="{9687AE29-69A1-4BAA-A8A3-9CD17794E693}"/>
              </a:ext>
            </a:extLst>
          </p:cNvPr>
          <p:cNvSpPr txBox="1">
            <a:spLocks/>
          </p:cNvSpPr>
          <p:nvPr/>
        </p:nvSpPr>
        <p:spPr bwMode="auto">
          <a:xfrm>
            <a:off x="323850" y="3030525"/>
            <a:ext cx="8496300" cy="796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chemeClr val="bg1"/>
                </a:solidFill>
                <a:latin typeface="+mj-lt"/>
                <a:ea typeface="+mj-ea"/>
                <a:cs typeface="+mj-cs"/>
              </a:defRPr>
            </a:lvl1pPr>
            <a:lvl2pPr algn="ctr" rtl="0" eaLnBrk="0" fontAlgn="base" hangingPunct="0">
              <a:spcBef>
                <a:spcPct val="0"/>
              </a:spcBef>
              <a:spcAft>
                <a:spcPct val="0"/>
              </a:spcAft>
              <a:defRPr sz="3600">
                <a:solidFill>
                  <a:schemeClr val="bg1"/>
                </a:solidFill>
                <a:latin typeface="Arial" charset="0"/>
                <a:cs typeface="Arial" charset="0"/>
              </a:defRPr>
            </a:lvl2pPr>
            <a:lvl3pPr algn="ctr" rtl="0" eaLnBrk="0" fontAlgn="base" hangingPunct="0">
              <a:spcBef>
                <a:spcPct val="0"/>
              </a:spcBef>
              <a:spcAft>
                <a:spcPct val="0"/>
              </a:spcAft>
              <a:defRPr sz="3600">
                <a:solidFill>
                  <a:schemeClr val="bg1"/>
                </a:solidFill>
                <a:latin typeface="Arial" charset="0"/>
                <a:cs typeface="Arial" charset="0"/>
              </a:defRPr>
            </a:lvl3pPr>
            <a:lvl4pPr algn="ctr" rtl="0" eaLnBrk="0" fontAlgn="base" hangingPunct="0">
              <a:spcBef>
                <a:spcPct val="0"/>
              </a:spcBef>
              <a:spcAft>
                <a:spcPct val="0"/>
              </a:spcAft>
              <a:defRPr sz="3600">
                <a:solidFill>
                  <a:schemeClr val="bg1"/>
                </a:solidFill>
                <a:latin typeface="Arial" charset="0"/>
                <a:cs typeface="Arial" charset="0"/>
              </a:defRPr>
            </a:lvl4pPr>
            <a:lvl5pPr algn="ctr" rtl="0" eaLnBrk="0" fontAlgn="base" hangingPunct="0">
              <a:spcBef>
                <a:spcPct val="0"/>
              </a:spcBef>
              <a:spcAft>
                <a:spcPct val="0"/>
              </a:spcAft>
              <a:defRPr sz="3600">
                <a:solidFill>
                  <a:schemeClr val="bg1"/>
                </a:solidFill>
                <a:latin typeface="Arial" charset="0"/>
                <a:cs typeface="Arial" charset="0"/>
              </a:defRPr>
            </a:lvl5pPr>
            <a:lvl6pPr marL="457200" algn="ctr" rtl="0" fontAlgn="base">
              <a:spcBef>
                <a:spcPct val="0"/>
              </a:spcBef>
              <a:spcAft>
                <a:spcPct val="0"/>
              </a:spcAft>
              <a:defRPr sz="3600">
                <a:solidFill>
                  <a:schemeClr val="bg1"/>
                </a:solidFill>
                <a:latin typeface="Arial" charset="0"/>
                <a:cs typeface="Arial" charset="0"/>
              </a:defRPr>
            </a:lvl6pPr>
            <a:lvl7pPr marL="914400" algn="ctr" rtl="0" fontAlgn="base">
              <a:spcBef>
                <a:spcPct val="0"/>
              </a:spcBef>
              <a:spcAft>
                <a:spcPct val="0"/>
              </a:spcAft>
              <a:defRPr sz="3600">
                <a:solidFill>
                  <a:schemeClr val="bg1"/>
                </a:solidFill>
                <a:latin typeface="Arial" charset="0"/>
                <a:cs typeface="Arial" charset="0"/>
              </a:defRPr>
            </a:lvl7pPr>
            <a:lvl8pPr marL="1371600" algn="ctr" rtl="0" fontAlgn="base">
              <a:spcBef>
                <a:spcPct val="0"/>
              </a:spcBef>
              <a:spcAft>
                <a:spcPct val="0"/>
              </a:spcAft>
              <a:defRPr sz="3600">
                <a:solidFill>
                  <a:schemeClr val="bg1"/>
                </a:solidFill>
                <a:latin typeface="Arial" charset="0"/>
                <a:cs typeface="Arial" charset="0"/>
              </a:defRPr>
            </a:lvl8pPr>
            <a:lvl9pPr marL="1828800" algn="ctr" rtl="0" fontAlgn="base">
              <a:spcBef>
                <a:spcPct val="0"/>
              </a:spcBef>
              <a:spcAft>
                <a:spcPct val="0"/>
              </a:spcAft>
              <a:defRPr sz="3600">
                <a:solidFill>
                  <a:schemeClr val="bg1"/>
                </a:solidFill>
                <a:latin typeface="Arial" charset="0"/>
                <a:cs typeface="Arial" charset="0"/>
              </a:defRPr>
            </a:lvl9pPr>
          </a:lstStyle>
          <a:p>
            <a:r>
              <a:rPr lang="es-ES" sz="3200" b="1" kern="0" dirty="0">
                <a:solidFill>
                  <a:schemeClr val="tx1"/>
                </a:solidFill>
                <a:latin typeface="Arial" panose="020B0604020202020204" pitchFamily="34" charset="0"/>
                <a:cs typeface="Arial" panose="020B0604020202020204" pitchFamily="34" charset="0"/>
              </a:rPr>
              <a:t>1. INTRODUCTION</a:t>
            </a:r>
            <a:endParaRPr lang="en-GB" sz="3200" b="1" kern="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43121439"/>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8">
            <a:extLst>
              <a:ext uri="{FF2B5EF4-FFF2-40B4-BE49-F238E27FC236}">
                <a16:creationId xmlns:a16="http://schemas.microsoft.com/office/drawing/2014/main" id="{0C5D6240-7FA6-4746-8FB3-BC347404322C}"/>
              </a:ext>
            </a:extLst>
          </p:cNvPr>
          <p:cNvSpPr txBox="1">
            <a:spLocks/>
          </p:cNvSpPr>
          <p:nvPr/>
        </p:nvSpPr>
        <p:spPr>
          <a:xfrm>
            <a:off x="1473902" y="368637"/>
            <a:ext cx="6196195" cy="645691"/>
          </a:xfrm>
          <a:prstGeom prst="rect">
            <a:avLst/>
          </a:prstGeom>
        </p:spPr>
        <p:txBody>
          <a:bodyPr/>
          <a:lstStyle>
            <a:lvl1pPr algn="l" defTabSz="914400" rtl="0" eaLnBrk="1" latinLnBrk="0" hangingPunct="1">
              <a:lnSpc>
                <a:spcPct val="90000"/>
              </a:lnSpc>
              <a:spcBef>
                <a:spcPct val="0"/>
              </a:spcBef>
              <a:buNone/>
              <a:defRPr sz="3200" kern="1200">
                <a:solidFill>
                  <a:srgbClr val="092F56"/>
                </a:solidFill>
                <a:latin typeface="Arial" panose="020B0604020202020204" pitchFamily="34" charset="0"/>
                <a:ea typeface="+mj-ea"/>
                <a:cs typeface="Arial" panose="020B0604020202020204" pitchFamily="34" charset="0"/>
              </a:defRPr>
            </a:lvl1pPr>
          </a:lstStyle>
          <a:p>
            <a:pPr algn="ctr"/>
            <a:r>
              <a:rPr lang="es-ES" b="1" dirty="0">
                <a:solidFill>
                  <a:schemeClr val="tx1"/>
                </a:solidFill>
              </a:rPr>
              <a:t>MOTIVATION</a:t>
            </a:r>
            <a:endParaRPr lang="en-US" b="1" dirty="0">
              <a:solidFill>
                <a:schemeClr val="tx1"/>
              </a:solidFill>
            </a:endParaRPr>
          </a:p>
        </p:txBody>
      </p:sp>
      <p:sp>
        <p:nvSpPr>
          <p:cNvPr id="3" name="Rectangle 2">
            <a:extLst>
              <a:ext uri="{FF2B5EF4-FFF2-40B4-BE49-F238E27FC236}">
                <a16:creationId xmlns:a16="http://schemas.microsoft.com/office/drawing/2014/main" id="{52CF87C7-B5DD-4611-9379-F13B8D0E9E98}"/>
              </a:ext>
            </a:extLst>
          </p:cNvPr>
          <p:cNvSpPr/>
          <p:nvPr/>
        </p:nvSpPr>
        <p:spPr>
          <a:xfrm>
            <a:off x="401639" y="1697038"/>
            <a:ext cx="4103686" cy="360000"/>
          </a:xfrm>
          <a:prstGeom prst="rect">
            <a:avLst/>
          </a:prstGeom>
          <a:solidFill>
            <a:srgbClr val="01435B"/>
          </a:solidFill>
          <a:ln w="25400" cap="flat" cmpd="sng" algn="ctr">
            <a:noFill/>
            <a:prstDash val="solid"/>
          </a:ln>
          <a:effectLst/>
        </p:spPr>
        <p:txBody>
          <a:bodyPr rtlCol="0" anchor="ctr"/>
          <a:lstStyle/>
          <a:p>
            <a:pPr algn="ctr">
              <a:defRPr/>
            </a:pPr>
            <a:r>
              <a:rPr lang="en-US" sz="1500" kern="0" dirty="0">
                <a:solidFill>
                  <a:prstClr val="white"/>
                </a:solidFill>
                <a:latin typeface="Arial" panose="020B0604020202020204" pitchFamily="34" charset="0"/>
                <a:cs typeface="Arial" panose="020B0604020202020204" pitchFamily="34" charset="0"/>
              </a:rPr>
              <a:t>ALBA-II storage ring v 2023.8</a:t>
            </a:r>
          </a:p>
        </p:txBody>
      </p:sp>
      <p:sp>
        <p:nvSpPr>
          <p:cNvPr id="4" name="Rectangle 3">
            <a:extLst>
              <a:ext uri="{FF2B5EF4-FFF2-40B4-BE49-F238E27FC236}">
                <a16:creationId xmlns:a16="http://schemas.microsoft.com/office/drawing/2014/main" id="{B0EEB22B-4F6B-44E5-90C0-F8937384FDFA}"/>
              </a:ext>
            </a:extLst>
          </p:cNvPr>
          <p:cNvSpPr/>
          <p:nvPr/>
        </p:nvSpPr>
        <p:spPr>
          <a:xfrm>
            <a:off x="401638" y="2103699"/>
            <a:ext cx="2827337"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Beam energy</a:t>
            </a:r>
          </a:p>
        </p:txBody>
      </p:sp>
      <p:sp>
        <p:nvSpPr>
          <p:cNvPr id="5" name="Rectangle 4">
            <a:extLst>
              <a:ext uri="{FF2B5EF4-FFF2-40B4-BE49-F238E27FC236}">
                <a16:creationId xmlns:a16="http://schemas.microsoft.com/office/drawing/2014/main" id="{4AEE8E76-B276-4B23-88EC-AEBF56373CD4}"/>
              </a:ext>
            </a:extLst>
          </p:cNvPr>
          <p:cNvSpPr/>
          <p:nvPr/>
        </p:nvSpPr>
        <p:spPr>
          <a:xfrm>
            <a:off x="3267076" y="2103135"/>
            <a:ext cx="1238250"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3 GeV</a:t>
            </a:r>
          </a:p>
        </p:txBody>
      </p:sp>
      <p:sp>
        <p:nvSpPr>
          <p:cNvPr id="6" name="Rectangle 5">
            <a:extLst>
              <a:ext uri="{FF2B5EF4-FFF2-40B4-BE49-F238E27FC236}">
                <a16:creationId xmlns:a16="http://schemas.microsoft.com/office/drawing/2014/main" id="{9BE9E09D-AA6A-448C-9CA7-6D137BABC75F}"/>
              </a:ext>
            </a:extLst>
          </p:cNvPr>
          <p:cNvSpPr/>
          <p:nvPr/>
        </p:nvSpPr>
        <p:spPr>
          <a:xfrm>
            <a:off x="401638" y="2503216"/>
            <a:ext cx="2827337"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Circumference</a:t>
            </a:r>
          </a:p>
        </p:txBody>
      </p:sp>
      <p:sp>
        <p:nvSpPr>
          <p:cNvPr id="7" name="Rectangle 6">
            <a:extLst>
              <a:ext uri="{FF2B5EF4-FFF2-40B4-BE49-F238E27FC236}">
                <a16:creationId xmlns:a16="http://schemas.microsoft.com/office/drawing/2014/main" id="{1C5CCCBA-20EE-4D20-AA9F-528C7878CE6A}"/>
              </a:ext>
            </a:extLst>
          </p:cNvPr>
          <p:cNvSpPr/>
          <p:nvPr/>
        </p:nvSpPr>
        <p:spPr>
          <a:xfrm>
            <a:off x="3267076" y="2502088"/>
            <a:ext cx="1238250"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268.80 m</a:t>
            </a:r>
          </a:p>
        </p:txBody>
      </p:sp>
      <p:sp>
        <p:nvSpPr>
          <p:cNvPr id="8" name="Rectangle 7">
            <a:extLst>
              <a:ext uri="{FF2B5EF4-FFF2-40B4-BE49-F238E27FC236}">
                <a16:creationId xmlns:a16="http://schemas.microsoft.com/office/drawing/2014/main" id="{1A5BB759-622D-48B6-BD7D-2DB36ED82466}"/>
              </a:ext>
            </a:extLst>
          </p:cNvPr>
          <p:cNvSpPr/>
          <p:nvPr/>
        </p:nvSpPr>
        <p:spPr>
          <a:xfrm>
            <a:off x="401638" y="2902733"/>
            <a:ext cx="2827337"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Main RF frequency</a:t>
            </a:r>
          </a:p>
        </p:txBody>
      </p:sp>
      <p:sp>
        <p:nvSpPr>
          <p:cNvPr id="9" name="Rectangle 8">
            <a:extLst>
              <a:ext uri="{FF2B5EF4-FFF2-40B4-BE49-F238E27FC236}">
                <a16:creationId xmlns:a16="http://schemas.microsoft.com/office/drawing/2014/main" id="{2CA3C344-88F5-4599-BEEA-78055089EF0C}"/>
              </a:ext>
            </a:extLst>
          </p:cNvPr>
          <p:cNvSpPr/>
          <p:nvPr/>
        </p:nvSpPr>
        <p:spPr>
          <a:xfrm>
            <a:off x="3267076" y="2901041"/>
            <a:ext cx="1238250"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500 MHz</a:t>
            </a:r>
          </a:p>
        </p:txBody>
      </p:sp>
      <p:sp>
        <p:nvSpPr>
          <p:cNvPr id="10" name="Rectangle 9">
            <a:extLst>
              <a:ext uri="{FF2B5EF4-FFF2-40B4-BE49-F238E27FC236}">
                <a16:creationId xmlns:a16="http://schemas.microsoft.com/office/drawing/2014/main" id="{A5863400-82BC-4BCA-A01E-12927AF288B0}"/>
              </a:ext>
            </a:extLst>
          </p:cNvPr>
          <p:cNvSpPr/>
          <p:nvPr/>
        </p:nvSpPr>
        <p:spPr>
          <a:xfrm>
            <a:off x="401638" y="3302250"/>
            <a:ext cx="2827337"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Beam current</a:t>
            </a:r>
          </a:p>
        </p:txBody>
      </p:sp>
      <p:sp>
        <p:nvSpPr>
          <p:cNvPr id="11" name="Rectangle 10">
            <a:extLst>
              <a:ext uri="{FF2B5EF4-FFF2-40B4-BE49-F238E27FC236}">
                <a16:creationId xmlns:a16="http://schemas.microsoft.com/office/drawing/2014/main" id="{95A76193-25BE-47C5-BA60-893F76E1CBAA}"/>
              </a:ext>
            </a:extLst>
          </p:cNvPr>
          <p:cNvSpPr/>
          <p:nvPr/>
        </p:nvSpPr>
        <p:spPr>
          <a:xfrm>
            <a:off x="3267076" y="3299994"/>
            <a:ext cx="1238250"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300 mA</a:t>
            </a:r>
            <a:endParaRPr lang="en-US" sz="1500" kern="0" baseline="30000" dirty="0">
              <a:solidFill>
                <a:sysClr val="windowText" lastClr="000000"/>
              </a:solidFill>
              <a:latin typeface="Arial" panose="020B0604020202020204" pitchFamily="34" charset="0"/>
              <a:cs typeface="Arial" panose="020B0604020202020204" pitchFamily="34" charset="0"/>
            </a:endParaRPr>
          </a:p>
        </p:txBody>
      </p:sp>
      <p:sp>
        <p:nvSpPr>
          <p:cNvPr id="12" name="Rectangle 11">
            <a:extLst>
              <a:ext uri="{FF2B5EF4-FFF2-40B4-BE49-F238E27FC236}">
                <a16:creationId xmlns:a16="http://schemas.microsoft.com/office/drawing/2014/main" id="{E936A82A-9C4A-49E2-8CF6-14553EF6AD9F}"/>
              </a:ext>
            </a:extLst>
          </p:cNvPr>
          <p:cNvSpPr/>
          <p:nvPr/>
        </p:nvSpPr>
        <p:spPr>
          <a:xfrm>
            <a:off x="401638" y="3701767"/>
            <a:ext cx="2827337"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Momentum compaction factor</a:t>
            </a:r>
          </a:p>
        </p:txBody>
      </p:sp>
      <p:sp>
        <p:nvSpPr>
          <p:cNvPr id="13" name="Rectangle 12">
            <a:extLst>
              <a:ext uri="{FF2B5EF4-FFF2-40B4-BE49-F238E27FC236}">
                <a16:creationId xmlns:a16="http://schemas.microsoft.com/office/drawing/2014/main" id="{E0E01E8F-11FD-4299-BA66-5340B1475C89}"/>
              </a:ext>
            </a:extLst>
          </p:cNvPr>
          <p:cNvSpPr/>
          <p:nvPr/>
        </p:nvSpPr>
        <p:spPr>
          <a:xfrm>
            <a:off x="3267076" y="3698947"/>
            <a:ext cx="1238250"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9.6·10</a:t>
            </a:r>
            <a:r>
              <a:rPr lang="en-US" sz="1500" kern="0" baseline="30000" dirty="0">
                <a:solidFill>
                  <a:sysClr val="windowText" lastClr="000000"/>
                </a:solidFill>
                <a:latin typeface="Arial" panose="020B0604020202020204" pitchFamily="34" charset="0"/>
                <a:cs typeface="Arial" panose="020B0604020202020204" pitchFamily="34" charset="0"/>
              </a:rPr>
              <a:t>-5</a:t>
            </a:r>
            <a:endParaRPr lang="en-US" sz="1500" kern="0" dirty="0">
              <a:solidFill>
                <a:sysClr val="windowText" lastClr="000000"/>
              </a:solidFill>
              <a:latin typeface="Arial" panose="020B0604020202020204" pitchFamily="34" charset="0"/>
              <a:cs typeface="Arial" panose="020B0604020202020204" pitchFamily="34" charset="0"/>
            </a:endParaRPr>
          </a:p>
        </p:txBody>
      </p:sp>
      <p:sp>
        <p:nvSpPr>
          <p:cNvPr id="14" name="Rectangle 13">
            <a:extLst>
              <a:ext uri="{FF2B5EF4-FFF2-40B4-BE49-F238E27FC236}">
                <a16:creationId xmlns:a16="http://schemas.microsoft.com/office/drawing/2014/main" id="{73ACFE96-59C7-4445-A680-34A0D6ECD3E3}"/>
              </a:ext>
            </a:extLst>
          </p:cNvPr>
          <p:cNvSpPr/>
          <p:nvPr/>
        </p:nvSpPr>
        <p:spPr>
          <a:xfrm>
            <a:off x="401638" y="4101284"/>
            <a:ext cx="2827337"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Equilibrium emittance</a:t>
            </a:r>
          </a:p>
        </p:txBody>
      </p:sp>
      <p:sp>
        <p:nvSpPr>
          <p:cNvPr id="15" name="Rectangle 14">
            <a:extLst>
              <a:ext uri="{FF2B5EF4-FFF2-40B4-BE49-F238E27FC236}">
                <a16:creationId xmlns:a16="http://schemas.microsoft.com/office/drawing/2014/main" id="{21D5460F-7DA8-4BB3-B116-343201605034}"/>
              </a:ext>
            </a:extLst>
          </p:cNvPr>
          <p:cNvSpPr/>
          <p:nvPr/>
        </p:nvSpPr>
        <p:spPr>
          <a:xfrm>
            <a:off x="3267076" y="4097900"/>
            <a:ext cx="1238250" cy="360000"/>
          </a:xfrm>
          <a:prstGeom prst="rect">
            <a:avLst/>
          </a:prstGeom>
          <a:solidFill>
            <a:srgbClr val="F7FAFF"/>
          </a:solidFill>
          <a:ln w="25400" cap="flat" cmpd="sng" algn="ctr">
            <a:noFill/>
            <a:prstDash val="solid"/>
          </a:ln>
          <a:effectLst/>
        </p:spPr>
        <p:txBody>
          <a:bodyPr rtlCol="0" anchor="ctr"/>
          <a:lstStyle/>
          <a:p>
            <a:pPr algn="ctr"/>
            <a:r>
              <a:rPr lang="es-ES" sz="1500" kern="0" dirty="0">
                <a:solidFill>
                  <a:sysClr val="windowText" lastClr="000000"/>
                </a:solidFill>
                <a:latin typeface="Arial" panose="020B0604020202020204" pitchFamily="34" charset="0"/>
                <a:cs typeface="Arial" panose="020B0604020202020204" pitchFamily="34" charset="0"/>
              </a:rPr>
              <a:t>186 </a:t>
            </a:r>
            <a:r>
              <a:rPr lang="en-US" sz="1500" kern="0" dirty="0">
                <a:solidFill>
                  <a:sysClr val="windowText" lastClr="000000"/>
                </a:solidFill>
                <a:latin typeface="Arial" panose="020B0604020202020204" pitchFamily="34" charset="0"/>
                <a:cs typeface="Arial" panose="020B0604020202020204" pitchFamily="34" charset="0"/>
              </a:rPr>
              <a:t>pm·rad</a:t>
            </a:r>
          </a:p>
        </p:txBody>
      </p:sp>
      <p:sp>
        <p:nvSpPr>
          <p:cNvPr id="16" name="Rectangle 15">
            <a:extLst>
              <a:ext uri="{FF2B5EF4-FFF2-40B4-BE49-F238E27FC236}">
                <a16:creationId xmlns:a16="http://schemas.microsoft.com/office/drawing/2014/main" id="{543144EE-56EA-45E8-AD35-F07989C086BE}"/>
              </a:ext>
            </a:extLst>
          </p:cNvPr>
          <p:cNvSpPr/>
          <p:nvPr/>
        </p:nvSpPr>
        <p:spPr>
          <a:xfrm>
            <a:off x="401638" y="4500801"/>
            <a:ext cx="2827337"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Energy loss with IDs</a:t>
            </a:r>
          </a:p>
        </p:txBody>
      </p:sp>
      <p:sp>
        <p:nvSpPr>
          <p:cNvPr id="17" name="Rectangle 16">
            <a:extLst>
              <a:ext uri="{FF2B5EF4-FFF2-40B4-BE49-F238E27FC236}">
                <a16:creationId xmlns:a16="http://schemas.microsoft.com/office/drawing/2014/main" id="{040F7891-5E17-4CC0-BBDA-F1D1327BF9F5}"/>
              </a:ext>
            </a:extLst>
          </p:cNvPr>
          <p:cNvSpPr/>
          <p:nvPr/>
        </p:nvSpPr>
        <p:spPr>
          <a:xfrm>
            <a:off x="3267076" y="4496853"/>
            <a:ext cx="1238250" cy="360000"/>
          </a:xfrm>
          <a:prstGeom prst="rect">
            <a:avLst/>
          </a:prstGeom>
          <a:solidFill>
            <a:srgbClr val="F7FAFF"/>
          </a:solidFill>
          <a:ln w="25400" cap="flat" cmpd="sng" algn="ctr">
            <a:noFill/>
            <a:prstDash val="solid"/>
          </a:ln>
          <a:effectLst/>
        </p:spPr>
        <p:txBody>
          <a:bodyPr rtlCol="0" anchor="ctr"/>
          <a:lstStyle/>
          <a:p>
            <a:pPr algn="ctr"/>
            <a:r>
              <a:rPr lang="es-ES" sz="1500" kern="0" dirty="0">
                <a:solidFill>
                  <a:sysClr val="windowText" lastClr="000000"/>
                </a:solidFill>
                <a:latin typeface="Arial" panose="020B0604020202020204" pitchFamily="34" charset="0"/>
                <a:cs typeface="Arial" panose="020B0604020202020204" pitchFamily="34" charset="0"/>
              </a:rPr>
              <a:t>1.13 MeV</a:t>
            </a:r>
            <a:endParaRPr lang="en-US" sz="1500" kern="0" dirty="0">
              <a:solidFill>
                <a:sysClr val="windowText" lastClr="000000"/>
              </a:solidFill>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15496041-7E68-4884-8C60-F02964805E46}"/>
              </a:ext>
            </a:extLst>
          </p:cNvPr>
          <p:cNvSpPr/>
          <p:nvPr/>
        </p:nvSpPr>
        <p:spPr>
          <a:xfrm>
            <a:off x="401638" y="4900318"/>
            <a:ext cx="2827337"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Natural RMS bunch duration</a:t>
            </a:r>
          </a:p>
        </p:txBody>
      </p:sp>
      <p:sp>
        <p:nvSpPr>
          <p:cNvPr id="19" name="Rectangle 18">
            <a:extLst>
              <a:ext uri="{FF2B5EF4-FFF2-40B4-BE49-F238E27FC236}">
                <a16:creationId xmlns:a16="http://schemas.microsoft.com/office/drawing/2014/main" id="{A007D2C6-A122-4A92-933B-4A9729D851EF}"/>
              </a:ext>
            </a:extLst>
          </p:cNvPr>
          <p:cNvSpPr/>
          <p:nvPr/>
        </p:nvSpPr>
        <p:spPr>
          <a:xfrm>
            <a:off x="3267076" y="4895806"/>
            <a:ext cx="1238250" cy="360000"/>
          </a:xfrm>
          <a:prstGeom prst="rect">
            <a:avLst/>
          </a:prstGeom>
          <a:solidFill>
            <a:srgbClr val="F7FAFF"/>
          </a:solidFill>
          <a:ln w="25400" cap="flat" cmpd="sng" algn="ctr">
            <a:noFill/>
            <a:prstDash val="solid"/>
          </a:ln>
          <a:effectLst/>
        </p:spPr>
        <p:txBody>
          <a:bodyPr rtlCol="0" anchor="ctr"/>
          <a:lstStyle/>
          <a:p>
            <a:pPr algn="ctr"/>
            <a:r>
              <a:rPr lang="es-ES" sz="1500" kern="0" dirty="0">
                <a:solidFill>
                  <a:sysClr val="windowText" lastClr="000000"/>
                </a:solidFill>
                <a:latin typeface="Arial" panose="020B0604020202020204" pitchFamily="34" charset="0"/>
                <a:cs typeface="Arial" panose="020B0604020202020204" pitchFamily="34" charset="0"/>
              </a:rPr>
              <a:t>6.97 ps</a:t>
            </a:r>
            <a:endParaRPr lang="en-US" sz="1500" kern="0" dirty="0">
              <a:solidFill>
                <a:sysClr val="windowText" lastClr="000000"/>
              </a:solidFill>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4E9CA77B-B414-4F5D-85F4-04DA4A6BECED}"/>
              </a:ext>
            </a:extLst>
          </p:cNvPr>
          <p:cNvSpPr/>
          <p:nvPr/>
        </p:nvSpPr>
        <p:spPr>
          <a:xfrm>
            <a:off x="401638" y="5299838"/>
            <a:ext cx="2827337"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Natural Touschek lifetime FC*</a:t>
            </a:r>
          </a:p>
        </p:txBody>
      </p:sp>
      <p:sp>
        <p:nvSpPr>
          <p:cNvPr id="21" name="Rectangle 20">
            <a:extLst>
              <a:ext uri="{FF2B5EF4-FFF2-40B4-BE49-F238E27FC236}">
                <a16:creationId xmlns:a16="http://schemas.microsoft.com/office/drawing/2014/main" id="{134863E2-1FA4-4012-88C9-BECDB96BEABC}"/>
              </a:ext>
            </a:extLst>
          </p:cNvPr>
          <p:cNvSpPr/>
          <p:nvPr/>
        </p:nvSpPr>
        <p:spPr>
          <a:xfrm>
            <a:off x="3267076" y="5294763"/>
            <a:ext cx="1238250" cy="360000"/>
          </a:xfrm>
          <a:prstGeom prst="rect">
            <a:avLst/>
          </a:prstGeom>
          <a:solidFill>
            <a:srgbClr val="F7FAFF"/>
          </a:solidFill>
          <a:ln w="25400" cap="flat" cmpd="sng" algn="ctr">
            <a:noFill/>
            <a:prstDash val="solid"/>
          </a:ln>
          <a:effectLst/>
        </p:spPr>
        <p:txBody>
          <a:bodyPr rtlCol="0" anchor="ctr"/>
          <a:lstStyle/>
          <a:p>
            <a:pPr algn="ctr"/>
            <a:r>
              <a:rPr lang="es-ES" sz="1500" kern="0" dirty="0">
                <a:solidFill>
                  <a:sysClr val="windowText" lastClr="000000"/>
                </a:solidFill>
                <a:latin typeface="Arial" panose="020B0604020202020204" pitchFamily="34" charset="0"/>
                <a:cs typeface="Arial" panose="020B0604020202020204" pitchFamily="34" charset="0"/>
              </a:rPr>
              <a:t>5.5 h</a:t>
            </a:r>
            <a:endParaRPr lang="en-US" sz="1500" kern="0" dirty="0">
              <a:solidFill>
                <a:sysClr val="windowText" lastClr="000000"/>
              </a:solidFill>
              <a:latin typeface="Arial" panose="020B0604020202020204" pitchFamily="34" charset="0"/>
              <a:cs typeface="Arial" panose="020B0604020202020204" pitchFamily="34" charset="0"/>
            </a:endParaRPr>
          </a:p>
        </p:txBody>
      </p:sp>
      <p:sp>
        <p:nvSpPr>
          <p:cNvPr id="41" name="Rectangle 40">
            <a:extLst>
              <a:ext uri="{FF2B5EF4-FFF2-40B4-BE49-F238E27FC236}">
                <a16:creationId xmlns:a16="http://schemas.microsoft.com/office/drawing/2014/main" id="{B19A3BDC-DA34-46BF-895C-9037C2280039}"/>
              </a:ext>
            </a:extLst>
          </p:cNvPr>
          <p:cNvSpPr/>
          <p:nvPr/>
        </p:nvSpPr>
        <p:spPr>
          <a:xfrm>
            <a:off x="4638676" y="1859576"/>
            <a:ext cx="4190997" cy="4106830"/>
          </a:xfrm>
          <a:prstGeom prst="rect">
            <a:avLst/>
          </a:prstGeom>
        </p:spPr>
        <p:txBody>
          <a:bodyPr wrap="square">
            <a:spAutoFit/>
          </a:bodyPr>
          <a:lstStyle/>
          <a:p>
            <a:pPr marL="285750" indent="-285750" defTabSz="457200">
              <a:lnSpc>
                <a:spcPct val="114000"/>
              </a:lnSpc>
              <a:spcBef>
                <a:spcPts val="12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ALBA-II, the 4</a:t>
            </a:r>
            <a:r>
              <a:rPr lang="en-US" sz="1500" baseline="30000" dirty="0">
                <a:solidFill>
                  <a:prstClr val="black"/>
                </a:solidFill>
                <a:latin typeface="Arial" panose="020B0604020202020204" pitchFamily="34" charset="0"/>
                <a:cs typeface="Arial" panose="020B0604020202020204" pitchFamily="34" charset="0"/>
              </a:rPr>
              <a:t>th</a:t>
            </a:r>
            <a:r>
              <a:rPr lang="en-US" sz="1500" dirty="0">
                <a:solidFill>
                  <a:prstClr val="black"/>
                </a:solidFill>
                <a:latin typeface="Arial" panose="020B0604020202020204" pitchFamily="34" charset="0"/>
                <a:cs typeface="Arial" panose="020B0604020202020204" pitchFamily="34" charset="0"/>
              </a:rPr>
              <a:t> generation upgrade of ALBA, needs a double RF system to ensure a reasonable beam lifetime (&gt; 10 h)</a:t>
            </a:r>
          </a:p>
          <a:p>
            <a:pPr marL="285750" indent="-285750" defTabSz="457200">
              <a:lnSpc>
                <a:spcPct val="114000"/>
              </a:lnSpc>
              <a:spcBef>
                <a:spcPts val="12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For  2.4 MV of main RF voltage, at 500 MHz, we need around 685 kV of harmonic one, at 1500 MHz</a:t>
            </a:r>
          </a:p>
          <a:p>
            <a:pPr marL="285750" indent="-285750" defTabSz="457200">
              <a:lnSpc>
                <a:spcPct val="114000"/>
              </a:lnSpc>
              <a:spcBef>
                <a:spcPts val="12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To achieve that, it was proposed to incorporate an active normal conducting, third harmonic system</a:t>
            </a:r>
          </a:p>
          <a:p>
            <a:pPr marL="285750" indent="-285750" defTabSz="457200">
              <a:lnSpc>
                <a:spcPct val="114000"/>
              </a:lnSpc>
              <a:spcBef>
                <a:spcPts val="12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ALBA has developed the cavity, and to test it, a collaboration between three institutions (ALBA, HZB and DESY) was formed </a:t>
            </a:r>
          </a:p>
          <a:p>
            <a:pPr marL="285750" indent="-285750" defTabSz="457200">
              <a:lnSpc>
                <a:spcPct val="114000"/>
              </a:lnSpc>
              <a:spcBef>
                <a:spcPts val="1200"/>
              </a:spcBef>
              <a:buClr>
                <a:prstClr val="black"/>
              </a:buClr>
              <a:buFont typeface="Wingdings" panose="05000000000000000000" pitchFamily="2" charset="2"/>
              <a:buChar char="§"/>
              <a:defRPr/>
            </a:pPr>
            <a:endParaRPr lang="en-US" sz="1500" dirty="0">
              <a:solidFill>
                <a:prstClr val="black"/>
              </a:solidFill>
              <a:latin typeface="Arial" panose="020B0604020202020204" pitchFamily="34" charset="0"/>
              <a:cs typeface="Arial" panose="020B0604020202020204" pitchFamily="34" charset="0"/>
            </a:endParaRPr>
          </a:p>
        </p:txBody>
      </p:sp>
      <p:sp>
        <p:nvSpPr>
          <p:cNvPr id="42" name="Slide Number Placeholder 5">
            <a:extLst>
              <a:ext uri="{FF2B5EF4-FFF2-40B4-BE49-F238E27FC236}">
                <a16:creationId xmlns:a16="http://schemas.microsoft.com/office/drawing/2014/main" id="{E02C45D3-F430-4D9D-96FC-CF2DD36808EE}"/>
              </a:ext>
            </a:extLst>
          </p:cNvPr>
          <p:cNvSpPr txBox="1">
            <a:spLocks/>
          </p:cNvSpPr>
          <p:nvPr/>
        </p:nvSpPr>
        <p:spPr>
          <a:xfrm>
            <a:off x="8753475" y="6485619"/>
            <a:ext cx="361950" cy="365125"/>
          </a:xfrm>
          <a:prstGeom prst="rect">
            <a:avLst/>
          </a:prstGeom>
        </p:spPr>
        <p:txBody>
          <a:bodyPr vert="horz" lIns="91440" tIns="45720" rIns="91440" bIns="45720" rtlCol="0" anchor="ctr"/>
          <a:lstStyle>
            <a:defPPr>
              <a:defRPr lang="es-ES"/>
            </a:defPPr>
            <a:lvl1pPr marL="0" algn="r" defTabSz="914400" rtl="0" eaLnBrk="1" latinLnBrk="0" hangingPunct="1">
              <a:defRPr sz="105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9A3C1E9-1E17-4B2D-975E-2F80F7CB45F8}" type="slidenum">
              <a:rPr lang="es-ES" sz="1500" smtClean="0"/>
              <a:pPr/>
              <a:t>4</a:t>
            </a:fld>
            <a:endParaRPr lang="es-ES" sz="1500" dirty="0"/>
          </a:p>
        </p:txBody>
      </p:sp>
      <p:sp>
        <p:nvSpPr>
          <p:cNvPr id="22" name="Rectangle 21">
            <a:extLst>
              <a:ext uri="{FF2B5EF4-FFF2-40B4-BE49-F238E27FC236}">
                <a16:creationId xmlns:a16="http://schemas.microsoft.com/office/drawing/2014/main" id="{735F4D89-D300-4AB1-90F5-7C91A5697C1F}"/>
              </a:ext>
            </a:extLst>
          </p:cNvPr>
          <p:cNvSpPr/>
          <p:nvPr/>
        </p:nvSpPr>
        <p:spPr>
          <a:xfrm>
            <a:off x="401638" y="5727933"/>
            <a:ext cx="4103687" cy="553998"/>
          </a:xfrm>
          <a:prstGeom prst="rect">
            <a:avLst/>
          </a:prstGeom>
        </p:spPr>
        <p:txBody>
          <a:bodyPr wrap="square">
            <a:spAutoFit/>
          </a:bodyPr>
          <a:lstStyle/>
          <a:p>
            <a:r>
              <a:rPr lang="en-US" sz="1500" i="1" kern="0" dirty="0">
                <a:solidFill>
                  <a:sysClr val="windowText" lastClr="000000"/>
                </a:solidFill>
                <a:latin typeface="Arial" panose="020B0604020202020204" pitchFamily="34" charset="0"/>
                <a:cs typeface="Arial" panose="020B0604020202020204" pitchFamily="34" charset="0"/>
              </a:rPr>
              <a:t>* With full coupling. Otherwise, the Touschek lifetime is around 0.8 h</a:t>
            </a:r>
            <a:endParaRPr lang="en-US" sz="1500" i="1" dirty="0"/>
          </a:p>
        </p:txBody>
      </p:sp>
    </p:spTree>
    <p:extLst>
      <p:ext uri="{BB962C8B-B14F-4D97-AF65-F5344CB8AC3E}">
        <p14:creationId xmlns:p14="http://schemas.microsoft.com/office/powerpoint/2010/main" val="6420272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8">
            <a:extLst>
              <a:ext uri="{FF2B5EF4-FFF2-40B4-BE49-F238E27FC236}">
                <a16:creationId xmlns:a16="http://schemas.microsoft.com/office/drawing/2014/main" id="{0C5D6240-7FA6-4746-8FB3-BC347404322C}"/>
              </a:ext>
            </a:extLst>
          </p:cNvPr>
          <p:cNvSpPr txBox="1">
            <a:spLocks/>
          </p:cNvSpPr>
          <p:nvPr/>
        </p:nvSpPr>
        <p:spPr>
          <a:xfrm>
            <a:off x="1473902" y="368637"/>
            <a:ext cx="6196195" cy="645691"/>
          </a:xfrm>
          <a:prstGeom prst="rect">
            <a:avLst/>
          </a:prstGeom>
        </p:spPr>
        <p:txBody>
          <a:bodyPr/>
          <a:lstStyle>
            <a:lvl1pPr algn="l" defTabSz="914400" rtl="0" eaLnBrk="1" latinLnBrk="0" hangingPunct="1">
              <a:lnSpc>
                <a:spcPct val="90000"/>
              </a:lnSpc>
              <a:spcBef>
                <a:spcPct val="0"/>
              </a:spcBef>
              <a:buNone/>
              <a:defRPr sz="3200" kern="1200">
                <a:solidFill>
                  <a:srgbClr val="092F56"/>
                </a:solidFill>
                <a:latin typeface="Arial" panose="020B0604020202020204" pitchFamily="34" charset="0"/>
                <a:ea typeface="+mj-ea"/>
                <a:cs typeface="Arial" panose="020B0604020202020204" pitchFamily="34" charset="0"/>
              </a:defRPr>
            </a:lvl1pPr>
          </a:lstStyle>
          <a:p>
            <a:pPr algn="ctr"/>
            <a:r>
              <a:rPr lang="en-US" b="1" dirty="0">
                <a:solidFill>
                  <a:schemeClr val="tx1"/>
                </a:solidFill>
              </a:rPr>
              <a:t>ALBA’s 3</a:t>
            </a:r>
            <a:r>
              <a:rPr lang="en-US" b="1" baseline="30000" dirty="0">
                <a:solidFill>
                  <a:schemeClr val="tx1"/>
                </a:solidFill>
              </a:rPr>
              <a:t>rd</a:t>
            </a:r>
            <a:r>
              <a:rPr lang="en-US" b="1" dirty="0">
                <a:solidFill>
                  <a:schemeClr val="tx1"/>
                </a:solidFill>
              </a:rPr>
              <a:t> HARMONIC CAVITY</a:t>
            </a:r>
          </a:p>
        </p:txBody>
      </p:sp>
      <p:sp>
        <p:nvSpPr>
          <p:cNvPr id="42" name="Slide Number Placeholder 5">
            <a:extLst>
              <a:ext uri="{FF2B5EF4-FFF2-40B4-BE49-F238E27FC236}">
                <a16:creationId xmlns:a16="http://schemas.microsoft.com/office/drawing/2014/main" id="{E1917240-5502-414B-8E73-13C41638699B}"/>
              </a:ext>
            </a:extLst>
          </p:cNvPr>
          <p:cNvSpPr txBox="1">
            <a:spLocks/>
          </p:cNvSpPr>
          <p:nvPr/>
        </p:nvSpPr>
        <p:spPr>
          <a:xfrm>
            <a:off x="8753475" y="6485619"/>
            <a:ext cx="361950" cy="365125"/>
          </a:xfrm>
          <a:prstGeom prst="rect">
            <a:avLst/>
          </a:prstGeom>
        </p:spPr>
        <p:txBody>
          <a:bodyPr vert="horz" lIns="91440" tIns="45720" rIns="91440" bIns="45720" rtlCol="0" anchor="ctr"/>
          <a:lstStyle>
            <a:defPPr>
              <a:defRPr lang="es-ES"/>
            </a:defPPr>
            <a:lvl1pPr marL="0" algn="r" defTabSz="914400" rtl="0" eaLnBrk="1" latinLnBrk="0" hangingPunct="1">
              <a:defRPr sz="105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9A3C1E9-1E17-4B2D-975E-2F80F7CB45F8}" type="slidenum">
              <a:rPr lang="es-ES" sz="1500" smtClean="0"/>
              <a:pPr/>
              <a:t>5</a:t>
            </a:fld>
            <a:endParaRPr lang="es-ES" sz="1500" dirty="0"/>
          </a:p>
        </p:txBody>
      </p:sp>
      <p:pic>
        <p:nvPicPr>
          <p:cNvPr id="44" name="Picture 43">
            <a:extLst>
              <a:ext uri="{FF2B5EF4-FFF2-40B4-BE49-F238E27FC236}">
                <a16:creationId xmlns:a16="http://schemas.microsoft.com/office/drawing/2014/main" id="{64285F62-6F0E-4D3A-BC65-5C1D9C76654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042549" y="1362729"/>
            <a:ext cx="2676144" cy="2779158"/>
          </a:xfrm>
          <a:prstGeom prst="rect">
            <a:avLst/>
          </a:prstGeom>
        </p:spPr>
      </p:pic>
      <p:grpSp>
        <p:nvGrpSpPr>
          <p:cNvPr id="22" name="Group 21">
            <a:extLst>
              <a:ext uri="{FF2B5EF4-FFF2-40B4-BE49-F238E27FC236}">
                <a16:creationId xmlns:a16="http://schemas.microsoft.com/office/drawing/2014/main" id="{35A4FD65-EDA4-48FB-BD8F-E3602376F4C3}"/>
              </a:ext>
            </a:extLst>
          </p:cNvPr>
          <p:cNvGrpSpPr/>
          <p:nvPr/>
        </p:nvGrpSpPr>
        <p:grpSpPr>
          <a:xfrm>
            <a:off x="801773" y="1463938"/>
            <a:ext cx="3016487" cy="2576740"/>
            <a:chOff x="1537207" y="1628800"/>
            <a:chExt cx="3016487" cy="2576740"/>
          </a:xfrm>
        </p:grpSpPr>
        <p:pic>
          <p:nvPicPr>
            <p:cNvPr id="23" name="Picture 7">
              <a:extLst>
                <a:ext uri="{FF2B5EF4-FFF2-40B4-BE49-F238E27FC236}">
                  <a16:creationId xmlns:a16="http://schemas.microsoft.com/office/drawing/2014/main" id="{F9CE437B-7883-459F-A235-B840F96E637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37207" y="1628800"/>
              <a:ext cx="2970000" cy="2576740"/>
            </a:xfrm>
            <a:prstGeom prst="rect">
              <a:avLst/>
            </a:prstGeom>
            <a:noFill/>
            <a:ln>
              <a:noFill/>
            </a:ln>
          </p:spPr>
        </p:pic>
        <p:sp>
          <p:nvSpPr>
            <p:cNvPr id="24" name="CuadroTexto 5">
              <a:extLst>
                <a:ext uri="{FF2B5EF4-FFF2-40B4-BE49-F238E27FC236}">
                  <a16:creationId xmlns:a16="http://schemas.microsoft.com/office/drawing/2014/main" id="{C7B52DB4-1F9F-46C8-AFC9-B1C091BF357D}"/>
                </a:ext>
              </a:extLst>
            </p:cNvPr>
            <p:cNvSpPr txBox="1"/>
            <p:nvPr/>
          </p:nvSpPr>
          <p:spPr>
            <a:xfrm>
              <a:off x="1860780" y="2010812"/>
              <a:ext cx="877163" cy="246221"/>
            </a:xfrm>
            <a:prstGeom prst="rect">
              <a:avLst/>
            </a:prstGeom>
            <a:noFill/>
          </p:spPr>
          <p:txBody>
            <a:bodyPr wrap="none" rtlCol="0">
              <a:spAutoFit/>
            </a:bodyPr>
            <a:lstStyle/>
            <a:p>
              <a:r>
                <a:rPr lang="en-GB" sz="1000" dirty="0"/>
                <a:t>Transdamper</a:t>
              </a:r>
            </a:p>
          </p:txBody>
        </p:sp>
        <p:cxnSp>
          <p:nvCxnSpPr>
            <p:cNvPr id="25" name="Conector recto de flecha 7">
              <a:extLst>
                <a:ext uri="{FF2B5EF4-FFF2-40B4-BE49-F238E27FC236}">
                  <a16:creationId xmlns:a16="http://schemas.microsoft.com/office/drawing/2014/main" id="{588DD281-4054-4102-AAFD-23B425DB7C3E}"/>
                </a:ext>
              </a:extLst>
            </p:cNvPr>
            <p:cNvCxnSpPr>
              <a:cxnSpLocks/>
              <a:stCxn id="24" idx="3"/>
            </p:cNvCxnSpPr>
            <p:nvPr/>
          </p:nvCxnSpPr>
          <p:spPr>
            <a:xfrm>
              <a:off x="2737943" y="2133923"/>
              <a:ext cx="214519" cy="10082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6" name="CuadroTexto 9">
              <a:extLst>
                <a:ext uri="{FF2B5EF4-FFF2-40B4-BE49-F238E27FC236}">
                  <a16:creationId xmlns:a16="http://schemas.microsoft.com/office/drawing/2014/main" id="{5A5A876A-4A4D-4B11-A20F-41B9D6248F33}"/>
                </a:ext>
              </a:extLst>
            </p:cNvPr>
            <p:cNvSpPr txBox="1"/>
            <p:nvPr/>
          </p:nvSpPr>
          <p:spPr>
            <a:xfrm>
              <a:off x="1694093" y="2342468"/>
              <a:ext cx="885179" cy="246221"/>
            </a:xfrm>
            <a:prstGeom prst="rect">
              <a:avLst/>
            </a:prstGeom>
            <a:noFill/>
          </p:spPr>
          <p:txBody>
            <a:bodyPr wrap="none" rtlCol="0">
              <a:spAutoFit/>
            </a:bodyPr>
            <a:lstStyle/>
            <a:p>
              <a:r>
                <a:rPr lang="en-GB" sz="1000" dirty="0"/>
                <a:t>Input coupler</a:t>
              </a:r>
            </a:p>
          </p:txBody>
        </p:sp>
        <p:cxnSp>
          <p:nvCxnSpPr>
            <p:cNvPr id="27" name="Conector recto de flecha 10">
              <a:extLst>
                <a:ext uri="{FF2B5EF4-FFF2-40B4-BE49-F238E27FC236}">
                  <a16:creationId xmlns:a16="http://schemas.microsoft.com/office/drawing/2014/main" id="{5A396FD0-7BDA-40FC-AA89-5446AB99BD43}"/>
                </a:ext>
              </a:extLst>
            </p:cNvPr>
            <p:cNvCxnSpPr>
              <a:cxnSpLocks/>
              <a:stCxn id="32" idx="0"/>
            </p:cNvCxnSpPr>
            <p:nvPr/>
          </p:nvCxnSpPr>
          <p:spPr>
            <a:xfrm flipV="1">
              <a:off x="2224021" y="3219223"/>
              <a:ext cx="625902" cy="60675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8" name="CuadroTexto 12">
              <a:extLst>
                <a:ext uri="{FF2B5EF4-FFF2-40B4-BE49-F238E27FC236}">
                  <a16:creationId xmlns:a16="http://schemas.microsoft.com/office/drawing/2014/main" id="{EF460A0A-04B1-494B-9E15-7BC3061784BE}"/>
                </a:ext>
              </a:extLst>
            </p:cNvPr>
            <p:cNvSpPr txBox="1"/>
            <p:nvPr/>
          </p:nvSpPr>
          <p:spPr>
            <a:xfrm>
              <a:off x="3689194" y="2342468"/>
              <a:ext cx="490840" cy="246221"/>
            </a:xfrm>
            <a:prstGeom prst="rect">
              <a:avLst/>
            </a:prstGeom>
            <a:noFill/>
          </p:spPr>
          <p:txBody>
            <a:bodyPr wrap="none" rtlCol="0">
              <a:spAutoFit/>
            </a:bodyPr>
            <a:lstStyle/>
            <a:p>
              <a:r>
                <a:rPr lang="en-GB" sz="1000" dirty="0"/>
                <a:t>Tuner</a:t>
              </a:r>
            </a:p>
          </p:txBody>
        </p:sp>
        <p:cxnSp>
          <p:nvCxnSpPr>
            <p:cNvPr id="29" name="Conector recto de flecha 13">
              <a:extLst>
                <a:ext uri="{FF2B5EF4-FFF2-40B4-BE49-F238E27FC236}">
                  <a16:creationId xmlns:a16="http://schemas.microsoft.com/office/drawing/2014/main" id="{0F1DD93B-40A5-4CBC-ABCF-335D46FDEFE4}"/>
                </a:ext>
              </a:extLst>
            </p:cNvPr>
            <p:cNvCxnSpPr>
              <a:cxnSpLocks/>
            </p:cNvCxnSpPr>
            <p:nvPr/>
          </p:nvCxnSpPr>
          <p:spPr>
            <a:xfrm flipH="1">
              <a:off x="3745274" y="2557912"/>
              <a:ext cx="158883" cy="16601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0" name="CuadroTexto 19">
              <a:extLst>
                <a:ext uri="{FF2B5EF4-FFF2-40B4-BE49-F238E27FC236}">
                  <a16:creationId xmlns:a16="http://schemas.microsoft.com/office/drawing/2014/main" id="{F263691E-A171-43C1-A514-230872E7ED8E}"/>
                </a:ext>
              </a:extLst>
            </p:cNvPr>
            <p:cNvSpPr txBox="1"/>
            <p:nvPr/>
          </p:nvSpPr>
          <p:spPr>
            <a:xfrm>
              <a:off x="3389574" y="2016839"/>
              <a:ext cx="447558" cy="246221"/>
            </a:xfrm>
            <a:prstGeom prst="rect">
              <a:avLst/>
            </a:prstGeom>
            <a:noFill/>
          </p:spPr>
          <p:txBody>
            <a:bodyPr wrap="none" rtlCol="0">
              <a:spAutoFit/>
            </a:bodyPr>
            <a:lstStyle/>
            <a:p>
              <a:r>
                <a:rPr lang="en-GB" sz="1000" dirty="0"/>
                <a:t>Body</a:t>
              </a:r>
            </a:p>
          </p:txBody>
        </p:sp>
        <p:cxnSp>
          <p:nvCxnSpPr>
            <p:cNvPr id="31" name="Conector recto de flecha 20">
              <a:extLst>
                <a:ext uri="{FF2B5EF4-FFF2-40B4-BE49-F238E27FC236}">
                  <a16:creationId xmlns:a16="http://schemas.microsoft.com/office/drawing/2014/main" id="{FDD98797-D16C-4B0B-8BF3-06710081211C}"/>
                </a:ext>
              </a:extLst>
            </p:cNvPr>
            <p:cNvCxnSpPr>
              <a:cxnSpLocks/>
              <a:stCxn id="30" idx="2"/>
            </p:cNvCxnSpPr>
            <p:nvPr/>
          </p:nvCxnSpPr>
          <p:spPr>
            <a:xfrm flipH="1">
              <a:off x="3226160" y="2263060"/>
              <a:ext cx="387193" cy="63003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2" name="CuadroTexto 23">
              <a:extLst>
                <a:ext uri="{FF2B5EF4-FFF2-40B4-BE49-F238E27FC236}">
                  <a16:creationId xmlns:a16="http://schemas.microsoft.com/office/drawing/2014/main" id="{9D3815F2-E9AB-4B73-B00D-BBE1DCFB0F71}"/>
                </a:ext>
              </a:extLst>
            </p:cNvPr>
            <p:cNvSpPr txBox="1"/>
            <p:nvPr/>
          </p:nvSpPr>
          <p:spPr>
            <a:xfrm>
              <a:off x="1854368" y="3825980"/>
              <a:ext cx="739305" cy="246221"/>
            </a:xfrm>
            <a:prstGeom prst="rect">
              <a:avLst/>
            </a:prstGeom>
            <a:noFill/>
          </p:spPr>
          <p:txBody>
            <a:bodyPr wrap="none" rtlCol="0">
              <a:spAutoFit/>
            </a:bodyPr>
            <a:lstStyle/>
            <a:p>
              <a:r>
                <a:rPr lang="en-GB" sz="1000" dirty="0"/>
                <a:t>Beam pipe</a:t>
              </a:r>
            </a:p>
          </p:txBody>
        </p:sp>
        <p:cxnSp>
          <p:nvCxnSpPr>
            <p:cNvPr id="33" name="Conector recto de flecha 26">
              <a:extLst>
                <a:ext uri="{FF2B5EF4-FFF2-40B4-BE49-F238E27FC236}">
                  <a16:creationId xmlns:a16="http://schemas.microsoft.com/office/drawing/2014/main" id="{D349AF0D-8786-4022-804B-8BEE4AD9DA96}"/>
                </a:ext>
              </a:extLst>
            </p:cNvPr>
            <p:cNvCxnSpPr>
              <a:cxnSpLocks/>
              <a:stCxn id="34" idx="0"/>
            </p:cNvCxnSpPr>
            <p:nvPr/>
          </p:nvCxnSpPr>
          <p:spPr>
            <a:xfrm flipV="1">
              <a:off x="3121945" y="3503385"/>
              <a:ext cx="0" cy="44570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4" name="CuadroTexto 27">
              <a:extLst>
                <a:ext uri="{FF2B5EF4-FFF2-40B4-BE49-F238E27FC236}">
                  <a16:creationId xmlns:a16="http://schemas.microsoft.com/office/drawing/2014/main" id="{F92E45F0-AB7A-4301-9235-E386CC7B2F4F}"/>
                </a:ext>
              </a:extLst>
            </p:cNvPr>
            <p:cNvSpPr txBox="1"/>
            <p:nvPr/>
          </p:nvSpPr>
          <p:spPr>
            <a:xfrm>
              <a:off x="2609625" y="3949090"/>
              <a:ext cx="1024639" cy="246221"/>
            </a:xfrm>
            <a:prstGeom prst="rect">
              <a:avLst/>
            </a:prstGeom>
            <a:noFill/>
          </p:spPr>
          <p:txBody>
            <a:bodyPr wrap="none" rtlCol="0">
              <a:spAutoFit/>
            </a:bodyPr>
            <a:lstStyle/>
            <a:p>
              <a:r>
                <a:rPr lang="en-GB" sz="1000" dirty="0"/>
                <a:t>Pick-up antenna</a:t>
              </a:r>
            </a:p>
          </p:txBody>
        </p:sp>
        <p:cxnSp>
          <p:nvCxnSpPr>
            <p:cNvPr id="35" name="Conector recto de flecha 34">
              <a:extLst>
                <a:ext uri="{FF2B5EF4-FFF2-40B4-BE49-F238E27FC236}">
                  <a16:creationId xmlns:a16="http://schemas.microsoft.com/office/drawing/2014/main" id="{B085C8EA-63B4-4ADC-8F73-010F7C2BE403}"/>
                </a:ext>
              </a:extLst>
            </p:cNvPr>
            <p:cNvCxnSpPr>
              <a:cxnSpLocks/>
              <a:stCxn id="26" idx="3"/>
            </p:cNvCxnSpPr>
            <p:nvPr/>
          </p:nvCxnSpPr>
          <p:spPr>
            <a:xfrm>
              <a:off x="2579272" y="2465579"/>
              <a:ext cx="65985" cy="17346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6" name="CuadroTexto 36">
              <a:extLst>
                <a:ext uri="{FF2B5EF4-FFF2-40B4-BE49-F238E27FC236}">
                  <a16:creationId xmlns:a16="http://schemas.microsoft.com/office/drawing/2014/main" id="{8D3DB1E1-670A-4E51-A68C-5D492540C9CC}"/>
                </a:ext>
              </a:extLst>
            </p:cNvPr>
            <p:cNvSpPr txBox="1"/>
            <p:nvPr/>
          </p:nvSpPr>
          <p:spPr>
            <a:xfrm>
              <a:off x="3806374" y="2939367"/>
              <a:ext cx="747320" cy="400110"/>
            </a:xfrm>
            <a:prstGeom prst="rect">
              <a:avLst/>
            </a:prstGeom>
            <a:noFill/>
          </p:spPr>
          <p:txBody>
            <a:bodyPr wrap="none" rtlCol="0">
              <a:spAutoFit/>
            </a:bodyPr>
            <a:lstStyle/>
            <a:p>
              <a:r>
                <a:rPr lang="en-GB" sz="1000" dirty="0"/>
                <a:t>Damper</a:t>
              </a:r>
              <a:br>
                <a:rPr lang="en-GB" sz="1000" dirty="0"/>
              </a:br>
              <a:r>
                <a:rPr lang="en-GB" sz="1000" dirty="0"/>
                <a:t>waveguide</a:t>
              </a:r>
            </a:p>
          </p:txBody>
        </p:sp>
        <p:cxnSp>
          <p:nvCxnSpPr>
            <p:cNvPr id="37" name="Conector recto de flecha 37">
              <a:extLst>
                <a:ext uri="{FF2B5EF4-FFF2-40B4-BE49-F238E27FC236}">
                  <a16:creationId xmlns:a16="http://schemas.microsoft.com/office/drawing/2014/main" id="{B09FD183-8629-48E6-915D-7C2318C58334}"/>
                </a:ext>
              </a:extLst>
            </p:cNvPr>
            <p:cNvCxnSpPr>
              <a:cxnSpLocks/>
              <a:stCxn id="36" idx="1"/>
            </p:cNvCxnSpPr>
            <p:nvPr/>
          </p:nvCxnSpPr>
          <p:spPr>
            <a:xfrm flipH="1">
              <a:off x="3536737" y="3139422"/>
              <a:ext cx="269637" cy="16293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sp>
        <p:nvSpPr>
          <p:cNvPr id="39" name="Rectangle 38">
            <a:extLst>
              <a:ext uri="{FF2B5EF4-FFF2-40B4-BE49-F238E27FC236}">
                <a16:creationId xmlns:a16="http://schemas.microsoft.com/office/drawing/2014/main" id="{F215A57E-4F79-49EF-B91E-14BCDCE93C9F}"/>
              </a:ext>
            </a:extLst>
          </p:cNvPr>
          <p:cNvSpPr/>
          <p:nvPr/>
        </p:nvSpPr>
        <p:spPr>
          <a:xfrm>
            <a:off x="287338" y="4526751"/>
            <a:ext cx="8569325" cy="1430713"/>
          </a:xfrm>
          <a:prstGeom prst="rect">
            <a:avLst/>
          </a:prstGeom>
        </p:spPr>
        <p:txBody>
          <a:bodyPr wrap="square">
            <a:spAutoFit/>
          </a:bodyPr>
          <a:lstStyle/>
          <a:p>
            <a:pPr marL="285750" indent="-285750" algn="just" defTabSz="457200">
              <a:lnSpc>
                <a:spcPct val="114000"/>
              </a:lnSpc>
              <a:spcBef>
                <a:spcPts val="12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The 1500 MHz cavity is a down-scaled version of the 500 MHz HOM Damped EU cavity </a:t>
            </a:r>
          </a:p>
          <a:p>
            <a:pPr marL="285750" indent="-285750" algn="just" defTabSz="457200">
              <a:lnSpc>
                <a:spcPct val="114000"/>
              </a:lnSpc>
              <a:spcBef>
                <a:spcPts val="12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The main difference is </a:t>
            </a:r>
            <a:r>
              <a:rPr lang="en-US" altLang="ca-ES" sz="1500" dirty="0">
                <a:solidFill>
                  <a:prstClr val="black"/>
                </a:solidFill>
                <a:latin typeface="Arial" panose="020B0604020202020204" pitchFamily="34" charset="0"/>
                <a:cs typeface="Arial" panose="020B0604020202020204" pitchFamily="34" charset="0"/>
              </a:rPr>
              <a:t>that the damping mechanism of the HOMs at the end of the dampers it is a broad band antenna which couples the power to an external load</a:t>
            </a:r>
            <a:endParaRPr lang="en-US" sz="1500" dirty="0">
              <a:solidFill>
                <a:prstClr val="black"/>
              </a:solidFill>
              <a:latin typeface="Arial" panose="020B0604020202020204" pitchFamily="34" charset="0"/>
              <a:cs typeface="Arial" panose="020B0604020202020204" pitchFamily="34" charset="0"/>
            </a:endParaRPr>
          </a:p>
          <a:p>
            <a:pPr marL="285750" indent="-285750" algn="just" defTabSz="457200">
              <a:lnSpc>
                <a:spcPct val="114000"/>
              </a:lnSpc>
              <a:spcBef>
                <a:spcPts val="12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A prototype was manufactured in 2021 by ALBA and tested at BESSY</a:t>
            </a:r>
            <a:r>
              <a:rPr lang="es-ES" sz="1500" dirty="0">
                <a:solidFill>
                  <a:prstClr val="black"/>
                </a:solidFill>
                <a:latin typeface="Arial" panose="020B0604020202020204" pitchFamily="34" charset="0"/>
                <a:cs typeface="Arial" panose="020B0604020202020204" pitchFamily="34" charset="0"/>
              </a:rPr>
              <a:t>-II</a:t>
            </a:r>
            <a:r>
              <a:rPr lang="en-US" sz="1500" dirty="0">
                <a:solidFill>
                  <a:prstClr val="black"/>
                </a:solidFill>
                <a:latin typeface="Arial" panose="020B0604020202020204" pitchFamily="34" charset="0"/>
                <a:cs typeface="Arial" panose="020B0604020202020204" pitchFamily="34" charset="0"/>
              </a:rPr>
              <a:t> during 2022-2023</a:t>
            </a:r>
          </a:p>
        </p:txBody>
      </p:sp>
    </p:spTree>
    <p:extLst>
      <p:ext uri="{BB962C8B-B14F-4D97-AF65-F5344CB8AC3E}">
        <p14:creationId xmlns:p14="http://schemas.microsoft.com/office/powerpoint/2010/main" val="29985951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8">
            <a:extLst>
              <a:ext uri="{FF2B5EF4-FFF2-40B4-BE49-F238E27FC236}">
                <a16:creationId xmlns:a16="http://schemas.microsoft.com/office/drawing/2014/main" id="{0C5D6240-7FA6-4746-8FB3-BC347404322C}"/>
              </a:ext>
            </a:extLst>
          </p:cNvPr>
          <p:cNvSpPr txBox="1">
            <a:spLocks/>
          </p:cNvSpPr>
          <p:nvPr/>
        </p:nvSpPr>
        <p:spPr>
          <a:xfrm>
            <a:off x="1473902" y="368637"/>
            <a:ext cx="6196195" cy="645691"/>
          </a:xfrm>
          <a:prstGeom prst="rect">
            <a:avLst/>
          </a:prstGeom>
        </p:spPr>
        <p:txBody>
          <a:bodyPr/>
          <a:lstStyle>
            <a:lvl1pPr algn="l" defTabSz="914400" rtl="0" eaLnBrk="1" latinLnBrk="0" hangingPunct="1">
              <a:lnSpc>
                <a:spcPct val="90000"/>
              </a:lnSpc>
              <a:spcBef>
                <a:spcPct val="0"/>
              </a:spcBef>
              <a:buNone/>
              <a:defRPr sz="3200" kern="1200">
                <a:solidFill>
                  <a:srgbClr val="092F56"/>
                </a:solidFill>
                <a:latin typeface="Arial" panose="020B0604020202020204" pitchFamily="34" charset="0"/>
                <a:ea typeface="+mj-ea"/>
                <a:cs typeface="Arial" panose="020B0604020202020204" pitchFamily="34" charset="0"/>
              </a:defRPr>
            </a:lvl1pPr>
          </a:lstStyle>
          <a:p>
            <a:pPr algn="ctr"/>
            <a:r>
              <a:rPr lang="en-US" b="1" dirty="0">
                <a:solidFill>
                  <a:schemeClr val="tx1"/>
                </a:solidFill>
              </a:rPr>
              <a:t>ALBA’s 3</a:t>
            </a:r>
            <a:r>
              <a:rPr lang="en-US" b="1" baseline="30000" dirty="0">
                <a:solidFill>
                  <a:schemeClr val="tx1"/>
                </a:solidFill>
              </a:rPr>
              <a:t>rd</a:t>
            </a:r>
            <a:r>
              <a:rPr lang="en-US" b="1" dirty="0">
                <a:solidFill>
                  <a:schemeClr val="tx1"/>
                </a:solidFill>
              </a:rPr>
              <a:t> HARMONIC CAVITY</a:t>
            </a:r>
          </a:p>
        </p:txBody>
      </p:sp>
      <p:sp>
        <p:nvSpPr>
          <p:cNvPr id="42" name="Slide Number Placeholder 5">
            <a:extLst>
              <a:ext uri="{FF2B5EF4-FFF2-40B4-BE49-F238E27FC236}">
                <a16:creationId xmlns:a16="http://schemas.microsoft.com/office/drawing/2014/main" id="{E1917240-5502-414B-8E73-13C41638699B}"/>
              </a:ext>
            </a:extLst>
          </p:cNvPr>
          <p:cNvSpPr txBox="1">
            <a:spLocks/>
          </p:cNvSpPr>
          <p:nvPr/>
        </p:nvSpPr>
        <p:spPr>
          <a:xfrm>
            <a:off x="8753475" y="6485619"/>
            <a:ext cx="361950" cy="365125"/>
          </a:xfrm>
          <a:prstGeom prst="rect">
            <a:avLst/>
          </a:prstGeom>
        </p:spPr>
        <p:txBody>
          <a:bodyPr vert="horz" lIns="91440" tIns="45720" rIns="91440" bIns="45720" rtlCol="0" anchor="ctr"/>
          <a:lstStyle>
            <a:defPPr>
              <a:defRPr lang="es-ES"/>
            </a:defPPr>
            <a:lvl1pPr marL="0" algn="r" defTabSz="914400" rtl="0" eaLnBrk="1" latinLnBrk="0" hangingPunct="1">
              <a:defRPr sz="105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9A3C1E9-1E17-4B2D-975E-2F80F7CB45F8}" type="slidenum">
              <a:rPr lang="es-ES" sz="1500" smtClean="0"/>
              <a:pPr/>
              <a:t>6</a:t>
            </a:fld>
            <a:endParaRPr lang="es-ES" sz="1500" dirty="0"/>
          </a:p>
        </p:txBody>
      </p:sp>
      <p:grpSp>
        <p:nvGrpSpPr>
          <p:cNvPr id="45" name="Group 44">
            <a:extLst>
              <a:ext uri="{FF2B5EF4-FFF2-40B4-BE49-F238E27FC236}">
                <a16:creationId xmlns:a16="http://schemas.microsoft.com/office/drawing/2014/main" id="{6A098D1A-8B78-4A5C-A183-9DF638E7C76D}"/>
              </a:ext>
            </a:extLst>
          </p:cNvPr>
          <p:cNvGrpSpPr/>
          <p:nvPr/>
        </p:nvGrpSpPr>
        <p:grpSpPr>
          <a:xfrm>
            <a:off x="801773" y="1463938"/>
            <a:ext cx="3016487" cy="2576740"/>
            <a:chOff x="1537207" y="1628800"/>
            <a:chExt cx="3016487" cy="2576740"/>
          </a:xfrm>
        </p:grpSpPr>
        <p:pic>
          <p:nvPicPr>
            <p:cNvPr id="46" name="Picture 7">
              <a:extLst>
                <a:ext uri="{FF2B5EF4-FFF2-40B4-BE49-F238E27FC236}">
                  <a16:creationId xmlns:a16="http://schemas.microsoft.com/office/drawing/2014/main" id="{B43F2BE8-50E6-4E24-B157-525E1E2BE63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37207" y="1628800"/>
              <a:ext cx="2970000" cy="2576740"/>
            </a:xfrm>
            <a:prstGeom prst="rect">
              <a:avLst/>
            </a:prstGeom>
            <a:noFill/>
            <a:ln>
              <a:noFill/>
            </a:ln>
          </p:spPr>
        </p:pic>
        <p:sp>
          <p:nvSpPr>
            <p:cNvPr id="47" name="CuadroTexto 5">
              <a:extLst>
                <a:ext uri="{FF2B5EF4-FFF2-40B4-BE49-F238E27FC236}">
                  <a16:creationId xmlns:a16="http://schemas.microsoft.com/office/drawing/2014/main" id="{24CCA078-DEBC-48FB-943C-E5D6FD85296B}"/>
                </a:ext>
              </a:extLst>
            </p:cNvPr>
            <p:cNvSpPr txBox="1"/>
            <p:nvPr/>
          </p:nvSpPr>
          <p:spPr>
            <a:xfrm>
              <a:off x="1860780" y="2010812"/>
              <a:ext cx="877163" cy="246221"/>
            </a:xfrm>
            <a:prstGeom prst="rect">
              <a:avLst/>
            </a:prstGeom>
            <a:noFill/>
          </p:spPr>
          <p:txBody>
            <a:bodyPr wrap="none" rtlCol="0">
              <a:spAutoFit/>
            </a:bodyPr>
            <a:lstStyle/>
            <a:p>
              <a:r>
                <a:rPr lang="en-GB" sz="1000" dirty="0"/>
                <a:t>Transdamper</a:t>
              </a:r>
            </a:p>
          </p:txBody>
        </p:sp>
        <p:cxnSp>
          <p:nvCxnSpPr>
            <p:cNvPr id="48" name="Conector recto de flecha 7">
              <a:extLst>
                <a:ext uri="{FF2B5EF4-FFF2-40B4-BE49-F238E27FC236}">
                  <a16:creationId xmlns:a16="http://schemas.microsoft.com/office/drawing/2014/main" id="{D6FC9A56-ACAF-4585-A558-0CAEEAB3B5E0}"/>
                </a:ext>
              </a:extLst>
            </p:cNvPr>
            <p:cNvCxnSpPr>
              <a:cxnSpLocks/>
              <a:stCxn id="47" idx="3"/>
            </p:cNvCxnSpPr>
            <p:nvPr/>
          </p:nvCxnSpPr>
          <p:spPr>
            <a:xfrm>
              <a:off x="2737943" y="2133923"/>
              <a:ext cx="214519" cy="10082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9" name="CuadroTexto 9">
              <a:extLst>
                <a:ext uri="{FF2B5EF4-FFF2-40B4-BE49-F238E27FC236}">
                  <a16:creationId xmlns:a16="http://schemas.microsoft.com/office/drawing/2014/main" id="{8170E673-0EB8-49FB-BBEA-8854FCC93962}"/>
                </a:ext>
              </a:extLst>
            </p:cNvPr>
            <p:cNvSpPr txBox="1"/>
            <p:nvPr/>
          </p:nvSpPr>
          <p:spPr>
            <a:xfrm>
              <a:off x="1694093" y="2342468"/>
              <a:ext cx="885179" cy="246221"/>
            </a:xfrm>
            <a:prstGeom prst="rect">
              <a:avLst/>
            </a:prstGeom>
            <a:noFill/>
          </p:spPr>
          <p:txBody>
            <a:bodyPr wrap="none" rtlCol="0">
              <a:spAutoFit/>
            </a:bodyPr>
            <a:lstStyle/>
            <a:p>
              <a:r>
                <a:rPr lang="en-GB" sz="1000" dirty="0"/>
                <a:t>Input coupler</a:t>
              </a:r>
            </a:p>
          </p:txBody>
        </p:sp>
        <p:cxnSp>
          <p:nvCxnSpPr>
            <p:cNvPr id="50" name="Conector recto de flecha 10">
              <a:extLst>
                <a:ext uri="{FF2B5EF4-FFF2-40B4-BE49-F238E27FC236}">
                  <a16:creationId xmlns:a16="http://schemas.microsoft.com/office/drawing/2014/main" id="{32DCEAEE-9485-4473-B62E-AB6CB5DF5A4E}"/>
                </a:ext>
              </a:extLst>
            </p:cNvPr>
            <p:cNvCxnSpPr>
              <a:cxnSpLocks/>
              <a:stCxn id="55" idx="0"/>
            </p:cNvCxnSpPr>
            <p:nvPr/>
          </p:nvCxnSpPr>
          <p:spPr>
            <a:xfrm flipV="1">
              <a:off x="2224021" y="3219223"/>
              <a:ext cx="625902" cy="60675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1" name="CuadroTexto 12">
              <a:extLst>
                <a:ext uri="{FF2B5EF4-FFF2-40B4-BE49-F238E27FC236}">
                  <a16:creationId xmlns:a16="http://schemas.microsoft.com/office/drawing/2014/main" id="{F1026B39-BA92-4456-B8F3-408AE6636592}"/>
                </a:ext>
              </a:extLst>
            </p:cNvPr>
            <p:cNvSpPr txBox="1"/>
            <p:nvPr/>
          </p:nvSpPr>
          <p:spPr>
            <a:xfrm>
              <a:off x="3689194" y="2342468"/>
              <a:ext cx="490840" cy="246221"/>
            </a:xfrm>
            <a:prstGeom prst="rect">
              <a:avLst/>
            </a:prstGeom>
            <a:noFill/>
          </p:spPr>
          <p:txBody>
            <a:bodyPr wrap="none" rtlCol="0">
              <a:spAutoFit/>
            </a:bodyPr>
            <a:lstStyle/>
            <a:p>
              <a:r>
                <a:rPr lang="en-GB" sz="1000" dirty="0"/>
                <a:t>Tuner</a:t>
              </a:r>
            </a:p>
          </p:txBody>
        </p:sp>
        <p:cxnSp>
          <p:nvCxnSpPr>
            <p:cNvPr id="52" name="Conector recto de flecha 13">
              <a:extLst>
                <a:ext uri="{FF2B5EF4-FFF2-40B4-BE49-F238E27FC236}">
                  <a16:creationId xmlns:a16="http://schemas.microsoft.com/office/drawing/2014/main" id="{05BF74A8-EA38-4769-A671-DE7BAC4E46D6}"/>
                </a:ext>
              </a:extLst>
            </p:cNvPr>
            <p:cNvCxnSpPr>
              <a:cxnSpLocks/>
            </p:cNvCxnSpPr>
            <p:nvPr/>
          </p:nvCxnSpPr>
          <p:spPr>
            <a:xfrm flipH="1">
              <a:off x="3745274" y="2557912"/>
              <a:ext cx="158883" cy="16601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3" name="CuadroTexto 19">
              <a:extLst>
                <a:ext uri="{FF2B5EF4-FFF2-40B4-BE49-F238E27FC236}">
                  <a16:creationId xmlns:a16="http://schemas.microsoft.com/office/drawing/2014/main" id="{48E094EF-4091-46E2-9C43-88084466DEF1}"/>
                </a:ext>
              </a:extLst>
            </p:cNvPr>
            <p:cNvSpPr txBox="1"/>
            <p:nvPr/>
          </p:nvSpPr>
          <p:spPr>
            <a:xfrm>
              <a:off x="3389574" y="2016839"/>
              <a:ext cx="447558" cy="246221"/>
            </a:xfrm>
            <a:prstGeom prst="rect">
              <a:avLst/>
            </a:prstGeom>
            <a:noFill/>
          </p:spPr>
          <p:txBody>
            <a:bodyPr wrap="none" rtlCol="0">
              <a:spAutoFit/>
            </a:bodyPr>
            <a:lstStyle/>
            <a:p>
              <a:r>
                <a:rPr lang="en-GB" sz="1000" dirty="0"/>
                <a:t>Body</a:t>
              </a:r>
            </a:p>
          </p:txBody>
        </p:sp>
        <p:cxnSp>
          <p:nvCxnSpPr>
            <p:cNvPr id="54" name="Conector recto de flecha 20">
              <a:extLst>
                <a:ext uri="{FF2B5EF4-FFF2-40B4-BE49-F238E27FC236}">
                  <a16:creationId xmlns:a16="http://schemas.microsoft.com/office/drawing/2014/main" id="{00176491-7888-43FC-8524-3E43B7E61BBA}"/>
                </a:ext>
              </a:extLst>
            </p:cNvPr>
            <p:cNvCxnSpPr>
              <a:cxnSpLocks/>
              <a:stCxn id="53" idx="2"/>
            </p:cNvCxnSpPr>
            <p:nvPr/>
          </p:nvCxnSpPr>
          <p:spPr>
            <a:xfrm flipH="1">
              <a:off x="3226160" y="2263060"/>
              <a:ext cx="387193" cy="63003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5" name="CuadroTexto 23">
              <a:extLst>
                <a:ext uri="{FF2B5EF4-FFF2-40B4-BE49-F238E27FC236}">
                  <a16:creationId xmlns:a16="http://schemas.microsoft.com/office/drawing/2014/main" id="{9D3D9700-CBA6-4F0C-AE14-81F36856D57C}"/>
                </a:ext>
              </a:extLst>
            </p:cNvPr>
            <p:cNvSpPr txBox="1"/>
            <p:nvPr/>
          </p:nvSpPr>
          <p:spPr>
            <a:xfrm>
              <a:off x="1854368" y="3825980"/>
              <a:ext cx="739305" cy="246221"/>
            </a:xfrm>
            <a:prstGeom prst="rect">
              <a:avLst/>
            </a:prstGeom>
            <a:noFill/>
          </p:spPr>
          <p:txBody>
            <a:bodyPr wrap="none" rtlCol="0">
              <a:spAutoFit/>
            </a:bodyPr>
            <a:lstStyle/>
            <a:p>
              <a:r>
                <a:rPr lang="en-GB" sz="1000" dirty="0"/>
                <a:t>Beam pipe</a:t>
              </a:r>
            </a:p>
          </p:txBody>
        </p:sp>
        <p:cxnSp>
          <p:nvCxnSpPr>
            <p:cNvPr id="56" name="Conector recto de flecha 26">
              <a:extLst>
                <a:ext uri="{FF2B5EF4-FFF2-40B4-BE49-F238E27FC236}">
                  <a16:creationId xmlns:a16="http://schemas.microsoft.com/office/drawing/2014/main" id="{D9C3AFEB-D67F-4F56-8C90-E972D45AD2F0}"/>
                </a:ext>
              </a:extLst>
            </p:cNvPr>
            <p:cNvCxnSpPr>
              <a:cxnSpLocks/>
              <a:stCxn id="57" idx="0"/>
            </p:cNvCxnSpPr>
            <p:nvPr/>
          </p:nvCxnSpPr>
          <p:spPr>
            <a:xfrm flipV="1">
              <a:off x="3121945" y="3503385"/>
              <a:ext cx="0" cy="44570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7" name="CuadroTexto 27">
              <a:extLst>
                <a:ext uri="{FF2B5EF4-FFF2-40B4-BE49-F238E27FC236}">
                  <a16:creationId xmlns:a16="http://schemas.microsoft.com/office/drawing/2014/main" id="{21647EB8-41C0-4FF4-AF1F-6EBFD87BD017}"/>
                </a:ext>
              </a:extLst>
            </p:cNvPr>
            <p:cNvSpPr txBox="1"/>
            <p:nvPr/>
          </p:nvSpPr>
          <p:spPr>
            <a:xfrm>
              <a:off x="2609625" y="3949090"/>
              <a:ext cx="1024639" cy="246221"/>
            </a:xfrm>
            <a:prstGeom prst="rect">
              <a:avLst/>
            </a:prstGeom>
            <a:noFill/>
          </p:spPr>
          <p:txBody>
            <a:bodyPr wrap="none" rtlCol="0">
              <a:spAutoFit/>
            </a:bodyPr>
            <a:lstStyle/>
            <a:p>
              <a:r>
                <a:rPr lang="en-GB" sz="1000" dirty="0"/>
                <a:t>Pick-up antenna</a:t>
              </a:r>
            </a:p>
          </p:txBody>
        </p:sp>
        <p:cxnSp>
          <p:nvCxnSpPr>
            <p:cNvPr id="58" name="Conector recto de flecha 34">
              <a:extLst>
                <a:ext uri="{FF2B5EF4-FFF2-40B4-BE49-F238E27FC236}">
                  <a16:creationId xmlns:a16="http://schemas.microsoft.com/office/drawing/2014/main" id="{8AF2C608-AED9-41F6-9BF2-CC5248ACEB53}"/>
                </a:ext>
              </a:extLst>
            </p:cNvPr>
            <p:cNvCxnSpPr>
              <a:cxnSpLocks/>
              <a:stCxn id="49" idx="3"/>
            </p:cNvCxnSpPr>
            <p:nvPr/>
          </p:nvCxnSpPr>
          <p:spPr>
            <a:xfrm>
              <a:off x="2579272" y="2465579"/>
              <a:ext cx="65985" cy="17346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9" name="CuadroTexto 36">
              <a:extLst>
                <a:ext uri="{FF2B5EF4-FFF2-40B4-BE49-F238E27FC236}">
                  <a16:creationId xmlns:a16="http://schemas.microsoft.com/office/drawing/2014/main" id="{58CA2D36-6917-402A-88B8-A3399CAEF979}"/>
                </a:ext>
              </a:extLst>
            </p:cNvPr>
            <p:cNvSpPr txBox="1"/>
            <p:nvPr/>
          </p:nvSpPr>
          <p:spPr>
            <a:xfrm>
              <a:off x="3806374" y="2939367"/>
              <a:ext cx="747320" cy="400110"/>
            </a:xfrm>
            <a:prstGeom prst="rect">
              <a:avLst/>
            </a:prstGeom>
            <a:noFill/>
          </p:spPr>
          <p:txBody>
            <a:bodyPr wrap="none" rtlCol="0">
              <a:spAutoFit/>
            </a:bodyPr>
            <a:lstStyle/>
            <a:p>
              <a:r>
                <a:rPr lang="en-GB" sz="1000" dirty="0"/>
                <a:t>Damper</a:t>
              </a:r>
              <a:br>
                <a:rPr lang="en-GB" sz="1000" dirty="0"/>
              </a:br>
              <a:r>
                <a:rPr lang="en-GB" sz="1000" dirty="0"/>
                <a:t>waveguide</a:t>
              </a:r>
            </a:p>
          </p:txBody>
        </p:sp>
        <p:cxnSp>
          <p:nvCxnSpPr>
            <p:cNvPr id="60" name="Conector recto de flecha 37">
              <a:extLst>
                <a:ext uri="{FF2B5EF4-FFF2-40B4-BE49-F238E27FC236}">
                  <a16:creationId xmlns:a16="http://schemas.microsoft.com/office/drawing/2014/main" id="{E5C44340-5C85-44D0-B022-DB6BCB56FF4B}"/>
                </a:ext>
              </a:extLst>
            </p:cNvPr>
            <p:cNvCxnSpPr>
              <a:cxnSpLocks/>
              <a:stCxn id="59" idx="1"/>
            </p:cNvCxnSpPr>
            <p:nvPr/>
          </p:nvCxnSpPr>
          <p:spPr>
            <a:xfrm flipH="1">
              <a:off x="3536737" y="3139422"/>
              <a:ext cx="269637" cy="16293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sp>
        <p:nvSpPr>
          <p:cNvPr id="61" name="Rectangle 60">
            <a:extLst>
              <a:ext uri="{FF2B5EF4-FFF2-40B4-BE49-F238E27FC236}">
                <a16:creationId xmlns:a16="http://schemas.microsoft.com/office/drawing/2014/main" id="{F3A6F9A6-8475-4D00-93F9-943F0B25E8CF}"/>
              </a:ext>
            </a:extLst>
          </p:cNvPr>
          <p:cNvSpPr/>
          <p:nvPr/>
        </p:nvSpPr>
        <p:spPr>
          <a:xfrm>
            <a:off x="4178991" y="1463938"/>
            <a:ext cx="3024308" cy="360000"/>
          </a:xfrm>
          <a:prstGeom prst="rect">
            <a:avLst/>
          </a:prstGeom>
          <a:solidFill>
            <a:srgbClr val="01435B"/>
          </a:solidFill>
          <a:ln w="25400" cap="flat" cmpd="sng" algn="ctr">
            <a:noFill/>
            <a:prstDash val="solid"/>
          </a:ln>
          <a:effectLst/>
        </p:spPr>
        <p:txBody>
          <a:bodyPr rtlCol="0" anchor="ctr"/>
          <a:lstStyle/>
          <a:p>
            <a:pPr algn="ctr">
              <a:defRPr/>
            </a:pPr>
            <a:r>
              <a:rPr lang="en-US" sz="1500" kern="0" dirty="0">
                <a:solidFill>
                  <a:prstClr val="white"/>
                </a:solidFill>
                <a:latin typeface="Arial" panose="020B0604020202020204" pitchFamily="34" charset="0"/>
                <a:cs typeface="Arial" panose="020B0604020202020204" pitchFamily="34" charset="0"/>
              </a:rPr>
              <a:t>Parameter</a:t>
            </a:r>
          </a:p>
        </p:txBody>
      </p:sp>
      <p:sp>
        <p:nvSpPr>
          <p:cNvPr id="62" name="Rectangle 61">
            <a:extLst>
              <a:ext uri="{FF2B5EF4-FFF2-40B4-BE49-F238E27FC236}">
                <a16:creationId xmlns:a16="http://schemas.microsoft.com/office/drawing/2014/main" id="{4C1ECD61-9DEC-4C8D-AA14-69E8D2D28631}"/>
              </a:ext>
            </a:extLst>
          </p:cNvPr>
          <p:cNvSpPr/>
          <p:nvPr/>
        </p:nvSpPr>
        <p:spPr>
          <a:xfrm>
            <a:off x="4178990" y="1870599"/>
            <a:ext cx="3024309"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Natural resonance frequency</a:t>
            </a:r>
          </a:p>
        </p:txBody>
      </p:sp>
      <p:sp>
        <p:nvSpPr>
          <p:cNvPr id="63" name="Rectangle 62">
            <a:extLst>
              <a:ext uri="{FF2B5EF4-FFF2-40B4-BE49-F238E27FC236}">
                <a16:creationId xmlns:a16="http://schemas.microsoft.com/office/drawing/2014/main" id="{92D1D2B1-4B6B-4FCA-9C64-6B5030959575}"/>
              </a:ext>
            </a:extLst>
          </p:cNvPr>
          <p:cNvSpPr/>
          <p:nvPr/>
        </p:nvSpPr>
        <p:spPr>
          <a:xfrm>
            <a:off x="7241858" y="1870035"/>
            <a:ext cx="1377469"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1498.96 MHz</a:t>
            </a:r>
          </a:p>
        </p:txBody>
      </p:sp>
      <p:sp>
        <p:nvSpPr>
          <p:cNvPr id="64" name="Rectangle 63">
            <a:extLst>
              <a:ext uri="{FF2B5EF4-FFF2-40B4-BE49-F238E27FC236}">
                <a16:creationId xmlns:a16="http://schemas.microsoft.com/office/drawing/2014/main" id="{E70EDC06-54A6-4BB3-80E2-CFA5380C4F54}"/>
              </a:ext>
            </a:extLst>
          </p:cNvPr>
          <p:cNvSpPr/>
          <p:nvPr/>
        </p:nvSpPr>
        <p:spPr>
          <a:xfrm>
            <a:off x="4178990" y="2270116"/>
            <a:ext cx="3024309"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Shunt impedance</a:t>
            </a:r>
          </a:p>
        </p:txBody>
      </p:sp>
      <p:sp>
        <p:nvSpPr>
          <p:cNvPr id="65" name="Rectangle 64">
            <a:extLst>
              <a:ext uri="{FF2B5EF4-FFF2-40B4-BE49-F238E27FC236}">
                <a16:creationId xmlns:a16="http://schemas.microsoft.com/office/drawing/2014/main" id="{2D42AA41-EB6A-41FC-9146-1B2D74FCF248}"/>
              </a:ext>
            </a:extLst>
          </p:cNvPr>
          <p:cNvSpPr/>
          <p:nvPr/>
        </p:nvSpPr>
        <p:spPr>
          <a:xfrm>
            <a:off x="7241858" y="2268988"/>
            <a:ext cx="1377469"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1.1 M</a:t>
            </a:r>
            <a:r>
              <a:rPr lang="el-GR" sz="1500" kern="0" dirty="0">
                <a:solidFill>
                  <a:sysClr val="windowText" lastClr="000000"/>
                </a:solidFill>
                <a:latin typeface="Arial" panose="020B0604020202020204" pitchFamily="34" charset="0"/>
                <a:cs typeface="Arial" panose="020B0604020202020204" pitchFamily="34" charset="0"/>
              </a:rPr>
              <a:t>Ω</a:t>
            </a:r>
            <a:endParaRPr lang="en-US" sz="1500" kern="0" dirty="0">
              <a:solidFill>
                <a:sysClr val="windowText" lastClr="000000"/>
              </a:solidFill>
              <a:latin typeface="Arial" panose="020B0604020202020204" pitchFamily="34" charset="0"/>
              <a:cs typeface="Arial" panose="020B0604020202020204" pitchFamily="34" charset="0"/>
            </a:endParaRPr>
          </a:p>
        </p:txBody>
      </p:sp>
      <p:sp>
        <p:nvSpPr>
          <p:cNvPr id="66" name="Rectangle 65">
            <a:extLst>
              <a:ext uri="{FF2B5EF4-FFF2-40B4-BE49-F238E27FC236}">
                <a16:creationId xmlns:a16="http://schemas.microsoft.com/office/drawing/2014/main" id="{902BA49D-BF5A-4200-B1F3-B8ECA2A7E64C}"/>
              </a:ext>
            </a:extLst>
          </p:cNvPr>
          <p:cNvSpPr/>
          <p:nvPr/>
        </p:nvSpPr>
        <p:spPr>
          <a:xfrm>
            <a:off x="4178990" y="2669633"/>
            <a:ext cx="3024309"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Unloaded quality factor</a:t>
            </a:r>
          </a:p>
        </p:txBody>
      </p:sp>
      <p:sp>
        <p:nvSpPr>
          <p:cNvPr id="67" name="Rectangle 66">
            <a:extLst>
              <a:ext uri="{FF2B5EF4-FFF2-40B4-BE49-F238E27FC236}">
                <a16:creationId xmlns:a16="http://schemas.microsoft.com/office/drawing/2014/main" id="{3413AFEF-A082-4755-B68D-3EB32896D88A}"/>
              </a:ext>
            </a:extLst>
          </p:cNvPr>
          <p:cNvSpPr/>
          <p:nvPr/>
        </p:nvSpPr>
        <p:spPr>
          <a:xfrm>
            <a:off x="7241858" y="2667941"/>
            <a:ext cx="1377469"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13000</a:t>
            </a:r>
          </a:p>
        </p:txBody>
      </p:sp>
      <p:sp>
        <p:nvSpPr>
          <p:cNvPr id="68" name="Rectangle 67">
            <a:extLst>
              <a:ext uri="{FF2B5EF4-FFF2-40B4-BE49-F238E27FC236}">
                <a16:creationId xmlns:a16="http://schemas.microsoft.com/office/drawing/2014/main" id="{9ECED515-C5C4-4DC8-956B-90410B10A15C}"/>
              </a:ext>
            </a:extLst>
          </p:cNvPr>
          <p:cNvSpPr/>
          <p:nvPr/>
        </p:nvSpPr>
        <p:spPr>
          <a:xfrm>
            <a:off x="7241858" y="1463938"/>
            <a:ext cx="1377469" cy="360000"/>
          </a:xfrm>
          <a:prstGeom prst="rect">
            <a:avLst/>
          </a:prstGeom>
          <a:solidFill>
            <a:srgbClr val="01435B"/>
          </a:solidFill>
          <a:ln w="25400" cap="flat" cmpd="sng" algn="ctr">
            <a:noFill/>
            <a:prstDash val="solid"/>
          </a:ln>
          <a:effectLst/>
        </p:spPr>
        <p:txBody>
          <a:bodyPr rtlCol="0" anchor="ctr"/>
          <a:lstStyle/>
          <a:p>
            <a:pPr algn="ctr">
              <a:defRPr/>
            </a:pPr>
            <a:r>
              <a:rPr lang="en-US" sz="1500" kern="0" dirty="0">
                <a:solidFill>
                  <a:prstClr val="white"/>
                </a:solidFill>
                <a:latin typeface="Arial" panose="020B0604020202020204" pitchFamily="34" charset="0"/>
                <a:cs typeface="Arial" panose="020B0604020202020204" pitchFamily="34" charset="0"/>
              </a:rPr>
              <a:t>Value</a:t>
            </a:r>
          </a:p>
        </p:txBody>
      </p:sp>
      <p:sp>
        <p:nvSpPr>
          <p:cNvPr id="29" name="Rectangle 28">
            <a:extLst>
              <a:ext uri="{FF2B5EF4-FFF2-40B4-BE49-F238E27FC236}">
                <a16:creationId xmlns:a16="http://schemas.microsoft.com/office/drawing/2014/main" id="{295546F9-C78B-41E6-9CF2-74A8CF019294}"/>
              </a:ext>
            </a:extLst>
          </p:cNvPr>
          <p:cNvSpPr/>
          <p:nvPr/>
        </p:nvSpPr>
        <p:spPr>
          <a:xfrm>
            <a:off x="4178990" y="3069000"/>
            <a:ext cx="3024309"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Tuning range</a:t>
            </a:r>
          </a:p>
        </p:txBody>
      </p:sp>
      <p:sp>
        <p:nvSpPr>
          <p:cNvPr id="30" name="Rectangle 29">
            <a:extLst>
              <a:ext uri="{FF2B5EF4-FFF2-40B4-BE49-F238E27FC236}">
                <a16:creationId xmlns:a16="http://schemas.microsoft.com/office/drawing/2014/main" id="{F0224CFA-2348-4A3A-9E19-2C30479F24BB}"/>
              </a:ext>
            </a:extLst>
          </p:cNvPr>
          <p:cNvSpPr/>
          <p:nvPr/>
        </p:nvSpPr>
        <p:spPr>
          <a:xfrm>
            <a:off x="7241858" y="3068436"/>
            <a:ext cx="1377469"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12.4 MHz</a:t>
            </a:r>
          </a:p>
        </p:txBody>
      </p:sp>
      <p:sp>
        <p:nvSpPr>
          <p:cNvPr id="31" name="Rectangle 30">
            <a:extLst>
              <a:ext uri="{FF2B5EF4-FFF2-40B4-BE49-F238E27FC236}">
                <a16:creationId xmlns:a16="http://schemas.microsoft.com/office/drawing/2014/main" id="{013F5DFC-2F3D-4D71-BBA9-474DB6B30402}"/>
              </a:ext>
            </a:extLst>
          </p:cNvPr>
          <p:cNvSpPr/>
          <p:nvPr/>
        </p:nvSpPr>
        <p:spPr>
          <a:xfrm>
            <a:off x="4178990" y="3468517"/>
            <a:ext cx="3024309"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V</a:t>
            </a:r>
            <a:r>
              <a:rPr lang="en-US" sz="1500" kern="0" baseline="-25000" dirty="0">
                <a:solidFill>
                  <a:sysClr val="windowText" lastClr="000000"/>
                </a:solidFill>
                <a:latin typeface="Arial" panose="020B0604020202020204" pitchFamily="34" charset="0"/>
                <a:cs typeface="Arial" panose="020B0604020202020204" pitchFamily="34" charset="0"/>
              </a:rPr>
              <a:t>c</a:t>
            </a:r>
            <a:r>
              <a:rPr lang="en-US" sz="1500" kern="0" dirty="0">
                <a:solidFill>
                  <a:sysClr val="windowText" lastClr="000000"/>
                </a:solidFill>
                <a:latin typeface="Arial" panose="020B0604020202020204" pitchFamily="34" charset="0"/>
                <a:cs typeface="Arial" panose="020B0604020202020204" pitchFamily="34" charset="0"/>
              </a:rPr>
              <a:t> max</a:t>
            </a:r>
          </a:p>
        </p:txBody>
      </p:sp>
      <p:sp>
        <p:nvSpPr>
          <p:cNvPr id="32" name="Rectangle 31">
            <a:extLst>
              <a:ext uri="{FF2B5EF4-FFF2-40B4-BE49-F238E27FC236}">
                <a16:creationId xmlns:a16="http://schemas.microsoft.com/office/drawing/2014/main" id="{11723290-1030-4D96-8652-6CE201DC27AE}"/>
              </a:ext>
            </a:extLst>
          </p:cNvPr>
          <p:cNvSpPr/>
          <p:nvPr/>
        </p:nvSpPr>
        <p:spPr>
          <a:xfrm>
            <a:off x="7241858" y="3467389"/>
            <a:ext cx="1377469" cy="360000"/>
          </a:xfrm>
          <a:prstGeom prst="rect">
            <a:avLst/>
          </a:prstGeom>
          <a:solidFill>
            <a:srgbClr val="F7FAFF"/>
          </a:solidFill>
          <a:ln w="25400" cap="flat" cmpd="sng" algn="ctr">
            <a:noFill/>
            <a:prstDash val="solid"/>
          </a:ln>
          <a:effectLst/>
        </p:spPr>
        <p:txBody>
          <a:bodyPr rtlCol="0" anchor="ctr"/>
          <a:lstStyle/>
          <a:p>
            <a:pPr algn="ctr"/>
            <a:r>
              <a:rPr lang="es-ES" sz="1500" kern="0" dirty="0">
                <a:solidFill>
                  <a:sysClr val="windowText" lastClr="000000"/>
                </a:solidFill>
                <a:latin typeface="Arial" panose="020B0604020202020204" pitchFamily="34" charset="0"/>
                <a:cs typeface="Arial" panose="020B0604020202020204" pitchFamily="34" charset="0"/>
              </a:rPr>
              <a:t>200 kV</a:t>
            </a:r>
            <a:endParaRPr lang="en-US" sz="1500" kern="0" dirty="0">
              <a:solidFill>
                <a:sysClr val="windowText" lastClr="000000"/>
              </a:solidFill>
              <a:latin typeface="Arial" panose="020B0604020202020204" pitchFamily="34" charset="0"/>
              <a:cs typeface="Arial" panose="020B0604020202020204" pitchFamily="34" charset="0"/>
            </a:endParaRPr>
          </a:p>
        </p:txBody>
      </p:sp>
      <p:sp>
        <p:nvSpPr>
          <p:cNvPr id="33" name="Rectangle 32">
            <a:extLst>
              <a:ext uri="{FF2B5EF4-FFF2-40B4-BE49-F238E27FC236}">
                <a16:creationId xmlns:a16="http://schemas.microsoft.com/office/drawing/2014/main" id="{5B18C002-D844-4DED-9010-A7C13687467F}"/>
              </a:ext>
            </a:extLst>
          </p:cNvPr>
          <p:cNvSpPr/>
          <p:nvPr/>
        </p:nvSpPr>
        <p:spPr>
          <a:xfrm>
            <a:off x="4178990" y="3868034"/>
            <a:ext cx="3024309"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P</a:t>
            </a:r>
            <a:r>
              <a:rPr lang="en-US" sz="1500" kern="0" baseline="-25000" dirty="0">
                <a:solidFill>
                  <a:sysClr val="windowText" lastClr="000000"/>
                </a:solidFill>
                <a:latin typeface="Arial" panose="020B0604020202020204" pitchFamily="34" charset="0"/>
                <a:cs typeface="Arial" panose="020B0604020202020204" pitchFamily="34" charset="0"/>
              </a:rPr>
              <a:t>g</a:t>
            </a:r>
            <a:r>
              <a:rPr lang="en-US" sz="1500" kern="0" dirty="0">
                <a:solidFill>
                  <a:sysClr val="windowText" lastClr="000000"/>
                </a:solidFill>
                <a:latin typeface="Arial" panose="020B0604020202020204" pitchFamily="34" charset="0"/>
                <a:cs typeface="Arial" panose="020B0604020202020204" pitchFamily="34" charset="0"/>
              </a:rPr>
              <a:t> max</a:t>
            </a:r>
          </a:p>
        </p:txBody>
      </p:sp>
      <p:sp>
        <p:nvSpPr>
          <p:cNvPr id="34" name="Rectangle 33">
            <a:extLst>
              <a:ext uri="{FF2B5EF4-FFF2-40B4-BE49-F238E27FC236}">
                <a16:creationId xmlns:a16="http://schemas.microsoft.com/office/drawing/2014/main" id="{3B073AE7-0158-477B-AEC3-DE99D3075C33}"/>
              </a:ext>
            </a:extLst>
          </p:cNvPr>
          <p:cNvSpPr/>
          <p:nvPr/>
        </p:nvSpPr>
        <p:spPr>
          <a:xfrm>
            <a:off x="7241858" y="3866342"/>
            <a:ext cx="1377469"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25 kW</a:t>
            </a:r>
          </a:p>
        </p:txBody>
      </p:sp>
      <p:sp>
        <p:nvSpPr>
          <p:cNvPr id="35" name="Rectangle 34">
            <a:extLst>
              <a:ext uri="{FF2B5EF4-FFF2-40B4-BE49-F238E27FC236}">
                <a16:creationId xmlns:a16="http://schemas.microsoft.com/office/drawing/2014/main" id="{16D4A7CB-EA3D-4370-AC50-13E2FC24FF60}"/>
              </a:ext>
            </a:extLst>
          </p:cNvPr>
          <p:cNvSpPr/>
          <p:nvPr/>
        </p:nvSpPr>
        <p:spPr>
          <a:xfrm>
            <a:off x="4178990" y="4267402"/>
            <a:ext cx="3024309"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Cavity type</a:t>
            </a:r>
          </a:p>
        </p:txBody>
      </p:sp>
      <p:sp>
        <p:nvSpPr>
          <p:cNvPr id="36" name="Rectangle 35">
            <a:extLst>
              <a:ext uri="{FF2B5EF4-FFF2-40B4-BE49-F238E27FC236}">
                <a16:creationId xmlns:a16="http://schemas.microsoft.com/office/drawing/2014/main" id="{69DAC958-04B6-4CA4-8B09-69502AA8AF79}"/>
              </a:ext>
            </a:extLst>
          </p:cNvPr>
          <p:cNvSpPr/>
          <p:nvPr/>
        </p:nvSpPr>
        <p:spPr>
          <a:xfrm>
            <a:off x="7241858" y="4265710"/>
            <a:ext cx="1377469" cy="360000"/>
          </a:xfrm>
          <a:prstGeom prst="rect">
            <a:avLst/>
          </a:prstGeom>
          <a:solidFill>
            <a:srgbClr val="F7FAFF"/>
          </a:solidFill>
          <a:ln w="25400" cap="flat" cmpd="sng" algn="ctr">
            <a:noFill/>
            <a:prstDash val="solid"/>
          </a:ln>
          <a:effectLst/>
        </p:spPr>
        <p:txBody>
          <a:bodyPr rtlCol="0" anchor="ctr"/>
          <a:lstStyle/>
          <a:p>
            <a:pPr algn="ctr"/>
            <a:r>
              <a:rPr lang="en-US" sz="1500" kern="0" dirty="0">
                <a:solidFill>
                  <a:sysClr val="windowText" lastClr="000000"/>
                </a:solidFill>
                <a:latin typeface="Arial" panose="020B0604020202020204" pitchFamily="34" charset="0"/>
                <a:cs typeface="Arial" panose="020B0604020202020204" pitchFamily="34" charset="0"/>
              </a:rPr>
              <a:t>NC active</a:t>
            </a:r>
          </a:p>
        </p:txBody>
      </p:sp>
      <p:sp>
        <p:nvSpPr>
          <p:cNvPr id="78" name="Rectangle 77">
            <a:extLst>
              <a:ext uri="{FF2B5EF4-FFF2-40B4-BE49-F238E27FC236}">
                <a16:creationId xmlns:a16="http://schemas.microsoft.com/office/drawing/2014/main" id="{1DE96E18-0ED5-44E9-9455-34B20AEF5EA8}"/>
              </a:ext>
            </a:extLst>
          </p:cNvPr>
          <p:cNvSpPr/>
          <p:nvPr/>
        </p:nvSpPr>
        <p:spPr>
          <a:xfrm>
            <a:off x="287338" y="4976035"/>
            <a:ext cx="8569325" cy="1276824"/>
          </a:xfrm>
          <a:prstGeom prst="rect">
            <a:avLst/>
          </a:prstGeom>
        </p:spPr>
        <p:txBody>
          <a:bodyPr wrap="square">
            <a:spAutoFit/>
          </a:bodyPr>
          <a:lstStyle/>
          <a:p>
            <a:pPr marL="285750" indent="-285750" algn="just" defTabSz="457200">
              <a:lnSpc>
                <a:spcPct val="114000"/>
              </a:lnSpc>
              <a:spcBef>
                <a:spcPts val="12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The bead pull tests in the prototype confirmed the design shunt impedance and quality factor ratio. Beam loading tests were also performed to confirm the shunt impedance</a:t>
            </a:r>
          </a:p>
          <a:p>
            <a:pPr marL="285750" indent="-285750" algn="just" defTabSz="457200">
              <a:lnSpc>
                <a:spcPct val="114000"/>
              </a:lnSpc>
              <a:spcBef>
                <a:spcPts val="12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More information about the cavity can be found in </a:t>
            </a:r>
            <a:r>
              <a:rPr lang="en-US" sz="1500" i="1" dirty="0">
                <a:solidFill>
                  <a:prstClr val="black"/>
                </a:solidFill>
                <a:latin typeface="Arial" panose="020B0604020202020204" pitchFamily="34" charset="0"/>
                <a:cs typeface="Arial" panose="020B0604020202020204" pitchFamily="34" charset="0"/>
              </a:rPr>
              <a:t>Third harmonic normal conducting active cavity collaboration between HZB, DESY, and ALBA, IPAC 2022</a:t>
            </a:r>
          </a:p>
        </p:txBody>
      </p:sp>
    </p:spTree>
    <p:extLst>
      <p:ext uri="{BB962C8B-B14F-4D97-AF65-F5344CB8AC3E}">
        <p14:creationId xmlns:p14="http://schemas.microsoft.com/office/powerpoint/2010/main" val="13619964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8">
            <a:extLst>
              <a:ext uri="{FF2B5EF4-FFF2-40B4-BE49-F238E27FC236}">
                <a16:creationId xmlns:a16="http://schemas.microsoft.com/office/drawing/2014/main" id="{0C5D6240-7FA6-4746-8FB3-BC347404322C}"/>
              </a:ext>
            </a:extLst>
          </p:cNvPr>
          <p:cNvSpPr txBox="1">
            <a:spLocks/>
          </p:cNvSpPr>
          <p:nvPr/>
        </p:nvSpPr>
        <p:spPr>
          <a:xfrm>
            <a:off x="1473902" y="368637"/>
            <a:ext cx="6196195" cy="645691"/>
          </a:xfrm>
          <a:prstGeom prst="rect">
            <a:avLst/>
          </a:prstGeom>
        </p:spPr>
        <p:txBody>
          <a:bodyPr/>
          <a:lstStyle>
            <a:lvl1pPr algn="l" defTabSz="914400" rtl="0" eaLnBrk="1" latinLnBrk="0" hangingPunct="1">
              <a:lnSpc>
                <a:spcPct val="90000"/>
              </a:lnSpc>
              <a:spcBef>
                <a:spcPct val="0"/>
              </a:spcBef>
              <a:buNone/>
              <a:defRPr sz="3200" kern="1200">
                <a:solidFill>
                  <a:srgbClr val="092F56"/>
                </a:solidFill>
                <a:latin typeface="Arial" panose="020B0604020202020204" pitchFamily="34" charset="0"/>
                <a:ea typeface="+mj-ea"/>
                <a:cs typeface="Arial" panose="020B0604020202020204" pitchFamily="34" charset="0"/>
              </a:defRPr>
            </a:lvl1pPr>
          </a:lstStyle>
          <a:p>
            <a:pPr algn="ctr"/>
            <a:r>
              <a:rPr lang="en-US" b="1" dirty="0">
                <a:solidFill>
                  <a:schemeClr val="tx1"/>
                </a:solidFill>
              </a:rPr>
              <a:t>ALBA’s 3</a:t>
            </a:r>
            <a:r>
              <a:rPr lang="en-US" b="1" baseline="30000" dirty="0">
                <a:solidFill>
                  <a:schemeClr val="tx1"/>
                </a:solidFill>
              </a:rPr>
              <a:t>rd</a:t>
            </a:r>
            <a:r>
              <a:rPr lang="en-US" b="1" dirty="0">
                <a:solidFill>
                  <a:schemeClr val="tx1"/>
                </a:solidFill>
              </a:rPr>
              <a:t> HARMONIC CAVITY</a:t>
            </a:r>
          </a:p>
        </p:txBody>
      </p:sp>
      <p:sp>
        <p:nvSpPr>
          <p:cNvPr id="42" name="Slide Number Placeholder 5">
            <a:extLst>
              <a:ext uri="{FF2B5EF4-FFF2-40B4-BE49-F238E27FC236}">
                <a16:creationId xmlns:a16="http://schemas.microsoft.com/office/drawing/2014/main" id="{E1917240-5502-414B-8E73-13C41638699B}"/>
              </a:ext>
            </a:extLst>
          </p:cNvPr>
          <p:cNvSpPr txBox="1">
            <a:spLocks/>
          </p:cNvSpPr>
          <p:nvPr/>
        </p:nvSpPr>
        <p:spPr>
          <a:xfrm>
            <a:off x="8753475" y="6485619"/>
            <a:ext cx="361950" cy="365125"/>
          </a:xfrm>
          <a:prstGeom prst="rect">
            <a:avLst/>
          </a:prstGeom>
        </p:spPr>
        <p:txBody>
          <a:bodyPr vert="horz" lIns="91440" tIns="45720" rIns="91440" bIns="45720" rtlCol="0" anchor="ctr"/>
          <a:lstStyle>
            <a:defPPr>
              <a:defRPr lang="es-ES"/>
            </a:defPPr>
            <a:lvl1pPr marL="0" algn="r" defTabSz="914400" rtl="0" eaLnBrk="1" latinLnBrk="0" hangingPunct="1">
              <a:defRPr sz="105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9A3C1E9-1E17-4B2D-975E-2F80F7CB45F8}" type="slidenum">
              <a:rPr lang="es-ES" sz="1500" smtClean="0"/>
              <a:pPr/>
              <a:t>7</a:t>
            </a:fld>
            <a:endParaRPr lang="es-ES" sz="1500" dirty="0"/>
          </a:p>
        </p:txBody>
      </p:sp>
      <p:pic>
        <p:nvPicPr>
          <p:cNvPr id="37" name="Picture 36" descr="IM-ACCELERATORS_SRCavity">
            <a:extLst>
              <a:ext uri="{FF2B5EF4-FFF2-40B4-BE49-F238E27FC236}">
                <a16:creationId xmlns:a16="http://schemas.microsoft.com/office/drawing/2014/main" id="{AA2AA0CC-C2A9-4CB4-85E5-C543491CC0E5}"/>
              </a:ext>
            </a:extLst>
          </p:cNvPr>
          <p:cNvPicPr/>
          <p:nvPr/>
        </p:nvPicPr>
        <p:blipFill>
          <a:blip r:embed="rId2">
            <a:extLst>
              <a:ext uri="{28A0092B-C50C-407E-A947-70E740481C1C}">
                <a14:useLocalDpi xmlns:a14="http://schemas.microsoft.com/office/drawing/2010/main"/>
              </a:ext>
            </a:extLst>
          </a:blip>
          <a:srcRect/>
          <a:stretch>
            <a:fillRect/>
          </a:stretch>
        </p:blipFill>
        <p:spPr bwMode="auto">
          <a:xfrm>
            <a:off x="1565254" y="1388082"/>
            <a:ext cx="2581147" cy="3872286"/>
          </a:xfrm>
          <a:prstGeom prst="rect">
            <a:avLst/>
          </a:prstGeom>
          <a:noFill/>
          <a:ln>
            <a:noFill/>
          </a:ln>
        </p:spPr>
      </p:pic>
      <p:sp>
        <p:nvSpPr>
          <p:cNvPr id="38" name="Rectangle 37">
            <a:extLst>
              <a:ext uri="{FF2B5EF4-FFF2-40B4-BE49-F238E27FC236}">
                <a16:creationId xmlns:a16="http://schemas.microsoft.com/office/drawing/2014/main" id="{2DF8323F-B7A4-42DB-A2A6-52ECEEB43D48}"/>
              </a:ext>
            </a:extLst>
          </p:cNvPr>
          <p:cNvSpPr/>
          <p:nvPr/>
        </p:nvSpPr>
        <p:spPr>
          <a:xfrm>
            <a:off x="1565253" y="5331931"/>
            <a:ext cx="2581147" cy="1550987"/>
          </a:xfrm>
          <a:prstGeom prst="rect">
            <a:avLst/>
          </a:prstGeom>
        </p:spPr>
        <p:txBody>
          <a:bodyPr wrap="square">
            <a:noAutofit/>
          </a:bodyPr>
          <a:lstStyle/>
          <a:p>
            <a:pPr algn="ctr">
              <a:lnSpc>
                <a:spcPct val="114000"/>
              </a:lnSpc>
              <a:buClr>
                <a:schemeClr val="tx1"/>
              </a:buClr>
              <a:defRPr/>
            </a:pPr>
            <a:r>
              <a:rPr lang="en-US" sz="1500" b="1" dirty="0">
                <a:solidFill>
                  <a:prstClr val="black"/>
                </a:solidFill>
                <a:latin typeface="Arial" panose="020B0604020202020204" pitchFamily="34" charset="0"/>
                <a:cs typeface="Arial" panose="020B0604020202020204" pitchFamily="34" charset="0"/>
              </a:rPr>
              <a:t>Main RF cavity (DAMPY</a:t>
            </a:r>
            <a:r>
              <a:rPr lang="es-ES" sz="1500" b="1" dirty="0">
                <a:solidFill>
                  <a:prstClr val="black"/>
                </a:solidFill>
                <a:latin typeface="Arial" panose="020B0604020202020204" pitchFamily="34" charset="0"/>
                <a:cs typeface="Arial" panose="020B0604020202020204" pitchFamily="34" charset="0"/>
              </a:rPr>
              <a:t>)</a:t>
            </a:r>
            <a:r>
              <a:rPr lang="en-US" sz="1500" b="1" dirty="0">
                <a:solidFill>
                  <a:prstClr val="black"/>
                </a:solidFill>
                <a:latin typeface="Arial" panose="020B0604020202020204" pitchFamily="34" charset="0"/>
                <a:cs typeface="Arial" panose="020B0604020202020204" pitchFamily="34" charset="0"/>
              </a:rPr>
              <a:t> </a:t>
            </a:r>
          </a:p>
          <a:p>
            <a:pPr algn="ctr">
              <a:lnSpc>
                <a:spcPct val="114000"/>
              </a:lnSpc>
              <a:buClr>
                <a:schemeClr val="tx1"/>
              </a:buClr>
              <a:defRPr/>
            </a:pPr>
            <a:r>
              <a:rPr lang="en-US" sz="1500" dirty="0">
                <a:solidFill>
                  <a:prstClr val="black"/>
                </a:solidFill>
                <a:latin typeface="Arial" panose="020B0604020202020204" pitchFamily="34" charset="0"/>
                <a:cs typeface="Arial" panose="020B0604020202020204" pitchFamily="34" charset="0"/>
              </a:rPr>
              <a:t>600 kV max - </a:t>
            </a:r>
            <a:r>
              <a:rPr lang="es-ES" sz="1500" dirty="0">
                <a:solidFill>
                  <a:prstClr val="black"/>
                </a:solidFill>
                <a:latin typeface="Arial" panose="020B0604020202020204" pitchFamily="34" charset="0"/>
                <a:cs typeface="Arial" panose="020B0604020202020204" pitchFamily="34" charset="0"/>
              </a:rPr>
              <a:t>5</a:t>
            </a:r>
            <a:r>
              <a:rPr lang="en-US" sz="1500" dirty="0">
                <a:solidFill>
                  <a:prstClr val="black"/>
                </a:solidFill>
                <a:latin typeface="Arial" panose="020B0604020202020204" pitchFamily="34" charset="0"/>
                <a:cs typeface="Arial" panose="020B0604020202020204" pitchFamily="34" charset="0"/>
              </a:rPr>
              <a:t>00 MHz</a:t>
            </a:r>
          </a:p>
        </p:txBody>
      </p:sp>
      <p:grpSp>
        <p:nvGrpSpPr>
          <p:cNvPr id="39" name="Group 38">
            <a:extLst>
              <a:ext uri="{FF2B5EF4-FFF2-40B4-BE49-F238E27FC236}">
                <a16:creationId xmlns:a16="http://schemas.microsoft.com/office/drawing/2014/main" id="{3D8EB92D-DB7A-4EF6-BA27-6D0C22605AF7}"/>
              </a:ext>
            </a:extLst>
          </p:cNvPr>
          <p:cNvGrpSpPr/>
          <p:nvPr/>
        </p:nvGrpSpPr>
        <p:grpSpPr>
          <a:xfrm>
            <a:off x="5232413" y="1812057"/>
            <a:ext cx="2856838" cy="4465279"/>
            <a:chOff x="5232413" y="1944006"/>
            <a:chExt cx="2856838" cy="4465279"/>
          </a:xfrm>
        </p:grpSpPr>
        <p:pic>
          <p:nvPicPr>
            <p:cNvPr id="40" name="Picture 39">
              <a:extLst>
                <a:ext uri="{FF2B5EF4-FFF2-40B4-BE49-F238E27FC236}">
                  <a16:creationId xmlns:a16="http://schemas.microsoft.com/office/drawing/2014/main" id="{73F1B163-27F8-408F-81EA-D3F68A73FA3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232413" y="1944006"/>
              <a:ext cx="2676144" cy="2779158"/>
            </a:xfrm>
            <a:prstGeom prst="rect">
              <a:avLst/>
            </a:prstGeom>
          </p:spPr>
        </p:pic>
        <p:sp>
          <p:nvSpPr>
            <p:cNvPr id="41" name="Rectangle 40">
              <a:extLst>
                <a:ext uri="{FF2B5EF4-FFF2-40B4-BE49-F238E27FC236}">
                  <a16:creationId xmlns:a16="http://schemas.microsoft.com/office/drawing/2014/main" id="{F83DA9A4-FB44-4ABE-AC5B-F1C67BFF71DF}"/>
                </a:ext>
              </a:extLst>
            </p:cNvPr>
            <p:cNvSpPr/>
            <p:nvPr/>
          </p:nvSpPr>
          <p:spPr>
            <a:xfrm>
              <a:off x="5508104" y="4858298"/>
              <a:ext cx="2581147" cy="1550987"/>
            </a:xfrm>
            <a:prstGeom prst="rect">
              <a:avLst/>
            </a:prstGeom>
          </p:spPr>
          <p:txBody>
            <a:bodyPr wrap="square">
              <a:noAutofit/>
            </a:bodyPr>
            <a:lstStyle/>
            <a:p>
              <a:pPr>
                <a:lnSpc>
                  <a:spcPct val="114000"/>
                </a:lnSpc>
                <a:buClr>
                  <a:schemeClr val="tx1"/>
                </a:buClr>
                <a:defRPr/>
              </a:pPr>
              <a:r>
                <a:rPr lang="en-US" sz="1500" b="1" dirty="0">
                  <a:solidFill>
                    <a:prstClr val="black"/>
                  </a:solidFill>
                  <a:latin typeface="Arial" panose="020B0604020202020204" pitchFamily="34" charset="0"/>
                  <a:cs typeface="Arial" panose="020B0604020202020204" pitchFamily="34" charset="0"/>
                </a:rPr>
                <a:t>3</a:t>
              </a:r>
              <a:r>
                <a:rPr lang="en-US" sz="1500" b="1" baseline="30000" dirty="0">
                  <a:solidFill>
                    <a:prstClr val="black"/>
                  </a:solidFill>
                  <a:latin typeface="Arial" panose="020B0604020202020204" pitchFamily="34" charset="0"/>
                  <a:cs typeface="Arial" panose="020B0604020202020204" pitchFamily="34" charset="0"/>
                </a:rPr>
                <a:t>rd</a:t>
              </a:r>
              <a:r>
                <a:rPr lang="en-US" sz="1500" b="1" dirty="0">
                  <a:solidFill>
                    <a:prstClr val="black"/>
                  </a:solidFill>
                  <a:latin typeface="Arial" panose="020B0604020202020204" pitchFamily="34" charset="0"/>
                  <a:cs typeface="Arial" panose="020B0604020202020204" pitchFamily="34" charset="0"/>
                </a:rPr>
                <a:t> harmonic RF cavity </a:t>
              </a:r>
            </a:p>
            <a:p>
              <a:pPr>
                <a:lnSpc>
                  <a:spcPct val="114000"/>
                </a:lnSpc>
                <a:buClr>
                  <a:schemeClr val="tx1"/>
                </a:buClr>
                <a:defRPr/>
              </a:pPr>
              <a:r>
                <a:rPr lang="en-US" sz="1500" dirty="0">
                  <a:solidFill>
                    <a:prstClr val="black"/>
                  </a:solidFill>
                  <a:latin typeface="Arial" panose="020B0604020202020204" pitchFamily="34" charset="0"/>
                  <a:cs typeface="Arial" panose="020B0604020202020204" pitchFamily="34" charset="0"/>
                </a:rPr>
                <a:t>200 kV max - 1500 MHz</a:t>
              </a:r>
            </a:p>
            <a:p>
              <a:pPr>
                <a:lnSpc>
                  <a:spcPct val="114000"/>
                </a:lnSpc>
                <a:buClr>
                  <a:schemeClr val="tx1"/>
                </a:buClr>
                <a:defRPr/>
              </a:pPr>
              <a:r>
                <a:rPr lang="en-US" sz="1500" dirty="0">
                  <a:solidFill>
                    <a:prstClr val="black"/>
                  </a:solidFill>
                  <a:latin typeface="Arial" panose="020B0604020202020204" pitchFamily="34" charset="0"/>
                  <a:cs typeface="Arial" panose="020B0604020202020204" pitchFamily="34" charset="0"/>
                </a:rPr>
                <a:t>   3 times smaller</a:t>
              </a:r>
            </a:p>
            <a:p>
              <a:pPr>
                <a:lnSpc>
                  <a:spcPct val="114000"/>
                </a:lnSpc>
                <a:buClr>
                  <a:schemeClr val="tx1"/>
                </a:buClr>
                <a:defRPr/>
              </a:pPr>
              <a:r>
                <a:rPr lang="en-US" sz="1500" dirty="0">
                  <a:solidFill>
                    <a:prstClr val="black"/>
                  </a:solidFill>
                  <a:latin typeface="Arial" panose="020B0604020202020204" pitchFamily="34" charset="0"/>
                  <a:cs typeface="Arial" panose="020B0604020202020204" pitchFamily="34" charset="0"/>
                </a:rPr>
                <a:t>   3 times less voltage</a:t>
              </a:r>
            </a:p>
            <a:p>
              <a:pPr>
                <a:lnSpc>
                  <a:spcPct val="114000"/>
                </a:lnSpc>
                <a:buClr>
                  <a:schemeClr val="tx1"/>
                </a:buClr>
                <a:defRPr/>
              </a:pPr>
              <a:r>
                <a:rPr lang="en-US" sz="1500" dirty="0">
                  <a:solidFill>
                    <a:prstClr val="black"/>
                  </a:solidFill>
                  <a:latin typeface="Arial" panose="020B0604020202020204" pitchFamily="34" charset="0"/>
                  <a:cs typeface="Arial" panose="020B0604020202020204" pitchFamily="34" charset="0"/>
                </a:rPr>
                <a:t>   3 times higher frequency</a:t>
              </a:r>
            </a:p>
          </p:txBody>
        </p:sp>
      </p:grpSp>
    </p:spTree>
    <p:extLst>
      <p:ext uri="{BB962C8B-B14F-4D97-AF65-F5344CB8AC3E}">
        <p14:creationId xmlns:p14="http://schemas.microsoft.com/office/powerpoint/2010/main" val="2861831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8">
            <a:extLst>
              <a:ext uri="{FF2B5EF4-FFF2-40B4-BE49-F238E27FC236}">
                <a16:creationId xmlns:a16="http://schemas.microsoft.com/office/drawing/2014/main" id="{0C5D6240-7FA6-4746-8FB3-BC347404322C}"/>
              </a:ext>
            </a:extLst>
          </p:cNvPr>
          <p:cNvSpPr txBox="1">
            <a:spLocks/>
          </p:cNvSpPr>
          <p:nvPr/>
        </p:nvSpPr>
        <p:spPr>
          <a:xfrm>
            <a:off x="1473902" y="368637"/>
            <a:ext cx="6196195" cy="645691"/>
          </a:xfrm>
          <a:prstGeom prst="rect">
            <a:avLst/>
          </a:prstGeom>
        </p:spPr>
        <p:txBody>
          <a:bodyPr/>
          <a:lstStyle>
            <a:lvl1pPr algn="l" defTabSz="914400" rtl="0" eaLnBrk="1" latinLnBrk="0" hangingPunct="1">
              <a:lnSpc>
                <a:spcPct val="90000"/>
              </a:lnSpc>
              <a:spcBef>
                <a:spcPct val="0"/>
              </a:spcBef>
              <a:buNone/>
              <a:defRPr sz="3200" kern="1200">
                <a:solidFill>
                  <a:srgbClr val="092F56"/>
                </a:solidFill>
                <a:latin typeface="Arial" panose="020B0604020202020204" pitchFamily="34" charset="0"/>
                <a:ea typeface="+mj-ea"/>
                <a:cs typeface="Arial" panose="020B0604020202020204" pitchFamily="34" charset="0"/>
              </a:defRPr>
            </a:lvl1pPr>
          </a:lstStyle>
          <a:p>
            <a:pPr algn="ctr"/>
            <a:r>
              <a:rPr lang="en-US" b="1" dirty="0">
                <a:solidFill>
                  <a:schemeClr val="tx1"/>
                </a:solidFill>
              </a:rPr>
              <a:t>WHY AN ACTIVE CAVITY ?</a:t>
            </a:r>
          </a:p>
        </p:txBody>
      </p:sp>
      <p:sp>
        <p:nvSpPr>
          <p:cNvPr id="3" name="Slide Number Placeholder 5">
            <a:extLst>
              <a:ext uri="{FF2B5EF4-FFF2-40B4-BE49-F238E27FC236}">
                <a16:creationId xmlns:a16="http://schemas.microsoft.com/office/drawing/2014/main" id="{F9E84813-A4E4-46DD-A158-9CB6C0B16421}"/>
              </a:ext>
            </a:extLst>
          </p:cNvPr>
          <p:cNvSpPr txBox="1">
            <a:spLocks/>
          </p:cNvSpPr>
          <p:nvPr/>
        </p:nvSpPr>
        <p:spPr>
          <a:xfrm>
            <a:off x="8753475" y="6485619"/>
            <a:ext cx="361950" cy="365125"/>
          </a:xfrm>
          <a:prstGeom prst="rect">
            <a:avLst/>
          </a:prstGeom>
        </p:spPr>
        <p:txBody>
          <a:bodyPr vert="horz" lIns="91440" tIns="45720" rIns="91440" bIns="45720" rtlCol="0" anchor="ctr"/>
          <a:lstStyle>
            <a:defPPr>
              <a:defRPr lang="es-ES"/>
            </a:defPPr>
            <a:lvl1pPr marL="0" algn="r" defTabSz="914400" rtl="0" eaLnBrk="1" latinLnBrk="0" hangingPunct="1">
              <a:defRPr sz="105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9A3C1E9-1E17-4B2D-975E-2F80F7CB45F8}" type="slidenum">
              <a:rPr lang="es-ES" sz="1500" smtClean="0"/>
              <a:pPr/>
              <a:t>8</a:t>
            </a:fld>
            <a:endParaRPr lang="es-ES" sz="1500" dirty="0"/>
          </a:p>
        </p:txBody>
      </p:sp>
      <p:sp>
        <p:nvSpPr>
          <p:cNvPr id="4" name="Rectangle 3">
            <a:extLst>
              <a:ext uri="{FF2B5EF4-FFF2-40B4-BE49-F238E27FC236}">
                <a16:creationId xmlns:a16="http://schemas.microsoft.com/office/drawing/2014/main" id="{797CFB2B-F8BF-4634-BA34-908EDF61B5F1}"/>
              </a:ext>
            </a:extLst>
          </p:cNvPr>
          <p:cNvSpPr/>
          <p:nvPr/>
        </p:nvSpPr>
        <p:spPr>
          <a:xfrm>
            <a:off x="287338" y="1582644"/>
            <a:ext cx="8569325" cy="333489"/>
          </a:xfrm>
          <a:prstGeom prst="rect">
            <a:avLst/>
          </a:prstGeom>
        </p:spPr>
        <p:txBody>
          <a:bodyPr wrap="square">
            <a:spAutoFit/>
          </a:bodyPr>
          <a:lstStyle/>
          <a:p>
            <a:pPr marL="285750" indent="-285750" algn="just" defTabSz="457200">
              <a:lnSpc>
                <a:spcPct val="114000"/>
              </a:lnSpc>
              <a:spcBef>
                <a:spcPts val="1200"/>
              </a:spcBef>
              <a:buClr>
                <a:prstClr val="black"/>
              </a:buClr>
              <a:buFont typeface="Wingdings" panose="05000000000000000000" pitchFamily="2" charset="2"/>
              <a:buChar char="§"/>
              <a:defRPr/>
            </a:pPr>
            <a:r>
              <a:rPr lang="en-US" sz="1500" dirty="0">
                <a:solidFill>
                  <a:prstClr val="black"/>
                </a:solidFill>
                <a:latin typeface="Arial" panose="020B0604020202020204" pitchFamily="34" charset="0"/>
                <a:cs typeface="Arial" panose="020B0604020202020204" pitchFamily="34" charset="0"/>
              </a:rPr>
              <a:t>It enables a complete control of the average voltage amplitude and phase for any current value</a:t>
            </a:r>
          </a:p>
        </p:txBody>
      </p:sp>
      <p:sp>
        <p:nvSpPr>
          <p:cNvPr id="6" name="Rectangle 5">
            <a:extLst>
              <a:ext uri="{FF2B5EF4-FFF2-40B4-BE49-F238E27FC236}">
                <a16:creationId xmlns:a16="http://schemas.microsoft.com/office/drawing/2014/main" id="{D862A564-E41C-4406-B3E5-29CFDAE31337}"/>
              </a:ext>
            </a:extLst>
          </p:cNvPr>
          <p:cNvSpPr/>
          <p:nvPr/>
        </p:nvSpPr>
        <p:spPr>
          <a:xfrm>
            <a:off x="287336" y="2075177"/>
            <a:ext cx="8569325" cy="596638"/>
          </a:xfrm>
          <a:prstGeom prst="rect">
            <a:avLst/>
          </a:prstGeom>
        </p:spPr>
        <p:txBody>
          <a:bodyPr wrap="square">
            <a:spAutoFit/>
          </a:bodyPr>
          <a:lstStyle/>
          <a:p>
            <a:pPr marL="285750" indent="-285750" algn="just" defTabSz="457200">
              <a:lnSpc>
                <a:spcPct val="114000"/>
              </a:lnSpc>
              <a:spcBef>
                <a:spcPts val="1200"/>
              </a:spcBef>
              <a:buClr>
                <a:prstClr val="black"/>
              </a:buClr>
              <a:buFont typeface="Wingdings" panose="05000000000000000000" pitchFamily="2" charset="2"/>
              <a:buChar char="§"/>
              <a:defRPr/>
            </a:pPr>
            <a:r>
              <a:rPr lang="es-ES" sz="1500" dirty="0">
                <a:solidFill>
                  <a:prstClr val="black"/>
                </a:solidFill>
                <a:latin typeface="Arial" panose="020B0604020202020204" pitchFamily="34" charset="0"/>
                <a:cs typeface="Arial" panose="020B0604020202020204" pitchFamily="34" charset="0"/>
              </a:rPr>
              <a:t>I</a:t>
            </a:r>
            <a:r>
              <a:rPr lang="en-US" sz="1500" dirty="0">
                <a:solidFill>
                  <a:prstClr val="black"/>
                </a:solidFill>
                <a:latin typeface="Arial" panose="020B0604020202020204" pitchFamily="34" charset="0"/>
                <a:cs typeface="Arial" panose="020B0604020202020204" pitchFamily="34" charset="0"/>
              </a:rPr>
              <a:t>t offers a substantially higher voltage amplitude and phase stability, so it is easy to work closer to an optimal setting, and thus obtain a higher performance, before triggering beam instabilities</a:t>
            </a:r>
          </a:p>
        </p:txBody>
      </p:sp>
      <p:sp>
        <p:nvSpPr>
          <p:cNvPr id="7" name="Rectangle 6">
            <a:extLst>
              <a:ext uri="{FF2B5EF4-FFF2-40B4-BE49-F238E27FC236}">
                <a16:creationId xmlns:a16="http://schemas.microsoft.com/office/drawing/2014/main" id="{DE229EBB-8B45-4F66-9ABA-09716D4174AD}"/>
              </a:ext>
            </a:extLst>
          </p:cNvPr>
          <p:cNvSpPr/>
          <p:nvPr/>
        </p:nvSpPr>
        <p:spPr>
          <a:xfrm>
            <a:off x="287335" y="2830859"/>
            <a:ext cx="8569325" cy="596638"/>
          </a:xfrm>
          <a:prstGeom prst="rect">
            <a:avLst/>
          </a:prstGeom>
        </p:spPr>
        <p:txBody>
          <a:bodyPr wrap="square">
            <a:spAutoFit/>
          </a:bodyPr>
          <a:lstStyle/>
          <a:p>
            <a:pPr marL="285750" indent="-285750" algn="just" defTabSz="457200">
              <a:lnSpc>
                <a:spcPct val="114000"/>
              </a:lnSpc>
              <a:spcBef>
                <a:spcPts val="1200"/>
              </a:spcBef>
              <a:buClr>
                <a:prstClr val="black"/>
              </a:buClr>
              <a:buFont typeface="Wingdings" panose="05000000000000000000" pitchFamily="2" charset="2"/>
              <a:buChar char="§"/>
              <a:defRPr/>
            </a:pPr>
            <a:r>
              <a:rPr lang="es-ES" sz="1500" dirty="0">
                <a:solidFill>
                  <a:prstClr val="black"/>
                </a:solidFill>
                <a:latin typeface="Arial" panose="020B0604020202020204" pitchFamily="34" charset="0"/>
                <a:cs typeface="Arial" panose="020B0604020202020204" pitchFamily="34" charset="0"/>
              </a:rPr>
              <a:t>I</a:t>
            </a:r>
            <a:r>
              <a:rPr lang="en-US" sz="1500" dirty="0">
                <a:solidFill>
                  <a:prstClr val="black"/>
                </a:solidFill>
                <a:latin typeface="Arial" panose="020B0604020202020204" pitchFamily="34" charset="0"/>
                <a:cs typeface="Arial" panose="020B0604020202020204" pitchFamily="34" charset="0"/>
              </a:rPr>
              <a:t>t allows to mitigate the bunch lengthening performance decrement ascribed to the transient beam loading (TBL) by means of a dedicated voltage compensation signal</a:t>
            </a:r>
          </a:p>
        </p:txBody>
      </p:sp>
      <p:sp>
        <p:nvSpPr>
          <p:cNvPr id="8" name="Rectangle 7">
            <a:extLst>
              <a:ext uri="{FF2B5EF4-FFF2-40B4-BE49-F238E27FC236}">
                <a16:creationId xmlns:a16="http://schemas.microsoft.com/office/drawing/2014/main" id="{7ABA6950-4079-4C9D-AC18-464DE9C349BD}"/>
              </a:ext>
            </a:extLst>
          </p:cNvPr>
          <p:cNvSpPr/>
          <p:nvPr/>
        </p:nvSpPr>
        <p:spPr>
          <a:xfrm>
            <a:off x="287334" y="3586541"/>
            <a:ext cx="8569325" cy="1122936"/>
          </a:xfrm>
          <a:prstGeom prst="rect">
            <a:avLst/>
          </a:prstGeom>
        </p:spPr>
        <p:txBody>
          <a:bodyPr wrap="square">
            <a:spAutoFit/>
          </a:bodyPr>
          <a:lstStyle/>
          <a:p>
            <a:pPr marL="285750" indent="-285750" algn="just" defTabSz="457200">
              <a:lnSpc>
                <a:spcPct val="114000"/>
              </a:lnSpc>
              <a:spcBef>
                <a:spcPts val="1200"/>
              </a:spcBef>
              <a:buClr>
                <a:prstClr val="black"/>
              </a:buClr>
              <a:buFont typeface="Wingdings" panose="05000000000000000000" pitchFamily="2" charset="2"/>
              <a:buChar char="§"/>
              <a:defRPr/>
            </a:pPr>
            <a:r>
              <a:rPr lang="es-ES" sz="1500" dirty="0">
                <a:solidFill>
                  <a:prstClr val="black"/>
                </a:solidFill>
                <a:latin typeface="Arial" panose="020B0604020202020204" pitchFamily="34" charset="0"/>
                <a:cs typeface="Arial" panose="020B0604020202020204" pitchFamily="34" charset="0"/>
              </a:rPr>
              <a:t>I</a:t>
            </a:r>
            <a:r>
              <a:rPr lang="en-US" sz="1500" dirty="0">
                <a:solidFill>
                  <a:prstClr val="black"/>
                </a:solidFill>
                <a:latin typeface="Arial" panose="020B0604020202020204" pitchFamily="34" charset="0"/>
                <a:cs typeface="Arial" panose="020B0604020202020204" pitchFamily="34" charset="0"/>
              </a:rPr>
              <a:t>t enables the possibility of implementing a Direct RF Feedback system (DRFF). With the DRFF it is possible to achieve lower main voltages before instabilities arise, raising the harmonic voltage threshold of the Periodic Transient Beam Loading instability (PTBL), the main factor limiting our harmonic system lengthening performance</a:t>
            </a:r>
          </a:p>
        </p:txBody>
      </p:sp>
      <p:sp>
        <p:nvSpPr>
          <p:cNvPr id="9" name="Rectangle 8">
            <a:extLst>
              <a:ext uri="{FF2B5EF4-FFF2-40B4-BE49-F238E27FC236}">
                <a16:creationId xmlns:a16="http://schemas.microsoft.com/office/drawing/2014/main" id="{4EB9DFD7-A705-45E1-BAD1-51DCCCCEF2A9}"/>
              </a:ext>
            </a:extLst>
          </p:cNvPr>
          <p:cNvSpPr/>
          <p:nvPr/>
        </p:nvSpPr>
        <p:spPr>
          <a:xfrm>
            <a:off x="287334" y="4868522"/>
            <a:ext cx="8569325" cy="859787"/>
          </a:xfrm>
          <a:prstGeom prst="rect">
            <a:avLst/>
          </a:prstGeom>
        </p:spPr>
        <p:txBody>
          <a:bodyPr wrap="square">
            <a:spAutoFit/>
          </a:bodyPr>
          <a:lstStyle/>
          <a:p>
            <a:pPr marL="285750" indent="-285750" algn="just" defTabSz="457200">
              <a:lnSpc>
                <a:spcPct val="114000"/>
              </a:lnSpc>
              <a:spcBef>
                <a:spcPts val="1200"/>
              </a:spcBef>
              <a:buClr>
                <a:prstClr val="black"/>
              </a:buClr>
              <a:buFont typeface="Wingdings" panose="05000000000000000000" pitchFamily="2" charset="2"/>
              <a:buChar char="§"/>
              <a:defRPr/>
            </a:pPr>
            <a:r>
              <a:rPr lang="es-ES" sz="1500" dirty="0">
                <a:solidFill>
                  <a:prstClr val="black"/>
                </a:solidFill>
                <a:latin typeface="Arial" panose="020B0604020202020204" pitchFamily="34" charset="0"/>
                <a:cs typeface="Arial" panose="020B0604020202020204" pitchFamily="34" charset="0"/>
              </a:rPr>
              <a:t>L</a:t>
            </a:r>
            <a:r>
              <a:rPr lang="en-US" sz="1500" dirty="0">
                <a:solidFill>
                  <a:prstClr val="black"/>
                </a:solidFill>
                <a:latin typeface="Arial" panose="020B0604020202020204" pitchFamily="34" charset="0"/>
                <a:cs typeface="Arial" panose="020B0604020202020204" pitchFamily="34" charset="0"/>
              </a:rPr>
              <a:t>ast but not least, it allows us to mitigate the energy losses of the harmonic system after a main cavity interlock, helping our Trip Compensation System (TCS) to make the beam survive after the huge longitudinal kick that the loss of a cavity entails</a:t>
            </a:r>
          </a:p>
        </p:txBody>
      </p:sp>
    </p:spTree>
    <p:extLst>
      <p:ext uri="{BB962C8B-B14F-4D97-AF65-F5344CB8AC3E}">
        <p14:creationId xmlns:p14="http://schemas.microsoft.com/office/powerpoint/2010/main" val="4279660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5">
            <a:extLst>
              <a:ext uri="{FF2B5EF4-FFF2-40B4-BE49-F238E27FC236}">
                <a16:creationId xmlns:a16="http://schemas.microsoft.com/office/drawing/2014/main" id="{47D2ED0D-A8E0-482B-9135-DC4B42A638CF}"/>
              </a:ext>
            </a:extLst>
          </p:cNvPr>
          <p:cNvSpPr txBox="1">
            <a:spLocks/>
          </p:cNvSpPr>
          <p:nvPr/>
        </p:nvSpPr>
        <p:spPr>
          <a:xfrm>
            <a:off x="8753475" y="6485619"/>
            <a:ext cx="361950" cy="365125"/>
          </a:xfrm>
          <a:prstGeom prst="rect">
            <a:avLst/>
          </a:prstGeom>
        </p:spPr>
        <p:txBody>
          <a:bodyPr vert="horz" lIns="91440" tIns="45720" rIns="91440" bIns="45720" rtlCol="0" anchor="ctr"/>
          <a:lstStyle>
            <a:defPPr>
              <a:defRPr lang="es-ES"/>
            </a:defPPr>
            <a:lvl1pPr marL="0" algn="r" defTabSz="914400" rtl="0" eaLnBrk="1" latinLnBrk="0" hangingPunct="1">
              <a:defRPr sz="105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9A3C1E9-1E17-4B2D-975E-2F80F7CB45F8}" type="slidenum">
              <a:rPr lang="es-ES" sz="1500" smtClean="0"/>
              <a:pPr/>
              <a:t>9</a:t>
            </a:fld>
            <a:endParaRPr lang="es-ES" sz="1500" dirty="0"/>
          </a:p>
        </p:txBody>
      </p:sp>
      <p:sp>
        <p:nvSpPr>
          <p:cNvPr id="6" name="Title 3">
            <a:extLst>
              <a:ext uri="{FF2B5EF4-FFF2-40B4-BE49-F238E27FC236}">
                <a16:creationId xmlns:a16="http://schemas.microsoft.com/office/drawing/2014/main" id="{9687AE29-69A1-4BAA-A8A3-9CD17794E693}"/>
              </a:ext>
            </a:extLst>
          </p:cNvPr>
          <p:cNvSpPr txBox="1">
            <a:spLocks/>
          </p:cNvSpPr>
          <p:nvPr/>
        </p:nvSpPr>
        <p:spPr bwMode="auto">
          <a:xfrm>
            <a:off x="323850" y="3030525"/>
            <a:ext cx="8496300" cy="796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chemeClr val="bg1"/>
                </a:solidFill>
                <a:latin typeface="+mj-lt"/>
                <a:ea typeface="+mj-ea"/>
                <a:cs typeface="+mj-cs"/>
              </a:defRPr>
            </a:lvl1pPr>
            <a:lvl2pPr algn="ctr" rtl="0" eaLnBrk="0" fontAlgn="base" hangingPunct="0">
              <a:spcBef>
                <a:spcPct val="0"/>
              </a:spcBef>
              <a:spcAft>
                <a:spcPct val="0"/>
              </a:spcAft>
              <a:defRPr sz="3600">
                <a:solidFill>
                  <a:schemeClr val="bg1"/>
                </a:solidFill>
                <a:latin typeface="Arial" charset="0"/>
                <a:cs typeface="Arial" charset="0"/>
              </a:defRPr>
            </a:lvl2pPr>
            <a:lvl3pPr algn="ctr" rtl="0" eaLnBrk="0" fontAlgn="base" hangingPunct="0">
              <a:spcBef>
                <a:spcPct val="0"/>
              </a:spcBef>
              <a:spcAft>
                <a:spcPct val="0"/>
              </a:spcAft>
              <a:defRPr sz="3600">
                <a:solidFill>
                  <a:schemeClr val="bg1"/>
                </a:solidFill>
                <a:latin typeface="Arial" charset="0"/>
                <a:cs typeface="Arial" charset="0"/>
              </a:defRPr>
            </a:lvl3pPr>
            <a:lvl4pPr algn="ctr" rtl="0" eaLnBrk="0" fontAlgn="base" hangingPunct="0">
              <a:spcBef>
                <a:spcPct val="0"/>
              </a:spcBef>
              <a:spcAft>
                <a:spcPct val="0"/>
              </a:spcAft>
              <a:defRPr sz="3600">
                <a:solidFill>
                  <a:schemeClr val="bg1"/>
                </a:solidFill>
                <a:latin typeface="Arial" charset="0"/>
                <a:cs typeface="Arial" charset="0"/>
              </a:defRPr>
            </a:lvl4pPr>
            <a:lvl5pPr algn="ctr" rtl="0" eaLnBrk="0" fontAlgn="base" hangingPunct="0">
              <a:spcBef>
                <a:spcPct val="0"/>
              </a:spcBef>
              <a:spcAft>
                <a:spcPct val="0"/>
              </a:spcAft>
              <a:defRPr sz="3600">
                <a:solidFill>
                  <a:schemeClr val="bg1"/>
                </a:solidFill>
                <a:latin typeface="Arial" charset="0"/>
                <a:cs typeface="Arial" charset="0"/>
              </a:defRPr>
            </a:lvl5pPr>
            <a:lvl6pPr marL="457200" algn="ctr" rtl="0" fontAlgn="base">
              <a:spcBef>
                <a:spcPct val="0"/>
              </a:spcBef>
              <a:spcAft>
                <a:spcPct val="0"/>
              </a:spcAft>
              <a:defRPr sz="3600">
                <a:solidFill>
                  <a:schemeClr val="bg1"/>
                </a:solidFill>
                <a:latin typeface="Arial" charset="0"/>
                <a:cs typeface="Arial" charset="0"/>
              </a:defRPr>
            </a:lvl6pPr>
            <a:lvl7pPr marL="914400" algn="ctr" rtl="0" fontAlgn="base">
              <a:spcBef>
                <a:spcPct val="0"/>
              </a:spcBef>
              <a:spcAft>
                <a:spcPct val="0"/>
              </a:spcAft>
              <a:defRPr sz="3600">
                <a:solidFill>
                  <a:schemeClr val="bg1"/>
                </a:solidFill>
                <a:latin typeface="Arial" charset="0"/>
                <a:cs typeface="Arial" charset="0"/>
              </a:defRPr>
            </a:lvl7pPr>
            <a:lvl8pPr marL="1371600" algn="ctr" rtl="0" fontAlgn="base">
              <a:spcBef>
                <a:spcPct val="0"/>
              </a:spcBef>
              <a:spcAft>
                <a:spcPct val="0"/>
              </a:spcAft>
              <a:defRPr sz="3600">
                <a:solidFill>
                  <a:schemeClr val="bg1"/>
                </a:solidFill>
                <a:latin typeface="Arial" charset="0"/>
                <a:cs typeface="Arial" charset="0"/>
              </a:defRPr>
            </a:lvl8pPr>
            <a:lvl9pPr marL="1828800" algn="ctr" rtl="0" fontAlgn="base">
              <a:spcBef>
                <a:spcPct val="0"/>
              </a:spcBef>
              <a:spcAft>
                <a:spcPct val="0"/>
              </a:spcAft>
              <a:defRPr sz="3600">
                <a:solidFill>
                  <a:schemeClr val="bg1"/>
                </a:solidFill>
                <a:latin typeface="Arial" charset="0"/>
                <a:cs typeface="Arial" charset="0"/>
              </a:defRPr>
            </a:lvl9pPr>
          </a:lstStyle>
          <a:p>
            <a:r>
              <a:rPr lang="es-ES" sz="3200" b="1" kern="0" dirty="0">
                <a:solidFill>
                  <a:schemeClr val="tx1"/>
                </a:solidFill>
                <a:latin typeface="Arial" panose="020B0604020202020204" pitchFamily="34" charset="0"/>
                <a:cs typeface="Arial" panose="020B0604020202020204" pitchFamily="34" charset="0"/>
              </a:rPr>
              <a:t>2. TESTS AT BESSY-II</a:t>
            </a:r>
            <a:endParaRPr lang="en-GB" sz="3200" b="1" kern="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2363731"/>
      </p:ext>
    </p:extLst>
  </p:cSld>
  <p:clrMapOvr>
    <a:masterClrMapping/>
  </p:clrMapOvr>
  <p:transition/>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chor="t">
        <a:noAutofit/>
      </a:bodyPr>
      <a:lstStyle>
        <a:defPPr>
          <a:defRPr sz="2800" dirty="0" smtClean="0">
            <a:latin typeface="Arial" panose="020B0604020202020204" pitchFamily="34" charset="0"/>
            <a:cs typeface="Arial" panose="020B060402020202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3279</Words>
  <Application>Microsoft Office PowerPoint</Application>
  <PresentationFormat>On-screen Show (4:3)</PresentationFormat>
  <Paragraphs>263</Paragraphs>
  <Slides>20</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MS PGothic</vt:lpstr>
      <vt:lpstr>Arial</vt:lpstr>
      <vt:lpstr>Arial Black</vt:lpstr>
      <vt:lpstr>Calibri</vt:lpstr>
      <vt:lpstr>Cambria Math</vt:lpstr>
      <vt:lpstr>Wingdings</vt:lpstr>
      <vt:lpstr>Tema de Office</vt:lpstr>
      <vt:lpstr>Tests with beam at BESSY-II of the ALBA 3rd harmonic active RF cavity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2024-02-08T15:18:12Z</dcterms:created>
  <dcterms:modified xsi:type="dcterms:W3CDTF">2024-04-02T14:04:17Z</dcterms:modified>
</cp:coreProperties>
</file>