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736" r:id="rId4"/>
  </p:sldMasterIdLst>
  <p:notesMasterIdLst>
    <p:notesMasterId r:id="rId11"/>
  </p:notesMasterIdLst>
  <p:handoutMasterIdLst>
    <p:handoutMasterId r:id="rId12"/>
  </p:handoutMasterIdLst>
  <p:sldIdLst>
    <p:sldId id="261" r:id="rId5"/>
    <p:sldId id="277" r:id="rId6"/>
    <p:sldId id="278" r:id="rId7"/>
    <p:sldId id="279" r:id="rId8"/>
    <p:sldId id="280" r:id="rId9"/>
    <p:sldId id="270" r:id="rId10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B4166CE-AAA5-747D-7F0F-EE21733A3E14}" name="Pablo Federico Lopez" initials="PFL" userId="S::pablo.lopez@cern.ch::a75b52cc-7d67-4f58-b2dc-17b949e4c18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4DA3"/>
    <a:srgbClr val="5775BD"/>
    <a:srgbClr val="0E75BD"/>
    <a:srgbClr val="F7941D"/>
    <a:srgbClr val="E6E6E6"/>
    <a:srgbClr val="F207CA"/>
    <a:srgbClr val="0FE6F8"/>
    <a:srgbClr val="253366"/>
    <a:srgbClr val="FEFCDE"/>
    <a:srgbClr val="FBE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06" autoAdjust="0"/>
    <p:restoredTop sz="86305" autoAdjust="0"/>
  </p:normalViewPr>
  <p:slideViewPr>
    <p:cSldViewPr snapToObjects="1" showGuides="1">
      <p:cViewPr varScale="1">
        <p:scale>
          <a:sx n="116" d="100"/>
          <a:sy n="116" d="100"/>
        </p:scale>
        <p:origin x="1248" y="184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39" d="100"/>
          <a:sy n="139" d="100"/>
        </p:scale>
        <p:origin x="4680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sv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svg"/><Relationship Id="rId4" Type="http://schemas.openxmlformats.org/officeDocument/2006/relationships/image" Target="../media/image20.svg"/><Relationship Id="rId9" Type="http://schemas.openxmlformats.org/officeDocument/2006/relationships/image" Target="../media/image25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sv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svg"/><Relationship Id="rId4" Type="http://schemas.openxmlformats.org/officeDocument/2006/relationships/image" Target="../media/image20.svg"/><Relationship Id="rId9" Type="http://schemas.openxmlformats.org/officeDocument/2006/relationships/image" Target="../media/image2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BBAD51-E7E6-44F5-921B-EF8426E0BFD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5EE58460-ABE5-4C9A-AE44-40AEE2410C72}">
      <dgm:prSet/>
      <dgm:spPr/>
      <dgm:t>
        <a:bodyPr/>
        <a:lstStyle/>
        <a:p>
          <a:r>
            <a:rPr lang="en-CH"/>
            <a:t>Section 6.5 – Advisory Panel (“AP”)</a:t>
          </a:r>
          <a:endParaRPr lang="en-US"/>
        </a:p>
      </dgm:t>
    </dgm:pt>
    <dgm:pt modelId="{5DF79B55-F546-4915-97CF-30C196B067F8}" type="parTrans" cxnId="{7D5E0291-816D-45E3-A096-DA2B1F5C1110}">
      <dgm:prSet/>
      <dgm:spPr/>
      <dgm:t>
        <a:bodyPr/>
        <a:lstStyle/>
        <a:p>
          <a:endParaRPr lang="en-US"/>
        </a:p>
      </dgm:t>
    </dgm:pt>
    <dgm:pt modelId="{F7AD8288-3708-41DA-9B9C-02B5B23452E7}" type="sibTrans" cxnId="{7D5E0291-816D-45E3-A096-DA2B1F5C1110}">
      <dgm:prSet/>
      <dgm:spPr/>
      <dgm:t>
        <a:bodyPr/>
        <a:lstStyle/>
        <a:p>
          <a:endParaRPr lang="en-US"/>
        </a:p>
      </dgm:t>
    </dgm:pt>
    <dgm:pt modelId="{70D532DB-6867-407A-B8CE-55EBAE06FE1B}">
      <dgm:prSet/>
      <dgm:spPr/>
      <dgm:t>
        <a:bodyPr/>
        <a:lstStyle/>
        <a:p>
          <a:r>
            <a:rPr lang="en-CH"/>
            <a:t>Members of the Panel</a:t>
          </a:r>
          <a:endParaRPr lang="en-US"/>
        </a:p>
      </dgm:t>
    </dgm:pt>
    <dgm:pt modelId="{E16B2EA4-6A93-4EE9-876F-485004C90CA0}" type="parTrans" cxnId="{4875FFC0-0D95-462D-93AA-E09FC82F38EE}">
      <dgm:prSet/>
      <dgm:spPr/>
      <dgm:t>
        <a:bodyPr/>
        <a:lstStyle/>
        <a:p>
          <a:endParaRPr lang="en-US"/>
        </a:p>
      </dgm:t>
    </dgm:pt>
    <dgm:pt modelId="{2B516EB9-0906-4C5A-8050-BD049F8D6183}" type="sibTrans" cxnId="{4875FFC0-0D95-462D-93AA-E09FC82F38EE}">
      <dgm:prSet/>
      <dgm:spPr/>
      <dgm:t>
        <a:bodyPr/>
        <a:lstStyle/>
        <a:p>
          <a:endParaRPr lang="en-US"/>
        </a:p>
      </dgm:t>
    </dgm:pt>
    <dgm:pt modelId="{07C247FF-6015-4DEB-BDB6-8898B5B80385}">
      <dgm:prSet/>
      <dgm:spPr/>
      <dgm:t>
        <a:bodyPr/>
        <a:lstStyle/>
        <a:p>
          <a:r>
            <a:rPr lang="en-CH"/>
            <a:t>Appointed by the GB</a:t>
          </a:r>
          <a:endParaRPr lang="en-US"/>
        </a:p>
      </dgm:t>
    </dgm:pt>
    <dgm:pt modelId="{8BC95A3A-4363-4904-B5D3-BE79AB4C401A}" type="parTrans" cxnId="{7541CB12-4B48-42A8-B258-793080D6EC14}">
      <dgm:prSet/>
      <dgm:spPr/>
      <dgm:t>
        <a:bodyPr/>
        <a:lstStyle/>
        <a:p>
          <a:endParaRPr lang="en-US"/>
        </a:p>
      </dgm:t>
    </dgm:pt>
    <dgm:pt modelId="{C2585B65-8D38-43F7-92B7-8C2D4090A37D}" type="sibTrans" cxnId="{7541CB12-4B48-42A8-B258-793080D6EC14}">
      <dgm:prSet/>
      <dgm:spPr/>
      <dgm:t>
        <a:bodyPr/>
        <a:lstStyle/>
        <a:p>
          <a:endParaRPr lang="en-US"/>
        </a:p>
      </dgm:t>
    </dgm:pt>
    <dgm:pt modelId="{B2734264-68B6-4EA3-8E1A-504AB73C08A4}">
      <dgm:prSet/>
      <dgm:spPr/>
      <dgm:t>
        <a:bodyPr/>
        <a:lstStyle/>
        <a:p>
          <a:r>
            <a:rPr lang="en-CH" dirty="0"/>
            <a:t>2/3 external experts</a:t>
          </a:r>
          <a:endParaRPr lang="en-US" dirty="0"/>
        </a:p>
      </dgm:t>
    </dgm:pt>
    <dgm:pt modelId="{B9F9BE5C-D523-4333-923F-310EB66B4373}" type="parTrans" cxnId="{4AE19761-821A-4943-8912-9469F78728C7}">
      <dgm:prSet/>
      <dgm:spPr/>
      <dgm:t>
        <a:bodyPr/>
        <a:lstStyle/>
        <a:p>
          <a:endParaRPr lang="en-US"/>
        </a:p>
      </dgm:t>
    </dgm:pt>
    <dgm:pt modelId="{7E1B0AF3-C468-442D-AF81-323D99A0141D}" type="sibTrans" cxnId="{4AE19761-821A-4943-8912-9469F78728C7}">
      <dgm:prSet/>
      <dgm:spPr/>
      <dgm:t>
        <a:bodyPr/>
        <a:lstStyle/>
        <a:p>
          <a:endParaRPr lang="en-US"/>
        </a:p>
      </dgm:t>
    </dgm:pt>
    <dgm:pt modelId="{949E4921-DD4A-48FE-B58D-8693B73DB87A}">
      <dgm:prSet/>
      <dgm:spPr/>
      <dgm:t>
        <a:bodyPr/>
        <a:lstStyle/>
        <a:p>
          <a:r>
            <a:rPr lang="en-CH"/>
            <a:t>Tasks of the AP</a:t>
          </a:r>
          <a:endParaRPr lang="en-US"/>
        </a:p>
      </dgm:t>
    </dgm:pt>
    <dgm:pt modelId="{B3D4AE20-632C-40AA-A126-FD4BFC3631E0}" type="parTrans" cxnId="{60CAA54E-7818-46DA-85CA-57BC513271A0}">
      <dgm:prSet/>
      <dgm:spPr/>
      <dgm:t>
        <a:bodyPr/>
        <a:lstStyle/>
        <a:p>
          <a:endParaRPr lang="en-US"/>
        </a:p>
      </dgm:t>
    </dgm:pt>
    <dgm:pt modelId="{8424C61C-D525-422E-9DF9-D75C52EAA40E}" type="sibTrans" cxnId="{60CAA54E-7818-46DA-85CA-57BC513271A0}">
      <dgm:prSet/>
      <dgm:spPr/>
      <dgm:t>
        <a:bodyPr/>
        <a:lstStyle/>
        <a:p>
          <a:endParaRPr lang="en-US"/>
        </a:p>
      </dgm:t>
    </dgm:pt>
    <dgm:pt modelId="{0444B39A-76F5-4596-8453-D5C7BB25B7B0}">
      <dgm:prSet/>
      <dgm:spPr/>
      <dgm:t>
        <a:bodyPr/>
        <a:lstStyle/>
        <a:p>
          <a:r>
            <a:rPr lang="en-CH"/>
            <a:t>Signature of an NDA between the AP member and the Coordinator </a:t>
          </a:r>
          <a:endParaRPr lang="en-US"/>
        </a:p>
      </dgm:t>
    </dgm:pt>
    <dgm:pt modelId="{81D5C50C-E0FF-4F8F-80B8-653B98C88145}" type="parTrans" cxnId="{483025B0-B02C-4535-B3EA-CB94CC4C7E3F}">
      <dgm:prSet/>
      <dgm:spPr/>
      <dgm:t>
        <a:bodyPr/>
        <a:lstStyle/>
        <a:p>
          <a:endParaRPr lang="en-US"/>
        </a:p>
      </dgm:t>
    </dgm:pt>
    <dgm:pt modelId="{AB4208B5-4F9B-4B5A-8322-99C584933045}" type="sibTrans" cxnId="{483025B0-B02C-4535-B3EA-CB94CC4C7E3F}">
      <dgm:prSet/>
      <dgm:spPr/>
      <dgm:t>
        <a:bodyPr/>
        <a:lstStyle/>
        <a:p>
          <a:endParaRPr lang="en-US"/>
        </a:p>
      </dgm:t>
    </dgm:pt>
    <dgm:pt modelId="{01832B63-E6EA-294C-A622-EE85BFB51295}" type="pres">
      <dgm:prSet presAssocID="{9ABBAD51-E7E6-44F5-921B-EF8426E0BFD2}" presName="linear" presStyleCnt="0">
        <dgm:presLayoutVars>
          <dgm:dir/>
          <dgm:animLvl val="lvl"/>
          <dgm:resizeHandles val="exact"/>
        </dgm:presLayoutVars>
      </dgm:prSet>
      <dgm:spPr/>
    </dgm:pt>
    <dgm:pt modelId="{09CBE17D-BDA3-7241-B590-85CF727D4340}" type="pres">
      <dgm:prSet presAssocID="{5EE58460-ABE5-4C9A-AE44-40AEE2410C72}" presName="parentLin" presStyleCnt="0"/>
      <dgm:spPr/>
    </dgm:pt>
    <dgm:pt modelId="{DA217647-34C4-8549-B28E-73DD74D300AB}" type="pres">
      <dgm:prSet presAssocID="{5EE58460-ABE5-4C9A-AE44-40AEE2410C72}" presName="parentLeftMargin" presStyleLbl="node1" presStyleIdx="0" presStyleCnt="1"/>
      <dgm:spPr/>
    </dgm:pt>
    <dgm:pt modelId="{BC36D38F-04AD-5C4C-A837-07B00D2788CE}" type="pres">
      <dgm:prSet presAssocID="{5EE58460-ABE5-4C9A-AE44-40AEE2410C72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FF2AC1BC-94D6-634C-AFDA-CEF74A53589E}" type="pres">
      <dgm:prSet presAssocID="{5EE58460-ABE5-4C9A-AE44-40AEE2410C72}" presName="negativeSpace" presStyleCnt="0"/>
      <dgm:spPr/>
    </dgm:pt>
    <dgm:pt modelId="{9F8B75F9-877C-2247-9190-9C8354CB06B0}" type="pres">
      <dgm:prSet presAssocID="{5EE58460-ABE5-4C9A-AE44-40AEE2410C72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9855F503-7178-8545-86FB-F3EE0D6CE19F}" type="presOf" srcId="{9ABBAD51-E7E6-44F5-921B-EF8426E0BFD2}" destId="{01832B63-E6EA-294C-A622-EE85BFB51295}" srcOrd="0" destOrd="0" presId="urn:microsoft.com/office/officeart/2005/8/layout/list1"/>
    <dgm:cxn modelId="{7541CB12-4B48-42A8-B258-793080D6EC14}" srcId="{70D532DB-6867-407A-B8CE-55EBAE06FE1B}" destId="{07C247FF-6015-4DEB-BDB6-8898B5B80385}" srcOrd="0" destOrd="0" parTransId="{8BC95A3A-4363-4904-B5D3-BE79AB4C401A}" sibTransId="{C2585B65-8D38-43F7-92B7-8C2D4090A37D}"/>
    <dgm:cxn modelId="{60CAA54E-7818-46DA-85CA-57BC513271A0}" srcId="{5EE58460-ABE5-4C9A-AE44-40AEE2410C72}" destId="{949E4921-DD4A-48FE-B58D-8693B73DB87A}" srcOrd="1" destOrd="0" parTransId="{B3D4AE20-632C-40AA-A126-FD4BFC3631E0}" sibTransId="{8424C61C-D525-422E-9DF9-D75C52EAA40E}"/>
    <dgm:cxn modelId="{4AE19761-821A-4943-8912-9469F78728C7}" srcId="{70D532DB-6867-407A-B8CE-55EBAE06FE1B}" destId="{B2734264-68B6-4EA3-8E1A-504AB73C08A4}" srcOrd="1" destOrd="0" parTransId="{B9F9BE5C-D523-4333-923F-310EB66B4373}" sibTransId="{7E1B0AF3-C468-442D-AF81-323D99A0141D}"/>
    <dgm:cxn modelId="{E7A91076-08C5-104C-9C45-1F6D6D625795}" type="presOf" srcId="{5EE58460-ABE5-4C9A-AE44-40AEE2410C72}" destId="{DA217647-34C4-8549-B28E-73DD74D300AB}" srcOrd="0" destOrd="0" presId="urn:microsoft.com/office/officeart/2005/8/layout/list1"/>
    <dgm:cxn modelId="{6F7EE277-04A2-724E-ABC2-33D71EA11AB5}" type="presOf" srcId="{5EE58460-ABE5-4C9A-AE44-40AEE2410C72}" destId="{BC36D38F-04AD-5C4C-A837-07B00D2788CE}" srcOrd="1" destOrd="0" presId="urn:microsoft.com/office/officeart/2005/8/layout/list1"/>
    <dgm:cxn modelId="{7D5E0291-816D-45E3-A096-DA2B1F5C1110}" srcId="{9ABBAD51-E7E6-44F5-921B-EF8426E0BFD2}" destId="{5EE58460-ABE5-4C9A-AE44-40AEE2410C72}" srcOrd="0" destOrd="0" parTransId="{5DF79B55-F546-4915-97CF-30C196B067F8}" sibTransId="{F7AD8288-3708-41DA-9B9C-02B5B23452E7}"/>
    <dgm:cxn modelId="{625A2591-00D6-F743-BD67-FE429B3E3E2A}" type="presOf" srcId="{0444B39A-76F5-4596-8453-D5C7BB25B7B0}" destId="{9F8B75F9-877C-2247-9190-9C8354CB06B0}" srcOrd="0" destOrd="4" presId="urn:microsoft.com/office/officeart/2005/8/layout/list1"/>
    <dgm:cxn modelId="{385A21A6-0042-0046-8451-3EFEF09FD8F0}" type="presOf" srcId="{70D532DB-6867-407A-B8CE-55EBAE06FE1B}" destId="{9F8B75F9-877C-2247-9190-9C8354CB06B0}" srcOrd="0" destOrd="0" presId="urn:microsoft.com/office/officeart/2005/8/layout/list1"/>
    <dgm:cxn modelId="{483025B0-B02C-4535-B3EA-CB94CC4C7E3F}" srcId="{5EE58460-ABE5-4C9A-AE44-40AEE2410C72}" destId="{0444B39A-76F5-4596-8453-D5C7BB25B7B0}" srcOrd="2" destOrd="0" parTransId="{81D5C50C-E0FF-4F8F-80B8-653B98C88145}" sibTransId="{AB4208B5-4F9B-4B5A-8322-99C584933045}"/>
    <dgm:cxn modelId="{4875FFC0-0D95-462D-93AA-E09FC82F38EE}" srcId="{5EE58460-ABE5-4C9A-AE44-40AEE2410C72}" destId="{70D532DB-6867-407A-B8CE-55EBAE06FE1B}" srcOrd="0" destOrd="0" parTransId="{E16B2EA4-6A93-4EE9-876F-485004C90CA0}" sibTransId="{2B516EB9-0906-4C5A-8050-BD049F8D6183}"/>
    <dgm:cxn modelId="{37086DCD-BF56-D246-81D1-40BF89B345BD}" type="presOf" srcId="{949E4921-DD4A-48FE-B58D-8693B73DB87A}" destId="{9F8B75F9-877C-2247-9190-9C8354CB06B0}" srcOrd="0" destOrd="3" presId="urn:microsoft.com/office/officeart/2005/8/layout/list1"/>
    <dgm:cxn modelId="{275564F1-91A5-1147-ADD0-212AA19AF3F9}" type="presOf" srcId="{B2734264-68B6-4EA3-8E1A-504AB73C08A4}" destId="{9F8B75F9-877C-2247-9190-9C8354CB06B0}" srcOrd="0" destOrd="2" presId="urn:microsoft.com/office/officeart/2005/8/layout/list1"/>
    <dgm:cxn modelId="{4D82BCF2-5DA2-7148-ADD6-4D8DF387FF7A}" type="presOf" srcId="{07C247FF-6015-4DEB-BDB6-8898B5B80385}" destId="{9F8B75F9-877C-2247-9190-9C8354CB06B0}" srcOrd="0" destOrd="1" presId="urn:microsoft.com/office/officeart/2005/8/layout/list1"/>
    <dgm:cxn modelId="{ED002AF0-4959-A141-B010-DCEBE0135BBB}" type="presParOf" srcId="{01832B63-E6EA-294C-A622-EE85BFB51295}" destId="{09CBE17D-BDA3-7241-B590-85CF727D4340}" srcOrd="0" destOrd="0" presId="urn:microsoft.com/office/officeart/2005/8/layout/list1"/>
    <dgm:cxn modelId="{42E6FA8E-7C08-B240-8F09-6D193703F5DF}" type="presParOf" srcId="{09CBE17D-BDA3-7241-B590-85CF727D4340}" destId="{DA217647-34C4-8549-B28E-73DD74D300AB}" srcOrd="0" destOrd="0" presId="urn:microsoft.com/office/officeart/2005/8/layout/list1"/>
    <dgm:cxn modelId="{48A8F972-AB34-A943-B9B8-F6FF81CBC309}" type="presParOf" srcId="{09CBE17D-BDA3-7241-B590-85CF727D4340}" destId="{BC36D38F-04AD-5C4C-A837-07B00D2788CE}" srcOrd="1" destOrd="0" presId="urn:microsoft.com/office/officeart/2005/8/layout/list1"/>
    <dgm:cxn modelId="{EF684A02-D80B-2049-8DAA-A1B338EB8E89}" type="presParOf" srcId="{01832B63-E6EA-294C-A622-EE85BFB51295}" destId="{FF2AC1BC-94D6-634C-AFDA-CEF74A53589E}" srcOrd="1" destOrd="0" presId="urn:microsoft.com/office/officeart/2005/8/layout/list1"/>
    <dgm:cxn modelId="{32EF1B04-67C9-5247-9255-8F69CA1705B0}" type="presParOf" srcId="{01832B63-E6EA-294C-A622-EE85BFB51295}" destId="{9F8B75F9-877C-2247-9190-9C8354CB06B0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9147626-67CF-450C-94E2-FBF0A5DF525C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2318227-88E0-4A1E-AD22-65878CA337CA}">
      <dgm:prSet/>
      <dgm:spPr/>
      <dgm:t>
        <a:bodyPr/>
        <a:lstStyle/>
        <a:p>
          <a:pPr>
            <a:lnSpc>
              <a:spcPct val="100000"/>
            </a:lnSpc>
          </a:pPr>
          <a:r>
            <a:rPr lang="en-CH" dirty="0"/>
            <a:t>Composition</a:t>
          </a:r>
          <a:endParaRPr lang="en-US" dirty="0"/>
        </a:p>
      </dgm:t>
    </dgm:pt>
    <dgm:pt modelId="{8616FAF3-9498-42FD-8FC9-A1F6DE8A6932}" type="parTrans" cxnId="{49DA13CA-BE9E-4788-A08E-00AE733D2286}">
      <dgm:prSet/>
      <dgm:spPr/>
      <dgm:t>
        <a:bodyPr/>
        <a:lstStyle/>
        <a:p>
          <a:endParaRPr lang="en-US"/>
        </a:p>
      </dgm:t>
    </dgm:pt>
    <dgm:pt modelId="{DF00A18B-CD8D-436C-9FC6-6F9D3F4FD7DB}" type="sibTrans" cxnId="{49DA13CA-BE9E-4788-A08E-00AE733D2286}">
      <dgm:prSet/>
      <dgm:spPr/>
      <dgm:t>
        <a:bodyPr/>
        <a:lstStyle/>
        <a:p>
          <a:endParaRPr lang="en-US"/>
        </a:p>
      </dgm:t>
    </dgm:pt>
    <dgm:pt modelId="{3AF295B1-BAA4-408A-B8C0-05C1523B7332}">
      <dgm:prSet/>
      <dgm:spPr/>
      <dgm:t>
        <a:bodyPr/>
        <a:lstStyle/>
        <a:p>
          <a:pPr>
            <a:lnSpc>
              <a:spcPct val="100000"/>
            </a:lnSpc>
          </a:pPr>
          <a:r>
            <a:rPr lang="en-CH"/>
            <a:t>Agency representative</a:t>
          </a:r>
          <a:endParaRPr lang="en-US"/>
        </a:p>
      </dgm:t>
    </dgm:pt>
    <dgm:pt modelId="{287A9A09-F64F-45A5-8C72-98340C7DB311}" type="parTrans" cxnId="{C74040F1-2D25-4A10-87EE-BB73CD5F2B3D}">
      <dgm:prSet/>
      <dgm:spPr/>
      <dgm:t>
        <a:bodyPr/>
        <a:lstStyle/>
        <a:p>
          <a:endParaRPr lang="en-US"/>
        </a:p>
      </dgm:t>
    </dgm:pt>
    <dgm:pt modelId="{8DDA7239-DFED-4685-9240-7189626C9E6B}" type="sibTrans" cxnId="{C74040F1-2D25-4A10-87EE-BB73CD5F2B3D}">
      <dgm:prSet/>
      <dgm:spPr/>
      <dgm:t>
        <a:bodyPr/>
        <a:lstStyle/>
        <a:p>
          <a:endParaRPr lang="en-US"/>
        </a:p>
      </dgm:t>
    </dgm:pt>
    <dgm:pt modelId="{5162AE28-66D3-4ADE-A9DE-5E38D612519E}">
      <dgm:prSet/>
      <dgm:spPr/>
      <dgm:t>
        <a:bodyPr/>
        <a:lstStyle/>
        <a:p>
          <a:pPr>
            <a:lnSpc>
              <a:spcPct val="100000"/>
            </a:lnSpc>
          </a:pPr>
          <a:r>
            <a:rPr lang="en-CH"/>
            <a:t>Facility representative </a:t>
          </a:r>
          <a:endParaRPr lang="en-US"/>
        </a:p>
      </dgm:t>
    </dgm:pt>
    <dgm:pt modelId="{9F8BABFE-298B-433F-B69A-6EC88902917A}" type="parTrans" cxnId="{7213F683-CF5B-4D6E-905B-D18B69386353}">
      <dgm:prSet/>
      <dgm:spPr/>
      <dgm:t>
        <a:bodyPr/>
        <a:lstStyle/>
        <a:p>
          <a:endParaRPr lang="en-US"/>
        </a:p>
      </dgm:t>
    </dgm:pt>
    <dgm:pt modelId="{F944E1B2-6F31-4C20-9AA2-B0362249C7EB}" type="sibTrans" cxnId="{7213F683-CF5B-4D6E-905B-D18B69386353}">
      <dgm:prSet/>
      <dgm:spPr/>
      <dgm:t>
        <a:bodyPr/>
        <a:lstStyle/>
        <a:p>
          <a:endParaRPr lang="en-US"/>
        </a:p>
      </dgm:t>
    </dgm:pt>
    <dgm:pt modelId="{580490FF-8144-437B-BF75-62F92488FF3E}">
      <dgm:prSet/>
      <dgm:spPr/>
      <dgm:t>
        <a:bodyPr/>
        <a:lstStyle/>
        <a:p>
          <a:pPr>
            <a:lnSpc>
              <a:spcPct val="100000"/>
            </a:lnSpc>
          </a:pPr>
          <a:r>
            <a:rPr lang="en-CH" dirty="0"/>
            <a:t>Scientific representatives </a:t>
          </a:r>
          <a:endParaRPr lang="en-US" dirty="0"/>
        </a:p>
      </dgm:t>
    </dgm:pt>
    <dgm:pt modelId="{F6D8A4EA-E3C1-4D4B-B5E7-CDA663A1F893}" type="parTrans" cxnId="{C1340B37-E17F-4C82-89A0-55A342174176}">
      <dgm:prSet/>
      <dgm:spPr/>
      <dgm:t>
        <a:bodyPr/>
        <a:lstStyle/>
        <a:p>
          <a:endParaRPr lang="en-US"/>
        </a:p>
      </dgm:t>
    </dgm:pt>
    <dgm:pt modelId="{EF0C440B-7903-4C79-B267-97D29F29A2DB}" type="sibTrans" cxnId="{C1340B37-E17F-4C82-89A0-55A342174176}">
      <dgm:prSet/>
      <dgm:spPr/>
      <dgm:t>
        <a:bodyPr/>
        <a:lstStyle/>
        <a:p>
          <a:endParaRPr lang="en-US"/>
        </a:p>
      </dgm:t>
    </dgm:pt>
    <dgm:pt modelId="{5A92D756-AA32-4383-8515-F4385E26E9BD}">
      <dgm:prSet/>
      <dgm:spPr/>
      <dgm:t>
        <a:bodyPr/>
        <a:lstStyle/>
        <a:p>
          <a:pPr>
            <a:lnSpc>
              <a:spcPct val="100000"/>
            </a:lnSpc>
          </a:pPr>
          <a:r>
            <a:rPr lang="en-CH" dirty="0"/>
            <a:t>Industry representatives</a:t>
          </a:r>
          <a:endParaRPr lang="en-US" dirty="0"/>
        </a:p>
      </dgm:t>
    </dgm:pt>
    <dgm:pt modelId="{47D500B4-46B1-4476-8F11-0C986FAA55C5}" type="parTrans" cxnId="{7EA0E102-EBC9-4EEC-94DE-650CDA59C0CC}">
      <dgm:prSet/>
      <dgm:spPr/>
      <dgm:t>
        <a:bodyPr/>
        <a:lstStyle/>
        <a:p>
          <a:endParaRPr lang="en-US"/>
        </a:p>
      </dgm:t>
    </dgm:pt>
    <dgm:pt modelId="{FB48730A-B1E2-4BAC-95DF-E352062FE896}" type="sibTrans" cxnId="{7EA0E102-EBC9-4EEC-94DE-650CDA59C0CC}">
      <dgm:prSet/>
      <dgm:spPr/>
      <dgm:t>
        <a:bodyPr/>
        <a:lstStyle/>
        <a:p>
          <a:endParaRPr lang="en-US"/>
        </a:p>
      </dgm:t>
    </dgm:pt>
    <dgm:pt modelId="{57AD602A-F195-44B7-A1BC-C92CCD92E055}">
      <dgm:prSet/>
      <dgm:spPr/>
      <dgm:t>
        <a:bodyPr/>
        <a:lstStyle/>
        <a:p>
          <a:pPr>
            <a:lnSpc>
              <a:spcPct val="100000"/>
            </a:lnSpc>
          </a:pPr>
          <a:r>
            <a:rPr lang="en-CH" dirty="0"/>
            <a:t>Tasks</a:t>
          </a:r>
          <a:endParaRPr lang="en-US" dirty="0"/>
        </a:p>
      </dgm:t>
    </dgm:pt>
    <dgm:pt modelId="{B2DC7C19-1DC9-438E-84F5-703DCCEBE4E0}" type="parTrans" cxnId="{65C5404F-6269-496B-99FC-AC2448058709}">
      <dgm:prSet/>
      <dgm:spPr/>
      <dgm:t>
        <a:bodyPr/>
        <a:lstStyle/>
        <a:p>
          <a:endParaRPr lang="en-US"/>
        </a:p>
      </dgm:t>
    </dgm:pt>
    <dgm:pt modelId="{B04DBD24-AC70-4ECC-9C01-8258F02E67E9}" type="sibTrans" cxnId="{65C5404F-6269-496B-99FC-AC2448058709}">
      <dgm:prSet/>
      <dgm:spPr/>
      <dgm:t>
        <a:bodyPr/>
        <a:lstStyle/>
        <a:p>
          <a:endParaRPr lang="en-US"/>
        </a:p>
      </dgm:t>
    </dgm:pt>
    <dgm:pt modelId="{40C44559-3996-48C5-B0DD-1B0F6AE5EA58}">
      <dgm:prSet/>
      <dgm:spPr/>
      <dgm:t>
        <a:bodyPr/>
        <a:lstStyle/>
        <a:p>
          <a:pPr>
            <a:lnSpc>
              <a:spcPct val="100000"/>
            </a:lnSpc>
          </a:pPr>
          <a:r>
            <a:rPr lang="en-CH" dirty="0"/>
            <a:t>Attend Project meetings on invitation of the GB and Project Officer</a:t>
          </a:r>
          <a:endParaRPr lang="en-US" dirty="0"/>
        </a:p>
      </dgm:t>
    </dgm:pt>
    <dgm:pt modelId="{99F25DC6-02D8-4D78-A475-0AB1BFF7E287}" type="parTrans" cxnId="{628A7A61-E501-4C93-8C0C-5CD1BD3F4FED}">
      <dgm:prSet/>
      <dgm:spPr/>
      <dgm:t>
        <a:bodyPr/>
        <a:lstStyle/>
        <a:p>
          <a:endParaRPr lang="en-US"/>
        </a:p>
      </dgm:t>
    </dgm:pt>
    <dgm:pt modelId="{6D9F3D40-CC41-408E-B40C-6D7DC6DBF75A}" type="sibTrans" cxnId="{628A7A61-E501-4C93-8C0C-5CD1BD3F4FED}">
      <dgm:prSet/>
      <dgm:spPr/>
      <dgm:t>
        <a:bodyPr/>
        <a:lstStyle/>
        <a:p>
          <a:endParaRPr lang="en-US"/>
        </a:p>
      </dgm:t>
    </dgm:pt>
    <dgm:pt modelId="{5AF68C76-20EE-4CC9-B8EE-34A558C819EF}">
      <dgm:prSet/>
      <dgm:spPr/>
      <dgm:t>
        <a:bodyPr/>
        <a:lstStyle/>
        <a:p>
          <a:pPr>
            <a:lnSpc>
              <a:spcPct val="100000"/>
            </a:lnSpc>
          </a:pPr>
          <a:r>
            <a:rPr lang="en-CH" dirty="0"/>
            <a:t>Responsibilities</a:t>
          </a:r>
          <a:endParaRPr lang="en-US" dirty="0"/>
        </a:p>
      </dgm:t>
    </dgm:pt>
    <dgm:pt modelId="{44D36903-3F2A-4AD1-AA0C-91263AAFF60E}" type="parTrans" cxnId="{3A0D50A7-A137-410A-85E9-17B7D819A036}">
      <dgm:prSet/>
      <dgm:spPr/>
      <dgm:t>
        <a:bodyPr/>
        <a:lstStyle/>
        <a:p>
          <a:endParaRPr lang="en-US"/>
        </a:p>
      </dgm:t>
    </dgm:pt>
    <dgm:pt modelId="{AEFCB171-5867-4E4A-A652-D10453019E50}" type="sibTrans" cxnId="{3A0D50A7-A137-410A-85E9-17B7D819A036}">
      <dgm:prSet/>
      <dgm:spPr/>
      <dgm:t>
        <a:bodyPr/>
        <a:lstStyle/>
        <a:p>
          <a:endParaRPr lang="en-US"/>
        </a:p>
      </dgm:t>
    </dgm:pt>
    <dgm:pt modelId="{1CA51625-0203-49B4-B6C0-5953333A80F7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I</a:t>
          </a:r>
          <a:r>
            <a:rPr lang="en-CH" dirty="0"/>
            <a:t>mpartial and independent </a:t>
          </a:r>
          <a:endParaRPr lang="en-US" dirty="0"/>
        </a:p>
      </dgm:t>
    </dgm:pt>
    <dgm:pt modelId="{8E027A23-D032-4749-9D7C-9399610EED25}" type="parTrans" cxnId="{9E9A6404-681A-4CB4-BF40-2767F079345B}">
      <dgm:prSet/>
      <dgm:spPr/>
      <dgm:t>
        <a:bodyPr/>
        <a:lstStyle/>
        <a:p>
          <a:endParaRPr lang="en-US"/>
        </a:p>
      </dgm:t>
    </dgm:pt>
    <dgm:pt modelId="{8BB94C47-D195-4ECE-9FE9-7CB53F9707EC}" type="sibTrans" cxnId="{9E9A6404-681A-4CB4-BF40-2767F079345B}">
      <dgm:prSet/>
      <dgm:spPr/>
      <dgm:t>
        <a:bodyPr/>
        <a:lstStyle/>
        <a:p>
          <a:endParaRPr lang="en-US"/>
        </a:p>
      </dgm:t>
    </dgm:pt>
    <dgm:pt modelId="{AA15CB18-2C26-2A4A-8DC0-254C06CB49EA}">
      <dgm:prSet/>
      <dgm:spPr/>
      <dgm:t>
        <a:bodyPr/>
        <a:lstStyle/>
        <a:p>
          <a:pPr>
            <a:lnSpc>
              <a:spcPct val="100000"/>
            </a:lnSpc>
          </a:pPr>
          <a:r>
            <a:rPr lang="en-CH"/>
            <a:t>Members in their personal capacity</a:t>
          </a:r>
          <a:endParaRPr lang="en-US" dirty="0"/>
        </a:p>
      </dgm:t>
    </dgm:pt>
    <dgm:pt modelId="{D1EA48D1-95A8-E446-B75C-A2395B56006B}" type="parTrans" cxnId="{7DA7BF2F-ED04-C840-BC43-D78A50575D15}">
      <dgm:prSet/>
      <dgm:spPr/>
      <dgm:t>
        <a:bodyPr/>
        <a:lstStyle/>
        <a:p>
          <a:endParaRPr lang="en-GB"/>
        </a:p>
      </dgm:t>
    </dgm:pt>
    <dgm:pt modelId="{0842B2F6-12C8-754A-B0C8-ECECC4989C29}" type="sibTrans" cxnId="{7DA7BF2F-ED04-C840-BC43-D78A50575D15}">
      <dgm:prSet/>
      <dgm:spPr/>
      <dgm:t>
        <a:bodyPr/>
        <a:lstStyle/>
        <a:p>
          <a:endParaRPr lang="en-GB"/>
        </a:p>
      </dgm:t>
    </dgm:pt>
    <dgm:pt modelId="{0962DA32-237E-AE4A-9783-A3C8BB4C2CBA}">
      <dgm:prSet/>
      <dgm:spPr/>
      <dgm:t>
        <a:bodyPr/>
        <a:lstStyle/>
        <a:p>
          <a:pPr>
            <a:lnSpc>
              <a:spcPct val="100000"/>
            </a:lnSpc>
          </a:pPr>
          <a:r>
            <a:rPr lang="en-CH"/>
            <a:t>Signature of the NDA</a:t>
          </a:r>
          <a:endParaRPr lang="en-US" dirty="0"/>
        </a:p>
      </dgm:t>
    </dgm:pt>
    <dgm:pt modelId="{FC3304B5-350A-9544-BCC3-9642555BD48F}" type="parTrans" cxnId="{55F79553-ED30-A94D-B577-30EEE4D6822B}">
      <dgm:prSet/>
      <dgm:spPr/>
      <dgm:t>
        <a:bodyPr/>
        <a:lstStyle/>
        <a:p>
          <a:endParaRPr lang="en-GB"/>
        </a:p>
      </dgm:t>
    </dgm:pt>
    <dgm:pt modelId="{1ECDBFFE-16FC-6B4E-82A3-27B620DFE863}" type="sibTrans" cxnId="{55F79553-ED30-A94D-B577-30EEE4D6822B}">
      <dgm:prSet/>
      <dgm:spPr/>
      <dgm:t>
        <a:bodyPr/>
        <a:lstStyle/>
        <a:p>
          <a:endParaRPr lang="en-GB"/>
        </a:p>
      </dgm:t>
    </dgm:pt>
    <dgm:pt modelId="{33B02DA1-C854-9340-BB78-618460060BED}">
      <dgm:prSet/>
      <dgm:spPr/>
      <dgm:t>
        <a:bodyPr/>
        <a:lstStyle/>
        <a:p>
          <a:pPr>
            <a:lnSpc>
              <a:spcPct val="100000"/>
            </a:lnSpc>
          </a:pPr>
          <a:r>
            <a:rPr lang="en-CH" dirty="0"/>
            <a:t>No remuneration but reimbursement </a:t>
          </a:r>
          <a:endParaRPr lang="en-US" dirty="0"/>
        </a:p>
      </dgm:t>
    </dgm:pt>
    <dgm:pt modelId="{26367513-23CA-9C40-A4A0-FDA3920F10BA}" type="parTrans" cxnId="{E5878E66-D579-AA48-96A1-4FA6BFDB132D}">
      <dgm:prSet/>
      <dgm:spPr/>
      <dgm:t>
        <a:bodyPr/>
        <a:lstStyle/>
        <a:p>
          <a:endParaRPr lang="en-GB"/>
        </a:p>
      </dgm:t>
    </dgm:pt>
    <dgm:pt modelId="{953CF43A-D1E5-B744-BA81-F72956168145}" type="sibTrans" cxnId="{E5878E66-D579-AA48-96A1-4FA6BFDB132D}">
      <dgm:prSet/>
      <dgm:spPr/>
      <dgm:t>
        <a:bodyPr/>
        <a:lstStyle/>
        <a:p>
          <a:endParaRPr lang="en-GB"/>
        </a:p>
      </dgm:t>
    </dgm:pt>
    <dgm:pt modelId="{9CCE1044-6710-6D45-B7CC-5C75D8ED2D8D}">
      <dgm:prSet/>
      <dgm:spPr/>
      <dgm:t>
        <a:bodyPr/>
        <a:lstStyle/>
        <a:p>
          <a:pPr>
            <a:lnSpc>
              <a:spcPct val="100000"/>
            </a:lnSpc>
          </a:pPr>
          <a:r>
            <a:rPr lang="en-CH" dirty="0"/>
            <a:t>Advise GB on technical and strategic matters on request of the GB and Project O</a:t>
          </a:r>
          <a:r>
            <a:rPr lang="en-GB" dirty="0"/>
            <a:t>f</a:t>
          </a:r>
          <a:r>
            <a:rPr lang="en-CH" dirty="0"/>
            <a:t>ficer </a:t>
          </a:r>
        </a:p>
      </dgm:t>
    </dgm:pt>
    <dgm:pt modelId="{77922A52-C451-4446-BB77-21FE2793DFD7}" type="parTrans" cxnId="{82376EA8-D415-F442-8DA8-7CA947FCAB9C}">
      <dgm:prSet/>
      <dgm:spPr/>
      <dgm:t>
        <a:bodyPr/>
        <a:lstStyle/>
        <a:p>
          <a:endParaRPr lang="en-GB"/>
        </a:p>
      </dgm:t>
    </dgm:pt>
    <dgm:pt modelId="{38E331A6-5693-BB43-933E-B8D7DDCE2A56}" type="sibTrans" cxnId="{82376EA8-D415-F442-8DA8-7CA947FCAB9C}">
      <dgm:prSet/>
      <dgm:spPr/>
      <dgm:t>
        <a:bodyPr/>
        <a:lstStyle/>
        <a:p>
          <a:endParaRPr lang="en-GB"/>
        </a:p>
      </dgm:t>
    </dgm:pt>
    <dgm:pt modelId="{EE522E36-3DD9-8C42-ABCD-F7BD10EDBB60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I</a:t>
          </a:r>
          <a:r>
            <a:rPr lang="en-CH"/>
            <a:t>ndependent assessment of the Project</a:t>
          </a:r>
        </a:p>
      </dgm:t>
    </dgm:pt>
    <dgm:pt modelId="{12F4F5AB-4457-4841-8E8C-F10A85B1F93A}" type="parTrans" cxnId="{2F9B3767-9E30-9A42-B0AC-2769C22A8EEE}">
      <dgm:prSet/>
      <dgm:spPr/>
      <dgm:t>
        <a:bodyPr/>
        <a:lstStyle/>
        <a:p>
          <a:endParaRPr lang="en-GB"/>
        </a:p>
      </dgm:t>
    </dgm:pt>
    <dgm:pt modelId="{073A8696-8763-0446-8205-9545D38DA3C2}" type="sibTrans" cxnId="{2F9B3767-9E30-9A42-B0AC-2769C22A8EEE}">
      <dgm:prSet/>
      <dgm:spPr/>
      <dgm:t>
        <a:bodyPr/>
        <a:lstStyle/>
        <a:p>
          <a:endParaRPr lang="en-GB"/>
        </a:p>
      </dgm:t>
    </dgm:pt>
    <dgm:pt modelId="{A1830319-89ED-B847-9DE7-6E627348FE75}">
      <dgm:prSet/>
      <dgm:spPr/>
      <dgm:t>
        <a:bodyPr/>
        <a:lstStyle/>
        <a:p>
          <a:pPr>
            <a:lnSpc>
              <a:spcPct val="100000"/>
            </a:lnSpc>
          </a:pPr>
          <a:r>
            <a:rPr lang="en-CH" dirty="0"/>
            <a:t>Identification of possible shortcomings</a:t>
          </a:r>
        </a:p>
      </dgm:t>
    </dgm:pt>
    <dgm:pt modelId="{09A0BC6F-BBF6-244A-AC67-12DCC574E628}" type="parTrans" cxnId="{2F1DA5C6-C028-4140-B926-40096ADD0B57}">
      <dgm:prSet/>
      <dgm:spPr/>
      <dgm:t>
        <a:bodyPr/>
        <a:lstStyle/>
        <a:p>
          <a:endParaRPr lang="en-GB"/>
        </a:p>
      </dgm:t>
    </dgm:pt>
    <dgm:pt modelId="{3612DA6F-CF5B-8A46-9F4D-3C3AFBDDEAD8}" type="sibTrans" cxnId="{2F1DA5C6-C028-4140-B926-40096ADD0B57}">
      <dgm:prSet/>
      <dgm:spPr/>
      <dgm:t>
        <a:bodyPr/>
        <a:lstStyle/>
        <a:p>
          <a:endParaRPr lang="en-GB"/>
        </a:p>
      </dgm:t>
    </dgm:pt>
    <dgm:pt modelId="{94A4AE9D-F002-4C94-980C-4A60EE9A063F}" type="pres">
      <dgm:prSet presAssocID="{19147626-67CF-450C-94E2-FBF0A5DF525C}" presName="root" presStyleCnt="0">
        <dgm:presLayoutVars>
          <dgm:dir/>
          <dgm:resizeHandles val="exact"/>
        </dgm:presLayoutVars>
      </dgm:prSet>
      <dgm:spPr/>
    </dgm:pt>
    <dgm:pt modelId="{21225073-93C8-4D03-BD6A-6E822000DC94}" type="pres">
      <dgm:prSet presAssocID="{92318227-88E0-4A1E-AD22-65878CA337CA}" presName="compNode" presStyleCnt="0"/>
      <dgm:spPr/>
    </dgm:pt>
    <dgm:pt modelId="{E2F802A0-83F6-45E5-89EE-1EEF26DD152C}" type="pres">
      <dgm:prSet presAssocID="{92318227-88E0-4A1E-AD22-65878CA337CA}" presName="bgRect" presStyleLbl="bgShp" presStyleIdx="0" presStyleCnt="3"/>
      <dgm:spPr/>
    </dgm:pt>
    <dgm:pt modelId="{F28CF593-35AC-404C-9D6A-B6B774012502}" type="pres">
      <dgm:prSet presAssocID="{92318227-88E0-4A1E-AD22-65878CA337CA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eeting with solid fill"/>
        </a:ext>
      </dgm:extLst>
    </dgm:pt>
    <dgm:pt modelId="{1A1FE0E2-EFCD-4DD1-BED9-59FB8B635BBD}" type="pres">
      <dgm:prSet presAssocID="{92318227-88E0-4A1E-AD22-65878CA337CA}" presName="spaceRect" presStyleCnt="0"/>
      <dgm:spPr/>
    </dgm:pt>
    <dgm:pt modelId="{FDC20568-8B56-4B19-90EA-E29C6F0454AF}" type="pres">
      <dgm:prSet presAssocID="{92318227-88E0-4A1E-AD22-65878CA337CA}" presName="parTx" presStyleLbl="revTx" presStyleIdx="0" presStyleCnt="6">
        <dgm:presLayoutVars>
          <dgm:chMax val="0"/>
          <dgm:chPref val="0"/>
        </dgm:presLayoutVars>
      </dgm:prSet>
      <dgm:spPr/>
    </dgm:pt>
    <dgm:pt modelId="{237E6CBE-8769-42D7-8477-C3C79882C86F}" type="pres">
      <dgm:prSet presAssocID="{92318227-88E0-4A1E-AD22-65878CA337CA}" presName="desTx" presStyleLbl="revTx" presStyleIdx="1" presStyleCnt="6">
        <dgm:presLayoutVars/>
      </dgm:prSet>
      <dgm:spPr/>
    </dgm:pt>
    <dgm:pt modelId="{AA96EDC8-2E9A-472A-9D1F-B8C526DCDAC5}" type="pres">
      <dgm:prSet presAssocID="{DF00A18B-CD8D-436C-9FC6-6F9D3F4FD7DB}" presName="sibTrans" presStyleCnt="0"/>
      <dgm:spPr/>
    </dgm:pt>
    <dgm:pt modelId="{9FDABB44-31EC-4534-B78F-D3070F969990}" type="pres">
      <dgm:prSet presAssocID="{57AD602A-F195-44B7-A1BC-C92CCD92E055}" presName="compNode" presStyleCnt="0"/>
      <dgm:spPr/>
    </dgm:pt>
    <dgm:pt modelId="{2D8E3080-A45B-42CA-89B2-A2FC3A30152F}" type="pres">
      <dgm:prSet presAssocID="{57AD602A-F195-44B7-A1BC-C92CCD92E055}" presName="bgRect" presStyleLbl="bgShp" presStyleIdx="1" presStyleCnt="3"/>
      <dgm:spPr/>
    </dgm:pt>
    <dgm:pt modelId="{E53F1274-A02D-4B36-9688-4938503B51B5}" type="pres">
      <dgm:prSet presAssocID="{57AD602A-F195-44B7-A1BC-C92CCD92E055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ipboard Partially Ticked with solid fill"/>
        </a:ext>
      </dgm:extLst>
    </dgm:pt>
    <dgm:pt modelId="{878AC381-9468-4999-A020-7A2DAFAF5878}" type="pres">
      <dgm:prSet presAssocID="{57AD602A-F195-44B7-A1BC-C92CCD92E055}" presName="spaceRect" presStyleCnt="0"/>
      <dgm:spPr/>
    </dgm:pt>
    <dgm:pt modelId="{1D473AAF-BF0B-457A-86DC-744681A8DA0B}" type="pres">
      <dgm:prSet presAssocID="{57AD602A-F195-44B7-A1BC-C92CCD92E055}" presName="parTx" presStyleLbl="revTx" presStyleIdx="2" presStyleCnt="6">
        <dgm:presLayoutVars>
          <dgm:chMax val="0"/>
          <dgm:chPref val="0"/>
        </dgm:presLayoutVars>
      </dgm:prSet>
      <dgm:spPr/>
    </dgm:pt>
    <dgm:pt modelId="{F4469200-AB9D-47F8-B8AE-45052535A0B0}" type="pres">
      <dgm:prSet presAssocID="{57AD602A-F195-44B7-A1BC-C92CCD92E055}" presName="desTx" presStyleLbl="revTx" presStyleIdx="3" presStyleCnt="6">
        <dgm:presLayoutVars/>
      </dgm:prSet>
      <dgm:spPr/>
    </dgm:pt>
    <dgm:pt modelId="{07E11A2A-C839-4957-9FF7-858E0C5CAF78}" type="pres">
      <dgm:prSet presAssocID="{B04DBD24-AC70-4ECC-9C01-8258F02E67E9}" presName="sibTrans" presStyleCnt="0"/>
      <dgm:spPr/>
    </dgm:pt>
    <dgm:pt modelId="{9CB6C81C-0BA5-45A4-9210-F36BB4385AC5}" type="pres">
      <dgm:prSet presAssocID="{5AF68C76-20EE-4CC9-B8EE-34A558C819EF}" presName="compNode" presStyleCnt="0"/>
      <dgm:spPr/>
    </dgm:pt>
    <dgm:pt modelId="{2929A508-4D73-4F1D-882A-C55667E89941}" type="pres">
      <dgm:prSet presAssocID="{5AF68C76-20EE-4CC9-B8EE-34A558C819EF}" presName="bgRect" presStyleLbl="bgShp" presStyleIdx="2" presStyleCnt="3"/>
      <dgm:spPr/>
    </dgm:pt>
    <dgm:pt modelId="{FAEC7A2D-EEB3-4E9B-B5D9-B12E7090088D}" type="pres">
      <dgm:prSet presAssocID="{5AF68C76-20EE-4CC9-B8EE-34A558C819EF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Employee badge with solid fill"/>
        </a:ext>
      </dgm:extLst>
    </dgm:pt>
    <dgm:pt modelId="{EF65516B-F5A5-4E57-B380-C129C4A504A0}" type="pres">
      <dgm:prSet presAssocID="{5AF68C76-20EE-4CC9-B8EE-34A558C819EF}" presName="spaceRect" presStyleCnt="0"/>
      <dgm:spPr/>
    </dgm:pt>
    <dgm:pt modelId="{076AD502-6BA6-4C4E-B92B-B00E8ED85C19}" type="pres">
      <dgm:prSet presAssocID="{5AF68C76-20EE-4CC9-B8EE-34A558C819EF}" presName="parTx" presStyleLbl="revTx" presStyleIdx="4" presStyleCnt="6">
        <dgm:presLayoutVars>
          <dgm:chMax val="0"/>
          <dgm:chPref val="0"/>
        </dgm:presLayoutVars>
      </dgm:prSet>
      <dgm:spPr/>
    </dgm:pt>
    <dgm:pt modelId="{F3E75BFD-D345-4317-8090-D1AA17E4DE46}" type="pres">
      <dgm:prSet presAssocID="{5AF68C76-20EE-4CC9-B8EE-34A558C819EF}" presName="desTx" presStyleLbl="revTx" presStyleIdx="5" presStyleCnt="6">
        <dgm:presLayoutVars/>
      </dgm:prSet>
      <dgm:spPr/>
    </dgm:pt>
  </dgm:ptLst>
  <dgm:cxnLst>
    <dgm:cxn modelId="{7EA0E102-EBC9-4EEC-94DE-650CDA59C0CC}" srcId="{92318227-88E0-4A1E-AD22-65878CA337CA}" destId="{5A92D756-AA32-4383-8515-F4385E26E9BD}" srcOrd="3" destOrd="0" parTransId="{47D500B4-46B1-4476-8F11-0C986FAA55C5}" sibTransId="{FB48730A-B1E2-4BAC-95DF-E352062FE896}"/>
    <dgm:cxn modelId="{9E9A6404-681A-4CB4-BF40-2767F079345B}" srcId="{5AF68C76-20EE-4CC9-B8EE-34A558C819EF}" destId="{1CA51625-0203-49B4-B6C0-5953333A80F7}" srcOrd="0" destOrd="0" parTransId="{8E027A23-D032-4749-9D7C-9399610EED25}" sibTransId="{8BB94C47-D195-4ECE-9FE9-7CB53F9707EC}"/>
    <dgm:cxn modelId="{94246015-90D6-F144-A02B-33BBF4F5082F}" type="presOf" srcId="{33B02DA1-C854-9340-BB78-618460060BED}" destId="{F3E75BFD-D345-4317-8090-D1AA17E4DE46}" srcOrd="0" destOrd="3" presId="urn:microsoft.com/office/officeart/2018/2/layout/IconVerticalSolidList"/>
    <dgm:cxn modelId="{AE72021C-DED8-D340-8DD8-71336DA9F5B3}" type="presOf" srcId="{92318227-88E0-4A1E-AD22-65878CA337CA}" destId="{FDC20568-8B56-4B19-90EA-E29C6F0454AF}" srcOrd="0" destOrd="0" presId="urn:microsoft.com/office/officeart/2018/2/layout/IconVerticalSolidList"/>
    <dgm:cxn modelId="{4C7E3126-D5C1-A747-90C9-BF1A5711A098}" type="presOf" srcId="{0962DA32-237E-AE4A-9783-A3C8BB4C2CBA}" destId="{F3E75BFD-D345-4317-8090-D1AA17E4DE46}" srcOrd="0" destOrd="2" presId="urn:microsoft.com/office/officeart/2018/2/layout/IconVerticalSolidList"/>
    <dgm:cxn modelId="{B944462B-E412-D94D-BE44-3947348F0165}" type="presOf" srcId="{AA15CB18-2C26-2A4A-8DC0-254C06CB49EA}" destId="{F3E75BFD-D345-4317-8090-D1AA17E4DE46}" srcOrd="0" destOrd="1" presId="urn:microsoft.com/office/officeart/2018/2/layout/IconVerticalSolidList"/>
    <dgm:cxn modelId="{1A0DA82E-75F4-A747-A353-AC213D3E7F5F}" type="presOf" srcId="{9CCE1044-6710-6D45-B7CC-5C75D8ED2D8D}" destId="{F4469200-AB9D-47F8-B8AE-45052535A0B0}" srcOrd="0" destOrd="1" presId="urn:microsoft.com/office/officeart/2018/2/layout/IconVerticalSolidList"/>
    <dgm:cxn modelId="{7DA7BF2F-ED04-C840-BC43-D78A50575D15}" srcId="{5AF68C76-20EE-4CC9-B8EE-34A558C819EF}" destId="{AA15CB18-2C26-2A4A-8DC0-254C06CB49EA}" srcOrd="1" destOrd="0" parTransId="{D1EA48D1-95A8-E446-B75C-A2395B56006B}" sibTransId="{0842B2F6-12C8-754A-B0C8-ECECC4989C29}"/>
    <dgm:cxn modelId="{C1340B37-E17F-4C82-89A0-55A342174176}" srcId="{92318227-88E0-4A1E-AD22-65878CA337CA}" destId="{580490FF-8144-437B-BF75-62F92488FF3E}" srcOrd="2" destOrd="0" parTransId="{F6D8A4EA-E3C1-4D4B-B5E7-CDA663A1F893}" sibTransId="{EF0C440B-7903-4C79-B267-97D29F29A2DB}"/>
    <dgm:cxn modelId="{9EAB123B-C31E-6546-91F6-C47EBCC5D429}" type="presOf" srcId="{580490FF-8144-437B-BF75-62F92488FF3E}" destId="{237E6CBE-8769-42D7-8477-C3C79882C86F}" srcOrd="0" destOrd="2" presId="urn:microsoft.com/office/officeart/2018/2/layout/IconVerticalSolidList"/>
    <dgm:cxn modelId="{65C5404F-6269-496B-99FC-AC2448058709}" srcId="{19147626-67CF-450C-94E2-FBF0A5DF525C}" destId="{57AD602A-F195-44B7-A1BC-C92CCD92E055}" srcOrd="1" destOrd="0" parTransId="{B2DC7C19-1DC9-438E-84F5-703DCCEBE4E0}" sibTransId="{B04DBD24-AC70-4ECC-9C01-8258F02E67E9}"/>
    <dgm:cxn modelId="{55F79553-ED30-A94D-B577-30EEE4D6822B}" srcId="{5AF68C76-20EE-4CC9-B8EE-34A558C819EF}" destId="{0962DA32-237E-AE4A-9783-A3C8BB4C2CBA}" srcOrd="2" destOrd="0" parTransId="{FC3304B5-350A-9544-BCC3-9642555BD48F}" sibTransId="{1ECDBFFE-16FC-6B4E-82A3-27B620DFE863}"/>
    <dgm:cxn modelId="{628A7A61-E501-4C93-8C0C-5CD1BD3F4FED}" srcId="{57AD602A-F195-44B7-A1BC-C92CCD92E055}" destId="{40C44559-3996-48C5-B0DD-1B0F6AE5EA58}" srcOrd="0" destOrd="0" parTransId="{99F25DC6-02D8-4D78-A475-0AB1BFF7E287}" sibTransId="{6D9F3D40-CC41-408E-B40C-6D7DC6DBF75A}"/>
    <dgm:cxn modelId="{E5878E66-D579-AA48-96A1-4FA6BFDB132D}" srcId="{5AF68C76-20EE-4CC9-B8EE-34A558C819EF}" destId="{33B02DA1-C854-9340-BB78-618460060BED}" srcOrd="3" destOrd="0" parTransId="{26367513-23CA-9C40-A4A0-FDA3920F10BA}" sibTransId="{953CF43A-D1E5-B744-BA81-F72956168145}"/>
    <dgm:cxn modelId="{2F9B3767-9E30-9A42-B0AC-2769C22A8EEE}" srcId="{57AD602A-F195-44B7-A1BC-C92CCD92E055}" destId="{EE522E36-3DD9-8C42-ABCD-F7BD10EDBB60}" srcOrd="2" destOrd="0" parTransId="{12F4F5AB-4457-4841-8E8C-F10A85B1F93A}" sibTransId="{073A8696-8763-0446-8205-9545D38DA3C2}"/>
    <dgm:cxn modelId="{7213F683-CF5B-4D6E-905B-D18B69386353}" srcId="{92318227-88E0-4A1E-AD22-65878CA337CA}" destId="{5162AE28-66D3-4ADE-A9DE-5E38D612519E}" srcOrd="1" destOrd="0" parTransId="{9F8BABFE-298B-433F-B69A-6EC88902917A}" sibTransId="{F944E1B2-6F31-4C20-9AA2-B0362249C7EB}"/>
    <dgm:cxn modelId="{39202F84-8370-0A4B-9CB0-C3410A6B5D5E}" type="presOf" srcId="{57AD602A-F195-44B7-A1BC-C92CCD92E055}" destId="{1D473AAF-BF0B-457A-86DC-744681A8DA0B}" srcOrd="0" destOrd="0" presId="urn:microsoft.com/office/officeart/2018/2/layout/IconVerticalSolidList"/>
    <dgm:cxn modelId="{0C7E9199-BE09-864C-B547-F2694F3EEAE5}" type="presOf" srcId="{19147626-67CF-450C-94E2-FBF0A5DF525C}" destId="{94A4AE9D-F002-4C94-980C-4A60EE9A063F}" srcOrd="0" destOrd="0" presId="urn:microsoft.com/office/officeart/2018/2/layout/IconVerticalSolidList"/>
    <dgm:cxn modelId="{90F82DA0-D7D7-2441-86E1-1AF53F6DFF2E}" type="presOf" srcId="{3AF295B1-BAA4-408A-B8C0-05C1523B7332}" destId="{237E6CBE-8769-42D7-8477-C3C79882C86F}" srcOrd="0" destOrd="0" presId="urn:microsoft.com/office/officeart/2018/2/layout/IconVerticalSolidList"/>
    <dgm:cxn modelId="{C4C0C5A3-0972-F34B-9A4A-45C17E89FA7F}" type="presOf" srcId="{1CA51625-0203-49B4-B6C0-5953333A80F7}" destId="{F3E75BFD-D345-4317-8090-D1AA17E4DE46}" srcOrd="0" destOrd="0" presId="urn:microsoft.com/office/officeart/2018/2/layout/IconVerticalSolidList"/>
    <dgm:cxn modelId="{3A0D50A7-A137-410A-85E9-17B7D819A036}" srcId="{19147626-67CF-450C-94E2-FBF0A5DF525C}" destId="{5AF68C76-20EE-4CC9-B8EE-34A558C819EF}" srcOrd="2" destOrd="0" parTransId="{44D36903-3F2A-4AD1-AA0C-91263AAFF60E}" sibTransId="{AEFCB171-5867-4E4A-A652-D10453019E50}"/>
    <dgm:cxn modelId="{82376EA8-D415-F442-8DA8-7CA947FCAB9C}" srcId="{57AD602A-F195-44B7-A1BC-C92CCD92E055}" destId="{9CCE1044-6710-6D45-B7CC-5C75D8ED2D8D}" srcOrd="1" destOrd="0" parTransId="{77922A52-C451-4446-BB77-21FE2793DFD7}" sibTransId="{38E331A6-5693-BB43-933E-B8D7DDCE2A56}"/>
    <dgm:cxn modelId="{A6D87DB5-9BCD-C241-B985-CC6D4C9962D2}" type="presOf" srcId="{5A92D756-AA32-4383-8515-F4385E26E9BD}" destId="{237E6CBE-8769-42D7-8477-C3C79882C86F}" srcOrd="0" destOrd="3" presId="urn:microsoft.com/office/officeart/2018/2/layout/IconVerticalSolidList"/>
    <dgm:cxn modelId="{975FBABB-8C94-154E-8279-29D3A7F87B0D}" type="presOf" srcId="{5AF68C76-20EE-4CC9-B8EE-34A558C819EF}" destId="{076AD502-6BA6-4C4E-B92B-B00E8ED85C19}" srcOrd="0" destOrd="0" presId="urn:microsoft.com/office/officeart/2018/2/layout/IconVerticalSolidList"/>
    <dgm:cxn modelId="{1082B7BD-A5A0-9A48-BE37-3C1AF2134CA1}" type="presOf" srcId="{EE522E36-3DD9-8C42-ABCD-F7BD10EDBB60}" destId="{F4469200-AB9D-47F8-B8AE-45052535A0B0}" srcOrd="0" destOrd="2" presId="urn:microsoft.com/office/officeart/2018/2/layout/IconVerticalSolidList"/>
    <dgm:cxn modelId="{2F1DA5C6-C028-4140-B926-40096ADD0B57}" srcId="{57AD602A-F195-44B7-A1BC-C92CCD92E055}" destId="{A1830319-89ED-B847-9DE7-6E627348FE75}" srcOrd="3" destOrd="0" parTransId="{09A0BC6F-BBF6-244A-AC67-12DCC574E628}" sibTransId="{3612DA6F-CF5B-8A46-9F4D-3C3AFBDDEAD8}"/>
    <dgm:cxn modelId="{49DA13CA-BE9E-4788-A08E-00AE733D2286}" srcId="{19147626-67CF-450C-94E2-FBF0A5DF525C}" destId="{92318227-88E0-4A1E-AD22-65878CA337CA}" srcOrd="0" destOrd="0" parTransId="{8616FAF3-9498-42FD-8FC9-A1F6DE8A6932}" sibTransId="{DF00A18B-CD8D-436C-9FC6-6F9D3F4FD7DB}"/>
    <dgm:cxn modelId="{BD3716EC-A04E-534C-B7A7-D27D0EAE6D2A}" type="presOf" srcId="{40C44559-3996-48C5-B0DD-1B0F6AE5EA58}" destId="{F4469200-AB9D-47F8-B8AE-45052535A0B0}" srcOrd="0" destOrd="0" presId="urn:microsoft.com/office/officeart/2018/2/layout/IconVerticalSolidList"/>
    <dgm:cxn modelId="{C74040F1-2D25-4A10-87EE-BB73CD5F2B3D}" srcId="{92318227-88E0-4A1E-AD22-65878CA337CA}" destId="{3AF295B1-BAA4-408A-B8C0-05C1523B7332}" srcOrd="0" destOrd="0" parTransId="{287A9A09-F64F-45A5-8C72-98340C7DB311}" sibTransId="{8DDA7239-DFED-4685-9240-7189626C9E6B}"/>
    <dgm:cxn modelId="{CFD596F4-7610-0146-8B1B-1948917E2DE4}" type="presOf" srcId="{A1830319-89ED-B847-9DE7-6E627348FE75}" destId="{F4469200-AB9D-47F8-B8AE-45052535A0B0}" srcOrd="0" destOrd="3" presId="urn:microsoft.com/office/officeart/2018/2/layout/IconVerticalSolidList"/>
    <dgm:cxn modelId="{BFB600FA-CAD2-9845-B21D-11A6F9265AA2}" type="presOf" srcId="{5162AE28-66D3-4ADE-A9DE-5E38D612519E}" destId="{237E6CBE-8769-42D7-8477-C3C79882C86F}" srcOrd="0" destOrd="1" presId="urn:microsoft.com/office/officeart/2018/2/layout/IconVerticalSolidList"/>
    <dgm:cxn modelId="{0F1C7364-69DE-274B-BEFB-667756D9FCD8}" type="presParOf" srcId="{94A4AE9D-F002-4C94-980C-4A60EE9A063F}" destId="{21225073-93C8-4D03-BD6A-6E822000DC94}" srcOrd="0" destOrd="0" presId="urn:microsoft.com/office/officeart/2018/2/layout/IconVerticalSolidList"/>
    <dgm:cxn modelId="{6725C83B-2DA7-2A4C-B68E-97E0B948E4F4}" type="presParOf" srcId="{21225073-93C8-4D03-BD6A-6E822000DC94}" destId="{E2F802A0-83F6-45E5-89EE-1EEF26DD152C}" srcOrd="0" destOrd="0" presId="urn:microsoft.com/office/officeart/2018/2/layout/IconVerticalSolidList"/>
    <dgm:cxn modelId="{C8CF1F90-F577-7741-83C6-6FD7841F63C0}" type="presParOf" srcId="{21225073-93C8-4D03-BD6A-6E822000DC94}" destId="{F28CF593-35AC-404C-9D6A-B6B774012502}" srcOrd="1" destOrd="0" presId="urn:microsoft.com/office/officeart/2018/2/layout/IconVerticalSolidList"/>
    <dgm:cxn modelId="{C0C99E8F-BB0C-E84E-909C-ADBF56229CEE}" type="presParOf" srcId="{21225073-93C8-4D03-BD6A-6E822000DC94}" destId="{1A1FE0E2-EFCD-4DD1-BED9-59FB8B635BBD}" srcOrd="2" destOrd="0" presId="urn:microsoft.com/office/officeart/2018/2/layout/IconVerticalSolidList"/>
    <dgm:cxn modelId="{BA30133F-19F6-2B4C-844E-6D878E2831D7}" type="presParOf" srcId="{21225073-93C8-4D03-BD6A-6E822000DC94}" destId="{FDC20568-8B56-4B19-90EA-E29C6F0454AF}" srcOrd="3" destOrd="0" presId="urn:microsoft.com/office/officeart/2018/2/layout/IconVerticalSolidList"/>
    <dgm:cxn modelId="{772DDB65-C9A8-F849-80E5-CF9AE6A98CAB}" type="presParOf" srcId="{21225073-93C8-4D03-BD6A-6E822000DC94}" destId="{237E6CBE-8769-42D7-8477-C3C79882C86F}" srcOrd="4" destOrd="0" presId="urn:microsoft.com/office/officeart/2018/2/layout/IconVerticalSolidList"/>
    <dgm:cxn modelId="{FA89C93D-7F2A-D841-B077-B1FBD70D1CEE}" type="presParOf" srcId="{94A4AE9D-F002-4C94-980C-4A60EE9A063F}" destId="{AA96EDC8-2E9A-472A-9D1F-B8C526DCDAC5}" srcOrd="1" destOrd="0" presId="urn:microsoft.com/office/officeart/2018/2/layout/IconVerticalSolidList"/>
    <dgm:cxn modelId="{09C23791-9845-B14E-9E85-96A4FABA2281}" type="presParOf" srcId="{94A4AE9D-F002-4C94-980C-4A60EE9A063F}" destId="{9FDABB44-31EC-4534-B78F-D3070F969990}" srcOrd="2" destOrd="0" presId="urn:microsoft.com/office/officeart/2018/2/layout/IconVerticalSolidList"/>
    <dgm:cxn modelId="{E33AA003-DC94-854D-96D1-DA548A089DE1}" type="presParOf" srcId="{9FDABB44-31EC-4534-B78F-D3070F969990}" destId="{2D8E3080-A45B-42CA-89B2-A2FC3A30152F}" srcOrd="0" destOrd="0" presId="urn:microsoft.com/office/officeart/2018/2/layout/IconVerticalSolidList"/>
    <dgm:cxn modelId="{5A720377-586D-324E-BBD2-04C47DB30F1D}" type="presParOf" srcId="{9FDABB44-31EC-4534-B78F-D3070F969990}" destId="{E53F1274-A02D-4B36-9688-4938503B51B5}" srcOrd="1" destOrd="0" presId="urn:microsoft.com/office/officeart/2018/2/layout/IconVerticalSolidList"/>
    <dgm:cxn modelId="{21C1F5F9-5D18-644F-B675-EED55A867491}" type="presParOf" srcId="{9FDABB44-31EC-4534-B78F-D3070F969990}" destId="{878AC381-9468-4999-A020-7A2DAFAF5878}" srcOrd="2" destOrd="0" presId="urn:microsoft.com/office/officeart/2018/2/layout/IconVerticalSolidList"/>
    <dgm:cxn modelId="{E79830C6-0532-5740-A41E-A3656E95AE77}" type="presParOf" srcId="{9FDABB44-31EC-4534-B78F-D3070F969990}" destId="{1D473AAF-BF0B-457A-86DC-744681A8DA0B}" srcOrd="3" destOrd="0" presId="urn:microsoft.com/office/officeart/2018/2/layout/IconVerticalSolidList"/>
    <dgm:cxn modelId="{2390B075-39E8-5D41-ACC9-E1F9D0628193}" type="presParOf" srcId="{9FDABB44-31EC-4534-B78F-D3070F969990}" destId="{F4469200-AB9D-47F8-B8AE-45052535A0B0}" srcOrd="4" destOrd="0" presId="urn:microsoft.com/office/officeart/2018/2/layout/IconVerticalSolidList"/>
    <dgm:cxn modelId="{F8A39823-8325-5B47-B009-B94180E22AFE}" type="presParOf" srcId="{94A4AE9D-F002-4C94-980C-4A60EE9A063F}" destId="{07E11A2A-C839-4957-9FF7-858E0C5CAF78}" srcOrd="3" destOrd="0" presId="urn:microsoft.com/office/officeart/2018/2/layout/IconVerticalSolidList"/>
    <dgm:cxn modelId="{18588D55-B700-F54C-BE54-7767CEC3F4F7}" type="presParOf" srcId="{94A4AE9D-F002-4C94-980C-4A60EE9A063F}" destId="{9CB6C81C-0BA5-45A4-9210-F36BB4385AC5}" srcOrd="4" destOrd="0" presId="urn:microsoft.com/office/officeart/2018/2/layout/IconVerticalSolidList"/>
    <dgm:cxn modelId="{11D0478B-CEC9-A74B-9015-D5CC534EA869}" type="presParOf" srcId="{9CB6C81C-0BA5-45A4-9210-F36BB4385AC5}" destId="{2929A508-4D73-4F1D-882A-C55667E89941}" srcOrd="0" destOrd="0" presId="urn:microsoft.com/office/officeart/2018/2/layout/IconVerticalSolidList"/>
    <dgm:cxn modelId="{2A7B29BE-A8DC-6040-80CA-4B1CC28DAC03}" type="presParOf" srcId="{9CB6C81C-0BA5-45A4-9210-F36BB4385AC5}" destId="{FAEC7A2D-EEB3-4E9B-B5D9-B12E7090088D}" srcOrd="1" destOrd="0" presId="urn:microsoft.com/office/officeart/2018/2/layout/IconVerticalSolidList"/>
    <dgm:cxn modelId="{0A98ADDF-C34A-0343-9222-A938933FD793}" type="presParOf" srcId="{9CB6C81C-0BA5-45A4-9210-F36BB4385AC5}" destId="{EF65516B-F5A5-4E57-B380-C129C4A504A0}" srcOrd="2" destOrd="0" presId="urn:microsoft.com/office/officeart/2018/2/layout/IconVerticalSolidList"/>
    <dgm:cxn modelId="{37A9BFF1-A946-A34B-9890-86DA67A1E768}" type="presParOf" srcId="{9CB6C81C-0BA5-45A4-9210-F36BB4385AC5}" destId="{076AD502-6BA6-4C4E-B92B-B00E8ED85C19}" srcOrd="3" destOrd="0" presId="urn:microsoft.com/office/officeart/2018/2/layout/IconVerticalSolidList"/>
    <dgm:cxn modelId="{B55DE547-0725-364A-A5A0-635B3B136BD2}" type="presParOf" srcId="{9CB6C81C-0BA5-45A4-9210-F36BB4385AC5}" destId="{F3E75BFD-D345-4317-8090-D1AA17E4DE46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16476E9-029F-4EEC-BD2B-25B57BB0B287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E9ED6FF-A3F6-4C8E-AC88-CAC54C77052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Mandated under Section 6.5 of the CA</a:t>
          </a:r>
        </a:p>
      </dgm:t>
    </dgm:pt>
    <dgm:pt modelId="{B3C73548-2024-4F9A-B1F9-243981502BD6}" type="parTrans" cxnId="{49E1AD76-9180-48BF-AA1B-4BE883210CC8}">
      <dgm:prSet/>
      <dgm:spPr/>
      <dgm:t>
        <a:bodyPr/>
        <a:lstStyle/>
        <a:p>
          <a:endParaRPr lang="en-US"/>
        </a:p>
      </dgm:t>
    </dgm:pt>
    <dgm:pt modelId="{0AEF7B15-1474-47EC-A361-006FD96B0FFE}" type="sibTrans" cxnId="{49E1AD76-9180-48BF-AA1B-4BE883210CC8}">
      <dgm:prSet/>
      <dgm:spPr/>
      <dgm:t>
        <a:bodyPr/>
        <a:lstStyle/>
        <a:p>
          <a:endParaRPr lang="en-US"/>
        </a:p>
      </dgm:t>
    </dgm:pt>
    <dgm:pt modelId="{51545C51-6DFF-4C02-B4E8-99A7C5816542}">
      <dgm:prSet/>
      <dgm:spPr/>
      <dgm:t>
        <a:bodyPr/>
        <a:lstStyle/>
        <a:p>
          <a:pPr>
            <a:lnSpc>
              <a:spcPct val="100000"/>
            </a:lnSpc>
          </a:pPr>
          <a:r>
            <a:rPr lang="en-CH" dirty="0"/>
            <a:t>Definition of Confidential Information</a:t>
          </a:r>
          <a:endParaRPr lang="en-US" dirty="0"/>
        </a:p>
      </dgm:t>
    </dgm:pt>
    <dgm:pt modelId="{AFF53A54-99C5-484E-AAA8-977F5839B31E}" type="parTrans" cxnId="{1C8737F2-2009-4F31-B8CA-9014793F472B}">
      <dgm:prSet/>
      <dgm:spPr/>
      <dgm:t>
        <a:bodyPr/>
        <a:lstStyle/>
        <a:p>
          <a:endParaRPr lang="en-US"/>
        </a:p>
      </dgm:t>
    </dgm:pt>
    <dgm:pt modelId="{C59A08D7-EB5C-46BC-ABF4-B4FEDD72E84E}" type="sibTrans" cxnId="{1C8737F2-2009-4F31-B8CA-9014793F472B}">
      <dgm:prSet/>
      <dgm:spPr/>
      <dgm:t>
        <a:bodyPr/>
        <a:lstStyle/>
        <a:p>
          <a:endParaRPr lang="en-US"/>
        </a:p>
      </dgm:t>
    </dgm:pt>
    <dgm:pt modelId="{820A0676-145B-465C-8433-8D6361B0624F}">
      <dgm:prSet/>
      <dgm:spPr/>
      <dgm:t>
        <a:bodyPr/>
        <a:lstStyle/>
        <a:p>
          <a:pPr>
            <a:lnSpc>
              <a:spcPct val="100000"/>
            </a:lnSpc>
          </a:pPr>
          <a:r>
            <a:rPr lang="en-CH" dirty="0"/>
            <a:t>Purpose</a:t>
          </a:r>
          <a:endParaRPr lang="en-US" dirty="0"/>
        </a:p>
      </dgm:t>
    </dgm:pt>
    <dgm:pt modelId="{8276CB95-9904-4875-A709-1AE8DC252860}" type="parTrans" cxnId="{2CB1EB03-F368-4211-BB62-70A5BAC75612}">
      <dgm:prSet/>
      <dgm:spPr/>
      <dgm:t>
        <a:bodyPr/>
        <a:lstStyle/>
        <a:p>
          <a:endParaRPr lang="en-US"/>
        </a:p>
      </dgm:t>
    </dgm:pt>
    <dgm:pt modelId="{3611B93D-0289-4A09-B788-0A5EE56FFC24}" type="sibTrans" cxnId="{2CB1EB03-F368-4211-BB62-70A5BAC75612}">
      <dgm:prSet/>
      <dgm:spPr/>
      <dgm:t>
        <a:bodyPr/>
        <a:lstStyle/>
        <a:p>
          <a:endParaRPr lang="en-US"/>
        </a:p>
      </dgm:t>
    </dgm:pt>
    <dgm:pt modelId="{1AB1FF3E-CED4-468E-9D3C-1E3C8E4FFEC5}">
      <dgm:prSet/>
      <dgm:spPr/>
      <dgm:t>
        <a:bodyPr/>
        <a:lstStyle/>
        <a:p>
          <a:pPr>
            <a:lnSpc>
              <a:spcPct val="100000"/>
            </a:lnSpc>
          </a:pPr>
          <a:r>
            <a:rPr lang="en-CH" dirty="0"/>
            <a:t>Third party access</a:t>
          </a:r>
          <a:endParaRPr lang="en-US" dirty="0"/>
        </a:p>
      </dgm:t>
    </dgm:pt>
    <dgm:pt modelId="{D407CB8C-492C-43A7-9919-CCB918018E9A}" type="parTrans" cxnId="{B62285B6-292B-450B-A00E-EDEB7FCB49EA}">
      <dgm:prSet/>
      <dgm:spPr/>
      <dgm:t>
        <a:bodyPr/>
        <a:lstStyle/>
        <a:p>
          <a:endParaRPr lang="en-US"/>
        </a:p>
      </dgm:t>
    </dgm:pt>
    <dgm:pt modelId="{D99FE47F-C8D7-4B57-B670-4088E283FA89}" type="sibTrans" cxnId="{B62285B6-292B-450B-A00E-EDEB7FCB49EA}">
      <dgm:prSet/>
      <dgm:spPr/>
      <dgm:t>
        <a:bodyPr/>
        <a:lstStyle/>
        <a:p>
          <a:endParaRPr lang="en-US"/>
        </a:p>
      </dgm:t>
    </dgm:pt>
    <dgm:pt modelId="{99B2805E-3547-446F-B96B-67F0487C8BE3}">
      <dgm:prSet/>
      <dgm:spPr/>
      <dgm:t>
        <a:bodyPr/>
        <a:lstStyle/>
        <a:p>
          <a:pPr>
            <a:lnSpc>
              <a:spcPct val="100000"/>
            </a:lnSpc>
          </a:pPr>
          <a:r>
            <a:rPr lang="en-CH" dirty="0"/>
            <a:t>Duration</a:t>
          </a:r>
          <a:endParaRPr lang="en-US" dirty="0"/>
        </a:p>
      </dgm:t>
    </dgm:pt>
    <dgm:pt modelId="{5B57047D-4CE4-46D9-A81D-6BF5A5DD3F14}" type="parTrans" cxnId="{3BC3FB46-FBBD-4C2B-BFC7-FBEFC6A330BA}">
      <dgm:prSet/>
      <dgm:spPr/>
      <dgm:t>
        <a:bodyPr/>
        <a:lstStyle/>
        <a:p>
          <a:endParaRPr lang="en-US"/>
        </a:p>
      </dgm:t>
    </dgm:pt>
    <dgm:pt modelId="{198EF196-5BA0-4FA0-9E63-5E5A148A28CD}" type="sibTrans" cxnId="{3BC3FB46-FBBD-4C2B-BFC7-FBEFC6A330BA}">
      <dgm:prSet/>
      <dgm:spPr/>
      <dgm:t>
        <a:bodyPr/>
        <a:lstStyle/>
        <a:p>
          <a:endParaRPr lang="en-US"/>
        </a:p>
      </dgm:t>
    </dgm:pt>
    <dgm:pt modelId="{08CF68D7-A1CA-4E8A-A6C3-02443DC658C4}">
      <dgm:prSet/>
      <dgm:spPr/>
      <dgm:t>
        <a:bodyPr/>
        <a:lstStyle/>
        <a:p>
          <a:pPr>
            <a:lnSpc>
              <a:spcPct val="100000"/>
            </a:lnSpc>
          </a:pPr>
          <a:r>
            <a:rPr lang="en-CH" dirty="0"/>
            <a:t>Return or destruction </a:t>
          </a:r>
          <a:endParaRPr lang="en-US" dirty="0"/>
        </a:p>
      </dgm:t>
    </dgm:pt>
    <dgm:pt modelId="{BC6E230C-C283-429C-B13E-AF9B36949121}" type="sibTrans" cxnId="{1B0330C2-465E-4157-A2D8-EBD4C1812C02}">
      <dgm:prSet/>
      <dgm:spPr/>
      <dgm:t>
        <a:bodyPr/>
        <a:lstStyle/>
        <a:p>
          <a:endParaRPr lang="en-US"/>
        </a:p>
      </dgm:t>
    </dgm:pt>
    <dgm:pt modelId="{7F2F967A-3488-4F00-B77C-49434EADAF09}" type="parTrans" cxnId="{1B0330C2-465E-4157-A2D8-EBD4C1812C02}">
      <dgm:prSet/>
      <dgm:spPr/>
      <dgm:t>
        <a:bodyPr/>
        <a:lstStyle/>
        <a:p>
          <a:endParaRPr lang="en-US"/>
        </a:p>
      </dgm:t>
    </dgm:pt>
    <dgm:pt modelId="{10A3F608-B070-4DD9-8B84-E126FDB02A14}" type="pres">
      <dgm:prSet presAssocID="{116476E9-029F-4EEC-BD2B-25B57BB0B287}" presName="root" presStyleCnt="0">
        <dgm:presLayoutVars>
          <dgm:dir/>
          <dgm:resizeHandles val="exact"/>
        </dgm:presLayoutVars>
      </dgm:prSet>
      <dgm:spPr/>
    </dgm:pt>
    <dgm:pt modelId="{84098B80-93B5-402E-8422-92DE42407B69}" type="pres">
      <dgm:prSet presAssocID="{0E9ED6FF-A3F6-4C8E-AC88-CAC54C770525}" presName="compNode" presStyleCnt="0"/>
      <dgm:spPr/>
    </dgm:pt>
    <dgm:pt modelId="{BB737AD8-BB0A-44A7-A20B-1B8B26CFC22A}" type="pres">
      <dgm:prSet presAssocID="{0E9ED6FF-A3F6-4C8E-AC88-CAC54C770525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andshake with solid fill"/>
        </a:ext>
      </dgm:extLst>
    </dgm:pt>
    <dgm:pt modelId="{997B94FB-E856-4997-84F9-5AD4871E2560}" type="pres">
      <dgm:prSet presAssocID="{0E9ED6FF-A3F6-4C8E-AC88-CAC54C770525}" presName="spaceRect" presStyleCnt="0"/>
      <dgm:spPr/>
    </dgm:pt>
    <dgm:pt modelId="{8E1BFBA0-CF13-41FD-9B57-D6BDB5D97136}" type="pres">
      <dgm:prSet presAssocID="{0E9ED6FF-A3F6-4C8E-AC88-CAC54C770525}" presName="textRect" presStyleLbl="revTx" presStyleIdx="0" presStyleCnt="6">
        <dgm:presLayoutVars>
          <dgm:chMax val="1"/>
          <dgm:chPref val="1"/>
        </dgm:presLayoutVars>
      </dgm:prSet>
      <dgm:spPr/>
    </dgm:pt>
    <dgm:pt modelId="{F1B2C494-C7E7-4BA1-A788-C61FE571F393}" type="pres">
      <dgm:prSet presAssocID="{0AEF7B15-1474-47EC-A361-006FD96B0FFE}" presName="sibTrans" presStyleCnt="0"/>
      <dgm:spPr/>
    </dgm:pt>
    <dgm:pt modelId="{0A9D5444-D8AE-4A35-82A3-E16F39835AC7}" type="pres">
      <dgm:prSet presAssocID="{51545C51-6DFF-4C02-B4E8-99A7C5816542}" presName="compNode" presStyleCnt="0"/>
      <dgm:spPr/>
    </dgm:pt>
    <dgm:pt modelId="{B93DC77D-E1BC-4446-BDD1-C3073083C7C1}" type="pres">
      <dgm:prSet presAssocID="{51545C51-6DFF-4C02-B4E8-99A7C5816542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Lock"/>
        </a:ext>
      </dgm:extLst>
    </dgm:pt>
    <dgm:pt modelId="{146ECCF0-1EED-4447-91A4-000F02EFEDF2}" type="pres">
      <dgm:prSet presAssocID="{51545C51-6DFF-4C02-B4E8-99A7C5816542}" presName="spaceRect" presStyleCnt="0"/>
      <dgm:spPr/>
    </dgm:pt>
    <dgm:pt modelId="{B15FD40F-8714-4AC6-ADCE-6530218B9D13}" type="pres">
      <dgm:prSet presAssocID="{51545C51-6DFF-4C02-B4E8-99A7C5816542}" presName="textRect" presStyleLbl="revTx" presStyleIdx="1" presStyleCnt="6">
        <dgm:presLayoutVars>
          <dgm:chMax val="1"/>
          <dgm:chPref val="1"/>
        </dgm:presLayoutVars>
      </dgm:prSet>
      <dgm:spPr/>
    </dgm:pt>
    <dgm:pt modelId="{D5FACA37-8A55-45CA-A5AB-C4062D2D6A32}" type="pres">
      <dgm:prSet presAssocID="{C59A08D7-EB5C-46BC-ABF4-B4FEDD72E84E}" presName="sibTrans" presStyleCnt="0"/>
      <dgm:spPr/>
    </dgm:pt>
    <dgm:pt modelId="{188BC3F6-53F1-4F49-BB01-2F20192944E6}" type="pres">
      <dgm:prSet presAssocID="{820A0676-145B-465C-8433-8D6361B0624F}" presName="compNode" presStyleCnt="0"/>
      <dgm:spPr/>
    </dgm:pt>
    <dgm:pt modelId="{6BA40FCC-FD66-49FB-AACC-55D4DF32C349}" type="pres">
      <dgm:prSet presAssocID="{820A0676-145B-465C-8433-8D6361B0624F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ullseye"/>
        </a:ext>
      </dgm:extLst>
    </dgm:pt>
    <dgm:pt modelId="{5F49C7E5-F5F4-42B1-955B-BE37F3DF204C}" type="pres">
      <dgm:prSet presAssocID="{820A0676-145B-465C-8433-8D6361B0624F}" presName="spaceRect" presStyleCnt="0"/>
      <dgm:spPr/>
    </dgm:pt>
    <dgm:pt modelId="{873EA274-0D19-4499-99C2-083A1C1A4498}" type="pres">
      <dgm:prSet presAssocID="{820A0676-145B-465C-8433-8D6361B0624F}" presName="textRect" presStyleLbl="revTx" presStyleIdx="2" presStyleCnt="6">
        <dgm:presLayoutVars>
          <dgm:chMax val="1"/>
          <dgm:chPref val="1"/>
        </dgm:presLayoutVars>
      </dgm:prSet>
      <dgm:spPr/>
    </dgm:pt>
    <dgm:pt modelId="{040C11B4-ACB4-4FBC-B194-19B7DFB38CA2}" type="pres">
      <dgm:prSet presAssocID="{3611B93D-0289-4A09-B788-0A5EE56FFC24}" presName="sibTrans" presStyleCnt="0"/>
      <dgm:spPr/>
    </dgm:pt>
    <dgm:pt modelId="{57E826F9-29FB-4644-9209-943F720E5381}" type="pres">
      <dgm:prSet presAssocID="{1AB1FF3E-CED4-468E-9D3C-1E3C8E4FFEC5}" presName="compNode" presStyleCnt="0"/>
      <dgm:spPr/>
    </dgm:pt>
    <dgm:pt modelId="{FEDC316E-4436-4D81-A75F-255109A0F349}" type="pres">
      <dgm:prSet presAssocID="{1AB1FF3E-CED4-468E-9D3C-1E3C8E4FFEC5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ustomer Review"/>
        </a:ext>
      </dgm:extLst>
    </dgm:pt>
    <dgm:pt modelId="{D7E53A10-740D-4004-B839-6A8E4172EEF0}" type="pres">
      <dgm:prSet presAssocID="{1AB1FF3E-CED4-468E-9D3C-1E3C8E4FFEC5}" presName="spaceRect" presStyleCnt="0"/>
      <dgm:spPr/>
    </dgm:pt>
    <dgm:pt modelId="{402EFBD2-E4F0-4AE9-A3E3-62E4B5A1182B}" type="pres">
      <dgm:prSet presAssocID="{1AB1FF3E-CED4-468E-9D3C-1E3C8E4FFEC5}" presName="textRect" presStyleLbl="revTx" presStyleIdx="3" presStyleCnt="6">
        <dgm:presLayoutVars>
          <dgm:chMax val="1"/>
          <dgm:chPref val="1"/>
        </dgm:presLayoutVars>
      </dgm:prSet>
      <dgm:spPr/>
    </dgm:pt>
    <dgm:pt modelId="{E2ACF1E6-2BD1-4795-A7B9-E9A41A407C3E}" type="pres">
      <dgm:prSet presAssocID="{D99FE47F-C8D7-4B57-B670-4088E283FA89}" presName="sibTrans" presStyleCnt="0"/>
      <dgm:spPr/>
    </dgm:pt>
    <dgm:pt modelId="{0D7392FA-FA36-44B0-9E0F-186FD99D4A9D}" type="pres">
      <dgm:prSet presAssocID="{99B2805E-3547-446F-B96B-67F0487C8BE3}" presName="compNode" presStyleCnt="0"/>
      <dgm:spPr/>
    </dgm:pt>
    <dgm:pt modelId="{1F26ED9F-8F40-4E60-9C65-6A71BCE9B076}" type="pres">
      <dgm:prSet presAssocID="{99B2805E-3547-446F-B96B-67F0487C8BE3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4F6547E6-6379-4FBF-974C-0E62972A3E06}" type="pres">
      <dgm:prSet presAssocID="{99B2805E-3547-446F-B96B-67F0487C8BE3}" presName="spaceRect" presStyleCnt="0"/>
      <dgm:spPr/>
    </dgm:pt>
    <dgm:pt modelId="{210ABEC4-F8B9-4EB8-AD32-B7FEF0A8F5D5}" type="pres">
      <dgm:prSet presAssocID="{99B2805E-3547-446F-B96B-67F0487C8BE3}" presName="textRect" presStyleLbl="revTx" presStyleIdx="4" presStyleCnt="6">
        <dgm:presLayoutVars>
          <dgm:chMax val="1"/>
          <dgm:chPref val="1"/>
        </dgm:presLayoutVars>
      </dgm:prSet>
      <dgm:spPr/>
    </dgm:pt>
    <dgm:pt modelId="{535CAB88-31F6-4410-B2CD-FDEF3A8AA7C0}" type="pres">
      <dgm:prSet presAssocID="{198EF196-5BA0-4FA0-9E63-5E5A148A28CD}" presName="sibTrans" presStyleCnt="0"/>
      <dgm:spPr/>
    </dgm:pt>
    <dgm:pt modelId="{FB3EC7B3-E011-4B06-A44F-9DA8C66771BA}" type="pres">
      <dgm:prSet presAssocID="{08CF68D7-A1CA-4E8A-A6C3-02443DC658C4}" presName="compNode" presStyleCnt="0"/>
      <dgm:spPr/>
    </dgm:pt>
    <dgm:pt modelId="{45190AE4-B874-4770-BF1C-09418080C92A}" type="pres">
      <dgm:prSet presAssocID="{08CF68D7-A1CA-4E8A-A6C3-02443DC658C4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hredder with solid fill"/>
        </a:ext>
      </dgm:extLst>
    </dgm:pt>
    <dgm:pt modelId="{E3F9FF91-F91D-44AD-BF42-AD861A826052}" type="pres">
      <dgm:prSet presAssocID="{08CF68D7-A1CA-4E8A-A6C3-02443DC658C4}" presName="spaceRect" presStyleCnt="0"/>
      <dgm:spPr/>
    </dgm:pt>
    <dgm:pt modelId="{306794FF-9D1C-4708-BF2F-0DC8CAB9B834}" type="pres">
      <dgm:prSet presAssocID="{08CF68D7-A1CA-4E8A-A6C3-02443DC658C4}" presName="textRect" presStyleLbl="revTx" presStyleIdx="5" presStyleCnt="6">
        <dgm:presLayoutVars>
          <dgm:chMax val="1"/>
          <dgm:chPref val="1"/>
        </dgm:presLayoutVars>
      </dgm:prSet>
      <dgm:spPr/>
    </dgm:pt>
  </dgm:ptLst>
  <dgm:cxnLst>
    <dgm:cxn modelId="{E8126A03-4417-844F-94C6-0EA4D8DFA75F}" type="presOf" srcId="{116476E9-029F-4EEC-BD2B-25B57BB0B287}" destId="{10A3F608-B070-4DD9-8B84-E126FDB02A14}" srcOrd="0" destOrd="0" presId="urn:microsoft.com/office/officeart/2018/2/layout/IconLabelList"/>
    <dgm:cxn modelId="{2CB1EB03-F368-4211-BB62-70A5BAC75612}" srcId="{116476E9-029F-4EEC-BD2B-25B57BB0B287}" destId="{820A0676-145B-465C-8433-8D6361B0624F}" srcOrd="2" destOrd="0" parTransId="{8276CB95-9904-4875-A709-1AE8DC252860}" sibTransId="{3611B93D-0289-4A09-B788-0A5EE56FFC24}"/>
    <dgm:cxn modelId="{3BC3FB46-FBBD-4C2B-BFC7-FBEFC6A330BA}" srcId="{116476E9-029F-4EEC-BD2B-25B57BB0B287}" destId="{99B2805E-3547-446F-B96B-67F0487C8BE3}" srcOrd="4" destOrd="0" parTransId="{5B57047D-4CE4-46D9-A81D-6BF5A5DD3F14}" sibTransId="{198EF196-5BA0-4FA0-9E63-5E5A148A28CD}"/>
    <dgm:cxn modelId="{F055F15A-D6A0-0549-8B8B-9739E8DF8A86}" type="presOf" srcId="{820A0676-145B-465C-8433-8D6361B0624F}" destId="{873EA274-0D19-4499-99C2-083A1C1A4498}" srcOrd="0" destOrd="0" presId="urn:microsoft.com/office/officeart/2018/2/layout/IconLabelList"/>
    <dgm:cxn modelId="{6E5C1066-FA72-EC49-85FB-C812D787DFE8}" type="presOf" srcId="{99B2805E-3547-446F-B96B-67F0487C8BE3}" destId="{210ABEC4-F8B9-4EB8-AD32-B7FEF0A8F5D5}" srcOrd="0" destOrd="0" presId="urn:microsoft.com/office/officeart/2018/2/layout/IconLabelList"/>
    <dgm:cxn modelId="{49E1AD76-9180-48BF-AA1B-4BE883210CC8}" srcId="{116476E9-029F-4EEC-BD2B-25B57BB0B287}" destId="{0E9ED6FF-A3F6-4C8E-AC88-CAC54C770525}" srcOrd="0" destOrd="0" parTransId="{B3C73548-2024-4F9A-B1F9-243981502BD6}" sibTransId="{0AEF7B15-1474-47EC-A361-006FD96B0FFE}"/>
    <dgm:cxn modelId="{A977A2A4-810B-FF4C-8A2F-00F2B22EC972}" type="presOf" srcId="{1AB1FF3E-CED4-468E-9D3C-1E3C8E4FFEC5}" destId="{402EFBD2-E4F0-4AE9-A3E3-62E4B5A1182B}" srcOrd="0" destOrd="0" presId="urn:microsoft.com/office/officeart/2018/2/layout/IconLabelList"/>
    <dgm:cxn modelId="{B62285B6-292B-450B-A00E-EDEB7FCB49EA}" srcId="{116476E9-029F-4EEC-BD2B-25B57BB0B287}" destId="{1AB1FF3E-CED4-468E-9D3C-1E3C8E4FFEC5}" srcOrd="3" destOrd="0" parTransId="{D407CB8C-492C-43A7-9919-CCB918018E9A}" sibTransId="{D99FE47F-C8D7-4B57-B670-4088E283FA89}"/>
    <dgm:cxn modelId="{844108BA-8D16-4747-BC41-C976DC7DF758}" type="presOf" srcId="{08CF68D7-A1CA-4E8A-A6C3-02443DC658C4}" destId="{306794FF-9D1C-4708-BF2F-0DC8CAB9B834}" srcOrd="0" destOrd="0" presId="urn:microsoft.com/office/officeart/2018/2/layout/IconLabelList"/>
    <dgm:cxn modelId="{1B0330C2-465E-4157-A2D8-EBD4C1812C02}" srcId="{116476E9-029F-4EEC-BD2B-25B57BB0B287}" destId="{08CF68D7-A1CA-4E8A-A6C3-02443DC658C4}" srcOrd="5" destOrd="0" parTransId="{7F2F967A-3488-4F00-B77C-49434EADAF09}" sibTransId="{BC6E230C-C283-429C-B13E-AF9B36949121}"/>
    <dgm:cxn modelId="{FF423EE2-0189-4545-8D8D-9E7788E3BCDD}" type="presOf" srcId="{0E9ED6FF-A3F6-4C8E-AC88-CAC54C770525}" destId="{8E1BFBA0-CF13-41FD-9B57-D6BDB5D97136}" srcOrd="0" destOrd="0" presId="urn:microsoft.com/office/officeart/2018/2/layout/IconLabelList"/>
    <dgm:cxn modelId="{404B08E6-D3A7-F14F-8AD6-01C4E70162B6}" type="presOf" srcId="{51545C51-6DFF-4C02-B4E8-99A7C5816542}" destId="{B15FD40F-8714-4AC6-ADCE-6530218B9D13}" srcOrd="0" destOrd="0" presId="urn:microsoft.com/office/officeart/2018/2/layout/IconLabelList"/>
    <dgm:cxn modelId="{1C8737F2-2009-4F31-B8CA-9014793F472B}" srcId="{116476E9-029F-4EEC-BD2B-25B57BB0B287}" destId="{51545C51-6DFF-4C02-B4E8-99A7C5816542}" srcOrd="1" destOrd="0" parTransId="{AFF53A54-99C5-484E-AAA8-977F5839B31E}" sibTransId="{C59A08D7-EB5C-46BC-ABF4-B4FEDD72E84E}"/>
    <dgm:cxn modelId="{35925EE1-7DD4-594B-B0B5-9995B58F89BB}" type="presParOf" srcId="{10A3F608-B070-4DD9-8B84-E126FDB02A14}" destId="{84098B80-93B5-402E-8422-92DE42407B69}" srcOrd="0" destOrd="0" presId="urn:microsoft.com/office/officeart/2018/2/layout/IconLabelList"/>
    <dgm:cxn modelId="{C1D7D185-5B43-D448-9F9B-F0FA2562E349}" type="presParOf" srcId="{84098B80-93B5-402E-8422-92DE42407B69}" destId="{BB737AD8-BB0A-44A7-A20B-1B8B26CFC22A}" srcOrd="0" destOrd="0" presId="urn:microsoft.com/office/officeart/2018/2/layout/IconLabelList"/>
    <dgm:cxn modelId="{46BB6C02-6A3C-A245-AF22-7059F60C624A}" type="presParOf" srcId="{84098B80-93B5-402E-8422-92DE42407B69}" destId="{997B94FB-E856-4997-84F9-5AD4871E2560}" srcOrd="1" destOrd="0" presId="urn:microsoft.com/office/officeart/2018/2/layout/IconLabelList"/>
    <dgm:cxn modelId="{44F78F34-6AE1-F648-B908-E8FCFBBC0E7B}" type="presParOf" srcId="{84098B80-93B5-402E-8422-92DE42407B69}" destId="{8E1BFBA0-CF13-41FD-9B57-D6BDB5D97136}" srcOrd="2" destOrd="0" presId="urn:microsoft.com/office/officeart/2018/2/layout/IconLabelList"/>
    <dgm:cxn modelId="{6D794F43-3BDE-9E45-BD96-FD083A0FAA02}" type="presParOf" srcId="{10A3F608-B070-4DD9-8B84-E126FDB02A14}" destId="{F1B2C494-C7E7-4BA1-A788-C61FE571F393}" srcOrd="1" destOrd="0" presId="urn:microsoft.com/office/officeart/2018/2/layout/IconLabelList"/>
    <dgm:cxn modelId="{AB20550E-421D-BB48-9F21-A84982CEA5CD}" type="presParOf" srcId="{10A3F608-B070-4DD9-8B84-E126FDB02A14}" destId="{0A9D5444-D8AE-4A35-82A3-E16F39835AC7}" srcOrd="2" destOrd="0" presId="urn:microsoft.com/office/officeart/2018/2/layout/IconLabelList"/>
    <dgm:cxn modelId="{4824B050-FF2E-B24F-86CB-C38C502ADF3C}" type="presParOf" srcId="{0A9D5444-D8AE-4A35-82A3-E16F39835AC7}" destId="{B93DC77D-E1BC-4446-BDD1-C3073083C7C1}" srcOrd="0" destOrd="0" presId="urn:microsoft.com/office/officeart/2018/2/layout/IconLabelList"/>
    <dgm:cxn modelId="{4D05A28B-F648-3746-B848-54FDD39D30D8}" type="presParOf" srcId="{0A9D5444-D8AE-4A35-82A3-E16F39835AC7}" destId="{146ECCF0-1EED-4447-91A4-000F02EFEDF2}" srcOrd="1" destOrd="0" presId="urn:microsoft.com/office/officeart/2018/2/layout/IconLabelList"/>
    <dgm:cxn modelId="{0E0CEB2C-75FD-9644-BC56-054AC0FE0251}" type="presParOf" srcId="{0A9D5444-D8AE-4A35-82A3-E16F39835AC7}" destId="{B15FD40F-8714-4AC6-ADCE-6530218B9D13}" srcOrd="2" destOrd="0" presId="urn:microsoft.com/office/officeart/2018/2/layout/IconLabelList"/>
    <dgm:cxn modelId="{98D8A80B-094F-0D40-A5BD-734A191CEFDA}" type="presParOf" srcId="{10A3F608-B070-4DD9-8B84-E126FDB02A14}" destId="{D5FACA37-8A55-45CA-A5AB-C4062D2D6A32}" srcOrd="3" destOrd="0" presId="urn:microsoft.com/office/officeart/2018/2/layout/IconLabelList"/>
    <dgm:cxn modelId="{2838E23B-E5D8-954F-B75A-67B2AEADCFD1}" type="presParOf" srcId="{10A3F608-B070-4DD9-8B84-E126FDB02A14}" destId="{188BC3F6-53F1-4F49-BB01-2F20192944E6}" srcOrd="4" destOrd="0" presId="urn:microsoft.com/office/officeart/2018/2/layout/IconLabelList"/>
    <dgm:cxn modelId="{99D3CDD3-A077-0C4E-97EC-D4B4FB6EDE0F}" type="presParOf" srcId="{188BC3F6-53F1-4F49-BB01-2F20192944E6}" destId="{6BA40FCC-FD66-49FB-AACC-55D4DF32C349}" srcOrd="0" destOrd="0" presId="urn:microsoft.com/office/officeart/2018/2/layout/IconLabelList"/>
    <dgm:cxn modelId="{7E182D1A-7328-9D42-92F1-D4538FB7E262}" type="presParOf" srcId="{188BC3F6-53F1-4F49-BB01-2F20192944E6}" destId="{5F49C7E5-F5F4-42B1-955B-BE37F3DF204C}" srcOrd="1" destOrd="0" presId="urn:microsoft.com/office/officeart/2018/2/layout/IconLabelList"/>
    <dgm:cxn modelId="{93A4C9C7-BAB4-E04E-92DF-B30AFD82989A}" type="presParOf" srcId="{188BC3F6-53F1-4F49-BB01-2F20192944E6}" destId="{873EA274-0D19-4499-99C2-083A1C1A4498}" srcOrd="2" destOrd="0" presId="urn:microsoft.com/office/officeart/2018/2/layout/IconLabelList"/>
    <dgm:cxn modelId="{0884686E-83C0-644C-99E6-457B781B55E4}" type="presParOf" srcId="{10A3F608-B070-4DD9-8B84-E126FDB02A14}" destId="{040C11B4-ACB4-4FBC-B194-19B7DFB38CA2}" srcOrd="5" destOrd="0" presId="urn:microsoft.com/office/officeart/2018/2/layout/IconLabelList"/>
    <dgm:cxn modelId="{46A5B5A8-D9A9-3A44-8C49-27A99F068A9B}" type="presParOf" srcId="{10A3F608-B070-4DD9-8B84-E126FDB02A14}" destId="{57E826F9-29FB-4644-9209-943F720E5381}" srcOrd="6" destOrd="0" presId="urn:microsoft.com/office/officeart/2018/2/layout/IconLabelList"/>
    <dgm:cxn modelId="{1616271D-C1AA-034A-B2DF-D46030D8BBF2}" type="presParOf" srcId="{57E826F9-29FB-4644-9209-943F720E5381}" destId="{FEDC316E-4436-4D81-A75F-255109A0F349}" srcOrd="0" destOrd="0" presId="urn:microsoft.com/office/officeart/2018/2/layout/IconLabelList"/>
    <dgm:cxn modelId="{F91A0F98-851C-7E4A-A25F-667A2C97A550}" type="presParOf" srcId="{57E826F9-29FB-4644-9209-943F720E5381}" destId="{D7E53A10-740D-4004-B839-6A8E4172EEF0}" srcOrd="1" destOrd="0" presId="urn:microsoft.com/office/officeart/2018/2/layout/IconLabelList"/>
    <dgm:cxn modelId="{B65F9E8A-F36D-C94B-B649-DC94D175F2F0}" type="presParOf" srcId="{57E826F9-29FB-4644-9209-943F720E5381}" destId="{402EFBD2-E4F0-4AE9-A3E3-62E4B5A1182B}" srcOrd="2" destOrd="0" presId="urn:microsoft.com/office/officeart/2018/2/layout/IconLabelList"/>
    <dgm:cxn modelId="{EE777681-21E9-4F46-B1D0-72BA23A58A1C}" type="presParOf" srcId="{10A3F608-B070-4DD9-8B84-E126FDB02A14}" destId="{E2ACF1E6-2BD1-4795-A7B9-E9A41A407C3E}" srcOrd="7" destOrd="0" presId="urn:microsoft.com/office/officeart/2018/2/layout/IconLabelList"/>
    <dgm:cxn modelId="{B0D10D06-B319-6747-885B-A3A1CEC0AA75}" type="presParOf" srcId="{10A3F608-B070-4DD9-8B84-E126FDB02A14}" destId="{0D7392FA-FA36-44B0-9E0F-186FD99D4A9D}" srcOrd="8" destOrd="0" presId="urn:microsoft.com/office/officeart/2018/2/layout/IconLabelList"/>
    <dgm:cxn modelId="{F1558E1B-0D65-1040-8D2E-BD395363E3AF}" type="presParOf" srcId="{0D7392FA-FA36-44B0-9E0F-186FD99D4A9D}" destId="{1F26ED9F-8F40-4E60-9C65-6A71BCE9B076}" srcOrd="0" destOrd="0" presId="urn:microsoft.com/office/officeart/2018/2/layout/IconLabelList"/>
    <dgm:cxn modelId="{54FEDE82-0CDE-BF4E-8F58-822BC9D6AA6B}" type="presParOf" srcId="{0D7392FA-FA36-44B0-9E0F-186FD99D4A9D}" destId="{4F6547E6-6379-4FBF-974C-0E62972A3E06}" srcOrd="1" destOrd="0" presId="urn:microsoft.com/office/officeart/2018/2/layout/IconLabelList"/>
    <dgm:cxn modelId="{06ACA8EB-23C9-2D40-9E99-59352B81315A}" type="presParOf" srcId="{0D7392FA-FA36-44B0-9E0F-186FD99D4A9D}" destId="{210ABEC4-F8B9-4EB8-AD32-B7FEF0A8F5D5}" srcOrd="2" destOrd="0" presId="urn:microsoft.com/office/officeart/2018/2/layout/IconLabelList"/>
    <dgm:cxn modelId="{2E4EB20E-A1FF-E34F-9374-6E78B48FAB37}" type="presParOf" srcId="{10A3F608-B070-4DD9-8B84-E126FDB02A14}" destId="{535CAB88-31F6-4410-B2CD-FDEF3A8AA7C0}" srcOrd="9" destOrd="0" presId="urn:microsoft.com/office/officeart/2018/2/layout/IconLabelList"/>
    <dgm:cxn modelId="{7543D395-0695-FA43-87B5-7D7015F9128E}" type="presParOf" srcId="{10A3F608-B070-4DD9-8B84-E126FDB02A14}" destId="{FB3EC7B3-E011-4B06-A44F-9DA8C66771BA}" srcOrd="10" destOrd="0" presId="urn:microsoft.com/office/officeart/2018/2/layout/IconLabelList"/>
    <dgm:cxn modelId="{CA3692C2-6309-0C42-BE15-C9D9CA53B2A9}" type="presParOf" srcId="{FB3EC7B3-E011-4B06-A44F-9DA8C66771BA}" destId="{45190AE4-B874-4770-BF1C-09418080C92A}" srcOrd="0" destOrd="0" presId="urn:microsoft.com/office/officeart/2018/2/layout/IconLabelList"/>
    <dgm:cxn modelId="{148F518F-5B13-6545-9E10-83366351C7B0}" type="presParOf" srcId="{FB3EC7B3-E011-4B06-A44F-9DA8C66771BA}" destId="{E3F9FF91-F91D-44AD-BF42-AD861A826052}" srcOrd="1" destOrd="0" presId="urn:microsoft.com/office/officeart/2018/2/layout/IconLabelList"/>
    <dgm:cxn modelId="{CA336D57-2AF9-2046-97BF-D8A346334835}" type="presParOf" srcId="{FB3EC7B3-E011-4B06-A44F-9DA8C66771BA}" destId="{306794FF-9D1C-4708-BF2F-0DC8CAB9B834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8B75F9-877C-2247-9190-9C8354CB06B0}">
      <dsp:nvSpPr>
        <dsp:cNvPr id="0" name=""/>
        <dsp:cNvSpPr/>
      </dsp:nvSpPr>
      <dsp:spPr>
        <a:xfrm>
          <a:off x="0" y="325656"/>
          <a:ext cx="7056784" cy="2214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7685" tIns="395732" rIns="547685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CH" sz="1900" kern="1200"/>
            <a:t>Members of the Panel</a:t>
          </a:r>
          <a:endParaRPr lang="en-US" sz="1900" kern="1200"/>
        </a:p>
        <a:p>
          <a:pPr marL="342900" lvl="2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CH" sz="1900" kern="1200"/>
            <a:t>Appointed by the GB</a:t>
          </a:r>
          <a:endParaRPr lang="en-US" sz="1900" kern="1200"/>
        </a:p>
        <a:p>
          <a:pPr marL="342900" lvl="2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CH" sz="1900" kern="1200" dirty="0"/>
            <a:t>2/3 external experts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CH" sz="1900" kern="1200"/>
            <a:t>Tasks of the AP</a:t>
          </a:r>
          <a:endParaRPr lang="en-US" sz="1900" kern="120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CH" sz="1900" kern="1200"/>
            <a:t>Signature of an NDA between the AP member and the Coordinator </a:t>
          </a:r>
          <a:endParaRPr lang="en-US" sz="1900" kern="1200"/>
        </a:p>
      </dsp:txBody>
      <dsp:txXfrm>
        <a:off x="0" y="325656"/>
        <a:ext cx="7056784" cy="2214450"/>
      </dsp:txXfrm>
    </dsp:sp>
    <dsp:sp modelId="{BC36D38F-04AD-5C4C-A837-07B00D2788CE}">
      <dsp:nvSpPr>
        <dsp:cNvPr id="0" name=""/>
        <dsp:cNvSpPr/>
      </dsp:nvSpPr>
      <dsp:spPr>
        <a:xfrm>
          <a:off x="352839" y="45216"/>
          <a:ext cx="4939748" cy="5608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711" tIns="0" rIns="186711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900" kern="1200"/>
            <a:t>Section 6.5 – Advisory Panel (“AP”)</a:t>
          </a:r>
          <a:endParaRPr lang="en-US" sz="1900" kern="1200"/>
        </a:p>
      </dsp:txBody>
      <dsp:txXfrm>
        <a:off x="380219" y="72596"/>
        <a:ext cx="4884988" cy="5061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F802A0-83F6-45E5-89EE-1EEF26DD152C}">
      <dsp:nvSpPr>
        <dsp:cNvPr id="0" name=""/>
        <dsp:cNvSpPr/>
      </dsp:nvSpPr>
      <dsp:spPr>
        <a:xfrm>
          <a:off x="0" y="2585"/>
          <a:ext cx="8127858" cy="120889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8CF593-35AC-404C-9D6A-B6B774012502}">
      <dsp:nvSpPr>
        <dsp:cNvPr id="0" name=""/>
        <dsp:cNvSpPr/>
      </dsp:nvSpPr>
      <dsp:spPr>
        <a:xfrm>
          <a:off x="365691" y="274587"/>
          <a:ext cx="664893" cy="66489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C20568-8B56-4B19-90EA-E29C6F0454AF}">
      <dsp:nvSpPr>
        <dsp:cNvPr id="0" name=""/>
        <dsp:cNvSpPr/>
      </dsp:nvSpPr>
      <dsp:spPr>
        <a:xfrm>
          <a:off x="1396276" y="2585"/>
          <a:ext cx="3657536" cy="12088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942" tIns="127942" rIns="127942" bIns="127942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2500" kern="1200" dirty="0"/>
            <a:t>Composition</a:t>
          </a:r>
          <a:endParaRPr lang="en-US" sz="2500" kern="1200" dirty="0"/>
        </a:p>
      </dsp:txBody>
      <dsp:txXfrm>
        <a:off x="1396276" y="2585"/>
        <a:ext cx="3657536" cy="1208897"/>
      </dsp:txXfrm>
    </dsp:sp>
    <dsp:sp modelId="{237E6CBE-8769-42D7-8477-C3C79882C86F}">
      <dsp:nvSpPr>
        <dsp:cNvPr id="0" name=""/>
        <dsp:cNvSpPr/>
      </dsp:nvSpPr>
      <dsp:spPr>
        <a:xfrm>
          <a:off x="5053812" y="2585"/>
          <a:ext cx="3072680" cy="12088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942" tIns="127942" rIns="127942" bIns="127942" numCol="1" spcCol="1270" anchor="ctr" anchorCtr="0">
          <a:noAutofit/>
        </a:bodyPr>
        <a:lstStyle/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100" kern="1200"/>
            <a:t>Agency representative</a:t>
          </a:r>
          <a:endParaRPr lang="en-US" sz="1100" kern="1200"/>
        </a:p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100" kern="1200"/>
            <a:t>Facility representative </a:t>
          </a:r>
          <a:endParaRPr lang="en-US" sz="1100" kern="1200"/>
        </a:p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100" kern="1200" dirty="0"/>
            <a:t>Scientific representatives </a:t>
          </a:r>
          <a:endParaRPr lang="en-US" sz="1100" kern="1200" dirty="0"/>
        </a:p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100" kern="1200" dirty="0"/>
            <a:t>Industry representatives</a:t>
          </a:r>
          <a:endParaRPr lang="en-US" sz="1100" kern="1200" dirty="0"/>
        </a:p>
      </dsp:txBody>
      <dsp:txXfrm>
        <a:off x="5053812" y="2585"/>
        <a:ext cx="3072680" cy="1208897"/>
      </dsp:txXfrm>
    </dsp:sp>
    <dsp:sp modelId="{2D8E3080-A45B-42CA-89B2-A2FC3A30152F}">
      <dsp:nvSpPr>
        <dsp:cNvPr id="0" name=""/>
        <dsp:cNvSpPr/>
      </dsp:nvSpPr>
      <dsp:spPr>
        <a:xfrm>
          <a:off x="0" y="1513707"/>
          <a:ext cx="8127858" cy="120889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3F1274-A02D-4B36-9688-4938503B51B5}">
      <dsp:nvSpPr>
        <dsp:cNvPr id="0" name=""/>
        <dsp:cNvSpPr/>
      </dsp:nvSpPr>
      <dsp:spPr>
        <a:xfrm>
          <a:off x="365691" y="1785709"/>
          <a:ext cx="664893" cy="66489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473AAF-BF0B-457A-86DC-744681A8DA0B}">
      <dsp:nvSpPr>
        <dsp:cNvPr id="0" name=""/>
        <dsp:cNvSpPr/>
      </dsp:nvSpPr>
      <dsp:spPr>
        <a:xfrm>
          <a:off x="1396276" y="1513707"/>
          <a:ext cx="3657536" cy="12088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942" tIns="127942" rIns="127942" bIns="127942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2500" kern="1200" dirty="0"/>
            <a:t>Tasks</a:t>
          </a:r>
          <a:endParaRPr lang="en-US" sz="2500" kern="1200" dirty="0"/>
        </a:p>
      </dsp:txBody>
      <dsp:txXfrm>
        <a:off x="1396276" y="1513707"/>
        <a:ext cx="3657536" cy="1208897"/>
      </dsp:txXfrm>
    </dsp:sp>
    <dsp:sp modelId="{F4469200-AB9D-47F8-B8AE-45052535A0B0}">
      <dsp:nvSpPr>
        <dsp:cNvPr id="0" name=""/>
        <dsp:cNvSpPr/>
      </dsp:nvSpPr>
      <dsp:spPr>
        <a:xfrm>
          <a:off x="5053812" y="1513707"/>
          <a:ext cx="3072680" cy="12088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942" tIns="127942" rIns="127942" bIns="127942" numCol="1" spcCol="1270" anchor="ctr" anchorCtr="0">
          <a:noAutofit/>
        </a:bodyPr>
        <a:lstStyle/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100" kern="1200" dirty="0"/>
            <a:t>Attend Project meetings on invitation of the GB and Project Officer</a:t>
          </a:r>
          <a:endParaRPr lang="en-US" sz="1100" kern="1200" dirty="0"/>
        </a:p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100" kern="1200" dirty="0"/>
            <a:t>Advise GB on technical and strategic matters on request of the GB and Project O</a:t>
          </a:r>
          <a:r>
            <a:rPr lang="en-GB" sz="1100" kern="1200" dirty="0"/>
            <a:t>f</a:t>
          </a:r>
          <a:r>
            <a:rPr lang="en-CH" sz="1100" kern="1200" dirty="0"/>
            <a:t>ficer </a:t>
          </a:r>
        </a:p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/>
            <a:t>I</a:t>
          </a:r>
          <a:r>
            <a:rPr lang="en-CH" sz="1100" kern="1200"/>
            <a:t>ndependent assessment of the Project</a:t>
          </a:r>
        </a:p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100" kern="1200" dirty="0"/>
            <a:t>Identification of possible shortcomings</a:t>
          </a:r>
        </a:p>
      </dsp:txBody>
      <dsp:txXfrm>
        <a:off x="5053812" y="1513707"/>
        <a:ext cx="3072680" cy="1208897"/>
      </dsp:txXfrm>
    </dsp:sp>
    <dsp:sp modelId="{2929A508-4D73-4F1D-882A-C55667E89941}">
      <dsp:nvSpPr>
        <dsp:cNvPr id="0" name=""/>
        <dsp:cNvSpPr/>
      </dsp:nvSpPr>
      <dsp:spPr>
        <a:xfrm>
          <a:off x="0" y="3024829"/>
          <a:ext cx="8127858" cy="120889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EC7A2D-EEB3-4E9B-B5D9-B12E7090088D}">
      <dsp:nvSpPr>
        <dsp:cNvPr id="0" name=""/>
        <dsp:cNvSpPr/>
      </dsp:nvSpPr>
      <dsp:spPr>
        <a:xfrm>
          <a:off x="365691" y="3296831"/>
          <a:ext cx="664893" cy="66489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6AD502-6BA6-4C4E-B92B-B00E8ED85C19}">
      <dsp:nvSpPr>
        <dsp:cNvPr id="0" name=""/>
        <dsp:cNvSpPr/>
      </dsp:nvSpPr>
      <dsp:spPr>
        <a:xfrm>
          <a:off x="1396276" y="3024829"/>
          <a:ext cx="3657536" cy="12088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942" tIns="127942" rIns="127942" bIns="127942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2500" kern="1200" dirty="0"/>
            <a:t>Responsibilities</a:t>
          </a:r>
          <a:endParaRPr lang="en-US" sz="2500" kern="1200" dirty="0"/>
        </a:p>
      </dsp:txBody>
      <dsp:txXfrm>
        <a:off x="1396276" y="3024829"/>
        <a:ext cx="3657536" cy="1208897"/>
      </dsp:txXfrm>
    </dsp:sp>
    <dsp:sp modelId="{F3E75BFD-D345-4317-8090-D1AA17E4DE46}">
      <dsp:nvSpPr>
        <dsp:cNvPr id="0" name=""/>
        <dsp:cNvSpPr/>
      </dsp:nvSpPr>
      <dsp:spPr>
        <a:xfrm>
          <a:off x="5053812" y="3024829"/>
          <a:ext cx="3072680" cy="12088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942" tIns="127942" rIns="127942" bIns="127942" numCol="1" spcCol="1270" anchor="ctr" anchorCtr="0">
          <a:noAutofit/>
        </a:bodyPr>
        <a:lstStyle/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I</a:t>
          </a:r>
          <a:r>
            <a:rPr lang="en-CH" sz="1100" kern="1200" dirty="0"/>
            <a:t>mpartial and independent </a:t>
          </a:r>
          <a:endParaRPr lang="en-US" sz="1100" kern="1200" dirty="0"/>
        </a:p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100" kern="1200"/>
            <a:t>Members in their personal capacity</a:t>
          </a:r>
          <a:endParaRPr lang="en-US" sz="1100" kern="1200" dirty="0"/>
        </a:p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100" kern="1200"/>
            <a:t>Signature of the NDA</a:t>
          </a:r>
          <a:endParaRPr lang="en-US" sz="1100" kern="1200" dirty="0"/>
        </a:p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100" kern="1200" dirty="0"/>
            <a:t>No remuneration but reimbursement </a:t>
          </a:r>
          <a:endParaRPr lang="en-US" sz="1100" kern="1200" dirty="0"/>
        </a:p>
      </dsp:txBody>
      <dsp:txXfrm>
        <a:off x="5053812" y="3024829"/>
        <a:ext cx="3072680" cy="120889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737AD8-BB0A-44A7-A20B-1B8B26CFC22A}">
      <dsp:nvSpPr>
        <dsp:cNvPr id="0" name=""/>
        <dsp:cNvSpPr/>
      </dsp:nvSpPr>
      <dsp:spPr>
        <a:xfrm>
          <a:off x="1319751" y="389288"/>
          <a:ext cx="756210" cy="75621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1BFBA0-CF13-41FD-9B57-D6BDB5D97136}">
      <dsp:nvSpPr>
        <dsp:cNvPr id="0" name=""/>
        <dsp:cNvSpPr/>
      </dsp:nvSpPr>
      <dsp:spPr>
        <a:xfrm>
          <a:off x="857622" y="1422009"/>
          <a:ext cx="1680468" cy="6721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Mandated under Section 6.5 of the CA</a:t>
          </a:r>
        </a:p>
      </dsp:txBody>
      <dsp:txXfrm>
        <a:off x="857622" y="1422009"/>
        <a:ext cx="1680468" cy="672187"/>
      </dsp:txXfrm>
    </dsp:sp>
    <dsp:sp modelId="{B93DC77D-E1BC-4446-BDD1-C3073083C7C1}">
      <dsp:nvSpPr>
        <dsp:cNvPr id="0" name=""/>
        <dsp:cNvSpPr/>
      </dsp:nvSpPr>
      <dsp:spPr>
        <a:xfrm>
          <a:off x="3294302" y="389288"/>
          <a:ext cx="756210" cy="75621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5FD40F-8714-4AC6-ADCE-6530218B9D13}">
      <dsp:nvSpPr>
        <dsp:cNvPr id="0" name=""/>
        <dsp:cNvSpPr/>
      </dsp:nvSpPr>
      <dsp:spPr>
        <a:xfrm>
          <a:off x="2832173" y="1422009"/>
          <a:ext cx="1680468" cy="6721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500" kern="1200" dirty="0"/>
            <a:t>Definition of Confidential Information</a:t>
          </a:r>
          <a:endParaRPr lang="en-US" sz="1500" kern="1200" dirty="0"/>
        </a:p>
      </dsp:txBody>
      <dsp:txXfrm>
        <a:off x="2832173" y="1422009"/>
        <a:ext cx="1680468" cy="672187"/>
      </dsp:txXfrm>
    </dsp:sp>
    <dsp:sp modelId="{6BA40FCC-FD66-49FB-AACC-55D4DF32C349}">
      <dsp:nvSpPr>
        <dsp:cNvPr id="0" name=""/>
        <dsp:cNvSpPr/>
      </dsp:nvSpPr>
      <dsp:spPr>
        <a:xfrm>
          <a:off x="5268853" y="389288"/>
          <a:ext cx="756210" cy="75621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3EA274-0D19-4499-99C2-083A1C1A4498}">
      <dsp:nvSpPr>
        <dsp:cNvPr id="0" name=""/>
        <dsp:cNvSpPr/>
      </dsp:nvSpPr>
      <dsp:spPr>
        <a:xfrm>
          <a:off x="4806724" y="1422009"/>
          <a:ext cx="1680468" cy="6721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500" kern="1200" dirty="0"/>
            <a:t>Purpose</a:t>
          </a:r>
          <a:endParaRPr lang="en-US" sz="1500" kern="1200" dirty="0"/>
        </a:p>
      </dsp:txBody>
      <dsp:txXfrm>
        <a:off x="4806724" y="1422009"/>
        <a:ext cx="1680468" cy="672187"/>
      </dsp:txXfrm>
    </dsp:sp>
    <dsp:sp modelId="{FEDC316E-4436-4D81-A75F-255109A0F349}">
      <dsp:nvSpPr>
        <dsp:cNvPr id="0" name=""/>
        <dsp:cNvSpPr/>
      </dsp:nvSpPr>
      <dsp:spPr>
        <a:xfrm>
          <a:off x="1319751" y="2514314"/>
          <a:ext cx="756210" cy="75621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2EFBD2-E4F0-4AE9-A3E3-62E4B5A1182B}">
      <dsp:nvSpPr>
        <dsp:cNvPr id="0" name=""/>
        <dsp:cNvSpPr/>
      </dsp:nvSpPr>
      <dsp:spPr>
        <a:xfrm>
          <a:off x="857622" y="3547036"/>
          <a:ext cx="1680468" cy="6721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500" kern="1200" dirty="0"/>
            <a:t>Third party access</a:t>
          </a:r>
          <a:endParaRPr lang="en-US" sz="1500" kern="1200" dirty="0"/>
        </a:p>
      </dsp:txBody>
      <dsp:txXfrm>
        <a:off x="857622" y="3547036"/>
        <a:ext cx="1680468" cy="672187"/>
      </dsp:txXfrm>
    </dsp:sp>
    <dsp:sp modelId="{1F26ED9F-8F40-4E60-9C65-6A71BCE9B076}">
      <dsp:nvSpPr>
        <dsp:cNvPr id="0" name=""/>
        <dsp:cNvSpPr/>
      </dsp:nvSpPr>
      <dsp:spPr>
        <a:xfrm>
          <a:off x="3294302" y="2514314"/>
          <a:ext cx="756210" cy="756210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0ABEC4-F8B9-4EB8-AD32-B7FEF0A8F5D5}">
      <dsp:nvSpPr>
        <dsp:cNvPr id="0" name=""/>
        <dsp:cNvSpPr/>
      </dsp:nvSpPr>
      <dsp:spPr>
        <a:xfrm>
          <a:off x="2832173" y="3547036"/>
          <a:ext cx="1680468" cy="6721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500" kern="1200" dirty="0"/>
            <a:t>Duration</a:t>
          </a:r>
          <a:endParaRPr lang="en-US" sz="1500" kern="1200" dirty="0"/>
        </a:p>
      </dsp:txBody>
      <dsp:txXfrm>
        <a:off x="2832173" y="3547036"/>
        <a:ext cx="1680468" cy="672187"/>
      </dsp:txXfrm>
    </dsp:sp>
    <dsp:sp modelId="{45190AE4-B874-4770-BF1C-09418080C92A}">
      <dsp:nvSpPr>
        <dsp:cNvPr id="0" name=""/>
        <dsp:cNvSpPr/>
      </dsp:nvSpPr>
      <dsp:spPr>
        <a:xfrm>
          <a:off x="5268853" y="2514314"/>
          <a:ext cx="756210" cy="756210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6794FF-9D1C-4708-BF2F-0DC8CAB9B834}">
      <dsp:nvSpPr>
        <dsp:cNvPr id="0" name=""/>
        <dsp:cNvSpPr/>
      </dsp:nvSpPr>
      <dsp:spPr>
        <a:xfrm>
          <a:off x="4806724" y="3547036"/>
          <a:ext cx="1680468" cy="6721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500" kern="1200" dirty="0"/>
            <a:t>Return or destruction </a:t>
          </a:r>
          <a:endParaRPr lang="en-US" sz="1500" kern="1200" dirty="0"/>
        </a:p>
      </dsp:txBody>
      <dsp:txXfrm>
        <a:off x="4806724" y="3547036"/>
        <a:ext cx="1680468" cy="6721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06/10/2023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06/10/2023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7484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22172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3118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rme libre 16">
            <a:extLst>
              <a:ext uri="{FF2B5EF4-FFF2-40B4-BE49-F238E27FC236}">
                <a16:creationId xmlns:a16="http://schemas.microsoft.com/office/drawing/2014/main" id="{01D007CE-2B22-A84F-9430-06A51C2B2531}"/>
              </a:ext>
            </a:extLst>
          </p:cNvPr>
          <p:cNvSpPr>
            <a:spLocks noChangeAspect="1"/>
          </p:cNvSpPr>
          <p:nvPr userDrawn="1"/>
        </p:nvSpPr>
        <p:spPr>
          <a:xfrm>
            <a:off x="7824192" y="3720679"/>
            <a:ext cx="4367808" cy="3137321"/>
          </a:xfrm>
          <a:custGeom>
            <a:avLst/>
            <a:gdLst>
              <a:gd name="connsiteX0" fmla="*/ 1063538 w 3863752"/>
              <a:gd name="connsiteY0" fmla="*/ 0 h 3137321"/>
              <a:gd name="connsiteX1" fmla="*/ 3820023 w 3863752"/>
              <a:gd name="connsiteY1" fmla="*/ 0 h 3137321"/>
              <a:gd name="connsiteX2" fmla="*/ 3863752 w 3863752"/>
              <a:gd name="connsiteY2" fmla="*/ 87458 h 3137321"/>
              <a:gd name="connsiteX3" fmla="*/ 3863752 w 3863752"/>
              <a:gd name="connsiteY3" fmla="*/ 3137321 h 3137321"/>
              <a:gd name="connsiteX4" fmla="*/ 505123 w 3863752"/>
              <a:gd name="connsiteY4" fmla="*/ 3137321 h 3137321"/>
              <a:gd name="connsiteX5" fmla="*/ 0 w 3863752"/>
              <a:gd name="connsiteY5" fmla="*/ 2127075 h 3137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63752" h="3137321">
                <a:moveTo>
                  <a:pt x="1063538" y="0"/>
                </a:moveTo>
                <a:lnTo>
                  <a:pt x="3820023" y="0"/>
                </a:lnTo>
                <a:lnTo>
                  <a:pt x="3863752" y="87458"/>
                </a:lnTo>
                <a:lnTo>
                  <a:pt x="3863752" y="3137321"/>
                </a:lnTo>
                <a:lnTo>
                  <a:pt x="505123" y="3137321"/>
                </a:lnTo>
                <a:lnTo>
                  <a:pt x="0" y="2127075"/>
                </a:lnTo>
                <a:close/>
              </a:path>
            </a:pathLst>
          </a:custGeom>
          <a:gradFill>
            <a:gsLst>
              <a:gs pos="0">
                <a:srgbClr val="F7941D">
                  <a:alpha val="75294"/>
                </a:srgbClr>
              </a:gs>
              <a:gs pos="100000">
                <a:srgbClr val="F7941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12" name="Forme libre 11">
            <a:extLst>
              <a:ext uri="{FF2B5EF4-FFF2-40B4-BE49-F238E27FC236}">
                <a16:creationId xmlns:a16="http://schemas.microsoft.com/office/drawing/2014/main" id="{492EB5F0-2B56-F54C-B5B5-C7062C4C0D84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0"/>
            <a:ext cx="6492044" cy="5847754"/>
          </a:xfrm>
          <a:custGeom>
            <a:avLst/>
            <a:gdLst>
              <a:gd name="connsiteX0" fmla="*/ 0 w 6492044"/>
              <a:gd name="connsiteY0" fmla="*/ 0 h 5847754"/>
              <a:gd name="connsiteX1" fmla="*/ 6109961 w 6492044"/>
              <a:gd name="connsiteY1" fmla="*/ 0 h 5847754"/>
              <a:gd name="connsiteX2" fmla="*/ 6168081 w 6492044"/>
              <a:gd name="connsiteY2" fmla="*/ 120649 h 5847754"/>
              <a:gd name="connsiteX3" fmla="*/ 6492044 w 6492044"/>
              <a:gd name="connsiteY3" fmla="*/ 1725296 h 5847754"/>
              <a:gd name="connsiteX4" fmla="*/ 2369586 w 6492044"/>
              <a:gd name="connsiteY4" fmla="*/ 5847754 h 5847754"/>
              <a:gd name="connsiteX5" fmla="*/ 64681 w 6492044"/>
              <a:gd name="connsiteY5" fmla="*/ 5143703 h 5847754"/>
              <a:gd name="connsiteX6" fmla="*/ 0 w 6492044"/>
              <a:gd name="connsiteY6" fmla="*/ 5097708 h 5847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92044" h="5847754">
                <a:moveTo>
                  <a:pt x="0" y="0"/>
                </a:moveTo>
                <a:lnTo>
                  <a:pt x="6109961" y="0"/>
                </a:lnTo>
                <a:lnTo>
                  <a:pt x="6168081" y="120649"/>
                </a:lnTo>
                <a:cubicBezTo>
                  <a:pt x="6376689" y="613853"/>
                  <a:pt x="6492044" y="1156103"/>
                  <a:pt x="6492044" y="1725296"/>
                </a:cubicBezTo>
                <a:cubicBezTo>
                  <a:pt x="6492044" y="4002067"/>
                  <a:pt x="4646357" y="5847754"/>
                  <a:pt x="2369586" y="5847754"/>
                </a:cubicBezTo>
                <a:cubicBezTo>
                  <a:pt x="1515797" y="5847754"/>
                  <a:pt x="722629" y="5588205"/>
                  <a:pt x="64681" y="5143703"/>
                </a:cubicBezTo>
                <a:lnTo>
                  <a:pt x="0" y="5097708"/>
                </a:lnTo>
                <a:close/>
              </a:path>
            </a:pathLst>
          </a:custGeom>
          <a:gradFill>
            <a:gsLst>
              <a:gs pos="0">
                <a:srgbClr val="0E75BD">
                  <a:alpha val="77647"/>
                </a:srgbClr>
              </a:gs>
              <a:gs pos="100000">
                <a:srgbClr val="0E75B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AB409FB-FE16-654F-A48C-AA8F0FA2EC7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9711" y="980728"/>
            <a:ext cx="4788024" cy="2306637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8368" y="478496"/>
            <a:ext cx="2539213" cy="2520280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A27DDABB-80D6-7A44-AF74-17ECBC3B4C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9313" y="3692946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Venue / Date / Event / Subtitle</a:t>
            </a:r>
          </a:p>
        </p:txBody>
      </p:sp>
      <p:sp>
        <p:nvSpPr>
          <p:cNvPr id="15" name="Espace réservé du texte 6">
            <a:extLst>
              <a:ext uri="{FF2B5EF4-FFF2-40B4-BE49-F238E27FC236}">
                <a16:creationId xmlns:a16="http://schemas.microsoft.com/office/drawing/2014/main" id="{E619D990-229C-B64F-BD54-4DC1BFEACA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49313" y="4636790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Indico</a:t>
            </a:r>
            <a:r>
              <a:rPr lang="en-GB" dirty="0"/>
              <a:t> link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8338CFE-476A-7D45-8A7D-5D43BD208691}"/>
              </a:ext>
            </a:extLst>
          </p:cNvPr>
          <p:cNvCxnSpPr>
            <a:cxnSpLocks/>
          </p:cNvCxnSpPr>
          <p:nvPr userDrawn="1"/>
        </p:nvCxnSpPr>
        <p:spPr>
          <a:xfrm>
            <a:off x="849313" y="3506553"/>
            <a:ext cx="239395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 12">
            <a:extLst>
              <a:ext uri="{FF2B5EF4-FFF2-40B4-BE49-F238E27FC236}">
                <a16:creationId xmlns:a16="http://schemas.microsoft.com/office/drawing/2014/main" id="{F9AE92C9-2541-124E-A2B7-5084F0F6B60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5150" y="36537"/>
            <a:ext cx="1581114" cy="1304232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29651E6E-B7B8-A346-8987-60FCF6A7943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4100" y="5962696"/>
            <a:ext cx="3384376" cy="707431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A85E14A-90D4-8243-95E9-7270812D2B7E}"/>
              </a:ext>
            </a:extLst>
          </p:cNvPr>
          <p:cNvSpPr/>
          <p:nvPr userDrawn="1"/>
        </p:nvSpPr>
        <p:spPr>
          <a:xfrm>
            <a:off x="3738477" y="6012876"/>
            <a:ext cx="408571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  <a:t>HEARTS is a project funded by the European Union under</a:t>
            </a:r>
            <a:b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</a:br>
            <a: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  <a:t>GA No 101082402, through the Space Work Programme of the European Commission.</a:t>
            </a:r>
            <a:endParaRPr lang="en-GB" sz="1050" noProof="0" dirty="0">
              <a:solidFill>
                <a:srgbClr val="034DA3"/>
              </a:solidFill>
              <a:latin typeface="+mj-lt"/>
            </a:endParaRPr>
          </a:p>
        </p:txBody>
      </p:sp>
      <p:sp>
        <p:nvSpPr>
          <p:cNvPr id="18" name="Espace réservé du texte 19">
            <a:extLst>
              <a:ext uri="{FF2B5EF4-FFF2-40B4-BE49-F238E27FC236}">
                <a16:creationId xmlns:a16="http://schemas.microsoft.com/office/drawing/2014/main" id="{47E47CA7-7740-3045-BABA-ECC909E1E24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0296" y="4797152"/>
            <a:ext cx="3024435" cy="1296987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chemeClr val="bg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Speaker / Project / Organisation</a:t>
            </a:r>
          </a:p>
        </p:txBody>
      </p:sp>
    </p:spTree>
    <p:extLst>
      <p:ext uri="{BB962C8B-B14F-4D97-AF65-F5344CB8AC3E}">
        <p14:creationId xmlns:p14="http://schemas.microsoft.com/office/powerpoint/2010/main" val="1230266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5C6A3C0-9FDE-7F46-B197-2043A4E22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Advisory Panel Kick-off Meeting - 9 October 2023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15F531B7-9A62-404D-BF68-AE2546121D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8" name="Espace réservé pour une image  2">
            <a:extLst>
              <a:ext uri="{FF2B5EF4-FFF2-40B4-BE49-F238E27FC236}">
                <a16:creationId xmlns:a16="http://schemas.microsoft.com/office/drawing/2014/main" id="{9DED5406-7EFF-9E4F-B57C-C964256AADF0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7941D"/>
              </a:buClr>
              <a:buSzTx/>
              <a:buFont typeface="Arial" panose="020B0604020202020204" pitchFamily="34" charset="0"/>
              <a:buNone/>
              <a:tabLst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to add an image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A05A3D14-3D64-8248-8DFD-7F7DD2806694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dirty="0"/>
              <a:t>Click to add caption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9C4E9BE6-7F18-2F48-A9DC-043DAC528C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E06A69D0-6AC4-444A-8FE7-3E1B9CEDB234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Hexagone 21">
            <a:extLst>
              <a:ext uri="{FF2B5EF4-FFF2-40B4-BE49-F238E27FC236}">
                <a16:creationId xmlns:a16="http://schemas.microsoft.com/office/drawing/2014/main" id="{9986126B-B590-A143-A40E-7888F6703ED8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0E0EF3A-2B50-DD40-B0E5-F554383407E1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F3AB7B49-C22F-DB47-902F-401E6C8EE49A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8394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space réservé pour une image  18">
            <a:extLst>
              <a:ext uri="{FF2B5EF4-FFF2-40B4-BE49-F238E27FC236}">
                <a16:creationId xmlns:a16="http://schemas.microsoft.com/office/drawing/2014/main" id="{4CB578DD-CAFB-B74A-BF3A-4CA04C798E2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805168"/>
              <a:gd name="connsiteX1" fmla="*/ 12192000 w 12192000"/>
              <a:gd name="connsiteY1" fmla="*/ 0 h 2805168"/>
              <a:gd name="connsiteX2" fmla="*/ 12192000 w 12192000"/>
              <a:gd name="connsiteY2" fmla="*/ 2805168 h 2805168"/>
              <a:gd name="connsiteX3" fmla="*/ 0 w 12192000"/>
              <a:gd name="connsiteY3" fmla="*/ 2805168 h 2805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05168">
                <a:moveTo>
                  <a:pt x="0" y="0"/>
                </a:moveTo>
                <a:lnTo>
                  <a:pt x="12192000" y="0"/>
                </a:lnTo>
                <a:lnTo>
                  <a:pt x="12192000" y="2805168"/>
                </a:lnTo>
                <a:lnTo>
                  <a:pt x="0" y="28051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GB" dirty="0"/>
              <a:t>Click to add an image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1700" y="365125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DB35A26-6347-E345-B5D5-F5B311EFEC4B}"/>
              </a:ext>
            </a:extLst>
          </p:cNvPr>
          <p:cNvSpPr/>
          <p:nvPr userDrawn="1"/>
        </p:nvSpPr>
        <p:spPr>
          <a:xfrm flipV="1">
            <a:off x="0" y="-6247"/>
            <a:ext cx="3960000" cy="360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2E629BBC-322D-A848-8EA6-5E56748B2E74}"/>
              </a:ext>
            </a:extLst>
          </p:cNvPr>
          <p:cNvSpPr/>
          <p:nvPr userDrawn="1"/>
        </p:nvSpPr>
        <p:spPr>
          <a:xfrm>
            <a:off x="3780000" y="-6247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7CA1D7-6BFD-A742-89A4-B3225093BE80}"/>
              </a:ext>
            </a:extLst>
          </p:cNvPr>
          <p:cNvSpPr/>
          <p:nvPr userDrawn="1"/>
        </p:nvSpPr>
        <p:spPr>
          <a:xfrm flipV="1">
            <a:off x="8232000" y="6527964"/>
            <a:ext cx="3960000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70F070DF-2BC5-2E45-A2A6-905FEC2A7983}"/>
              </a:ext>
            </a:extLst>
          </p:cNvPr>
          <p:cNvSpPr/>
          <p:nvPr userDrawn="1"/>
        </p:nvSpPr>
        <p:spPr>
          <a:xfrm>
            <a:off x="8034000" y="6527964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997799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78DCD76-ECD2-7649-999D-BCA67F20288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199"/>
            <a:ext cx="3932237" cy="144370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7C4E474-BE43-5846-B89E-C1EEB6D8663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2E8DF9-80F9-354E-B306-1DD355D670A4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116908"/>
            <a:ext cx="3932237" cy="375207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844808C-4158-D04F-A275-D35AE8A0E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Advisory Panel Kick-off Meeting - 9 October 2023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21F69EB8-D830-BC4A-9974-386B4BB336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7DCBD0E1-285B-4C45-B136-F95C055A2090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30484535-4AEC-1B4F-8F6E-A74ADA7342D6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9537CC9-E1B7-6648-B988-3253179DA607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83561ED-DCB3-5249-8CA0-CF882D7E1D08}"/>
              </a:ext>
            </a:extLst>
          </p:cNvPr>
          <p:cNvSpPr/>
          <p:nvPr userDrawn="1"/>
        </p:nvSpPr>
        <p:spPr>
          <a:xfrm flipV="1">
            <a:off x="-1" y="1916831"/>
            <a:ext cx="4772026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382DF250-7D9F-7F4D-9DA6-E2363BD9F2A5}"/>
              </a:ext>
            </a:extLst>
          </p:cNvPr>
          <p:cNvSpPr/>
          <p:nvPr userDrawn="1"/>
        </p:nvSpPr>
        <p:spPr>
          <a:xfrm>
            <a:off x="4412025" y="1766612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Espace réservé du numéro de diapositive 5">
            <a:extLst>
              <a:ext uri="{FF2B5EF4-FFF2-40B4-BE49-F238E27FC236}">
                <a16:creationId xmlns:a16="http://schemas.microsoft.com/office/drawing/2014/main" id="{5D07D275-17E5-C941-B133-C7511DDDC4F7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20749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3B4A15-80B1-D140-935F-95703F1EA1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44370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44B457D-10FE-124C-9E0C-72CE0B8F4C1A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to add an image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61275B2-9C51-3049-80C9-CA62D4DF25DE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116908"/>
            <a:ext cx="3932237" cy="37520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5DB6A3E-BB0C-924E-B77E-DAE2703DA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Advisory Panel Kick-off Meeting - 9 October 2023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2467C3A-7632-5447-B900-29660604A58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3E0F15E-D18B-9540-9628-9F8FE88F5A70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Hexagone 15">
            <a:extLst>
              <a:ext uri="{FF2B5EF4-FFF2-40B4-BE49-F238E27FC236}">
                <a16:creationId xmlns:a16="http://schemas.microsoft.com/office/drawing/2014/main" id="{35751A55-FE01-F74C-9112-614BB628AF7F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4B863E-1A30-E049-8558-3F8A2E0AAFA4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EC5258F-9F02-2F47-B61F-9883ED3A8957}"/>
              </a:ext>
            </a:extLst>
          </p:cNvPr>
          <p:cNvSpPr/>
          <p:nvPr userDrawn="1"/>
        </p:nvSpPr>
        <p:spPr>
          <a:xfrm flipV="1">
            <a:off x="-1" y="1916831"/>
            <a:ext cx="4772026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0A16C858-D0CB-A44B-9275-8ECDD346C06A}"/>
              </a:ext>
            </a:extLst>
          </p:cNvPr>
          <p:cNvSpPr/>
          <p:nvPr userDrawn="1"/>
        </p:nvSpPr>
        <p:spPr>
          <a:xfrm>
            <a:off x="4412025" y="1766612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Espace réservé du numéro de diapositive 5">
            <a:extLst>
              <a:ext uri="{FF2B5EF4-FFF2-40B4-BE49-F238E27FC236}">
                <a16:creationId xmlns:a16="http://schemas.microsoft.com/office/drawing/2014/main" id="{9E33C6FE-DD6F-C048-9E72-A791F9CEB266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61160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062927-EBB8-9342-8ACD-DE1600924D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10328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D06184-DC5C-2E4D-B51E-3ADE2DA3331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186720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1700" y="365125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DB35A26-6347-E345-B5D5-F5B311EFEC4B}"/>
              </a:ext>
            </a:extLst>
          </p:cNvPr>
          <p:cNvSpPr/>
          <p:nvPr userDrawn="1"/>
        </p:nvSpPr>
        <p:spPr>
          <a:xfrm flipV="1">
            <a:off x="0" y="-6247"/>
            <a:ext cx="3960000" cy="360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2E629BBC-322D-A848-8EA6-5E56748B2E74}"/>
              </a:ext>
            </a:extLst>
          </p:cNvPr>
          <p:cNvSpPr/>
          <p:nvPr userDrawn="1"/>
        </p:nvSpPr>
        <p:spPr>
          <a:xfrm>
            <a:off x="3780000" y="-6247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7CA1D7-6BFD-A742-89A4-B3225093BE80}"/>
              </a:ext>
            </a:extLst>
          </p:cNvPr>
          <p:cNvSpPr/>
          <p:nvPr userDrawn="1"/>
        </p:nvSpPr>
        <p:spPr>
          <a:xfrm flipV="1">
            <a:off x="8256818" y="3692832"/>
            <a:ext cx="3960000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70F070DF-2BC5-2E45-A2A6-905FEC2A7983}"/>
              </a:ext>
            </a:extLst>
          </p:cNvPr>
          <p:cNvSpPr/>
          <p:nvPr userDrawn="1"/>
        </p:nvSpPr>
        <p:spPr>
          <a:xfrm>
            <a:off x="8058818" y="3692832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9" name="Espace réservé pour une image  18">
            <a:extLst>
              <a:ext uri="{FF2B5EF4-FFF2-40B4-BE49-F238E27FC236}">
                <a16:creationId xmlns:a16="http://schemas.microsoft.com/office/drawing/2014/main" id="{4CB578DD-CAFB-B74A-BF3A-4CA04C798E2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052832"/>
            <a:ext cx="12192000" cy="2805168"/>
          </a:xfrm>
          <a:custGeom>
            <a:avLst/>
            <a:gdLst>
              <a:gd name="connsiteX0" fmla="*/ 0 w 12192000"/>
              <a:gd name="connsiteY0" fmla="*/ 0 h 2805168"/>
              <a:gd name="connsiteX1" fmla="*/ 12192000 w 12192000"/>
              <a:gd name="connsiteY1" fmla="*/ 0 h 2805168"/>
              <a:gd name="connsiteX2" fmla="*/ 12192000 w 12192000"/>
              <a:gd name="connsiteY2" fmla="*/ 2805168 h 2805168"/>
              <a:gd name="connsiteX3" fmla="*/ 0 w 12192000"/>
              <a:gd name="connsiteY3" fmla="*/ 2805168 h 2805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05168">
                <a:moveTo>
                  <a:pt x="0" y="0"/>
                </a:moveTo>
                <a:lnTo>
                  <a:pt x="12192000" y="0"/>
                </a:lnTo>
                <a:lnTo>
                  <a:pt x="12192000" y="2805168"/>
                </a:lnTo>
                <a:lnTo>
                  <a:pt x="0" y="28051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GB" dirty="0"/>
              <a:t>Click to add an image</a:t>
            </a:r>
          </a:p>
        </p:txBody>
      </p:sp>
    </p:spTree>
    <p:extLst>
      <p:ext uri="{BB962C8B-B14F-4D97-AF65-F5344CB8AC3E}">
        <p14:creationId xmlns:p14="http://schemas.microsoft.com/office/powerpoint/2010/main" val="3103720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rme libre 16">
            <a:extLst>
              <a:ext uri="{FF2B5EF4-FFF2-40B4-BE49-F238E27FC236}">
                <a16:creationId xmlns:a16="http://schemas.microsoft.com/office/drawing/2014/main" id="{01D007CE-2B22-A84F-9430-06A51C2B2531}"/>
              </a:ext>
            </a:extLst>
          </p:cNvPr>
          <p:cNvSpPr>
            <a:spLocks noChangeAspect="1"/>
          </p:cNvSpPr>
          <p:nvPr userDrawn="1"/>
        </p:nvSpPr>
        <p:spPr>
          <a:xfrm>
            <a:off x="7824192" y="3720679"/>
            <a:ext cx="4367808" cy="3137321"/>
          </a:xfrm>
          <a:custGeom>
            <a:avLst/>
            <a:gdLst>
              <a:gd name="connsiteX0" fmla="*/ 1063538 w 3863752"/>
              <a:gd name="connsiteY0" fmla="*/ 0 h 3137321"/>
              <a:gd name="connsiteX1" fmla="*/ 3820023 w 3863752"/>
              <a:gd name="connsiteY1" fmla="*/ 0 h 3137321"/>
              <a:gd name="connsiteX2" fmla="*/ 3863752 w 3863752"/>
              <a:gd name="connsiteY2" fmla="*/ 87458 h 3137321"/>
              <a:gd name="connsiteX3" fmla="*/ 3863752 w 3863752"/>
              <a:gd name="connsiteY3" fmla="*/ 3137321 h 3137321"/>
              <a:gd name="connsiteX4" fmla="*/ 505123 w 3863752"/>
              <a:gd name="connsiteY4" fmla="*/ 3137321 h 3137321"/>
              <a:gd name="connsiteX5" fmla="*/ 0 w 3863752"/>
              <a:gd name="connsiteY5" fmla="*/ 2127075 h 3137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63752" h="3137321">
                <a:moveTo>
                  <a:pt x="1063538" y="0"/>
                </a:moveTo>
                <a:lnTo>
                  <a:pt x="3820023" y="0"/>
                </a:lnTo>
                <a:lnTo>
                  <a:pt x="3863752" y="87458"/>
                </a:lnTo>
                <a:lnTo>
                  <a:pt x="3863752" y="3137321"/>
                </a:lnTo>
                <a:lnTo>
                  <a:pt x="505123" y="3137321"/>
                </a:lnTo>
                <a:lnTo>
                  <a:pt x="0" y="2127075"/>
                </a:lnTo>
                <a:close/>
              </a:path>
            </a:pathLst>
          </a:custGeom>
          <a:gradFill>
            <a:gsLst>
              <a:gs pos="0">
                <a:srgbClr val="0E75BD">
                  <a:alpha val="78000"/>
                </a:srgbClr>
              </a:gs>
              <a:gs pos="100000">
                <a:srgbClr val="0E75B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12" name="Forme libre 11">
            <a:extLst>
              <a:ext uri="{FF2B5EF4-FFF2-40B4-BE49-F238E27FC236}">
                <a16:creationId xmlns:a16="http://schemas.microsoft.com/office/drawing/2014/main" id="{492EB5F0-2B56-F54C-B5B5-C7062C4C0D84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0"/>
            <a:ext cx="6492044" cy="5847754"/>
          </a:xfrm>
          <a:custGeom>
            <a:avLst/>
            <a:gdLst>
              <a:gd name="connsiteX0" fmla="*/ 0 w 6492044"/>
              <a:gd name="connsiteY0" fmla="*/ 0 h 5847754"/>
              <a:gd name="connsiteX1" fmla="*/ 6109961 w 6492044"/>
              <a:gd name="connsiteY1" fmla="*/ 0 h 5847754"/>
              <a:gd name="connsiteX2" fmla="*/ 6168081 w 6492044"/>
              <a:gd name="connsiteY2" fmla="*/ 120649 h 5847754"/>
              <a:gd name="connsiteX3" fmla="*/ 6492044 w 6492044"/>
              <a:gd name="connsiteY3" fmla="*/ 1725296 h 5847754"/>
              <a:gd name="connsiteX4" fmla="*/ 2369586 w 6492044"/>
              <a:gd name="connsiteY4" fmla="*/ 5847754 h 5847754"/>
              <a:gd name="connsiteX5" fmla="*/ 64681 w 6492044"/>
              <a:gd name="connsiteY5" fmla="*/ 5143703 h 5847754"/>
              <a:gd name="connsiteX6" fmla="*/ 0 w 6492044"/>
              <a:gd name="connsiteY6" fmla="*/ 5097708 h 5847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92044" h="5847754">
                <a:moveTo>
                  <a:pt x="0" y="0"/>
                </a:moveTo>
                <a:lnTo>
                  <a:pt x="6109961" y="0"/>
                </a:lnTo>
                <a:lnTo>
                  <a:pt x="6168081" y="120649"/>
                </a:lnTo>
                <a:cubicBezTo>
                  <a:pt x="6376689" y="613853"/>
                  <a:pt x="6492044" y="1156103"/>
                  <a:pt x="6492044" y="1725296"/>
                </a:cubicBezTo>
                <a:cubicBezTo>
                  <a:pt x="6492044" y="4002067"/>
                  <a:pt x="4646357" y="5847754"/>
                  <a:pt x="2369586" y="5847754"/>
                </a:cubicBezTo>
                <a:cubicBezTo>
                  <a:pt x="1515797" y="5847754"/>
                  <a:pt x="722629" y="5588205"/>
                  <a:pt x="64681" y="5143703"/>
                </a:cubicBezTo>
                <a:lnTo>
                  <a:pt x="0" y="5097708"/>
                </a:lnTo>
                <a:close/>
              </a:path>
            </a:pathLst>
          </a:custGeom>
          <a:gradFill>
            <a:gsLst>
              <a:gs pos="0">
                <a:srgbClr val="F7941D">
                  <a:alpha val="78000"/>
                </a:srgbClr>
              </a:gs>
              <a:gs pos="100000">
                <a:srgbClr val="F7941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AB409FB-FE16-654F-A48C-AA8F0FA2EC7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9711" y="980728"/>
            <a:ext cx="4788024" cy="2306637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8368" y="478496"/>
            <a:ext cx="2539213" cy="2520280"/>
          </a:xfrm>
          <a:prstGeom prst="rect">
            <a:avLst/>
          </a:prstGeom>
        </p:spPr>
      </p:pic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6B2711DB-729B-FB43-A929-343DC56F6A8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0296" y="4797152"/>
            <a:ext cx="3024435" cy="1296987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chemeClr val="bg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Speaker / Project / Organisation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F1259DD-5387-514D-A9E9-7FC54BA740B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5150" y="36537"/>
            <a:ext cx="1581114" cy="1304232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A27DDABB-80D6-7A44-AF74-17ECBC3B4C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9313" y="3692946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Venue / Date / Event / Subtitle</a:t>
            </a:r>
          </a:p>
        </p:txBody>
      </p:sp>
      <p:sp>
        <p:nvSpPr>
          <p:cNvPr id="15" name="Espace réservé du texte 6">
            <a:extLst>
              <a:ext uri="{FF2B5EF4-FFF2-40B4-BE49-F238E27FC236}">
                <a16:creationId xmlns:a16="http://schemas.microsoft.com/office/drawing/2014/main" id="{E619D990-229C-B64F-BD54-4DC1BFEACA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49313" y="4636790"/>
            <a:ext cx="4310583" cy="943844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Indico</a:t>
            </a:r>
            <a:r>
              <a:rPr lang="en-GB" dirty="0"/>
              <a:t> link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8338CFE-476A-7D45-8A7D-5D43BD208691}"/>
              </a:ext>
            </a:extLst>
          </p:cNvPr>
          <p:cNvCxnSpPr>
            <a:cxnSpLocks/>
          </p:cNvCxnSpPr>
          <p:nvPr userDrawn="1"/>
        </p:nvCxnSpPr>
        <p:spPr>
          <a:xfrm>
            <a:off x="849313" y="3506553"/>
            <a:ext cx="239395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Image 17">
            <a:extLst>
              <a:ext uri="{FF2B5EF4-FFF2-40B4-BE49-F238E27FC236}">
                <a16:creationId xmlns:a16="http://schemas.microsoft.com/office/drawing/2014/main" id="{F130E4E1-05B6-7C43-9016-FE71D26854A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4100" y="5962696"/>
            <a:ext cx="3384376" cy="70743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4D51DE2-F2D5-664F-8E6E-066D88DE59CE}"/>
              </a:ext>
            </a:extLst>
          </p:cNvPr>
          <p:cNvSpPr/>
          <p:nvPr userDrawn="1"/>
        </p:nvSpPr>
        <p:spPr>
          <a:xfrm>
            <a:off x="3738477" y="6012876"/>
            <a:ext cx="408571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</a:t>
            </a:r>
            <a:b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  <a:t>GA No 101082402, through the Space Work Programme of the European Commission.</a:t>
            </a:r>
            <a:endParaRPr lang="en-GB" sz="1050" kern="1200" noProof="0" dirty="0">
              <a:solidFill>
                <a:srgbClr val="034DA3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1451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E742813B-0633-0544-A04E-04F47F8BE67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375" y="0"/>
            <a:ext cx="12200375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9519BC1-B890-F948-8745-624D9370C6C4}"/>
              </a:ext>
            </a:extLst>
          </p:cNvPr>
          <p:cNvSpPr/>
          <p:nvPr userDrawn="1"/>
        </p:nvSpPr>
        <p:spPr>
          <a:xfrm>
            <a:off x="-8375" y="0"/>
            <a:ext cx="12200375" cy="685800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2343" y="3907355"/>
            <a:ext cx="2539213" cy="252028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C0AB077F-05B7-2842-8A78-2A104384392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79376" y="5887073"/>
            <a:ext cx="3184385" cy="66562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55FCB23-5E1E-3345-8477-F7B3D622EF28}"/>
              </a:ext>
            </a:extLst>
          </p:cNvPr>
          <p:cNvSpPr/>
          <p:nvPr userDrawn="1"/>
        </p:nvSpPr>
        <p:spPr>
          <a:xfrm>
            <a:off x="3727752" y="6012137"/>
            <a:ext cx="54006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 GA No 101082402,</a:t>
            </a:r>
            <a:b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through the Space Work Programme of the European Commission.</a:t>
            </a:r>
            <a:endParaRPr lang="en-GB" sz="1050" kern="1200" noProof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0399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C48A0174-1F9B-874B-AF5C-27428B8656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76398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9519BC1-B890-F948-8745-624D9370C6C4}"/>
              </a:ext>
            </a:extLst>
          </p:cNvPr>
          <p:cNvSpPr/>
          <p:nvPr userDrawn="1"/>
        </p:nvSpPr>
        <p:spPr>
          <a:xfrm>
            <a:off x="-8375" y="0"/>
            <a:ext cx="12200375" cy="6858000"/>
          </a:xfrm>
          <a:prstGeom prst="rect">
            <a:avLst/>
          </a:prstGeom>
          <a:solidFill>
            <a:srgbClr val="5775BD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E108AC5-6EA4-DB4E-BE6A-BBD653021FF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79376" y="5887073"/>
            <a:ext cx="3184385" cy="66562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89F6130-7268-3844-BCB4-7E12C1CADDC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2343" y="3907355"/>
            <a:ext cx="2539213" cy="252028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D83CE2A-3292-B945-8C28-FFBEAD482E3E}"/>
              </a:ext>
            </a:extLst>
          </p:cNvPr>
          <p:cNvSpPr/>
          <p:nvPr userDrawn="1"/>
        </p:nvSpPr>
        <p:spPr>
          <a:xfrm>
            <a:off x="3727752" y="6012137"/>
            <a:ext cx="54006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 GA No 101082402,</a:t>
            </a:r>
            <a:b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through the Space Work Programme of the European Commission.</a:t>
            </a:r>
            <a:endParaRPr lang="en-GB" sz="1050" kern="1200" noProof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474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062927-EBB8-9342-8ACD-DE1600924D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D06184-DC5C-2E4D-B51E-3ADE2DA3331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4"/>
            <a:ext cx="10515600" cy="413619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7334F87-B54F-9941-ABCE-01521597E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Advisory Panel Kick-off Meeting - 9 October 2023</a:t>
            </a:r>
            <a:endParaRPr lang="en-GB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C90FB6C-95A5-3F42-AF86-E9F3125C606D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Hexagone 8">
            <a:extLst>
              <a:ext uri="{FF2B5EF4-FFF2-40B4-BE49-F238E27FC236}">
                <a16:creationId xmlns:a16="http://schemas.microsoft.com/office/drawing/2014/main" id="{BD9E78A3-E859-894C-8540-E261B4E15A6A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78E0622-A5E2-4241-B797-4C833072911E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2C94C54-95CA-E244-BC0D-414AB94DC925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6126AA9A-9AD8-D141-880E-5ECE587E574D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DBBCBC9F-7624-5841-A50D-9CC311383F32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4127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22CB20-C598-CE45-9868-1A48793B40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9038E55-28F0-6548-A556-F01B49E54C4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/>
              <a:t>Click to add subtitle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1F02B86-9AAF-7E42-9E19-06ECB9D3D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HEARTS Advisory Panel Kick-off Meeting - 9 October 2023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29C5DE7-A457-3545-902D-203D927EBC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FFA834D-2963-D249-8EA0-9B5CA30429EE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9" name="Hexagone 8">
            <a:extLst>
              <a:ext uri="{FF2B5EF4-FFF2-40B4-BE49-F238E27FC236}">
                <a16:creationId xmlns:a16="http://schemas.microsoft.com/office/drawing/2014/main" id="{E2A5B908-C5B4-C544-8936-2EF282A37435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noProof="0"/>
              <a:t>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6B6FDA8-F2BF-4248-AD56-034AE313762F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0D6B8024-142E-4E48-A869-BF9F96259EFD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005105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02CCA9-1CF7-AB48-9817-3DADAA624B7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87969B7-BC84-8045-8459-C347B89A3E0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5236D0B-A282-C644-A8D5-B0A9165B0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Advisory Panel Kick-off Meeting - 9 October 2023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66806317-4ED9-8A43-B176-5AE7DA8044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0B3DDF74-E696-A34B-A997-D2E5C5F932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4B03E02-F8D4-EB4E-A84D-8F5EB96E1E77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Hexagone 24">
            <a:extLst>
              <a:ext uri="{FF2B5EF4-FFF2-40B4-BE49-F238E27FC236}">
                <a16:creationId xmlns:a16="http://schemas.microsoft.com/office/drawing/2014/main" id="{D26AE7CD-8221-574F-ABA0-0ED028AF47AB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6EA41DD-0246-6D47-B3BB-47E1F7727EA3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86BA4C3-B863-5348-A59D-2DA66A1E4C9F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41C4A8BB-6965-F74D-B4AA-216E766EDE6E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Espace réservé du numéro de diapositive 5">
            <a:extLst>
              <a:ext uri="{FF2B5EF4-FFF2-40B4-BE49-F238E27FC236}">
                <a16:creationId xmlns:a16="http://schemas.microsoft.com/office/drawing/2014/main" id="{9CC7ADD4-883C-7641-8FA9-08C61F7B9D9A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1518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42A49D7-1071-5E45-A272-DC6DD3C3829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B46417C-2541-2247-9B91-F1135523AFA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CCB5482-E6DB-2648-B4AE-7B2FABD9B1D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2834F91-CCAA-9641-995F-381125BF718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AF8799E-820D-644B-9D98-2A6D4F125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Advisory Panel Kick-off Meeting - 9 October 2023</a:t>
            </a:r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173FEF29-A34E-A643-B016-C3E72D6411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BB3D50DF-8B2C-AF40-9184-C62CC4364F5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C9CD9984-33C8-D540-B7E4-B6B4ABF11A45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Hexagone 20">
            <a:extLst>
              <a:ext uri="{FF2B5EF4-FFF2-40B4-BE49-F238E27FC236}">
                <a16:creationId xmlns:a16="http://schemas.microsoft.com/office/drawing/2014/main" id="{12396845-02AD-A74E-ACAE-694E52E75406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84B93F6-846E-3D4B-A2A7-E22AD7D915EF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FB757D5-2CFE-9947-A337-94496B57AA44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5C1064B1-A3FC-A247-AD34-E6AF30DA8F02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Espace réservé du numéro de diapositive 5">
            <a:extLst>
              <a:ext uri="{FF2B5EF4-FFF2-40B4-BE49-F238E27FC236}">
                <a16:creationId xmlns:a16="http://schemas.microsoft.com/office/drawing/2014/main" id="{589D2803-BBA8-5E40-AA13-1C3EBFFF592F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840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9C7E84B-26ED-494F-8F47-E5CA64938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Advisory Panel Kick-off Meeting - 9 October 2023</a:t>
            </a: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99E977A5-37DE-5C44-870C-795481A448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EE40901F-F564-0A4D-91DB-F9F7EBE0DA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475D5CA1-F1A6-7C42-9217-11C9501FCA07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Hexagone 16">
            <a:extLst>
              <a:ext uri="{FF2B5EF4-FFF2-40B4-BE49-F238E27FC236}">
                <a16:creationId xmlns:a16="http://schemas.microsoft.com/office/drawing/2014/main" id="{0E7E9362-5099-EC4D-813B-3A5A0DDB09A4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9892A39-2302-CF41-8A46-E406B1C646BC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C98A7A1-7AB9-694A-8464-EAF3C3B87060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D1615434-2714-7348-9099-F024AABFB0D6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space réservé du numéro de diapositive 5">
            <a:extLst>
              <a:ext uri="{FF2B5EF4-FFF2-40B4-BE49-F238E27FC236}">
                <a16:creationId xmlns:a16="http://schemas.microsoft.com/office/drawing/2014/main" id="{B7775E62-9EA3-844B-A78A-818B138A8CE3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8910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B848ECD-30AF-5E4D-B2A6-792736075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657939D-5E4C-674E-9731-8AA6AFFE64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 dirty="0"/>
              <a:t>Edit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C886410-B38B-7B47-8E0B-F1BF7FC381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863C9F3-FA10-CA41-9659-40615FE690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HEARTS Advisory Panel Kick-off Meeting - 9 October 2023</a:t>
            </a:r>
            <a:endParaRPr lang="en-GB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D008B9-13AB-0345-82A3-C902FB836D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342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46" r:id="rId2"/>
    <p:sldLayoutId id="2147483747" r:id="rId3"/>
    <p:sldLayoutId id="2147483748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9" r:id="rId11"/>
    <p:sldLayoutId id="2147483744" r:id="rId12"/>
    <p:sldLayoutId id="2147483745" r:id="rId13"/>
    <p:sldLayoutId id="2147483735" r:id="rId1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E75B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457200" indent="-457200" algn="l" defTabSz="914400" rtl="0" eaLnBrk="1" latinLnBrk="0" hangingPunct="1">
        <a:lnSpc>
          <a:spcPct val="90000"/>
        </a:lnSpc>
        <a:spcBef>
          <a:spcPts val="1000"/>
        </a:spcBef>
        <a:buClr>
          <a:srgbClr val="F7941D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AC8597-3ED0-354F-9EA6-64D71180D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HEARTS Advisory Panel: composition and mandate</a:t>
            </a:r>
            <a:endParaRPr lang="en-GB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8F12927-97DE-A04C-B374-BE2310C60C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0" y="5229200"/>
            <a:ext cx="5251450" cy="860450"/>
          </a:xfrm>
        </p:spPr>
        <p:txBody>
          <a:bodyPr>
            <a:normAutofit lnSpcReduction="10000"/>
          </a:bodyPr>
          <a:lstStyle/>
          <a:p>
            <a:endParaRPr lang="en-GB" dirty="0"/>
          </a:p>
          <a:p>
            <a:r>
              <a:rPr lang="en-GB" dirty="0"/>
              <a:t>Mandy Stewart and Julia </a:t>
            </a:r>
            <a:r>
              <a:rPr lang="en-GB" dirty="0" err="1"/>
              <a:t>Heilemann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HEARTS Advisory Panel Kick-off Meeting - 9 October 2023</a:t>
            </a:r>
          </a:p>
        </p:txBody>
      </p:sp>
    </p:spTree>
    <p:extLst>
      <p:ext uri="{BB962C8B-B14F-4D97-AF65-F5344CB8AC3E}">
        <p14:creationId xmlns:p14="http://schemas.microsoft.com/office/powerpoint/2010/main" val="3392595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document&#10;&#10;Description automatically generated">
            <a:extLst>
              <a:ext uri="{FF2B5EF4-FFF2-40B4-BE49-F238E27FC236}">
                <a16:creationId xmlns:a16="http://schemas.microsoft.com/office/drawing/2014/main" id="{CBBB0BBA-9940-1019-1BC8-BB555CF902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018" y="2388436"/>
            <a:ext cx="2692718" cy="3532972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E7B28FE7-282C-9140-82D1-1B002D35C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dirty="0"/>
              <a:t>Reference documents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Advisory Panel Kick-off Meeting - 9 October 2023</a:t>
            </a:r>
          </a:p>
        </p:txBody>
      </p:sp>
      <p:pic>
        <p:nvPicPr>
          <p:cNvPr id="7" name="Picture 6" descr="A document with text on it&#10;&#10;Description automatically generated">
            <a:extLst>
              <a:ext uri="{FF2B5EF4-FFF2-40B4-BE49-F238E27FC236}">
                <a16:creationId xmlns:a16="http://schemas.microsoft.com/office/drawing/2014/main" id="{A8D393FC-29A5-EDE8-5D07-11B476166A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3514" y="1951658"/>
            <a:ext cx="2817928" cy="3969750"/>
          </a:xfrm>
          <a:prstGeom prst="rect">
            <a:avLst/>
          </a:prstGeom>
        </p:spPr>
      </p:pic>
      <p:pic>
        <p:nvPicPr>
          <p:cNvPr id="9" name="Picture 8" descr="A document with text on it&#10;&#10;Description automatically generated">
            <a:extLst>
              <a:ext uri="{FF2B5EF4-FFF2-40B4-BE49-F238E27FC236}">
                <a16:creationId xmlns:a16="http://schemas.microsoft.com/office/drawing/2014/main" id="{534A1D66-985E-8F12-6150-F89491A3B7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53669" y="2039855"/>
            <a:ext cx="2817929" cy="376998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FDD8B60-0592-0AD8-0725-1183566D7BAC}"/>
              </a:ext>
            </a:extLst>
          </p:cNvPr>
          <p:cNvSpPr txBox="1"/>
          <p:nvPr/>
        </p:nvSpPr>
        <p:spPr>
          <a:xfrm>
            <a:off x="1077233" y="153686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/>
              <a:t>Consortium Agreement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717E479-7195-FB32-1719-BBD0A25E88E6}"/>
              </a:ext>
            </a:extLst>
          </p:cNvPr>
          <p:cNvSpPr txBox="1"/>
          <p:nvPr/>
        </p:nvSpPr>
        <p:spPr>
          <a:xfrm>
            <a:off x="4393514" y="154496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/>
              <a:t>Mandate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5B25FF-2013-5273-3847-84C0BA014953}"/>
              </a:ext>
            </a:extLst>
          </p:cNvPr>
          <p:cNvSpPr txBox="1"/>
          <p:nvPr/>
        </p:nvSpPr>
        <p:spPr>
          <a:xfrm>
            <a:off x="8094043" y="1540021"/>
            <a:ext cx="2937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/>
              <a:t>Non-disclosure Agreement</a:t>
            </a:r>
          </a:p>
        </p:txBody>
      </p:sp>
    </p:spTree>
    <p:extLst>
      <p:ext uri="{BB962C8B-B14F-4D97-AF65-F5344CB8AC3E}">
        <p14:creationId xmlns:p14="http://schemas.microsoft.com/office/powerpoint/2010/main" val="15363206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B28FE7-282C-9140-82D1-1B002D35C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/>
              <a:t>Consortium Agreement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Advisory Panel Kick-off Meeting - 9 October 2023</a:t>
            </a:r>
          </a:p>
        </p:txBody>
      </p:sp>
      <p:graphicFrame>
        <p:nvGraphicFramePr>
          <p:cNvPr id="12" name="TextBox 3">
            <a:extLst>
              <a:ext uri="{FF2B5EF4-FFF2-40B4-BE49-F238E27FC236}">
                <a16:creationId xmlns:a16="http://schemas.microsoft.com/office/drawing/2014/main" id="{1C52E17A-97F6-FF90-95BD-40F6828E031F}"/>
              </a:ext>
            </a:extLst>
          </p:cNvPr>
          <p:cNvGraphicFramePr/>
          <p:nvPr/>
        </p:nvGraphicFramePr>
        <p:xfrm>
          <a:off x="1271464" y="2236166"/>
          <a:ext cx="7056784" cy="25853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 descr="A close-up of a document&#10;&#10;Description automatically generated">
            <a:extLst>
              <a:ext uri="{FF2B5EF4-FFF2-40B4-BE49-F238E27FC236}">
                <a16:creationId xmlns:a16="http://schemas.microsoft.com/office/drawing/2014/main" id="{26D608AF-A271-87B3-AC2E-F7B7D32F1F8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04312" y="1988840"/>
            <a:ext cx="2268252" cy="3195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426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B28FE7-282C-9140-82D1-1B002D35C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Advisory Panel Mandate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Advisory Panel Kick-off Meeting - 9 October 2023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F3D8990-5499-D046-71D7-B656C3A4268C}"/>
              </a:ext>
            </a:extLst>
          </p:cNvPr>
          <p:cNvSpPr txBox="1"/>
          <p:nvPr/>
        </p:nvSpPr>
        <p:spPr>
          <a:xfrm>
            <a:off x="5130973" y="2468514"/>
            <a:ext cx="3606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H" dirty="0"/>
          </a:p>
        </p:txBody>
      </p:sp>
      <p:graphicFrame>
        <p:nvGraphicFramePr>
          <p:cNvPr id="12" name="TextBox 8">
            <a:extLst>
              <a:ext uri="{FF2B5EF4-FFF2-40B4-BE49-F238E27FC236}">
                <a16:creationId xmlns:a16="http://schemas.microsoft.com/office/drawing/2014/main" id="{FF15580E-445C-35B2-768B-C89B1E12BB5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98062780"/>
              </p:ext>
            </p:extLst>
          </p:nvPr>
        </p:nvGraphicFramePr>
        <p:xfrm>
          <a:off x="848462" y="1568952"/>
          <a:ext cx="8127858" cy="4236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Picture 3" descr="A document with text on it&#10;&#10;Description automatically generated">
            <a:extLst>
              <a:ext uri="{FF2B5EF4-FFF2-40B4-BE49-F238E27FC236}">
                <a16:creationId xmlns:a16="http://schemas.microsoft.com/office/drawing/2014/main" id="{523613DD-E8D1-6165-A88D-6C95295971D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75582" y="1916832"/>
            <a:ext cx="2278218" cy="3209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251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B28FE7-282C-9140-82D1-1B002D35C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Non-Disclosure Agreement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Advisory Panel Kick-off Meeting - 9 October 2023</a:t>
            </a:r>
          </a:p>
        </p:txBody>
      </p:sp>
      <p:graphicFrame>
        <p:nvGraphicFramePr>
          <p:cNvPr id="7" name="TextBox 3">
            <a:extLst>
              <a:ext uri="{FF2B5EF4-FFF2-40B4-BE49-F238E27FC236}">
                <a16:creationId xmlns:a16="http://schemas.microsoft.com/office/drawing/2014/main" id="{7426831C-84A6-E8BB-CF23-04463CEF51E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20308426"/>
              </p:ext>
            </p:extLst>
          </p:nvPr>
        </p:nvGraphicFramePr>
        <p:xfrm>
          <a:off x="1055440" y="1412776"/>
          <a:ext cx="7344816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Picture 3" descr="A document with text on it&#10;&#10;Description automatically generated">
            <a:extLst>
              <a:ext uri="{FF2B5EF4-FFF2-40B4-BE49-F238E27FC236}">
                <a16:creationId xmlns:a16="http://schemas.microsoft.com/office/drawing/2014/main" id="{6CE72D2D-4F0A-D76A-05A1-2B55638BA25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16280" y="2265308"/>
            <a:ext cx="2170221" cy="2903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748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0531665"/>
      </p:ext>
    </p:extLst>
  </p:cSld>
  <p:clrMapOvr>
    <a:masterClrMapping/>
  </p:clrMapOvr>
</p:sld>
</file>

<file path=ppt/theme/theme1.xml><?xml version="1.0" encoding="utf-8"?>
<a:theme xmlns:a="http://schemas.openxmlformats.org/drawingml/2006/main" name="HEARTS Custom Slides">
  <a:themeElements>
    <a:clrScheme name="HEART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D75BD"/>
      </a:accent1>
      <a:accent2>
        <a:srgbClr val="4296CD"/>
      </a:accent2>
      <a:accent3>
        <a:srgbClr val="F7931E"/>
      </a:accent3>
      <a:accent4>
        <a:srgbClr val="F9AF59"/>
      </a:accent4>
      <a:accent5>
        <a:srgbClr val="61931E"/>
      </a:accent5>
      <a:accent6>
        <a:srgbClr val="61AF59"/>
      </a:accent6>
      <a:hlink>
        <a:srgbClr val="F7931C"/>
      </a:hlink>
      <a:folHlink>
        <a:srgbClr val="B36C1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25A8A6F1B7A04C83B6C332FAFEF4E6" ma:contentTypeVersion="0" ma:contentTypeDescription="Create a new document." ma:contentTypeScope="" ma:versionID="fb8b00b907be45f467c39999d89e440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1B81A68-0725-445C-A121-1669D6BEC9DB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41CF59E-9F68-4C65-A97D-90C6714BA2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CE991EF-3D82-46B1-B637-757D2AD10BE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4856</TotalTime>
  <Words>193</Words>
  <Application>Microsoft Macintosh PowerPoint</Application>
  <PresentationFormat>Widescreen</PresentationFormat>
  <Paragraphs>45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Helvetica</vt:lpstr>
      <vt:lpstr>Roboto</vt:lpstr>
      <vt:lpstr>HEARTS Custom Slides</vt:lpstr>
      <vt:lpstr>HEARTS Advisory Panel: composition and mandate</vt:lpstr>
      <vt:lpstr>Reference documents</vt:lpstr>
      <vt:lpstr>Consortium Agreement</vt:lpstr>
      <vt:lpstr>Advisory Panel Mandate</vt:lpstr>
      <vt:lpstr>Non-Disclosure Agreement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Julia Heilemann</cp:lastModifiedBy>
  <cp:revision>453</cp:revision>
  <dcterms:created xsi:type="dcterms:W3CDTF">2017-04-26T09:15:49Z</dcterms:created>
  <dcterms:modified xsi:type="dcterms:W3CDTF">2023-10-06T15:13:16Z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0x0101008625A8A6F1B7A04C83B6C332FAFEF4E6</vt:lpwstr>
  </property>
</Properties>
</file>