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</p:sldMasterIdLst>
  <p:notesMasterIdLst>
    <p:notesMasterId r:id="rId6"/>
  </p:notesMasterIdLst>
  <p:handoutMasterIdLst>
    <p:handoutMasterId r:id="rId7"/>
  </p:handoutMasterIdLst>
  <p:sldIdLst>
    <p:sldId id="344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esco Fransesini" initials="FF" lastIdx="1" clrIdx="0">
    <p:extLst>
      <p:ext uri="{19B8F6BF-5375-455C-9EA6-DF929625EA0E}">
        <p15:presenceInfo xmlns:p15="http://schemas.microsoft.com/office/powerpoint/2012/main" userId="Francesco Fransesin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55E29"/>
    <a:srgbClr val="B4C2D5"/>
    <a:srgbClr val="C7D3E5"/>
    <a:srgbClr val="CDDAEB"/>
    <a:srgbClr val="CFDBED"/>
    <a:srgbClr val="C3D0E2"/>
    <a:srgbClr val="D6E3F4"/>
    <a:srgbClr val="ADBBCE"/>
    <a:srgbClr val="B8C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6DECB8-3C20-42B5-82A5-8B0ADE5BB7F4}" v="1" dt="2022-11-10T10:22:11.8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Fransesini" userId="f4b06c69-b125-4814-a67d-adf8dc91bd7e" providerId="ADAL" clId="{449DA8AD-082E-4174-AFA4-03BE0BFD18AB}"/>
    <pc:docChg chg="undo custSel addSld delSld modSld">
      <pc:chgData name="Francesco Fransesini" userId="f4b06c69-b125-4814-a67d-adf8dc91bd7e" providerId="ADAL" clId="{449DA8AD-082E-4174-AFA4-03BE0BFD18AB}" dt="2022-09-05T13:05:03.761" v="690" actId="404"/>
      <pc:docMkLst>
        <pc:docMk/>
      </pc:docMkLst>
      <pc:sldChg chg="addSp delSp modSp mod">
        <pc:chgData name="Francesco Fransesini" userId="f4b06c69-b125-4814-a67d-adf8dc91bd7e" providerId="ADAL" clId="{449DA8AD-082E-4174-AFA4-03BE0BFD18AB}" dt="2022-09-05T12:44:26.366" v="590" actId="313"/>
        <pc:sldMkLst>
          <pc:docMk/>
          <pc:sldMk cId="3110927197" sldId="283"/>
        </pc:sldMkLst>
        <pc:spChg chg="mod">
          <ac:chgData name="Francesco Fransesini" userId="f4b06c69-b125-4814-a67d-adf8dc91bd7e" providerId="ADAL" clId="{449DA8AD-082E-4174-AFA4-03BE0BFD18AB}" dt="2022-09-05T12:44:26.366" v="590" actId="313"/>
          <ac:spMkLst>
            <pc:docMk/>
            <pc:sldMk cId="3110927197" sldId="283"/>
            <ac:spMk id="3" creationId="{20271FAA-5105-38B3-1350-A5E1238A1CED}"/>
          </ac:spMkLst>
        </pc:spChg>
        <pc:picChg chg="add del">
          <ac:chgData name="Francesco Fransesini" userId="f4b06c69-b125-4814-a67d-adf8dc91bd7e" providerId="ADAL" clId="{449DA8AD-082E-4174-AFA4-03BE0BFD18AB}" dt="2022-09-01T14:33:14.545" v="42" actId="22"/>
          <ac:picMkLst>
            <pc:docMk/>
            <pc:sldMk cId="3110927197" sldId="283"/>
            <ac:picMk id="5" creationId="{69FDA459-CF00-5ADB-5677-3FC79C3748E3}"/>
          </ac:picMkLst>
        </pc:picChg>
      </pc:sldChg>
      <pc:sldChg chg="addSp delSp modSp add mod">
        <pc:chgData name="Francesco Fransesini" userId="f4b06c69-b125-4814-a67d-adf8dc91bd7e" providerId="ADAL" clId="{449DA8AD-082E-4174-AFA4-03BE0BFD18AB}" dt="2022-09-05T12:46:51.514" v="614" actId="1076"/>
        <pc:sldMkLst>
          <pc:docMk/>
          <pc:sldMk cId="1794152004" sldId="320"/>
        </pc:sldMkLst>
        <pc:spChg chg="mod">
          <ac:chgData name="Francesco Fransesini" userId="f4b06c69-b125-4814-a67d-adf8dc91bd7e" providerId="ADAL" clId="{449DA8AD-082E-4174-AFA4-03BE0BFD18AB}" dt="2022-09-05T12:45:49.178" v="607" actId="14100"/>
          <ac:spMkLst>
            <pc:docMk/>
            <pc:sldMk cId="1794152004" sldId="320"/>
            <ac:spMk id="8" creationId="{D4F93F32-0B55-47BE-AA33-BF317F047039}"/>
          </ac:spMkLst>
        </pc:spChg>
        <pc:spChg chg="mod">
          <ac:chgData name="Francesco Fransesini" userId="f4b06c69-b125-4814-a67d-adf8dc91bd7e" providerId="ADAL" clId="{449DA8AD-082E-4174-AFA4-03BE0BFD18AB}" dt="2022-09-05T08:49:17.855" v="420"/>
          <ac:spMkLst>
            <pc:docMk/>
            <pc:sldMk cId="1794152004" sldId="320"/>
            <ac:spMk id="23" creationId="{4DABF008-A671-45B8-8B3D-C75CD367BF36}"/>
          </ac:spMkLst>
        </pc:spChg>
        <pc:cxnChg chg="add del">
          <ac:chgData name="Francesco Fransesini" userId="f4b06c69-b125-4814-a67d-adf8dc91bd7e" providerId="ADAL" clId="{449DA8AD-082E-4174-AFA4-03BE0BFD18AB}" dt="2022-09-05T12:46:28.315" v="609" actId="478"/>
          <ac:cxnSpMkLst>
            <pc:docMk/>
            <pc:sldMk cId="1794152004" sldId="320"/>
            <ac:cxnSpMk id="4" creationId="{771E9374-FD7D-8F30-62E9-4878253C762F}"/>
          </ac:cxnSpMkLst>
        </pc:cxnChg>
        <pc:cxnChg chg="add mod">
          <ac:chgData name="Francesco Fransesini" userId="f4b06c69-b125-4814-a67d-adf8dc91bd7e" providerId="ADAL" clId="{449DA8AD-082E-4174-AFA4-03BE0BFD18AB}" dt="2022-09-05T12:46:51.514" v="614" actId="1076"/>
          <ac:cxnSpMkLst>
            <pc:docMk/>
            <pc:sldMk cId="1794152004" sldId="320"/>
            <ac:cxnSpMk id="9" creationId="{59995C3A-606D-44D7-F2E3-EED680627BD5}"/>
          </ac:cxnSpMkLst>
        </pc:cxnChg>
      </pc:sldChg>
      <pc:sldChg chg="modSp mod">
        <pc:chgData name="Francesco Fransesini" userId="f4b06c69-b125-4814-a67d-adf8dc91bd7e" providerId="ADAL" clId="{449DA8AD-082E-4174-AFA4-03BE0BFD18AB}" dt="2022-09-05T13:04:44.861" v="686" actId="14100"/>
        <pc:sldMkLst>
          <pc:docMk/>
          <pc:sldMk cId="1645952745" sldId="324"/>
        </pc:sldMkLst>
        <pc:spChg chg="mod">
          <ac:chgData name="Francesco Fransesini" userId="f4b06c69-b125-4814-a67d-adf8dc91bd7e" providerId="ADAL" clId="{449DA8AD-082E-4174-AFA4-03BE0BFD18AB}" dt="2022-09-05T13:04:44.861" v="686" actId="14100"/>
          <ac:spMkLst>
            <pc:docMk/>
            <pc:sldMk cId="1645952745" sldId="324"/>
            <ac:spMk id="5" creationId="{5DC3B090-679A-4C5F-2C92-DE22661E43D0}"/>
          </ac:spMkLst>
        </pc:spChg>
      </pc:sldChg>
      <pc:sldChg chg="addSp delSp modSp mod">
        <pc:chgData name="Francesco Fransesini" userId="f4b06c69-b125-4814-a67d-adf8dc91bd7e" providerId="ADAL" clId="{449DA8AD-082E-4174-AFA4-03BE0BFD18AB}" dt="2022-09-05T08:04:23.463" v="361" actId="1076"/>
        <pc:sldMkLst>
          <pc:docMk/>
          <pc:sldMk cId="3322540196" sldId="325"/>
        </pc:sldMkLst>
        <pc:spChg chg="add del mod">
          <ac:chgData name="Francesco Fransesini" userId="f4b06c69-b125-4814-a67d-adf8dc91bd7e" providerId="ADAL" clId="{449DA8AD-082E-4174-AFA4-03BE0BFD18AB}" dt="2022-09-05T08:04:14.460" v="348" actId="11529"/>
          <ac:spMkLst>
            <pc:docMk/>
            <pc:sldMk cId="3322540196" sldId="325"/>
            <ac:spMk id="5" creationId="{9BCB8E22-9C49-29ED-9767-66109113435F}"/>
          </ac:spMkLst>
        </pc:spChg>
        <pc:spChg chg="mod">
          <ac:chgData name="Francesco Fransesini" userId="f4b06c69-b125-4814-a67d-adf8dc91bd7e" providerId="ADAL" clId="{449DA8AD-082E-4174-AFA4-03BE0BFD18AB}" dt="2022-09-05T08:04:17.379" v="355" actId="1076"/>
          <ac:spMkLst>
            <pc:docMk/>
            <pc:sldMk cId="3322540196" sldId="325"/>
            <ac:spMk id="16" creationId="{0FDCF5B6-8AA7-73C2-5111-BC7B45D9AE9F}"/>
          </ac:spMkLst>
        </pc:spChg>
        <pc:spChg chg="mod">
          <ac:chgData name="Francesco Fransesini" userId="f4b06c69-b125-4814-a67d-adf8dc91bd7e" providerId="ADAL" clId="{449DA8AD-082E-4174-AFA4-03BE0BFD18AB}" dt="2022-09-05T08:04:17.091" v="354" actId="1076"/>
          <ac:spMkLst>
            <pc:docMk/>
            <pc:sldMk cId="3322540196" sldId="325"/>
            <ac:spMk id="18" creationId="{DA131A23-3FDF-78DD-D155-B4A52F8E12B4}"/>
          </ac:spMkLst>
        </pc:spChg>
        <pc:graphicFrameChg chg="add del mod modGraphic">
          <ac:chgData name="Francesco Fransesini" userId="f4b06c69-b125-4814-a67d-adf8dc91bd7e" providerId="ADAL" clId="{449DA8AD-082E-4174-AFA4-03BE0BFD18AB}" dt="2022-09-05T08:02:43.086" v="330"/>
          <ac:graphicFrameMkLst>
            <pc:docMk/>
            <pc:sldMk cId="3322540196" sldId="325"/>
            <ac:graphicFrameMk id="3" creationId="{56234C89-7B53-9B85-7228-11157BDFF2E4}"/>
          </ac:graphicFrameMkLst>
        </pc:graphicFrameChg>
        <pc:graphicFrameChg chg="add del mod modGraphic">
          <ac:chgData name="Francesco Fransesini" userId="f4b06c69-b125-4814-a67d-adf8dc91bd7e" providerId="ADAL" clId="{449DA8AD-082E-4174-AFA4-03BE0BFD18AB}" dt="2022-09-05T08:04:20.212" v="360"/>
          <ac:graphicFrameMkLst>
            <pc:docMk/>
            <pc:sldMk cId="3322540196" sldId="325"/>
            <ac:graphicFrameMk id="4" creationId="{93D61659-0CE4-73BD-9C48-E0B3E83056E6}"/>
          </ac:graphicFrameMkLst>
        </pc:graphicFrameChg>
        <pc:graphicFrameChg chg="add del mod modGraphic">
          <ac:chgData name="Francesco Fransesini" userId="f4b06c69-b125-4814-a67d-adf8dc91bd7e" providerId="ADAL" clId="{449DA8AD-082E-4174-AFA4-03BE0BFD18AB}" dt="2022-09-05T08:04:23.463" v="361" actId="1076"/>
          <ac:graphicFrameMkLst>
            <pc:docMk/>
            <pc:sldMk cId="3322540196" sldId="325"/>
            <ac:graphicFrameMk id="11" creationId="{59636BA8-0BA6-3A9D-CEB1-2D236218C89F}"/>
          </ac:graphicFrameMkLst>
        </pc:graphicFrameChg>
        <pc:picChg chg="mod">
          <ac:chgData name="Francesco Fransesini" userId="f4b06c69-b125-4814-a67d-adf8dc91bd7e" providerId="ADAL" clId="{449DA8AD-082E-4174-AFA4-03BE0BFD18AB}" dt="2022-09-05T08:04:15.716" v="351" actId="1076"/>
          <ac:picMkLst>
            <pc:docMk/>
            <pc:sldMk cId="3322540196" sldId="325"/>
            <ac:picMk id="15" creationId="{55F737D5-1FF9-15D9-6B92-16FDCBE48A24}"/>
          </ac:picMkLst>
        </pc:picChg>
        <pc:cxnChg chg="mod">
          <ac:chgData name="Francesco Fransesini" userId="f4b06c69-b125-4814-a67d-adf8dc91bd7e" providerId="ADAL" clId="{449DA8AD-082E-4174-AFA4-03BE0BFD18AB}" dt="2022-09-05T08:04:16.764" v="353" actId="1076"/>
          <ac:cxnSpMkLst>
            <pc:docMk/>
            <pc:sldMk cId="3322540196" sldId="325"/>
            <ac:cxnSpMk id="20" creationId="{38B039C1-C5EE-BE99-458A-21608F8CC3B9}"/>
          </ac:cxnSpMkLst>
        </pc:cxnChg>
        <pc:cxnChg chg="mod">
          <ac:chgData name="Francesco Fransesini" userId="f4b06c69-b125-4814-a67d-adf8dc91bd7e" providerId="ADAL" clId="{449DA8AD-082E-4174-AFA4-03BE0BFD18AB}" dt="2022-09-05T08:04:16.308" v="352" actId="1076"/>
          <ac:cxnSpMkLst>
            <pc:docMk/>
            <pc:sldMk cId="3322540196" sldId="325"/>
            <ac:cxnSpMk id="21" creationId="{23AF9F78-5E04-62D9-4CF4-A04219F0441E}"/>
          </ac:cxnSpMkLst>
        </pc:cxnChg>
      </pc:sldChg>
      <pc:sldChg chg="addSp modSp mod">
        <pc:chgData name="Francesco Fransesini" userId="f4b06c69-b125-4814-a67d-adf8dc91bd7e" providerId="ADAL" clId="{449DA8AD-082E-4174-AFA4-03BE0BFD18AB}" dt="2022-09-05T12:47:17.659" v="615" actId="14734"/>
        <pc:sldMkLst>
          <pc:docMk/>
          <pc:sldMk cId="4209555991" sldId="326"/>
        </pc:sldMkLst>
        <pc:spChg chg="mod">
          <ac:chgData name="Francesco Fransesini" userId="f4b06c69-b125-4814-a67d-adf8dc91bd7e" providerId="ADAL" clId="{449DA8AD-082E-4174-AFA4-03BE0BFD18AB}" dt="2022-09-05T08:16:36.323" v="419" actId="1076"/>
          <ac:spMkLst>
            <pc:docMk/>
            <pc:sldMk cId="4209555991" sldId="326"/>
            <ac:spMk id="8" creationId="{60E8E594-9DB9-8C0D-B7B5-374AD10B2915}"/>
          </ac:spMkLst>
        </pc:spChg>
        <pc:spChg chg="mod">
          <ac:chgData name="Francesco Fransesini" userId="f4b06c69-b125-4814-a67d-adf8dc91bd7e" providerId="ADAL" clId="{449DA8AD-082E-4174-AFA4-03BE0BFD18AB}" dt="2022-09-05T08:16:31.246" v="417" actId="6549"/>
          <ac:spMkLst>
            <pc:docMk/>
            <pc:sldMk cId="4209555991" sldId="326"/>
            <ac:spMk id="49" creationId="{9C0437E8-F3C7-49BE-85BF-948370FA1007}"/>
          </ac:spMkLst>
        </pc:spChg>
        <pc:graphicFrameChg chg="add mod modGraphic">
          <ac:chgData name="Francesco Fransesini" userId="f4b06c69-b125-4814-a67d-adf8dc91bd7e" providerId="ADAL" clId="{449DA8AD-082E-4174-AFA4-03BE0BFD18AB}" dt="2022-09-05T12:47:17.659" v="615" actId="14734"/>
          <ac:graphicFrameMkLst>
            <pc:docMk/>
            <pc:sldMk cId="4209555991" sldId="326"/>
            <ac:graphicFrameMk id="3" creationId="{39FDAD52-CA19-335E-C2BD-D1926E975A0F}"/>
          </ac:graphicFrameMkLst>
        </pc:graphicFrameChg>
      </pc:sldChg>
      <pc:sldChg chg="addSp delSp modSp add mod">
        <pc:chgData name="Francesco Fransesini" userId="f4b06c69-b125-4814-a67d-adf8dc91bd7e" providerId="ADAL" clId="{449DA8AD-082E-4174-AFA4-03BE0BFD18AB}" dt="2022-09-01T14:59:05.870" v="283" actId="14100"/>
        <pc:sldMkLst>
          <pc:docMk/>
          <pc:sldMk cId="1915174116" sldId="328"/>
        </pc:sldMkLst>
        <pc:spChg chg="del">
          <ac:chgData name="Francesco Fransesini" userId="f4b06c69-b125-4814-a67d-adf8dc91bd7e" providerId="ADAL" clId="{449DA8AD-082E-4174-AFA4-03BE0BFD18AB}" dt="2022-09-01T14:33:32.715" v="48" actId="478"/>
          <ac:spMkLst>
            <pc:docMk/>
            <pc:sldMk cId="1915174116" sldId="328"/>
            <ac:spMk id="3" creationId="{20271FAA-5105-38B3-1350-A5E1238A1CED}"/>
          </ac:spMkLst>
        </pc:spChg>
        <pc:spChg chg="add del">
          <ac:chgData name="Francesco Fransesini" userId="f4b06c69-b125-4814-a67d-adf8dc91bd7e" providerId="ADAL" clId="{449DA8AD-082E-4174-AFA4-03BE0BFD18AB}" dt="2022-09-01T14:44:06.181" v="52" actId="478"/>
          <ac:spMkLst>
            <pc:docMk/>
            <pc:sldMk cId="1915174116" sldId="328"/>
            <ac:spMk id="5" creationId="{36C14A3B-B849-E678-AF37-CA55F4E565D7}"/>
          </ac:spMkLst>
        </pc:spChg>
        <pc:spChg chg="add del">
          <ac:chgData name="Francesco Fransesini" userId="f4b06c69-b125-4814-a67d-adf8dc91bd7e" providerId="ADAL" clId="{449DA8AD-082E-4174-AFA4-03BE0BFD18AB}" dt="2022-09-01T14:44:10.301" v="54" actId="478"/>
          <ac:spMkLst>
            <pc:docMk/>
            <pc:sldMk cId="1915174116" sldId="328"/>
            <ac:spMk id="7" creationId="{5AE83390-2E68-B258-6695-1AE8701A04AC}"/>
          </ac:spMkLst>
        </pc:spChg>
        <pc:spChg chg="add mod">
          <ac:chgData name="Francesco Fransesini" userId="f4b06c69-b125-4814-a67d-adf8dc91bd7e" providerId="ADAL" clId="{449DA8AD-082E-4174-AFA4-03BE0BFD18AB}" dt="2022-09-01T14:45:44.693" v="60" actId="948"/>
          <ac:spMkLst>
            <pc:docMk/>
            <pc:sldMk cId="1915174116" sldId="328"/>
            <ac:spMk id="9" creationId="{E323E532-7810-9D99-06F3-4D5060A8F978}"/>
          </ac:spMkLst>
        </pc:spChg>
        <pc:spChg chg="add mod">
          <ac:chgData name="Francesco Fransesini" userId="f4b06c69-b125-4814-a67d-adf8dc91bd7e" providerId="ADAL" clId="{449DA8AD-082E-4174-AFA4-03BE0BFD18AB}" dt="2022-09-01T14:46:55.971" v="77" actId="1076"/>
          <ac:spMkLst>
            <pc:docMk/>
            <pc:sldMk cId="1915174116" sldId="328"/>
            <ac:spMk id="12" creationId="{97ED33F5-814E-67D1-CF96-EC6E9357C535}"/>
          </ac:spMkLst>
        </pc:spChg>
        <pc:spChg chg="add mod">
          <ac:chgData name="Francesco Fransesini" userId="f4b06c69-b125-4814-a67d-adf8dc91bd7e" providerId="ADAL" clId="{449DA8AD-082E-4174-AFA4-03BE0BFD18AB}" dt="2022-09-01T14:46:53.850" v="76" actId="1076"/>
          <ac:spMkLst>
            <pc:docMk/>
            <pc:sldMk cId="1915174116" sldId="328"/>
            <ac:spMk id="15" creationId="{5610A378-9F36-99AC-417C-D68CB1280133}"/>
          </ac:spMkLst>
        </pc:spChg>
        <pc:spChg chg="add mod">
          <ac:chgData name="Francesco Fransesini" userId="f4b06c69-b125-4814-a67d-adf8dc91bd7e" providerId="ADAL" clId="{449DA8AD-082E-4174-AFA4-03BE0BFD18AB}" dt="2022-09-01T14:54:29.749" v="88" actId="208"/>
          <ac:spMkLst>
            <pc:docMk/>
            <pc:sldMk cId="1915174116" sldId="328"/>
            <ac:spMk id="19" creationId="{94FF6A18-36FD-65DC-A8DE-3B02A7038215}"/>
          </ac:spMkLst>
        </pc:spChg>
        <pc:spChg chg="add mod">
          <ac:chgData name="Francesco Fransesini" userId="f4b06c69-b125-4814-a67d-adf8dc91bd7e" providerId="ADAL" clId="{449DA8AD-082E-4174-AFA4-03BE0BFD18AB}" dt="2022-09-01T14:54:51.211" v="98" actId="1076"/>
          <ac:spMkLst>
            <pc:docMk/>
            <pc:sldMk cId="1915174116" sldId="328"/>
            <ac:spMk id="20" creationId="{CCB104E8-5EBC-16A2-1701-E92054F04403}"/>
          </ac:spMkLst>
        </pc:spChg>
        <pc:spChg chg="add mod">
          <ac:chgData name="Francesco Fransesini" userId="f4b06c69-b125-4814-a67d-adf8dc91bd7e" providerId="ADAL" clId="{449DA8AD-082E-4174-AFA4-03BE0BFD18AB}" dt="2022-09-01T14:55:49.803" v="156" actId="1076"/>
          <ac:spMkLst>
            <pc:docMk/>
            <pc:sldMk cId="1915174116" sldId="328"/>
            <ac:spMk id="24" creationId="{375D633F-43FF-D819-9AC0-13F710EBF77E}"/>
          </ac:spMkLst>
        </pc:spChg>
        <pc:spChg chg="add mod">
          <ac:chgData name="Francesco Fransesini" userId="f4b06c69-b125-4814-a67d-adf8dc91bd7e" providerId="ADAL" clId="{449DA8AD-082E-4174-AFA4-03BE0BFD18AB}" dt="2022-09-01T14:55:40.044" v="139" actId="1076"/>
          <ac:spMkLst>
            <pc:docMk/>
            <pc:sldMk cId="1915174116" sldId="328"/>
            <ac:spMk id="26" creationId="{5B5BDDD3-3C33-A797-B5BE-BA3937BE91B3}"/>
          </ac:spMkLst>
        </pc:spChg>
        <pc:spChg chg="add mod">
          <ac:chgData name="Francesco Fransesini" userId="f4b06c69-b125-4814-a67d-adf8dc91bd7e" providerId="ADAL" clId="{449DA8AD-082E-4174-AFA4-03BE0BFD18AB}" dt="2022-09-01T14:56:51.406" v="182" actId="20577"/>
          <ac:spMkLst>
            <pc:docMk/>
            <pc:sldMk cId="1915174116" sldId="328"/>
            <ac:spMk id="28" creationId="{828D252B-3E59-C513-8FE2-2A5E95C62A4A}"/>
          </ac:spMkLst>
        </pc:spChg>
        <pc:spChg chg="add mod">
          <ac:chgData name="Francesco Fransesini" userId="f4b06c69-b125-4814-a67d-adf8dc91bd7e" providerId="ADAL" clId="{449DA8AD-082E-4174-AFA4-03BE0BFD18AB}" dt="2022-09-01T14:56:07.364" v="170" actId="1076"/>
          <ac:spMkLst>
            <pc:docMk/>
            <pc:sldMk cId="1915174116" sldId="328"/>
            <ac:spMk id="30" creationId="{A642226D-718A-3495-313D-0C911BF875C7}"/>
          </ac:spMkLst>
        </pc:spChg>
        <pc:spChg chg="add mod">
          <ac:chgData name="Francesco Fransesini" userId="f4b06c69-b125-4814-a67d-adf8dc91bd7e" providerId="ADAL" clId="{449DA8AD-082E-4174-AFA4-03BE0BFD18AB}" dt="2022-09-01T14:58:32.276" v="280" actId="1076"/>
          <ac:spMkLst>
            <pc:docMk/>
            <pc:sldMk cId="1915174116" sldId="328"/>
            <ac:spMk id="40" creationId="{EE953EB1-D762-AE31-64E0-29C0E9D367B6}"/>
          </ac:spMkLst>
        </pc:spChg>
        <pc:spChg chg="add mod">
          <ac:chgData name="Francesco Fransesini" userId="f4b06c69-b125-4814-a67d-adf8dc91bd7e" providerId="ADAL" clId="{449DA8AD-082E-4174-AFA4-03BE0BFD18AB}" dt="2022-09-01T14:59:05.870" v="283" actId="14100"/>
          <ac:spMkLst>
            <pc:docMk/>
            <pc:sldMk cId="1915174116" sldId="328"/>
            <ac:spMk id="42" creationId="{2FAC5265-CA8F-E98B-C764-03041F66E097}"/>
          </ac:spMkLst>
        </pc:spChg>
        <pc:spChg chg="del mod">
          <ac:chgData name="Francesco Fransesini" userId="f4b06c69-b125-4814-a67d-adf8dc91bd7e" providerId="ADAL" clId="{449DA8AD-082E-4174-AFA4-03BE0BFD18AB}" dt="2022-09-01T14:33:32.718" v="50"/>
          <ac:spMkLst>
            <pc:docMk/>
            <pc:sldMk cId="1915174116" sldId="328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449DA8AD-082E-4174-AFA4-03BE0BFD18AB}" dt="2022-09-01T14:33:28.117" v="46"/>
          <ac:spMkLst>
            <pc:docMk/>
            <pc:sldMk cId="1915174116" sldId="328"/>
            <ac:spMk id="49" creationId="{9C0437E8-F3C7-49BE-85BF-948370FA1007}"/>
          </ac:spMkLst>
        </pc:spChg>
        <pc:picChg chg="add mod modCrop">
          <ac:chgData name="Francesco Fransesini" userId="f4b06c69-b125-4814-a67d-adf8dc91bd7e" providerId="ADAL" clId="{449DA8AD-082E-4174-AFA4-03BE0BFD18AB}" dt="2022-09-01T14:55:09.689" v="107" actId="1076"/>
          <ac:picMkLst>
            <pc:docMk/>
            <pc:sldMk cId="1915174116" sldId="328"/>
            <ac:picMk id="18" creationId="{A8367402-043C-01B5-ECCD-B6753D63FF28}"/>
          </ac:picMkLst>
        </pc:picChg>
        <pc:picChg chg="add del">
          <ac:chgData name="Francesco Fransesini" userId="f4b06c69-b125-4814-a67d-adf8dc91bd7e" providerId="ADAL" clId="{449DA8AD-082E-4174-AFA4-03BE0BFD18AB}" dt="2022-09-01T14:54:57.024" v="100" actId="22"/>
          <ac:picMkLst>
            <pc:docMk/>
            <pc:sldMk cId="1915174116" sldId="328"/>
            <ac:picMk id="22" creationId="{9B01FCE4-944F-9080-E99B-1054925D164A}"/>
          </ac:picMkLst>
        </pc:picChg>
        <pc:cxnChg chg="add mod">
          <ac:chgData name="Francesco Fransesini" userId="f4b06c69-b125-4814-a67d-adf8dc91bd7e" providerId="ADAL" clId="{449DA8AD-082E-4174-AFA4-03BE0BFD18AB}" dt="2022-09-01T14:56:25.189" v="173" actId="208"/>
          <ac:cxnSpMkLst>
            <pc:docMk/>
            <pc:sldMk cId="1915174116" sldId="328"/>
            <ac:cxnSpMk id="32" creationId="{676DEA28-ABE3-1BE5-D250-9BA0A773265E}"/>
          </ac:cxnSpMkLst>
        </pc:cxnChg>
        <pc:cxnChg chg="add mod">
          <ac:chgData name="Francesco Fransesini" userId="f4b06c69-b125-4814-a67d-adf8dc91bd7e" providerId="ADAL" clId="{449DA8AD-082E-4174-AFA4-03BE0BFD18AB}" dt="2022-09-01T14:56:31.324" v="175" actId="1076"/>
          <ac:cxnSpMkLst>
            <pc:docMk/>
            <pc:sldMk cId="1915174116" sldId="328"/>
            <ac:cxnSpMk id="33" creationId="{6465170D-C980-685F-E1F9-E27CB7815798}"/>
          </ac:cxnSpMkLst>
        </pc:cxnChg>
        <pc:cxnChg chg="add mod">
          <ac:chgData name="Francesco Fransesini" userId="f4b06c69-b125-4814-a67d-adf8dc91bd7e" providerId="ADAL" clId="{449DA8AD-082E-4174-AFA4-03BE0BFD18AB}" dt="2022-09-01T14:56:40.521" v="178" actId="14100"/>
          <ac:cxnSpMkLst>
            <pc:docMk/>
            <pc:sldMk cId="1915174116" sldId="328"/>
            <ac:cxnSpMk id="34" creationId="{A9D30348-55F9-CF69-7E28-F390E0605011}"/>
          </ac:cxnSpMkLst>
        </pc:cxnChg>
        <pc:cxnChg chg="add mod">
          <ac:chgData name="Francesco Fransesini" userId="f4b06c69-b125-4814-a67d-adf8dc91bd7e" providerId="ADAL" clId="{449DA8AD-082E-4174-AFA4-03BE0BFD18AB}" dt="2022-09-01T14:56:48.301" v="181" actId="14100"/>
          <ac:cxnSpMkLst>
            <pc:docMk/>
            <pc:sldMk cId="1915174116" sldId="328"/>
            <ac:cxnSpMk id="36" creationId="{A8AFC576-9385-33CB-E786-1F880125DA4C}"/>
          </ac:cxnSpMkLst>
        </pc:cxnChg>
        <pc:cxnChg chg="add mod">
          <ac:chgData name="Francesco Fransesini" userId="f4b06c69-b125-4814-a67d-adf8dc91bd7e" providerId="ADAL" clId="{449DA8AD-082E-4174-AFA4-03BE0BFD18AB}" dt="2022-09-01T14:57:01.100" v="185" actId="14100"/>
          <ac:cxnSpMkLst>
            <pc:docMk/>
            <pc:sldMk cId="1915174116" sldId="328"/>
            <ac:cxnSpMk id="38" creationId="{9725C633-F090-A3C6-9083-30471A9B0DF3}"/>
          </ac:cxnSpMkLst>
        </pc:cxnChg>
      </pc:sldChg>
      <pc:sldChg chg="modSp mod">
        <pc:chgData name="Francesco Fransesini" userId="f4b06c69-b125-4814-a67d-adf8dc91bd7e" providerId="ADAL" clId="{449DA8AD-082E-4174-AFA4-03BE0BFD18AB}" dt="2022-09-05T13:04:51.645" v="688" actId="14100"/>
        <pc:sldMkLst>
          <pc:docMk/>
          <pc:sldMk cId="1609017417" sldId="329"/>
        </pc:sldMkLst>
        <pc:spChg chg="mod">
          <ac:chgData name="Francesco Fransesini" userId="f4b06c69-b125-4814-a67d-adf8dc91bd7e" providerId="ADAL" clId="{449DA8AD-082E-4174-AFA4-03BE0BFD18AB}" dt="2022-09-05T13:04:51.645" v="688" actId="14100"/>
          <ac:spMkLst>
            <pc:docMk/>
            <pc:sldMk cId="1609017417" sldId="329"/>
            <ac:spMk id="5" creationId="{5DC3B090-679A-4C5F-2C92-DE22661E43D0}"/>
          </ac:spMkLst>
        </pc:spChg>
        <pc:spChg chg="mod">
          <ac:chgData name="Francesco Fransesini" userId="f4b06c69-b125-4814-a67d-adf8dc91bd7e" providerId="ADAL" clId="{449DA8AD-082E-4174-AFA4-03BE0BFD18AB}" dt="2022-09-05T12:51:29.282" v="618" actId="1076"/>
          <ac:spMkLst>
            <pc:docMk/>
            <pc:sldMk cId="1609017417" sldId="329"/>
            <ac:spMk id="9" creationId="{BCC39226-381B-DFEF-31D4-58E381254473}"/>
          </ac:spMkLst>
        </pc:spChg>
        <pc:spChg chg="mod">
          <ac:chgData name="Francesco Fransesini" userId="f4b06c69-b125-4814-a67d-adf8dc91bd7e" providerId="ADAL" clId="{449DA8AD-082E-4174-AFA4-03BE0BFD18AB}" dt="2022-09-05T12:51:34.626" v="620" actId="1076"/>
          <ac:spMkLst>
            <pc:docMk/>
            <pc:sldMk cId="1609017417" sldId="329"/>
            <ac:spMk id="15" creationId="{FD7D18EF-3B0C-7E33-8EF5-F4D35FBF6468}"/>
          </ac:spMkLst>
        </pc:spChg>
        <pc:picChg chg="mod">
          <ac:chgData name="Francesco Fransesini" userId="f4b06c69-b125-4814-a67d-adf8dc91bd7e" providerId="ADAL" clId="{449DA8AD-082E-4174-AFA4-03BE0BFD18AB}" dt="2022-09-05T12:51:36.770" v="622" actId="14100"/>
          <ac:picMkLst>
            <pc:docMk/>
            <pc:sldMk cId="1609017417" sldId="329"/>
            <ac:picMk id="8" creationId="{AC7DCA9D-2C17-6787-FCFD-7BC41436FC17}"/>
          </ac:picMkLst>
        </pc:picChg>
        <pc:picChg chg="mod">
          <ac:chgData name="Francesco Fransesini" userId="f4b06c69-b125-4814-a67d-adf8dc91bd7e" providerId="ADAL" clId="{449DA8AD-082E-4174-AFA4-03BE0BFD18AB}" dt="2022-09-05T12:51:31.370" v="619" actId="1076"/>
          <ac:picMkLst>
            <pc:docMk/>
            <pc:sldMk cId="1609017417" sldId="329"/>
            <ac:picMk id="1030" creationId="{A4F35185-DAE4-C582-848B-8C742DD3D253}"/>
          </ac:picMkLst>
        </pc:picChg>
      </pc:sldChg>
      <pc:sldChg chg="add del">
        <pc:chgData name="Francesco Fransesini" userId="f4b06c69-b125-4814-a67d-adf8dc91bd7e" providerId="ADAL" clId="{449DA8AD-082E-4174-AFA4-03BE0BFD18AB}" dt="2022-09-01T14:59:38.151" v="284" actId="47"/>
        <pc:sldMkLst>
          <pc:docMk/>
          <pc:sldMk cId="4131138683" sldId="329"/>
        </pc:sldMkLst>
      </pc:sldChg>
      <pc:sldChg chg="modSp mod">
        <pc:chgData name="Francesco Fransesini" userId="f4b06c69-b125-4814-a67d-adf8dc91bd7e" providerId="ADAL" clId="{449DA8AD-082E-4174-AFA4-03BE0BFD18AB}" dt="2022-09-05T12:53:30.826" v="638" actId="1076"/>
        <pc:sldMkLst>
          <pc:docMk/>
          <pc:sldMk cId="1099312648" sldId="330"/>
        </pc:sldMkLst>
        <pc:spChg chg="mod">
          <ac:chgData name="Francesco Fransesini" userId="f4b06c69-b125-4814-a67d-adf8dc91bd7e" providerId="ADAL" clId="{449DA8AD-082E-4174-AFA4-03BE0BFD18AB}" dt="2022-09-05T12:19:55.740" v="422" actId="20577"/>
          <ac:spMkLst>
            <pc:docMk/>
            <pc:sldMk cId="1099312648" sldId="330"/>
            <ac:spMk id="19" creationId="{46BE0337-8651-F99A-38FC-6AD24FC472A4}"/>
          </ac:spMkLst>
        </pc:spChg>
        <pc:spChg chg="mod">
          <ac:chgData name="Francesco Fransesini" userId="f4b06c69-b125-4814-a67d-adf8dc91bd7e" providerId="ADAL" clId="{449DA8AD-082E-4174-AFA4-03BE0BFD18AB}" dt="2022-09-05T12:29:57.336" v="433" actId="313"/>
          <ac:spMkLst>
            <pc:docMk/>
            <pc:sldMk cId="1099312648" sldId="330"/>
            <ac:spMk id="46" creationId="{215CEE78-1B64-3582-B2F7-33A40967E815}"/>
          </ac:spMkLst>
        </pc:spChg>
        <pc:spChg chg="mod">
          <ac:chgData name="Francesco Fransesini" userId="f4b06c69-b125-4814-a67d-adf8dc91bd7e" providerId="ADAL" clId="{449DA8AD-082E-4174-AFA4-03BE0BFD18AB}" dt="2022-09-05T12:52:34.354" v="633" actId="1076"/>
          <ac:spMkLst>
            <pc:docMk/>
            <pc:sldMk cId="1099312648" sldId="330"/>
            <ac:spMk id="61" creationId="{45ED1A58-264F-35D8-E307-704F0C4BBFE7}"/>
          </ac:spMkLst>
        </pc:spChg>
        <pc:spChg chg="mod">
          <ac:chgData name="Francesco Fransesini" userId="f4b06c69-b125-4814-a67d-adf8dc91bd7e" providerId="ADAL" clId="{449DA8AD-082E-4174-AFA4-03BE0BFD18AB}" dt="2022-09-05T12:52:26.746" v="631" actId="1076"/>
          <ac:spMkLst>
            <pc:docMk/>
            <pc:sldMk cId="1099312648" sldId="330"/>
            <ac:spMk id="1028" creationId="{5EC6265E-3072-AFCA-D4C1-36054199F0A9}"/>
          </ac:spMkLst>
        </pc:spChg>
        <pc:picChg chg="mod">
          <ac:chgData name="Francesco Fransesini" userId="f4b06c69-b125-4814-a67d-adf8dc91bd7e" providerId="ADAL" clId="{449DA8AD-082E-4174-AFA4-03BE0BFD18AB}" dt="2022-09-05T12:52:10.466" v="628" actId="1076"/>
          <ac:picMkLst>
            <pc:docMk/>
            <pc:sldMk cId="1099312648" sldId="330"/>
            <ac:picMk id="12" creationId="{2A95F0F2-33D1-5D93-E10F-BCB0EA9DF852}"/>
          </ac:picMkLst>
        </pc:picChg>
        <pc:picChg chg="mod">
          <ac:chgData name="Francesco Fransesini" userId="f4b06c69-b125-4814-a67d-adf8dc91bd7e" providerId="ADAL" clId="{449DA8AD-082E-4174-AFA4-03BE0BFD18AB}" dt="2022-09-05T12:51:53.875" v="625" actId="1076"/>
          <ac:picMkLst>
            <pc:docMk/>
            <pc:sldMk cId="1099312648" sldId="330"/>
            <ac:picMk id="18" creationId="{1B75AA0D-AB78-8145-2B82-C30612414D4D}"/>
          </ac:picMkLst>
        </pc:picChg>
        <pc:picChg chg="mod">
          <ac:chgData name="Francesco Fransesini" userId="f4b06c69-b125-4814-a67d-adf8dc91bd7e" providerId="ADAL" clId="{449DA8AD-082E-4174-AFA4-03BE0BFD18AB}" dt="2022-09-05T12:53:30.826" v="638" actId="1076"/>
          <ac:picMkLst>
            <pc:docMk/>
            <pc:sldMk cId="1099312648" sldId="330"/>
            <ac:picMk id="52" creationId="{1488BAD3-D138-0C83-DA38-F02BFC9933BD}"/>
          </ac:picMkLst>
        </pc:picChg>
        <pc:cxnChg chg="mod">
          <ac:chgData name="Francesco Fransesini" userId="f4b06c69-b125-4814-a67d-adf8dc91bd7e" providerId="ADAL" clId="{449DA8AD-082E-4174-AFA4-03BE0BFD18AB}" dt="2022-09-05T12:52:13.755" v="629" actId="14100"/>
          <ac:cxnSpMkLst>
            <pc:docMk/>
            <pc:sldMk cId="1099312648" sldId="330"/>
            <ac:cxnSpMk id="53" creationId="{FEAFE29E-B392-1A66-53D1-CDADA451C241}"/>
          </ac:cxnSpMkLst>
        </pc:cxnChg>
        <pc:cxnChg chg="mod">
          <ac:chgData name="Francesco Fransesini" userId="f4b06c69-b125-4814-a67d-adf8dc91bd7e" providerId="ADAL" clId="{449DA8AD-082E-4174-AFA4-03BE0BFD18AB}" dt="2022-09-05T12:52:16.898" v="630" actId="14100"/>
          <ac:cxnSpMkLst>
            <pc:docMk/>
            <pc:sldMk cId="1099312648" sldId="330"/>
            <ac:cxnSpMk id="57" creationId="{0706E2D1-A15D-DEA5-5A7D-4799BBA1C624}"/>
          </ac:cxnSpMkLst>
        </pc:cxnChg>
        <pc:cxnChg chg="mod">
          <ac:chgData name="Francesco Fransesini" userId="f4b06c69-b125-4814-a67d-adf8dc91bd7e" providerId="ADAL" clId="{449DA8AD-082E-4174-AFA4-03BE0BFD18AB}" dt="2022-09-05T12:52:34.354" v="633" actId="1076"/>
          <ac:cxnSpMkLst>
            <pc:docMk/>
            <pc:sldMk cId="1099312648" sldId="330"/>
            <ac:cxnSpMk id="62" creationId="{AAD4D87F-BD67-5A9D-39DC-B9CF100581D2}"/>
          </ac:cxnSpMkLst>
        </pc:cxnChg>
        <pc:cxnChg chg="mod">
          <ac:chgData name="Francesco Fransesini" userId="f4b06c69-b125-4814-a67d-adf8dc91bd7e" providerId="ADAL" clId="{449DA8AD-082E-4174-AFA4-03BE0BFD18AB}" dt="2022-09-05T12:52:34.354" v="633" actId="1076"/>
          <ac:cxnSpMkLst>
            <pc:docMk/>
            <pc:sldMk cId="1099312648" sldId="330"/>
            <ac:cxnSpMk id="1024" creationId="{7C65CB7F-6726-3C21-C326-9C6DFE0C2F64}"/>
          </ac:cxnSpMkLst>
        </pc:cxnChg>
        <pc:cxnChg chg="mod">
          <ac:chgData name="Francesco Fransesini" userId="f4b06c69-b125-4814-a67d-adf8dc91bd7e" providerId="ADAL" clId="{449DA8AD-082E-4174-AFA4-03BE0BFD18AB}" dt="2022-09-05T12:52:26.746" v="631" actId="1076"/>
          <ac:cxnSpMkLst>
            <pc:docMk/>
            <pc:sldMk cId="1099312648" sldId="330"/>
            <ac:cxnSpMk id="1029" creationId="{9EEB2D31-6B0A-40BB-1EFE-0555FDCF2432}"/>
          </ac:cxnSpMkLst>
        </pc:cxnChg>
        <pc:cxnChg chg="mod">
          <ac:chgData name="Francesco Fransesini" userId="f4b06c69-b125-4814-a67d-adf8dc91bd7e" providerId="ADAL" clId="{449DA8AD-082E-4174-AFA4-03BE0BFD18AB}" dt="2022-09-05T12:52:26.746" v="631" actId="1076"/>
          <ac:cxnSpMkLst>
            <pc:docMk/>
            <pc:sldMk cId="1099312648" sldId="330"/>
            <ac:cxnSpMk id="1031" creationId="{21DB5AD1-13D3-3D9A-049D-80DC922917AC}"/>
          </ac:cxnSpMkLst>
        </pc:cxnChg>
      </pc:sldChg>
      <pc:sldChg chg="modSp mod">
        <pc:chgData name="Francesco Fransesini" userId="f4b06c69-b125-4814-a67d-adf8dc91bd7e" providerId="ADAL" clId="{449DA8AD-082E-4174-AFA4-03BE0BFD18AB}" dt="2022-09-05T11:57:54.725" v="421" actId="313"/>
        <pc:sldMkLst>
          <pc:docMk/>
          <pc:sldMk cId="2235018171" sldId="330"/>
        </pc:sldMkLst>
        <pc:spChg chg="mod">
          <ac:chgData name="Francesco Fransesini" userId="f4b06c69-b125-4814-a67d-adf8dc91bd7e" providerId="ADAL" clId="{449DA8AD-082E-4174-AFA4-03BE0BFD18AB}" dt="2022-09-05T11:57:54.725" v="421" actId="313"/>
          <ac:spMkLst>
            <pc:docMk/>
            <pc:sldMk cId="2235018171" sldId="330"/>
            <ac:spMk id="49" creationId="{9C0437E8-F3C7-49BE-85BF-948370FA1007}"/>
          </ac:spMkLst>
        </pc:spChg>
      </pc:sldChg>
      <pc:sldChg chg="addSp delSp modSp mod">
        <pc:chgData name="Francesco Fransesini" userId="f4b06c69-b125-4814-a67d-adf8dc91bd7e" providerId="ADAL" clId="{449DA8AD-082E-4174-AFA4-03BE0BFD18AB}" dt="2022-09-05T12:53:53.762" v="640" actId="14734"/>
        <pc:sldMkLst>
          <pc:docMk/>
          <pc:sldMk cId="2546905976" sldId="331"/>
        </pc:sldMkLst>
        <pc:spChg chg="add mod">
          <ac:chgData name="Francesco Fransesini" userId="f4b06c69-b125-4814-a67d-adf8dc91bd7e" providerId="ADAL" clId="{449DA8AD-082E-4174-AFA4-03BE0BFD18AB}" dt="2022-09-05T12:41:47.075" v="583" actId="1076"/>
          <ac:spMkLst>
            <pc:docMk/>
            <pc:sldMk cId="2546905976" sldId="331"/>
            <ac:spMk id="5" creationId="{E4E0E561-6B6C-EC72-63D5-C44D87CF921F}"/>
          </ac:spMkLst>
        </pc:spChg>
        <pc:spChg chg="add mod">
          <ac:chgData name="Francesco Fransesini" userId="f4b06c69-b125-4814-a67d-adf8dc91bd7e" providerId="ADAL" clId="{449DA8AD-082E-4174-AFA4-03BE0BFD18AB}" dt="2022-09-05T12:41:29.660" v="578" actId="207"/>
          <ac:spMkLst>
            <pc:docMk/>
            <pc:sldMk cId="2546905976" sldId="331"/>
            <ac:spMk id="9" creationId="{066DC8A5-2441-6BDA-68B9-7587726ED2A8}"/>
          </ac:spMkLst>
        </pc:spChg>
        <pc:spChg chg="add mod">
          <ac:chgData name="Francesco Fransesini" userId="f4b06c69-b125-4814-a67d-adf8dc91bd7e" providerId="ADAL" clId="{449DA8AD-082E-4174-AFA4-03BE0BFD18AB}" dt="2022-09-05T12:41:32.724" v="579" actId="207"/>
          <ac:spMkLst>
            <pc:docMk/>
            <pc:sldMk cId="2546905976" sldId="331"/>
            <ac:spMk id="16" creationId="{60C67DAA-0A12-6694-71F0-459067753709}"/>
          </ac:spMkLst>
        </pc:spChg>
        <pc:spChg chg="add del">
          <ac:chgData name="Francesco Fransesini" userId="f4b06c69-b125-4814-a67d-adf8dc91bd7e" providerId="ADAL" clId="{449DA8AD-082E-4174-AFA4-03BE0BFD18AB}" dt="2022-09-05T12:40:16.347" v="543" actId="478"/>
          <ac:spMkLst>
            <pc:docMk/>
            <pc:sldMk cId="2546905976" sldId="331"/>
            <ac:spMk id="19" creationId="{46BE0337-8651-F99A-38FC-6AD24FC472A4}"/>
          </ac:spMkLst>
        </pc:spChg>
        <pc:spChg chg="add del mod">
          <ac:chgData name="Francesco Fransesini" userId="f4b06c69-b125-4814-a67d-adf8dc91bd7e" providerId="ADAL" clId="{449DA8AD-082E-4174-AFA4-03BE0BFD18AB}" dt="2022-09-05T12:41:45.162" v="582" actId="1076"/>
          <ac:spMkLst>
            <pc:docMk/>
            <pc:sldMk cId="2546905976" sldId="331"/>
            <ac:spMk id="25" creationId="{E8718D81-13BA-BF95-CA39-3F4062FAE51D}"/>
          </ac:spMkLst>
        </pc:spChg>
        <pc:spChg chg="del">
          <ac:chgData name="Francesco Fransesini" userId="f4b06c69-b125-4814-a67d-adf8dc91bd7e" providerId="ADAL" clId="{449DA8AD-082E-4174-AFA4-03BE0BFD18AB}" dt="2022-09-05T12:39:59.043" v="538" actId="478"/>
          <ac:spMkLst>
            <pc:docMk/>
            <pc:sldMk cId="2546905976" sldId="331"/>
            <ac:spMk id="29" creationId="{D7F1CD19-9AED-47A5-C3E4-D70B63E9FCBF}"/>
          </ac:spMkLst>
        </pc:spChg>
        <pc:spChg chg="del">
          <ac:chgData name="Francesco Fransesini" userId="f4b06c69-b125-4814-a67d-adf8dc91bd7e" providerId="ADAL" clId="{449DA8AD-082E-4174-AFA4-03BE0BFD18AB}" dt="2022-09-05T12:39:53.699" v="537" actId="478"/>
          <ac:spMkLst>
            <pc:docMk/>
            <pc:sldMk cId="2546905976" sldId="331"/>
            <ac:spMk id="38" creationId="{008B5237-5F66-8568-AD10-BC1A4EF1973A}"/>
          </ac:spMkLst>
        </pc:spChg>
        <pc:spChg chg="del mod">
          <ac:chgData name="Francesco Fransesini" userId="f4b06c69-b125-4814-a67d-adf8dc91bd7e" providerId="ADAL" clId="{449DA8AD-082E-4174-AFA4-03BE0BFD18AB}" dt="2022-09-05T12:39:50.259" v="536" actId="478"/>
          <ac:spMkLst>
            <pc:docMk/>
            <pc:sldMk cId="2546905976" sldId="331"/>
            <ac:spMk id="46" creationId="{215CEE78-1B64-3582-B2F7-33A40967E815}"/>
          </ac:spMkLst>
        </pc:spChg>
        <pc:graphicFrameChg chg="add mod modGraphic">
          <ac:chgData name="Francesco Fransesini" userId="f4b06c69-b125-4814-a67d-adf8dc91bd7e" providerId="ADAL" clId="{449DA8AD-082E-4174-AFA4-03BE0BFD18AB}" dt="2022-09-05T12:53:53.762" v="640" actId="14734"/>
          <ac:graphicFrameMkLst>
            <pc:docMk/>
            <pc:sldMk cId="2546905976" sldId="331"/>
            <ac:graphicFrameMk id="3" creationId="{FB2A9861-1B19-BA4C-5D67-061A2F6D81F6}"/>
          </ac:graphicFrameMkLst>
        </pc:graphicFrameChg>
        <pc:picChg chg="mod">
          <ac:chgData name="Francesco Fransesini" userId="f4b06c69-b125-4814-a67d-adf8dc91bd7e" providerId="ADAL" clId="{449DA8AD-082E-4174-AFA4-03BE0BFD18AB}" dt="2022-09-05T12:41:48.938" v="584" actId="1076"/>
          <ac:picMkLst>
            <pc:docMk/>
            <pc:sldMk cId="2546905976" sldId="331"/>
            <ac:picMk id="6" creationId="{77545463-B98D-F81F-2156-B4EEE13D8D70}"/>
          </ac:picMkLst>
        </pc:picChg>
        <pc:picChg chg="mod">
          <ac:chgData name="Francesco Fransesini" userId="f4b06c69-b125-4814-a67d-adf8dc91bd7e" providerId="ADAL" clId="{449DA8AD-082E-4174-AFA4-03BE0BFD18AB}" dt="2022-09-05T12:40:47.618" v="556" actId="1076"/>
          <ac:picMkLst>
            <pc:docMk/>
            <pc:sldMk cId="2546905976" sldId="331"/>
            <ac:picMk id="8" creationId="{75DEBF6A-4EB0-06EB-55C7-48C126C4A8E4}"/>
          </ac:picMkLst>
        </pc:picChg>
        <pc:picChg chg="mod">
          <ac:chgData name="Francesco Fransesini" userId="f4b06c69-b125-4814-a67d-adf8dc91bd7e" providerId="ADAL" clId="{449DA8AD-082E-4174-AFA4-03BE0BFD18AB}" dt="2022-09-05T12:40:50.178" v="557" actId="1076"/>
          <ac:picMkLst>
            <pc:docMk/>
            <pc:sldMk cId="2546905976" sldId="331"/>
            <ac:picMk id="11" creationId="{23221E56-8BDE-1557-40B1-38601C0E1A5C}"/>
          </ac:picMkLst>
        </pc:picChg>
      </pc:sldChg>
      <pc:sldChg chg="modSp mod">
        <pc:chgData name="Francesco Fransesini" userId="f4b06c69-b125-4814-a67d-adf8dc91bd7e" providerId="ADAL" clId="{449DA8AD-082E-4174-AFA4-03BE0BFD18AB}" dt="2022-09-05T13:05:03.761" v="690" actId="404"/>
        <pc:sldMkLst>
          <pc:docMk/>
          <pc:sldMk cId="1891713485" sldId="332"/>
        </pc:sldMkLst>
        <pc:spChg chg="mod">
          <ac:chgData name="Francesco Fransesini" userId="f4b06c69-b125-4814-a67d-adf8dc91bd7e" providerId="ADAL" clId="{449DA8AD-082E-4174-AFA4-03BE0BFD18AB}" dt="2022-09-05T13:05:03.761" v="690" actId="404"/>
          <ac:spMkLst>
            <pc:docMk/>
            <pc:sldMk cId="1891713485" sldId="332"/>
            <ac:spMk id="19" creationId="{46BE0337-8651-F99A-38FC-6AD24FC472A4}"/>
          </ac:spMkLst>
        </pc:spChg>
      </pc:sldChg>
    </pc:docChg>
  </pc:docChgLst>
  <pc:docChgLst>
    <pc:chgData name="Francesco Fransesini" userId="f4b06c69-b125-4814-a67d-adf8dc91bd7e" providerId="ADAL" clId="{CF4ED1EA-5BCA-4290-9E56-B905D8B3EFF4}"/>
    <pc:docChg chg="undo custSel addSld delSld modSld sldOrd">
      <pc:chgData name="Francesco Fransesini" userId="f4b06c69-b125-4814-a67d-adf8dc91bd7e" providerId="ADAL" clId="{CF4ED1EA-5BCA-4290-9E56-B905D8B3EFF4}" dt="2022-07-08T12:24:25.040" v="786"/>
      <pc:docMkLst>
        <pc:docMk/>
      </pc:docMkLst>
      <pc:sldChg chg="modSp mod">
        <pc:chgData name="Francesco Fransesini" userId="f4b06c69-b125-4814-a67d-adf8dc91bd7e" providerId="ADAL" clId="{CF4ED1EA-5BCA-4290-9E56-B905D8B3EFF4}" dt="2022-07-08T11:38:28.697" v="298" actId="403"/>
        <pc:sldMkLst>
          <pc:docMk/>
          <pc:sldMk cId="3110927197" sldId="283"/>
        </pc:sldMkLst>
        <pc:spChg chg="mod">
          <ac:chgData name="Francesco Fransesini" userId="f4b06c69-b125-4814-a67d-adf8dc91bd7e" providerId="ADAL" clId="{CF4ED1EA-5BCA-4290-9E56-B905D8B3EFF4}" dt="2022-07-08T11:34:30.851" v="34"/>
          <ac:spMkLst>
            <pc:docMk/>
            <pc:sldMk cId="3110927197" sldId="283"/>
            <ac:spMk id="10" creationId="{4F769AF9-9998-4535-A0B8-F7AC06DA6FDC}"/>
          </ac:spMkLst>
        </pc:spChg>
        <pc:spChg chg="mod">
          <ac:chgData name="Francesco Fransesini" userId="f4b06c69-b125-4814-a67d-adf8dc91bd7e" providerId="ADAL" clId="{CF4ED1EA-5BCA-4290-9E56-B905D8B3EFF4}" dt="2022-07-08T11:38:28.697" v="298" actId="403"/>
          <ac:spMkLst>
            <pc:docMk/>
            <pc:sldMk cId="3110927197" sldId="283"/>
            <ac:spMk id="48" creationId="{EA777D94-B97F-4FEC-8873-BB959D9332F5}"/>
          </ac:spMkLst>
        </pc:spChg>
      </pc:sldChg>
      <pc:sldChg chg="modSp mod">
        <pc:chgData name="Francesco Fransesini" userId="f4b06c69-b125-4814-a67d-adf8dc91bd7e" providerId="ADAL" clId="{CF4ED1EA-5BCA-4290-9E56-B905D8B3EFF4}" dt="2022-07-08T11:34:19.454" v="31"/>
        <pc:sldMkLst>
          <pc:docMk/>
          <pc:sldMk cId="3660757301" sldId="289"/>
        </pc:sldMkLst>
        <pc:spChg chg="mod">
          <ac:chgData name="Francesco Fransesini" userId="f4b06c69-b125-4814-a67d-adf8dc91bd7e" providerId="ADAL" clId="{CF4ED1EA-5BCA-4290-9E56-B905D8B3EFF4}" dt="2022-07-08T11:34:19.454" v="31"/>
          <ac:spMkLst>
            <pc:docMk/>
            <pc:sldMk cId="3660757301" sldId="289"/>
            <ac:spMk id="2" creationId="{B75C5EC8-F6BE-4EDD-8A1F-E7C4E339CEBA}"/>
          </ac:spMkLst>
        </pc:spChg>
        <pc:spChg chg="mod">
          <ac:chgData name="Francesco Fransesini" userId="f4b06c69-b125-4814-a67d-adf8dc91bd7e" providerId="ADAL" clId="{CF4ED1EA-5BCA-4290-9E56-B905D8B3EFF4}" dt="2022-07-08T11:33:59.991" v="28" actId="6549"/>
          <ac:spMkLst>
            <pc:docMk/>
            <pc:sldMk cId="3660757301" sldId="289"/>
            <ac:spMk id="10" creationId="{36A41B5E-E69E-470C-8DC9-31497BD77849}"/>
          </ac:spMkLst>
        </pc:spChg>
        <pc:spChg chg="mod">
          <ac:chgData name="Francesco Fransesini" userId="f4b06c69-b125-4814-a67d-adf8dc91bd7e" providerId="ADAL" clId="{CF4ED1EA-5BCA-4290-9E56-B905D8B3EFF4}" dt="2022-07-08T11:33:48.612" v="2"/>
          <ac:spMkLst>
            <pc:docMk/>
            <pc:sldMk cId="3660757301" sldId="289"/>
            <ac:spMk id="13" creationId="{01305270-6C47-4C0D-89C7-82B919DE8B1E}"/>
          </ac:spMkLst>
        </pc:spChg>
      </pc:sldChg>
      <pc:sldChg chg="modSp mod">
        <pc:chgData name="Francesco Fransesini" userId="f4b06c69-b125-4814-a67d-adf8dc91bd7e" providerId="ADAL" clId="{CF4ED1EA-5BCA-4290-9E56-B905D8B3EFF4}" dt="2022-07-08T11:35:07.295" v="39"/>
        <pc:sldMkLst>
          <pc:docMk/>
          <pc:sldMk cId="2300865899" sldId="291"/>
        </pc:sldMkLst>
        <pc:spChg chg="mod">
          <ac:chgData name="Francesco Fransesini" userId="f4b06c69-b125-4814-a67d-adf8dc91bd7e" providerId="ADAL" clId="{CF4ED1EA-5BCA-4290-9E56-B905D8B3EFF4}" dt="2022-07-08T11:35:07.295" v="39"/>
          <ac:spMkLst>
            <pc:docMk/>
            <pc:sldMk cId="2300865899" sldId="291"/>
            <ac:spMk id="10" creationId="{D497722C-2CA5-43DE-B506-D1190A6DD4D5}"/>
          </ac:spMkLst>
        </pc:spChg>
      </pc:sldChg>
      <pc:sldChg chg="del">
        <pc:chgData name="Francesco Fransesini" userId="f4b06c69-b125-4814-a67d-adf8dc91bd7e" providerId="ADAL" clId="{CF4ED1EA-5BCA-4290-9E56-B905D8B3EFF4}" dt="2022-07-08T11:34:41.614" v="35" actId="47"/>
        <pc:sldMkLst>
          <pc:docMk/>
          <pc:sldMk cId="96135280" sldId="316"/>
        </pc:sldMkLst>
      </pc:sldChg>
      <pc:sldChg chg="del">
        <pc:chgData name="Francesco Fransesini" userId="f4b06c69-b125-4814-a67d-adf8dc91bd7e" providerId="ADAL" clId="{CF4ED1EA-5BCA-4290-9E56-B905D8B3EFF4}" dt="2022-07-08T11:34:44.764" v="36" actId="47"/>
        <pc:sldMkLst>
          <pc:docMk/>
          <pc:sldMk cId="2830877239" sldId="317"/>
        </pc:sldMkLst>
      </pc:sldChg>
      <pc:sldChg chg="del">
        <pc:chgData name="Francesco Fransesini" userId="f4b06c69-b125-4814-a67d-adf8dc91bd7e" providerId="ADAL" clId="{CF4ED1EA-5BCA-4290-9E56-B905D8B3EFF4}" dt="2022-07-08T11:34:45.834" v="37" actId="47"/>
        <pc:sldMkLst>
          <pc:docMk/>
          <pc:sldMk cId="3853440222" sldId="318"/>
        </pc:sldMkLst>
      </pc:sldChg>
      <pc:sldChg chg="del">
        <pc:chgData name="Francesco Fransesini" userId="f4b06c69-b125-4814-a67d-adf8dc91bd7e" providerId="ADAL" clId="{CF4ED1EA-5BCA-4290-9E56-B905D8B3EFF4}" dt="2022-07-08T11:34:48.835" v="38" actId="47"/>
        <pc:sldMkLst>
          <pc:docMk/>
          <pc:sldMk cId="3343353491" sldId="319"/>
        </pc:sldMkLst>
      </pc:sldChg>
      <pc:sldChg chg="addSp delSp modSp mod ord">
        <pc:chgData name="Francesco Fransesini" userId="f4b06c69-b125-4814-a67d-adf8dc91bd7e" providerId="ADAL" clId="{CF4ED1EA-5BCA-4290-9E56-B905D8B3EFF4}" dt="2022-07-08T11:55:38.371" v="772" actId="1582"/>
        <pc:sldMkLst>
          <pc:docMk/>
          <pc:sldMk cId="1794152004" sldId="320"/>
        </pc:sldMkLst>
        <pc:spChg chg="add mod">
          <ac:chgData name="Francesco Fransesini" userId="f4b06c69-b125-4814-a67d-adf8dc91bd7e" providerId="ADAL" clId="{CF4ED1EA-5BCA-4290-9E56-B905D8B3EFF4}" dt="2022-07-08T11:55:38.371" v="772" actId="1582"/>
          <ac:spMkLst>
            <pc:docMk/>
            <pc:sldMk cId="1794152004" sldId="320"/>
            <ac:spMk id="8" creationId="{D4F93F32-0B55-47BE-AA33-BF317F047039}"/>
          </ac:spMkLst>
        </pc:spChg>
        <pc:spChg chg="mod">
          <ac:chgData name="Francesco Fransesini" userId="f4b06c69-b125-4814-a67d-adf8dc91bd7e" providerId="ADAL" clId="{CF4ED1EA-5BCA-4290-9E56-B905D8B3EFF4}" dt="2022-07-08T11:46:27.464" v="337"/>
          <ac:spMkLst>
            <pc:docMk/>
            <pc:sldMk cId="1794152004" sldId="320"/>
            <ac:spMk id="23" creationId="{4DABF008-A671-45B8-8B3D-C75CD367BF36}"/>
          </ac:spMkLst>
        </pc:spChg>
        <pc:spChg chg="mod">
          <ac:chgData name="Francesco Fransesini" userId="f4b06c69-b125-4814-a67d-adf8dc91bd7e" providerId="ADAL" clId="{CF4ED1EA-5BCA-4290-9E56-B905D8B3EFF4}" dt="2022-07-08T11:46:17.006" v="336" actId="1076"/>
          <ac:spMkLst>
            <pc:docMk/>
            <pc:sldMk cId="1794152004" sldId="320"/>
            <ac:spMk id="24" creationId="{5D55A796-05D2-216D-A4C5-BC139EB8E415}"/>
          </ac:spMkLst>
        </pc:spChg>
        <pc:spChg chg="mod">
          <ac:chgData name="Francesco Fransesini" userId="f4b06c69-b125-4814-a67d-adf8dc91bd7e" providerId="ADAL" clId="{CF4ED1EA-5BCA-4290-9E56-B905D8B3EFF4}" dt="2022-07-08T11:46:02.591" v="335" actId="1076"/>
          <ac:spMkLst>
            <pc:docMk/>
            <pc:sldMk cId="1794152004" sldId="320"/>
            <ac:spMk id="58" creationId="{6CB85012-BFF4-E8C0-1C06-171A50DCE443}"/>
          </ac:spMkLst>
        </pc:spChg>
        <pc:spChg chg="mod">
          <ac:chgData name="Francesco Fransesini" userId="f4b06c69-b125-4814-a67d-adf8dc91bd7e" providerId="ADAL" clId="{CF4ED1EA-5BCA-4290-9E56-B905D8B3EFF4}" dt="2022-07-08T11:45:56.183" v="333" actId="1076"/>
          <ac:spMkLst>
            <pc:docMk/>
            <pc:sldMk cId="1794152004" sldId="320"/>
            <ac:spMk id="67" creationId="{CF3B4B87-8597-2660-2462-67185309827A}"/>
          </ac:spMkLst>
        </pc:spChg>
        <pc:spChg chg="mod">
          <ac:chgData name="Francesco Fransesini" userId="f4b06c69-b125-4814-a67d-adf8dc91bd7e" providerId="ADAL" clId="{CF4ED1EA-5BCA-4290-9E56-B905D8B3EFF4}" dt="2022-07-08T11:45:43.038" v="329" actId="1076"/>
          <ac:spMkLst>
            <pc:docMk/>
            <pc:sldMk cId="1794152004" sldId="320"/>
            <ac:spMk id="74" creationId="{6E432E32-B9C3-9130-ABFE-F18C03E3A7D2}"/>
          </ac:spMkLst>
        </pc:spChg>
        <pc:picChg chg="del">
          <ac:chgData name="Francesco Fransesini" userId="f4b06c69-b125-4814-a67d-adf8dc91bd7e" providerId="ADAL" clId="{CF4ED1EA-5BCA-4290-9E56-B905D8B3EFF4}" dt="2022-07-08T11:44:37.775" v="318" actId="478"/>
          <ac:picMkLst>
            <pc:docMk/>
            <pc:sldMk cId="1794152004" sldId="320"/>
            <ac:picMk id="4" creationId="{80D48AB8-FA0C-ABE1-EBBB-DBA9FC7C1032}"/>
          </ac:picMkLst>
        </pc:picChg>
        <pc:picChg chg="add mod ord modCrop">
          <ac:chgData name="Francesco Fransesini" userId="f4b06c69-b125-4814-a67d-adf8dc91bd7e" providerId="ADAL" clId="{CF4ED1EA-5BCA-4290-9E56-B905D8B3EFF4}" dt="2022-07-08T11:45:51.806" v="332" actId="1076"/>
          <ac:picMkLst>
            <pc:docMk/>
            <pc:sldMk cId="1794152004" sldId="320"/>
            <ac:picMk id="5" creationId="{1098F8A1-E743-FFB0-2ADE-1D9A02537BB7}"/>
          </ac:picMkLst>
        </pc:picChg>
        <pc:cxnChg chg="mod">
          <ac:chgData name="Francesco Fransesini" userId="f4b06c69-b125-4814-a67d-adf8dc91bd7e" providerId="ADAL" clId="{CF4ED1EA-5BCA-4290-9E56-B905D8B3EFF4}" dt="2022-07-08T11:45:10.479" v="323" actId="1076"/>
          <ac:cxnSpMkLst>
            <pc:docMk/>
            <pc:sldMk cId="1794152004" sldId="320"/>
            <ac:cxnSpMk id="31" creationId="{4F139664-F5DD-4A64-841E-A777B89DE36E}"/>
          </ac:cxnSpMkLst>
        </pc:cxnChg>
        <pc:cxnChg chg="mod">
          <ac:chgData name="Francesco Fransesini" userId="f4b06c69-b125-4814-a67d-adf8dc91bd7e" providerId="ADAL" clId="{CF4ED1EA-5BCA-4290-9E56-B905D8B3EFF4}" dt="2022-07-08T11:46:00.007" v="334" actId="14100"/>
          <ac:cxnSpMkLst>
            <pc:docMk/>
            <pc:sldMk cId="1794152004" sldId="320"/>
            <ac:cxnSpMk id="60" creationId="{E5AF6579-F179-357C-9163-D7DEF729176C}"/>
          </ac:cxnSpMkLst>
        </pc:cxnChg>
        <pc:cxnChg chg="mod">
          <ac:chgData name="Francesco Fransesini" userId="f4b06c69-b125-4814-a67d-adf8dc91bd7e" providerId="ADAL" clId="{CF4ED1EA-5BCA-4290-9E56-B905D8B3EFF4}" dt="2022-07-08T11:45:32.415" v="326" actId="1076"/>
          <ac:cxnSpMkLst>
            <pc:docMk/>
            <pc:sldMk cId="1794152004" sldId="320"/>
            <ac:cxnSpMk id="65" creationId="{E17157D9-CF2D-3D21-3577-A4D5E96641EB}"/>
          </ac:cxnSpMkLst>
        </pc:cxnChg>
        <pc:cxnChg chg="mod">
          <ac:chgData name="Francesco Fransesini" userId="f4b06c69-b125-4814-a67d-adf8dc91bd7e" providerId="ADAL" clId="{CF4ED1EA-5BCA-4290-9E56-B905D8B3EFF4}" dt="2022-07-08T11:45:34.359" v="327" actId="1076"/>
          <ac:cxnSpMkLst>
            <pc:docMk/>
            <pc:sldMk cId="1794152004" sldId="320"/>
            <ac:cxnSpMk id="66" creationId="{79CF959C-4E98-15F1-E1DD-56D18048FA52}"/>
          </ac:cxnSpMkLst>
        </pc:cxnChg>
      </pc:sldChg>
      <pc:sldChg chg="addSp delSp modSp add mod">
        <pc:chgData name="Francesco Fransesini" userId="f4b06c69-b125-4814-a67d-adf8dc91bd7e" providerId="ADAL" clId="{CF4ED1EA-5BCA-4290-9E56-B905D8B3EFF4}" dt="2022-07-08T11:54:25.502" v="701" actId="313"/>
        <pc:sldMkLst>
          <pc:docMk/>
          <pc:sldMk cId="4162778142" sldId="321"/>
        </pc:sldMkLst>
        <pc:spChg chg="add mod">
          <ac:chgData name="Francesco Fransesini" userId="f4b06c69-b125-4814-a67d-adf8dc91bd7e" providerId="ADAL" clId="{CF4ED1EA-5BCA-4290-9E56-B905D8B3EFF4}" dt="2022-07-08T11:52:14.075" v="530" actId="20577"/>
          <ac:spMkLst>
            <pc:docMk/>
            <pc:sldMk cId="4162778142" sldId="321"/>
            <ac:spMk id="3" creationId="{C465BAE5-AA83-9369-11C3-BC9B7A69E87E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5" creationId="{E47821DB-E814-0295-9AE4-CEA9E6C0401C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6" creationId="{C4C7F651-8B4A-7985-A069-F01D1107AA81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15" creationId="{C3E022BD-6A4F-A905-74B3-923DF037D65C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19" creationId="{63D5DCA1-5C77-E061-46DD-0F7FAAF697DB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20" creationId="{E7E887BC-DE1F-B5DC-D9B6-F1791745F4B6}"/>
          </ac:spMkLst>
        </pc:spChg>
        <pc:spChg chg="add mod">
          <ac:chgData name="Francesco Fransesini" userId="f4b06c69-b125-4814-a67d-adf8dc91bd7e" providerId="ADAL" clId="{CF4ED1EA-5BCA-4290-9E56-B905D8B3EFF4}" dt="2022-07-08T11:54:25.502" v="701" actId="313"/>
          <ac:spMkLst>
            <pc:docMk/>
            <pc:sldMk cId="4162778142" sldId="321"/>
            <ac:spMk id="22" creationId="{2140E1AB-6F53-24BA-1762-8BCBA11B14F8}"/>
          </ac:spMkLst>
        </pc:spChg>
        <pc:spChg chg="del">
          <ac:chgData name="Francesco Fransesini" userId="f4b06c69-b125-4814-a67d-adf8dc91bd7e" providerId="ADAL" clId="{CF4ED1EA-5BCA-4290-9E56-B905D8B3EFF4}" dt="2022-07-08T11:38:39.065" v="300" actId="478"/>
          <ac:spMkLst>
            <pc:docMk/>
            <pc:sldMk cId="4162778142" sldId="321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CF4ED1EA-5BCA-4290-9E56-B905D8B3EFF4}" dt="2022-07-08T11:38:47.426" v="303"/>
          <ac:spMkLst>
            <pc:docMk/>
            <pc:sldMk cId="4162778142" sldId="321"/>
            <ac:spMk id="49" creationId="{9C0437E8-F3C7-49BE-85BF-948370FA1007}"/>
          </ac:spMkLst>
        </pc:spChg>
        <pc:grpChg chg="add mod">
          <ac:chgData name="Francesco Fransesini" userId="f4b06c69-b125-4814-a67d-adf8dc91bd7e" providerId="ADAL" clId="{CF4ED1EA-5BCA-4290-9E56-B905D8B3EFF4}" dt="2022-07-08T11:52:04.321" v="520" actId="1076"/>
          <ac:grpSpMkLst>
            <pc:docMk/>
            <pc:sldMk cId="4162778142" sldId="321"/>
            <ac:grpSpMk id="7" creationId="{533BA7CA-39C3-F3B8-7B71-11AE3AD87B3B}"/>
          </ac:grpSpMkLst>
        </pc:grpChg>
        <pc:picChg chg="add mod">
          <ac:chgData name="Francesco Fransesini" userId="f4b06c69-b125-4814-a67d-adf8dc91bd7e" providerId="ADAL" clId="{CF4ED1EA-5BCA-4290-9E56-B905D8B3EFF4}" dt="2022-07-08T11:51:58.229" v="519" actId="164"/>
          <ac:picMkLst>
            <pc:docMk/>
            <pc:sldMk cId="4162778142" sldId="321"/>
            <ac:picMk id="11" creationId="{D31FFD4C-5A50-5C14-2A1E-247096B919BF}"/>
          </ac:picMkLst>
        </pc:picChg>
        <pc:picChg chg="add mod">
          <ac:chgData name="Francesco Fransesini" userId="f4b06c69-b125-4814-a67d-adf8dc91bd7e" providerId="ADAL" clId="{CF4ED1EA-5BCA-4290-9E56-B905D8B3EFF4}" dt="2022-07-08T11:51:58.229" v="519" actId="164"/>
          <ac:picMkLst>
            <pc:docMk/>
            <pc:sldMk cId="4162778142" sldId="321"/>
            <ac:picMk id="12" creationId="{1DD306C2-E0E2-256D-ECE2-560261015498}"/>
          </ac:picMkLst>
        </pc:picChg>
        <pc:cxnChg chg="add mod">
          <ac:chgData name="Francesco Fransesini" userId="f4b06c69-b125-4814-a67d-adf8dc91bd7e" providerId="ADAL" clId="{CF4ED1EA-5BCA-4290-9E56-B905D8B3EFF4}" dt="2022-07-08T11:52:32.734" v="534" actId="1582"/>
          <ac:cxnSpMkLst>
            <pc:docMk/>
            <pc:sldMk cId="4162778142" sldId="321"/>
            <ac:cxnSpMk id="9" creationId="{91DBC5C6-EB63-33B8-A7BE-97D0D6DA13F1}"/>
          </ac:cxnSpMkLst>
        </pc:cxnChg>
        <pc:cxnChg chg="add mod">
          <ac:chgData name="Francesco Fransesini" userId="f4b06c69-b125-4814-a67d-adf8dc91bd7e" providerId="ADAL" clId="{CF4ED1EA-5BCA-4290-9E56-B905D8B3EFF4}" dt="2022-07-08T11:51:58.229" v="519" actId="164"/>
          <ac:cxnSpMkLst>
            <pc:docMk/>
            <pc:sldMk cId="4162778142" sldId="321"/>
            <ac:cxnSpMk id="16" creationId="{CB5BFACE-E518-26F6-4436-E8FAEF6228A1}"/>
          </ac:cxnSpMkLst>
        </pc:cxnChg>
        <pc:cxnChg chg="add mod">
          <ac:chgData name="Francesco Fransesini" userId="f4b06c69-b125-4814-a67d-adf8dc91bd7e" providerId="ADAL" clId="{CF4ED1EA-5BCA-4290-9E56-B905D8B3EFF4}" dt="2022-07-08T11:51:58.229" v="519" actId="164"/>
          <ac:cxnSpMkLst>
            <pc:docMk/>
            <pc:sldMk cId="4162778142" sldId="321"/>
            <ac:cxnSpMk id="18" creationId="{9C1F3A2A-5A78-CF91-71A2-E3199E5EA3F5}"/>
          </ac:cxnSpMkLst>
        </pc:cxnChg>
        <pc:cxnChg chg="add mod">
          <ac:chgData name="Francesco Fransesini" userId="f4b06c69-b125-4814-a67d-adf8dc91bd7e" providerId="ADAL" clId="{CF4ED1EA-5BCA-4290-9E56-B905D8B3EFF4}" dt="2022-07-08T11:51:58.229" v="519" actId="164"/>
          <ac:cxnSpMkLst>
            <pc:docMk/>
            <pc:sldMk cId="4162778142" sldId="321"/>
            <ac:cxnSpMk id="21" creationId="{8B4B4737-C781-8092-47FE-7049033C9F28}"/>
          </ac:cxnSpMkLst>
        </pc:cxnChg>
      </pc:sldChg>
      <pc:sldChg chg="modSp add mod">
        <pc:chgData name="Francesco Fransesini" userId="f4b06c69-b125-4814-a67d-adf8dc91bd7e" providerId="ADAL" clId="{CF4ED1EA-5BCA-4290-9E56-B905D8B3EFF4}" dt="2022-07-08T11:39:03.253" v="309"/>
        <pc:sldMkLst>
          <pc:docMk/>
          <pc:sldMk cId="3443271767" sldId="322"/>
        </pc:sldMkLst>
        <pc:spChg chg="mod">
          <ac:chgData name="Francesco Fransesini" userId="f4b06c69-b125-4814-a67d-adf8dc91bd7e" providerId="ADAL" clId="{CF4ED1EA-5BCA-4290-9E56-B905D8B3EFF4}" dt="2022-07-08T11:39:03.253" v="309"/>
          <ac:spMkLst>
            <pc:docMk/>
            <pc:sldMk cId="3443271767" sldId="322"/>
            <ac:spMk id="49" creationId="{9C0437E8-F3C7-49BE-85BF-948370FA1007}"/>
          </ac:spMkLst>
        </pc:spChg>
      </pc:sldChg>
      <pc:sldChg chg="modSp add mod">
        <pc:chgData name="Francesco Fransesini" userId="f4b06c69-b125-4814-a67d-adf8dc91bd7e" providerId="ADAL" clId="{CF4ED1EA-5BCA-4290-9E56-B905D8B3EFF4}" dt="2022-07-08T11:39:18.440" v="314" actId="14100"/>
        <pc:sldMkLst>
          <pc:docMk/>
          <pc:sldMk cId="4018901915" sldId="323"/>
        </pc:sldMkLst>
        <pc:spChg chg="mod">
          <ac:chgData name="Francesco Fransesini" userId="f4b06c69-b125-4814-a67d-adf8dc91bd7e" providerId="ADAL" clId="{CF4ED1EA-5BCA-4290-9E56-B905D8B3EFF4}" dt="2022-07-08T11:39:18.440" v="314" actId="14100"/>
          <ac:spMkLst>
            <pc:docMk/>
            <pc:sldMk cId="4018901915" sldId="323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CF4ED1EA-5BCA-4290-9E56-B905D8B3EFF4}" dt="2022-07-08T12:24:25.040" v="786"/>
        <pc:sldMkLst>
          <pc:docMk/>
          <pc:sldMk cId="1645952745" sldId="324"/>
        </pc:sldMkLst>
        <pc:spChg chg="add del mod">
          <ac:chgData name="Francesco Fransesini" userId="f4b06c69-b125-4814-a67d-adf8dc91bd7e" providerId="ADAL" clId="{CF4ED1EA-5BCA-4290-9E56-B905D8B3EFF4}" dt="2022-07-08T12:24:25.040" v="786"/>
          <ac:spMkLst>
            <pc:docMk/>
            <pc:sldMk cId="1645952745" sldId="324"/>
            <ac:spMk id="3" creationId="{F550F713-7201-C15D-7F5F-7E97B720C9A6}"/>
          </ac:spMkLst>
        </pc:spChg>
        <pc:spChg chg="mod">
          <ac:chgData name="Francesco Fransesini" userId="f4b06c69-b125-4814-a67d-adf8dc91bd7e" providerId="ADAL" clId="{CF4ED1EA-5BCA-4290-9E56-B905D8B3EFF4}" dt="2022-07-08T11:39:27.440" v="317"/>
          <ac:spMkLst>
            <pc:docMk/>
            <pc:sldMk cId="1645952745" sldId="324"/>
            <ac:spMk id="49" creationId="{9C0437E8-F3C7-49BE-85BF-948370FA1007}"/>
          </ac:spMkLst>
        </pc:spChg>
      </pc:sldChg>
      <pc:sldChg chg="addSp modSp add mod">
        <pc:chgData name="Francesco Fransesini" userId="f4b06c69-b125-4814-a67d-adf8dc91bd7e" providerId="ADAL" clId="{CF4ED1EA-5BCA-4290-9E56-B905D8B3EFF4}" dt="2022-07-08T12:09:08.379" v="783" actId="1076"/>
        <pc:sldMkLst>
          <pc:docMk/>
          <pc:sldMk cId="4131138683" sldId="325"/>
        </pc:sldMkLst>
        <pc:spChg chg="mod">
          <ac:chgData name="Francesco Fransesini" userId="f4b06c69-b125-4814-a67d-adf8dc91bd7e" providerId="ADAL" clId="{CF4ED1EA-5BCA-4290-9E56-B905D8B3EFF4}" dt="2022-07-08T11:55:49.315" v="780" actId="20577"/>
          <ac:spMkLst>
            <pc:docMk/>
            <pc:sldMk cId="4131138683" sldId="325"/>
            <ac:spMk id="49" creationId="{9C0437E8-F3C7-49BE-85BF-948370FA1007}"/>
          </ac:spMkLst>
        </pc:spChg>
        <pc:picChg chg="add mod">
          <ac:chgData name="Francesco Fransesini" userId="f4b06c69-b125-4814-a67d-adf8dc91bd7e" providerId="ADAL" clId="{CF4ED1EA-5BCA-4290-9E56-B905D8B3EFF4}" dt="2022-07-08T12:09:08.379" v="783" actId="1076"/>
          <ac:picMkLst>
            <pc:docMk/>
            <pc:sldMk cId="4131138683" sldId="325"/>
            <ac:picMk id="4" creationId="{B66D589A-6F73-E9A2-514B-692F86674E0F}"/>
          </ac:picMkLst>
        </pc:picChg>
      </pc:sldChg>
    </pc:docChg>
  </pc:docChgLst>
  <pc:docChgLst>
    <pc:chgData name="Francesco Fransesini" userId="f4b06c69-b125-4814-a67d-adf8dc91bd7e" providerId="ADAL" clId="{2E187B6C-556C-4919-A45C-D3B4865F74EB}"/>
    <pc:docChg chg="undo redo custSel addSld delSld modSld">
      <pc:chgData name="Francesco Fransesini" userId="f4b06c69-b125-4814-a67d-adf8dc91bd7e" providerId="ADAL" clId="{2E187B6C-556C-4919-A45C-D3B4865F74EB}" dt="2022-05-06T14:30:08.819" v="3440" actId="313"/>
      <pc:docMkLst>
        <pc:docMk/>
      </pc:docMkLst>
      <pc:sldChg chg="addSp delSp modSp mod">
        <pc:chgData name="Francesco Fransesini" userId="f4b06c69-b125-4814-a67d-adf8dc91bd7e" providerId="ADAL" clId="{2E187B6C-556C-4919-A45C-D3B4865F74EB}" dt="2022-05-06T14:28:37.657" v="3438" actId="20577"/>
        <pc:sldMkLst>
          <pc:docMk/>
          <pc:sldMk cId="3110927197" sldId="283"/>
        </pc:sldMkLst>
        <pc:spChg chg="del">
          <ac:chgData name="Francesco Fransesini" userId="f4b06c69-b125-4814-a67d-adf8dc91bd7e" providerId="ADAL" clId="{2E187B6C-556C-4919-A45C-D3B4865F74EB}" dt="2022-05-06T08:17:19.753" v="11" actId="478"/>
          <ac:spMkLst>
            <pc:docMk/>
            <pc:sldMk cId="3110927197" sldId="283"/>
            <ac:spMk id="3" creationId="{4A6982EA-6575-4C3F-B77F-0C96773101DF}"/>
          </ac:spMkLst>
        </pc:spChg>
        <pc:spChg chg="mod">
          <ac:chgData name="Francesco Fransesini" userId="f4b06c69-b125-4814-a67d-adf8dc91bd7e" providerId="ADAL" clId="{2E187B6C-556C-4919-A45C-D3B4865F74EB}" dt="2022-05-06T08:17:03.595" v="5"/>
          <ac:spMkLst>
            <pc:docMk/>
            <pc:sldMk cId="3110927197" sldId="283"/>
            <ac:spMk id="10" creationId="{4F769AF9-9998-4535-A0B8-F7AC06DA6FDC}"/>
          </ac:spMkLst>
        </pc:spChg>
        <pc:spChg chg="add del mod">
          <ac:chgData name="Francesco Fransesini" userId="f4b06c69-b125-4814-a67d-adf8dc91bd7e" providerId="ADAL" clId="{2E187B6C-556C-4919-A45C-D3B4865F74EB}" dt="2022-05-06T08:21:34.261" v="38" actId="478"/>
          <ac:spMkLst>
            <pc:docMk/>
            <pc:sldMk cId="3110927197" sldId="283"/>
            <ac:spMk id="11" creationId="{0A15F73D-E244-3B70-9573-C7963C219BA8}"/>
          </ac:spMkLst>
        </pc:spChg>
        <pc:spChg chg="del">
          <ac:chgData name="Francesco Fransesini" userId="f4b06c69-b125-4814-a67d-adf8dc91bd7e" providerId="ADAL" clId="{2E187B6C-556C-4919-A45C-D3B4865F74EB}" dt="2022-05-06T08:24:54.821" v="103" actId="478"/>
          <ac:spMkLst>
            <pc:docMk/>
            <pc:sldMk cId="3110927197" sldId="283"/>
            <ac:spMk id="12" creationId="{5CD1CE2E-95F1-4438-8BEE-3C175DAE13D4}"/>
          </ac:spMkLst>
        </pc:spChg>
        <pc:spChg chg="add mod">
          <ac:chgData name="Francesco Fransesini" userId="f4b06c69-b125-4814-a67d-adf8dc91bd7e" providerId="ADAL" clId="{2E187B6C-556C-4919-A45C-D3B4865F74EB}" dt="2022-05-06T13:12:02.194" v="3236" actId="20577"/>
          <ac:spMkLst>
            <pc:docMk/>
            <pc:sldMk cId="3110927197" sldId="283"/>
            <ac:spMk id="13" creationId="{E06DF78F-9D72-66E3-B39F-B5D8171B5E1E}"/>
          </ac:spMkLst>
        </pc:spChg>
        <pc:spChg chg="add del mod">
          <ac:chgData name="Francesco Fransesini" userId="f4b06c69-b125-4814-a67d-adf8dc91bd7e" providerId="ADAL" clId="{2E187B6C-556C-4919-A45C-D3B4865F74EB}" dt="2022-05-06T12:58:28.006" v="2958" actId="478"/>
          <ac:spMkLst>
            <pc:docMk/>
            <pc:sldMk cId="3110927197" sldId="283"/>
            <ac:spMk id="15" creationId="{5BC46393-B5CE-7EFD-F6C8-FB69CACB07DD}"/>
          </ac:spMkLst>
        </pc:spChg>
        <pc:spChg chg="mod">
          <ac:chgData name="Francesco Fransesini" userId="f4b06c69-b125-4814-a67d-adf8dc91bd7e" providerId="ADAL" clId="{2E187B6C-556C-4919-A45C-D3B4865F74EB}" dt="2022-05-06T14:28:37.657" v="3438" actId="20577"/>
          <ac:spMkLst>
            <pc:docMk/>
            <pc:sldMk cId="3110927197" sldId="283"/>
            <ac:spMk id="48" creationId="{EA777D94-B97F-4FEC-8873-BB959D9332F5}"/>
          </ac:spMkLst>
        </pc:spChg>
        <pc:picChg chg="mod">
          <ac:chgData name="Francesco Fransesini" userId="f4b06c69-b125-4814-a67d-adf8dc91bd7e" providerId="ADAL" clId="{2E187B6C-556C-4919-A45C-D3B4865F74EB}" dt="2022-05-06T08:25:02.029" v="106" actId="1076"/>
          <ac:picMkLst>
            <pc:docMk/>
            <pc:sldMk cId="3110927197" sldId="283"/>
            <ac:picMk id="17" creationId="{B0E04706-7174-46D3-AF9A-00DC7EBFFA67}"/>
          </ac:picMkLst>
        </pc:picChg>
      </pc:sldChg>
      <pc:sldChg chg="delSp modSp mod">
        <pc:chgData name="Francesco Fransesini" userId="f4b06c69-b125-4814-a67d-adf8dc91bd7e" providerId="ADAL" clId="{2E187B6C-556C-4919-A45C-D3B4865F74EB}" dt="2022-05-06T13:27:06.727" v="3260" actId="1076"/>
        <pc:sldMkLst>
          <pc:docMk/>
          <pc:sldMk cId="3660757301" sldId="289"/>
        </pc:sldMkLst>
        <pc:spChg chg="mod">
          <ac:chgData name="Francesco Fransesini" userId="f4b06c69-b125-4814-a67d-adf8dc91bd7e" providerId="ADAL" clId="{2E187B6C-556C-4919-A45C-D3B4865F74EB}" dt="2022-05-06T13:12:56.037" v="3244" actId="1076"/>
          <ac:spMkLst>
            <pc:docMk/>
            <pc:sldMk cId="3660757301" sldId="289"/>
            <ac:spMk id="2" creationId="{B75C5EC8-F6BE-4EDD-8A1F-E7C4E339CEBA}"/>
          </ac:spMkLst>
        </pc:spChg>
        <pc:spChg chg="del mod">
          <ac:chgData name="Francesco Fransesini" userId="f4b06c69-b125-4814-a67d-adf8dc91bd7e" providerId="ADAL" clId="{2E187B6C-556C-4919-A45C-D3B4865F74EB}" dt="2022-05-06T13:12:33.783" v="3240" actId="478"/>
          <ac:spMkLst>
            <pc:docMk/>
            <pc:sldMk cId="3660757301" sldId="289"/>
            <ac:spMk id="3" creationId="{0C80D029-2104-4318-B440-2F5B3EC0DEE2}"/>
          </ac:spMkLst>
        </pc:spChg>
        <pc:spChg chg="mod">
          <ac:chgData name="Francesco Fransesini" userId="f4b06c69-b125-4814-a67d-adf8dc91bd7e" providerId="ADAL" clId="{2E187B6C-556C-4919-A45C-D3B4865F74EB}" dt="2022-05-06T13:26:43.446" v="3257" actId="1076"/>
          <ac:spMkLst>
            <pc:docMk/>
            <pc:sldMk cId="3660757301" sldId="289"/>
            <ac:spMk id="10" creationId="{36A41B5E-E69E-470C-8DC9-31497BD77849}"/>
          </ac:spMkLst>
        </pc:spChg>
        <pc:spChg chg="mod">
          <ac:chgData name="Francesco Fransesini" userId="f4b06c69-b125-4814-a67d-adf8dc91bd7e" providerId="ADAL" clId="{2E187B6C-556C-4919-A45C-D3B4865F74EB}" dt="2022-05-06T13:26:41.315" v="3256" actId="1076"/>
          <ac:spMkLst>
            <pc:docMk/>
            <pc:sldMk cId="3660757301" sldId="289"/>
            <ac:spMk id="11" creationId="{0DB7142B-CE4C-41A3-8E93-B3DBBB0F1CAF}"/>
          </ac:spMkLst>
        </pc:spChg>
        <pc:spChg chg="mod">
          <ac:chgData name="Francesco Fransesini" userId="f4b06c69-b125-4814-a67d-adf8dc91bd7e" providerId="ADAL" clId="{2E187B6C-556C-4919-A45C-D3B4865F74EB}" dt="2022-05-06T13:27:06.727" v="3260" actId="1076"/>
          <ac:spMkLst>
            <pc:docMk/>
            <pc:sldMk cId="3660757301" sldId="289"/>
            <ac:spMk id="13" creationId="{01305270-6C47-4C0D-89C7-82B919DE8B1E}"/>
          </ac:spMkLst>
        </pc:spChg>
      </pc:sldChg>
      <pc:sldChg chg="addSp delSp modSp mod">
        <pc:chgData name="Francesco Fransesini" userId="f4b06c69-b125-4814-a67d-adf8dc91bd7e" providerId="ADAL" clId="{2E187B6C-556C-4919-A45C-D3B4865F74EB}" dt="2022-05-06T14:24:37.714" v="3435" actId="1076"/>
        <pc:sldMkLst>
          <pc:docMk/>
          <pc:sldMk cId="2300865899" sldId="291"/>
        </pc:sldMkLst>
        <pc:spChg chg="del">
          <ac:chgData name="Francesco Fransesini" userId="f4b06c69-b125-4814-a67d-adf8dc91bd7e" providerId="ADAL" clId="{2E187B6C-556C-4919-A45C-D3B4865F74EB}" dt="2022-05-06T08:25:33.936" v="113" actId="478"/>
          <ac:spMkLst>
            <pc:docMk/>
            <pc:sldMk cId="2300865899" sldId="291"/>
            <ac:spMk id="3" creationId="{0C80D029-2104-4318-B440-2F5B3EC0DEE2}"/>
          </ac:spMkLst>
        </pc:spChg>
        <pc:spChg chg="add mod">
          <ac:chgData name="Francesco Fransesini" userId="f4b06c69-b125-4814-a67d-adf8dc91bd7e" providerId="ADAL" clId="{2E187B6C-556C-4919-A45C-D3B4865F74EB}" dt="2022-05-06T13:13:31.127" v="3246" actId="20577"/>
          <ac:spMkLst>
            <pc:docMk/>
            <pc:sldMk cId="2300865899" sldId="291"/>
            <ac:spMk id="8" creationId="{57263C81-41F3-02F7-A77C-846BCC771A06}"/>
          </ac:spMkLst>
        </pc:spChg>
        <pc:spChg chg="mod">
          <ac:chgData name="Francesco Fransesini" userId="f4b06c69-b125-4814-a67d-adf8dc91bd7e" providerId="ADAL" clId="{2E187B6C-556C-4919-A45C-D3B4865F74EB}" dt="2022-05-06T14:24:37.714" v="3435" actId="1076"/>
          <ac:spMkLst>
            <pc:docMk/>
            <pc:sldMk cId="2300865899" sldId="291"/>
            <ac:spMk id="9" creationId="{88A7F84E-79FE-449B-BF2C-3A819BED9E35}"/>
          </ac:spMkLst>
        </pc:spChg>
        <pc:spChg chg="mod">
          <ac:chgData name="Francesco Fransesini" userId="f4b06c69-b125-4814-a67d-adf8dc91bd7e" providerId="ADAL" clId="{2E187B6C-556C-4919-A45C-D3B4865F74EB}" dt="2022-05-06T08:21:22.933" v="36"/>
          <ac:spMkLst>
            <pc:docMk/>
            <pc:sldMk cId="2300865899" sldId="291"/>
            <ac:spMk id="10" creationId="{D497722C-2CA5-43DE-B506-D1190A6DD4D5}"/>
          </ac:spMkLst>
        </pc:spChg>
        <pc:picChg chg="add del">
          <ac:chgData name="Francesco Fransesini" userId="f4b06c69-b125-4814-a67d-adf8dc91bd7e" providerId="ADAL" clId="{2E187B6C-556C-4919-A45C-D3B4865F74EB}" dt="2022-05-06T10:33:28.423" v="1427" actId="22"/>
          <ac:picMkLst>
            <pc:docMk/>
            <pc:sldMk cId="2300865899" sldId="291"/>
            <ac:picMk id="5" creationId="{23FD3269-51F1-61E5-2ED2-C9494DCDBAA8}"/>
          </ac:picMkLst>
        </pc:picChg>
      </pc:sldChg>
      <pc:sldChg chg="del">
        <pc:chgData name="Francesco Fransesini" userId="f4b06c69-b125-4814-a67d-adf8dc91bd7e" providerId="ADAL" clId="{2E187B6C-556C-4919-A45C-D3B4865F74EB}" dt="2022-05-06T08:18:25.556" v="23" actId="47"/>
        <pc:sldMkLst>
          <pc:docMk/>
          <pc:sldMk cId="397483623" sldId="297"/>
        </pc:sldMkLst>
      </pc:sldChg>
      <pc:sldChg chg="del">
        <pc:chgData name="Francesco Fransesini" userId="f4b06c69-b125-4814-a67d-adf8dc91bd7e" providerId="ADAL" clId="{2E187B6C-556C-4919-A45C-D3B4865F74EB}" dt="2022-05-06T08:18:34.776" v="32" actId="47"/>
        <pc:sldMkLst>
          <pc:docMk/>
          <pc:sldMk cId="2056906155" sldId="307"/>
        </pc:sldMkLst>
      </pc:sldChg>
      <pc:sldChg chg="del">
        <pc:chgData name="Francesco Fransesini" userId="f4b06c69-b125-4814-a67d-adf8dc91bd7e" providerId="ADAL" clId="{2E187B6C-556C-4919-A45C-D3B4865F74EB}" dt="2022-05-06T08:18:30.010" v="26" actId="47"/>
        <pc:sldMkLst>
          <pc:docMk/>
          <pc:sldMk cId="3783807114" sldId="308"/>
        </pc:sldMkLst>
      </pc:sldChg>
      <pc:sldChg chg="del">
        <pc:chgData name="Francesco Fransesini" userId="f4b06c69-b125-4814-a67d-adf8dc91bd7e" providerId="ADAL" clId="{2E187B6C-556C-4919-A45C-D3B4865F74EB}" dt="2022-05-06T08:18:28.323" v="24" actId="47"/>
        <pc:sldMkLst>
          <pc:docMk/>
          <pc:sldMk cId="1408661603" sldId="309"/>
        </pc:sldMkLst>
      </pc:sldChg>
      <pc:sldChg chg="del">
        <pc:chgData name="Francesco Fransesini" userId="f4b06c69-b125-4814-a67d-adf8dc91bd7e" providerId="ADAL" clId="{2E187B6C-556C-4919-A45C-D3B4865F74EB}" dt="2022-05-06T08:18:29.219" v="25" actId="47"/>
        <pc:sldMkLst>
          <pc:docMk/>
          <pc:sldMk cId="2088072660" sldId="310"/>
        </pc:sldMkLst>
      </pc:sldChg>
      <pc:sldChg chg="del">
        <pc:chgData name="Francesco Fransesini" userId="f4b06c69-b125-4814-a67d-adf8dc91bd7e" providerId="ADAL" clId="{2E187B6C-556C-4919-A45C-D3B4865F74EB}" dt="2022-05-06T08:18:30.761" v="27" actId="47"/>
        <pc:sldMkLst>
          <pc:docMk/>
          <pc:sldMk cId="168333168" sldId="312"/>
        </pc:sldMkLst>
      </pc:sldChg>
      <pc:sldChg chg="del">
        <pc:chgData name="Francesco Fransesini" userId="f4b06c69-b125-4814-a67d-adf8dc91bd7e" providerId="ADAL" clId="{2E187B6C-556C-4919-A45C-D3B4865F74EB}" dt="2022-05-06T08:18:31.492" v="28" actId="47"/>
        <pc:sldMkLst>
          <pc:docMk/>
          <pc:sldMk cId="1905134188" sldId="313"/>
        </pc:sldMkLst>
      </pc:sldChg>
      <pc:sldChg chg="del">
        <pc:chgData name="Francesco Fransesini" userId="f4b06c69-b125-4814-a67d-adf8dc91bd7e" providerId="ADAL" clId="{2E187B6C-556C-4919-A45C-D3B4865F74EB}" dt="2022-05-06T08:18:33.151" v="30" actId="47"/>
        <pc:sldMkLst>
          <pc:docMk/>
          <pc:sldMk cId="644395866" sldId="314"/>
        </pc:sldMkLst>
      </pc:sldChg>
      <pc:sldChg chg="del">
        <pc:chgData name="Francesco Fransesini" userId="f4b06c69-b125-4814-a67d-adf8dc91bd7e" providerId="ADAL" clId="{2E187B6C-556C-4919-A45C-D3B4865F74EB}" dt="2022-05-06T08:18:32.317" v="29" actId="47"/>
        <pc:sldMkLst>
          <pc:docMk/>
          <pc:sldMk cId="4182428671" sldId="315"/>
        </pc:sldMkLst>
      </pc:sldChg>
      <pc:sldChg chg="addSp delSp modSp mod">
        <pc:chgData name="Francesco Fransesini" userId="f4b06c69-b125-4814-a67d-adf8dc91bd7e" providerId="ADAL" clId="{2E187B6C-556C-4919-A45C-D3B4865F74EB}" dt="2022-05-06T14:21:10.792" v="3419" actId="1076"/>
        <pc:sldMkLst>
          <pc:docMk/>
          <pc:sldMk cId="96135280" sldId="316"/>
        </pc:sldMkLst>
        <pc:spChg chg="add mod">
          <ac:chgData name="Francesco Fransesini" userId="f4b06c69-b125-4814-a67d-adf8dc91bd7e" providerId="ADAL" clId="{2E187B6C-556C-4919-A45C-D3B4865F74EB}" dt="2022-05-06T14:21:10.792" v="3419" actId="1076"/>
          <ac:spMkLst>
            <pc:docMk/>
            <pc:sldMk cId="96135280" sldId="316"/>
            <ac:spMk id="3" creationId="{1A5B6375-F3D8-DB4B-FAE2-0C8C824E8CB8}"/>
          </ac:spMkLst>
        </pc:spChg>
        <pc:spChg chg="del mod">
          <ac:chgData name="Francesco Fransesini" userId="f4b06c69-b125-4814-a67d-adf8dc91bd7e" providerId="ADAL" clId="{2E187B6C-556C-4919-A45C-D3B4865F74EB}" dt="2022-05-06T08:35:22.557" v="369"/>
          <ac:spMkLst>
            <pc:docMk/>
            <pc:sldMk cId="96135280" sldId="316"/>
            <ac:spMk id="4" creationId="{0D260ADC-A206-4055-B9BC-C91ECB2B72F1}"/>
          </ac:spMkLst>
        </pc:spChg>
        <pc:spChg chg="add mod">
          <ac:chgData name="Francesco Fransesini" userId="f4b06c69-b125-4814-a67d-adf8dc91bd7e" providerId="ADAL" clId="{2E187B6C-556C-4919-A45C-D3B4865F74EB}" dt="2022-05-06T14:16:01.424" v="3418" actId="1076"/>
          <ac:spMkLst>
            <pc:docMk/>
            <pc:sldMk cId="96135280" sldId="316"/>
            <ac:spMk id="9" creationId="{C908498E-451C-7FB8-A71B-204B0848CB22}"/>
          </ac:spMkLst>
        </pc:spChg>
        <pc:spChg chg="add mod">
          <ac:chgData name="Francesco Fransesini" userId="f4b06c69-b125-4814-a67d-adf8dc91bd7e" providerId="ADAL" clId="{2E187B6C-556C-4919-A45C-D3B4865F74EB}" dt="2022-05-06T09:16:41.914" v="605" actId="207"/>
          <ac:spMkLst>
            <pc:docMk/>
            <pc:sldMk cId="96135280" sldId="316"/>
            <ac:spMk id="10" creationId="{A38AED2A-C63F-16D1-F620-65A7093B40E5}"/>
          </ac:spMkLst>
        </pc:spChg>
        <pc:spChg chg="del">
          <ac:chgData name="Francesco Fransesini" userId="f4b06c69-b125-4814-a67d-adf8dc91bd7e" providerId="ADAL" clId="{2E187B6C-556C-4919-A45C-D3B4865F74EB}" dt="2022-05-06T08:25:14.825" v="109" actId="478"/>
          <ac:spMkLst>
            <pc:docMk/>
            <pc:sldMk cId="96135280" sldId="316"/>
            <ac:spMk id="12" creationId="{5CD1CE2E-95F1-4438-8BEE-3C175DAE13D4}"/>
          </ac:spMkLst>
        </pc:spChg>
        <pc:spChg chg="add del mod">
          <ac:chgData name="Francesco Fransesini" userId="f4b06c69-b125-4814-a67d-adf8dc91bd7e" providerId="ADAL" clId="{2E187B6C-556C-4919-A45C-D3B4865F74EB}" dt="2022-05-06T09:53:44.210" v="1232" actId="1076"/>
          <ac:spMkLst>
            <pc:docMk/>
            <pc:sldMk cId="96135280" sldId="316"/>
            <ac:spMk id="13" creationId="{51D2FB95-C26A-46D0-BB25-5993A4408DA4}"/>
          </ac:spMkLst>
        </pc:spChg>
        <pc:spChg chg="add mod">
          <ac:chgData name="Francesco Fransesini" userId="f4b06c69-b125-4814-a67d-adf8dc91bd7e" providerId="ADAL" clId="{2E187B6C-556C-4919-A45C-D3B4865F74EB}" dt="2022-05-06T13:12:06.343" v="3237" actId="20577"/>
          <ac:spMkLst>
            <pc:docMk/>
            <pc:sldMk cId="96135280" sldId="316"/>
            <ac:spMk id="17" creationId="{16EBE5A1-E814-8761-A369-3AD0A4683B5C}"/>
          </ac:spMkLst>
        </pc:spChg>
        <pc:spChg chg="mod">
          <ac:chgData name="Francesco Fransesini" userId="f4b06c69-b125-4814-a67d-adf8dc91bd7e" providerId="ADAL" clId="{2E187B6C-556C-4919-A45C-D3B4865F74EB}" dt="2022-05-06T08:17:10.617" v="8"/>
          <ac:spMkLst>
            <pc:docMk/>
            <pc:sldMk cId="96135280" sldId="316"/>
            <ac:spMk id="23" creationId="{4DABF008-A671-45B8-8B3D-C75CD367BF36}"/>
          </ac:spMkLst>
        </pc:spChg>
        <pc:spChg chg="del">
          <ac:chgData name="Francesco Fransesini" userId="f4b06c69-b125-4814-a67d-adf8dc91bd7e" providerId="ADAL" clId="{2E187B6C-556C-4919-A45C-D3B4865F74EB}" dt="2022-05-06T08:17:41.582" v="18" actId="478"/>
          <ac:spMkLst>
            <pc:docMk/>
            <pc:sldMk cId="96135280" sldId="316"/>
            <ac:spMk id="24" creationId="{789F6997-B370-4C95-8DF6-87924B6C227F}"/>
          </ac:spMkLst>
        </pc:spChg>
        <pc:spChg chg="del">
          <ac:chgData name="Francesco Fransesini" userId="f4b06c69-b125-4814-a67d-adf8dc91bd7e" providerId="ADAL" clId="{2E187B6C-556C-4919-A45C-D3B4865F74EB}" dt="2022-05-06T08:17:46.501" v="21" actId="478"/>
          <ac:spMkLst>
            <pc:docMk/>
            <pc:sldMk cId="96135280" sldId="316"/>
            <ac:spMk id="25" creationId="{DD16E75D-2521-481F-82B4-D399B9F090E5}"/>
          </ac:spMkLst>
        </pc:spChg>
        <pc:spChg chg="del">
          <ac:chgData name="Francesco Fransesini" userId="f4b06c69-b125-4814-a67d-adf8dc91bd7e" providerId="ADAL" clId="{2E187B6C-556C-4919-A45C-D3B4865F74EB}" dt="2022-05-06T08:17:38.148" v="16" actId="478"/>
          <ac:spMkLst>
            <pc:docMk/>
            <pc:sldMk cId="96135280" sldId="316"/>
            <ac:spMk id="26" creationId="{0525F1B6-E538-4F57-BD3C-45215208CA0D}"/>
          </ac:spMkLst>
        </pc:spChg>
        <pc:spChg chg="del">
          <ac:chgData name="Francesco Fransesini" userId="f4b06c69-b125-4814-a67d-adf8dc91bd7e" providerId="ADAL" clId="{2E187B6C-556C-4919-A45C-D3B4865F74EB}" dt="2022-05-06T08:17:41.582" v="18" actId="478"/>
          <ac:spMkLst>
            <pc:docMk/>
            <pc:sldMk cId="96135280" sldId="316"/>
            <ac:spMk id="29" creationId="{1D0A54CC-6808-447A-A876-7F560DCCBC1E}"/>
          </ac:spMkLst>
        </pc:spChg>
        <pc:spChg chg="add mod">
          <ac:chgData name="Francesco Fransesini" userId="f4b06c69-b125-4814-a67d-adf8dc91bd7e" providerId="ADAL" clId="{2E187B6C-556C-4919-A45C-D3B4865F74EB}" dt="2022-05-06T13:23:55.375" v="3253" actId="207"/>
          <ac:spMkLst>
            <pc:docMk/>
            <pc:sldMk cId="96135280" sldId="316"/>
            <ac:spMk id="31" creationId="{5E96FD70-EA1F-2459-55E2-DF7CD196D69E}"/>
          </ac:spMkLst>
        </pc:spChg>
        <pc:spChg chg="add mod">
          <ac:chgData name="Francesco Fransesini" userId="f4b06c69-b125-4814-a67d-adf8dc91bd7e" providerId="ADAL" clId="{2E187B6C-556C-4919-A45C-D3B4865F74EB}" dt="2022-05-06T09:17:50.782" v="684" actId="1076"/>
          <ac:spMkLst>
            <pc:docMk/>
            <pc:sldMk cId="96135280" sldId="316"/>
            <ac:spMk id="32" creationId="{49308F58-AF9A-B96B-4334-74F6B5A5C26C}"/>
          </ac:spMkLst>
        </pc:spChg>
        <pc:spChg chg="add mod">
          <ac:chgData name="Francesco Fransesini" userId="f4b06c69-b125-4814-a67d-adf8dc91bd7e" providerId="ADAL" clId="{2E187B6C-556C-4919-A45C-D3B4865F74EB}" dt="2022-05-06T09:17:53.137" v="685" actId="1076"/>
          <ac:spMkLst>
            <pc:docMk/>
            <pc:sldMk cId="96135280" sldId="316"/>
            <ac:spMk id="33" creationId="{84C450B4-1A6F-DACE-76EE-A2E9988675FC}"/>
          </ac:spMkLst>
        </pc:spChg>
        <pc:picChg chg="add mod modCrop">
          <ac:chgData name="Francesco Fransesini" userId="f4b06c69-b125-4814-a67d-adf8dc91bd7e" providerId="ADAL" clId="{2E187B6C-556C-4919-A45C-D3B4865F74EB}" dt="2022-05-06T14:15:59.387" v="3417" actId="1076"/>
          <ac:picMkLst>
            <pc:docMk/>
            <pc:sldMk cId="96135280" sldId="316"/>
            <ac:picMk id="6" creationId="{3BEF9060-8318-B8D8-4D29-CE1C260F596D}"/>
          </ac:picMkLst>
        </pc:picChg>
        <pc:picChg chg="add mod">
          <ac:chgData name="Francesco Fransesini" userId="f4b06c69-b125-4814-a67d-adf8dc91bd7e" providerId="ADAL" clId="{2E187B6C-556C-4919-A45C-D3B4865F74EB}" dt="2022-05-06T14:15:56.881" v="3416" actId="1076"/>
          <ac:picMkLst>
            <pc:docMk/>
            <pc:sldMk cId="96135280" sldId="316"/>
            <ac:picMk id="8" creationId="{8DC52F82-41C4-A82D-5830-1D4406EE7656}"/>
          </ac:picMkLst>
        </pc:picChg>
        <pc:picChg chg="mod">
          <ac:chgData name="Francesco Fransesini" userId="f4b06c69-b125-4814-a67d-adf8dc91bd7e" providerId="ADAL" clId="{2E187B6C-556C-4919-A45C-D3B4865F74EB}" dt="2022-05-06T08:25:12.461" v="108" actId="1076"/>
          <ac:picMkLst>
            <pc:docMk/>
            <pc:sldMk cId="96135280" sldId="316"/>
            <ac:picMk id="11" creationId="{675CD60B-FE2C-4967-BB2A-B66F59ACB7BE}"/>
          </ac:picMkLst>
        </pc:picChg>
        <pc:picChg chg="del">
          <ac:chgData name="Francesco Fransesini" userId="f4b06c69-b125-4814-a67d-adf8dc91bd7e" providerId="ADAL" clId="{2E187B6C-556C-4919-A45C-D3B4865F74EB}" dt="2022-05-06T08:17:39.028" v="17" actId="478"/>
          <ac:picMkLst>
            <pc:docMk/>
            <pc:sldMk cId="96135280" sldId="316"/>
            <ac:picMk id="21" creationId="{B530A956-251A-4E94-8767-08421DB2274C}"/>
          </ac:picMkLst>
        </pc:picChg>
        <pc:cxnChg chg="del">
          <ac:chgData name="Francesco Fransesini" userId="f4b06c69-b125-4814-a67d-adf8dc91bd7e" providerId="ADAL" clId="{2E187B6C-556C-4919-A45C-D3B4865F74EB}" dt="2022-05-06T08:17:42.795" v="19" actId="478"/>
          <ac:cxnSpMkLst>
            <pc:docMk/>
            <pc:sldMk cId="96135280" sldId="316"/>
            <ac:cxnSpMk id="27" creationId="{E4DEC3E8-9286-4E66-97E0-E5C965AAB52D}"/>
          </ac:cxnSpMkLst>
        </pc:cxnChg>
        <pc:cxnChg chg="del">
          <ac:chgData name="Francesco Fransesini" userId="f4b06c69-b125-4814-a67d-adf8dc91bd7e" providerId="ADAL" clId="{2E187B6C-556C-4919-A45C-D3B4865F74EB}" dt="2022-05-06T08:17:44.211" v="20" actId="478"/>
          <ac:cxnSpMkLst>
            <pc:docMk/>
            <pc:sldMk cId="96135280" sldId="316"/>
            <ac:cxnSpMk id="28" creationId="{6CEF82A9-9E4A-45B0-B3A4-05DA654F0C00}"/>
          </ac:cxnSpMkLst>
        </pc:cxnChg>
        <pc:cxnChg chg="del">
          <ac:chgData name="Francesco Fransesini" userId="f4b06c69-b125-4814-a67d-adf8dc91bd7e" providerId="ADAL" clId="{2E187B6C-556C-4919-A45C-D3B4865F74EB}" dt="2022-05-06T08:17:41.582" v="18" actId="478"/>
          <ac:cxnSpMkLst>
            <pc:docMk/>
            <pc:sldMk cId="96135280" sldId="316"/>
            <ac:cxnSpMk id="30" creationId="{4FBC1DB4-1FAD-4DDC-BF6E-2F854C4C244A}"/>
          </ac:cxnSpMkLst>
        </pc:cxnChg>
      </pc:sldChg>
      <pc:sldChg chg="del">
        <pc:chgData name="Francesco Fransesini" userId="f4b06c69-b125-4814-a67d-adf8dc91bd7e" providerId="ADAL" clId="{2E187B6C-556C-4919-A45C-D3B4865F74EB}" dt="2022-05-06T08:18:24.209" v="22" actId="47"/>
        <pc:sldMkLst>
          <pc:docMk/>
          <pc:sldMk cId="2166740767" sldId="317"/>
        </pc:sldMkLst>
      </pc:sldChg>
      <pc:sldChg chg="addSp delSp modSp add mod">
        <pc:chgData name="Francesco Fransesini" userId="f4b06c69-b125-4814-a67d-adf8dc91bd7e" providerId="ADAL" clId="{2E187B6C-556C-4919-A45C-D3B4865F74EB}" dt="2022-05-06T13:12:10.180" v="3238" actId="20577"/>
        <pc:sldMkLst>
          <pc:docMk/>
          <pc:sldMk cId="2830877239" sldId="317"/>
        </pc:sldMkLst>
        <pc:spChg chg="del">
          <ac:chgData name="Francesco Fransesini" userId="f4b06c69-b125-4814-a67d-adf8dc91bd7e" providerId="ADAL" clId="{2E187B6C-556C-4919-A45C-D3B4865F74EB}" dt="2022-05-06T09:18:18.942" v="687" actId="478"/>
          <ac:spMkLst>
            <pc:docMk/>
            <pc:sldMk cId="2830877239" sldId="317"/>
            <ac:spMk id="3" creationId="{1A5B6375-F3D8-DB4B-FAE2-0C8C824E8CB8}"/>
          </ac:spMkLst>
        </pc:spChg>
        <pc:spChg chg="add mod">
          <ac:chgData name="Francesco Fransesini" userId="f4b06c69-b125-4814-a67d-adf8dc91bd7e" providerId="ADAL" clId="{2E187B6C-556C-4919-A45C-D3B4865F74EB}" dt="2022-05-06T09:23:25.130" v="758" actId="20577"/>
          <ac:spMkLst>
            <pc:docMk/>
            <pc:sldMk cId="2830877239" sldId="317"/>
            <ac:spMk id="7" creationId="{FE08F25C-5849-B75C-14C5-8E816B8F37BA}"/>
          </ac:spMkLst>
        </pc:spChg>
        <pc:spChg chg="del">
          <ac:chgData name="Francesco Fransesini" userId="f4b06c69-b125-4814-a67d-adf8dc91bd7e" providerId="ADAL" clId="{2E187B6C-556C-4919-A45C-D3B4865F74EB}" dt="2022-05-06T09:18:20.915" v="689" actId="478"/>
          <ac:spMkLst>
            <pc:docMk/>
            <pc:sldMk cId="2830877239" sldId="317"/>
            <ac:spMk id="9" creationId="{C908498E-451C-7FB8-A71B-204B0848CB22}"/>
          </ac:spMkLst>
        </pc:spChg>
        <pc:spChg chg="del">
          <ac:chgData name="Francesco Fransesini" userId="f4b06c69-b125-4814-a67d-adf8dc91bd7e" providerId="ADAL" clId="{2E187B6C-556C-4919-A45C-D3B4865F74EB}" dt="2022-05-06T09:18:22.412" v="691" actId="478"/>
          <ac:spMkLst>
            <pc:docMk/>
            <pc:sldMk cId="2830877239" sldId="317"/>
            <ac:spMk id="10" creationId="{A38AED2A-C63F-16D1-F620-65A7093B40E5}"/>
          </ac:spMkLst>
        </pc:spChg>
        <pc:spChg chg="add mod">
          <ac:chgData name="Francesco Fransesini" userId="f4b06c69-b125-4814-a67d-adf8dc91bd7e" providerId="ADAL" clId="{2E187B6C-556C-4919-A45C-D3B4865F74EB}" dt="2022-05-06T09:24:36.205" v="791" actId="1076"/>
          <ac:spMkLst>
            <pc:docMk/>
            <pc:sldMk cId="2830877239" sldId="317"/>
            <ac:spMk id="12" creationId="{B14DEF5F-CCBE-55F4-FB42-D65EF8B969BF}"/>
          </ac:spMkLst>
        </pc:spChg>
        <pc:spChg chg="mod">
          <ac:chgData name="Francesco Fransesini" userId="f4b06c69-b125-4814-a67d-adf8dc91bd7e" providerId="ADAL" clId="{2E187B6C-556C-4919-A45C-D3B4865F74EB}" dt="2022-05-06T12:59:09.655" v="2965" actId="108"/>
          <ac:spMkLst>
            <pc:docMk/>
            <pc:sldMk cId="2830877239" sldId="317"/>
            <ac:spMk id="13" creationId="{51D2FB95-C26A-46D0-BB25-5993A4408DA4}"/>
          </ac:spMkLst>
        </pc:spChg>
        <pc:spChg chg="add mod">
          <ac:chgData name="Francesco Fransesini" userId="f4b06c69-b125-4814-a67d-adf8dc91bd7e" providerId="ADAL" clId="{2E187B6C-556C-4919-A45C-D3B4865F74EB}" dt="2022-05-06T09:24:54.829" v="795" actId="208"/>
          <ac:spMkLst>
            <pc:docMk/>
            <pc:sldMk cId="2830877239" sldId="317"/>
            <ac:spMk id="15" creationId="{D8E3D06F-531F-B20A-D4DA-82AC050AD5BB}"/>
          </ac:spMkLst>
        </pc:spChg>
        <pc:spChg chg="mod">
          <ac:chgData name="Francesco Fransesini" userId="f4b06c69-b125-4814-a67d-adf8dc91bd7e" providerId="ADAL" clId="{2E187B6C-556C-4919-A45C-D3B4865F74EB}" dt="2022-05-06T13:12:10.180" v="3238" actId="20577"/>
          <ac:spMkLst>
            <pc:docMk/>
            <pc:sldMk cId="2830877239" sldId="317"/>
            <ac:spMk id="17" creationId="{16EBE5A1-E814-8761-A369-3AD0A4683B5C}"/>
          </ac:spMkLst>
        </pc:spChg>
        <pc:spChg chg="add mod">
          <ac:chgData name="Francesco Fransesini" userId="f4b06c69-b125-4814-a67d-adf8dc91bd7e" providerId="ADAL" clId="{2E187B6C-556C-4919-A45C-D3B4865F74EB}" dt="2022-05-06T12:24:48.011" v="2365" actId="5793"/>
          <ac:spMkLst>
            <pc:docMk/>
            <pc:sldMk cId="2830877239" sldId="317"/>
            <ac:spMk id="19" creationId="{A67935A1-2FFE-66B5-2E90-80C691AE3620}"/>
          </ac:spMkLst>
        </pc:spChg>
        <pc:spChg chg="add mod">
          <ac:chgData name="Francesco Fransesini" userId="f4b06c69-b125-4814-a67d-adf8dc91bd7e" providerId="ADAL" clId="{2E187B6C-556C-4919-A45C-D3B4865F74EB}" dt="2022-05-06T12:22:14.738" v="2307" actId="1076"/>
          <ac:spMkLst>
            <pc:docMk/>
            <pc:sldMk cId="2830877239" sldId="317"/>
            <ac:spMk id="21" creationId="{97C6F956-82C8-D0D1-CFC8-8C2F8F2CA420}"/>
          </ac:spMkLst>
        </pc:spChg>
        <pc:spChg chg="del">
          <ac:chgData name="Francesco Fransesini" userId="f4b06c69-b125-4814-a67d-adf8dc91bd7e" providerId="ADAL" clId="{2E187B6C-556C-4919-A45C-D3B4865F74EB}" dt="2022-05-06T09:18:24.068" v="692" actId="478"/>
          <ac:spMkLst>
            <pc:docMk/>
            <pc:sldMk cId="2830877239" sldId="317"/>
            <ac:spMk id="31" creationId="{5E96FD70-EA1F-2459-55E2-DF7CD196D69E}"/>
          </ac:spMkLst>
        </pc:spChg>
        <pc:spChg chg="del">
          <ac:chgData name="Francesco Fransesini" userId="f4b06c69-b125-4814-a67d-adf8dc91bd7e" providerId="ADAL" clId="{2E187B6C-556C-4919-A45C-D3B4865F74EB}" dt="2022-05-06T09:18:26.397" v="694" actId="478"/>
          <ac:spMkLst>
            <pc:docMk/>
            <pc:sldMk cId="2830877239" sldId="317"/>
            <ac:spMk id="32" creationId="{49308F58-AF9A-B96B-4334-74F6B5A5C26C}"/>
          </ac:spMkLst>
        </pc:spChg>
        <pc:spChg chg="del">
          <ac:chgData name="Francesco Fransesini" userId="f4b06c69-b125-4814-a67d-adf8dc91bd7e" providerId="ADAL" clId="{2E187B6C-556C-4919-A45C-D3B4865F74EB}" dt="2022-05-06T09:18:25.492" v="693" actId="478"/>
          <ac:spMkLst>
            <pc:docMk/>
            <pc:sldMk cId="2830877239" sldId="317"/>
            <ac:spMk id="33" creationId="{84C450B4-1A6F-DACE-76EE-A2E9988675FC}"/>
          </ac:spMkLst>
        </pc:spChg>
        <pc:picChg chg="add mod">
          <ac:chgData name="Francesco Fransesini" userId="f4b06c69-b125-4814-a67d-adf8dc91bd7e" providerId="ADAL" clId="{2E187B6C-556C-4919-A45C-D3B4865F74EB}" dt="2022-05-06T09:24:31.816" v="790" actId="1076"/>
          <ac:picMkLst>
            <pc:docMk/>
            <pc:sldMk cId="2830877239" sldId="317"/>
            <ac:picMk id="5" creationId="{559BF440-8F78-E967-096D-67EBB15D2267}"/>
          </ac:picMkLst>
        </pc:picChg>
        <pc:picChg chg="del">
          <ac:chgData name="Francesco Fransesini" userId="f4b06c69-b125-4814-a67d-adf8dc91bd7e" providerId="ADAL" clId="{2E187B6C-556C-4919-A45C-D3B4865F74EB}" dt="2022-05-06T09:18:19.603" v="688" actId="478"/>
          <ac:picMkLst>
            <pc:docMk/>
            <pc:sldMk cId="2830877239" sldId="317"/>
            <ac:picMk id="6" creationId="{3BEF9060-8318-B8D8-4D29-CE1C260F596D}"/>
          </ac:picMkLst>
        </pc:picChg>
        <pc:picChg chg="del">
          <ac:chgData name="Francesco Fransesini" userId="f4b06c69-b125-4814-a67d-adf8dc91bd7e" providerId="ADAL" clId="{2E187B6C-556C-4919-A45C-D3B4865F74EB}" dt="2022-05-06T09:18:21.491" v="690" actId="478"/>
          <ac:picMkLst>
            <pc:docMk/>
            <pc:sldMk cId="2830877239" sldId="317"/>
            <ac:picMk id="8" creationId="{8DC52F82-41C4-A82D-5830-1D4406EE7656}"/>
          </ac:picMkLst>
        </pc:picChg>
        <pc:picChg chg="add mod">
          <ac:chgData name="Francesco Fransesini" userId="f4b06c69-b125-4814-a67d-adf8dc91bd7e" providerId="ADAL" clId="{2E187B6C-556C-4919-A45C-D3B4865F74EB}" dt="2022-05-06T09:35:29.294" v="837" actId="1076"/>
          <ac:picMkLst>
            <pc:docMk/>
            <pc:sldMk cId="2830877239" sldId="317"/>
            <ac:picMk id="18" creationId="{AE163891-4276-4C1C-5A43-62697C53E9DB}"/>
          </ac:picMkLst>
        </pc:picChg>
      </pc:sldChg>
      <pc:sldChg chg="del">
        <pc:chgData name="Francesco Fransesini" userId="f4b06c69-b125-4814-a67d-adf8dc91bd7e" providerId="ADAL" clId="{2E187B6C-556C-4919-A45C-D3B4865F74EB}" dt="2022-05-06T08:18:33.947" v="31" actId="47"/>
        <pc:sldMkLst>
          <pc:docMk/>
          <pc:sldMk cId="3362186652" sldId="318"/>
        </pc:sldMkLst>
      </pc:sldChg>
      <pc:sldChg chg="addSp delSp modSp add mod">
        <pc:chgData name="Francesco Fransesini" userId="f4b06c69-b125-4814-a67d-adf8dc91bd7e" providerId="ADAL" clId="{2E187B6C-556C-4919-A45C-D3B4865F74EB}" dt="2022-05-06T14:25:36.474" v="3436" actId="1076"/>
        <pc:sldMkLst>
          <pc:docMk/>
          <pc:sldMk cId="3853440222" sldId="318"/>
        </pc:sldMkLst>
        <pc:spChg chg="add mod">
          <ac:chgData name="Francesco Fransesini" userId="f4b06c69-b125-4814-a67d-adf8dc91bd7e" providerId="ADAL" clId="{2E187B6C-556C-4919-A45C-D3B4865F74EB}" dt="2022-05-06T14:23:37.470" v="3425" actId="12"/>
          <ac:spMkLst>
            <pc:docMk/>
            <pc:sldMk cId="3853440222" sldId="318"/>
            <ac:spMk id="3" creationId="{9EB37331-CCAA-754E-606C-CD91B76DC8CD}"/>
          </ac:spMkLst>
        </pc:spChg>
        <pc:spChg chg="add del mod">
          <ac:chgData name="Francesco Fransesini" userId="f4b06c69-b125-4814-a67d-adf8dc91bd7e" providerId="ADAL" clId="{2E187B6C-556C-4919-A45C-D3B4865F74EB}" dt="2022-05-06T12:30:03.355" v="2622" actId="478"/>
          <ac:spMkLst>
            <pc:docMk/>
            <pc:sldMk cId="3853440222" sldId="318"/>
            <ac:spMk id="5" creationId="{6764F380-7B8A-1155-33DC-FFD3FAA1FBD5}"/>
          </ac:spMkLst>
        </pc:spChg>
        <pc:spChg chg="add mod">
          <ac:chgData name="Francesco Fransesini" userId="f4b06c69-b125-4814-a67d-adf8dc91bd7e" providerId="ADAL" clId="{2E187B6C-556C-4919-A45C-D3B4865F74EB}" dt="2022-05-06T14:23:48.983" v="3429" actId="1076"/>
          <ac:spMkLst>
            <pc:docMk/>
            <pc:sldMk cId="3853440222" sldId="318"/>
            <ac:spMk id="6" creationId="{939EEC8E-B20D-D135-87E4-536A1E66E7AF}"/>
          </ac:spMkLst>
        </pc:spChg>
        <pc:spChg chg="del">
          <ac:chgData name="Francesco Fransesini" userId="f4b06c69-b125-4814-a67d-adf8dc91bd7e" providerId="ADAL" clId="{2E187B6C-556C-4919-A45C-D3B4865F74EB}" dt="2022-05-06T09:35:46.820" v="841" actId="478"/>
          <ac:spMkLst>
            <pc:docMk/>
            <pc:sldMk cId="3853440222" sldId="318"/>
            <ac:spMk id="7" creationId="{FE08F25C-5849-B75C-14C5-8E816B8F37BA}"/>
          </ac:spMkLst>
        </pc:spChg>
        <pc:spChg chg="add del mod">
          <ac:chgData name="Francesco Fransesini" userId="f4b06c69-b125-4814-a67d-adf8dc91bd7e" providerId="ADAL" clId="{2E187B6C-556C-4919-A45C-D3B4865F74EB}" dt="2022-05-06T12:28:30.418" v="2554" actId="478"/>
          <ac:spMkLst>
            <pc:docMk/>
            <pc:sldMk cId="3853440222" sldId="318"/>
            <ac:spMk id="9" creationId="{F3E14C3E-9C3E-9FB0-9C8F-93BB6520A413}"/>
          </ac:spMkLst>
        </pc:spChg>
        <pc:spChg chg="del">
          <ac:chgData name="Francesco Fransesini" userId="f4b06c69-b125-4814-a67d-adf8dc91bd7e" providerId="ADAL" clId="{2E187B6C-556C-4919-A45C-D3B4865F74EB}" dt="2022-05-06T09:35:49.593" v="843" actId="478"/>
          <ac:spMkLst>
            <pc:docMk/>
            <pc:sldMk cId="3853440222" sldId="318"/>
            <ac:spMk id="12" creationId="{B14DEF5F-CCBE-55F4-FB42-D65EF8B969BF}"/>
          </ac:spMkLst>
        </pc:spChg>
        <pc:spChg chg="mod">
          <ac:chgData name="Francesco Fransesini" userId="f4b06c69-b125-4814-a67d-adf8dc91bd7e" providerId="ADAL" clId="{2E187B6C-556C-4919-A45C-D3B4865F74EB}" dt="2022-05-06T14:25:36.474" v="3436" actId="1076"/>
          <ac:spMkLst>
            <pc:docMk/>
            <pc:sldMk cId="3853440222" sldId="318"/>
            <ac:spMk id="13" creationId="{51D2FB95-C26A-46D0-BB25-5993A4408DA4}"/>
          </ac:spMkLst>
        </pc:spChg>
        <pc:spChg chg="add mod">
          <ac:chgData name="Francesco Fransesini" userId="f4b06c69-b125-4814-a67d-adf8dc91bd7e" providerId="ADAL" clId="{2E187B6C-556C-4919-A45C-D3B4865F74EB}" dt="2022-05-06T14:21:47.790" v="3422" actId="1076"/>
          <ac:spMkLst>
            <pc:docMk/>
            <pc:sldMk cId="3853440222" sldId="318"/>
            <ac:spMk id="15" creationId="{22C7D649-75FD-18B9-A2D6-003145213FDF}"/>
          </ac:spMkLst>
        </pc:spChg>
        <pc:spChg chg="del">
          <ac:chgData name="Francesco Fransesini" userId="f4b06c69-b125-4814-a67d-adf8dc91bd7e" providerId="ADAL" clId="{2E187B6C-556C-4919-A45C-D3B4865F74EB}" dt="2022-05-06T09:35:54.082" v="846" actId="478"/>
          <ac:spMkLst>
            <pc:docMk/>
            <pc:sldMk cId="3853440222" sldId="318"/>
            <ac:spMk id="15" creationId="{D8E3D06F-531F-B20A-D4DA-82AC050AD5BB}"/>
          </ac:spMkLst>
        </pc:spChg>
        <pc:spChg chg="mod">
          <ac:chgData name="Francesco Fransesini" userId="f4b06c69-b125-4814-a67d-adf8dc91bd7e" providerId="ADAL" clId="{2E187B6C-556C-4919-A45C-D3B4865F74EB}" dt="2022-05-06T13:12:14.982" v="3239" actId="20577"/>
          <ac:spMkLst>
            <pc:docMk/>
            <pc:sldMk cId="3853440222" sldId="318"/>
            <ac:spMk id="17" creationId="{16EBE5A1-E814-8761-A369-3AD0A4683B5C}"/>
          </ac:spMkLst>
        </pc:spChg>
        <pc:spChg chg="add del mod">
          <ac:chgData name="Francesco Fransesini" userId="f4b06c69-b125-4814-a67d-adf8dc91bd7e" providerId="ADAL" clId="{2E187B6C-556C-4919-A45C-D3B4865F74EB}" dt="2022-05-06T12:28:32.628" v="2555" actId="478"/>
          <ac:spMkLst>
            <pc:docMk/>
            <pc:sldMk cId="3853440222" sldId="318"/>
            <ac:spMk id="19" creationId="{6B1D11F4-24A0-EF6F-6458-39F1E54DD919}"/>
          </ac:spMkLst>
        </pc:spChg>
        <pc:spChg chg="del">
          <ac:chgData name="Francesco Fransesini" userId="f4b06c69-b125-4814-a67d-adf8dc91bd7e" providerId="ADAL" clId="{2E187B6C-556C-4919-A45C-D3B4865F74EB}" dt="2022-05-06T09:35:51.981" v="845" actId="478"/>
          <ac:spMkLst>
            <pc:docMk/>
            <pc:sldMk cId="3853440222" sldId="318"/>
            <ac:spMk id="21" creationId="{97C6F956-82C8-D0D1-CFC8-8C2F8F2CA420}"/>
          </ac:spMkLst>
        </pc:spChg>
        <pc:picChg chg="add del mod">
          <ac:chgData name="Francesco Fransesini" userId="f4b06c69-b125-4814-a67d-adf8dc91bd7e" providerId="ADAL" clId="{2E187B6C-556C-4919-A45C-D3B4865F74EB}" dt="2022-05-06T12:30:01.946" v="2621" actId="478"/>
          <ac:picMkLst>
            <pc:docMk/>
            <pc:sldMk cId="3853440222" sldId="318"/>
            <ac:picMk id="4" creationId="{BFAB7695-DCB1-17E7-BD3F-9402A5300366}"/>
          </ac:picMkLst>
        </pc:picChg>
        <pc:picChg chg="del">
          <ac:chgData name="Francesco Fransesini" userId="f4b06c69-b125-4814-a67d-adf8dc91bd7e" providerId="ADAL" clId="{2E187B6C-556C-4919-A45C-D3B4865F74EB}" dt="2022-05-06T09:35:47.947" v="842" actId="478"/>
          <ac:picMkLst>
            <pc:docMk/>
            <pc:sldMk cId="3853440222" sldId="318"/>
            <ac:picMk id="5" creationId="{559BF440-8F78-E967-096D-67EBB15D2267}"/>
          </ac:picMkLst>
        </pc:picChg>
        <pc:picChg chg="add mod">
          <ac:chgData name="Francesco Fransesini" userId="f4b06c69-b125-4814-a67d-adf8dc91bd7e" providerId="ADAL" clId="{2E187B6C-556C-4919-A45C-D3B4865F74EB}" dt="2022-05-06T12:30:08.627" v="2625" actId="1076"/>
          <ac:picMkLst>
            <pc:docMk/>
            <pc:sldMk cId="3853440222" sldId="318"/>
            <ac:picMk id="8" creationId="{B194E548-30BD-B347-1C80-A6E85D85137E}"/>
          </ac:picMkLst>
        </pc:picChg>
        <pc:picChg chg="del">
          <ac:chgData name="Francesco Fransesini" userId="f4b06c69-b125-4814-a67d-adf8dc91bd7e" providerId="ADAL" clId="{2E187B6C-556C-4919-A45C-D3B4865F74EB}" dt="2022-05-06T09:35:50.340" v="844" actId="478"/>
          <ac:picMkLst>
            <pc:docMk/>
            <pc:sldMk cId="3853440222" sldId="318"/>
            <ac:picMk id="18" creationId="{AE163891-4276-4C1C-5A43-62697C53E9DB}"/>
          </ac:picMkLst>
        </pc:picChg>
      </pc:sldChg>
      <pc:sldChg chg="addSp delSp modSp add mod">
        <pc:chgData name="Francesco Fransesini" userId="f4b06c69-b125-4814-a67d-adf8dc91bd7e" providerId="ADAL" clId="{2E187B6C-556C-4919-A45C-D3B4865F74EB}" dt="2022-05-06T14:30:08.819" v="3440" actId="313"/>
        <pc:sldMkLst>
          <pc:docMk/>
          <pc:sldMk cId="3343353491" sldId="319"/>
        </pc:sldMkLst>
        <pc:spChg chg="add del mod">
          <ac:chgData name="Francesco Fransesini" userId="f4b06c69-b125-4814-a67d-adf8dc91bd7e" providerId="ADAL" clId="{2E187B6C-556C-4919-A45C-D3B4865F74EB}" dt="2022-05-06T12:51:28.785" v="2809"/>
          <ac:spMkLst>
            <pc:docMk/>
            <pc:sldMk cId="3343353491" sldId="319"/>
            <ac:spMk id="3" creationId="{BEBB5F80-0382-F9F1-8767-CB53A3E5A23B}"/>
          </ac:spMkLst>
        </pc:spChg>
        <pc:spChg chg="add mod">
          <ac:chgData name="Francesco Fransesini" userId="f4b06c69-b125-4814-a67d-adf8dc91bd7e" providerId="ADAL" clId="{2E187B6C-556C-4919-A45C-D3B4865F74EB}" dt="2022-05-06T14:24:12.514" v="3433" actId="1076"/>
          <ac:spMkLst>
            <pc:docMk/>
            <pc:sldMk cId="3343353491" sldId="319"/>
            <ac:spMk id="6" creationId="{0D98A8BE-5323-6260-1F15-7B0108A88B37}"/>
          </ac:spMkLst>
        </pc:spChg>
        <pc:spChg chg="del">
          <ac:chgData name="Francesco Fransesini" userId="f4b06c69-b125-4814-a67d-adf8dc91bd7e" providerId="ADAL" clId="{2E187B6C-556C-4919-A45C-D3B4865F74EB}" dt="2022-05-06T09:55:43.974" v="1402" actId="478"/>
          <ac:spMkLst>
            <pc:docMk/>
            <pc:sldMk cId="3343353491" sldId="319"/>
            <ac:spMk id="9" creationId="{F3E14C3E-9C3E-9FB0-9C8F-93BB6520A413}"/>
          </ac:spMkLst>
        </pc:spChg>
        <pc:spChg chg="del mod">
          <ac:chgData name="Francesco Fransesini" userId="f4b06c69-b125-4814-a67d-adf8dc91bd7e" providerId="ADAL" clId="{2E187B6C-556C-4919-A45C-D3B4865F74EB}" dt="2022-05-06T12:58:46.996" v="2960" actId="478"/>
          <ac:spMkLst>
            <pc:docMk/>
            <pc:sldMk cId="3343353491" sldId="319"/>
            <ac:spMk id="13" creationId="{51D2FB95-C26A-46D0-BB25-5993A4408DA4}"/>
          </ac:spMkLst>
        </pc:spChg>
        <pc:spChg chg="add del mod">
          <ac:chgData name="Francesco Fransesini" userId="f4b06c69-b125-4814-a67d-adf8dc91bd7e" providerId="ADAL" clId="{2E187B6C-556C-4919-A45C-D3B4865F74EB}" dt="2022-05-06T13:01:09.788" v="2981"/>
          <ac:spMkLst>
            <pc:docMk/>
            <pc:sldMk cId="3343353491" sldId="319"/>
            <ac:spMk id="15" creationId="{4E282D91-9130-2B0D-C5E0-E51E8BB5D65A}"/>
          </ac:spMkLst>
        </pc:spChg>
        <pc:spChg chg="add del mod">
          <ac:chgData name="Francesco Fransesini" userId="f4b06c69-b125-4814-a67d-adf8dc91bd7e" providerId="ADAL" clId="{2E187B6C-556C-4919-A45C-D3B4865F74EB}" dt="2022-05-06T10:37:07.367" v="1605" actId="478"/>
          <ac:spMkLst>
            <pc:docMk/>
            <pc:sldMk cId="3343353491" sldId="319"/>
            <ac:spMk id="15" creationId="{F146E292-BF56-D03F-3DD3-E92DB1EC0ADA}"/>
          </ac:spMkLst>
        </pc:spChg>
        <pc:spChg chg="mod">
          <ac:chgData name="Francesco Fransesini" userId="f4b06c69-b125-4814-a67d-adf8dc91bd7e" providerId="ADAL" clId="{2E187B6C-556C-4919-A45C-D3B4865F74EB}" dt="2022-05-06T13:13:25.835" v="3245" actId="20577"/>
          <ac:spMkLst>
            <pc:docMk/>
            <pc:sldMk cId="3343353491" sldId="319"/>
            <ac:spMk id="17" creationId="{16EBE5A1-E814-8761-A369-3AD0A4683B5C}"/>
          </ac:spMkLst>
        </pc:spChg>
        <pc:spChg chg="add mod">
          <ac:chgData name="Francesco Fransesini" userId="f4b06c69-b125-4814-a67d-adf8dc91bd7e" providerId="ADAL" clId="{2E187B6C-556C-4919-A45C-D3B4865F74EB}" dt="2022-05-06T13:04:52.697" v="3126" actId="1076"/>
          <ac:spMkLst>
            <pc:docMk/>
            <pc:sldMk cId="3343353491" sldId="319"/>
            <ac:spMk id="18" creationId="{F53094F1-6D3D-9EB7-6C90-D8DBDD222CE6}"/>
          </ac:spMkLst>
        </pc:spChg>
        <pc:spChg chg="del">
          <ac:chgData name="Francesco Fransesini" userId="f4b06c69-b125-4814-a67d-adf8dc91bd7e" providerId="ADAL" clId="{2E187B6C-556C-4919-A45C-D3B4865F74EB}" dt="2022-05-06T09:55:45.493" v="1403" actId="478"/>
          <ac:spMkLst>
            <pc:docMk/>
            <pc:sldMk cId="3343353491" sldId="319"/>
            <ac:spMk id="19" creationId="{6B1D11F4-24A0-EF6F-6458-39F1E54DD919}"/>
          </ac:spMkLst>
        </pc:spChg>
        <pc:spChg chg="add del mod">
          <ac:chgData name="Francesco Fransesini" userId="f4b06c69-b125-4814-a67d-adf8dc91bd7e" providerId="ADAL" clId="{2E187B6C-556C-4919-A45C-D3B4865F74EB}" dt="2022-05-06T13:01:18.712" v="2984"/>
          <ac:spMkLst>
            <pc:docMk/>
            <pc:sldMk cId="3343353491" sldId="319"/>
            <ac:spMk id="20" creationId="{95D5459B-437F-9465-8B76-C53EBB7B5DFE}"/>
          </ac:spMkLst>
        </pc:spChg>
        <pc:spChg chg="add mod">
          <ac:chgData name="Francesco Fransesini" userId="f4b06c69-b125-4814-a67d-adf8dc91bd7e" providerId="ADAL" clId="{2E187B6C-556C-4919-A45C-D3B4865F74EB}" dt="2022-05-06T13:04:41.742" v="3123" actId="403"/>
          <ac:spMkLst>
            <pc:docMk/>
            <pc:sldMk cId="3343353491" sldId="319"/>
            <ac:spMk id="21" creationId="{DA462AAF-12AD-121D-3D77-4C0AD63DEA20}"/>
          </ac:spMkLst>
        </pc:spChg>
        <pc:spChg chg="add mod">
          <ac:chgData name="Francesco Fransesini" userId="f4b06c69-b125-4814-a67d-adf8dc91bd7e" providerId="ADAL" clId="{2E187B6C-556C-4919-A45C-D3B4865F74EB}" dt="2022-05-06T14:29:53.510" v="3439" actId="20577"/>
          <ac:spMkLst>
            <pc:docMk/>
            <pc:sldMk cId="3343353491" sldId="319"/>
            <ac:spMk id="24" creationId="{5D55A796-05D2-216D-A4C5-BC139EB8E415}"/>
          </ac:spMkLst>
        </pc:spChg>
        <pc:spChg chg="add mod">
          <ac:chgData name="Francesco Fransesini" userId="f4b06c69-b125-4814-a67d-adf8dc91bd7e" providerId="ADAL" clId="{2E187B6C-556C-4919-A45C-D3B4865F74EB}" dt="2022-05-06T10:36:27.988" v="1580" actId="1076"/>
          <ac:spMkLst>
            <pc:docMk/>
            <pc:sldMk cId="3343353491" sldId="319"/>
            <ac:spMk id="25" creationId="{FA06AEE3-EB9E-C5D3-74D3-11D2BF434B19}"/>
          </ac:spMkLst>
        </pc:spChg>
        <pc:spChg chg="add mod">
          <ac:chgData name="Francesco Fransesini" userId="f4b06c69-b125-4814-a67d-adf8dc91bd7e" providerId="ADAL" clId="{2E187B6C-556C-4919-A45C-D3B4865F74EB}" dt="2022-05-06T13:01:06.651" v="2978" actId="1076"/>
          <ac:spMkLst>
            <pc:docMk/>
            <pc:sldMk cId="3343353491" sldId="319"/>
            <ac:spMk id="26" creationId="{23D670C1-738F-02BC-BAF5-230ED7B9F1B2}"/>
          </ac:spMkLst>
        </pc:spChg>
        <pc:spChg chg="add mod">
          <ac:chgData name="Francesco Fransesini" userId="f4b06c69-b125-4814-a67d-adf8dc91bd7e" providerId="ADAL" clId="{2E187B6C-556C-4919-A45C-D3B4865F74EB}" dt="2022-05-06T14:30:08.819" v="3440" actId="313"/>
          <ac:spMkLst>
            <pc:docMk/>
            <pc:sldMk cId="3343353491" sldId="319"/>
            <ac:spMk id="30" creationId="{F3AACAB0-F550-4FE2-7F2A-510434E64644}"/>
          </ac:spMkLst>
        </pc:spChg>
        <pc:picChg chg="del">
          <ac:chgData name="Francesco Fransesini" userId="f4b06c69-b125-4814-a67d-adf8dc91bd7e" providerId="ADAL" clId="{2E187B6C-556C-4919-A45C-D3B4865F74EB}" dt="2022-05-06T09:55:46.501" v="1405" actId="478"/>
          <ac:picMkLst>
            <pc:docMk/>
            <pc:sldMk cId="3343353491" sldId="319"/>
            <ac:picMk id="4" creationId="{BFAB7695-DCB1-17E7-BD3F-9402A5300366}"/>
          </ac:picMkLst>
        </pc:picChg>
        <pc:picChg chg="add del mod">
          <ac:chgData name="Francesco Fransesini" userId="f4b06c69-b125-4814-a67d-adf8dc91bd7e" providerId="ADAL" clId="{2E187B6C-556C-4919-A45C-D3B4865F74EB}" dt="2022-05-06T10:33:26.519" v="1425" actId="478"/>
          <ac:picMkLst>
            <pc:docMk/>
            <pc:sldMk cId="3343353491" sldId="319"/>
            <ac:picMk id="6" creationId="{0DDD8ECA-C811-466B-215F-C962D34B67A9}"/>
          </ac:picMkLst>
        </pc:picChg>
        <pc:picChg chg="del">
          <ac:chgData name="Francesco Fransesini" userId="f4b06c69-b125-4814-a67d-adf8dc91bd7e" providerId="ADAL" clId="{2E187B6C-556C-4919-A45C-D3B4865F74EB}" dt="2022-05-06T09:55:45.997" v="1404" actId="478"/>
          <ac:picMkLst>
            <pc:docMk/>
            <pc:sldMk cId="3343353491" sldId="319"/>
            <ac:picMk id="8" creationId="{B194E548-30BD-B347-1C80-A6E85D85137E}"/>
          </ac:picMkLst>
        </pc:picChg>
        <pc:picChg chg="add del mod">
          <ac:chgData name="Francesco Fransesini" userId="f4b06c69-b125-4814-a67d-adf8dc91bd7e" providerId="ADAL" clId="{2E187B6C-556C-4919-A45C-D3B4865F74EB}" dt="2022-05-06T10:33:39.821" v="1433" actId="478"/>
          <ac:picMkLst>
            <pc:docMk/>
            <pc:sldMk cId="3343353491" sldId="319"/>
            <ac:picMk id="10" creationId="{A439DB0D-6975-F336-0B22-AED3EC1AD258}"/>
          </ac:picMkLst>
        </pc:picChg>
        <pc:picChg chg="add mod">
          <ac:chgData name="Francesco Fransesini" userId="f4b06c69-b125-4814-a67d-adf8dc91bd7e" providerId="ADAL" clId="{2E187B6C-556C-4919-A45C-D3B4865F74EB}" dt="2022-05-06T13:03:04.275" v="3070" actId="1076"/>
          <ac:picMkLst>
            <pc:docMk/>
            <pc:sldMk cId="3343353491" sldId="319"/>
            <ac:picMk id="16" creationId="{964B4876-E015-CD8E-9DFE-9873EEFD478E}"/>
          </ac:picMkLst>
        </pc:picChg>
        <pc:picChg chg="add del">
          <ac:chgData name="Francesco Fransesini" userId="f4b06c69-b125-4814-a67d-adf8dc91bd7e" providerId="ADAL" clId="{2E187B6C-556C-4919-A45C-D3B4865F74EB}" dt="2022-05-06T10:34:05.281" v="1435" actId="22"/>
          <ac:picMkLst>
            <pc:docMk/>
            <pc:sldMk cId="3343353491" sldId="319"/>
            <ac:picMk id="20" creationId="{F8F18273-3739-7211-3D99-38AA68BAE224}"/>
          </ac:picMkLst>
        </pc:picChg>
        <pc:picChg chg="add mod">
          <ac:chgData name="Francesco Fransesini" userId="f4b06c69-b125-4814-a67d-adf8dc91bd7e" providerId="ADAL" clId="{2E187B6C-556C-4919-A45C-D3B4865F74EB}" dt="2022-05-06T13:03:01.589" v="3069" actId="1076"/>
          <ac:picMkLst>
            <pc:docMk/>
            <pc:sldMk cId="3343353491" sldId="319"/>
            <ac:picMk id="22" creationId="{B352E881-4A53-5CF9-288E-26E1DB5BFAD3}"/>
          </ac:picMkLst>
        </pc:picChg>
        <pc:cxnChg chg="add mod">
          <ac:chgData name="Francesco Fransesini" userId="f4b06c69-b125-4814-a67d-adf8dc91bd7e" providerId="ADAL" clId="{2E187B6C-556C-4919-A45C-D3B4865F74EB}" dt="2022-05-06T14:24:09.951" v="3432" actId="1076"/>
          <ac:cxnSpMkLst>
            <pc:docMk/>
            <pc:sldMk cId="3343353491" sldId="319"/>
            <ac:cxnSpMk id="8" creationId="{B0903409-9A67-E213-DCCC-45C9F47A7D39}"/>
          </ac:cxnSpMkLst>
        </pc:cxnChg>
        <pc:cxnChg chg="add mod">
          <ac:chgData name="Francesco Fransesini" userId="f4b06c69-b125-4814-a67d-adf8dc91bd7e" providerId="ADAL" clId="{2E187B6C-556C-4919-A45C-D3B4865F74EB}" dt="2022-05-06T10:36:53.632" v="1585" actId="208"/>
          <ac:cxnSpMkLst>
            <pc:docMk/>
            <pc:sldMk cId="3343353491" sldId="319"/>
            <ac:cxnSpMk id="27" creationId="{B020CEFB-FA0C-D595-CF36-66A12E399780}"/>
          </ac:cxnSpMkLst>
        </pc:cxnChg>
        <pc:cxnChg chg="add mod">
          <ac:chgData name="Francesco Fransesini" userId="f4b06c69-b125-4814-a67d-adf8dc91bd7e" providerId="ADAL" clId="{2E187B6C-556C-4919-A45C-D3B4865F74EB}" dt="2022-05-06T14:24:06.886" v="3431" actId="14100"/>
          <ac:cxnSpMkLst>
            <pc:docMk/>
            <pc:sldMk cId="3343353491" sldId="319"/>
            <ac:cxnSpMk id="28" creationId="{F47CD106-F8ED-AA45-478A-DD48D3D7C2AF}"/>
          </ac:cxnSpMkLst>
        </pc:cxnChg>
        <pc:cxnChg chg="add mod">
          <ac:chgData name="Francesco Fransesini" userId="f4b06c69-b125-4814-a67d-adf8dc91bd7e" providerId="ADAL" clId="{2E187B6C-556C-4919-A45C-D3B4865F74EB}" dt="2022-05-06T14:24:03.754" v="3430" actId="14100"/>
          <ac:cxnSpMkLst>
            <pc:docMk/>
            <pc:sldMk cId="3343353491" sldId="319"/>
            <ac:cxnSpMk id="29" creationId="{79618D4D-D54A-09A7-40CC-EBE19AE60CB8}"/>
          </ac:cxnSpMkLst>
        </pc:cxnChg>
      </pc:sldChg>
      <pc:sldChg chg="delSp modSp add del mod">
        <pc:chgData name="Francesco Fransesini" userId="f4b06c69-b125-4814-a67d-adf8dc91bd7e" providerId="ADAL" clId="{2E187B6C-556C-4919-A45C-D3B4865F74EB}" dt="2022-05-06T12:32:39.048" v="2671" actId="47"/>
        <pc:sldMkLst>
          <pc:docMk/>
          <pc:sldMk cId="3130365779" sldId="320"/>
        </pc:sldMkLst>
        <pc:spChg chg="mod">
          <ac:chgData name="Francesco Fransesini" userId="f4b06c69-b125-4814-a67d-adf8dc91bd7e" providerId="ADAL" clId="{2E187B6C-556C-4919-A45C-D3B4865F74EB}" dt="2022-05-06T12:31:51.118" v="2670" actId="1076"/>
          <ac:spMkLst>
            <pc:docMk/>
            <pc:sldMk cId="3130365779" sldId="320"/>
            <ac:spMk id="13" creationId="{51D2FB95-C26A-46D0-BB25-5993A4408DA4}"/>
          </ac:spMkLst>
        </pc:spChg>
        <pc:spChg chg="del">
          <ac:chgData name="Francesco Fransesini" userId="f4b06c69-b125-4814-a67d-adf8dc91bd7e" providerId="ADAL" clId="{2E187B6C-556C-4919-A45C-D3B4865F74EB}" dt="2022-05-06T10:45:19.093" v="2205" actId="478"/>
          <ac:spMkLst>
            <pc:docMk/>
            <pc:sldMk cId="3130365779" sldId="320"/>
            <ac:spMk id="24" creationId="{5D55A796-05D2-216D-A4C5-BC139EB8E415}"/>
          </ac:spMkLst>
        </pc:spChg>
        <pc:spChg chg="del">
          <ac:chgData name="Francesco Fransesini" userId="f4b06c69-b125-4814-a67d-adf8dc91bd7e" providerId="ADAL" clId="{2E187B6C-556C-4919-A45C-D3B4865F74EB}" dt="2022-05-06T10:45:22.260" v="2208" actId="478"/>
          <ac:spMkLst>
            <pc:docMk/>
            <pc:sldMk cId="3130365779" sldId="320"/>
            <ac:spMk id="25" creationId="{FA06AEE3-EB9E-C5D3-74D3-11D2BF434B19}"/>
          </ac:spMkLst>
        </pc:spChg>
        <pc:spChg chg="del">
          <ac:chgData name="Francesco Fransesini" userId="f4b06c69-b125-4814-a67d-adf8dc91bd7e" providerId="ADAL" clId="{2E187B6C-556C-4919-A45C-D3B4865F74EB}" dt="2022-05-06T10:45:20.452" v="2206" actId="478"/>
          <ac:spMkLst>
            <pc:docMk/>
            <pc:sldMk cId="3130365779" sldId="320"/>
            <ac:spMk id="30" creationId="{F3AACAB0-F550-4FE2-7F2A-510434E64644}"/>
          </ac:spMkLst>
        </pc:spChg>
        <pc:picChg chg="del">
          <ac:chgData name="Francesco Fransesini" userId="f4b06c69-b125-4814-a67d-adf8dc91bd7e" providerId="ADAL" clId="{2E187B6C-556C-4919-A45C-D3B4865F74EB}" dt="2022-05-06T10:45:21.068" v="2207" actId="478"/>
          <ac:picMkLst>
            <pc:docMk/>
            <pc:sldMk cId="3130365779" sldId="320"/>
            <ac:picMk id="16" creationId="{964B4876-E015-CD8E-9DFE-9873EEFD478E}"/>
          </ac:picMkLst>
        </pc:picChg>
        <pc:picChg chg="del">
          <ac:chgData name="Francesco Fransesini" userId="f4b06c69-b125-4814-a67d-adf8dc91bd7e" providerId="ADAL" clId="{2E187B6C-556C-4919-A45C-D3B4865F74EB}" dt="2022-05-06T10:45:23.972" v="2210" actId="478"/>
          <ac:picMkLst>
            <pc:docMk/>
            <pc:sldMk cId="3130365779" sldId="320"/>
            <ac:picMk id="22" creationId="{B352E881-4A53-5CF9-288E-26E1DB5BFAD3}"/>
          </ac:picMkLst>
        </pc:picChg>
        <pc:cxnChg chg="del mod">
          <ac:chgData name="Francesco Fransesini" userId="f4b06c69-b125-4814-a67d-adf8dc91bd7e" providerId="ADAL" clId="{2E187B6C-556C-4919-A45C-D3B4865F74EB}" dt="2022-05-06T10:45:23.444" v="2209" actId="478"/>
          <ac:cxnSpMkLst>
            <pc:docMk/>
            <pc:sldMk cId="3130365779" sldId="320"/>
            <ac:cxnSpMk id="27" creationId="{B020CEFB-FA0C-D595-CF36-66A12E399780}"/>
          </ac:cxnSpMkLst>
        </pc:cxnChg>
        <pc:cxnChg chg="del">
          <ac:chgData name="Francesco Fransesini" userId="f4b06c69-b125-4814-a67d-adf8dc91bd7e" providerId="ADAL" clId="{2E187B6C-556C-4919-A45C-D3B4865F74EB}" dt="2022-05-06T10:45:24.829" v="2211" actId="478"/>
          <ac:cxnSpMkLst>
            <pc:docMk/>
            <pc:sldMk cId="3130365779" sldId="320"/>
            <ac:cxnSpMk id="28" creationId="{F47CD106-F8ED-AA45-478A-DD48D3D7C2AF}"/>
          </ac:cxnSpMkLst>
        </pc:cxnChg>
      </pc:sldChg>
    </pc:docChg>
  </pc:docChgLst>
  <pc:docChgLst>
    <pc:chgData name="Francesco Fransesini" userId="f4b06c69-b125-4814-a67d-adf8dc91bd7e" providerId="ADAL" clId="{711E03E1-FDF6-454A-8805-E325553E21ED}"/>
    <pc:docChg chg="undo custSel addSld delSld modSld">
      <pc:chgData name="Francesco Fransesini" userId="f4b06c69-b125-4814-a67d-adf8dc91bd7e" providerId="ADAL" clId="{711E03E1-FDF6-454A-8805-E325553E21ED}" dt="2022-09-14T14:26:18.187" v="149" actId="113"/>
      <pc:docMkLst>
        <pc:docMk/>
      </pc:docMkLst>
      <pc:sldChg chg="addSp modSp add mod">
        <pc:chgData name="Francesco Fransesini" userId="f4b06c69-b125-4814-a67d-adf8dc91bd7e" providerId="ADAL" clId="{711E03E1-FDF6-454A-8805-E325553E21ED}" dt="2022-09-14T14:17:37.560" v="148" actId="1076"/>
        <pc:sldMkLst>
          <pc:docMk/>
          <pc:sldMk cId="2231268605" sldId="280"/>
        </pc:sldMkLst>
        <pc:spChg chg="mod">
          <ac:chgData name="Francesco Fransesini" userId="f4b06c69-b125-4814-a67d-adf8dc91bd7e" providerId="ADAL" clId="{711E03E1-FDF6-454A-8805-E325553E21ED}" dt="2022-09-14T14:10:05.049" v="82" actId="1076"/>
          <ac:spMkLst>
            <pc:docMk/>
            <pc:sldMk cId="2231268605" sldId="280"/>
            <ac:spMk id="2" creationId="{9A33B05A-ECC6-4AD4-8603-270C969F2EEC}"/>
          </ac:spMkLst>
        </pc:spChg>
        <pc:spChg chg="add">
          <ac:chgData name="Francesco Fransesini" userId="f4b06c69-b125-4814-a67d-adf8dc91bd7e" providerId="ADAL" clId="{711E03E1-FDF6-454A-8805-E325553E21ED}" dt="2022-09-14T14:11:40.230" v="107" actId="22"/>
          <ac:spMkLst>
            <pc:docMk/>
            <pc:sldMk cId="2231268605" sldId="280"/>
            <ac:spMk id="4" creationId="{B4A674D2-DEA4-31E3-2CEC-0075EF4F3260}"/>
          </ac:spMkLst>
        </pc:spChg>
        <pc:spChg chg="mod">
          <ac:chgData name="Francesco Fransesini" userId="f4b06c69-b125-4814-a67d-adf8dc91bd7e" providerId="ADAL" clId="{711E03E1-FDF6-454A-8805-E325553E21ED}" dt="2022-09-14T14:17:32.161" v="147" actId="1076"/>
          <ac:spMkLst>
            <pc:docMk/>
            <pc:sldMk cId="2231268605" sldId="280"/>
            <ac:spMk id="36" creationId="{269063F0-295E-AE48-9EFD-B8A05C43D2DB}"/>
          </ac:spMkLst>
        </pc:spChg>
        <pc:spChg chg="mod">
          <ac:chgData name="Francesco Fransesini" userId="f4b06c69-b125-4814-a67d-adf8dc91bd7e" providerId="ADAL" clId="{711E03E1-FDF6-454A-8805-E325553E21ED}" dt="2022-09-14T14:17:37.560" v="148" actId="1076"/>
          <ac:spMkLst>
            <pc:docMk/>
            <pc:sldMk cId="2231268605" sldId="280"/>
            <ac:spMk id="43" creationId="{62383BCC-95E8-A912-C20C-5CBB6C3FC8DE}"/>
          </ac:spMkLst>
        </pc:spChg>
      </pc:sldChg>
      <pc:sldChg chg="addSp delSp modSp mod">
        <pc:chgData name="Francesco Fransesini" userId="f4b06c69-b125-4814-a67d-adf8dc91bd7e" providerId="ADAL" clId="{711E03E1-FDF6-454A-8805-E325553E21ED}" dt="2022-09-14T14:16:32.361" v="130" actId="108"/>
        <pc:sldMkLst>
          <pc:docMk/>
          <pc:sldMk cId="3110927197" sldId="283"/>
        </pc:sldMkLst>
        <pc:spChg chg="mod">
          <ac:chgData name="Francesco Fransesini" userId="f4b06c69-b125-4814-a67d-adf8dc91bd7e" providerId="ADAL" clId="{711E03E1-FDF6-454A-8805-E325553E21ED}" dt="2022-09-14T14:16:32.361" v="130" actId="108"/>
          <ac:spMkLst>
            <pc:docMk/>
            <pc:sldMk cId="3110927197" sldId="283"/>
            <ac:spMk id="3" creationId="{20271FAA-5105-38B3-1350-A5E1238A1CED}"/>
          </ac:spMkLst>
        </pc:spChg>
        <pc:spChg chg="add">
          <ac:chgData name="Francesco Fransesini" userId="f4b06c69-b125-4814-a67d-adf8dc91bd7e" providerId="ADAL" clId="{711E03E1-FDF6-454A-8805-E325553E21ED}" dt="2022-09-14T13:58:08.352" v="43" actId="22"/>
          <ac:spMkLst>
            <pc:docMk/>
            <pc:sldMk cId="3110927197" sldId="283"/>
            <ac:spMk id="5" creationId="{FBE0B5BC-FB54-55FA-12E1-E0B29D979946}"/>
          </ac:spMkLst>
        </pc:spChg>
        <pc:spChg chg="del mod">
          <ac:chgData name="Francesco Fransesini" userId="f4b06c69-b125-4814-a67d-adf8dc91bd7e" providerId="ADAL" clId="{711E03E1-FDF6-454A-8805-E325553E21ED}" dt="2022-09-14T13:58:10.663" v="44" actId="478"/>
          <ac:spMkLst>
            <pc:docMk/>
            <pc:sldMk cId="3110927197" sldId="283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711E03E1-FDF6-454A-8805-E325553E21ED}" dt="2022-09-14T13:55:52.552" v="6" actId="478"/>
          <ac:spMkLst>
            <pc:docMk/>
            <pc:sldMk cId="3110927197" sldId="283"/>
            <ac:spMk id="13" creationId="{E06DF78F-9D72-66E3-B39F-B5D8171B5E1E}"/>
          </ac:spMkLst>
        </pc:spChg>
      </pc:sldChg>
      <pc:sldChg chg="delSp modSp mod">
        <pc:chgData name="Francesco Fransesini" userId="f4b06c69-b125-4814-a67d-adf8dc91bd7e" providerId="ADAL" clId="{711E03E1-FDF6-454A-8805-E325553E21ED}" dt="2022-09-14T14:26:18.187" v="149" actId="113"/>
        <pc:sldMkLst>
          <pc:docMk/>
          <pc:sldMk cId="3660757301" sldId="289"/>
        </pc:sldMkLst>
        <pc:spChg chg="mod">
          <ac:chgData name="Francesco Fransesini" userId="f4b06c69-b125-4814-a67d-adf8dc91bd7e" providerId="ADAL" clId="{711E03E1-FDF6-454A-8805-E325553E21ED}" dt="2022-09-14T13:58:04.478" v="42" actId="1076"/>
          <ac:spMkLst>
            <pc:docMk/>
            <pc:sldMk cId="3660757301" sldId="289"/>
            <ac:spMk id="2" creationId="{B75C5EC8-F6BE-4EDD-8A1F-E7C4E339CEBA}"/>
          </ac:spMkLst>
        </pc:spChg>
        <pc:spChg chg="del">
          <ac:chgData name="Francesco Fransesini" userId="f4b06c69-b125-4814-a67d-adf8dc91bd7e" providerId="ADAL" clId="{711E03E1-FDF6-454A-8805-E325553E21ED}" dt="2022-09-14T13:55:39.345" v="4" actId="478"/>
          <ac:spMkLst>
            <pc:docMk/>
            <pc:sldMk cId="3660757301" sldId="289"/>
            <ac:spMk id="10" creationId="{36A41B5E-E69E-470C-8DC9-31497BD77849}"/>
          </ac:spMkLst>
        </pc:spChg>
        <pc:spChg chg="del">
          <ac:chgData name="Francesco Fransesini" userId="f4b06c69-b125-4814-a67d-adf8dc91bd7e" providerId="ADAL" clId="{711E03E1-FDF6-454A-8805-E325553E21ED}" dt="2022-09-14T13:55:41.415" v="5" actId="478"/>
          <ac:spMkLst>
            <pc:docMk/>
            <pc:sldMk cId="3660757301" sldId="289"/>
            <ac:spMk id="11" creationId="{0DB7142B-CE4C-41A3-8E93-B3DBBB0F1CAF}"/>
          </ac:spMkLst>
        </pc:spChg>
        <pc:spChg chg="mod">
          <ac:chgData name="Francesco Fransesini" userId="f4b06c69-b125-4814-a67d-adf8dc91bd7e" providerId="ADAL" clId="{711E03E1-FDF6-454A-8805-E325553E21ED}" dt="2022-09-14T14:26:18.187" v="149" actId="113"/>
          <ac:spMkLst>
            <pc:docMk/>
            <pc:sldMk cId="3660757301" sldId="289"/>
            <ac:spMk id="13" creationId="{01305270-6C47-4C0D-89C7-82B919DE8B1E}"/>
          </ac:spMkLst>
        </pc:spChg>
      </pc:sldChg>
      <pc:sldChg chg="delSp modSp mod">
        <pc:chgData name="Francesco Fransesini" userId="f4b06c69-b125-4814-a67d-adf8dc91bd7e" providerId="ADAL" clId="{711E03E1-FDF6-454A-8805-E325553E21ED}" dt="2022-09-14T14:11:28.296" v="105" actId="1076"/>
        <pc:sldMkLst>
          <pc:docMk/>
          <pc:sldMk cId="2300865899" sldId="291"/>
        </pc:sldMkLst>
        <pc:spChg chg="del">
          <ac:chgData name="Francesco Fransesini" userId="f4b06c69-b125-4814-a67d-adf8dc91bd7e" providerId="ADAL" clId="{711E03E1-FDF6-454A-8805-E325553E21ED}" dt="2022-09-14T13:57:39.872" v="31" actId="478"/>
          <ac:spMkLst>
            <pc:docMk/>
            <pc:sldMk cId="2300865899" sldId="291"/>
            <ac:spMk id="8" creationId="{57263C81-41F3-02F7-A77C-846BCC771A06}"/>
          </ac:spMkLst>
        </pc:spChg>
        <pc:spChg chg="mod">
          <ac:chgData name="Francesco Fransesini" userId="f4b06c69-b125-4814-a67d-adf8dc91bd7e" providerId="ADAL" clId="{711E03E1-FDF6-454A-8805-E325553E21ED}" dt="2022-09-14T14:11:28.296" v="105" actId="1076"/>
          <ac:spMkLst>
            <pc:docMk/>
            <pc:sldMk cId="2300865899" sldId="291"/>
            <ac:spMk id="10" creationId="{D497722C-2CA5-43DE-B506-D1190A6DD4D5}"/>
          </ac:spMkLst>
        </pc:spChg>
      </pc:sldChg>
      <pc:sldChg chg="addSp delSp mod">
        <pc:chgData name="Francesco Fransesini" userId="f4b06c69-b125-4814-a67d-adf8dc91bd7e" providerId="ADAL" clId="{711E03E1-FDF6-454A-8805-E325553E21ED}" dt="2022-09-14T13:58:23.439" v="50" actId="478"/>
        <pc:sldMkLst>
          <pc:docMk/>
          <pc:sldMk cId="1794152004" sldId="320"/>
        </pc:sldMkLst>
        <pc:spChg chg="add">
          <ac:chgData name="Francesco Fransesini" userId="f4b06c69-b125-4814-a67d-adf8dc91bd7e" providerId="ADAL" clId="{711E03E1-FDF6-454A-8805-E325553E21ED}" dt="2022-09-14T13:58:21.092" v="49" actId="22"/>
          <ac:spMkLst>
            <pc:docMk/>
            <pc:sldMk cId="1794152004" sldId="320"/>
            <ac:spMk id="4" creationId="{B7342049-B690-58B8-1611-9361123EC727}"/>
          </ac:spMkLst>
        </pc:spChg>
        <pc:spChg chg="del">
          <ac:chgData name="Francesco Fransesini" userId="f4b06c69-b125-4814-a67d-adf8dc91bd7e" providerId="ADAL" clId="{711E03E1-FDF6-454A-8805-E325553E21ED}" dt="2022-09-14T13:58:20.679" v="48" actId="478"/>
          <ac:spMkLst>
            <pc:docMk/>
            <pc:sldMk cId="1794152004" sldId="320"/>
            <ac:spMk id="17" creationId="{16EBE5A1-E814-8761-A369-3AD0A4683B5C}"/>
          </ac:spMkLst>
        </pc:spChg>
        <pc:spChg chg="del">
          <ac:chgData name="Francesco Fransesini" userId="f4b06c69-b125-4814-a67d-adf8dc91bd7e" providerId="ADAL" clId="{711E03E1-FDF6-454A-8805-E325553E21ED}" dt="2022-09-14T13:58:23.439" v="50" actId="478"/>
          <ac:spMkLst>
            <pc:docMk/>
            <pc:sldMk cId="1794152004" sldId="320"/>
            <ac:spMk id="23" creationId="{4DABF008-A671-45B8-8B3D-C75CD367BF36}"/>
          </ac:spMkLst>
        </pc:spChg>
      </pc:sldChg>
      <pc:sldChg chg="addSp delSp modSp mod">
        <pc:chgData name="Francesco Fransesini" userId="f4b06c69-b125-4814-a67d-adf8dc91bd7e" providerId="ADAL" clId="{711E03E1-FDF6-454A-8805-E325553E21ED}" dt="2022-09-14T14:11:54.102" v="114" actId="22"/>
        <pc:sldMkLst>
          <pc:docMk/>
          <pc:sldMk cId="1645952745" sldId="324"/>
        </pc:sldMkLst>
        <pc:spChg chg="add">
          <ac:chgData name="Francesco Fransesini" userId="f4b06c69-b125-4814-a67d-adf8dc91bd7e" providerId="ADAL" clId="{711E03E1-FDF6-454A-8805-E325553E21ED}" dt="2022-09-14T14:11:54.102" v="114" actId="22"/>
          <ac:spMkLst>
            <pc:docMk/>
            <pc:sldMk cId="1645952745" sldId="324"/>
            <ac:spMk id="4" creationId="{7E56B715-1E82-2E57-C6CD-1A20B2D27B8B}"/>
          </ac:spMkLst>
        </pc:spChg>
        <pc:spChg chg="del">
          <ac:chgData name="Francesco Fransesini" userId="f4b06c69-b125-4814-a67d-adf8dc91bd7e" providerId="ADAL" clId="{711E03E1-FDF6-454A-8805-E325553E21ED}" dt="2022-09-14T14:11:53.865" v="113" actId="478"/>
          <ac:spMkLst>
            <pc:docMk/>
            <pc:sldMk cId="1645952745" sldId="324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711E03E1-FDF6-454A-8805-E325553E21ED}" dt="2022-09-14T14:11:51.057" v="112" actId="478"/>
          <ac:spMkLst>
            <pc:docMk/>
            <pc:sldMk cId="1645952745" sldId="324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711E03E1-FDF6-454A-8805-E325553E21ED}" dt="2022-09-14T14:11:08.938" v="103" actId="20577"/>
          <ac:spMkLst>
            <pc:docMk/>
            <pc:sldMk cId="1645952745" sldId="324"/>
            <ac:spMk id="49" creationId="{9C0437E8-F3C7-49BE-85BF-948370FA1007}"/>
          </ac:spMkLst>
        </pc:spChg>
      </pc:sldChg>
      <pc:sldChg chg="del">
        <pc:chgData name="Francesco Fransesini" userId="f4b06c69-b125-4814-a67d-adf8dc91bd7e" providerId="ADAL" clId="{711E03E1-FDF6-454A-8805-E325553E21ED}" dt="2022-09-14T14:00:24.864" v="55" actId="47"/>
        <pc:sldMkLst>
          <pc:docMk/>
          <pc:sldMk cId="3322540196" sldId="325"/>
        </pc:sldMkLst>
      </pc:sldChg>
      <pc:sldChg chg="addSp delSp modSp add mod">
        <pc:chgData name="Francesco Fransesini" userId="f4b06c69-b125-4814-a67d-adf8dc91bd7e" providerId="ADAL" clId="{711E03E1-FDF6-454A-8805-E325553E21ED}" dt="2022-09-14T14:11:44.469" v="109" actId="22"/>
        <pc:sldMkLst>
          <pc:docMk/>
          <pc:sldMk cId="4131138683" sldId="325"/>
        </pc:sldMkLst>
        <pc:spChg chg="mod">
          <ac:chgData name="Francesco Fransesini" userId="f4b06c69-b125-4814-a67d-adf8dc91bd7e" providerId="ADAL" clId="{711E03E1-FDF6-454A-8805-E325553E21ED}" dt="2022-09-14T14:10:50.944" v="87" actId="1076"/>
          <ac:spMkLst>
            <pc:docMk/>
            <pc:sldMk cId="4131138683" sldId="325"/>
            <ac:spMk id="3" creationId="{E723A631-27FF-5310-6AAF-C4192E06D96E}"/>
          </ac:spMkLst>
        </pc:spChg>
        <pc:spChg chg="add">
          <ac:chgData name="Francesco Fransesini" userId="f4b06c69-b125-4814-a67d-adf8dc91bd7e" providerId="ADAL" clId="{711E03E1-FDF6-454A-8805-E325553E21ED}" dt="2022-09-14T14:11:44.469" v="109" actId="22"/>
          <ac:spMkLst>
            <pc:docMk/>
            <pc:sldMk cId="4131138683" sldId="325"/>
            <ac:spMk id="8" creationId="{83B87F04-CAF6-02B7-3F4A-7DC6B6381385}"/>
          </ac:spMkLst>
        </pc:spChg>
        <pc:spChg chg="del">
          <ac:chgData name="Francesco Fransesini" userId="f4b06c69-b125-4814-a67d-adf8dc91bd7e" providerId="ADAL" clId="{711E03E1-FDF6-454A-8805-E325553E21ED}" dt="2022-09-14T14:11:44.225" v="108" actId="478"/>
          <ac:spMkLst>
            <pc:docMk/>
            <pc:sldMk cId="4131138683" sldId="325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711E03E1-FDF6-454A-8805-E325553E21ED}" dt="2022-09-14T14:10:48.128" v="86" actId="1076"/>
          <ac:spMkLst>
            <pc:docMk/>
            <pc:sldMk cId="4131138683" sldId="325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711E03E1-FDF6-454A-8805-E325553E21ED}" dt="2022-09-14T14:11:48.054" v="111" actId="22"/>
        <pc:sldMkLst>
          <pc:docMk/>
          <pc:sldMk cId="611459877" sldId="326"/>
        </pc:sldMkLst>
        <pc:spChg chg="add">
          <ac:chgData name="Francesco Fransesini" userId="f4b06c69-b125-4814-a67d-adf8dc91bd7e" providerId="ADAL" clId="{711E03E1-FDF6-454A-8805-E325553E21ED}" dt="2022-09-14T14:11:48.054" v="111" actId="22"/>
          <ac:spMkLst>
            <pc:docMk/>
            <pc:sldMk cId="611459877" sldId="326"/>
            <ac:spMk id="6" creationId="{B7C5152B-B96E-5A4A-8F66-928BE7F325D4}"/>
          </ac:spMkLst>
        </pc:spChg>
        <pc:spChg chg="del">
          <ac:chgData name="Francesco Fransesini" userId="f4b06c69-b125-4814-a67d-adf8dc91bd7e" providerId="ADAL" clId="{711E03E1-FDF6-454A-8805-E325553E21ED}" dt="2022-09-14T14:11:47.674" v="110" actId="478"/>
          <ac:spMkLst>
            <pc:docMk/>
            <pc:sldMk cId="611459877" sldId="326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711E03E1-FDF6-454A-8805-E325553E21ED}" dt="2022-09-14T14:10:57.088" v="88" actId="1076"/>
          <ac:spMkLst>
            <pc:docMk/>
            <pc:sldMk cId="611459877" sldId="326"/>
            <ac:spMk id="49" creationId="{9C0437E8-F3C7-49BE-85BF-948370FA1007}"/>
          </ac:spMkLst>
        </pc:spChg>
      </pc:sldChg>
      <pc:sldChg chg="del">
        <pc:chgData name="Francesco Fransesini" userId="f4b06c69-b125-4814-a67d-adf8dc91bd7e" providerId="ADAL" clId="{711E03E1-FDF6-454A-8805-E325553E21ED}" dt="2022-09-14T14:00:26.744" v="56" actId="47"/>
        <pc:sldMkLst>
          <pc:docMk/>
          <pc:sldMk cId="4209555991" sldId="326"/>
        </pc:sldMkLst>
      </pc:sldChg>
      <pc:sldChg chg="del">
        <pc:chgData name="Francesco Fransesini" userId="f4b06c69-b125-4814-a67d-adf8dc91bd7e" providerId="ADAL" clId="{711E03E1-FDF6-454A-8805-E325553E21ED}" dt="2022-09-14T14:00:21.254" v="54" actId="47"/>
        <pc:sldMkLst>
          <pc:docMk/>
          <pc:sldMk cId="637572437" sldId="327"/>
        </pc:sldMkLst>
      </pc:sldChg>
      <pc:sldChg chg="addSp delSp modSp mod">
        <pc:chgData name="Francesco Fransesini" userId="f4b06c69-b125-4814-a67d-adf8dc91bd7e" providerId="ADAL" clId="{711E03E1-FDF6-454A-8805-E325553E21ED}" dt="2022-09-14T14:17:05.624" v="142" actId="6549"/>
        <pc:sldMkLst>
          <pc:docMk/>
          <pc:sldMk cId="1915174116" sldId="328"/>
        </pc:sldMkLst>
        <pc:spChg chg="add">
          <ac:chgData name="Francesco Fransesini" userId="f4b06c69-b125-4814-a67d-adf8dc91bd7e" providerId="ADAL" clId="{711E03E1-FDF6-454A-8805-E325553E21ED}" dt="2022-09-14T13:58:15.172" v="46" actId="22"/>
          <ac:spMkLst>
            <pc:docMk/>
            <pc:sldMk cId="1915174116" sldId="328"/>
            <ac:spMk id="4" creationId="{9C909283-46AC-C570-4D10-D936B2CCAA8A}"/>
          </ac:spMkLst>
        </pc:spChg>
        <pc:spChg chg="del">
          <ac:chgData name="Francesco Fransesini" userId="f4b06c69-b125-4814-a67d-adf8dc91bd7e" providerId="ADAL" clId="{711E03E1-FDF6-454A-8805-E325553E21ED}" dt="2022-09-14T13:58:17.359" v="47" actId="478"/>
          <ac:spMkLst>
            <pc:docMk/>
            <pc:sldMk cId="1915174116" sldId="328"/>
            <ac:spMk id="10" creationId="{4F769AF9-9998-4535-A0B8-F7AC06DA6FDC}"/>
          </ac:spMkLst>
        </pc:spChg>
        <pc:spChg chg="mod">
          <ac:chgData name="Francesco Fransesini" userId="f4b06c69-b125-4814-a67d-adf8dc91bd7e" providerId="ADAL" clId="{711E03E1-FDF6-454A-8805-E325553E21ED}" dt="2022-09-14T14:16:53.240" v="141" actId="6549"/>
          <ac:spMkLst>
            <pc:docMk/>
            <pc:sldMk cId="1915174116" sldId="328"/>
            <ac:spMk id="12" creationId="{97ED33F5-814E-67D1-CF96-EC6E9357C535}"/>
          </ac:spMkLst>
        </pc:spChg>
        <pc:spChg chg="del">
          <ac:chgData name="Francesco Fransesini" userId="f4b06c69-b125-4814-a67d-adf8dc91bd7e" providerId="ADAL" clId="{711E03E1-FDF6-454A-8805-E325553E21ED}" dt="2022-09-14T13:58:14.104" v="45" actId="478"/>
          <ac:spMkLst>
            <pc:docMk/>
            <pc:sldMk cId="1915174116" sldId="328"/>
            <ac:spMk id="13" creationId="{E06DF78F-9D72-66E3-B39F-B5D8171B5E1E}"/>
          </ac:spMkLst>
        </pc:spChg>
        <pc:spChg chg="del">
          <ac:chgData name="Francesco Fransesini" userId="f4b06c69-b125-4814-a67d-adf8dc91bd7e" providerId="ADAL" clId="{711E03E1-FDF6-454A-8805-E325553E21ED}" dt="2022-09-14T14:04:42.219" v="80" actId="478"/>
          <ac:spMkLst>
            <pc:docMk/>
            <pc:sldMk cId="1915174116" sldId="328"/>
            <ac:spMk id="40" creationId="{EE953EB1-D762-AE31-64E0-29C0E9D367B6}"/>
          </ac:spMkLst>
        </pc:spChg>
        <pc:spChg chg="mod">
          <ac:chgData name="Francesco Fransesini" userId="f4b06c69-b125-4814-a67d-adf8dc91bd7e" providerId="ADAL" clId="{711E03E1-FDF6-454A-8805-E325553E21ED}" dt="2022-09-14T14:17:05.624" v="142" actId="6549"/>
          <ac:spMkLst>
            <pc:docMk/>
            <pc:sldMk cId="1915174116" sldId="328"/>
            <ac:spMk id="42" creationId="{2FAC5265-CA8F-E98B-C764-03041F66E097}"/>
          </ac:spMkLst>
        </pc:spChg>
      </pc:sldChg>
      <pc:sldChg chg="addSp delSp modSp mod">
        <pc:chgData name="Francesco Fransesini" userId="f4b06c69-b125-4814-a67d-adf8dc91bd7e" providerId="ADAL" clId="{711E03E1-FDF6-454A-8805-E325553E21ED}" dt="2022-09-14T14:11:58.941" v="116" actId="22"/>
        <pc:sldMkLst>
          <pc:docMk/>
          <pc:sldMk cId="1609017417" sldId="329"/>
        </pc:sldMkLst>
        <pc:spChg chg="mod">
          <ac:chgData name="Francesco Fransesini" userId="f4b06c69-b125-4814-a67d-adf8dc91bd7e" providerId="ADAL" clId="{711E03E1-FDF6-454A-8805-E325553E21ED}" dt="2022-09-14T14:02:51.455" v="66" actId="1076"/>
          <ac:spMkLst>
            <pc:docMk/>
            <pc:sldMk cId="1609017417" sldId="329"/>
            <ac:spMk id="5" creationId="{5DC3B090-679A-4C5F-2C92-DE22661E43D0}"/>
          </ac:spMkLst>
        </pc:spChg>
        <pc:spChg chg="del">
          <ac:chgData name="Francesco Fransesini" userId="f4b06c69-b125-4814-a67d-adf8dc91bd7e" providerId="ADAL" clId="{711E03E1-FDF6-454A-8805-E325553E21ED}" dt="2022-09-14T14:02:46.800" v="65" actId="478"/>
          <ac:spMkLst>
            <pc:docMk/>
            <pc:sldMk cId="1609017417" sldId="329"/>
            <ac:spMk id="9" creationId="{BCC39226-381B-DFEF-31D4-58E381254473}"/>
          </ac:spMkLst>
        </pc:spChg>
        <pc:spChg chg="del">
          <ac:chgData name="Francesco Fransesini" userId="f4b06c69-b125-4814-a67d-adf8dc91bd7e" providerId="ADAL" clId="{711E03E1-FDF6-454A-8805-E325553E21ED}" dt="2022-09-14T14:11:58.730" v="115" actId="478"/>
          <ac:spMkLst>
            <pc:docMk/>
            <pc:sldMk cId="1609017417" sldId="329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711E03E1-FDF6-454A-8805-E325553E21ED}" dt="2022-09-14T14:11:32.610" v="106" actId="478"/>
          <ac:spMkLst>
            <pc:docMk/>
            <pc:sldMk cId="1609017417" sldId="329"/>
            <ac:spMk id="13" creationId="{E06DF78F-9D72-66E3-B39F-B5D8171B5E1E}"/>
          </ac:spMkLst>
        </pc:spChg>
        <pc:spChg chg="del">
          <ac:chgData name="Francesco Fransesini" userId="f4b06c69-b125-4814-a67d-adf8dc91bd7e" providerId="ADAL" clId="{711E03E1-FDF6-454A-8805-E325553E21ED}" dt="2022-09-14T14:02:44.159" v="63" actId="478"/>
          <ac:spMkLst>
            <pc:docMk/>
            <pc:sldMk cId="1609017417" sldId="329"/>
            <ac:spMk id="15" creationId="{FD7D18EF-3B0C-7E33-8EF5-F4D35FBF6468}"/>
          </ac:spMkLst>
        </pc:spChg>
        <pc:spChg chg="add del mod">
          <ac:chgData name="Francesco Fransesini" userId="f4b06c69-b125-4814-a67d-adf8dc91bd7e" providerId="ADAL" clId="{711E03E1-FDF6-454A-8805-E325553E21ED}" dt="2022-09-14T14:02:33.397" v="61" actId="22"/>
          <ac:spMkLst>
            <pc:docMk/>
            <pc:sldMk cId="1609017417" sldId="329"/>
            <ac:spMk id="18" creationId="{EC740107-C348-8E68-5B9B-BB0E98EABBA2}"/>
          </ac:spMkLst>
        </pc:spChg>
        <pc:spChg chg="add del mod">
          <ac:chgData name="Francesco Fransesini" userId="f4b06c69-b125-4814-a67d-adf8dc91bd7e" providerId="ADAL" clId="{711E03E1-FDF6-454A-8805-E325553E21ED}" dt="2022-09-14T14:02:33.397" v="61" actId="22"/>
          <ac:spMkLst>
            <pc:docMk/>
            <pc:sldMk cId="1609017417" sldId="329"/>
            <ac:spMk id="20" creationId="{87F6D12B-D135-1545-AF12-493130F6DB19}"/>
          </ac:spMkLst>
        </pc:spChg>
        <pc:spChg chg="add del mod">
          <ac:chgData name="Francesco Fransesini" userId="f4b06c69-b125-4814-a67d-adf8dc91bd7e" providerId="ADAL" clId="{711E03E1-FDF6-454A-8805-E325553E21ED}" dt="2022-09-14T14:02:33.397" v="61" actId="22"/>
          <ac:spMkLst>
            <pc:docMk/>
            <pc:sldMk cId="1609017417" sldId="329"/>
            <ac:spMk id="23" creationId="{76C633AB-704E-A99F-07CF-3A1A6BD46FF4}"/>
          </ac:spMkLst>
        </pc:spChg>
        <pc:spChg chg="mod">
          <ac:chgData name="Francesco Fransesini" userId="f4b06c69-b125-4814-a67d-adf8dc91bd7e" providerId="ADAL" clId="{711E03E1-FDF6-454A-8805-E325553E21ED}" dt="2022-09-14T14:03:19.120" v="69" actId="1076"/>
          <ac:spMkLst>
            <pc:docMk/>
            <pc:sldMk cId="1609017417" sldId="329"/>
            <ac:spMk id="24" creationId="{9D8DE695-D386-937F-14F0-B8A2598A3117}"/>
          </ac:spMkLst>
        </pc:spChg>
        <pc:spChg chg="add del mod">
          <ac:chgData name="Francesco Fransesini" userId="f4b06c69-b125-4814-a67d-adf8dc91bd7e" providerId="ADAL" clId="{711E03E1-FDF6-454A-8805-E325553E21ED}" dt="2022-09-14T14:02:33.397" v="61" actId="22"/>
          <ac:spMkLst>
            <pc:docMk/>
            <pc:sldMk cId="1609017417" sldId="329"/>
            <ac:spMk id="28" creationId="{18C304F0-AFA8-F3EA-5A68-04B169EA46BE}"/>
          </ac:spMkLst>
        </pc:spChg>
        <pc:spChg chg="add mod">
          <ac:chgData name="Francesco Fransesini" userId="f4b06c69-b125-4814-a67d-adf8dc91bd7e" providerId="ADAL" clId="{711E03E1-FDF6-454A-8805-E325553E21ED}" dt="2022-09-14T14:03:41.111" v="71" actId="1076"/>
          <ac:spMkLst>
            <pc:docMk/>
            <pc:sldMk cId="1609017417" sldId="329"/>
            <ac:spMk id="36" creationId="{B611A7D0-2DC1-1746-9F72-48E5DC30EC4A}"/>
          </ac:spMkLst>
        </pc:spChg>
        <pc:spChg chg="mod">
          <ac:chgData name="Francesco Fransesini" userId="f4b06c69-b125-4814-a67d-adf8dc91bd7e" providerId="ADAL" clId="{711E03E1-FDF6-454A-8805-E325553E21ED}" dt="2022-09-14T14:03:19.120" v="69" actId="1076"/>
          <ac:spMkLst>
            <pc:docMk/>
            <pc:sldMk cId="1609017417" sldId="329"/>
            <ac:spMk id="37" creationId="{6F88DA7C-1B9D-4F6F-BEEC-C9D00E354309}"/>
          </ac:spMkLst>
        </pc:spChg>
        <pc:spChg chg="add mod">
          <ac:chgData name="Francesco Fransesini" userId="f4b06c69-b125-4814-a67d-adf8dc91bd7e" providerId="ADAL" clId="{711E03E1-FDF6-454A-8805-E325553E21ED}" dt="2022-09-14T14:03:41.111" v="71" actId="1076"/>
          <ac:spMkLst>
            <pc:docMk/>
            <pc:sldMk cId="1609017417" sldId="329"/>
            <ac:spMk id="40" creationId="{544DA295-8ADB-BD35-D9AD-040D9FFEACD6}"/>
          </ac:spMkLst>
        </pc:spChg>
        <pc:spChg chg="add mod">
          <ac:chgData name="Francesco Fransesini" userId="f4b06c69-b125-4814-a67d-adf8dc91bd7e" providerId="ADAL" clId="{711E03E1-FDF6-454A-8805-E325553E21ED}" dt="2022-09-14T14:03:41.111" v="71" actId="1076"/>
          <ac:spMkLst>
            <pc:docMk/>
            <pc:sldMk cId="1609017417" sldId="329"/>
            <ac:spMk id="43" creationId="{A7ABE0EC-0319-9888-6CE3-5F998A2BE93F}"/>
          </ac:spMkLst>
        </pc:spChg>
        <pc:spChg chg="add mod">
          <ac:chgData name="Francesco Fransesini" userId="f4b06c69-b125-4814-a67d-adf8dc91bd7e" providerId="ADAL" clId="{711E03E1-FDF6-454A-8805-E325553E21ED}" dt="2022-09-14T14:03:53.959" v="74" actId="1076"/>
          <ac:spMkLst>
            <pc:docMk/>
            <pc:sldMk cId="1609017417" sldId="329"/>
            <ac:spMk id="46" creationId="{3B306AD9-BE32-6CC6-1873-88E559700461}"/>
          </ac:spMkLst>
        </pc:spChg>
        <pc:spChg chg="mod">
          <ac:chgData name="Francesco Fransesini" userId="f4b06c69-b125-4814-a67d-adf8dc91bd7e" providerId="ADAL" clId="{711E03E1-FDF6-454A-8805-E325553E21ED}" dt="2022-09-14T14:03:19.120" v="69" actId="1076"/>
          <ac:spMkLst>
            <pc:docMk/>
            <pc:sldMk cId="1609017417" sldId="329"/>
            <ac:spMk id="48" creationId="{04FAC25B-EAD4-F326-D189-00C92E2BC874}"/>
          </ac:spMkLst>
        </pc:spChg>
        <pc:spChg chg="add">
          <ac:chgData name="Francesco Fransesini" userId="f4b06c69-b125-4814-a67d-adf8dc91bd7e" providerId="ADAL" clId="{711E03E1-FDF6-454A-8805-E325553E21ED}" dt="2022-09-14T14:11:58.941" v="116" actId="22"/>
          <ac:spMkLst>
            <pc:docMk/>
            <pc:sldMk cId="1609017417" sldId="329"/>
            <ac:spMk id="50" creationId="{B7612345-3F33-3FF7-1610-EE9115E82236}"/>
          </ac:spMkLst>
        </pc:spChg>
        <pc:picChg chg="add del mod">
          <ac:chgData name="Francesco Fransesini" userId="f4b06c69-b125-4814-a67d-adf8dc91bd7e" providerId="ADAL" clId="{711E03E1-FDF6-454A-8805-E325553E21ED}" dt="2022-09-14T14:02:33.397" v="61" actId="22"/>
          <ac:picMkLst>
            <pc:docMk/>
            <pc:sldMk cId="1609017417" sldId="329"/>
            <ac:picMk id="7" creationId="{88F30934-E89C-E409-EBFF-ED466123C495}"/>
          </ac:picMkLst>
        </pc:picChg>
        <pc:picChg chg="del">
          <ac:chgData name="Francesco Fransesini" userId="f4b06c69-b125-4814-a67d-adf8dc91bd7e" providerId="ADAL" clId="{711E03E1-FDF6-454A-8805-E325553E21ED}" dt="2022-09-14T14:02:42.704" v="62" actId="478"/>
          <ac:picMkLst>
            <pc:docMk/>
            <pc:sldMk cId="1609017417" sldId="329"/>
            <ac:picMk id="8" creationId="{AC7DCA9D-2C17-6787-FCFD-7BC41436FC17}"/>
          </ac:picMkLst>
        </pc:picChg>
        <pc:picChg chg="add del mod">
          <ac:chgData name="Francesco Fransesini" userId="f4b06c69-b125-4814-a67d-adf8dc91bd7e" providerId="ADAL" clId="{711E03E1-FDF6-454A-8805-E325553E21ED}" dt="2022-09-14T14:02:33.397" v="61" actId="22"/>
          <ac:picMkLst>
            <pc:docMk/>
            <pc:sldMk cId="1609017417" sldId="329"/>
            <ac:picMk id="12" creationId="{7497FD0A-20FC-875B-CD6D-B472650F6086}"/>
          </ac:picMkLst>
        </pc:picChg>
        <pc:picChg chg="mod">
          <ac:chgData name="Francesco Fransesini" userId="f4b06c69-b125-4814-a67d-adf8dc91bd7e" providerId="ADAL" clId="{711E03E1-FDF6-454A-8805-E325553E21ED}" dt="2022-09-14T14:03:19.120" v="69" actId="1076"/>
          <ac:picMkLst>
            <pc:docMk/>
            <pc:sldMk cId="1609017417" sldId="329"/>
            <ac:picMk id="22" creationId="{24C2B1E5-33DC-C59F-4483-4FB677BF2DA7}"/>
          </ac:picMkLst>
        </pc:picChg>
        <pc:picChg chg="add mod">
          <ac:chgData name="Francesco Fransesini" userId="f4b06c69-b125-4814-a67d-adf8dc91bd7e" providerId="ADAL" clId="{711E03E1-FDF6-454A-8805-E325553E21ED}" dt="2022-09-14T14:04:10.655" v="76" actId="1076"/>
          <ac:picMkLst>
            <pc:docMk/>
            <pc:sldMk cId="1609017417" sldId="329"/>
            <ac:picMk id="31" creationId="{836E5233-4D48-E433-740B-F46F63BA2D0D}"/>
          </ac:picMkLst>
        </pc:picChg>
        <pc:picChg chg="add mod">
          <ac:chgData name="Francesco Fransesini" userId="f4b06c69-b125-4814-a67d-adf8dc91bd7e" providerId="ADAL" clId="{711E03E1-FDF6-454A-8805-E325553E21ED}" dt="2022-09-14T14:04:07.759" v="75" actId="1076"/>
          <ac:picMkLst>
            <pc:docMk/>
            <pc:sldMk cId="1609017417" sldId="329"/>
            <ac:picMk id="34" creationId="{0CC3F09B-E0D6-3B71-E447-858AF2715994}"/>
          </ac:picMkLst>
        </pc:picChg>
        <pc:picChg chg="del">
          <ac:chgData name="Francesco Fransesini" userId="f4b06c69-b125-4814-a67d-adf8dc91bd7e" providerId="ADAL" clId="{711E03E1-FDF6-454A-8805-E325553E21ED}" dt="2022-09-14T14:02:45.217" v="64" actId="478"/>
          <ac:picMkLst>
            <pc:docMk/>
            <pc:sldMk cId="1609017417" sldId="329"/>
            <ac:picMk id="1030" creationId="{A4F35185-DAE4-C582-848B-8C742DD3D253}"/>
          </ac:picMkLst>
        </pc:pic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26" creationId="{72A03EC2-294F-F689-4200-F58D8BF17A89}"/>
          </ac:cxnSpMkLst>
        </pc:cxn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27" creationId="{D83C7E35-CE74-1146-3956-2B42B49AA968}"/>
          </ac:cxnSpMkLst>
        </pc:cxn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30" creationId="{1D5AD5E3-42B6-8F22-643E-6FBB33C98428}"/>
          </ac:cxnSpMkLst>
        </pc:cxn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33" creationId="{17385091-A77E-99B2-8C5B-67439F19EB01}"/>
          </ac:cxnSpMkLst>
        </pc:cxnChg>
        <pc:cxnChg chg="mod">
          <ac:chgData name="Francesco Fransesini" userId="f4b06c69-b125-4814-a67d-adf8dc91bd7e" providerId="ADAL" clId="{711E03E1-FDF6-454A-8805-E325553E21ED}" dt="2022-09-14T14:03:27.807" v="70" actId="1076"/>
          <ac:cxnSpMkLst>
            <pc:docMk/>
            <pc:sldMk cId="1609017417" sldId="329"/>
            <ac:cxnSpMk id="39" creationId="{A6DAAF3D-154D-091A-26FE-5BBB24CFA83E}"/>
          </ac:cxnSpMkLst>
        </pc:cxnChg>
        <pc:cxnChg chg="mod">
          <ac:chgData name="Francesco Fransesini" userId="f4b06c69-b125-4814-a67d-adf8dc91bd7e" providerId="ADAL" clId="{711E03E1-FDF6-454A-8805-E325553E21ED}" dt="2022-09-14T14:03:27.807" v="70" actId="1076"/>
          <ac:cxnSpMkLst>
            <pc:docMk/>
            <pc:sldMk cId="1609017417" sldId="329"/>
            <ac:cxnSpMk id="42" creationId="{79352AD4-45DE-FBE4-F1B7-797C739099B7}"/>
          </ac:cxnSpMkLst>
        </pc:cxn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45" creationId="{427A2317-0BB2-901C-22CB-5BFA669FB6E1}"/>
          </ac:cxnSpMkLst>
        </pc:cxnChg>
      </pc:sldChg>
      <pc:sldChg chg="add del">
        <pc:chgData name="Francesco Fransesini" userId="f4b06c69-b125-4814-a67d-adf8dc91bd7e" providerId="ADAL" clId="{711E03E1-FDF6-454A-8805-E325553E21ED}" dt="2022-09-14T14:11:23.411" v="104" actId="47"/>
        <pc:sldMkLst>
          <pc:docMk/>
          <pc:sldMk cId="1099312648" sldId="330"/>
        </pc:sldMkLst>
      </pc:sldChg>
      <pc:sldChg chg="del">
        <pc:chgData name="Francesco Fransesini" userId="f4b06c69-b125-4814-a67d-adf8dc91bd7e" providerId="ADAL" clId="{711E03E1-FDF6-454A-8805-E325553E21ED}" dt="2022-09-14T13:59:30.097" v="51" actId="47"/>
        <pc:sldMkLst>
          <pc:docMk/>
          <pc:sldMk cId="2546905976" sldId="331"/>
        </pc:sldMkLst>
      </pc:sldChg>
      <pc:sldChg chg="del">
        <pc:chgData name="Francesco Fransesini" userId="f4b06c69-b125-4814-a67d-adf8dc91bd7e" providerId="ADAL" clId="{711E03E1-FDF6-454A-8805-E325553E21ED}" dt="2022-09-14T13:57:33.584" v="30" actId="47"/>
        <pc:sldMkLst>
          <pc:docMk/>
          <pc:sldMk cId="1891713485" sldId="332"/>
        </pc:sldMkLst>
      </pc:sldChg>
    </pc:docChg>
  </pc:docChgLst>
  <pc:docChgLst>
    <pc:chgData name="Francesco Fransesini" userId="f4b06c69-b125-4814-a67d-adf8dc91bd7e" providerId="ADAL" clId="{876DECB8-3C20-42B5-82A5-8B0ADE5BB7F4}"/>
    <pc:docChg chg="modMainMaster">
      <pc:chgData name="Francesco Fransesini" userId="f4b06c69-b125-4814-a67d-adf8dc91bd7e" providerId="ADAL" clId="{876DECB8-3C20-42B5-82A5-8B0ADE5BB7F4}" dt="2022-11-10T10:22:11.889" v="0"/>
      <pc:docMkLst>
        <pc:docMk/>
      </pc:docMkLst>
      <pc:sldMasterChg chg="modSldLayout">
        <pc:chgData name="Francesco Fransesini" userId="f4b06c69-b125-4814-a67d-adf8dc91bd7e" providerId="ADAL" clId="{876DECB8-3C20-42B5-82A5-8B0ADE5BB7F4}" dt="2022-11-10T10:22:11.889" v="0"/>
        <pc:sldMasterMkLst>
          <pc:docMk/>
          <pc:sldMasterMk cId="3684260606" sldId="2147483650"/>
        </pc:sldMasterMkLst>
        <pc:sldLayoutChg chg="modSp">
          <pc:chgData name="Francesco Fransesini" userId="f4b06c69-b125-4814-a67d-adf8dc91bd7e" providerId="ADAL" clId="{876DECB8-3C20-42B5-82A5-8B0ADE5BB7F4}" dt="2022-11-10T10:22:11.889" v="0"/>
          <pc:sldLayoutMkLst>
            <pc:docMk/>
            <pc:sldMasterMk cId="3684260606" sldId="2147483650"/>
            <pc:sldLayoutMk cId="544712253" sldId="2147483668"/>
          </pc:sldLayoutMkLst>
          <pc:spChg chg="mod">
            <ac:chgData name="Francesco Fransesini" userId="f4b06c69-b125-4814-a67d-adf8dc91bd7e" providerId="ADAL" clId="{876DECB8-3C20-42B5-82A5-8B0ADE5BB7F4}" dt="2022-11-10T10:22:11.889" v="0"/>
            <ac:spMkLst>
              <pc:docMk/>
              <pc:sldMasterMk cId="3684260606" sldId="2147483650"/>
              <pc:sldLayoutMk cId="544712253" sldId="2147483668"/>
              <ac:spMk id="10" creationId="{604D3E9D-C2F1-2875-E3C8-07CFACE5AE70}"/>
            </ac:spMkLst>
          </pc:spChg>
        </pc:sldLayoutChg>
      </pc:sldMasterChg>
    </pc:docChg>
  </pc:docChgLst>
  <pc:docChgLst>
    <pc:chgData name="Francesco" userId="f4b06c69-b125-4814-a67d-adf8dc91bd7e" providerId="ADAL" clId="{0161092C-F134-475C-A7C9-516DCBA973BB}"/>
    <pc:docChg chg="undo custSel modSld">
      <pc:chgData name="Francesco" userId="f4b06c69-b125-4814-a67d-adf8dc91bd7e" providerId="ADAL" clId="{0161092C-F134-475C-A7C9-516DCBA973BB}" dt="2022-08-31T13:28:25.066" v="589" actId="20577"/>
      <pc:docMkLst>
        <pc:docMk/>
      </pc:docMkLst>
      <pc:sldChg chg="modSp mod">
        <pc:chgData name="Francesco" userId="f4b06c69-b125-4814-a67d-adf8dc91bd7e" providerId="ADAL" clId="{0161092C-F134-475C-A7C9-516DCBA973BB}" dt="2022-08-31T13:26:09.259" v="565" actId="1076"/>
        <pc:sldMkLst>
          <pc:docMk/>
          <pc:sldMk cId="3110927197" sldId="283"/>
        </pc:sldMkLst>
        <pc:spChg chg="mod">
          <ac:chgData name="Francesco" userId="f4b06c69-b125-4814-a67d-adf8dc91bd7e" providerId="ADAL" clId="{0161092C-F134-475C-A7C9-516DCBA973BB}" dt="2022-08-31T13:26:09.259" v="565" actId="1076"/>
          <ac:spMkLst>
            <pc:docMk/>
            <pc:sldMk cId="3110927197" sldId="283"/>
            <ac:spMk id="3" creationId="{20271FAA-5105-38B3-1350-A5E1238A1CED}"/>
          </ac:spMkLst>
        </pc:spChg>
      </pc:sldChg>
      <pc:sldChg chg="modSp mod">
        <pc:chgData name="Francesco" userId="f4b06c69-b125-4814-a67d-adf8dc91bd7e" providerId="ADAL" clId="{0161092C-F134-475C-A7C9-516DCBA973BB}" dt="2022-08-31T13:28:25.066" v="589" actId="20577"/>
        <pc:sldMkLst>
          <pc:docMk/>
          <pc:sldMk cId="4209555991" sldId="326"/>
        </pc:sldMkLst>
        <pc:spChg chg="mod">
          <ac:chgData name="Francesco" userId="f4b06c69-b125-4814-a67d-adf8dc91bd7e" providerId="ADAL" clId="{0161092C-F134-475C-A7C9-516DCBA973BB}" dt="2022-08-31T13:28:25.066" v="589" actId="20577"/>
          <ac:spMkLst>
            <pc:docMk/>
            <pc:sldMk cId="4209555991" sldId="326"/>
            <ac:spMk id="8" creationId="{60E8E594-9DB9-8C0D-B7B5-374AD10B2915}"/>
          </ac:spMkLst>
        </pc:spChg>
        <pc:spChg chg="mod">
          <ac:chgData name="Francesco" userId="f4b06c69-b125-4814-a67d-adf8dc91bd7e" providerId="ADAL" clId="{0161092C-F134-475C-A7C9-516DCBA973BB}" dt="2022-08-31T09:42:30.047" v="1" actId="20577"/>
          <ac:spMkLst>
            <pc:docMk/>
            <pc:sldMk cId="4209555991" sldId="326"/>
            <ac:spMk id="49" creationId="{9C0437E8-F3C7-49BE-85BF-948370FA1007}"/>
          </ac:spMkLst>
        </pc:spChg>
      </pc:sldChg>
      <pc:sldChg chg="addSp modSp mod">
        <pc:chgData name="Francesco" userId="f4b06c69-b125-4814-a67d-adf8dc91bd7e" providerId="ADAL" clId="{0161092C-F134-475C-A7C9-516DCBA973BB}" dt="2022-08-31T13:05:06.201" v="564" actId="20577"/>
        <pc:sldMkLst>
          <pc:docMk/>
          <pc:sldMk cId="637572437" sldId="327"/>
        </pc:sldMkLst>
        <pc:spChg chg="add mod">
          <ac:chgData name="Francesco" userId="f4b06c69-b125-4814-a67d-adf8dc91bd7e" providerId="ADAL" clId="{0161092C-F134-475C-A7C9-516DCBA973BB}" dt="2022-08-31T10:20:22.469" v="158" actId="14100"/>
          <ac:spMkLst>
            <pc:docMk/>
            <pc:sldMk cId="637572437" sldId="327"/>
            <ac:spMk id="11" creationId="{69515637-5815-C198-2E71-EEFC6680F6FB}"/>
          </ac:spMkLst>
        </pc:spChg>
        <pc:spChg chg="add mod ord">
          <ac:chgData name="Francesco" userId="f4b06c69-b125-4814-a67d-adf8dc91bd7e" providerId="ADAL" clId="{0161092C-F134-475C-A7C9-516DCBA973BB}" dt="2022-08-31T10:18:14.787" v="145" actId="164"/>
          <ac:spMkLst>
            <pc:docMk/>
            <pc:sldMk cId="637572437" sldId="327"/>
            <ac:spMk id="12" creationId="{4D2842E9-FBF0-6B94-4D25-62E5807FE75D}"/>
          </ac:spMkLst>
        </pc:spChg>
        <pc:spChg chg="mod">
          <ac:chgData name="Francesco" userId="f4b06c69-b125-4814-a67d-adf8dc91bd7e" providerId="ADAL" clId="{0161092C-F134-475C-A7C9-516DCBA973BB}" dt="2022-08-31T10:18:34.991" v="148"/>
          <ac:spMkLst>
            <pc:docMk/>
            <pc:sldMk cId="637572437" sldId="327"/>
            <ac:spMk id="18" creationId="{55A1A4D3-286B-E680-FCBC-D44627A72393}"/>
          </ac:spMkLst>
        </pc:spChg>
        <pc:spChg chg="mod">
          <ac:chgData name="Francesco" userId="f4b06c69-b125-4814-a67d-adf8dc91bd7e" providerId="ADAL" clId="{0161092C-F134-475C-A7C9-516DCBA973BB}" dt="2022-08-31T10:19:58.426" v="153" actId="404"/>
          <ac:spMkLst>
            <pc:docMk/>
            <pc:sldMk cId="637572437" sldId="327"/>
            <ac:spMk id="19" creationId="{49CA8114-FECC-6F8C-8EC9-1D1C76BDB286}"/>
          </ac:spMkLst>
        </pc:spChg>
        <pc:spChg chg="add mod">
          <ac:chgData name="Francesco" userId="f4b06c69-b125-4814-a67d-adf8dc91bd7e" providerId="ADAL" clId="{0161092C-F134-475C-A7C9-516DCBA973BB}" dt="2022-08-31T13:05:06.201" v="564" actId="20577"/>
          <ac:spMkLst>
            <pc:docMk/>
            <pc:sldMk cId="637572437" sldId="327"/>
            <ac:spMk id="20" creationId="{850BD8D3-AE89-251A-C178-2C5C9357717C}"/>
          </ac:spMkLst>
        </pc:spChg>
        <pc:spChg chg="mod">
          <ac:chgData name="Francesco" userId="f4b06c69-b125-4814-a67d-adf8dc91bd7e" providerId="ADAL" clId="{0161092C-F134-475C-A7C9-516DCBA973BB}" dt="2022-08-31T10:25:58.675" v="167" actId="20577"/>
          <ac:spMkLst>
            <pc:docMk/>
            <pc:sldMk cId="637572437" sldId="327"/>
            <ac:spMk id="49" creationId="{9C0437E8-F3C7-49BE-85BF-948370FA1007}"/>
          </ac:spMkLst>
        </pc:spChg>
        <pc:grpChg chg="add mod">
          <ac:chgData name="Francesco" userId="f4b06c69-b125-4814-a67d-adf8dc91bd7e" providerId="ADAL" clId="{0161092C-F134-475C-A7C9-516DCBA973BB}" dt="2022-08-31T10:20:59.969" v="165" actId="1076"/>
          <ac:grpSpMkLst>
            <pc:docMk/>
            <pc:sldMk cId="637572437" sldId="327"/>
            <ac:grpSpMk id="15" creationId="{61287454-3366-FC83-AB5F-F96D98E66892}"/>
          </ac:grpSpMkLst>
        </pc:grpChg>
        <pc:grpChg chg="add mod">
          <ac:chgData name="Francesco" userId="f4b06c69-b125-4814-a67d-adf8dc91bd7e" providerId="ADAL" clId="{0161092C-F134-475C-A7C9-516DCBA973BB}" dt="2022-08-31T10:20:40.140" v="162" actId="1076"/>
          <ac:grpSpMkLst>
            <pc:docMk/>
            <pc:sldMk cId="637572437" sldId="327"/>
            <ac:grpSpMk id="16" creationId="{C39DA234-13E5-5551-4347-E49A50AE3982}"/>
          </ac:grpSpMkLst>
        </pc:grpChg>
        <pc:picChg chg="mod modCrop">
          <ac:chgData name="Francesco" userId="f4b06c69-b125-4814-a67d-adf8dc91bd7e" providerId="ADAL" clId="{0161092C-F134-475C-A7C9-516DCBA973BB}" dt="2022-08-31T10:15:43.280" v="88" actId="1076"/>
          <ac:picMkLst>
            <pc:docMk/>
            <pc:sldMk cId="637572437" sldId="327"/>
            <ac:picMk id="4" creationId="{5A794D17-B271-9166-67A5-7321041C3FC4}"/>
          </ac:picMkLst>
        </pc:picChg>
        <pc:picChg chg="add mod modCrop">
          <ac:chgData name="Francesco" userId="f4b06c69-b125-4814-a67d-adf8dc91bd7e" providerId="ADAL" clId="{0161092C-F134-475C-A7C9-516DCBA973BB}" dt="2022-08-31T10:20:47.700" v="164" actId="1076"/>
          <ac:picMkLst>
            <pc:docMk/>
            <pc:sldMk cId="637572437" sldId="327"/>
            <ac:picMk id="5" creationId="{5098778C-E22E-8BF5-9ABA-7024A1813392}"/>
          </ac:picMkLst>
        </pc:picChg>
        <pc:picChg chg="add mod">
          <ac:chgData name="Francesco" userId="f4b06c69-b125-4814-a67d-adf8dc91bd7e" providerId="ADAL" clId="{0161092C-F134-475C-A7C9-516DCBA973BB}" dt="2022-08-31T10:14:43.303" v="44" actId="1076"/>
          <ac:picMkLst>
            <pc:docMk/>
            <pc:sldMk cId="637572437" sldId="327"/>
            <ac:picMk id="7" creationId="{620FBF62-678C-36B0-E70F-8B15E8824199}"/>
          </ac:picMkLst>
        </pc:picChg>
        <pc:picChg chg="add mod modCrop">
          <ac:chgData name="Francesco" userId="f4b06c69-b125-4814-a67d-adf8dc91bd7e" providerId="ADAL" clId="{0161092C-F134-475C-A7C9-516DCBA973BB}" dt="2022-08-31T10:14:38.510" v="42" actId="14100"/>
          <ac:picMkLst>
            <pc:docMk/>
            <pc:sldMk cId="637572437" sldId="327"/>
            <ac:picMk id="9" creationId="{C0E48BB1-AE4D-5B3B-6267-21532A8E26A1}"/>
          </ac:picMkLst>
        </pc:picChg>
      </pc:sldChg>
    </pc:docChg>
  </pc:docChgLst>
  <pc:docChgLst>
    <pc:chgData name="Francesco Fransesini" userId="f4b06c69-b125-4814-a67d-adf8dc91bd7e" providerId="ADAL" clId="{505D5A4D-092E-4047-ACF8-C7D3FAA6EEA5}"/>
    <pc:docChg chg="undo custSel addSld delSld modSld sldOrd">
      <pc:chgData name="Francesco Fransesini" userId="f4b06c69-b125-4814-a67d-adf8dc91bd7e" providerId="ADAL" clId="{505D5A4D-092E-4047-ACF8-C7D3FAA6EEA5}" dt="2022-05-09T14:08:51.454" v="217" actId="1076"/>
      <pc:docMkLst>
        <pc:docMk/>
      </pc:docMkLst>
      <pc:sldChg chg="addSp delSp modSp add mod ord">
        <pc:chgData name="Francesco Fransesini" userId="f4b06c69-b125-4814-a67d-adf8dc91bd7e" providerId="ADAL" clId="{505D5A4D-092E-4047-ACF8-C7D3FAA6EEA5}" dt="2022-05-09T14:08:51.454" v="217" actId="1076"/>
        <pc:sldMkLst>
          <pc:docMk/>
          <pc:sldMk cId="1794152004" sldId="320"/>
        </pc:sldMkLst>
        <pc:spChg chg="del mod">
          <ac:chgData name="Francesco Fransesini" userId="f4b06c69-b125-4814-a67d-adf8dc91bd7e" providerId="ADAL" clId="{505D5A4D-092E-4047-ACF8-C7D3FAA6EEA5}" dt="2022-05-09T13:42:12.292" v="54" actId="478"/>
          <ac:spMkLst>
            <pc:docMk/>
            <pc:sldMk cId="1794152004" sldId="320"/>
            <ac:spMk id="6" creationId="{0D98A8BE-5323-6260-1F15-7B0108A88B37}"/>
          </ac:spMkLst>
        </pc:spChg>
        <pc:spChg chg="del">
          <ac:chgData name="Francesco Fransesini" userId="f4b06c69-b125-4814-a67d-adf8dc91bd7e" providerId="ADAL" clId="{505D5A4D-092E-4047-ACF8-C7D3FAA6EEA5}" dt="2022-05-09T13:42:07.341" v="47" actId="478"/>
          <ac:spMkLst>
            <pc:docMk/>
            <pc:sldMk cId="1794152004" sldId="320"/>
            <ac:spMk id="18" creationId="{F53094F1-6D3D-9EB7-6C90-D8DBDD222CE6}"/>
          </ac:spMkLst>
        </pc:spChg>
        <pc:spChg chg="del mod">
          <ac:chgData name="Francesco Fransesini" userId="f4b06c69-b125-4814-a67d-adf8dc91bd7e" providerId="ADAL" clId="{505D5A4D-092E-4047-ACF8-C7D3FAA6EEA5}" dt="2022-05-09T13:42:06.342" v="46" actId="478"/>
          <ac:spMkLst>
            <pc:docMk/>
            <pc:sldMk cId="1794152004" sldId="320"/>
            <ac:spMk id="21" creationId="{DA462AAF-12AD-121D-3D77-4C0AD63DEA20}"/>
          </ac:spMkLst>
        </pc:spChg>
        <pc:spChg chg="mod">
          <ac:chgData name="Francesco Fransesini" userId="f4b06c69-b125-4814-a67d-adf8dc91bd7e" providerId="ADAL" clId="{505D5A4D-092E-4047-ACF8-C7D3FAA6EEA5}" dt="2022-05-09T13:42:00.646" v="43" actId="20577"/>
          <ac:spMkLst>
            <pc:docMk/>
            <pc:sldMk cId="1794152004" sldId="320"/>
            <ac:spMk id="24" creationId="{5D55A796-05D2-216D-A4C5-BC139EB8E415}"/>
          </ac:spMkLst>
        </pc:spChg>
        <pc:spChg chg="del mod">
          <ac:chgData name="Francesco Fransesini" userId="f4b06c69-b125-4814-a67d-adf8dc91bd7e" providerId="ADAL" clId="{505D5A4D-092E-4047-ACF8-C7D3FAA6EEA5}" dt="2022-05-09T13:42:09.357" v="50" actId="478"/>
          <ac:spMkLst>
            <pc:docMk/>
            <pc:sldMk cId="1794152004" sldId="320"/>
            <ac:spMk id="25" creationId="{FA06AEE3-EB9E-C5D3-74D3-11D2BF434B19}"/>
          </ac:spMkLst>
        </pc:spChg>
        <pc:spChg chg="del">
          <ac:chgData name="Francesco Fransesini" userId="f4b06c69-b125-4814-a67d-adf8dc91bd7e" providerId="ADAL" clId="{505D5A4D-092E-4047-ACF8-C7D3FAA6EEA5}" dt="2022-05-09T13:42:12.741" v="55" actId="478"/>
          <ac:spMkLst>
            <pc:docMk/>
            <pc:sldMk cId="1794152004" sldId="320"/>
            <ac:spMk id="26" creationId="{23D670C1-738F-02BC-BAF5-230ED7B9F1B2}"/>
          </ac:spMkLst>
        </pc:spChg>
        <pc:spChg chg="del">
          <ac:chgData name="Francesco Fransesini" userId="f4b06c69-b125-4814-a67d-adf8dc91bd7e" providerId="ADAL" clId="{505D5A4D-092E-4047-ACF8-C7D3FAA6EEA5}" dt="2022-05-09T13:42:03.455" v="44" actId="478"/>
          <ac:spMkLst>
            <pc:docMk/>
            <pc:sldMk cId="1794152004" sldId="320"/>
            <ac:spMk id="30" creationId="{F3AACAB0-F550-4FE2-7F2A-510434E64644}"/>
          </ac:spMkLst>
        </pc:spChg>
        <pc:spChg chg="add mod">
          <ac:chgData name="Francesco Fransesini" userId="f4b06c69-b125-4814-a67d-adf8dc91bd7e" providerId="ADAL" clId="{505D5A4D-092E-4047-ACF8-C7D3FAA6EEA5}" dt="2022-05-09T13:50:12.294" v="142" actId="20577"/>
          <ac:spMkLst>
            <pc:docMk/>
            <pc:sldMk cId="1794152004" sldId="320"/>
            <ac:spMk id="52" creationId="{D028C616-99A6-7D10-F117-3ADED6DE644B}"/>
          </ac:spMkLst>
        </pc:spChg>
        <pc:spChg chg="add mod">
          <ac:chgData name="Francesco Fransesini" userId="f4b06c69-b125-4814-a67d-adf8dc91bd7e" providerId="ADAL" clId="{505D5A4D-092E-4047-ACF8-C7D3FAA6EEA5}" dt="2022-05-09T14:03:07.222" v="144" actId="1076"/>
          <ac:spMkLst>
            <pc:docMk/>
            <pc:sldMk cId="1794152004" sldId="320"/>
            <ac:spMk id="53" creationId="{9F9C6352-7B85-4C6D-E032-0B12C2F678DF}"/>
          </ac:spMkLst>
        </pc:spChg>
        <pc:spChg chg="add mod">
          <ac:chgData name="Francesco Fransesini" userId="f4b06c69-b125-4814-a67d-adf8dc91bd7e" providerId="ADAL" clId="{505D5A4D-092E-4047-ACF8-C7D3FAA6EEA5}" dt="2022-05-09T13:50:17.469" v="143" actId="1076"/>
          <ac:spMkLst>
            <pc:docMk/>
            <pc:sldMk cId="1794152004" sldId="320"/>
            <ac:spMk id="54" creationId="{2B18291F-CAC5-5CA8-12F6-E882DE0C3E30}"/>
          </ac:spMkLst>
        </pc:spChg>
        <pc:spChg chg="add mod">
          <ac:chgData name="Francesco Fransesini" userId="f4b06c69-b125-4814-a67d-adf8dc91bd7e" providerId="ADAL" clId="{505D5A4D-092E-4047-ACF8-C7D3FAA6EEA5}" dt="2022-05-09T14:04:20.837" v="175" actId="1076"/>
          <ac:spMkLst>
            <pc:docMk/>
            <pc:sldMk cId="1794152004" sldId="320"/>
            <ac:spMk id="58" creationId="{6CB85012-BFF4-E8C0-1C06-171A50DCE443}"/>
          </ac:spMkLst>
        </pc:spChg>
        <pc:spChg chg="add mod">
          <ac:chgData name="Francesco Fransesini" userId="f4b06c69-b125-4814-a67d-adf8dc91bd7e" providerId="ADAL" clId="{505D5A4D-092E-4047-ACF8-C7D3FAA6EEA5}" dt="2022-05-09T14:03:55.894" v="160" actId="1076"/>
          <ac:spMkLst>
            <pc:docMk/>
            <pc:sldMk cId="1794152004" sldId="320"/>
            <ac:spMk id="61" creationId="{478D6C22-A963-C1D5-30EC-C96D25FA036E}"/>
          </ac:spMkLst>
        </pc:spChg>
        <pc:spChg chg="add mod">
          <ac:chgData name="Francesco Fransesini" userId="f4b06c69-b125-4814-a67d-adf8dc91bd7e" providerId="ADAL" clId="{505D5A4D-092E-4047-ACF8-C7D3FAA6EEA5}" dt="2022-05-09T14:04:03.301" v="163" actId="1076"/>
          <ac:spMkLst>
            <pc:docMk/>
            <pc:sldMk cId="1794152004" sldId="320"/>
            <ac:spMk id="62" creationId="{E82A1F37-4F78-25E3-579F-D2D2847F00EF}"/>
          </ac:spMkLst>
        </pc:spChg>
        <pc:spChg chg="add mod">
          <ac:chgData name="Francesco Fransesini" userId="f4b06c69-b125-4814-a67d-adf8dc91bd7e" providerId="ADAL" clId="{505D5A4D-092E-4047-ACF8-C7D3FAA6EEA5}" dt="2022-05-09T14:05:21.014" v="194" actId="1076"/>
          <ac:spMkLst>
            <pc:docMk/>
            <pc:sldMk cId="1794152004" sldId="320"/>
            <ac:spMk id="67" creationId="{CF3B4B87-8597-2660-2462-67185309827A}"/>
          </ac:spMkLst>
        </pc:spChg>
        <pc:spChg chg="add mod">
          <ac:chgData name="Francesco Fransesini" userId="f4b06c69-b125-4814-a67d-adf8dc91bd7e" providerId="ADAL" clId="{505D5A4D-092E-4047-ACF8-C7D3FAA6EEA5}" dt="2022-05-09T14:04:38.918" v="178" actId="1076"/>
          <ac:spMkLst>
            <pc:docMk/>
            <pc:sldMk cId="1794152004" sldId="320"/>
            <ac:spMk id="68" creationId="{F90889B2-CE29-30A9-ED06-628D3330F432}"/>
          </ac:spMkLst>
        </pc:spChg>
        <pc:spChg chg="add del mod">
          <ac:chgData name="Francesco Fransesini" userId="f4b06c69-b125-4814-a67d-adf8dc91bd7e" providerId="ADAL" clId="{505D5A4D-092E-4047-ACF8-C7D3FAA6EEA5}" dt="2022-05-09T14:04:54.007" v="182"/>
          <ac:spMkLst>
            <pc:docMk/>
            <pc:sldMk cId="1794152004" sldId="320"/>
            <ac:spMk id="71" creationId="{E1835446-B314-9746-9853-5283EA2588F6}"/>
          </ac:spMkLst>
        </pc:spChg>
        <pc:spChg chg="add mod">
          <ac:chgData name="Francesco Fransesini" userId="f4b06c69-b125-4814-a67d-adf8dc91bd7e" providerId="ADAL" clId="{505D5A4D-092E-4047-ACF8-C7D3FAA6EEA5}" dt="2022-05-09T14:05:12.190" v="187" actId="1076"/>
          <ac:spMkLst>
            <pc:docMk/>
            <pc:sldMk cId="1794152004" sldId="320"/>
            <ac:spMk id="74" creationId="{6E432E32-B9C3-9130-ABFE-F18C03E3A7D2}"/>
          </ac:spMkLst>
        </pc:spChg>
        <pc:spChg chg="add mod">
          <ac:chgData name="Francesco Fransesini" userId="f4b06c69-b125-4814-a67d-adf8dc91bd7e" providerId="ADAL" clId="{505D5A4D-092E-4047-ACF8-C7D3FAA6EEA5}" dt="2022-05-09T14:05:49.383" v="198" actId="20577"/>
          <ac:spMkLst>
            <pc:docMk/>
            <pc:sldMk cId="1794152004" sldId="320"/>
            <ac:spMk id="75" creationId="{0363B214-A3CD-08D7-C717-88D1BB871A98}"/>
          </ac:spMkLst>
        </pc:spChg>
        <pc:spChg chg="add mod">
          <ac:chgData name="Francesco Fransesini" userId="f4b06c69-b125-4814-a67d-adf8dc91bd7e" providerId="ADAL" clId="{505D5A4D-092E-4047-ACF8-C7D3FAA6EEA5}" dt="2022-05-09T14:08:49.031" v="216" actId="1076"/>
          <ac:spMkLst>
            <pc:docMk/>
            <pc:sldMk cId="1794152004" sldId="320"/>
            <ac:spMk id="76" creationId="{BEFE0525-587E-297D-53E0-E4445E478623}"/>
          </ac:spMkLst>
        </pc:spChg>
        <pc:spChg chg="add mod">
          <ac:chgData name="Francesco Fransesini" userId="f4b06c69-b125-4814-a67d-adf8dc91bd7e" providerId="ADAL" clId="{505D5A4D-092E-4047-ACF8-C7D3FAA6EEA5}" dt="2022-05-09T14:06:34.871" v="207" actId="20577"/>
          <ac:spMkLst>
            <pc:docMk/>
            <pc:sldMk cId="1794152004" sldId="320"/>
            <ac:spMk id="77" creationId="{F1B2C4C5-EC21-155E-2180-045B9537EFB2}"/>
          </ac:spMkLst>
        </pc:spChg>
        <pc:spChg chg="add mod">
          <ac:chgData name="Francesco Fransesini" userId="f4b06c69-b125-4814-a67d-adf8dc91bd7e" providerId="ADAL" clId="{505D5A4D-092E-4047-ACF8-C7D3FAA6EEA5}" dt="2022-05-09T14:08:08.198" v="214" actId="207"/>
          <ac:spMkLst>
            <pc:docMk/>
            <pc:sldMk cId="1794152004" sldId="320"/>
            <ac:spMk id="80" creationId="{EA29EFC8-6B88-2F2D-BDFA-494687BCAA07}"/>
          </ac:spMkLst>
        </pc:spChg>
        <pc:picChg chg="add mod">
          <ac:chgData name="Francesco Fransesini" userId="f4b06c69-b125-4814-a67d-adf8dc91bd7e" providerId="ADAL" clId="{505D5A4D-092E-4047-ACF8-C7D3FAA6EEA5}" dt="2022-05-09T14:04:18.740" v="174" actId="1076"/>
          <ac:picMkLst>
            <pc:docMk/>
            <pc:sldMk cId="1794152004" sldId="320"/>
            <ac:picMk id="4" creationId="{80D48AB8-FA0C-ABE1-EBBB-DBA9FC7C1032}"/>
          </ac:picMkLst>
        </pc:picChg>
        <pc:picChg chg="del">
          <ac:chgData name="Francesco Fransesini" userId="f4b06c69-b125-4814-a67d-adf8dc91bd7e" providerId="ADAL" clId="{505D5A4D-092E-4047-ACF8-C7D3FAA6EEA5}" dt="2022-05-09T13:42:07.917" v="48" actId="478"/>
          <ac:picMkLst>
            <pc:docMk/>
            <pc:sldMk cId="1794152004" sldId="320"/>
            <ac:picMk id="16" creationId="{964B4876-E015-CD8E-9DFE-9873EEFD478E}"/>
          </ac:picMkLst>
        </pc:picChg>
        <pc:picChg chg="del">
          <ac:chgData name="Francesco Fransesini" userId="f4b06c69-b125-4814-a67d-adf8dc91bd7e" providerId="ADAL" clId="{505D5A4D-092E-4047-ACF8-C7D3FAA6EEA5}" dt="2022-05-09T13:42:14.149" v="57" actId="478"/>
          <ac:picMkLst>
            <pc:docMk/>
            <pc:sldMk cId="1794152004" sldId="320"/>
            <ac:picMk id="22" creationId="{B352E881-4A53-5CF9-288E-26E1DB5BFAD3}"/>
          </ac:picMkLst>
        </pc:picChg>
        <pc:picChg chg="add mod">
          <ac:chgData name="Francesco Fransesini" userId="f4b06c69-b125-4814-a67d-adf8dc91bd7e" providerId="ADAL" clId="{505D5A4D-092E-4047-ACF8-C7D3FAA6EEA5}" dt="2022-05-09T13:46:03.757" v="85" actId="1582"/>
          <ac:picMkLst>
            <pc:docMk/>
            <pc:sldMk cId="1794152004" sldId="320"/>
            <ac:picMk id="37" creationId="{02A7535C-048C-2C2F-F1A7-C05D48EA41F2}"/>
          </ac:picMkLst>
        </pc:picChg>
        <pc:picChg chg="add del mod">
          <ac:chgData name="Francesco Fransesini" userId="f4b06c69-b125-4814-a67d-adf8dc91bd7e" providerId="ADAL" clId="{505D5A4D-092E-4047-ACF8-C7D3FAA6EEA5}" dt="2022-05-09T14:04:54.007" v="182"/>
          <ac:picMkLst>
            <pc:docMk/>
            <pc:sldMk cId="1794152004" sldId="320"/>
            <ac:picMk id="69" creationId="{7E466D2D-8036-3584-660C-8E39EBC15380}"/>
          </ac:picMkLst>
        </pc:pic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7" creationId="{4BF9FD31-E23F-DAF2-00F9-14036769BA9E}"/>
          </ac:cxnSpMkLst>
        </pc:cxnChg>
        <pc:cxnChg chg="del">
          <ac:chgData name="Francesco Fransesini" userId="f4b06c69-b125-4814-a67d-adf8dc91bd7e" providerId="ADAL" clId="{505D5A4D-092E-4047-ACF8-C7D3FAA6EEA5}" dt="2022-05-09T13:42:11.140" v="52" actId="478"/>
          <ac:cxnSpMkLst>
            <pc:docMk/>
            <pc:sldMk cId="1794152004" sldId="320"/>
            <ac:cxnSpMk id="8" creationId="{B0903409-9A67-E213-DCCC-45C9F47A7D39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13" creationId="{EBEEF995-05E6-6091-04DA-4ED3A5FE654D}"/>
          </ac:cxnSpMkLst>
        </pc:cxnChg>
        <pc:cxnChg chg="add mod">
          <ac:chgData name="Francesco Fransesini" userId="f4b06c69-b125-4814-a67d-adf8dc91bd7e" providerId="ADAL" clId="{505D5A4D-092E-4047-ACF8-C7D3FAA6EEA5}" dt="2022-05-09T14:08:51.454" v="217" actId="1076"/>
          <ac:cxnSpMkLst>
            <pc:docMk/>
            <pc:sldMk cId="1794152004" sldId="320"/>
            <ac:cxnSpMk id="19" creationId="{FEAC2C1D-5C48-1BC4-6F06-05E0D5B9CFB4}"/>
          </ac:cxnSpMkLst>
        </pc:cxnChg>
        <pc:cxnChg chg="del mod">
          <ac:chgData name="Francesco Fransesini" userId="f4b06c69-b125-4814-a67d-adf8dc91bd7e" providerId="ADAL" clId="{505D5A4D-092E-4047-ACF8-C7D3FAA6EEA5}" dt="2022-05-09T13:42:09.909" v="51" actId="478"/>
          <ac:cxnSpMkLst>
            <pc:docMk/>
            <pc:sldMk cId="1794152004" sldId="320"/>
            <ac:cxnSpMk id="27" creationId="{B020CEFB-FA0C-D595-CF36-66A12E399780}"/>
          </ac:cxnSpMkLst>
        </pc:cxnChg>
        <pc:cxnChg chg="del mod">
          <ac:chgData name="Francesco Fransesini" userId="f4b06c69-b125-4814-a67d-adf8dc91bd7e" providerId="ADAL" clId="{505D5A4D-092E-4047-ACF8-C7D3FAA6EEA5}" dt="2022-05-09T13:42:13.726" v="56" actId="478"/>
          <ac:cxnSpMkLst>
            <pc:docMk/>
            <pc:sldMk cId="1794152004" sldId="320"/>
            <ac:cxnSpMk id="28" creationId="{F47CD106-F8ED-AA45-478A-DD48D3D7C2AF}"/>
          </ac:cxnSpMkLst>
        </pc:cxnChg>
        <pc:cxnChg chg="del">
          <ac:chgData name="Francesco Fransesini" userId="f4b06c69-b125-4814-a67d-adf8dc91bd7e" providerId="ADAL" clId="{505D5A4D-092E-4047-ACF8-C7D3FAA6EEA5}" dt="2022-05-09T13:42:15.037" v="58" actId="478"/>
          <ac:cxnSpMkLst>
            <pc:docMk/>
            <pc:sldMk cId="1794152004" sldId="320"/>
            <ac:cxnSpMk id="29" creationId="{79618D4D-D54A-09A7-40CC-EBE19AE60CB8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31" creationId="{4F139664-F5DD-4A64-841E-A777B89DE36E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32" creationId="{49EA5F12-7500-E693-F7A1-AE2FED8C799B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33" creationId="{FDC4D43C-E88C-C484-3DBF-FA13C6AC3FCC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34" creationId="{4FF4454F-E640-16F2-010E-B2ACB7543128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39" creationId="{1217985D-7DD4-E95E-9421-69564E149110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40" creationId="{17DC41D6-19BA-460A-2859-8F270A255665}"/>
          </ac:cxnSpMkLst>
        </pc:cxnChg>
        <pc:cxnChg chg="add mod">
          <ac:chgData name="Francesco Fransesini" userId="f4b06c69-b125-4814-a67d-adf8dc91bd7e" providerId="ADAL" clId="{505D5A4D-092E-4047-ACF8-C7D3FAA6EEA5}" dt="2022-05-09T14:03:07.222" v="144" actId="1076"/>
          <ac:cxnSpMkLst>
            <pc:docMk/>
            <pc:sldMk cId="1794152004" sldId="320"/>
            <ac:cxnSpMk id="41" creationId="{157F4F1E-A128-002E-84BE-54AF633E6660}"/>
          </ac:cxnSpMkLst>
        </pc:cxnChg>
        <pc:cxnChg chg="add mod">
          <ac:chgData name="Francesco Fransesini" userId="f4b06c69-b125-4814-a67d-adf8dc91bd7e" providerId="ADAL" clId="{505D5A4D-092E-4047-ACF8-C7D3FAA6EEA5}" dt="2022-05-09T14:03:07.222" v="144" actId="1076"/>
          <ac:cxnSpMkLst>
            <pc:docMk/>
            <pc:sldMk cId="1794152004" sldId="320"/>
            <ac:cxnSpMk id="42" creationId="{85A76B96-39E6-A3A3-C5A9-015017B56379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44" creationId="{4D1DBAE5-E17D-1635-6112-42A1D48791D0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49" creationId="{48C01A6C-A3B0-E3E1-886F-5AF8F65151B5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50" creationId="{013898CB-77D3-3DC6-BB1A-71C4A09F80C0}"/>
          </ac:cxnSpMkLst>
        </pc:cxnChg>
        <pc:cxnChg chg="add mod">
          <ac:chgData name="Francesco Fransesini" userId="f4b06c69-b125-4814-a67d-adf8dc91bd7e" providerId="ADAL" clId="{505D5A4D-092E-4047-ACF8-C7D3FAA6EEA5}" dt="2022-05-09T14:03:16.062" v="147" actId="1076"/>
          <ac:cxnSpMkLst>
            <pc:docMk/>
            <pc:sldMk cId="1794152004" sldId="320"/>
            <ac:cxnSpMk id="55" creationId="{A2FFD1D0-B0DE-FD76-F854-13DD03F6816B}"/>
          </ac:cxnSpMkLst>
        </pc:cxnChg>
        <pc:cxnChg chg="add mod">
          <ac:chgData name="Francesco Fransesini" userId="f4b06c69-b125-4814-a67d-adf8dc91bd7e" providerId="ADAL" clId="{505D5A4D-092E-4047-ACF8-C7D3FAA6EEA5}" dt="2022-05-09T14:03:18.558" v="148" actId="1076"/>
          <ac:cxnSpMkLst>
            <pc:docMk/>
            <pc:sldMk cId="1794152004" sldId="320"/>
            <ac:cxnSpMk id="56" creationId="{4223EC08-4C81-3B06-B909-BE11D2B19598}"/>
          </ac:cxnSpMkLst>
        </pc:cxnChg>
        <pc:cxnChg chg="add del mod">
          <ac:chgData name="Francesco Fransesini" userId="f4b06c69-b125-4814-a67d-adf8dc91bd7e" providerId="ADAL" clId="{505D5A4D-092E-4047-ACF8-C7D3FAA6EEA5}" dt="2022-05-09T14:03:26.195" v="150" actId="478"/>
          <ac:cxnSpMkLst>
            <pc:docMk/>
            <pc:sldMk cId="1794152004" sldId="320"/>
            <ac:cxnSpMk id="57" creationId="{702017B0-95BF-7EFD-8A11-4BB37C506F51}"/>
          </ac:cxnSpMkLst>
        </pc:cxnChg>
        <pc:cxnChg chg="add mod">
          <ac:chgData name="Francesco Fransesini" userId="f4b06c69-b125-4814-a67d-adf8dc91bd7e" providerId="ADAL" clId="{505D5A4D-092E-4047-ACF8-C7D3FAA6EEA5}" dt="2022-05-09T14:04:08.014" v="165" actId="14100"/>
          <ac:cxnSpMkLst>
            <pc:docMk/>
            <pc:sldMk cId="1794152004" sldId="320"/>
            <ac:cxnSpMk id="60" creationId="{E5AF6579-F179-357C-9163-D7DEF729176C}"/>
          </ac:cxnSpMkLst>
        </pc:cxnChg>
        <pc:cxnChg chg="add mod">
          <ac:chgData name="Francesco Fransesini" userId="f4b06c69-b125-4814-a67d-adf8dc91bd7e" providerId="ADAL" clId="{505D5A4D-092E-4047-ACF8-C7D3FAA6EEA5}" dt="2022-05-09T14:04:38.918" v="178" actId="1076"/>
          <ac:cxnSpMkLst>
            <pc:docMk/>
            <pc:sldMk cId="1794152004" sldId="320"/>
            <ac:cxnSpMk id="65" creationId="{E17157D9-CF2D-3D21-3577-A4D5E96641EB}"/>
          </ac:cxnSpMkLst>
        </pc:cxnChg>
        <pc:cxnChg chg="add mod">
          <ac:chgData name="Francesco Fransesini" userId="f4b06c69-b125-4814-a67d-adf8dc91bd7e" providerId="ADAL" clId="{505D5A4D-092E-4047-ACF8-C7D3FAA6EEA5}" dt="2022-05-09T14:04:43.406" v="179" actId="1076"/>
          <ac:cxnSpMkLst>
            <pc:docMk/>
            <pc:sldMk cId="1794152004" sldId="320"/>
            <ac:cxnSpMk id="66" creationId="{79CF959C-4E98-15F1-E1DD-56D18048FA52}"/>
          </ac:cxnSpMkLst>
        </pc:cxnChg>
        <pc:cxnChg chg="add del mod">
          <ac:chgData name="Francesco Fransesini" userId="f4b06c69-b125-4814-a67d-adf8dc91bd7e" providerId="ADAL" clId="{505D5A4D-092E-4047-ACF8-C7D3FAA6EEA5}" dt="2022-05-09T14:04:54.007" v="182"/>
          <ac:cxnSpMkLst>
            <pc:docMk/>
            <pc:sldMk cId="1794152004" sldId="320"/>
            <ac:cxnSpMk id="70" creationId="{1F0DE41F-518F-2EEC-51B4-76DF8663C03E}"/>
          </ac:cxnSpMkLst>
        </pc:cxnChg>
        <pc:cxnChg chg="add mod">
          <ac:chgData name="Francesco Fransesini" userId="f4b06c69-b125-4814-a67d-adf8dc91bd7e" providerId="ADAL" clId="{505D5A4D-092E-4047-ACF8-C7D3FAA6EEA5}" dt="2022-05-09T14:05:05.894" v="185" actId="14100"/>
          <ac:cxnSpMkLst>
            <pc:docMk/>
            <pc:sldMk cId="1794152004" sldId="320"/>
            <ac:cxnSpMk id="72" creationId="{AC3E36D5-BCC5-1EE8-EF8A-06CA9F6BA55C}"/>
          </ac:cxnSpMkLst>
        </pc:cxnChg>
        <pc:cxnChg chg="add mod">
          <ac:chgData name="Francesco Fransesini" userId="f4b06c69-b125-4814-a67d-adf8dc91bd7e" providerId="ADAL" clId="{505D5A4D-092E-4047-ACF8-C7D3FAA6EEA5}" dt="2022-05-09T14:08:11.502" v="215" actId="14100"/>
          <ac:cxnSpMkLst>
            <pc:docMk/>
            <pc:sldMk cId="1794152004" sldId="320"/>
            <ac:cxnSpMk id="79" creationId="{5B513173-79FF-BD26-61E9-C30E180D2084}"/>
          </ac:cxnSpMkLst>
        </pc:cxnChg>
      </pc:sldChg>
      <pc:sldChg chg="add del">
        <pc:chgData name="Francesco Fransesini" userId="f4b06c69-b125-4814-a67d-adf8dc91bd7e" providerId="ADAL" clId="{505D5A4D-092E-4047-ACF8-C7D3FAA6EEA5}" dt="2022-05-09T13:41:38.214" v="1" actId="47"/>
        <pc:sldMkLst>
          <pc:docMk/>
          <pc:sldMk cId="1938699902" sldId="320"/>
        </pc:sldMkLst>
      </pc:sldChg>
      <pc:sldMasterChg chg="delSldLayout">
        <pc:chgData name="Francesco Fransesini" userId="f4b06c69-b125-4814-a67d-adf8dc91bd7e" providerId="ADAL" clId="{505D5A4D-092E-4047-ACF8-C7D3FAA6EEA5}" dt="2022-05-09T13:41:38.214" v="1" actId="47"/>
        <pc:sldMasterMkLst>
          <pc:docMk/>
          <pc:sldMasterMk cId="2319903011" sldId="2147483665"/>
        </pc:sldMasterMkLst>
        <pc:sldLayoutChg chg="del">
          <pc:chgData name="Francesco Fransesini" userId="f4b06c69-b125-4814-a67d-adf8dc91bd7e" providerId="ADAL" clId="{505D5A4D-092E-4047-ACF8-C7D3FAA6EEA5}" dt="2022-05-09T13:41:38.214" v="1" actId="47"/>
          <pc:sldLayoutMkLst>
            <pc:docMk/>
            <pc:sldMasterMk cId="2319903011" sldId="2147483665"/>
            <pc:sldLayoutMk cId="59564976" sldId="2147483666"/>
          </pc:sldLayoutMkLst>
        </pc:sldLayoutChg>
      </pc:sldMasterChg>
    </pc:docChg>
  </pc:docChgLst>
  <pc:docChgLst>
    <pc:chgData name="Francesco" userId="f4b06c69-b125-4814-a67d-adf8dc91bd7e" providerId="ADAL" clId="{1A638FE9-6BBE-4D67-871B-26FA44E22A0D}"/>
    <pc:docChg chg="undo custSel addSld delSld modSld">
      <pc:chgData name="Francesco" userId="f4b06c69-b125-4814-a67d-adf8dc91bd7e" providerId="ADAL" clId="{1A638FE9-6BBE-4D67-871B-26FA44E22A0D}" dt="2022-03-11T18:44:13.880" v="2546" actId="113"/>
      <pc:docMkLst>
        <pc:docMk/>
      </pc:docMkLst>
      <pc:sldChg chg="add del">
        <pc:chgData name="Francesco" userId="f4b06c69-b125-4814-a67d-adf8dc91bd7e" providerId="ADAL" clId="{1A638FE9-6BBE-4D67-871B-26FA44E22A0D}" dt="2022-03-11T11:15:55.053" v="80"/>
        <pc:sldMkLst>
          <pc:docMk/>
          <pc:sldMk cId="49816643" sldId="283"/>
        </pc:sldMkLst>
      </pc:sldChg>
      <pc:sldChg chg="addSp delSp modSp add del mod">
        <pc:chgData name="Francesco" userId="f4b06c69-b125-4814-a67d-adf8dc91bd7e" providerId="ADAL" clId="{1A638FE9-6BBE-4D67-871B-26FA44E22A0D}" dt="2022-03-11T15:41:35.111" v="2344" actId="20577"/>
        <pc:sldMkLst>
          <pc:docMk/>
          <pc:sldMk cId="3110927197" sldId="283"/>
        </pc:sldMkLst>
        <pc:spChg chg="add mod">
          <ac:chgData name="Francesco" userId="f4b06c69-b125-4814-a67d-adf8dc91bd7e" providerId="ADAL" clId="{1A638FE9-6BBE-4D67-871B-26FA44E22A0D}" dt="2022-03-11T13:52:22.588" v="87"/>
          <ac:spMkLst>
            <pc:docMk/>
            <pc:sldMk cId="3110927197" sldId="283"/>
            <ac:spMk id="10" creationId="{4F769AF9-9998-4535-A0B8-F7AC06DA6FDC}"/>
          </ac:spMkLst>
        </pc:spChg>
        <pc:spChg chg="del">
          <ac:chgData name="Francesco" userId="f4b06c69-b125-4814-a67d-adf8dc91bd7e" providerId="ADAL" clId="{1A638FE9-6BBE-4D67-871B-26FA44E22A0D}" dt="2022-03-11T13:52:25.044" v="88" actId="478"/>
          <ac:spMkLst>
            <pc:docMk/>
            <pc:sldMk cId="3110927197" sldId="283"/>
            <ac:spMk id="13" creationId="{B2026B79-D11C-4806-A372-61CADDFAA06D}"/>
          </ac:spMkLst>
        </pc:spChg>
        <pc:spChg chg="mod">
          <ac:chgData name="Francesco" userId="f4b06c69-b125-4814-a67d-adf8dc91bd7e" providerId="ADAL" clId="{1A638FE9-6BBE-4D67-871B-26FA44E22A0D}" dt="2022-03-11T15:41:35.111" v="2344" actId="20577"/>
          <ac:spMkLst>
            <pc:docMk/>
            <pc:sldMk cId="3110927197" sldId="283"/>
            <ac:spMk id="48" creationId="{EA777D94-B97F-4FEC-8873-BB959D9332F5}"/>
          </ac:spMkLst>
        </pc:spChg>
      </pc:sldChg>
      <pc:sldChg chg="del">
        <pc:chgData name="Francesco" userId="f4b06c69-b125-4814-a67d-adf8dc91bd7e" providerId="ADAL" clId="{1A638FE9-6BBE-4D67-871B-26FA44E22A0D}" dt="2022-03-11T13:54:13.698" v="114" actId="47"/>
        <pc:sldMkLst>
          <pc:docMk/>
          <pc:sldMk cId="2981217424" sldId="286"/>
        </pc:sldMkLst>
      </pc:sldChg>
      <pc:sldChg chg="addSp delSp modSp mod">
        <pc:chgData name="Francesco" userId="f4b06c69-b125-4814-a67d-adf8dc91bd7e" providerId="ADAL" clId="{1A638FE9-6BBE-4D67-871B-26FA44E22A0D}" dt="2022-03-11T11:19:48.310" v="86" actId="1076"/>
        <pc:sldMkLst>
          <pc:docMk/>
          <pc:sldMk cId="3660757301" sldId="289"/>
        </pc:sldMkLst>
        <pc:spChg chg="mod">
          <ac:chgData name="Francesco" userId="f4b06c69-b125-4814-a67d-adf8dc91bd7e" providerId="ADAL" clId="{1A638FE9-6BBE-4D67-871B-26FA44E22A0D}" dt="2022-03-11T11:10:45.647" v="2"/>
          <ac:spMkLst>
            <pc:docMk/>
            <pc:sldMk cId="3660757301" sldId="289"/>
            <ac:spMk id="2" creationId="{B75C5EC8-F6BE-4EDD-8A1F-E7C4E339CEBA}"/>
          </ac:spMkLst>
        </pc:spChg>
        <pc:spChg chg="mod">
          <ac:chgData name="Francesco" userId="f4b06c69-b125-4814-a67d-adf8dc91bd7e" providerId="ADAL" clId="{1A638FE9-6BBE-4D67-871B-26FA44E22A0D}" dt="2022-03-11T11:19:48.310" v="86" actId="1076"/>
          <ac:spMkLst>
            <pc:docMk/>
            <pc:sldMk cId="3660757301" sldId="289"/>
            <ac:spMk id="3" creationId="{0C80D029-2104-4318-B440-2F5B3EC0DEE2}"/>
          </ac:spMkLst>
        </pc:spChg>
        <pc:spChg chg="add mod">
          <ac:chgData name="Francesco" userId="f4b06c69-b125-4814-a67d-adf8dc91bd7e" providerId="ADAL" clId="{1A638FE9-6BBE-4D67-871B-26FA44E22A0D}" dt="2022-03-11T11:12:30.726" v="70" actId="1076"/>
          <ac:spMkLst>
            <pc:docMk/>
            <pc:sldMk cId="3660757301" sldId="289"/>
            <ac:spMk id="10" creationId="{36A41B5E-E69E-470C-8DC9-31497BD77849}"/>
          </ac:spMkLst>
        </pc:spChg>
        <pc:spChg chg="mod">
          <ac:chgData name="Francesco" userId="f4b06c69-b125-4814-a67d-adf8dc91bd7e" providerId="ADAL" clId="{1A638FE9-6BBE-4D67-871B-26FA44E22A0D}" dt="2022-03-11T11:12:07.822" v="57" actId="1076"/>
          <ac:spMkLst>
            <pc:docMk/>
            <pc:sldMk cId="3660757301" sldId="289"/>
            <ac:spMk id="11" creationId="{0DB7142B-CE4C-41A3-8E93-B3DBBB0F1CAF}"/>
          </ac:spMkLst>
        </pc:spChg>
        <pc:spChg chg="mod">
          <ac:chgData name="Francesco" userId="f4b06c69-b125-4814-a67d-adf8dc91bd7e" providerId="ADAL" clId="{1A638FE9-6BBE-4D67-871B-26FA44E22A0D}" dt="2022-03-11T11:19:38.756" v="85"/>
          <ac:spMkLst>
            <pc:docMk/>
            <pc:sldMk cId="3660757301" sldId="289"/>
            <ac:spMk id="13" creationId="{01305270-6C47-4C0D-89C7-82B919DE8B1E}"/>
          </ac:spMkLst>
        </pc:spChg>
        <pc:spChg chg="del">
          <ac:chgData name="Francesco" userId="f4b06c69-b125-4814-a67d-adf8dc91bd7e" providerId="ADAL" clId="{1A638FE9-6BBE-4D67-871B-26FA44E22A0D}" dt="2022-03-11T11:11:03.872" v="4" actId="478"/>
          <ac:spMkLst>
            <pc:docMk/>
            <pc:sldMk cId="3660757301" sldId="289"/>
            <ac:spMk id="14" creationId="{67F840A8-E627-426C-A42A-0C1A6E9F4B3F}"/>
          </ac:spMkLst>
        </pc:spChg>
      </pc:sldChg>
      <pc:sldChg chg="addSp delSp modSp mod">
        <pc:chgData name="Francesco" userId="f4b06c69-b125-4814-a67d-adf8dc91bd7e" providerId="ADAL" clId="{1A638FE9-6BBE-4D67-871B-26FA44E22A0D}" dt="2022-03-11T13:54:31.401" v="117" actId="1076"/>
        <pc:sldMkLst>
          <pc:docMk/>
          <pc:sldMk cId="2300865899" sldId="291"/>
        </pc:sldMkLst>
        <pc:spChg chg="del">
          <ac:chgData name="Francesco" userId="f4b06c69-b125-4814-a67d-adf8dc91bd7e" providerId="ADAL" clId="{1A638FE9-6BBE-4D67-871B-26FA44E22A0D}" dt="2022-03-11T13:54:29.116" v="116" actId="478"/>
          <ac:spMkLst>
            <pc:docMk/>
            <pc:sldMk cId="2300865899" sldId="291"/>
            <ac:spMk id="2" creationId="{B75C5EC8-F6BE-4EDD-8A1F-E7C4E339CEBA}"/>
          </ac:spMkLst>
        </pc:spChg>
        <pc:spChg chg="add mod">
          <ac:chgData name="Francesco" userId="f4b06c69-b125-4814-a67d-adf8dc91bd7e" providerId="ADAL" clId="{1A638FE9-6BBE-4D67-871B-26FA44E22A0D}" dt="2022-03-11T13:54:31.401" v="117" actId="1076"/>
          <ac:spMkLst>
            <pc:docMk/>
            <pc:sldMk cId="2300865899" sldId="291"/>
            <ac:spMk id="10" creationId="{D497722C-2CA5-43DE-B506-D1190A6DD4D5}"/>
          </ac:spMkLst>
        </pc:spChg>
      </pc:sldChg>
      <pc:sldChg chg="del">
        <pc:chgData name="Francesco" userId="f4b06c69-b125-4814-a67d-adf8dc91bd7e" providerId="ADAL" clId="{1A638FE9-6BBE-4D67-871B-26FA44E22A0D}" dt="2022-03-11T13:53:11.982" v="98" actId="47"/>
        <pc:sldMkLst>
          <pc:docMk/>
          <pc:sldMk cId="3193927938" sldId="294"/>
        </pc:sldMkLst>
      </pc:sldChg>
      <pc:sldChg chg="addSp delSp modSp mod">
        <pc:chgData name="Francesco" userId="f4b06c69-b125-4814-a67d-adf8dc91bd7e" providerId="ADAL" clId="{1A638FE9-6BBE-4D67-871B-26FA44E22A0D}" dt="2022-03-11T15:26:58.716" v="2155" actId="1076"/>
        <pc:sldMkLst>
          <pc:docMk/>
          <pc:sldMk cId="2026972222" sldId="295"/>
        </pc:sldMkLst>
        <pc:spChg chg="del">
          <ac:chgData name="Francesco" userId="f4b06c69-b125-4814-a67d-adf8dc91bd7e" providerId="ADAL" clId="{1A638FE9-6BBE-4D67-871B-26FA44E22A0D}" dt="2022-03-11T13:52:44.515" v="93" actId="478"/>
          <ac:spMkLst>
            <pc:docMk/>
            <pc:sldMk cId="2026972222" sldId="295"/>
            <ac:spMk id="5" creationId="{553B7530-3358-4040-88FC-EC2263EE21B2}"/>
          </ac:spMkLst>
        </pc:spChg>
        <pc:spChg chg="del">
          <ac:chgData name="Francesco" userId="f4b06c69-b125-4814-a67d-adf8dc91bd7e" providerId="ADAL" clId="{1A638FE9-6BBE-4D67-871B-26FA44E22A0D}" dt="2022-03-11T13:52:48.179" v="95" actId="478"/>
          <ac:spMkLst>
            <pc:docMk/>
            <pc:sldMk cId="2026972222" sldId="295"/>
            <ac:spMk id="6" creationId="{AC8094F5-3236-428A-8543-C016721F7AC1}"/>
          </ac:spMkLst>
        </pc:spChg>
        <pc:spChg chg="add mod">
          <ac:chgData name="Francesco" userId="f4b06c69-b125-4814-a67d-adf8dc91bd7e" providerId="ADAL" clId="{1A638FE9-6BBE-4D67-871B-26FA44E22A0D}" dt="2022-03-11T14:01:10.850" v="557" actId="1076"/>
          <ac:spMkLst>
            <pc:docMk/>
            <pc:sldMk cId="2026972222" sldId="295"/>
            <ac:spMk id="7" creationId="{D2450552-0367-42E8-91C9-4510DACDE158}"/>
          </ac:spMkLst>
        </pc:spChg>
        <pc:spChg chg="add mod">
          <ac:chgData name="Francesco" userId="f4b06c69-b125-4814-a67d-adf8dc91bd7e" providerId="ADAL" clId="{1A638FE9-6BBE-4D67-871B-26FA44E22A0D}" dt="2022-03-11T14:02:12.082" v="561" actId="208"/>
          <ac:spMkLst>
            <pc:docMk/>
            <pc:sldMk cId="2026972222" sldId="295"/>
            <ac:spMk id="9" creationId="{EAE157BE-509D-434A-A5AB-1F7D8D1111C5}"/>
          </ac:spMkLst>
        </pc:spChg>
        <pc:spChg chg="del mod">
          <ac:chgData name="Francesco" userId="f4b06c69-b125-4814-a67d-adf8dc91bd7e" providerId="ADAL" clId="{1A638FE9-6BBE-4D67-871B-26FA44E22A0D}" dt="2022-03-11T14:00:02.580" v="499"/>
          <ac:spMkLst>
            <pc:docMk/>
            <pc:sldMk cId="2026972222" sldId="295"/>
            <ac:spMk id="10" creationId="{EB6CFF6C-8C92-4973-8431-307C22D65499}"/>
          </ac:spMkLst>
        </pc:spChg>
        <pc:spChg chg="add mod">
          <ac:chgData name="Francesco" userId="f4b06c69-b125-4814-a67d-adf8dc91bd7e" providerId="ADAL" clId="{1A638FE9-6BBE-4D67-871B-26FA44E22A0D}" dt="2022-03-11T14:00:28.025" v="504" actId="1076"/>
          <ac:spMkLst>
            <pc:docMk/>
            <pc:sldMk cId="2026972222" sldId="295"/>
            <ac:spMk id="13" creationId="{51D2FB95-C26A-46D0-BB25-5993A4408DA4}"/>
          </ac:spMkLst>
        </pc:spChg>
        <pc:spChg chg="del">
          <ac:chgData name="Francesco" userId="f4b06c69-b125-4814-a67d-adf8dc91bd7e" providerId="ADAL" clId="{1A638FE9-6BBE-4D67-871B-26FA44E22A0D}" dt="2022-03-11T15:26:55.213" v="2153" actId="478"/>
          <ac:spMkLst>
            <pc:docMk/>
            <pc:sldMk cId="2026972222" sldId="295"/>
            <ac:spMk id="15" creationId="{6BFE8498-E6F1-4F67-A705-956D794AC8C2}"/>
          </ac:spMkLst>
        </pc:spChg>
        <pc:spChg chg="add mod">
          <ac:chgData name="Francesco" userId="f4b06c69-b125-4814-a67d-adf8dc91bd7e" providerId="ADAL" clId="{1A638FE9-6BBE-4D67-871B-26FA44E22A0D}" dt="2022-03-11T14:03:20.897" v="735" actId="1076"/>
          <ac:spMkLst>
            <pc:docMk/>
            <pc:sldMk cId="2026972222" sldId="295"/>
            <ac:spMk id="16" creationId="{6D8106D4-049C-40EB-A675-2001545C2DD5}"/>
          </ac:spMkLst>
        </pc:spChg>
        <pc:spChg chg="add mod">
          <ac:chgData name="Francesco" userId="f4b06c69-b125-4814-a67d-adf8dc91bd7e" providerId="ADAL" clId="{1A638FE9-6BBE-4D67-871B-26FA44E22A0D}" dt="2022-03-11T15:26:58.716" v="2155" actId="1076"/>
          <ac:spMkLst>
            <pc:docMk/>
            <pc:sldMk cId="2026972222" sldId="295"/>
            <ac:spMk id="23" creationId="{4DABF008-A671-45B8-8B3D-C75CD367BF36}"/>
          </ac:spMkLst>
        </pc:spChg>
        <pc:picChg chg="del">
          <ac:chgData name="Francesco" userId="f4b06c69-b125-4814-a67d-adf8dc91bd7e" providerId="ADAL" clId="{1A638FE9-6BBE-4D67-871B-26FA44E22A0D}" dt="2022-03-11T13:52:46.866" v="94" actId="478"/>
          <ac:picMkLst>
            <pc:docMk/>
            <pc:sldMk cId="2026972222" sldId="295"/>
            <ac:picMk id="8" creationId="{A8AB2367-D52C-47D1-89E0-E9D71E91DA91}"/>
          </ac:picMkLst>
        </pc:picChg>
        <pc:picChg chg="add mod">
          <ac:chgData name="Francesco" userId="f4b06c69-b125-4814-a67d-adf8dc91bd7e" providerId="ADAL" clId="{1A638FE9-6BBE-4D67-871B-26FA44E22A0D}" dt="2022-03-11T14:03:54.330" v="741" actId="1076"/>
          <ac:picMkLst>
            <pc:docMk/>
            <pc:sldMk cId="2026972222" sldId="295"/>
            <ac:picMk id="18" creationId="{B2739BE2-14BD-4337-8670-62B96D17DDD0}"/>
          </ac:picMkLst>
        </pc:picChg>
        <pc:cxnChg chg="add mod">
          <ac:chgData name="Francesco" userId="f4b06c69-b125-4814-a67d-adf8dc91bd7e" providerId="ADAL" clId="{1A638FE9-6BBE-4D67-871B-26FA44E22A0D}" dt="2022-03-11T14:04:26.781" v="746" actId="1582"/>
          <ac:cxnSpMkLst>
            <pc:docMk/>
            <pc:sldMk cId="2026972222" sldId="295"/>
            <ac:cxnSpMk id="20" creationId="{556DCFFD-7674-4798-84FC-90B018892A03}"/>
          </ac:cxnSpMkLst>
        </pc:cxnChg>
        <pc:cxnChg chg="add mod">
          <ac:chgData name="Francesco" userId="f4b06c69-b125-4814-a67d-adf8dc91bd7e" providerId="ADAL" clId="{1A638FE9-6BBE-4D67-871B-26FA44E22A0D}" dt="2022-03-11T14:04:26.781" v="746" actId="1582"/>
          <ac:cxnSpMkLst>
            <pc:docMk/>
            <pc:sldMk cId="2026972222" sldId="295"/>
            <ac:cxnSpMk id="22" creationId="{4F11E5E3-6C66-4558-AD38-F536ACFBCD1E}"/>
          </ac:cxnSpMkLst>
        </pc:cxnChg>
      </pc:sldChg>
      <pc:sldChg chg="addSp delSp modSp mod">
        <pc:chgData name="Francesco" userId="f4b06c69-b125-4814-a67d-adf8dc91bd7e" providerId="ADAL" clId="{1A638FE9-6BBE-4D67-871B-26FA44E22A0D}" dt="2022-03-11T15:27:03.570" v="2157"/>
        <pc:sldMkLst>
          <pc:docMk/>
          <pc:sldMk cId="397483623" sldId="297"/>
        </pc:sldMkLst>
        <pc:spChg chg="del mod">
          <ac:chgData name="Francesco" userId="f4b06c69-b125-4814-a67d-adf8dc91bd7e" providerId="ADAL" clId="{1A638FE9-6BBE-4D67-871B-26FA44E22A0D}" dt="2022-03-11T13:53:20.325" v="102"/>
          <ac:spMkLst>
            <pc:docMk/>
            <pc:sldMk cId="397483623" sldId="297"/>
            <ac:spMk id="2" creationId="{3EDAF09B-708F-48F0-8B4B-14116E556594}"/>
          </ac:spMkLst>
        </pc:spChg>
        <pc:spChg chg="del">
          <ac:chgData name="Francesco" userId="f4b06c69-b125-4814-a67d-adf8dc91bd7e" providerId="ADAL" clId="{1A638FE9-6BBE-4D67-871B-26FA44E22A0D}" dt="2022-03-11T13:53:21.786" v="103" actId="478"/>
          <ac:spMkLst>
            <pc:docMk/>
            <pc:sldMk cId="397483623" sldId="297"/>
            <ac:spMk id="4" creationId="{7DAE9A1C-E637-439E-915D-249BED219BAE}"/>
          </ac:spMkLst>
        </pc:spChg>
        <pc:spChg chg="mod">
          <ac:chgData name="Francesco" userId="f4b06c69-b125-4814-a67d-adf8dc91bd7e" providerId="ADAL" clId="{1A638FE9-6BBE-4D67-871B-26FA44E22A0D}" dt="2022-03-11T14:14:12.500" v="788" actId="20577"/>
          <ac:spMkLst>
            <pc:docMk/>
            <pc:sldMk cId="397483623" sldId="297"/>
            <ac:spMk id="8" creationId="{3F6F2137-6CC7-4B59-8090-358936B024C0}"/>
          </ac:spMkLst>
        </pc:spChg>
        <pc:spChg chg="del">
          <ac:chgData name="Francesco" userId="f4b06c69-b125-4814-a67d-adf8dc91bd7e" providerId="ADAL" clId="{1A638FE9-6BBE-4D67-871B-26FA44E22A0D}" dt="2022-03-11T15:27:03.388" v="2156" actId="478"/>
          <ac:spMkLst>
            <pc:docMk/>
            <pc:sldMk cId="397483623" sldId="297"/>
            <ac:spMk id="9" creationId="{AE3A09C7-82DB-4328-BE56-021C431D52F0}"/>
          </ac:spMkLst>
        </pc:spChg>
        <pc:spChg chg="del">
          <ac:chgData name="Francesco" userId="f4b06c69-b125-4814-a67d-adf8dc91bd7e" providerId="ADAL" clId="{1A638FE9-6BBE-4D67-871B-26FA44E22A0D}" dt="2022-03-11T13:53:26.451" v="108" actId="478"/>
          <ac:spMkLst>
            <pc:docMk/>
            <pc:sldMk cId="397483623" sldId="297"/>
            <ac:spMk id="17" creationId="{CEF168F8-DE1B-4CC5-BD0F-8E67C6B6BADF}"/>
          </ac:spMkLst>
        </pc:spChg>
        <pc:spChg chg="del">
          <ac:chgData name="Francesco" userId="f4b06c69-b125-4814-a67d-adf8dc91bd7e" providerId="ADAL" clId="{1A638FE9-6BBE-4D67-871B-26FA44E22A0D}" dt="2022-03-11T13:53:27.259" v="109" actId="478"/>
          <ac:spMkLst>
            <pc:docMk/>
            <pc:sldMk cId="397483623" sldId="297"/>
            <ac:spMk id="18" creationId="{1F41C98D-B2CD-4C6F-8560-A96DF81F4664}"/>
          </ac:spMkLst>
        </pc:spChg>
        <pc:spChg chg="add mod">
          <ac:chgData name="Francesco" userId="f4b06c69-b125-4814-a67d-adf8dc91bd7e" providerId="ADAL" clId="{1A638FE9-6BBE-4D67-871B-26FA44E22A0D}" dt="2022-03-11T14:26:56.316" v="1001" actId="20577"/>
          <ac:spMkLst>
            <pc:docMk/>
            <pc:sldMk cId="397483623" sldId="297"/>
            <ac:spMk id="25" creationId="{FC325D86-3A1F-478C-A106-2A081407E7A4}"/>
          </ac:spMkLst>
        </pc:spChg>
        <pc:spChg chg="add mod">
          <ac:chgData name="Francesco" userId="f4b06c69-b125-4814-a67d-adf8dc91bd7e" providerId="ADAL" clId="{1A638FE9-6BBE-4D67-871B-26FA44E22A0D}" dt="2022-03-11T14:14:34.642" v="798" actId="1076"/>
          <ac:spMkLst>
            <pc:docMk/>
            <pc:sldMk cId="397483623" sldId="297"/>
            <ac:spMk id="26" creationId="{C2A5F7DE-D093-401D-B39E-6434D27BB02E}"/>
          </ac:spMkLst>
        </pc:spChg>
        <pc:spChg chg="add mod">
          <ac:chgData name="Francesco" userId="f4b06c69-b125-4814-a67d-adf8dc91bd7e" providerId="ADAL" clId="{1A638FE9-6BBE-4D67-871B-26FA44E22A0D}" dt="2022-03-11T14:15:41.089" v="821" actId="1076"/>
          <ac:spMkLst>
            <pc:docMk/>
            <pc:sldMk cId="397483623" sldId="297"/>
            <ac:spMk id="27" creationId="{FB9BF2B0-1AC7-49D6-B6A8-569FEC27B9BB}"/>
          </ac:spMkLst>
        </pc:spChg>
        <pc:spChg chg="add mod">
          <ac:chgData name="Francesco" userId="f4b06c69-b125-4814-a67d-adf8dc91bd7e" providerId="ADAL" clId="{1A638FE9-6BBE-4D67-871B-26FA44E22A0D}" dt="2022-03-11T14:14:58.013" v="812" actId="1076"/>
          <ac:spMkLst>
            <pc:docMk/>
            <pc:sldMk cId="397483623" sldId="297"/>
            <ac:spMk id="28" creationId="{1317B95D-E413-495A-81DF-1FA4E4581E22}"/>
          </ac:spMkLst>
        </pc:spChg>
        <pc:spChg chg="add mod">
          <ac:chgData name="Francesco" userId="f4b06c69-b125-4814-a67d-adf8dc91bd7e" providerId="ADAL" clId="{1A638FE9-6BBE-4D67-871B-26FA44E22A0D}" dt="2022-03-11T14:15:03.763" v="814" actId="1076"/>
          <ac:spMkLst>
            <pc:docMk/>
            <pc:sldMk cId="397483623" sldId="297"/>
            <ac:spMk id="29" creationId="{E02DFFA7-206F-4B06-A4CA-846B4D20339D}"/>
          </ac:spMkLst>
        </pc:spChg>
        <pc:spChg chg="add mod">
          <ac:chgData name="Francesco" userId="f4b06c69-b125-4814-a67d-adf8dc91bd7e" providerId="ADAL" clId="{1A638FE9-6BBE-4D67-871B-26FA44E22A0D}" dt="2022-03-11T15:27:03.570" v="2157"/>
          <ac:spMkLst>
            <pc:docMk/>
            <pc:sldMk cId="397483623" sldId="297"/>
            <ac:spMk id="42" creationId="{1FC84435-4899-48FA-89B3-56DE721453C9}"/>
          </ac:spMkLst>
        </pc:spChg>
        <pc:picChg chg="add del mod">
          <ac:chgData name="Francesco" userId="f4b06c69-b125-4814-a67d-adf8dc91bd7e" providerId="ADAL" clId="{1A638FE9-6BBE-4D67-871B-26FA44E22A0D}" dt="2022-03-11T14:07:12.332" v="777" actId="478"/>
          <ac:picMkLst>
            <pc:docMk/>
            <pc:sldMk cId="397483623" sldId="297"/>
            <ac:picMk id="7" creationId="{046B4619-23D7-4CDD-904B-BC9731D3666B}"/>
          </ac:picMkLst>
        </pc:picChg>
        <pc:picChg chg="del">
          <ac:chgData name="Francesco" userId="f4b06c69-b125-4814-a67d-adf8dc91bd7e" providerId="ADAL" clId="{1A638FE9-6BBE-4D67-871B-26FA44E22A0D}" dt="2022-03-11T13:53:20.322" v="100" actId="478"/>
          <ac:picMkLst>
            <pc:docMk/>
            <pc:sldMk cId="397483623" sldId="297"/>
            <ac:picMk id="13" creationId="{59F9A29A-A17A-4911-9CB6-86D5106E553D}"/>
          </ac:picMkLst>
        </pc:picChg>
        <pc:picChg chg="del">
          <ac:chgData name="Francesco" userId="f4b06c69-b125-4814-a67d-adf8dc91bd7e" providerId="ADAL" clId="{1A638FE9-6BBE-4D67-871B-26FA44E22A0D}" dt="2022-03-11T13:53:25.115" v="107" actId="478"/>
          <ac:picMkLst>
            <pc:docMk/>
            <pc:sldMk cId="397483623" sldId="297"/>
            <ac:picMk id="16" creationId="{9CBC36F2-78AC-47A8-B1C5-82F404575604}"/>
          </ac:picMkLst>
        </pc:picChg>
        <pc:picChg chg="add del mod">
          <ac:chgData name="Francesco" userId="f4b06c69-b125-4814-a67d-adf8dc91bd7e" providerId="ADAL" clId="{1A638FE9-6BBE-4D67-871B-26FA44E22A0D}" dt="2022-03-11T14:07:12.809" v="778" actId="478"/>
          <ac:picMkLst>
            <pc:docMk/>
            <pc:sldMk cId="397483623" sldId="297"/>
            <ac:picMk id="20" creationId="{0A0A6F2A-E0CC-4C02-842B-56F6F7365B86}"/>
          </ac:picMkLst>
        </pc:picChg>
        <pc:picChg chg="add mod">
          <ac:chgData name="Francesco" userId="f4b06c69-b125-4814-a67d-adf8dc91bd7e" providerId="ADAL" clId="{1A638FE9-6BBE-4D67-871B-26FA44E22A0D}" dt="2022-03-11T14:14:03.042" v="781" actId="1076"/>
          <ac:picMkLst>
            <pc:docMk/>
            <pc:sldMk cId="397483623" sldId="297"/>
            <ac:picMk id="24" creationId="{918B012A-CC51-4087-80F5-16F4B4F4FA5E}"/>
          </ac:picMkLst>
        </pc:picChg>
        <pc:cxnChg chg="del mod">
          <ac:chgData name="Francesco" userId="f4b06c69-b125-4814-a67d-adf8dc91bd7e" providerId="ADAL" clId="{1A638FE9-6BBE-4D67-871B-26FA44E22A0D}" dt="2022-03-11T13:53:22.690" v="104" actId="478"/>
          <ac:cxnSpMkLst>
            <pc:docMk/>
            <pc:sldMk cId="397483623" sldId="297"/>
            <ac:cxnSpMk id="15" creationId="{1980F0B0-54CE-4E13-87C6-FEE5970B7F93}"/>
          </ac:cxnSpMkLst>
        </pc:cxnChg>
        <pc:cxnChg chg="del mod">
          <ac:chgData name="Francesco" userId="f4b06c69-b125-4814-a67d-adf8dc91bd7e" providerId="ADAL" clId="{1A638FE9-6BBE-4D67-871B-26FA44E22A0D}" dt="2022-03-11T13:53:23.698" v="105" actId="478"/>
          <ac:cxnSpMkLst>
            <pc:docMk/>
            <pc:sldMk cId="397483623" sldId="297"/>
            <ac:cxnSpMk id="21" creationId="{AF0E8632-7072-4BC7-BDE1-938911338762}"/>
          </ac:cxnSpMkLst>
        </pc:cxnChg>
        <pc:cxnChg chg="del">
          <ac:chgData name="Francesco" userId="f4b06c69-b125-4814-a67d-adf8dc91bd7e" providerId="ADAL" clId="{1A638FE9-6BBE-4D67-871B-26FA44E22A0D}" dt="2022-03-11T13:53:24.601" v="106" actId="478"/>
          <ac:cxnSpMkLst>
            <pc:docMk/>
            <pc:sldMk cId="397483623" sldId="297"/>
            <ac:cxnSpMk id="22" creationId="{5E10F16E-6481-4D97-8CCB-6B07B7E8869D}"/>
          </ac:cxnSpMkLst>
        </pc:cxnChg>
        <pc:cxnChg chg="add mod">
          <ac:chgData name="Francesco" userId="f4b06c69-b125-4814-a67d-adf8dc91bd7e" providerId="ADAL" clId="{1A638FE9-6BBE-4D67-871B-26FA44E22A0D}" dt="2022-03-11T14:26:54.259" v="1000" actId="14100"/>
          <ac:cxnSpMkLst>
            <pc:docMk/>
            <pc:sldMk cId="397483623" sldId="297"/>
            <ac:cxnSpMk id="31" creationId="{8E99711C-878C-42FF-BD2C-47B58C67E120}"/>
          </ac:cxnSpMkLst>
        </pc:cxnChg>
        <pc:cxnChg chg="add mod">
          <ac:chgData name="Francesco" userId="f4b06c69-b125-4814-a67d-adf8dc91bd7e" providerId="ADAL" clId="{1A638FE9-6BBE-4D67-871B-26FA44E22A0D}" dt="2022-03-11T14:16:05.007" v="824" actId="1582"/>
          <ac:cxnSpMkLst>
            <pc:docMk/>
            <pc:sldMk cId="397483623" sldId="297"/>
            <ac:cxnSpMk id="33" creationId="{D9646593-F5B0-4134-A019-95619F389064}"/>
          </ac:cxnSpMkLst>
        </pc:cxnChg>
        <pc:cxnChg chg="add mod">
          <ac:chgData name="Francesco" userId="f4b06c69-b125-4814-a67d-adf8dc91bd7e" providerId="ADAL" clId="{1A638FE9-6BBE-4D67-871B-26FA44E22A0D}" dt="2022-03-11T14:16:05.007" v="824" actId="1582"/>
          <ac:cxnSpMkLst>
            <pc:docMk/>
            <pc:sldMk cId="397483623" sldId="297"/>
            <ac:cxnSpMk id="35" creationId="{46767DE4-848F-4989-B0D8-91BCEA041D9C}"/>
          </ac:cxnSpMkLst>
        </pc:cxnChg>
        <pc:cxnChg chg="add mod">
          <ac:chgData name="Francesco" userId="f4b06c69-b125-4814-a67d-adf8dc91bd7e" providerId="ADAL" clId="{1A638FE9-6BBE-4D67-871B-26FA44E22A0D}" dt="2022-03-11T14:16:05.007" v="824" actId="1582"/>
          <ac:cxnSpMkLst>
            <pc:docMk/>
            <pc:sldMk cId="397483623" sldId="297"/>
            <ac:cxnSpMk id="37" creationId="{6609A788-2DF1-4596-8EDE-C63D00F5BE2D}"/>
          </ac:cxnSpMkLst>
        </pc:cxnChg>
        <pc:cxnChg chg="add mod">
          <ac:chgData name="Francesco" userId="f4b06c69-b125-4814-a67d-adf8dc91bd7e" providerId="ADAL" clId="{1A638FE9-6BBE-4D67-871B-26FA44E22A0D}" dt="2022-03-11T14:16:05.007" v="824" actId="1582"/>
          <ac:cxnSpMkLst>
            <pc:docMk/>
            <pc:sldMk cId="397483623" sldId="297"/>
            <ac:cxnSpMk id="39" creationId="{2AE4EAB2-192F-43D1-8871-ACBFA1408155}"/>
          </ac:cxnSpMkLst>
        </pc:cxnChg>
      </pc:sldChg>
      <pc:sldChg chg="del">
        <pc:chgData name="Francesco" userId="f4b06c69-b125-4814-a67d-adf8dc91bd7e" providerId="ADAL" clId="{1A638FE9-6BBE-4D67-871B-26FA44E22A0D}" dt="2022-03-11T13:53:35.945" v="110" actId="47"/>
        <pc:sldMkLst>
          <pc:docMk/>
          <pc:sldMk cId="4145894092" sldId="298"/>
        </pc:sldMkLst>
      </pc:sldChg>
      <pc:sldChg chg="del">
        <pc:chgData name="Francesco" userId="f4b06c69-b125-4814-a67d-adf8dc91bd7e" providerId="ADAL" clId="{1A638FE9-6BBE-4D67-871B-26FA44E22A0D}" dt="2022-03-11T13:53:05.477" v="97" actId="47"/>
        <pc:sldMkLst>
          <pc:docMk/>
          <pc:sldMk cId="1993491934" sldId="299"/>
        </pc:sldMkLst>
      </pc:sldChg>
      <pc:sldChg chg="del">
        <pc:chgData name="Francesco" userId="f4b06c69-b125-4814-a67d-adf8dc91bd7e" providerId="ADAL" clId="{1A638FE9-6BBE-4D67-871B-26FA44E22A0D}" dt="2022-03-11T13:54:11.189" v="113" actId="47"/>
        <pc:sldMkLst>
          <pc:docMk/>
          <pc:sldMk cId="3003243823" sldId="300"/>
        </pc:sldMkLst>
      </pc:sldChg>
      <pc:sldChg chg="del">
        <pc:chgData name="Francesco" userId="f4b06c69-b125-4814-a67d-adf8dc91bd7e" providerId="ADAL" clId="{1A638FE9-6BBE-4D67-871B-26FA44E22A0D}" dt="2022-03-11T13:53:01.143" v="96" actId="47"/>
        <pc:sldMkLst>
          <pc:docMk/>
          <pc:sldMk cId="2602642373" sldId="303"/>
        </pc:sldMkLst>
      </pc:sldChg>
      <pc:sldChg chg="del">
        <pc:chgData name="Francesco" userId="f4b06c69-b125-4814-a67d-adf8dc91bd7e" providerId="ADAL" clId="{1A638FE9-6BBE-4D67-871B-26FA44E22A0D}" dt="2022-03-11T15:22:56.656" v="1722" actId="47"/>
        <pc:sldMkLst>
          <pc:docMk/>
          <pc:sldMk cId="3662986856" sldId="305"/>
        </pc:sldMkLst>
      </pc:sldChg>
      <pc:sldChg chg="del">
        <pc:chgData name="Francesco" userId="f4b06c69-b125-4814-a67d-adf8dc91bd7e" providerId="ADAL" clId="{1A638FE9-6BBE-4D67-871B-26FA44E22A0D}" dt="2022-03-11T13:54:07.051" v="112" actId="47"/>
        <pc:sldMkLst>
          <pc:docMk/>
          <pc:sldMk cId="1321837203" sldId="306"/>
        </pc:sldMkLst>
      </pc:sldChg>
      <pc:sldChg chg="addSp delSp modSp mod">
        <pc:chgData name="Francesco" userId="f4b06c69-b125-4814-a67d-adf8dc91bd7e" providerId="ADAL" clId="{1A638FE9-6BBE-4D67-871B-26FA44E22A0D}" dt="2022-03-11T15:27:19.842" v="2167"/>
        <pc:sldMkLst>
          <pc:docMk/>
          <pc:sldMk cId="2056906155" sldId="307"/>
        </pc:sldMkLst>
        <pc:spChg chg="mod">
          <ac:chgData name="Francesco" userId="f4b06c69-b125-4814-a67d-adf8dc91bd7e" providerId="ADAL" clId="{1A638FE9-6BBE-4D67-871B-26FA44E22A0D}" dt="2022-03-11T15:23:02.678" v="1734" actId="20577"/>
          <ac:spMkLst>
            <pc:docMk/>
            <pc:sldMk cId="2056906155" sldId="307"/>
            <ac:spMk id="2" creationId="{E2805501-A3F8-4B6C-AF8D-DE993157D659}"/>
          </ac:spMkLst>
        </pc:spChg>
        <pc:spChg chg="mod">
          <ac:chgData name="Francesco" userId="f4b06c69-b125-4814-a67d-adf8dc91bd7e" providerId="ADAL" clId="{1A638FE9-6BBE-4D67-871B-26FA44E22A0D}" dt="2022-03-11T15:26:39.235" v="2151" actId="1076"/>
          <ac:spMkLst>
            <pc:docMk/>
            <pc:sldMk cId="2056906155" sldId="307"/>
            <ac:spMk id="5" creationId="{A60CC384-3B58-48A8-AA21-505B600F3D25}"/>
          </ac:spMkLst>
        </pc:spChg>
        <pc:spChg chg="del">
          <ac:chgData name="Francesco" userId="f4b06c69-b125-4814-a67d-adf8dc91bd7e" providerId="ADAL" clId="{1A638FE9-6BBE-4D67-871B-26FA44E22A0D}" dt="2022-03-11T15:27:19.612" v="2166" actId="478"/>
          <ac:spMkLst>
            <pc:docMk/>
            <pc:sldMk cId="2056906155" sldId="307"/>
            <ac:spMk id="10" creationId="{66B6EA02-8D64-43ED-BBF9-39AF8AA102C3}"/>
          </ac:spMkLst>
        </pc:spChg>
        <pc:spChg chg="add mod">
          <ac:chgData name="Francesco" userId="f4b06c69-b125-4814-a67d-adf8dc91bd7e" providerId="ADAL" clId="{1A638FE9-6BBE-4D67-871B-26FA44E22A0D}" dt="2022-03-11T15:27:19.842" v="2167"/>
          <ac:spMkLst>
            <pc:docMk/>
            <pc:sldMk cId="2056906155" sldId="307"/>
            <ac:spMk id="13" creationId="{C1AACD06-4EF8-48D8-89F3-1CAFD83C72DB}"/>
          </ac:spMkLst>
        </pc:spChg>
      </pc:sldChg>
      <pc:sldChg chg="addSp delSp modSp add mod">
        <pc:chgData name="Francesco" userId="f4b06c69-b125-4814-a67d-adf8dc91bd7e" providerId="ADAL" clId="{1A638FE9-6BBE-4D67-871B-26FA44E22A0D}" dt="2022-03-11T15:46:58.323" v="2369" actId="1076"/>
        <pc:sldMkLst>
          <pc:docMk/>
          <pc:sldMk cId="3783807114" sldId="308"/>
        </pc:sldMkLst>
        <pc:spChg chg="add mod">
          <ac:chgData name="Francesco" userId="f4b06c69-b125-4814-a67d-adf8dc91bd7e" providerId="ADAL" clId="{1A638FE9-6BBE-4D67-871B-26FA44E22A0D}" dt="2022-03-11T15:06:11.658" v="1492" actId="1076"/>
          <ac:spMkLst>
            <pc:docMk/>
            <pc:sldMk cId="3783807114" sldId="308"/>
            <ac:spMk id="6" creationId="{52AED985-5658-406D-907D-885DD609C215}"/>
          </ac:spMkLst>
        </pc:spChg>
        <pc:spChg chg="del">
          <ac:chgData name="Francesco" userId="f4b06c69-b125-4814-a67d-adf8dc91bd7e" providerId="ADAL" clId="{1A638FE9-6BBE-4D67-871B-26FA44E22A0D}" dt="2022-03-11T15:00:30.508" v="1452" actId="478"/>
          <ac:spMkLst>
            <pc:docMk/>
            <pc:sldMk cId="3783807114" sldId="308"/>
            <ac:spMk id="8" creationId="{3F6F2137-6CC7-4B59-8090-358936B024C0}"/>
          </ac:spMkLst>
        </pc:spChg>
        <pc:spChg chg="del">
          <ac:chgData name="Francesco" userId="f4b06c69-b125-4814-a67d-adf8dc91bd7e" providerId="ADAL" clId="{1A638FE9-6BBE-4D67-871B-26FA44E22A0D}" dt="2022-03-11T15:27:13.397" v="2162" actId="478"/>
          <ac:spMkLst>
            <pc:docMk/>
            <pc:sldMk cId="3783807114" sldId="308"/>
            <ac:spMk id="9" creationId="{AE3A09C7-82DB-4328-BE56-021C431D52F0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3" creationId="{F7C74083-569C-49E8-B43F-E0BBFC207185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5" creationId="{32CE4286-31CA-45B3-9E68-D68D1BCF19D1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6" creationId="{3FFB3792-2876-4740-9BFA-B69DF34BC919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7" creationId="{D6EEB00E-1F76-4D35-B582-186CA641BB9A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8" creationId="{FD551814-4640-40AD-895C-0114CB8EBF74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9" creationId="{6D974A12-74BB-41B1-89D7-0C619721436B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0" creationId="{B1D90826-5B30-4DFE-A7CB-30A746F4F8F4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1" creationId="{DCC422C3-BED9-48D9-B0D4-6C782DF6A38F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2" creationId="{879FE96E-BA85-40EE-A23E-988881DEF39B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3" creationId="{C13366B8-F962-4BFD-867B-A50129A464E5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4" creationId="{0B3B4856-D6EB-496A-B1C8-CF6C3A83517D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5" creationId="{13A61383-475B-466D-A482-79AF7177A4F7}"/>
          </ac:spMkLst>
        </pc:spChg>
        <pc:spChg chg="add mod">
          <ac:chgData name="Francesco" userId="f4b06c69-b125-4814-a67d-adf8dc91bd7e" providerId="ADAL" clId="{1A638FE9-6BBE-4D67-871B-26FA44E22A0D}" dt="2022-03-11T15:06:18.922" v="1495" actId="1076"/>
          <ac:spMkLst>
            <pc:docMk/>
            <pc:sldMk cId="3783807114" sldId="308"/>
            <ac:spMk id="28" creationId="{6DEB51FE-799C-4D5D-A3F5-BC01178D44A4}"/>
          </ac:spMkLst>
        </pc:spChg>
        <pc:spChg chg="add mod">
          <ac:chgData name="Francesco" userId="f4b06c69-b125-4814-a67d-adf8dc91bd7e" providerId="ADAL" clId="{1A638FE9-6BBE-4D67-871B-26FA44E22A0D}" dt="2022-03-11T15:46:58.323" v="2369" actId="1076"/>
          <ac:spMkLst>
            <pc:docMk/>
            <pc:sldMk cId="3783807114" sldId="308"/>
            <ac:spMk id="34" creationId="{2B2FFED9-331D-44CB-97EF-13959C16A569}"/>
          </ac:spMkLst>
        </pc:spChg>
        <pc:spChg chg="add mod">
          <ac:chgData name="Francesco" userId="f4b06c69-b125-4814-a67d-adf8dc91bd7e" providerId="ADAL" clId="{1A638FE9-6BBE-4D67-871B-26FA44E22A0D}" dt="2022-03-11T15:27:13.625" v="2163"/>
          <ac:spMkLst>
            <pc:docMk/>
            <pc:sldMk cId="3783807114" sldId="308"/>
            <ac:spMk id="35" creationId="{C5D79D64-9087-468D-AE2D-5A9F0630BDB9}"/>
          </ac:spMkLst>
        </pc:spChg>
        <pc:grpChg chg="add del mod">
          <ac:chgData name="Francesco" userId="f4b06c69-b125-4814-a67d-adf8dc91bd7e" providerId="ADAL" clId="{1A638FE9-6BBE-4D67-871B-26FA44E22A0D}" dt="2022-03-11T15:45:25.928" v="2353" actId="165"/>
          <ac:grpSpMkLst>
            <pc:docMk/>
            <pc:sldMk cId="3783807114" sldId="308"/>
            <ac:grpSpMk id="4" creationId="{23A4866A-E54C-427D-88F0-E90A3DA68905}"/>
          </ac:grpSpMkLst>
        </pc:grpChg>
        <pc:picChg chg="add del mod topLvl">
          <ac:chgData name="Francesco" userId="f4b06c69-b125-4814-a67d-adf8dc91bd7e" providerId="ADAL" clId="{1A638FE9-6BBE-4D67-871B-26FA44E22A0D}" dt="2022-03-11T15:45:28.373" v="2354" actId="478"/>
          <ac:picMkLst>
            <pc:docMk/>
            <pc:sldMk cId="3783807114" sldId="308"/>
            <ac:picMk id="3" creationId="{15E8CAA0-F5F0-4960-AA19-B1929DF5C319}"/>
          </ac:picMkLst>
        </pc:picChg>
        <pc:picChg chg="add mod">
          <ac:chgData name="Francesco" userId="f4b06c69-b125-4814-a67d-adf8dc91bd7e" providerId="ADAL" clId="{1A638FE9-6BBE-4D67-871B-26FA44E22A0D}" dt="2022-03-11T15:05:57.722" v="1488" actId="1076"/>
          <ac:picMkLst>
            <pc:docMk/>
            <pc:sldMk cId="3783807114" sldId="308"/>
            <ac:picMk id="26" creationId="{F5F86883-4865-4C85-B237-DCB51F7FEE9F}"/>
          </ac:picMkLst>
        </pc:picChg>
        <pc:picChg chg="add del mod">
          <ac:chgData name="Francesco" userId="f4b06c69-b125-4814-a67d-adf8dc91bd7e" providerId="ADAL" clId="{1A638FE9-6BBE-4D67-871B-26FA44E22A0D}" dt="2022-03-11T15:46:39.109" v="2364" actId="478"/>
          <ac:picMkLst>
            <pc:docMk/>
            <pc:sldMk cId="3783807114" sldId="308"/>
            <ac:picMk id="30" creationId="{88190806-5B58-4254-BF10-6F7ACED5F7B1}"/>
          </ac:picMkLst>
        </pc:picChg>
        <pc:picChg chg="add mod ord modCrop">
          <ac:chgData name="Francesco" userId="f4b06c69-b125-4814-a67d-adf8dc91bd7e" providerId="ADAL" clId="{1A638FE9-6BBE-4D67-871B-26FA44E22A0D}" dt="2022-03-11T15:46:03.099" v="2363" actId="732"/>
          <ac:picMkLst>
            <pc:docMk/>
            <pc:sldMk cId="3783807114" sldId="308"/>
            <ac:picMk id="37" creationId="{6FBB8F66-B638-4784-876F-D7951125C021}"/>
          </ac:picMkLst>
        </pc:picChg>
        <pc:picChg chg="add mod">
          <ac:chgData name="Francesco" userId="f4b06c69-b125-4814-a67d-adf8dc91bd7e" providerId="ADAL" clId="{1A638FE9-6BBE-4D67-871B-26FA44E22A0D}" dt="2022-03-11T15:46:55.899" v="2368" actId="14100"/>
          <ac:picMkLst>
            <pc:docMk/>
            <pc:sldMk cId="3783807114" sldId="308"/>
            <ac:picMk id="39" creationId="{D50AFE11-71CA-47CE-9B74-1C8B027313B7}"/>
          </ac:picMkLst>
        </pc:picChg>
        <pc:cxnChg chg="add mod">
          <ac:chgData name="Francesco" userId="f4b06c69-b125-4814-a67d-adf8dc91bd7e" providerId="ADAL" clId="{1A638FE9-6BBE-4D67-871B-26FA44E22A0D}" dt="2022-03-11T15:09:23.139" v="1502" actId="14100"/>
          <ac:cxnSpMkLst>
            <pc:docMk/>
            <pc:sldMk cId="3783807114" sldId="308"/>
            <ac:cxnSpMk id="27" creationId="{3E3B2D1F-4E84-4AA7-901A-14D8FF127E8F}"/>
          </ac:cxnSpMkLst>
        </pc:cxnChg>
        <pc:cxnChg chg="add mod">
          <ac:chgData name="Francesco" userId="f4b06c69-b125-4814-a67d-adf8dc91bd7e" providerId="ADAL" clId="{1A638FE9-6BBE-4D67-871B-26FA44E22A0D}" dt="2022-03-11T15:09:39.106" v="1505" actId="14100"/>
          <ac:cxnSpMkLst>
            <pc:docMk/>
            <pc:sldMk cId="3783807114" sldId="308"/>
            <ac:cxnSpMk id="32" creationId="{1B185D4E-CF74-4E35-ADBC-C622706AFA76}"/>
          </ac:cxnSpMkLst>
        </pc:cxnChg>
      </pc:sldChg>
      <pc:sldChg chg="del">
        <pc:chgData name="Francesco" userId="f4b06c69-b125-4814-a67d-adf8dc91bd7e" providerId="ADAL" clId="{1A638FE9-6BBE-4D67-871B-26FA44E22A0D}" dt="2022-03-11T13:54:04.291" v="111" actId="47"/>
        <pc:sldMkLst>
          <pc:docMk/>
          <pc:sldMk cId="3817098424" sldId="308"/>
        </pc:sldMkLst>
      </pc:sldChg>
      <pc:sldChg chg="new del">
        <pc:chgData name="Francesco" userId="f4b06c69-b125-4814-a67d-adf8dc91bd7e" providerId="ADAL" clId="{1A638FE9-6BBE-4D67-871B-26FA44E22A0D}" dt="2022-03-11T11:15:48.901" v="77" actId="47"/>
        <pc:sldMkLst>
          <pc:docMk/>
          <pc:sldMk cId="928048184" sldId="309"/>
        </pc:sldMkLst>
      </pc:sldChg>
      <pc:sldChg chg="addSp delSp modSp add mod">
        <pc:chgData name="Francesco" userId="f4b06c69-b125-4814-a67d-adf8dc91bd7e" providerId="ADAL" clId="{1A638FE9-6BBE-4D67-871B-26FA44E22A0D}" dt="2022-03-11T15:42:21.844" v="2351" actId="14100"/>
        <pc:sldMkLst>
          <pc:docMk/>
          <pc:sldMk cId="1408661603" sldId="309"/>
        </pc:sldMkLst>
        <pc:spChg chg="add mod">
          <ac:chgData name="Francesco" userId="f4b06c69-b125-4814-a67d-adf8dc91bd7e" providerId="ADAL" clId="{1A638FE9-6BBE-4D67-871B-26FA44E22A0D}" dt="2022-03-11T14:30:43.690" v="1076" actId="1076"/>
          <ac:spMkLst>
            <pc:docMk/>
            <pc:sldMk cId="1408661603" sldId="309"/>
            <ac:spMk id="4" creationId="{EE34491B-789A-4F63-A250-ABE5FCDE64A9}"/>
          </ac:spMkLst>
        </pc:spChg>
        <pc:spChg chg="mod">
          <ac:chgData name="Francesco" userId="f4b06c69-b125-4814-a67d-adf8dc91bd7e" providerId="ADAL" clId="{1A638FE9-6BBE-4D67-871B-26FA44E22A0D}" dt="2022-03-11T14:29:17.018" v="1040" actId="1076"/>
          <ac:spMkLst>
            <pc:docMk/>
            <pc:sldMk cId="1408661603" sldId="309"/>
            <ac:spMk id="8" creationId="{3F6F2137-6CC7-4B59-8090-358936B024C0}"/>
          </ac:spMkLst>
        </pc:spChg>
        <pc:spChg chg="del">
          <ac:chgData name="Francesco" userId="f4b06c69-b125-4814-a67d-adf8dc91bd7e" providerId="ADAL" clId="{1A638FE9-6BBE-4D67-871B-26FA44E22A0D}" dt="2022-03-11T15:27:07.125" v="2158" actId="478"/>
          <ac:spMkLst>
            <pc:docMk/>
            <pc:sldMk cId="1408661603" sldId="309"/>
            <ac:spMk id="9" creationId="{AE3A09C7-82DB-4328-BE56-021C431D52F0}"/>
          </ac:spMkLst>
        </pc:spChg>
        <pc:spChg chg="mod">
          <ac:chgData name="Francesco" userId="f4b06c69-b125-4814-a67d-adf8dc91bd7e" providerId="ADAL" clId="{1A638FE9-6BBE-4D67-871B-26FA44E22A0D}" dt="2022-03-11T14:27:02.250" v="1002" actId="1076"/>
          <ac:spMkLst>
            <pc:docMk/>
            <pc:sldMk cId="1408661603" sldId="309"/>
            <ac:spMk id="10" creationId="{27C53D40-47F3-47DF-8582-66D1036985DD}"/>
          </ac:spMkLst>
        </pc:spChg>
        <pc:spChg chg="add mod">
          <ac:chgData name="Francesco" userId="f4b06c69-b125-4814-a67d-adf8dc91bd7e" providerId="ADAL" clId="{1A638FE9-6BBE-4D67-871B-26FA44E22A0D}" dt="2022-03-11T15:42:14.075" v="2348" actId="1076"/>
          <ac:spMkLst>
            <pc:docMk/>
            <pc:sldMk cId="1408661603" sldId="309"/>
            <ac:spMk id="15" creationId="{2A17957A-BA41-4282-BE14-2CC0C10A731F}"/>
          </ac:spMkLst>
        </pc:spChg>
        <pc:spChg chg="add del mod">
          <ac:chgData name="Francesco" userId="f4b06c69-b125-4814-a67d-adf8dc91bd7e" providerId="ADAL" clId="{1A638FE9-6BBE-4D67-871B-26FA44E22A0D}" dt="2022-03-11T14:30:04.756" v="1059" actId="478"/>
          <ac:spMkLst>
            <pc:docMk/>
            <pc:sldMk cId="1408661603" sldId="309"/>
            <ac:spMk id="16" creationId="{58D6BF0E-1E70-4A10-BE88-BA773F985148}"/>
          </ac:spMkLst>
        </pc:spChg>
        <pc:spChg chg="add mod">
          <ac:chgData name="Francesco" userId="f4b06c69-b125-4814-a67d-adf8dc91bd7e" providerId="ADAL" clId="{1A638FE9-6BBE-4D67-871B-26FA44E22A0D}" dt="2022-03-11T14:30:32.243" v="1073" actId="14100"/>
          <ac:spMkLst>
            <pc:docMk/>
            <pc:sldMk cId="1408661603" sldId="309"/>
            <ac:spMk id="23" creationId="{FFF3C323-8781-4993-8ACE-7842967A6359}"/>
          </ac:spMkLst>
        </pc:spChg>
        <pc:spChg chg="add mod">
          <ac:chgData name="Francesco" userId="f4b06c69-b125-4814-a67d-adf8dc91bd7e" providerId="ADAL" clId="{1A638FE9-6BBE-4D67-871B-26FA44E22A0D}" dt="2022-03-11T14:30:14.499" v="1062" actId="14100"/>
          <ac:spMkLst>
            <pc:docMk/>
            <pc:sldMk cId="1408661603" sldId="309"/>
            <ac:spMk id="24" creationId="{67E987E0-DCB0-4FD6-9751-BC6CC4D96B0A}"/>
          </ac:spMkLst>
        </pc:spChg>
        <pc:spChg chg="add mod">
          <ac:chgData name="Francesco" userId="f4b06c69-b125-4814-a67d-adf8dc91bd7e" providerId="ADAL" clId="{1A638FE9-6BBE-4D67-871B-26FA44E22A0D}" dt="2022-03-11T15:27:07.321" v="2159"/>
          <ac:spMkLst>
            <pc:docMk/>
            <pc:sldMk cId="1408661603" sldId="309"/>
            <ac:spMk id="25" creationId="{B754444E-8C2E-4945-A95D-C154E63171CD}"/>
          </ac:spMkLst>
        </pc:spChg>
        <pc:picChg chg="mod modCrop">
          <ac:chgData name="Francesco" userId="f4b06c69-b125-4814-a67d-adf8dc91bd7e" providerId="ADAL" clId="{1A638FE9-6BBE-4D67-871B-26FA44E22A0D}" dt="2022-03-11T14:29:44.090" v="1052" actId="1076"/>
          <ac:picMkLst>
            <pc:docMk/>
            <pc:sldMk cId="1408661603" sldId="309"/>
            <ac:picMk id="7" creationId="{046B4619-23D7-4CDD-904B-BC9731D3666B}"/>
          </ac:picMkLst>
        </pc:picChg>
        <pc:picChg chg="mod">
          <ac:chgData name="Francesco" userId="f4b06c69-b125-4814-a67d-adf8dc91bd7e" providerId="ADAL" clId="{1A638FE9-6BBE-4D67-871B-26FA44E22A0D}" dt="2022-03-11T14:30:39.986" v="1074" actId="1076"/>
          <ac:picMkLst>
            <pc:docMk/>
            <pc:sldMk cId="1408661603" sldId="309"/>
            <ac:picMk id="20" creationId="{0A0A6F2A-E0CC-4C02-842B-56F6F7365B86}"/>
          </ac:picMkLst>
        </pc:picChg>
        <pc:picChg chg="add mod">
          <ac:chgData name="Francesco" userId="f4b06c69-b125-4814-a67d-adf8dc91bd7e" providerId="ADAL" clId="{1A638FE9-6BBE-4D67-871B-26FA44E22A0D}" dt="2022-03-11T14:29:49.170" v="1054" actId="14100"/>
          <ac:picMkLst>
            <pc:docMk/>
            <pc:sldMk cId="1408661603" sldId="309"/>
            <ac:picMk id="22" creationId="{39D701DA-FF4F-4008-B82F-2C4D13C4B8F6}"/>
          </ac:picMkLst>
        </pc:picChg>
        <pc:cxnChg chg="add mod">
          <ac:chgData name="Francesco" userId="f4b06c69-b125-4814-a67d-adf8dc91bd7e" providerId="ADAL" clId="{1A638FE9-6BBE-4D67-871B-26FA44E22A0D}" dt="2022-03-11T14:30:45.106" v="1077" actId="1076"/>
          <ac:cxnSpMkLst>
            <pc:docMk/>
            <pc:sldMk cId="1408661603" sldId="309"/>
            <ac:cxnSpMk id="3" creationId="{2B880DA9-89D8-4C01-97FD-29A5C71863FF}"/>
          </ac:cxnSpMkLst>
        </pc:cxnChg>
        <pc:cxnChg chg="add mod">
          <ac:chgData name="Francesco" userId="f4b06c69-b125-4814-a67d-adf8dc91bd7e" providerId="ADAL" clId="{1A638FE9-6BBE-4D67-871B-26FA44E22A0D}" dt="2022-03-11T15:42:18.755" v="2349" actId="14100"/>
          <ac:cxnSpMkLst>
            <pc:docMk/>
            <pc:sldMk cId="1408661603" sldId="309"/>
            <ac:cxnSpMk id="18" creationId="{F79F502C-4C11-488E-B82E-006A21EE6724}"/>
          </ac:cxnSpMkLst>
        </pc:cxnChg>
        <pc:cxnChg chg="add mod">
          <ac:chgData name="Francesco" userId="f4b06c69-b125-4814-a67d-adf8dc91bd7e" providerId="ADAL" clId="{1A638FE9-6BBE-4D67-871B-26FA44E22A0D}" dt="2022-03-11T15:42:21.844" v="2351" actId="14100"/>
          <ac:cxnSpMkLst>
            <pc:docMk/>
            <pc:sldMk cId="1408661603" sldId="309"/>
            <ac:cxnSpMk id="21" creationId="{2E331ABC-8634-4499-B943-B85FF194234F}"/>
          </ac:cxnSpMkLst>
        </pc:cxnChg>
      </pc:sldChg>
      <pc:sldChg chg="addSp delSp modSp add del mod">
        <pc:chgData name="Francesco" userId="f4b06c69-b125-4814-a67d-adf8dc91bd7e" providerId="ADAL" clId="{1A638FE9-6BBE-4D67-871B-26FA44E22A0D}" dt="2022-03-11T13:52:34.950" v="92" actId="47"/>
        <pc:sldMkLst>
          <pc:docMk/>
          <pc:sldMk cId="2688544092" sldId="309"/>
        </pc:sldMkLst>
        <pc:spChg chg="add mod">
          <ac:chgData name="Francesco" userId="f4b06c69-b125-4814-a67d-adf8dc91bd7e" providerId="ADAL" clId="{1A638FE9-6BBE-4D67-871B-26FA44E22A0D}" dt="2022-03-11T13:52:33.034" v="91" actId="1076"/>
          <ac:spMkLst>
            <pc:docMk/>
            <pc:sldMk cId="2688544092" sldId="309"/>
            <ac:spMk id="10" creationId="{C182F4B2-5295-474D-BB14-B8AE627A3424}"/>
          </ac:spMkLst>
        </pc:spChg>
        <pc:spChg chg="del">
          <ac:chgData name="Francesco" userId="f4b06c69-b125-4814-a67d-adf8dc91bd7e" providerId="ADAL" clId="{1A638FE9-6BBE-4D67-871B-26FA44E22A0D}" dt="2022-03-11T13:52:30.171" v="89" actId="478"/>
          <ac:spMkLst>
            <pc:docMk/>
            <pc:sldMk cId="2688544092" sldId="309"/>
            <ac:spMk id="13" creationId="{B2026B79-D11C-4806-A372-61CADDFAA06D}"/>
          </ac:spMkLst>
        </pc:spChg>
      </pc:sldChg>
      <pc:sldChg chg="addSp delSp modSp add mod">
        <pc:chgData name="Francesco" userId="f4b06c69-b125-4814-a67d-adf8dc91bd7e" providerId="ADAL" clId="{1A638FE9-6BBE-4D67-871B-26FA44E22A0D}" dt="2022-03-11T15:42:36.597" v="2352" actId="20577"/>
        <pc:sldMkLst>
          <pc:docMk/>
          <pc:sldMk cId="2088072660" sldId="310"/>
        </pc:sldMkLst>
        <pc:spChg chg="del">
          <ac:chgData name="Francesco" userId="f4b06c69-b125-4814-a67d-adf8dc91bd7e" providerId="ADAL" clId="{1A638FE9-6BBE-4D67-871B-26FA44E22A0D}" dt="2022-03-11T14:27:54.571" v="1029" actId="478"/>
          <ac:spMkLst>
            <pc:docMk/>
            <pc:sldMk cId="2088072660" sldId="310"/>
            <ac:spMk id="4" creationId="{EE34491B-789A-4F63-A250-ABE5FCDE64A9}"/>
          </ac:spMkLst>
        </pc:spChg>
        <pc:spChg chg="del mod">
          <ac:chgData name="Francesco" userId="f4b06c69-b125-4814-a67d-adf8dc91bd7e" providerId="ADAL" clId="{1A638FE9-6BBE-4D67-871B-26FA44E22A0D}" dt="2022-03-11T14:30:58.299" v="1081" actId="478"/>
          <ac:spMkLst>
            <pc:docMk/>
            <pc:sldMk cId="2088072660" sldId="310"/>
            <ac:spMk id="8" creationId="{3F6F2137-6CC7-4B59-8090-358936B024C0}"/>
          </ac:spMkLst>
        </pc:spChg>
        <pc:spChg chg="del">
          <ac:chgData name="Francesco" userId="f4b06c69-b125-4814-a67d-adf8dc91bd7e" providerId="ADAL" clId="{1A638FE9-6BBE-4D67-871B-26FA44E22A0D}" dt="2022-03-11T15:27:10.333" v="2160" actId="478"/>
          <ac:spMkLst>
            <pc:docMk/>
            <pc:sldMk cId="2088072660" sldId="310"/>
            <ac:spMk id="9" creationId="{AE3A09C7-82DB-4328-BE56-021C431D52F0}"/>
          </ac:spMkLst>
        </pc:spChg>
        <pc:spChg chg="del mod">
          <ac:chgData name="Francesco" userId="f4b06c69-b125-4814-a67d-adf8dc91bd7e" providerId="ADAL" clId="{1A638FE9-6BBE-4D67-871B-26FA44E22A0D}" dt="2022-03-11T14:27:53.348" v="1028" actId="478"/>
          <ac:spMkLst>
            <pc:docMk/>
            <pc:sldMk cId="2088072660" sldId="310"/>
            <ac:spMk id="15" creationId="{2A17957A-BA41-4282-BE14-2CC0C10A731F}"/>
          </ac:spMkLst>
        </pc:spChg>
        <pc:spChg chg="del mod">
          <ac:chgData name="Francesco" userId="f4b06c69-b125-4814-a67d-adf8dc91bd7e" providerId="ADAL" clId="{1A638FE9-6BBE-4D67-871B-26FA44E22A0D}" dt="2022-03-11T14:30:56.803" v="1080" actId="478"/>
          <ac:spMkLst>
            <pc:docMk/>
            <pc:sldMk cId="2088072660" sldId="310"/>
            <ac:spMk id="16" creationId="{58D6BF0E-1E70-4A10-BE88-BA773F985148}"/>
          </ac:spMkLst>
        </pc:spChg>
        <pc:spChg chg="add del mod">
          <ac:chgData name="Francesco" userId="f4b06c69-b125-4814-a67d-adf8dc91bd7e" providerId="ADAL" clId="{1A638FE9-6BBE-4D67-871B-26FA44E22A0D}" dt="2022-03-11T14:31:50.875" v="1090" actId="478"/>
          <ac:spMkLst>
            <pc:docMk/>
            <pc:sldMk cId="2088072660" sldId="310"/>
            <ac:spMk id="19" creationId="{7B178CBC-D984-4ADE-9D3E-E811DBF984F8}"/>
          </ac:spMkLst>
        </pc:spChg>
        <pc:spChg chg="add del mod">
          <ac:chgData name="Francesco" userId="f4b06c69-b125-4814-a67d-adf8dc91bd7e" providerId="ADAL" clId="{1A638FE9-6BBE-4D67-871B-26FA44E22A0D}" dt="2022-03-11T14:31:49.659" v="1089" actId="478"/>
          <ac:spMkLst>
            <pc:docMk/>
            <pc:sldMk cId="2088072660" sldId="310"/>
            <ac:spMk id="22" creationId="{7B56ABE3-A459-4BA1-B8C7-59607F7FC735}"/>
          </ac:spMkLst>
        </pc:spChg>
        <pc:spChg chg="add mod">
          <ac:chgData name="Francesco" userId="f4b06c69-b125-4814-a67d-adf8dc91bd7e" providerId="ADAL" clId="{1A638FE9-6BBE-4D67-871B-26FA44E22A0D}" dt="2022-03-11T14:36:02.658" v="1126" actId="1076"/>
          <ac:spMkLst>
            <pc:docMk/>
            <pc:sldMk cId="2088072660" sldId="310"/>
            <ac:spMk id="29" creationId="{963E9DFD-3285-462C-982D-BA60838A8E85}"/>
          </ac:spMkLst>
        </pc:spChg>
        <pc:spChg chg="add">
          <ac:chgData name="Francesco" userId="f4b06c69-b125-4814-a67d-adf8dc91bd7e" providerId="ADAL" clId="{1A638FE9-6BBE-4D67-871B-26FA44E22A0D}" dt="2022-03-11T14:50:10.780" v="1148" actId="11529"/>
          <ac:spMkLst>
            <pc:docMk/>
            <pc:sldMk cId="2088072660" sldId="310"/>
            <ac:spMk id="34" creationId="{6B7133E3-5B73-4E0A-BD05-E0BB45AF0EED}"/>
          </ac:spMkLst>
        </pc:spChg>
        <pc:spChg chg="add mod">
          <ac:chgData name="Francesco" userId="f4b06c69-b125-4814-a67d-adf8dc91bd7e" providerId="ADAL" clId="{1A638FE9-6BBE-4D67-871B-26FA44E22A0D}" dt="2022-03-11T14:53:13.051" v="1332" actId="1076"/>
          <ac:spMkLst>
            <pc:docMk/>
            <pc:sldMk cId="2088072660" sldId="310"/>
            <ac:spMk id="35" creationId="{707A381F-F780-441C-93F5-4CE69854CF5E}"/>
          </ac:spMkLst>
        </pc:spChg>
        <pc:spChg chg="add mod">
          <ac:chgData name="Francesco" userId="f4b06c69-b125-4814-a67d-adf8dc91bd7e" providerId="ADAL" clId="{1A638FE9-6BBE-4D67-871B-26FA44E22A0D}" dt="2022-03-11T15:42:36.597" v="2352" actId="20577"/>
          <ac:spMkLst>
            <pc:docMk/>
            <pc:sldMk cId="2088072660" sldId="310"/>
            <ac:spMk id="36" creationId="{CF8CA9DD-57F1-4DED-A15F-9EF930617406}"/>
          </ac:spMkLst>
        </pc:spChg>
        <pc:spChg chg="add mod">
          <ac:chgData name="Francesco" userId="f4b06c69-b125-4814-a67d-adf8dc91bd7e" providerId="ADAL" clId="{1A638FE9-6BBE-4D67-871B-26FA44E22A0D}" dt="2022-03-11T15:27:10.553" v="2161"/>
          <ac:spMkLst>
            <pc:docMk/>
            <pc:sldMk cId="2088072660" sldId="310"/>
            <ac:spMk id="37" creationId="{1D5C29F6-59A3-4633-ACDE-700AB8704FCA}"/>
          </ac:spMkLst>
        </pc:spChg>
        <pc:picChg chg="add del mod">
          <ac:chgData name="Francesco" userId="f4b06c69-b125-4814-a67d-adf8dc91bd7e" providerId="ADAL" clId="{1A638FE9-6BBE-4D67-871B-26FA44E22A0D}" dt="2022-03-11T14:30:55.723" v="1079" actId="478"/>
          <ac:picMkLst>
            <pc:docMk/>
            <pc:sldMk cId="2088072660" sldId="310"/>
            <ac:picMk id="6" creationId="{A665E14C-7D36-481B-93DD-73C6CE44953B}"/>
          </ac:picMkLst>
        </pc:picChg>
        <pc:picChg chg="del">
          <ac:chgData name="Francesco" userId="f4b06c69-b125-4814-a67d-adf8dc91bd7e" providerId="ADAL" clId="{1A638FE9-6BBE-4D67-871B-26FA44E22A0D}" dt="2022-03-11T14:27:55.132" v="1030" actId="478"/>
          <ac:picMkLst>
            <pc:docMk/>
            <pc:sldMk cId="2088072660" sldId="310"/>
            <ac:picMk id="7" creationId="{046B4619-23D7-4CDD-904B-BC9731D3666B}"/>
          </ac:picMkLst>
        </pc:picChg>
        <pc:picChg chg="add del mod">
          <ac:chgData name="Francesco" userId="f4b06c69-b125-4814-a67d-adf8dc91bd7e" providerId="ADAL" clId="{1A638FE9-6BBE-4D67-871B-26FA44E22A0D}" dt="2022-03-11T14:34:34.444" v="1108" actId="478"/>
          <ac:picMkLst>
            <pc:docMk/>
            <pc:sldMk cId="2088072660" sldId="310"/>
            <ac:picMk id="17" creationId="{8ED4D3B6-6C18-4EBA-8DF1-47CDC5233EE3}"/>
          </ac:picMkLst>
        </pc:picChg>
        <pc:picChg chg="del">
          <ac:chgData name="Francesco" userId="f4b06c69-b125-4814-a67d-adf8dc91bd7e" providerId="ADAL" clId="{1A638FE9-6BBE-4D67-871B-26FA44E22A0D}" dt="2022-03-11T14:27:49.756" v="1024" actId="478"/>
          <ac:picMkLst>
            <pc:docMk/>
            <pc:sldMk cId="2088072660" sldId="310"/>
            <ac:picMk id="20" creationId="{0A0A6F2A-E0CC-4C02-842B-56F6F7365B86}"/>
          </ac:picMkLst>
        </pc:picChg>
        <pc:picChg chg="add del mod">
          <ac:chgData name="Francesco" userId="f4b06c69-b125-4814-a67d-adf8dc91bd7e" providerId="ADAL" clId="{1A638FE9-6BBE-4D67-871B-26FA44E22A0D}" dt="2022-03-11T14:33:24.451" v="1098" actId="478"/>
          <ac:picMkLst>
            <pc:docMk/>
            <pc:sldMk cId="2088072660" sldId="310"/>
            <ac:picMk id="24" creationId="{7A7DD8E7-340F-44C8-8CC7-AA1DA4C6F9E7}"/>
          </ac:picMkLst>
        </pc:picChg>
        <pc:picChg chg="add mod modCrop">
          <ac:chgData name="Francesco" userId="f4b06c69-b125-4814-a67d-adf8dc91bd7e" providerId="ADAL" clId="{1A638FE9-6BBE-4D67-871B-26FA44E22A0D}" dt="2022-03-11T14:34:06.387" v="1107" actId="1076"/>
          <ac:picMkLst>
            <pc:docMk/>
            <pc:sldMk cId="2088072660" sldId="310"/>
            <ac:picMk id="26" creationId="{58B02D66-34B7-43B6-B2CA-635444F732C9}"/>
          </ac:picMkLst>
        </pc:picChg>
        <pc:picChg chg="add mod modCrop">
          <ac:chgData name="Francesco" userId="f4b06c69-b125-4814-a67d-adf8dc91bd7e" providerId="ADAL" clId="{1A638FE9-6BBE-4D67-871B-26FA44E22A0D}" dt="2022-03-11T14:35:43.858" v="1124" actId="732"/>
          <ac:picMkLst>
            <pc:docMk/>
            <pc:sldMk cId="2088072660" sldId="310"/>
            <ac:picMk id="28" creationId="{69D51797-E1FC-4D02-8022-C487F2FB881A}"/>
          </ac:picMkLst>
        </pc:picChg>
        <pc:picChg chg="add mod">
          <ac:chgData name="Francesco" userId="f4b06c69-b125-4814-a67d-adf8dc91bd7e" providerId="ADAL" clId="{1A638FE9-6BBE-4D67-871B-26FA44E22A0D}" dt="2022-03-11T14:50:06.442" v="1147" actId="1076"/>
          <ac:picMkLst>
            <pc:docMk/>
            <pc:sldMk cId="2088072660" sldId="310"/>
            <ac:picMk id="31" creationId="{CE01D7C6-3809-4C73-81C5-AAD0727435A0}"/>
          </ac:picMkLst>
        </pc:picChg>
        <pc:picChg chg="add mod modCrop">
          <ac:chgData name="Francesco" userId="f4b06c69-b125-4814-a67d-adf8dc91bd7e" providerId="ADAL" clId="{1A638FE9-6BBE-4D67-871B-26FA44E22A0D}" dt="2022-03-11T14:51:29.835" v="1199" actId="14100"/>
          <ac:picMkLst>
            <pc:docMk/>
            <pc:sldMk cId="2088072660" sldId="310"/>
            <ac:picMk id="33" creationId="{F978C3F7-5F94-4C86-90B7-934196427AD3}"/>
          </ac:picMkLst>
        </pc:picChg>
        <pc:cxnChg chg="del">
          <ac:chgData name="Francesco" userId="f4b06c69-b125-4814-a67d-adf8dc91bd7e" providerId="ADAL" clId="{1A638FE9-6BBE-4D67-871B-26FA44E22A0D}" dt="2022-03-11T14:27:55.818" v="1031" actId="478"/>
          <ac:cxnSpMkLst>
            <pc:docMk/>
            <pc:sldMk cId="2088072660" sldId="310"/>
            <ac:cxnSpMk id="3" creationId="{2B880DA9-89D8-4C01-97FD-29A5C71863FF}"/>
          </ac:cxnSpMkLst>
        </pc:cxnChg>
        <pc:cxnChg chg="del">
          <ac:chgData name="Francesco" userId="f4b06c69-b125-4814-a67d-adf8dc91bd7e" providerId="ADAL" clId="{1A638FE9-6BBE-4D67-871B-26FA44E22A0D}" dt="2022-03-11T14:27:51.220" v="1025" actId="478"/>
          <ac:cxnSpMkLst>
            <pc:docMk/>
            <pc:sldMk cId="2088072660" sldId="310"/>
            <ac:cxnSpMk id="18" creationId="{F79F502C-4C11-488E-B82E-006A21EE6724}"/>
          </ac:cxnSpMkLst>
        </pc:cxnChg>
        <pc:cxnChg chg="del">
          <ac:chgData name="Francesco" userId="f4b06c69-b125-4814-a67d-adf8dc91bd7e" providerId="ADAL" clId="{1A638FE9-6BBE-4D67-871B-26FA44E22A0D}" dt="2022-03-11T14:27:52.051" v="1026" actId="478"/>
          <ac:cxnSpMkLst>
            <pc:docMk/>
            <pc:sldMk cId="2088072660" sldId="310"/>
            <ac:cxnSpMk id="21" creationId="{2E331ABC-8634-4499-B943-B85FF194234F}"/>
          </ac:cxnSpMkLst>
        </pc:cxnChg>
      </pc:sldChg>
      <pc:sldChg chg="addSp delSp modSp add mod">
        <pc:chgData name="Francesco" userId="f4b06c69-b125-4814-a67d-adf8dc91bd7e" providerId="ADAL" clId="{1A638FE9-6BBE-4D67-871B-26FA44E22A0D}" dt="2022-03-11T15:27:16.873" v="2165"/>
        <pc:sldMkLst>
          <pc:docMk/>
          <pc:sldMk cId="3481906723" sldId="311"/>
        </pc:sldMkLst>
        <pc:spChg chg="del">
          <ac:chgData name="Francesco" userId="f4b06c69-b125-4814-a67d-adf8dc91bd7e" providerId="ADAL" clId="{1A638FE9-6BBE-4D67-871B-26FA44E22A0D}" dt="2022-03-11T15:27:16.589" v="2164" actId="478"/>
          <ac:spMkLst>
            <pc:docMk/>
            <pc:sldMk cId="3481906723" sldId="311"/>
            <ac:spMk id="9" creationId="{AE3A09C7-82DB-4328-BE56-021C431D52F0}"/>
          </ac:spMkLst>
        </pc:spChg>
        <pc:spChg chg="add mod">
          <ac:chgData name="Francesco" userId="f4b06c69-b125-4814-a67d-adf8dc91bd7e" providerId="ADAL" clId="{1A638FE9-6BBE-4D67-871B-26FA44E22A0D}" dt="2022-03-11T15:27:16.873" v="2165"/>
          <ac:spMkLst>
            <pc:docMk/>
            <pc:sldMk cId="3481906723" sldId="311"/>
            <ac:spMk id="29" creationId="{61EFEA1D-1EAF-42AA-9779-92BC6B8024DF}"/>
          </ac:spMkLst>
        </pc:spChg>
      </pc:sldChg>
      <pc:sldChg chg="addSp delSp modSp add mod">
        <pc:chgData name="Francesco" userId="f4b06c69-b125-4814-a67d-adf8dc91bd7e" providerId="ADAL" clId="{1A638FE9-6BBE-4D67-871B-26FA44E22A0D}" dt="2022-03-11T18:37:18.634" v="2481" actId="208"/>
        <pc:sldMkLst>
          <pc:docMk/>
          <pc:sldMk cId="168333168" sldId="312"/>
        </pc:sldMkLst>
        <pc:spChg chg="add mod">
          <ac:chgData name="Francesco" userId="f4b06c69-b125-4814-a67d-adf8dc91bd7e" providerId="ADAL" clId="{1A638FE9-6BBE-4D67-871B-26FA44E22A0D}" dt="2022-03-11T15:41:17.620" v="2343" actId="20577"/>
          <ac:spMkLst>
            <pc:docMk/>
            <pc:sldMk cId="168333168" sldId="312"/>
            <ac:spMk id="2" creationId="{0ECEC948-15AB-489A-A4CA-670BD65352FC}"/>
          </ac:spMkLst>
        </pc:spChg>
        <pc:spChg chg="del">
          <ac:chgData name="Francesco" userId="f4b06c69-b125-4814-a67d-adf8dc91bd7e" providerId="ADAL" clId="{1A638FE9-6BBE-4D67-871B-26FA44E22A0D}" dt="2022-03-11T15:27:43.899" v="2186" actId="478"/>
          <ac:spMkLst>
            <pc:docMk/>
            <pc:sldMk cId="168333168" sldId="312"/>
            <ac:spMk id="6" creationId="{52AED985-5658-406D-907D-885DD609C215}"/>
          </ac:spMkLst>
        </pc:spChg>
        <pc:spChg chg="mod">
          <ac:chgData name="Francesco" userId="f4b06c69-b125-4814-a67d-adf8dc91bd7e" providerId="ADAL" clId="{1A638FE9-6BBE-4D67-871B-26FA44E22A0D}" dt="2022-03-11T15:27:39.615" v="2182" actId="20577"/>
          <ac:spMkLst>
            <pc:docMk/>
            <pc:sldMk cId="168333168" sldId="312"/>
            <ac:spMk id="10" creationId="{27C53D40-47F3-47DF-8582-66D1036985DD}"/>
          </ac:spMkLst>
        </pc:spChg>
        <pc:spChg chg="del">
          <ac:chgData name="Francesco" userId="f4b06c69-b125-4814-a67d-adf8dc91bd7e" providerId="ADAL" clId="{1A638FE9-6BBE-4D67-871B-26FA44E22A0D}" dt="2022-03-11T15:27:45.469" v="2187" actId="478"/>
          <ac:spMkLst>
            <pc:docMk/>
            <pc:sldMk cId="168333168" sldId="312"/>
            <ac:spMk id="28" creationId="{6DEB51FE-799C-4D5D-A3F5-BC01178D44A4}"/>
          </ac:spMkLst>
        </pc:spChg>
        <pc:spChg chg="del mod">
          <ac:chgData name="Francesco" userId="f4b06c69-b125-4814-a67d-adf8dc91bd7e" providerId="ADAL" clId="{1A638FE9-6BBE-4D67-871B-26FA44E22A0D}" dt="2022-03-11T15:27:48.724" v="2191" actId="478"/>
          <ac:spMkLst>
            <pc:docMk/>
            <pc:sldMk cId="168333168" sldId="312"/>
            <ac:spMk id="34" creationId="{2B2FFED9-331D-44CB-97EF-13959C16A569}"/>
          </ac:spMkLst>
        </pc:spChg>
        <pc:spChg chg="add mod">
          <ac:chgData name="Francesco" userId="f4b06c69-b125-4814-a67d-adf8dc91bd7e" providerId="ADAL" clId="{1A638FE9-6BBE-4D67-871B-26FA44E22A0D}" dt="2022-03-11T18:36:35.072" v="2466" actId="1076"/>
          <ac:spMkLst>
            <pc:docMk/>
            <pc:sldMk cId="168333168" sldId="312"/>
            <ac:spMk id="36" creationId="{FB0E0C85-9090-4630-AE58-1F99358F12D4}"/>
          </ac:spMkLst>
        </pc:spChg>
        <pc:spChg chg="add mod">
          <ac:chgData name="Francesco" userId="f4b06c69-b125-4814-a67d-adf8dc91bd7e" providerId="ADAL" clId="{1A638FE9-6BBE-4D67-871B-26FA44E22A0D}" dt="2022-03-11T18:36:53.328" v="2472" actId="1076"/>
          <ac:spMkLst>
            <pc:docMk/>
            <pc:sldMk cId="168333168" sldId="312"/>
            <ac:spMk id="37" creationId="{46C407ED-488E-4B4E-8525-714843333C1E}"/>
          </ac:spMkLst>
        </pc:spChg>
        <pc:spChg chg="add mod">
          <ac:chgData name="Francesco" userId="f4b06c69-b125-4814-a67d-adf8dc91bd7e" providerId="ADAL" clId="{1A638FE9-6BBE-4D67-871B-26FA44E22A0D}" dt="2022-03-11T18:36:13.744" v="2425" actId="1076"/>
          <ac:spMkLst>
            <pc:docMk/>
            <pc:sldMk cId="168333168" sldId="312"/>
            <ac:spMk id="38" creationId="{C0C3D886-8E75-445F-8506-A1F47D2BE481}"/>
          </ac:spMkLst>
        </pc:spChg>
        <pc:spChg chg="add del mod">
          <ac:chgData name="Francesco" userId="f4b06c69-b125-4814-a67d-adf8dc91bd7e" providerId="ADAL" clId="{1A638FE9-6BBE-4D67-871B-26FA44E22A0D}" dt="2022-03-11T18:35:51.633" v="2416" actId="478"/>
          <ac:spMkLst>
            <pc:docMk/>
            <pc:sldMk cId="168333168" sldId="312"/>
            <ac:spMk id="40" creationId="{E219E206-35F5-454A-B343-7C6C920F6A4B}"/>
          </ac:spMkLst>
        </pc:spChg>
        <pc:spChg chg="add mod">
          <ac:chgData name="Francesco" userId="f4b06c69-b125-4814-a67d-adf8dc91bd7e" providerId="ADAL" clId="{1A638FE9-6BBE-4D67-871B-26FA44E22A0D}" dt="2022-03-11T18:36:40.512" v="2468" actId="1076"/>
          <ac:spMkLst>
            <pc:docMk/>
            <pc:sldMk cId="168333168" sldId="312"/>
            <ac:spMk id="41" creationId="{EA5E6329-CA04-49C4-A0E7-FB318C49C48A}"/>
          </ac:spMkLst>
        </pc:spChg>
        <pc:grpChg chg="del">
          <ac:chgData name="Francesco" userId="f4b06c69-b125-4814-a67d-adf8dc91bd7e" providerId="ADAL" clId="{1A638FE9-6BBE-4D67-871B-26FA44E22A0D}" dt="2022-03-11T15:27:42.237" v="2183" actId="478"/>
          <ac:grpSpMkLst>
            <pc:docMk/>
            <pc:sldMk cId="168333168" sldId="312"/>
            <ac:grpSpMk id="4" creationId="{23A4866A-E54C-427D-88F0-E90A3DA68905}"/>
          </ac:grpSpMkLst>
        </pc:grpChg>
        <pc:picChg chg="add del mod">
          <ac:chgData name="Francesco" userId="f4b06c69-b125-4814-a67d-adf8dc91bd7e" providerId="ADAL" clId="{1A638FE9-6BBE-4D67-871B-26FA44E22A0D}" dt="2022-03-11T18:34:55.394" v="2382" actId="478"/>
          <ac:picMkLst>
            <pc:docMk/>
            <pc:sldMk cId="168333168" sldId="312"/>
            <ac:picMk id="8" creationId="{6344667E-275F-4FAF-8B11-9D46BEA8FA32}"/>
          </ac:picMkLst>
        </pc:picChg>
        <pc:picChg chg="del">
          <ac:chgData name="Francesco" userId="f4b06c69-b125-4814-a67d-adf8dc91bd7e" providerId="ADAL" clId="{1A638FE9-6BBE-4D67-871B-26FA44E22A0D}" dt="2022-03-11T15:27:42.840" v="2184" actId="478"/>
          <ac:picMkLst>
            <pc:docMk/>
            <pc:sldMk cId="168333168" sldId="312"/>
            <ac:picMk id="26" creationId="{F5F86883-4865-4C85-B237-DCB51F7FEE9F}"/>
          </ac:picMkLst>
        </pc:picChg>
        <pc:picChg chg="del">
          <ac:chgData name="Francesco" userId="f4b06c69-b125-4814-a67d-adf8dc91bd7e" providerId="ADAL" clId="{1A638FE9-6BBE-4D67-871B-26FA44E22A0D}" dt="2022-03-11T15:27:46.652" v="2189" actId="478"/>
          <ac:picMkLst>
            <pc:docMk/>
            <pc:sldMk cId="168333168" sldId="312"/>
            <ac:picMk id="30" creationId="{88190806-5B58-4254-BF10-6F7ACED5F7B1}"/>
          </ac:picMkLst>
        </pc:picChg>
        <pc:picChg chg="add del mod">
          <ac:chgData name="Francesco" userId="f4b06c69-b125-4814-a67d-adf8dc91bd7e" providerId="ADAL" clId="{1A638FE9-6BBE-4D67-871B-26FA44E22A0D}" dt="2022-03-11T18:31:13.849" v="2381" actId="478"/>
          <ac:picMkLst>
            <pc:docMk/>
            <pc:sldMk cId="168333168" sldId="312"/>
            <ac:picMk id="31" creationId="{5AE5C703-025B-47BC-A243-01A7CA9BF67A}"/>
          </ac:picMkLst>
        </pc:picChg>
        <pc:picChg chg="add mod">
          <ac:chgData name="Francesco" userId="f4b06c69-b125-4814-a67d-adf8dc91bd7e" providerId="ADAL" clId="{1A638FE9-6BBE-4D67-871B-26FA44E22A0D}" dt="2022-03-11T18:35:04.440" v="2387" actId="1076"/>
          <ac:picMkLst>
            <pc:docMk/>
            <pc:sldMk cId="168333168" sldId="312"/>
            <ac:picMk id="35" creationId="{B1BFDC7F-9FE3-470F-ADFE-65705466F98A}"/>
          </ac:picMkLst>
        </pc:picChg>
        <pc:cxnChg chg="del">
          <ac:chgData name="Francesco" userId="f4b06c69-b125-4814-a67d-adf8dc91bd7e" providerId="ADAL" clId="{1A638FE9-6BBE-4D67-871B-26FA44E22A0D}" dt="2022-03-11T15:27:43.467" v="2185" actId="478"/>
          <ac:cxnSpMkLst>
            <pc:docMk/>
            <pc:sldMk cId="168333168" sldId="312"/>
            <ac:cxnSpMk id="27" creationId="{3E3B2D1F-4E84-4AA7-901A-14D8FF127E8F}"/>
          </ac:cxnSpMkLst>
        </pc:cxnChg>
        <pc:cxnChg chg="del">
          <ac:chgData name="Francesco" userId="f4b06c69-b125-4814-a67d-adf8dc91bd7e" providerId="ADAL" clId="{1A638FE9-6BBE-4D67-871B-26FA44E22A0D}" dt="2022-03-11T15:27:46.205" v="2188" actId="478"/>
          <ac:cxnSpMkLst>
            <pc:docMk/>
            <pc:sldMk cId="168333168" sldId="312"/>
            <ac:cxnSpMk id="32" creationId="{1B185D4E-CF74-4E35-ADBC-C622706AFA76}"/>
          </ac:cxnSpMkLst>
        </pc:cxnChg>
        <pc:cxnChg chg="add mod">
          <ac:chgData name="Francesco" userId="f4b06c69-b125-4814-a67d-adf8dc91bd7e" providerId="ADAL" clId="{1A638FE9-6BBE-4D67-871B-26FA44E22A0D}" dt="2022-03-11T18:37:18.634" v="2481" actId="208"/>
          <ac:cxnSpMkLst>
            <pc:docMk/>
            <pc:sldMk cId="168333168" sldId="312"/>
            <ac:cxnSpMk id="43" creationId="{F93183AB-4242-490C-8A1F-CBECC173068B}"/>
          </ac:cxnSpMkLst>
        </pc:cxnChg>
        <pc:cxnChg chg="add mod">
          <ac:chgData name="Francesco" userId="f4b06c69-b125-4814-a67d-adf8dc91bd7e" providerId="ADAL" clId="{1A638FE9-6BBE-4D67-871B-26FA44E22A0D}" dt="2022-03-11T18:37:18.634" v="2481" actId="208"/>
          <ac:cxnSpMkLst>
            <pc:docMk/>
            <pc:sldMk cId="168333168" sldId="312"/>
            <ac:cxnSpMk id="44" creationId="{43889138-3AF8-4C9C-984D-AF527ABB3044}"/>
          </ac:cxnSpMkLst>
        </pc:cxnChg>
        <pc:cxnChg chg="add mod">
          <ac:chgData name="Francesco" userId="f4b06c69-b125-4814-a67d-adf8dc91bd7e" providerId="ADAL" clId="{1A638FE9-6BBE-4D67-871B-26FA44E22A0D}" dt="2022-03-11T18:37:18.634" v="2481" actId="208"/>
          <ac:cxnSpMkLst>
            <pc:docMk/>
            <pc:sldMk cId="168333168" sldId="312"/>
            <ac:cxnSpMk id="47" creationId="{36D33C27-B518-469E-8516-D037D3BA13CB}"/>
          </ac:cxnSpMkLst>
        </pc:cxnChg>
        <pc:cxnChg chg="add mod">
          <ac:chgData name="Francesco" userId="f4b06c69-b125-4814-a67d-adf8dc91bd7e" providerId="ADAL" clId="{1A638FE9-6BBE-4D67-871B-26FA44E22A0D}" dt="2022-03-11T18:37:18.634" v="2481" actId="208"/>
          <ac:cxnSpMkLst>
            <pc:docMk/>
            <pc:sldMk cId="168333168" sldId="312"/>
            <ac:cxnSpMk id="49" creationId="{BE7D278D-E9E0-423B-8413-0850ECA08B10}"/>
          </ac:cxnSpMkLst>
        </pc:cxnChg>
      </pc:sldChg>
      <pc:sldChg chg="addSp delSp modSp add mod">
        <pc:chgData name="Francesco" userId="f4b06c69-b125-4814-a67d-adf8dc91bd7e" providerId="ADAL" clId="{1A638FE9-6BBE-4D67-871B-26FA44E22A0D}" dt="2022-03-11T18:44:13.880" v="2546" actId="113"/>
        <pc:sldMkLst>
          <pc:docMk/>
          <pc:sldMk cId="1905134188" sldId="313"/>
        </pc:sldMkLst>
        <pc:spChg chg="del">
          <ac:chgData name="Francesco" userId="f4b06c69-b125-4814-a67d-adf8dc91bd7e" providerId="ADAL" clId="{1A638FE9-6BBE-4D67-871B-26FA44E22A0D}" dt="2022-03-11T18:37:34.467" v="2483" actId="478"/>
          <ac:spMkLst>
            <pc:docMk/>
            <pc:sldMk cId="1905134188" sldId="313"/>
            <ac:spMk id="2" creationId="{0ECEC948-15AB-489A-A4CA-670BD65352FC}"/>
          </ac:spMkLst>
        </pc:spChg>
        <pc:spChg chg="add mod">
          <ac:chgData name="Francesco" userId="f4b06c69-b125-4814-a67d-adf8dc91bd7e" providerId="ADAL" clId="{1A638FE9-6BBE-4D67-871B-26FA44E22A0D}" dt="2022-03-11T18:42:42.888" v="2526" actId="1076"/>
          <ac:spMkLst>
            <pc:docMk/>
            <pc:sldMk cId="1905134188" sldId="313"/>
            <ac:spMk id="21" creationId="{8FCAEB98-3D1E-43C7-ADAF-E6FEBC98DE32}"/>
          </ac:spMkLst>
        </pc:spChg>
        <pc:spChg chg="add mod">
          <ac:chgData name="Francesco" userId="f4b06c69-b125-4814-a67d-adf8dc91bd7e" providerId="ADAL" clId="{1A638FE9-6BBE-4D67-871B-26FA44E22A0D}" dt="2022-03-11T18:43:51.188" v="2540" actId="1582"/>
          <ac:spMkLst>
            <pc:docMk/>
            <pc:sldMk cId="1905134188" sldId="313"/>
            <ac:spMk id="28" creationId="{DEE21823-B24A-471A-866E-1036A0A4980B}"/>
          </ac:spMkLst>
        </pc:spChg>
        <pc:spChg chg="add mod">
          <ac:chgData name="Francesco" userId="f4b06c69-b125-4814-a67d-adf8dc91bd7e" providerId="ADAL" clId="{1A638FE9-6BBE-4D67-871B-26FA44E22A0D}" dt="2022-03-11T18:43:42.892" v="2539" actId="1582"/>
          <ac:spMkLst>
            <pc:docMk/>
            <pc:sldMk cId="1905134188" sldId="313"/>
            <ac:spMk id="30" creationId="{0F5F2B38-6E83-4CC4-88BC-1B076EC4245D}"/>
          </ac:spMkLst>
        </pc:spChg>
        <pc:spChg chg="add mod">
          <ac:chgData name="Francesco" userId="f4b06c69-b125-4814-a67d-adf8dc91bd7e" providerId="ADAL" clId="{1A638FE9-6BBE-4D67-871B-26FA44E22A0D}" dt="2022-03-11T18:44:13.880" v="2546" actId="113"/>
          <ac:spMkLst>
            <pc:docMk/>
            <pc:sldMk cId="1905134188" sldId="313"/>
            <ac:spMk id="32" creationId="{29ED836A-485D-452D-AEC5-A9E13DD6C8B3}"/>
          </ac:spMkLst>
        </pc:spChg>
        <pc:spChg chg="del">
          <ac:chgData name="Francesco" userId="f4b06c69-b125-4814-a67d-adf8dc91bd7e" providerId="ADAL" clId="{1A638FE9-6BBE-4D67-871B-26FA44E22A0D}" dt="2022-03-11T18:37:37.970" v="2486" actId="478"/>
          <ac:spMkLst>
            <pc:docMk/>
            <pc:sldMk cId="1905134188" sldId="313"/>
            <ac:spMk id="36" creationId="{FB0E0C85-9090-4630-AE58-1F99358F12D4}"/>
          </ac:spMkLst>
        </pc:spChg>
        <pc:spChg chg="del">
          <ac:chgData name="Francesco" userId="f4b06c69-b125-4814-a67d-adf8dc91bd7e" providerId="ADAL" clId="{1A638FE9-6BBE-4D67-871B-26FA44E22A0D}" dt="2022-03-11T18:37:37.970" v="2486" actId="478"/>
          <ac:spMkLst>
            <pc:docMk/>
            <pc:sldMk cId="1905134188" sldId="313"/>
            <ac:spMk id="37" creationId="{46C407ED-488E-4B4E-8525-714843333C1E}"/>
          </ac:spMkLst>
        </pc:spChg>
        <pc:spChg chg="del">
          <ac:chgData name="Francesco" userId="f4b06c69-b125-4814-a67d-adf8dc91bd7e" providerId="ADAL" clId="{1A638FE9-6BBE-4D67-871B-26FA44E22A0D}" dt="2022-03-11T18:37:37.970" v="2486" actId="478"/>
          <ac:spMkLst>
            <pc:docMk/>
            <pc:sldMk cId="1905134188" sldId="313"/>
            <ac:spMk id="38" creationId="{C0C3D886-8E75-445F-8506-A1F47D2BE481}"/>
          </ac:spMkLst>
        </pc:spChg>
        <pc:spChg chg="add mod">
          <ac:chgData name="Francesco" userId="f4b06c69-b125-4814-a67d-adf8dc91bd7e" providerId="ADAL" clId="{1A638FE9-6BBE-4D67-871B-26FA44E22A0D}" dt="2022-03-11T18:42:56.168" v="2532" actId="1076"/>
          <ac:spMkLst>
            <pc:docMk/>
            <pc:sldMk cId="1905134188" sldId="313"/>
            <ac:spMk id="39" creationId="{8C07B8B5-1F25-4BEF-B852-47623EF883A1}"/>
          </ac:spMkLst>
        </pc:spChg>
        <pc:spChg chg="del">
          <ac:chgData name="Francesco" userId="f4b06c69-b125-4814-a67d-adf8dc91bd7e" providerId="ADAL" clId="{1A638FE9-6BBE-4D67-871B-26FA44E22A0D}" dt="2022-03-11T18:37:37.970" v="2486" actId="478"/>
          <ac:spMkLst>
            <pc:docMk/>
            <pc:sldMk cId="1905134188" sldId="313"/>
            <ac:spMk id="41" creationId="{EA5E6329-CA04-49C4-A0E7-FB318C49C48A}"/>
          </ac:spMkLst>
        </pc:spChg>
        <pc:picChg chg="add del mod">
          <ac:chgData name="Francesco" userId="f4b06c69-b125-4814-a67d-adf8dc91bd7e" providerId="ADAL" clId="{1A638FE9-6BBE-4D67-871B-26FA44E22A0D}" dt="2022-03-11T18:42:14.426" v="2516" actId="478"/>
          <ac:picMkLst>
            <pc:docMk/>
            <pc:sldMk cId="1905134188" sldId="313"/>
            <ac:picMk id="4" creationId="{C3DB3FAE-641D-4C6E-BB25-837CB5CB3B9B}"/>
          </ac:picMkLst>
        </pc:picChg>
        <pc:picChg chg="add mod ord">
          <ac:chgData name="Francesco" userId="f4b06c69-b125-4814-a67d-adf8dc91bd7e" providerId="ADAL" clId="{1A638FE9-6BBE-4D67-871B-26FA44E22A0D}" dt="2022-03-11T18:42:40.224" v="2525" actId="1076"/>
          <ac:picMkLst>
            <pc:docMk/>
            <pc:sldMk cId="1905134188" sldId="313"/>
            <ac:picMk id="22" creationId="{28F67021-9459-4B88-98B2-CA6F2BB865FC}"/>
          </ac:picMkLst>
        </pc:picChg>
        <pc:picChg chg="del mod">
          <ac:chgData name="Francesco" userId="f4b06c69-b125-4814-a67d-adf8dc91bd7e" providerId="ADAL" clId="{1A638FE9-6BBE-4D67-871B-26FA44E22A0D}" dt="2022-03-11T18:37:36.097" v="2485" actId="478"/>
          <ac:picMkLst>
            <pc:docMk/>
            <pc:sldMk cId="1905134188" sldId="313"/>
            <ac:picMk id="35" creationId="{B1BFDC7F-9FE3-470F-ADFE-65705466F98A}"/>
          </ac:picMkLst>
        </pc:picChg>
        <pc:cxnChg chg="add del mod">
          <ac:chgData name="Francesco" userId="f4b06c69-b125-4814-a67d-adf8dc91bd7e" providerId="ADAL" clId="{1A638FE9-6BBE-4D67-871B-26FA44E22A0D}" dt="2022-03-11T18:42:49.114" v="2529" actId="478"/>
          <ac:cxnSpMkLst>
            <pc:docMk/>
            <pc:sldMk cId="1905134188" sldId="313"/>
            <ac:cxnSpMk id="8" creationId="{E83C4DCC-66B9-49E0-9E1C-F78458D5F918}"/>
          </ac:cxnSpMkLst>
        </pc:cxnChg>
        <pc:cxnChg chg="add mod">
          <ac:chgData name="Francesco" userId="f4b06c69-b125-4814-a67d-adf8dc91bd7e" providerId="ADAL" clId="{1A638FE9-6BBE-4D67-871B-26FA44E22A0D}" dt="2022-03-11T18:42:46.817" v="2528" actId="14100"/>
          <ac:cxnSpMkLst>
            <pc:docMk/>
            <pc:sldMk cId="1905134188" sldId="313"/>
            <ac:cxnSpMk id="13" creationId="{BE77BA9C-D51C-414E-B596-6B9DC4E3C9F4}"/>
          </ac:cxnSpMkLst>
        </pc:cxnChg>
        <pc:cxnChg chg="add mod">
          <ac:chgData name="Francesco" userId="f4b06c69-b125-4814-a67d-adf8dc91bd7e" providerId="ADAL" clId="{1A638FE9-6BBE-4D67-871B-26FA44E22A0D}" dt="2022-03-11T18:44:04.752" v="2543" actId="14100"/>
          <ac:cxnSpMkLst>
            <pc:docMk/>
            <pc:sldMk cId="1905134188" sldId="313"/>
            <ac:cxnSpMk id="19" creationId="{04F57D7E-E54C-4708-993F-F79B14331F29}"/>
          </ac:cxnSpMkLst>
        </pc:cxnChg>
        <pc:cxnChg chg="add mod">
          <ac:chgData name="Francesco" userId="f4b06c69-b125-4814-a67d-adf8dc91bd7e" providerId="ADAL" clId="{1A638FE9-6BBE-4D67-871B-26FA44E22A0D}" dt="2022-03-11T18:43:02.825" v="2534" actId="14100"/>
          <ac:cxnSpMkLst>
            <pc:docMk/>
            <pc:sldMk cId="1905134188" sldId="313"/>
            <ac:cxnSpMk id="40" creationId="{D02212FB-1DED-4FD4-9AEF-CE3BF93FB089}"/>
          </ac:cxnSpMkLst>
        </pc:cxnChg>
        <pc:cxnChg chg="del mod">
          <ac:chgData name="Francesco" userId="f4b06c69-b125-4814-a67d-adf8dc91bd7e" providerId="ADAL" clId="{1A638FE9-6BBE-4D67-871B-26FA44E22A0D}" dt="2022-03-11T18:37:37.970" v="2486" actId="478"/>
          <ac:cxnSpMkLst>
            <pc:docMk/>
            <pc:sldMk cId="1905134188" sldId="313"/>
            <ac:cxnSpMk id="43" creationId="{F93183AB-4242-490C-8A1F-CBECC173068B}"/>
          </ac:cxnSpMkLst>
        </pc:cxnChg>
        <pc:cxnChg chg="del">
          <ac:chgData name="Francesco" userId="f4b06c69-b125-4814-a67d-adf8dc91bd7e" providerId="ADAL" clId="{1A638FE9-6BBE-4D67-871B-26FA44E22A0D}" dt="2022-03-11T18:37:37.970" v="2486" actId="478"/>
          <ac:cxnSpMkLst>
            <pc:docMk/>
            <pc:sldMk cId="1905134188" sldId="313"/>
            <ac:cxnSpMk id="44" creationId="{43889138-3AF8-4C9C-984D-AF527ABB3044}"/>
          </ac:cxnSpMkLst>
        </pc:cxnChg>
        <pc:cxnChg chg="del">
          <ac:chgData name="Francesco" userId="f4b06c69-b125-4814-a67d-adf8dc91bd7e" providerId="ADAL" clId="{1A638FE9-6BBE-4D67-871B-26FA44E22A0D}" dt="2022-03-11T18:37:37.970" v="2486" actId="478"/>
          <ac:cxnSpMkLst>
            <pc:docMk/>
            <pc:sldMk cId="1905134188" sldId="313"/>
            <ac:cxnSpMk id="47" creationId="{36D33C27-B518-469E-8516-D037D3BA13CB}"/>
          </ac:cxnSpMkLst>
        </pc:cxnChg>
        <pc:cxnChg chg="del">
          <ac:chgData name="Francesco" userId="f4b06c69-b125-4814-a67d-adf8dc91bd7e" providerId="ADAL" clId="{1A638FE9-6BBE-4D67-871B-26FA44E22A0D}" dt="2022-03-11T18:37:37.970" v="2486" actId="478"/>
          <ac:cxnSpMkLst>
            <pc:docMk/>
            <pc:sldMk cId="1905134188" sldId="313"/>
            <ac:cxnSpMk id="49" creationId="{BE7D278D-E9E0-423B-8413-0850ECA08B10}"/>
          </ac:cxnSpMkLst>
        </pc:cxnChg>
      </pc:sldChg>
    </pc:docChg>
  </pc:docChgLst>
  <pc:docChgLst>
    <pc:chgData name="Francesco Fransesini" userId="f4b06c69-b125-4814-a67d-adf8dc91bd7e" providerId="ADAL" clId="{2D414CEC-CEC5-44AC-B1C2-7A79C12DB2B1}"/>
    <pc:docChg chg="undo custSel addSld delSld modSld">
      <pc:chgData name="Francesco Fransesini" userId="f4b06c69-b125-4814-a67d-adf8dc91bd7e" providerId="ADAL" clId="{2D414CEC-CEC5-44AC-B1C2-7A79C12DB2B1}" dt="2022-07-11T13:49:29.776" v="2678"/>
      <pc:docMkLst>
        <pc:docMk/>
      </pc:docMkLst>
      <pc:sldChg chg="modSp mod">
        <pc:chgData name="Francesco Fransesini" userId="f4b06c69-b125-4814-a67d-adf8dc91bd7e" providerId="ADAL" clId="{2D414CEC-CEC5-44AC-B1C2-7A79C12DB2B1}" dt="2022-07-11T12:18:19.644" v="2275"/>
        <pc:sldMkLst>
          <pc:docMk/>
          <pc:sldMk cId="3110927197" sldId="283"/>
        </pc:sldMkLst>
        <pc:spChg chg="mod">
          <ac:chgData name="Francesco Fransesini" userId="f4b06c69-b125-4814-a67d-adf8dc91bd7e" providerId="ADAL" clId="{2D414CEC-CEC5-44AC-B1C2-7A79C12DB2B1}" dt="2022-07-11T12:18:19.644" v="2275"/>
          <ac:spMkLst>
            <pc:docMk/>
            <pc:sldMk cId="3110927197" sldId="283"/>
            <ac:spMk id="48" creationId="{EA777D94-B97F-4FEC-8873-BB959D9332F5}"/>
          </ac:spMkLst>
        </pc:spChg>
      </pc:sldChg>
      <pc:sldChg chg="addSp delSp modSp add mod">
        <pc:chgData name="Francesco Fransesini" userId="f4b06c69-b125-4814-a67d-adf8dc91bd7e" providerId="ADAL" clId="{2D414CEC-CEC5-44AC-B1C2-7A79C12DB2B1}" dt="2022-07-11T12:29:09.030" v="2393" actId="6549"/>
        <pc:sldMkLst>
          <pc:docMk/>
          <pc:sldMk cId="2228359365" sldId="284"/>
        </pc:sldMkLst>
        <pc:spChg chg="del">
          <ac:chgData name="Francesco Fransesini" userId="f4b06c69-b125-4814-a67d-adf8dc91bd7e" providerId="ADAL" clId="{2D414CEC-CEC5-44AC-B1C2-7A79C12DB2B1}" dt="2022-07-09T10:15:50.862" v="968" actId="478"/>
          <ac:spMkLst>
            <pc:docMk/>
            <pc:sldMk cId="2228359365" sldId="284"/>
            <ac:spMk id="2" creationId="{9A33B05A-ECC6-4AD4-8603-270C969F2EEC}"/>
          </ac:spMkLst>
        </pc:spChg>
        <pc:spChg chg="add del mod">
          <ac:chgData name="Francesco Fransesini" userId="f4b06c69-b125-4814-a67d-adf8dc91bd7e" providerId="ADAL" clId="{2D414CEC-CEC5-44AC-B1C2-7A79C12DB2B1}" dt="2022-07-09T10:15:54.486" v="970" actId="478"/>
          <ac:spMkLst>
            <pc:docMk/>
            <pc:sldMk cId="2228359365" sldId="284"/>
            <ac:spMk id="5" creationId="{AEB51057-975D-09DB-9460-C8238D435DD5}"/>
          </ac:spMkLst>
        </pc:spChg>
        <pc:spChg chg="del mod">
          <ac:chgData name="Francesco Fransesini" userId="f4b06c69-b125-4814-a67d-adf8dc91bd7e" providerId="ADAL" clId="{2D414CEC-CEC5-44AC-B1C2-7A79C12DB2B1}" dt="2022-07-09T10:15:59.071" v="974" actId="478"/>
          <ac:spMkLst>
            <pc:docMk/>
            <pc:sldMk cId="2228359365" sldId="284"/>
            <ac:spMk id="6" creationId="{FE784CCB-7A51-C84C-D948-EEB5186B4C3B}"/>
          </ac:spMkLst>
        </pc:spChg>
        <pc:spChg chg="del">
          <ac:chgData name="Francesco Fransesini" userId="f4b06c69-b125-4814-a67d-adf8dc91bd7e" providerId="ADAL" clId="{2D414CEC-CEC5-44AC-B1C2-7A79C12DB2B1}" dt="2022-07-09T11:05:33.219" v="1109" actId="478"/>
          <ac:spMkLst>
            <pc:docMk/>
            <pc:sldMk cId="2228359365" sldId="284"/>
            <ac:spMk id="17" creationId="{E97878A2-55E5-5546-A045-CCC248DB1D4F}"/>
          </ac:spMkLst>
        </pc:spChg>
        <pc:spChg chg="add del mod">
          <ac:chgData name="Francesco Fransesini" userId="f4b06c69-b125-4814-a67d-adf8dc91bd7e" providerId="ADAL" clId="{2D414CEC-CEC5-44AC-B1C2-7A79C12DB2B1}" dt="2022-07-09T10:45:23.376" v="1059"/>
          <ac:spMkLst>
            <pc:docMk/>
            <pc:sldMk cId="2228359365" sldId="284"/>
            <ac:spMk id="20" creationId="{7FA0EB45-995E-25F5-387C-FF142762229D}"/>
          </ac:spMkLst>
        </pc:spChg>
        <pc:spChg chg="mod">
          <ac:chgData name="Francesco Fransesini" userId="f4b06c69-b125-4814-a67d-adf8dc91bd7e" providerId="ADAL" clId="{2D414CEC-CEC5-44AC-B1C2-7A79C12DB2B1}" dt="2022-07-09T16:54:05.567" v="2180" actId="1076"/>
          <ac:spMkLst>
            <pc:docMk/>
            <pc:sldMk cId="2228359365" sldId="284"/>
            <ac:spMk id="21" creationId="{ABCB7E7C-A9C1-94A2-5C22-27945C7DF00A}"/>
          </ac:spMkLst>
        </pc:spChg>
        <pc:spChg chg="mod">
          <ac:chgData name="Francesco Fransesini" userId="f4b06c69-b125-4814-a67d-adf8dc91bd7e" providerId="ADAL" clId="{2D414CEC-CEC5-44AC-B1C2-7A79C12DB2B1}" dt="2022-07-09T10:16:05.062" v="976" actId="1076"/>
          <ac:spMkLst>
            <pc:docMk/>
            <pc:sldMk cId="2228359365" sldId="284"/>
            <ac:spMk id="23" creationId="{EA03BE35-EE84-648C-C5A4-253845E03D99}"/>
          </ac:spMkLst>
        </pc:spChg>
        <pc:spChg chg="del">
          <ac:chgData name="Francesco Fransesini" userId="f4b06c69-b125-4814-a67d-adf8dc91bd7e" providerId="ADAL" clId="{2D414CEC-CEC5-44AC-B1C2-7A79C12DB2B1}" dt="2022-07-09T10:15:53.605" v="969" actId="478"/>
          <ac:spMkLst>
            <pc:docMk/>
            <pc:sldMk cId="2228359365" sldId="284"/>
            <ac:spMk id="24" creationId="{E2C947C5-0147-5F0E-A659-D0B992872843}"/>
          </ac:spMkLst>
        </pc:spChg>
        <pc:spChg chg="add del mod">
          <ac:chgData name="Francesco Fransesini" userId="f4b06c69-b125-4814-a67d-adf8dc91bd7e" providerId="ADAL" clId="{2D414CEC-CEC5-44AC-B1C2-7A79C12DB2B1}" dt="2022-07-09T10:45:23.376" v="1059"/>
          <ac:spMkLst>
            <pc:docMk/>
            <pc:sldMk cId="2228359365" sldId="284"/>
            <ac:spMk id="25" creationId="{F6F0A245-F7D9-C274-AC34-D1F3BB7047F7}"/>
          </ac:spMkLst>
        </pc:spChg>
        <pc:spChg chg="del">
          <ac:chgData name="Francesco Fransesini" userId="f4b06c69-b125-4814-a67d-adf8dc91bd7e" providerId="ADAL" clId="{2D414CEC-CEC5-44AC-B1C2-7A79C12DB2B1}" dt="2022-07-09T10:15:56.145" v="971" actId="478"/>
          <ac:spMkLst>
            <pc:docMk/>
            <pc:sldMk cId="2228359365" sldId="284"/>
            <ac:spMk id="27" creationId="{CF3766C4-5534-BF29-B2DE-F9EAAD6E9F3F}"/>
          </ac:spMkLst>
        </pc:spChg>
        <pc:spChg chg="add del mod">
          <ac:chgData name="Francesco Fransesini" userId="f4b06c69-b125-4814-a67d-adf8dc91bd7e" providerId="ADAL" clId="{2D414CEC-CEC5-44AC-B1C2-7A79C12DB2B1}" dt="2022-07-09T10:45:23.376" v="1059"/>
          <ac:spMkLst>
            <pc:docMk/>
            <pc:sldMk cId="2228359365" sldId="284"/>
            <ac:spMk id="28" creationId="{16F9D954-2574-41A9-2C96-32794BD5D090}"/>
          </ac:spMkLst>
        </pc:spChg>
        <pc:spChg chg="add del mod">
          <ac:chgData name="Francesco Fransesini" userId="f4b06c69-b125-4814-a67d-adf8dc91bd7e" providerId="ADAL" clId="{2D414CEC-CEC5-44AC-B1C2-7A79C12DB2B1}" dt="2022-07-09T10:46:20.605" v="1061"/>
          <ac:spMkLst>
            <pc:docMk/>
            <pc:sldMk cId="2228359365" sldId="284"/>
            <ac:spMk id="30" creationId="{A9F94688-AA81-923F-D12E-AD60BDB78A42}"/>
          </ac:spMkLst>
        </pc:spChg>
        <pc:spChg chg="add del mod">
          <ac:chgData name="Francesco Fransesini" userId="f4b06c69-b125-4814-a67d-adf8dc91bd7e" providerId="ADAL" clId="{2D414CEC-CEC5-44AC-B1C2-7A79C12DB2B1}" dt="2022-07-09T10:46:20.605" v="1061"/>
          <ac:spMkLst>
            <pc:docMk/>
            <pc:sldMk cId="2228359365" sldId="284"/>
            <ac:spMk id="31" creationId="{E686E9E9-3A63-BB5F-E53B-8AEA1F55135E}"/>
          </ac:spMkLst>
        </pc:spChg>
        <pc:spChg chg="add del mod">
          <ac:chgData name="Francesco Fransesini" userId="f4b06c69-b125-4814-a67d-adf8dc91bd7e" providerId="ADAL" clId="{2D414CEC-CEC5-44AC-B1C2-7A79C12DB2B1}" dt="2022-07-09T10:46:20.605" v="1061"/>
          <ac:spMkLst>
            <pc:docMk/>
            <pc:sldMk cId="2228359365" sldId="284"/>
            <ac:spMk id="33" creationId="{16EE5444-E39A-DB5E-0A54-F62F232E1C7B}"/>
          </ac:spMkLst>
        </pc:spChg>
        <pc:spChg chg="add mod">
          <ac:chgData name="Francesco Fransesini" userId="f4b06c69-b125-4814-a67d-adf8dc91bd7e" providerId="ADAL" clId="{2D414CEC-CEC5-44AC-B1C2-7A79C12DB2B1}" dt="2022-07-09T11:05:38.347" v="1111" actId="1076"/>
          <ac:spMkLst>
            <pc:docMk/>
            <pc:sldMk cId="2228359365" sldId="284"/>
            <ac:spMk id="34" creationId="{60371E02-62DA-CF70-DD58-4795E41D9640}"/>
          </ac:spMkLst>
        </pc:spChg>
        <pc:graphicFrameChg chg="mod modGraphic">
          <ac:chgData name="Francesco Fransesini" userId="f4b06c69-b125-4814-a67d-adf8dc91bd7e" providerId="ADAL" clId="{2D414CEC-CEC5-44AC-B1C2-7A79C12DB2B1}" dt="2022-07-11T12:29:09.030" v="2393" actId="6549"/>
          <ac:graphicFrameMkLst>
            <pc:docMk/>
            <pc:sldMk cId="2228359365" sldId="284"/>
            <ac:graphicFrameMk id="22" creationId="{BE51825F-5501-F6F6-BB9B-44EA1FC77347}"/>
          </ac:graphicFrameMkLst>
        </pc:graphicFrameChg>
        <pc:picChg chg="del">
          <ac:chgData name="Francesco Fransesini" userId="f4b06c69-b125-4814-a67d-adf8dc91bd7e" providerId="ADAL" clId="{2D414CEC-CEC5-44AC-B1C2-7A79C12DB2B1}" dt="2022-07-09T10:15:59.673" v="975" actId="478"/>
          <ac:picMkLst>
            <pc:docMk/>
            <pc:sldMk cId="2228359365" sldId="284"/>
            <ac:picMk id="4" creationId="{57D343C5-8ED5-87B9-A795-10B631F9B36C}"/>
          </ac:picMkLst>
        </pc:picChg>
        <pc:picChg chg="del">
          <ac:chgData name="Francesco Fransesini" userId="f4b06c69-b125-4814-a67d-adf8dc91bd7e" providerId="ADAL" clId="{2D414CEC-CEC5-44AC-B1C2-7A79C12DB2B1}" dt="2022-07-09T10:47:57.851" v="1067" actId="478"/>
          <ac:picMkLst>
            <pc:docMk/>
            <pc:sldMk cId="2228359365" sldId="284"/>
            <ac:picMk id="8" creationId="{D5B4BD57-60B3-052F-4C26-6B92BB804DA0}"/>
          </ac:picMkLst>
        </pc:picChg>
        <pc:picChg chg="add mod modCrop">
          <ac:chgData name="Francesco Fransesini" userId="f4b06c69-b125-4814-a67d-adf8dc91bd7e" providerId="ADAL" clId="{2D414CEC-CEC5-44AC-B1C2-7A79C12DB2B1}" dt="2022-07-09T10:57:52.381" v="1094" actId="14100"/>
          <ac:picMkLst>
            <pc:docMk/>
            <pc:sldMk cId="2228359365" sldId="284"/>
            <ac:picMk id="9" creationId="{DBC9E2AD-AB63-225F-92F8-37402EFA8092}"/>
          </ac:picMkLst>
        </pc:picChg>
        <pc:picChg chg="add mod">
          <ac:chgData name="Francesco Fransesini" userId="f4b06c69-b125-4814-a67d-adf8dc91bd7e" providerId="ADAL" clId="{2D414CEC-CEC5-44AC-B1C2-7A79C12DB2B1}" dt="2022-07-09T10:57:04.701" v="1084" actId="1076"/>
          <ac:picMkLst>
            <pc:docMk/>
            <pc:sldMk cId="2228359365" sldId="284"/>
            <ac:picMk id="11" creationId="{C8EE86F3-E085-2E2A-8FC7-A92BC03A7E8D}"/>
          </ac:picMkLst>
        </pc:picChg>
        <pc:picChg chg="del">
          <ac:chgData name="Francesco Fransesini" userId="f4b06c69-b125-4814-a67d-adf8dc91bd7e" providerId="ADAL" clId="{2D414CEC-CEC5-44AC-B1C2-7A79C12DB2B1}" dt="2022-07-09T10:45:21.027" v="1057" actId="478"/>
          <ac:picMkLst>
            <pc:docMk/>
            <pc:sldMk cId="2228359365" sldId="284"/>
            <ac:picMk id="19" creationId="{E0B59FD3-4D64-5E90-4D12-88BE6CBAD078}"/>
          </ac:picMkLst>
        </pc:picChg>
        <pc:picChg chg="add del mod">
          <ac:chgData name="Francesco Fransesini" userId="f4b06c69-b125-4814-a67d-adf8dc91bd7e" providerId="ADAL" clId="{2D414CEC-CEC5-44AC-B1C2-7A79C12DB2B1}" dt="2022-07-09T10:45:23.376" v="1059"/>
          <ac:picMkLst>
            <pc:docMk/>
            <pc:sldMk cId="2228359365" sldId="284"/>
            <ac:picMk id="26" creationId="{74113562-A856-1C0F-540B-F9DC9665CF80}"/>
          </ac:picMkLst>
        </pc:picChg>
        <pc:picChg chg="add del mod">
          <ac:chgData name="Francesco Fransesini" userId="f4b06c69-b125-4814-a67d-adf8dc91bd7e" providerId="ADAL" clId="{2D414CEC-CEC5-44AC-B1C2-7A79C12DB2B1}" dt="2022-07-09T10:46:20.605" v="1061"/>
          <ac:picMkLst>
            <pc:docMk/>
            <pc:sldMk cId="2228359365" sldId="284"/>
            <ac:picMk id="32" creationId="{C9EB798F-76A0-997E-FE60-8058F1E2C153}"/>
          </ac:picMkLst>
        </pc:picChg>
        <pc:cxnChg chg="del">
          <ac:chgData name="Francesco Fransesini" userId="f4b06c69-b125-4814-a67d-adf8dc91bd7e" providerId="ADAL" clId="{2D414CEC-CEC5-44AC-B1C2-7A79C12DB2B1}" dt="2022-07-09T10:15:56.924" v="972" actId="478"/>
          <ac:cxnSpMkLst>
            <pc:docMk/>
            <pc:sldMk cId="2228359365" sldId="284"/>
            <ac:cxnSpMk id="29" creationId="{52E903BF-F2A8-5314-11FA-0D4F583F2027}"/>
          </ac:cxnSpMkLst>
        </pc:cxnChg>
      </pc:sldChg>
      <pc:sldChg chg="addSp delSp modSp add mod">
        <pc:chgData name="Francesco Fransesini" userId="f4b06c69-b125-4814-a67d-adf8dc91bd7e" providerId="ADAL" clId="{2D414CEC-CEC5-44AC-B1C2-7A79C12DB2B1}" dt="2022-07-11T13:26:39.305" v="2668" actId="14100"/>
        <pc:sldMkLst>
          <pc:docMk/>
          <pc:sldMk cId="3097175895" sldId="285"/>
        </pc:sldMkLst>
        <pc:spChg chg="add del mod">
          <ac:chgData name="Francesco Fransesini" userId="f4b06c69-b125-4814-a67d-adf8dc91bd7e" providerId="ADAL" clId="{2D414CEC-CEC5-44AC-B1C2-7A79C12DB2B1}" dt="2022-07-11T12:30:28.781" v="2399" actId="478"/>
          <ac:spMkLst>
            <pc:docMk/>
            <pc:sldMk cId="3097175895" sldId="285"/>
            <ac:spMk id="2" creationId="{8C38FD21-5233-3F00-4B75-B16BB9F6492F}"/>
          </ac:spMkLst>
        </pc:spChg>
        <pc:spChg chg="del">
          <ac:chgData name="Francesco Fransesini" userId="f4b06c69-b125-4814-a67d-adf8dc91bd7e" providerId="ADAL" clId="{2D414CEC-CEC5-44AC-B1C2-7A79C12DB2B1}" dt="2022-07-09T14:17:10.162" v="1126" actId="478"/>
          <ac:spMkLst>
            <pc:docMk/>
            <pc:sldMk cId="3097175895" sldId="285"/>
            <ac:spMk id="2" creationId="{9A33B05A-ECC6-4AD4-8603-270C969F2EEC}"/>
          </ac:spMkLst>
        </pc:spChg>
        <pc:spChg chg="del">
          <ac:chgData name="Francesco Fransesini" userId="f4b06c69-b125-4814-a67d-adf8dc91bd7e" providerId="ADAL" clId="{2D414CEC-CEC5-44AC-B1C2-7A79C12DB2B1}" dt="2022-07-09T14:17:11.674" v="1127" actId="478"/>
          <ac:spMkLst>
            <pc:docMk/>
            <pc:sldMk cId="3097175895" sldId="285"/>
            <ac:spMk id="3" creationId="{406EE158-6217-3223-0D16-2167BD281996}"/>
          </ac:spMkLst>
        </pc:spChg>
        <pc:spChg chg="add del mod">
          <ac:chgData name="Francesco Fransesini" userId="f4b06c69-b125-4814-a67d-adf8dc91bd7e" providerId="ADAL" clId="{2D414CEC-CEC5-44AC-B1C2-7A79C12DB2B1}" dt="2022-07-09T14:17:13.310" v="1128" actId="478"/>
          <ac:spMkLst>
            <pc:docMk/>
            <pc:sldMk cId="3097175895" sldId="285"/>
            <ac:spMk id="8" creationId="{507DBC60-EDED-D695-1288-4DDEA961BFF6}"/>
          </ac:spMkLst>
        </pc:spChg>
        <pc:spChg chg="add mod">
          <ac:chgData name="Francesco Fransesini" userId="f4b06c69-b125-4814-a67d-adf8dc91bd7e" providerId="ADAL" clId="{2D414CEC-CEC5-44AC-B1C2-7A79C12DB2B1}" dt="2022-07-09T11:05:52.769" v="1115" actId="1076"/>
          <ac:spMkLst>
            <pc:docMk/>
            <pc:sldMk cId="3097175895" sldId="285"/>
            <ac:spMk id="12" creationId="{6FF60713-D96F-8080-08EC-6F490A418205}"/>
          </ac:spMkLst>
        </pc:spChg>
        <pc:spChg chg="del">
          <ac:chgData name="Francesco Fransesini" userId="f4b06c69-b125-4814-a67d-adf8dc91bd7e" providerId="ADAL" clId="{2D414CEC-CEC5-44AC-B1C2-7A79C12DB2B1}" dt="2022-07-09T11:05:46.515" v="1112" actId="478"/>
          <ac:spMkLst>
            <pc:docMk/>
            <pc:sldMk cId="3097175895" sldId="285"/>
            <ac:spMk id="17" creationId="{E97878A2-55E5-5546-A045-CCC248DB1D4F}"/>
          </ac:spMkLst>
        </pc:spChg>
        <pc:spChg chg="del">
          <ac:chgData name="Francesco Fransesini" userId="f4b06c69-b125-4814-a67d-adf8dc91bd7e" providerId="ADAL" clId="{2D414CEC-CEC5-44AC-B1C2-7A79C12DB2B1}" dt="2022-07-09T14:13:30.634" v="1116" actId="478"/>
          <ac:spMkLst>
            <pc:docMk/>
            <pc:sldMk cId="3097175895" sldId="285"/>
            <ac:spMk id="20" creationId="{03744561-2A5E-1E9E-C885-DA0FBED58438}"/>
          </ac:spMkLst>
        </pc:spChg>
        <pc:spChg chg="del">
          <ac:chgData name="Francesco Fransesini" userId="f4b06c69-b125-4814-a67d-adf8dc91bd7e" providerId="ADAL" clId="{2D414CEC-CEC5-44AC-B1C2-7A79C12DB2B1}" dt="2022-07-09T14:13:33.587" v="1118" actId="478"/>
          <ac:spMkLst>
            <pc:docMk/>
            <pc:sldMk cId="3097175895" sldId="285"/>
            <ac:spMk id="25" creationId="{50C5C8F4-A2EE-022C-6689-11213F3912FC}"/>
          </ac:spMkLst>
        </pc:spChg>
        <pc:spChg chg="add mod">
          <ac:chgData name="Francesco Fransesini" userId="f4b06c69-b125-4814-a67d-adf8dc91bd7e" providerId="ADAL" clId="{2D414CEC-CEC5-44AC-B1C2-7A79C12DB2B1}" dt="2022-07-09T15:36:39.424" v="1203" actId="164"/>
          <ac:spMkLst>
            <pc:docMk/>
            <pc:sldMk cId="3097175895" sldId="285"/>
            <ac:spMk id="67" creationId="{682C3C22-4158-561E-66F1-32744AFB5C5E}"/>
          </ac:spMkLst>
        </pc:spChg>
        <pc:spChg chg="add mod">
          <ac:chgData name="Francesco Fransesini" userId="f4b06c69-b125-4814-a67d-adf8dc91bd7e" providerId="ADAL" clId="{2D414CEC-CEC5-44AC-B1C2-7A79C12DB2B1}" dt="2022-07-09T15:36:39.424" v="1203" actId="164"/>
          <ac:spMkLst>
            <pc:docMk/>
            <pc:sldMk cId="3097175895" sldId="285"/>
            <ac:spMk id="68" creationId="{14ABE1CE-769E-EE86-1A5F-4BF606FD4C2F}"/>
          </ac:spMkLst>
        </pc:spChg>
        <pc:spChg chg="add mod">
          <ac:chgData name="Francesco Fransesini" userId="f4b06c69-b125-4814-a67d-adf8dc91bd7e" providerId="ADAL" clId="{2D414CEC-CEC5-44AC-B1C2-7A79C12DB2B1}" dt="2022-07-09T15:36:39.424" v="1203" actId="164"/>
          <ac:spMkLst>
            <pc:docMk/>
            <pc:sldMk cId="3097175895" sldId="285"/>
            <ac:spMk id="69" creationId="{D50EB2CE-A329-F3C1-D7CA-C3A68B621999}"/>
          </ac:spMkLst>
        </pc:spChg>
        <pc:spChg chg="add mod">
          <ac:chgData name="Francesco Fransesini" userId="f4b06c69-b125-4814-a67d-adf8dc91bd7e" providerId="ADAL" clId="{2D414CEC-CEC5-44AC-B1C2-7A79C12DB2B1}" dt="2022-07-09T15:37:52.701" v="1223" actId="1076"/>
          <ac:spMkLst>
            <pc:docMk/>
            <pc:sldMk cId="3097175895" sldId="285"/>
            <ac:spMk id="74" creationId="{5EE4DF14-4B6A-D759-0D7A-3EA51B2091CF}"/>
          </ac:spMkLst>
        </pc:spChg>
        <pc:spChg chg="add mod">
          <ac:chgData name="Francesco Fransesini" userId="f4b06c69-b125-4814-a67d-adf8dc91bd7e" providerId="ADAL" clId="{2D414CEC-CEC5-44AC-B1C2-7A79C12DB2B1}" dt="2022-07-09T16:00:28.286" v="1368" actId="1076"/>
          <ac:spMkLst>
            <pc:docMk/>
            <pc:sldMk cId="3097175895" sldId="285"/>
            <ac:spMk id="75" creationId="{AD261A86-1993-01F5-7F73-C09E288DF750}"/>
          </ac:spMkLst>
        </pc:spChg>
        <pc:spChg chg="add mod">
          <ac:chgData name="Francesco Fransesini" userId="f4b06c69-b125-4814-a67d-adf8dc91bd7e" providerId="ADAL" clId="{2D414CEC-CEC5-44AC-B1C2-7A79C12DB2B1}" dt="2022-07-09T16:06:23.957" v="1610" actId="113"/>
          <ac:spMkLst>
            <pc:docMk/>
            <pc:sldMk cId="3097175895" sldId="285"/>
            <ac:spMk id="83" creationId="{EA665A04-AB07-EA94-B16C-D759EE002B46}"/>
          </ac:spMkLst>
        </pc:spChg>
        <pc:grpChg chg="add mod">
          <ac:chgData name="Francesco Fransesini" userId="f4b06c69-b125-4814-a67d-adf8dc91bd7e" providerId="ADAL" clId="{2D414CEC-CEC5-44AC-B1C2-7A79C12DB2B1}" dt="2022-07-09T15:36:32.460" v="1202" actId="164"/>
          <ac:grpSpMkLst>
            <pc:docMk/>
            <pc:sldMk cId="3097175895" sldId="285"/>
            <ac:grpSpMk id="32" creationId="{016281C6-9DB0-AB18-3936-AE6A0BA00E13}"/>
          </ac:grpSpMkLst>
        </pc:grpChg>
        <pc:grpChg chg="add mod">
          <ac:chgData name="Francesco Fransesini" userId="f4b06c69-b125-4814-a67d-adf8dc91bd7e" providerId="ADAL" clId="{2D414CEC-CEC5-44AC-B1C2-7A79C12DB2B1}" dt="2022-07-09T15:36:32.460" v="1202" actId="164"/>
          <ac:grpSpMkLst>
            <pc:docMk/>
            <pc:sldMk cId="3097175895" sldId="285"/>
            <ac:grpSpMk id="34" creationId="{561F3D7A-266E-DB19-D8D3-A043DA61CC72}"/>
          </ac:grpSpMkLst>
        </pc:grpChg>
        <pc:grpChg chg="add mod">
          <ac:chgData name="Francesco Fransesini" userId="f4b06c69-b125-4814-a67d-adf8dc91bd7e" providerId="ADAL" clId="{2D414CEC-CEC5-44AC-B1C2-7A79C12DB2B1}" dt="2022-07-09T15:36:39.424" v="1203" actId="164"/>
          <ac:grpSpMkLst>
            <pc:docMk/>
            <pc:sldMk cId="3097175895" sldId="285"/>
            <ac:grpSpMk id="46" creationId="{A20155B5-65A8-06B0-0C70-03187F16EA29}"/>
          </ac:grpSpMkLst>
        </pc:grpChg>
        <pc:grpChg chg="add del mod">
          <ac:chgData name="Francesco Fransesini" userId="f4b06c69-b125-4814-a67d-adf8dc91bd7e" providerId="ADAL" clId="{2D414CEC-CEC5-44AC-B1C2-7A79C12DB2B1}" dt="2022-07-09T15:29:17.576" v="1186" actId="478"/>
          <ac:grpSpMkLst>
            <pc:docMk/>
            <pc:sldMk cId="3097175895" sldId="285"/>
            <ac:grpSpMk id="56" creationId="{3A197303-B746-2F03-BA5F-EBB2E3BFF661}"/>
          </ac:grpSpMkLst>
        </pc:grpChg>
        <pc:grpChg chg="add mod">
          <ac:chgData name="Francesco Fransesini" userId="f4b06c69-b125-4814-a67d-adf8dc91bd7e" providerId="ADAL" clId="{2D414CEC-CEC5-44AC-B1C2-7A79C12DB2B1}" dt="2022-07-09T15:36:44.714" v="1204" actId="1076"/>
          <ac:grpSpMkLst>
            <pc:docMk/>
            <pc:sldMk cId="3097175895" sldId="285"/>
            <ac:grpSpMk id="72" creationId="{20D7748A-CAF6-F214-A2FF-9E378E0C11C8}"/>
          </ac:grpSpMkLst>
        </pc:grpChg>
        <pc:grpChg chg="add mod">
          <ac:chgData name="Francesco Fransesini" userId="f4b06c69-b125-4814-a67d-adf8dc91bd7e" providerId="ADAL" clId="{2D414CEC-CEC5-44AC-B1C2-7A79C12DB2B1}" dt="2022-07-09T15:36:47.496" v="1205" actId="1076"/>
          <ac:grpSpMkLst>
            <pc:docMk/>
            <pc:sldMk cId="3097175895" sldId="285"/>
            <ac:grpSpMk id="73" creationId="{DEC31A0E-2307-BC9D-0B56-36FDD5824724}"/>
          </ac:grpSpMkLst>
        </pc:grpChg>
        <pc:graphicFrameChg chg="add mod modGraphic">
          <ac:chgData name="Francesco Fransesini" userId="f4b06c69-b125-4814-a67d-adf8dc91bd7e" providerId="ADAL" clId="{2D414CEC-CEC5-44AC-B1C2-7A79C12DB2B1}" dt="2022-07-09T16:04:12.774" v="1438" actId="1076"/>
          <ac:graphicFrameMkLst>
            <pc:docMk/>
            <pc:sldMk cId="3097175895" sldId="285"/>
            <ac:graphicFrameMk id="82" creationId="{951A8997-B8CF-D919-3654-C9E1E90E1EB9}"/>
          </ac:graphicFrameMkLst>
        </pc:graphicFrameChg>
        <pc:picChg chg="add del mod modCrop">
          <ac:chgData name="Francesco Fransesini" userId="f4b06c69-b125-4814-a67d-adf8dc91bd7e" providerId="ADAL" clId="{2D414CEC-CEC5-44AC-B1C2-7A79C12DB2B1}" dt="2022-07-11T13:25:41.562" v="2653" actId="478"/>
          <ac:picMkLst>
            <pc:docMk/>
            <pc:sldMk cId="3097175895" sldId="285"/>
            <ac:picMk id="5" creationId="{07C7DAA4-9233-4FD7-BEEE-639F445BC92B}"/>
          </ac:picMkLst>
        </pc:picChg>
        <pc:picChg chg="del">
          <ac:chgData name="Francesco Fransesini" userId="f4b06c69-b125-4814-a67d-adf8dc91bd7e" providerId="ADAL" clId="{2D414CEC-CEC5-44AC-B1C2-7A79C12DB2B1}" dt="2022-07-09T14:13:31.590" v="1117" actId="478"/>
          <ac:picMkLst>
            <pc:docMk/>
            <pc:sldMk cId="3097175895" sldId="285"/>
            <ac:picMk id="6" creationId="{06722339-E995-9D6D-6823-A0A19982E861}"/>
          </ac:picMkLst>
        </pc:picChg>
        <pc:picChg chg="add mod">
          <ac:chgData name="Francesco Fransesini" userId="f4b06c69-b125-4814-a67d-adf8dc91bd7e" providerId="ADAL" clId="{2D414CEC-CEC5-44AC-B1C2-7A79C12DB2B1}" dt="2022-07-11T13:25:54.954" v="2660" actId="1076"/>
          <ac:picMkLst>
            <pc:docMk/>
            <pc:sldMk cId="3097175895" sldId="285"/>
            <ac:picMk id="7" creationId="{E50B8E22-3EC0-4EAC-63E2-8BB8870F4749}"/>
          </ac:picMkLst>
        </pc:picChg>
        <pc:picChg chg="add mod">
          <ac:chgData name="Francesco Fransesini" userId="f4b06c69-b125-4814-a67d-adf8dc91bd7e" providerId="ADAL" clId="{2D414CEC-CEC5-44AC-B1C2-7A79C12DB2B1}" dt="2022-07-11T13:26:39.305" v="2668" actId="14100"/>
          <ac:picMkLst>
            <pc:docMk/>
            <pc:sldMk cId="3097175895" sldId="285"/>
            <ac:picMk id="9" creationId="{F20A9D29-1ED1-56A7-0109-3C0B7F7E1FB5}"/>
          </ac:picMkLst>
        </pc:picChg>
        <pc:picChg chg="add del mod modCrop">
          <ac:chgData name="Francesco Fransesini" userId="f4b06c69-b125-4814-a67d-adf8dc91bd7e" providerId="ADAL" clId="{2D414CEC-CEC5-44AC-B1C2-7A79C12DB2B1}" dt="2022-07-11T13:26:28.666" v="2661" actId="478"/>
          <ac:picMkLst>
            <pc:docMk/>
            <pc:sldMk cId="3097175895" sldId="285"/>
            <ac:picMk id="10" creationId="{8C35C533-F0E5-2264-D162-CA73A80FAF8E}"/>
          </ac:picMkLst>
        </pc:picChg>
        <pc:picChg chg="add del mod">
          <ac:chgData name="Francesco Fransesini" userId="f4b06c69-b125-4814-a67d-adf8dc91bd7e" providerId="ADAL" clId="{2D414CEC-CEC5-44AC-B1C2-7A79C12DB2B1}" dt="2022-07-09T15:53:57.108" v="1288" actId="478"/>
          <ac:picMkLst>
            <pc:docMk/>
            <pc:sldMk cId="3097175895" sldId="285"/>
            <ac:picMk id="77" creationId="{7BF99DC7-E94E-7F94-76B5-E523AD22A2D3}"/>
          </ac:picMkLst>
        </pc:picChg>
        <pc:picChg chg="add mod">
          <ac:chgData name="Francesco Fransesini" userId="f4b06c69-b125-4814-a67d-adf8dc91bd7e" providerId="ADAL" clId="{2D414CEC-CEC5-44AC-B1C2-7A79C12DB2B1}" dt="2022-07-09T16:00:46.946" v="1373" actId="1076"/>
          <ac:picMkLst>
            <pc:docMk/>
            <pc:sldMk cId="3097175895" sldId="285"/>
            <ac:picMk id="79" creationId="{10115A57-A2E2-3630-DDB1-1646C9CC220D}"/>
          </ac:picMkLst>
        </pc:picChg>
        <pc:picChg chg="add mod">
          <ac:chgData name="Francesco Fransesini" userId="f4b06c69-b125-4814-a67d-adf8dc91bd7e" providerId="ADAL" clId="{2D414CEC-CEC5-44AC-B1C2-7A79C12DB2B1}" dt="2022-07-09T16:00:44.658" v="1372" actId="1076"/>
          <ac:picMkLst>
            <pc:docMk/>
            <pc:sldMk cId="3097175895" sldId="285"/>
            <ac:picMk id="81" creationId="{AC44980E-4A6A-7E47-94C9-B46F97560D16}"/>
          </ac:picMkLst>
        </pc:picChg>
        <pc:cxnChg chg="add mod">
          <ac:chgData name="Francesco Fransesini" userId="f4b06c69-b125-4814-a67d-adf8dc91bd7e" providerId="ADAL" clId="{2D414CEC-CEC5-44AC-B1C2-7A79C12DB2B1}" dt="2022-07-11T12:30:49.696" v="2403" actId="1582"/>
          <ac:cxnSpMkLst>
            <pc:docMk/>
            <pc:sldMk cId="3097175895" sldId="285"/>
            <ac:cxnSpMk id="4" creationId="{79EB50D9-21B8-5D55-2853-FBF8EA121FD1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15" creationId="{D57B726E-3C7B-96BC-8D5C-767D31C6C170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1" creationId="{5942D8C4-E359-F123-3E86-5D62F290DBA5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4" creationId="{D5A258DB-018E-708B-9FF5-A88A414BBE96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6" creationId="{5E24EF00-1BBD-A890-7DA4-B93F793F24AE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7" creationId="{65750C88-692A-8CDF-3212-A3FC33F6BCEA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8" creationId="{EE28187F-7067-646D-5430-4C15D0BBD61C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9" creationId="{810452FA-3687-B9E7-D2C9-98A7DDE606CD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0" creationId="{523E4760-1F52-F0BF-6212-A901461B5503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1" creationId="{7B23E975-527E-076E-1059-535FEB215E49}"/>
          </ac:cxnSpMkLst>
        </pc:cxnChg>
        <pc:cxnChg chg="add del mod">
          <ac:chgData name="Francesco Fransesini" userId="f4b06c69-b125-4814-a67d-adf8dc91bd7e" providerId="ADAL" clId="{2D414CEC-CEC5-44AC-B1C2-7A79C12DB2B1}" dt="2022-07-09T15:27:06.814" v="1169" actId="478"/>
          <ac:cxnSpMkLst>
            <pc:docMk/>
            <pc:sldMk cId="3097175895" sldId="285"/>
            <ac:cxnSpMk id="33" creationId="{E0D7A08B-6681-AA9E-2DA5-B2CD32D724B6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5" creationId="{851A8BAD-BED0-E3E8-E097-5425B010BC99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6" creationId="{FB507DBA-C32E-A89D-3316-913DAF652E10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7" creationId="{EFFD4106-CB10-BD91-F37D-4C20EEB3E6FE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8" creationId="{CAA3D8ED-0D76-21DA-5550-0E36D7051133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9" creationId="{8C31E372-8CB3-E212-B7A8-73ACC2D106DF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0" creationId="{6BD2E70D-0765-637F-DBB0-80496BE5F07E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1" creationId="{C3EBD8A7-9622-2F67-835A-A44FCEB40B71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2" creationId="{76053296-1D83-C5D7-B804-42F2DDC0B852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3" creationId="{E8DF069F-A122-EE3A-E763-A3BA7F1E8D4D}"/>
          </ac:cxnSpMkLst>
        </pc:cxnChg>
        <pc:cxnChg chg="add mod">
          <ac:chgData name="Francesco Fransesini" userId="f4b06c69-b125-4814-a67d-adf8dc91bd7e" providerId="ADAL" clId="{2D414CEC-CEC5-44AC-B1C2-7A79C12DB2B1}" dt="2022-07-09T15:36:32.460" v="1202" actId="164"/>
          <ac:cxnSpMkLst>
            <pc:docMk/>
            <pc:sldMk cId="3097175895" sldId="285"/>
            <ac:cxnSpMk id="45" creationId="{E5C6E48A-8AB1-66D5-D5DD-89B62E66CDB3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7" creationId="{34777109-E61D-44C3-392E-39091B561E02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8" creationId="{08450AE2-DD39-666F-09C3-4C1C5F688BE9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9" creationId="{39592002-DCC7-EA76-1D88-923EF50CDD07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0" creationId="{46962075-6691-F603-4920-8B0AA5586AA8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1" creationId="{C0526A4E-2CC9-D511-A60A-CE40D1687CDF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2" creationId="{C7C1EB85-E008-EC11-3999-FF26232EC7C9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3" creationId="{1381B214-C5C2-C0EA-557C-E2D5049B841B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4" creationId="{84AA86C6-63AE-64A5-C001-1FFC78B89C8A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5" creationId="{31768171-6219-095D-9D99-B069E869DDD6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57" creationId="{9193DF54-D2E1-505C-C6B4-D0CE2406075E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58" creationId="{437A8215-55D3-B125-DFBC-B78E0460B698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59" creationId="{C81BA34D-0552-A37D-2F41-AAF3537ADE6F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0" creationId="{159E46B8-96E2-0B99-57AE-E76345E23108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1" creationId="{E7A25DFB-46C7-749F-B90D-5854F6658BFF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2" creationId="{DAB24427-8ABF-9FA0-DA12-DAF0409B5F04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3" creationId="{4EA10319-BE1D-ED44-1E3A-B2AF1CA64E69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4" creationId="{CBDBA3F9-1E32-6F73-AD9B-FADBFCF784CD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5" creationId="{3E024AB0-2A13-B678-754A-6F9B43AC8F4C}"/>
          </ac:cxnSpMkLst>
        </pc:cxnChg>
        <pc:cxnChg chg="add mod">
          <ac:chgData name="Francesco Fransesini" userId="f4b06c69-b125-4814-a67d-adf8dc91bd7e" providerId="ADAL" clId="{2D414CEC-CEC5-44AC-B1C2-7A79C12DB2B1}" dt="2022-07-09T15:36:39.424" v="1203" actId="164"/>
          <ac:cxnSpMkLst>
            <pc:docMk/>
            <pc:sldMk cId="3097175895" sldId="285"/>
            <ac:cxnSpMk id="66" creationId="{99886945-A27B-2AF8-D1FB-60705B5F8A93}"/>
          </ac:cxnSpMkLst>
        </pc:cxnChg>
      </pc:sldChg>
      <pc:sldChg chg="modSp mod">
        <pc:chgData name="Francesco Fransesini" userId="f4b06c69-b125-4814-a67d-adf8dc91bd7e" providerId="ADAL" clId="{2D414CEC-CEC5-44AC-B1C2-7A79C12DB2B1}" dt="2022-07-11T09:32:29.674" v="2262" actId="20577"/>
        <pc:sldMkLst>
          <pc:docMk/>
          <pc:sldMk cId="3660757301" sldId="289"/>
        </pc:sldMkLst>
        <pc:spChg chg="mod">
          <ac:chgData name="Francesco Fransesini" userId="f4b06c69-b125-4814-a67d-adf8dc91bd7e" providerId="ADAL" clId="{2D414CEC-CEC5-44AC-B1C2-7A79C12DB2B1}" dt="2022-07-11T09:32:29.674" v="2262" actId="20577"/>
          <ac:spMkLst>
            <pc:docMk/>
            <pc:sldMk cId="3660757301" sldId="289"/>
            <ac:spMk id="10" creationId="{36A41B5E-E69E-470C-8DC9-31497BD77849}"/>
          </ac:spMkLst>
        </pc:spChg>
      </pc:sldChg>
      <pc:sldChg chg="modSp mod">
        <pc:chgData name="Francesco Fransesini" userId="f4b06c69-b125-4814-a67d-adf8dc91bd7e" providerId="ADAL" clId="{2D414CEC-CEC5-44AC-B1C2-7A79C12DB2B1}" dt="2022-07-11T13:49:29.776" v="2678"/>
        <pc:sldMkLst>
          <pc:docMk/>
          <pc:sldMk cId="2300865899" sldId="291"/>
        </pc:sldMkLst>
        <pc:spChg chg="mod">
          <ac:chgData name="Francesco Fransesini" userId="f4b06c69-b125-4814-a67d-adf8dc91bd7e" providerId="ADAL" clId="{2D414CEC-CEC5-44AC-B1C2-7A79C12DB2B1}" dt="2022-07-11T13:49:29.776" v="2678"/>
          <ac:spMkLst>
            <pc:docMk/>
            <pc:sldMk cId="2300865899" sldId="291"/>
            <ac:spMk id="8" creationId="{57263C81-41F3-02F7-A77C-846BCC771A06}"/>
          </ac:spMkLst>
        </pc:spChg>
        <pc:spChg chg="mod">
          <ac:chgData name="Francesco Fransesini" userId="f4b06c69-b125-4814-a67d-adf8dc91bd7e" providerId="ADAL" clId="{2D414CEC-CEC5-44AC-B1C2-7A79C12DB2B1}" dt="2022-07-11T09:32:10.578" v="2261" actId="20577"/>
          <ac:spMkLst>
            <pc:docMk/>
            <pc:sldMk cId="2300865899" sldId="291"/>
            <ac:spMk id="9" creationId="{88A7F84E-79FE-449B-BF2C-3A819BED9E35}"/>
          </ac:spMkLst>
        </pc:spChg>
      </pc:sldChg>
      <pc:sldChg chg="modSp mod">
        <pc:chgData name="Francesco Fransesini" userId="f4b06c69-b125-4814-a67d-adf8dc91bd7e" providerId="ADAL" clId="{2D414CEC-CEC5-44AC-B1C2-7A79C12DB2B1}" dt="2022-07-11T13:48:50.607" v="2675" actId="20577"/>
        <pc:sldMkLst>
          <pc:docMk/>
          <pc:sldMk cId="4162778142" sldId="321"/>
        </pc:sldMkLst>
        <pc:spChg chg="mod">
          <ac:chgData name="Francesco Fransesini" userId="f4b06c69-b125-4814-a67d-adf8dc91bd7e" providerId="ADAL" clId="{2D414CEC-CEC5-44AC-B1C2-7A79C12DB2B1}" dt="2022-07-11T13:48:50.607" v="2675" actId="20577"/>
          <ac:spMkLst>
            <pc:docMk/>
            <pc:sldMk cId="4162778142" sldId="321"/>
            <ac:spMk id="22" creationId="{2140E1AB-6F53-24BA-1762-8BCBA11B14F8}"/>
          </ac:spMkLst>
        </pc:spChg>
      </pc:sldChg>
      <pc:sldChg chg="addSp delSp modSp mod modAnim">
        <pc:chgData name="Francesco Fransesini" userId="f4b06c69-b125-4814-a67d-adf8dc91bd7e" providerId="ADAL" clId="{2D414CEC-CEC5-44AC-B1C2-7A79C12DB2B1}" dt="2022-07-11T07:10:13.388" v="2248"/>
        <pc:sldMkLst>
          <pc:docMk/>
          <pc:sldMk cId="3443271767" sldId="322"/>
        </pc:sldMkLst>
        <pc:spChg chg="add mod">
          <ac:chgData name="Francesco Fransesini" userId="f4b06c69-b125-4814-a67d-adf8dc91bd7e" providerId="ADAL" clId="{2D414CEC-CEC5-44AC-B1C2-7A79C12DB2B1}" dt="2022-07-11T06:45:56.872" v="2185" actId="14100"/>
          <ac:spMkLst>
            <pc:docMk/>
            <pc:sldMk cId="3443271767" sldId="322"/>
            <ac:spMk id="9" creationId="{B394D629-A147-4059-63EF-973707218437}"/>
          </ac:spMkLst>
        </pc:spChg>
        <pc:spChg chg="add mod">
          <ac:chgData name="Francesco Fransesini" userId="f4b06c69-b125-4814-a67d-adf8dc91bd7e" providerId="ADAL" clId="{2D414CEC-CEC5-44AC-B1C2-7A79C12DB2B1}" dt="2022-07-11T06:46:08.544" v="2186" actId="164"/>
          <ac:spMkLst>
            <pc:docMk/>
            <pc:sldMk cId="3443271767" sldId="322"/>
            <ac:spMk id="11" creationId="{94BBAC97-F137-2777-B9A6-6320EAA82810}"/>
          </ac:spMkLst>
        </pc:spChg>
        <pc:spChg chg="add mod">
          <ac:chgData name="Francesco Fransesini" userId="f4b06c69-b125-4814-a67d-adf8dc91bd7e" providerId="ADAL" clId="{2D414CEC-CEC5-44AC-B1C2-7A79C12DB2B1}" dt="2022-07-11T06:46:45.232" v="2197" actId="1076"/>
          <ac:spMkLst>
            <pc:docMk/>
            <pc:sldMk cId="3443271767" sldId="322"/>
            <ac:spMk id="18" creationId="{57B4AD26-5A79-B610-4C81-79AA7AADCB26}"/>
          </ac:spMkLst>
        </pc:spChg>
        <pc:spChg chg="add mod">
          <ac:chgData name="Francesco Fransesini" userId="f4b06c69-b125-4814-a67d-adf8dc91bd7e" providerId="ADAL" clId="{2D414CEC-CEC5-44AC-B1C2-7A79C12DB2B1}" dt="2022-07-09T16:46:48.195" v="2154" actId="1076"/>
          <ac:spMkLst>
            <pc:docMk/>
            <pc:sldMk cId="3443271767" sldId="322"/>
            <ac:spMk id="19" creationId="{337D849C-6A35-7A52-25DB-43012BFA6885}"/>
          </ac:spMkLst>
        </pc:spChg>
        <pc:spChg chg="add mod">
          <ac:chgData name="Francesco Fransesini" userId="f4b06c69-b125-4814-a67d-adf8dc91bd7e" providerId="ADAL" clId="{2D414CEC-CEC5-44AC-B1C2-7A79C12DB2B1}" dt="2022-07-11T06:47:27.032" v="2209" actId="688"/>
          <ac:spMkLst>
            <pc:docMk/>
            <pc:sldMk cId="3443271767" sldId="322"/>
            <ac:spMk id="21" creationId="{0081AE4A-6310-1E91-6017-A0E1BA74A7C8}"/>
          </ac:spMkLst>
        </pc:spChg>
        <pc:spChg chg="add mod">
          <ac:chgData name="Francesco Fransesini" userId="f4b06c69-b125-4814-a67d-adf8dc91bd7e" providerId="ADAL" clId="{2D414CEC-CEC5-44AC-B1C2-7A79C12DB2B1}" dt="2022-07-09T16:43:18.480" v="2054" actId="14100"/>
          <ac:spMkLst>
            <pc:docMk/>
            <pc:sldMk cId="3443271767" sldId="322"/>
            <ac:spMk id="25" creationId="{A9D3C1A8-2E04-8F91-3156-C1A7DB034066}"/>
          </ac:spMkLst>
        </pc:spChg>
        <pc:spChg chg="add mod">
          <ac:chgData name="Francesco Fransesini" userId="f4b06c69-b125-4814-a67d-adf8dc91bd7e" providerId="ADAL" clId="{2D414CEC-CEC5-44AC-B1C2-7A79C12DB2B1}" dt="2022-07-09T16:46:04.409" v="2148" actId="1076"/>
          <ac:spMkLst>
            <pc:docMk/>
            <pc:sldMk cId="3443271767" sldId="322"/>
            <ac:spMk id="28" creationId="{E9F9A67E-FC7F-798E-21D6-13171553B2D3}"/>
          </ac:spMkLst>
        </pc:spChg>
        <pc:spChg chg="add mod">
          <ac:chgData name="Francesco Fransesini" userId="f4b06c69-b125-4814-a67d-adf8dc91bd7e" providerId="ADAL" clId="{2D414CEC-CEC5-44AC-B1C2-7A79C12DB2B1}" dt="2022-07-09T16:44:54.612" v="2143" actId="1076"/>
          <ac:spMkLst>
            <pc:docMk/>
            <pc:sldMk cId="3443271767" sldId="322"/>
            <ac:spMk id="31" creationId="{6D2CC8D9-9AC8-1C80-AE0E-8390CFF7EF14}"/>
          </ac:spMkLst>
        </pc:spChg>
        <pc:spChg chg="add mod">
          <ac:chgData name="Francesco Fransesini" userId="f4b06c69-b125-4814-a67d-adf8dc91bd7e" providerId="ADAL" clId="{2D414CEC-CEC5-44AC-B1C2-7A79C12DB2B1}" dt="2022-07-09T16:46:33.819" v="2153" actId="571"/>
          <ac:spMkLst>
            <pc:docMk/>
            <pc:sldMk cId="3443271767" sldId="322"/>
            <ac:spMk id="34" creationId="{743D2351-3207-532B-CE34-EEA9A8E398C3}"/>
          </ac:spMkLst>
        </pc:spChg>
        <pc:grpChg chg="add mod">
          <ac:chgData name="Francesco Fransesini" userId="f4b06c69-b125-4814-a67d-adf8dc91bd7e" providerId="ADAL" clId="{2D414CEC-CEC5-44AC-B1C2-7A79C12DB2B1}" dt="2022-07-11T06:47:18.845" v="2208" actId="1076"/>
          <ac:grpSpMkLst>
            <pc:docMk/>
            <pc:sldMk cId="3443271767" sldId="322"/>
            <ac:grpSpMk id="3" creationId="{CE1B518D-DE5F-19D4-0177-0D17F8FA19B1}"/>
          </ac:grpSpMkLst>
        </pc:grpChg>
        <pc:picChg chg="add mod">
          <ac:chgData name="Francesco Fransesini" userId="f4b06c69-b125-4814-a67d-adf8dc91bd7e" providerId="ADAL" clId="{2D414CEC-CEC5-44AC-B1C2-7A79C12DB2B1}" dt="2022-07-09T16:43:06.044" v="2051" actId="1076"/>
          <ac:picMkLst>
            <pc:docMk/>
            <pc:sldMk cId="3443271767" sldId="322"/>
            <ac:picMk id="4" creationId="{29496EB7-32D1-2AB4-AF1F-11979942BBEB}"/>
          </ac:picMkLst>
        </pc:picChg>
        <pc:picChg chg="add del mod">
          <ac:chgData name="Francesco Fransesini" userId="f4b06c69-b125-4814-a67d-adf8dc91bd7e" providerId="ADAL" clId="{2D414CEC-CEC5-44AC-B1C2-7A79C12DB2B1}" dt="2022-07-09T16:34:03.753" v="1911" actId="478"/>
          <ac:picMkLst>
            <pc:docMk/>
            <pc:sldMk cId="3443271767" sldId="322"/>
            <ac:picMk id="6" creationId="{D093ADEE-3674-F41B-9B6C-E174CEF5D5BF}"/>
          </ac:picMkLst>
        </pc:picChg>
        <pc:picChg chg="add mod modCrop">
          <ac:chgData name="Francesco Fransesini" userId="f4b06c69-b125-4814-a67d-adf8dc91bd7e" providerId="ADAL" clId="{2D414CEC-CEC5-44AC-B1C2-7A79C12DB2B1}" dt="2022-07-11T06:47:14.498" v="2206" actId="1076"/>
          <ac:picMkLst>
            <pc:docMk/>
            <pc:sldMk cId="3443271767" sldId="322"/>
            <ac:picMk id="8" creationId="{5C0F7094-C7F4-EABF-A489-FE8C815CB954}"/>
          </ac:picMkLst>
        </pc:picChg>
        <pc:picChg chg="add mod">
          <ac:chgData name="Francesco Fransesini" userId="f4b06c69-b125-4814-a67d-adf8dc91bd7e" providerId="ADAL" clId="{2D414CEC-CEC5-44AC-B1C2-7A79C12DB2B1}" dt="2022-07-09T16:43:29.601" v="2057" actId="1076"/>
          <ac:picMkLst>
            <pc:docMk/>
            <pc:sldMk cId="3443271767" sldId="322"/>
            <ac:picMk id="24" creationId="{02E466A7-13C5-2361-FCB1-809BBE03CD20}"/>
          </ac:picMkLst>
        </pc:picChg>
        <pc:picChg chg="add mod">
          <ac:chgData name="Francesco Fransesini" userId="f4b06c69-b125-4814-a67d-adf8dc91bd7e" providerId="ADAL" clId="{2D414CEC-CEC5-44AC-B1C2-7A79C12DB2B1}" dt="2022-07-09T16:46:33.819" v="2153" actId="571"/>
          <ac:picMkLst>
            <pc:docMk/>
            <pc:sldMk cId="3443271767" sldId="322"/>
            <ac:picMk id="33" creationId="{5FD5D0C7-B896-6965-4354-77168F3754B9}"/>
          </ac:picMkLst>
        </pc:picChg>
        <pc:cxnChg chg="add mod">
          <ac:chgData name="Francesco Fransesini" userId="f4b06c69-b125-4814-a67d-adf8dc91bd7e" providerId="ADAL" clId="{2D414CEC-CEC5-44AC-B1C2-7A79C12DB2B1}" dt="2022-07-09T16:46:48.195" v="2154" actId="1076"/>
          <ac:cxnSpMkLst>
            <pc:docMk/>
            <pc:sldMk cId="3443271767" sldId="322"/>
            <ac:cxnSpMk id="15" creationId="{84F8C232-6A3E-0D18-66F1-C18098198D68}"/>
          </ac:cxnSpMkLst>
        </pc:cxnChg>
        <pc:cxnChg chg="add mod">
          <ac:chgData name="Francesco Fransesini" userId="f4b06c69-b125-4814-a67d-adf8dc91bd7e" providerId="ADAL" clId="{2D414CEC-CEC5-44AC-B1C2-7A79C12DB2B1}" dt="2022-07-11T06:46:08.544" v="2186" actId="164"/>
          <ac:cxnSpMkLst>
            <pc:docMk/>
            <pc:sldMk cId="3443271767" sldId="322"/>
            <ac:cxnSpMk id="22" creationId="{595C6876-23A7-5879-8AF8-2EAD535DE078}"/>
          </ac:cxnSpMkLst>
        </pc:cxnChg>
        <pc:cxnChg chg="add mod">
          <ac:chgData name="Francesco Fransesini" userId="f4b06c69-b125-4814-a67d-adf8dc91bd7e" providerId="ADAL" clId="{2D414CEC-CEC5-44AC-B1C2-7A79C12DB2B1}" dt="2022-07-09T16:43:44.429" v="2061" actId="14100"/>
          <ac:cxnSpMkLst>
            <pc:docMk/>
            <pc:sldMk cId="3443271767" sldId="322"/>
            <ac:cxnSpMk id="26" creationId="{550FA6AE-438A-8A6B-8619-635B99C138E5}"/>
          </ac:cxnSpMkLst>
        </pc:cxnChg>
        <pc:cxnChg chg="add del mod">
          <ac:chgData name="Francesco Fransesini" userId="f4b06c69-b125-4814-a67d-adf8dc91bd7e" providerId="ADAL" clId="{2D414CEC-CEC5-44AC-B1C2-7A79C12DB2B1}" dt="2022-07-09T16:44:38.752" v="2139" actId="478"/>
          <ac:cxnSpMkLst>
            <pc:docMk/>
            <pc:sldMk cId="3443271767" sldId="322"/>
            <ac:cxnSpMk id="30" creationId="{8B146614-D824-BCAD-1269-B8ECA1032FC1}"/>
          </ac:cxnSpMkLst>
        </pc:cxnChg>
      </pc:sldChg>
      <pc:sldChg chg="addSp modSp mod">
        <pc:chgData name="Francesco Fransesini" userId="f4b06c69-b125-4814-a67d-adf8dc91bd7e" providerId="ADAL" clId="{2D414CEC-CEC5-44AC-B1C2-7A79C12DB2B1}" dt="2022-07-09T10:15:05.277" v="966" actId="1076"/>
        <pc:sldMkLst>
          <pc:docMk/>
          <pc:sldMk cId="4018901915" sldId="323"/>
        </pc:sldMkLst>
        <pc:spChg chg="add mod">
          <ac:chgData name="Francesco Fransesini" userId="f4b06c69-b125-4814-a67d-adf8dc91bd7e" providerId="ADAL" clId="{2D414CEC-CEC5-44AC-B1C2-7A79C12DB2B1}" dt="2022-07-09T10:08:50.866" v="933"/>
          <ac:spMkLst>
            <pc:docMk/>
            <pc:sldMk cId="4018901915" sldId="323"/>
            <ac:spMk id="8" creationId="{BA487A4C-2975-6CE4-BEA7-7A6D3DC99DC7}"/>
          </ac:spMkLst>
        </pc:spChg>
        <pc:spChg chg="add mod">
          <ac:chgData name="Francesco Fransesini" userId="f4b06c69-b125-4814-a67d-adf8dc91bd7e" providerId="ADAL" clId="{2D414CEC-CEC5-44AC-B1C2-7A79C12DB2B1}" dt="2022-07-09T10:08:50.866" v="933"/>
          <ac:spMkLst>
            <pc:docMk/>
            <pc:sldMk cId="4018901915" sldId="323"/>
            <ac:spMk id="9" creationId="{EC1A7A0F-9014-5859-406D-2890C74EEDB6}"/>
          </ac:spMkLst>
        </pc:spChg>
        <pc:spChg chg="add mod">
          <ac:chgData name="Francesco Fransesini" userId="f4b06c69-b125-4814-a67d-adf8dc91bd7e" providerId="ADAL" clId="{2D414CEC-CEC5-44AC-B1C2-7A79C12DB2B1}" dt="2022-07-09T10:08:50.866" v="933"/>
          <ac:spMkLst>
            <pc:docMk/>
            <pc:sldMk cId="4018901915" sldId="323"/>
            <ac:spMk id="11" creationId="{7FE54C4F-FCDE-94E4-FA1E-79060DF55FDE}"/>
          </ac:spMkLst>
        </pc:spChg>
        <pc:spChg chg="add mod">
          <ac:chgData name="Francesco Fransesini" userId="f4b06c69-b125-4814-a67d-adf8dc91bd7e" providerId="ADAL" clId="{2D414CEC-CEC5-44AC-B1C2-7A79C12DB2B1}" dt="2022-07-09T10:09:04.875" v="934"/>
          <ac:spMkLst>
            <pc:docMk/>
            <pc:sldMk cId="4018901915" sldId="323"/>
            <ac:spMk id="12" creationId="{E043E4EC-BC6A-1600-6E25-B21CF9A9AF21}"/>
          </ac:spMkLst>
        </pc:spChg>
        <pc:spChg chg="add mod">
          <ac:chgData name="Francesco Fransesini" userId="f4b06c69-b125-4814-a67d-adf8dc91bd7e" providerId="ADAL" clId="{2D414CEC-CEC5-44AC-B1C2-7A79C12DB2B1}" dt="2022-07-09T10:09:04.875" v="934"/>
          <ac:spMkLst>
            <pc:docMk/>
            <pc:sldMk cId="4018901915" sldId="323"/>
            <ac:spMk id="15" creationId="{6A0E9862-36CC-BC59-9DE2-77C17320BAD1}"/>
          </ac:spMkLst>
        </pc:spChg>
        <pc:spChg chg="add mod">
          <ac:chgData name="Francesco Fransesini" userId="f4b06c69-b125-4814-a67d-adf8dc91bd7e" providerId="ADAL" clId="{2D414CEC-CEC5-44AC-B1C2-7A79C12DB2B1}" dt="2022-07-09T10:11:35.764" v="945" actId="20577"/>
          <ac:spMkLst>
            <pc:docMk/>
            <pc:sldMk cId="4018901915" sldId="323"/>
            <ac:spMk id="16" creationId="{8E167FD2-00AC-E19B-3007-C2044220239A}"/>
          </ac:spMkLst>
        </pc:spChg>
        <pc:spChg chg="add mod">
          <ac:chgData name="Francesco Fransesini" userId="f4b06c69-b125-4814-a67d-adf8dc91bd7e" providerId="ADAL" clId="{2D414CEC-CEC5-44AC-B1C2-7A79C12DB2B1}" dt="2022-07-09T10:14:12.981" v="954" actId="1076"/>
          <ac:spMkLst>
            <pc:docMk/>
            <pc:sldMk cId="4018901915" sldId="323"/>
            <ac:spMk id="18" creationId="{73EFFCBC-F48D-7ED3-54D8-E7648DC5ED4F}"/>
          </ac:spMkLst>
        </pc:spChg>
        <pc:spChg chg="add mod">
          <ac:chgData name="Francesco Fransesini" userId="f4b06c69-b125-4814-a67d-adf8dc91bd7e" providerId="ADAL" clId="{2D414CEC-CEC5-44AC-B1C2-7A79C12DB2B1}" dt="2022-07-09T10:14:49.596" v="962" actId="1076"/>
          <ac:spMkLst>
            <pc:docMk/>
            <pc:sldMk cId="4018901915" sldId="323"/>
            <ac:spMk id="19" creationId="{2E28528F-D8A4-9A43-48C0-C21F4D3D9F9C}"/>
          </ac:spMkLst>
        </pc:spChg>
        <pc:spChg chg="add mod">
          <ac:chgData name="Francesco Fransesini" userId="f4b06c69-b125-4814-a67d-adf8dc91bd7e" providerId="ADAL" clId="{2D414CEC-CEC5-44AC-B1C2-7A79C12DB2B1}" dt="2022-07-09T10:15:05.277" v="966" actId="1076"/>
          <ac:spMkLst>
            <pc:docMk/>
            <pc:sldMk cId="4018901915" sldId="323"/>
            <ac:spMk id="21" creationId="{D631FD60-1E4E-889D-B3E1-DBB6299A6206}"/>
          </ac:spMkLst>
        </pc:spChg>
        <pc:grpChg chg="add mod">
          <ac:chgData name="Francesco Fransesini" userId="f4b06c69-b125-4814-a67d-adf8dc91bd7e" providerId="ADAL" clId="{2D414CEC-CEC5-44AC-B1C2-7A79C12DB2B1}" dt="2022-07-09T10:14:51.781" v="963" actId="1076"/>
          <ac:grpSpMkLst>
            <pc:docMk/>
            <pc:sldMk cId="4018901915" sldId="323"/>
            <ac:grpSpMk id="3" creationId="{D4297915-83F8-3B66-47FE-853ECD3EF8B7}"/>
          </ac:grpSpMkLst>
        </pc:grpChg>
        <pc:picChg chg="add mod">
          <ac:chgData name="Francesco Fransesini" userId="f4b06c69-b125-4814-a67d-adf8dc91bd7e" providerId="ADAL" clId="{2D414CEC-CEC5-44AC-B1C2-7A79C12DB2B1}" dt="2022-07-09T10:14:30.712" v="956" actId="164"/>
          <ac:picMkLst>
            <pc:docMk/>
            <pc:sldMk cId="4018901915" sldId="323"/>
            <ac:picMk id="20" creationId="{E668B82A-1447-A0B5-9044-ADF65AF5F006}"/>
          </ac:picMkLst>
        </pc:picChg>
      </pc:sldChg>
      <pc:sldChg chg="modSp mod">
        <pc:chgData name="Francesco Fransesini" userId="f4b06c69-b125-4814-a67d-adf8dc91bd7e" providerId="ADAL" clId="{2D414CEC-CEC5-44AC-B1C2-7A79C12DB2B1}" dt="2022-07-11T12:34:47.991" v="2405" actId="20577"/>
        <pc:sldMkLst>
          <pc:docMk/>
          <pc:sldMk cId="1645952745" sldId="324"/>
        </pc:sldMkLst>
        <pc:spChg chg="mod">
          <ac:chgData name="Francesco Fransesini" userId="f4b06c69-b125-4814-a67d-adf8dc91bd7e" providerId="ADAL" clId="{2D414CEC-CEC5-44AC-B1C2-7A79C12DB2B1}" dt="2022-07-11T12:34:47.991" v="2405" actId="20577"/>
          <ac:spMkLst>
            <pc:docMk/>
            <pc:sldMk cId="1645952745" sldId="324"/>
            <ac:spMk id="11" creationId="{5F06D633-208A-0F49-4813-8A47F191827F}"/>
          </ac:spMkLst>
        </pc:spChg>
        <pc:spChg chg="mod">
          <ac:chgData name="Francesco Fransesini" userId="f4b06c69-b125-4814-a67d-adf8dc91bd7e" providerId="ADAL" clId="{2D414CEC-CEC5-44AC-B1C2-7A79C12DB2B1}" dt="2022-07-11T09:31:16.556" v="2249"/>
          <ac:spMkLst>
            <pc:docMk/>
            <pc:sldMk cId="1645952745" sldId="324"/>
            <ac:spMk id="13" creationId="{E06DF78F-9D72-66E3-B39F-B5D8171B5E1E}"/>
          </ac:spMkLst>
        </pc:spChg>
      </pc:sldChg>
      <pc:sldChg chg="addSp delSp modSp mod">
        <pc:chgData name="Francesco Fransesini" userId="f4b06c69-b125-4814-a67d-adf8dc91bd7e" providerId="ADAL" clId="{2D414CEC-CEC5-44AC-B1C2-7A79C12DB2B1}" dt="2022-07-11T13:40:15.348" v="2674" actId="1076"/>
        <pc:sldMkLst>
          <pc:docMk/>
          <pc:sldMk cId="4131138683" sldId="325"/>
        </pc:sldMkLst>
        <pc:spChg chg="add mod">
          <ac:chgData name="Francesco Fransesini" userId="f4b06c69-b125-4814-a67d-adf8dc91bd7e" providerId="ADAL" clId="{2D414CEC-CEC5-44AC-B1C2-7A79C12DB2B1}" dt="2022-07-11T13:36:27.756" v="2673" actId="20577"/>
          <ac:spMkLst>
            <pc:docMk/>
            <pc:sldMk cId="4131138683" sldId="325"/>
            <ac:spMk id="3" creationId="{E723A631-27FF-5310-6AAF-C4192E06D96E}"/>
          </ac:spMkLst>
        </pc:spChg>
        <pc:spChg chg="add mod">
          <ac:chgData name="Francesco Fransesini" userId="f4b06c69-b125-4814-a67d-adf8dc91bd7e" providerId="ADAL" clId="{2D414CEC-CEC5-44AC-B1C2-7A79C12DB2B1}" dt="2022-07-09T16:52:03.085" v="2167" actId="1076"/>
          <ac:spMkLst>
            <pc:docMk/>
            <pc:sldMk cId="4131138683" sldId="325"/>
            <ac:spMk id="7" creationId="{2191BB99-A7B8-9386-8275-B4DF9F1ADE3F}"/>
          </ac:spMkLst>
        </pc:spChg>
        <pc:spChg chg="add mod">
          <ac:chgData name="Francesco Fransesini" userId="f4b06c69-b125-4814-a67d-adf8dc91bd7e" providerId="ADAL" clId="{2D414CEC-CEC5-44AC-B1C2-7A79C12DB2B1}" dt="2022-07-09T16:24:38.291" v="1821" actId="1076"/>
          <ac:spMkLst>
            <pc:docMk/>
            <pc:sldMk cId="4131138683" sldId="325"/>
            <ac:spMk id="20" creationId="{5152A403-6619-6CA2-1647-E744EB3D0BA8}"/>
          </ac:spMkLst>
        </pc:spChg>
        <pc:spChg chg="add mod">
          <ac:chgData name="Francesco Fransesini" userId="f4b06c69-b125-4814-a67d-adf8dc91bd7e" providerId="ADAL" clId="{2D414CEC-CEC5-44AC-B1C2-7A79C12DB2B1}" dt="2022-07-09T16:25:10.938" v="1838" actId="1076"/>
          <ac:spMkLst>
            <pc:docMk/>
            <pc:sldMk cId="4131138683" sldId="325"/>
            <ac:spMk id="23" creationId="{FDB45586-8DBE-D609-7292-1B84F17E44A0}"/>
          </ac:spMkLst>
        </pc:spChg>
        <pc:picChg chg="mod ord modCrop">
          <ac:chgData name="Francesco Fransesini" userId="f4b06c69-b125-4814-a67d-adf8dc91bd7e" providerId="ADAL" clId="{2D414CEC-CEC5-44AC-B1C2-7A79C12DB2B1}" dt="2022-07-11T13:40:15.348" v="2674" actId="1076"/>
          <ac:picMkLst>
            <pc:docMk/>
            <pc:sldMk cId="4131138683" sldId="325"/>
            <ac:picMk id="4" creationId="{B66D589A-6F73-E9A2-514B-692F86674E0F}"/>
          </ac:picMkLst>
        </pc:picChg>
        <pc:picChg chg="add mod">
          <ac:chgData name="Francesco Fransesini" userId="f4b06c69-b125-4814-a67d-adf8dc91bd7e" providerId="ADAL" clId="{2D414CEC-CEC5-44AC-B1C2-7A79C12DB2B1}" dt="2022-07-09T16:52:03.085" v="2167" actId="1076"/>
          <ac:picMkLst>
            <pc:docMk/>
            <pc:sldMk cId="4131138683" sldId="325"/>
            <ac:picMk id="6" creationId="{5CA769FF-73C6-74A2-FF89-C9164F48DF31}"/>
          </ac:picMkLst>
        </pc:picChg>
        <pc:picChg chg="add del mod">
          <ac:chgData name="Francesco Fransesini" userId="f4b06c69-b125-4814-a67d-adf8dc91bd7e" providerId="ADAL" clId="{2D414CEC-CEC5-44AC-B1C2-7A79C12DB2B1}" dt="2022-07-09T16:21:26.411" v="1647"/>
          <ac:picMkLst>
            <pc:docMk/>
            <pc:sldMk cId="4131138683" sldId="325"/>
            <ac:picMk id="16" creationId="{8D191058-CA52-4A6B-37EC-7DDB78A907C5}"/>
          </ac:picMkLst>
        </pc:picChg>
        <pc:picChg chg="add mod ord modCrop">
          <ac:chgData name="Francesco Fransesini" userId="f4b06c69-b125-4814-a67d-adf8dc91bd7e" providerId="ADAL" clId="{2D414CEC-CEC5-44AC-B1C2-7A79C12DB2B1}" dt="2022-07-09T16:53:14.634" v="2179" actId="1076"/>
          <ac:picMkLst>
            <pc:docMk/>
            <pc:sldMk cId="4131138683" sldId="325"/>
            <ac:picMk id="25" creationId="{A1E4508F-66BC-46A2-F9FF-DF6E284EEEC6}"/>
          </ac:picMkLst>
        </pc:picChg>
        <pc:cxnChg chg="add mod">
          <ac:chgData name="Francesco Fransesini" userId="f4b06c69-b125-4814-a67d-adf8dc91bd7e" providerId="ADAL" clId="{2D414CEC-CEC5-44AC-B1C2-7A79C12DB2B1}" dt="2022-07-09T16:52:03.085" v="2167" actId="1076"/>
          <ac:cxnSpMkLst>
            <pc:docMk/>
            <pc:sldMk cId="4131138683" sldId="325"/>
            <ac:cxnSpMk id="9" creationId="{3AE4B752-1416-A2B6-ED02-16BD2D1236DB}"/>
          </ac:cxnSpMkLst>
        </pc:cxnChg>
        <pc:cxnChg chg="add mod">
          <ac:chgData name="Francesco Fransesini" userId="f4b06c69-b125-4814-a67d-adf8dc91bd7e" providerId="ADAL" clId="{2D414CEC-CEC5-44AC-B1C2-7A79C12DB2B1}" dt="2022-07-09T16:52:03.085" v="2167" actId="1076"/>
          <ac:cxnSpMkLst>
            <pc:docMk/>
            <pc:sldMk cId="4131138683" sldId="325"/>
            <ac:cxnSpMk id="18" creationId="{8CA264A8-0AB0-BA0E-E623-1B28D8064550}"/>
          </ac:cxnSpMkLst>
        </pc:cxnChg>
        <pc:cxnChg chg="add mod">
          <ac:chgData name="Francesco Fransesini" userId="f4b06c69-b125-4814-a67d-adf8dc91bd7e" providerId="ADAL" clId="{2D414CEC-CEC5-44AC-B1C2-7A79C12DB2B1}" dt="2022-07-09T16:52:03.085" v="2167" actId="1076"/>
          <ac:cxnSpMkLst>
            <pc:docMk/>
            <pc:sldMk cId="4131138683" sldId="325"/>
            <ac:cxnSpMk id="19" creationId="{3ABD0C2C-6BCD-9F3A-A8A8-AEFBE22EFAA1}"/>
          </ac:cxnSpMkLst>
        </pc:cxnChg>
        <pc:cxnChg chg="add mod">
          <ac:chgData name="Francesco Fransesini" userId="f4b06c69-b125-4814-a67d-adf8dc91bd7e" providerId="ADAL" clId="{2D414CEC-CEC5-44AC-B1C2-7A79C12DB2B1}" dt="2022-07-09T16:24:55.220" v="1824" actId="1582"/>
          <ac:cxnSpMkLst>
            <pc:docMk/>
            <pc:sldMk cId="4131138683" sldId="325"/>
            <ac:cxnSpMk id="22" creationId="{8A863268-B3A2-10E6-EDBF-4DD27FB28F73}"/>
          </ac:cxnSpMkLst>
        </pc:cxnChg>
      </pc:sldChg>
      <pc:sldChg chg="addSp delSp modSp add mod modAnim">
        <pc:chgData name="Francesco Fransesini" userId="f4b06c69-b125-4814-a67d-adf8dc91bd7e" providerId="ADAL" clId="{2D414CEC-CEC5-44AC-B1C2-7A79C12DB2B1}" dt="2022-07-11T12:24:55.826" v="2376" actId="20577"/>
        <pc:sldMkLst>
          <pc:docMk/>
          <pc:sldMk cId="611459877" sldId="326"/>
        </pc:sldMkLst>
        <pc:spChg chg="mod ord">
          <ac:chgData name="Francesco Fransesini" userId="f4b06c69-b125-4814-a67d-adf8dc91bd7e" providerId="ADAL" clId="{2D414CEC-CEC5-44AC-B1C2-7A79C12DB2B1}" dt="2022-07-11T12:24:55.826" v="2376" actId="20577"/>
          <ac:spMkLst>
            <pc:docMk/>
            <pc:sldMk cId="611459877" sldId="326"/>
            <ac:spMk id="3" creationId="{E723A631-27FF-5310-6AAF-C4192E06D96E}"/>
          </ac:spMkLst>
        </pc:spChg>
        <pc:picChg chg="del">
          <ac:chgData name="Francesco Fransesini" userId="f4b06c69-b125-4814-a67d-adf8dc91bd7e" providerId="ADAL" clId="{2D414CEC-CEC5-44AC-B1C2-7A79C12DB2B1}" dt="2022-07-08T15:19:17.657" v="621" actId="478"/>
          <ac:picMkLst>
            <pc:docMk/>
            <pc:sldMk cId="611459877" sldId="326"/>
            <ac:picMk id="4" creationId="{B66D589A-6F73-E9A2-514B-692F86674E0F}"/>
          </ac:picMkLst>
        </pc:picChg>
        <pc:picChg chg="add mod modCrop">
          <ac:chgData name="Francesco Fransesini" userId="f4b06c69-b125-4814-a67d-adf8dc91bd7e" providerId="ADAL" clId="{2D414CEC-CEC5-44AC-B1C2-7A79C12DB2B1}" dt="2022-07-11T06:44:43.911" v="2183" actId="1076"/>
          <ac:picMkLst>
            <pc:docMk/>
            <pc:sldMk cId="611459877" sldId="326"/>
            <ac:picMk id="5" creationId="{B97696D1-0205-040B-4050-7E44ABB72A04}"/>
          </ac:picMkLst>
        </pc:picChg>
      </pc:sldChg>
      <pc:sldChg chg="modSp mod">
        <pc:chgData name="Francesco Fransesini" userId="f4b06c69-b125-4814-a67d-adf8dc91bd7e" providerId="ADAL" clId="{2D414CEC-CEC5-44AC-B1C2-7A79C12DB2B1}" dt="2022-07-11T12:36:26.750" v="2421" actId="20577"/>
        <pc:sldMkLst>
          <pc:docMk/>
          <pc:sldMk cId="601455540" sldId="327"/>
        </pc:sldMkLst>
        <pc:spChg chg="mod">
          <ac:chgData name="Francesco Fransesini" userId="f4b06c69-b125-4814-a67d-adf8dc91bd7e" providerId="ADAL" clId="{2D414CEC-CEC5-44AC-B1C2-7A79C12DB2B1}" dt="2022-07-11T12:36:26.750" v="2421" actId="20577"/>
          <ac:spMkLst>
            <pc:docMk/>
            <pc:sldMk cId="601455540" sldId="327"/>
            <ac:spMk id="11" creationId="{5F06D633-208A-0F49-4813-8A47F191827F}"/>
          </ac:spMkLst>
        </pc:spChg>
      </pc:sldChg>
      <pc:sldChg chg="add del">
        <pc:chgData name="Francesco Fransesini" userId="f4b06c69-b125-4814-a67d-adf8dc91bd7e" providerId="ADAL" clId="{2D414CEC-CEC5-44AC-B1C2-7A79C12DB2B1}" dt="2022-07-09T10:15:15.608" v="967" actId="47"/>
        <pc:sldMkLst>
          <pc:docMk/>
          <pc:sldMk cId="2081426746" sldId="327"/>
        </pc:sldMkLst>
      </pc:sldChg>
      <pc:sldChg chg="modSp mod">
        <pc:chgData name="Francesco Fransesini" userId="f4b06c69-b125-4814-a67d-adf8dc91bd7e" providerId="ADAL" clId="{2D414CEC-CEC5-44AC-B1C2-7A79C12DB2B1}" dt="2022-07-11T12:49:25.105" v="2652" actId="14100"/>
        <pc:sldMkLst>
          <pc:docMk/>
          <pc:sldMk cId="340539807" sldId="328"/>
        </pc:sldMkLst>
        <pc:spChg chg="mod">
          <ac:chgData name="Francesco Fransesini" userId="f4b06c69-b125-4814-a67d-adf8dc91bd7e" providerId="ADAL" clId="{2D414CEC-CEC5-44AC-B1C2-7A79C12DB2B1}" dt="2022-07-11T12:41:33.696" v="2635" actId="14100"/>
          <ac:spMkLst>
            <pc:docMk/>
            <pc:sldMk cId="340539807" sldId="328"/>
            <ac:spMk id="11" creationId="{5F06D633-208A-0F49-4813-8A47F191827F}"/>
          </ac:spMkLst>
        </pc:spChg>
        <pc:spChg chg="mod">
          <ac:chgData name="Francesco Fransesini" userId="f4b06c69-b125-4814-a67d-adf8dc91bd7e" providerId="ADAL" clId="{2D414CEC-CEC5-44AC-B1C2-7A79C12DB2B1}" dt="2022-07-11T12:37:33.824" v="2424" actId="207"/>
          <ac:spMkLst>
            <pc:docMk/>
            <pc:sldMk cId="340539807" sldId="328"/>
            <ac:spMk id="30" creationId="{A02D9E6D-5002-C229-030E-F1232540B391}"/>
          </ac:spMkLst>
        </pc:spChg>
        <pc:picChg chg="mod">
          <ac:chgData name="Francesco Fransesini" userId="f4b06c69-b125-4814-a67d-adf8dc91bd7e" providerId="ADAL" clId="{2D414CEC-CEC5-44AC-B1C2-7A79C12DB2B1}" dt="2022-07-11T12:49:25.105" v="2652" actId="14100"/>
          <ac:picMkLst>
            <pc:docMk/>
            <pc:sldMk cId="340539807" sldId="328"/>
            <ac:picMk id="23" creationId="{B048C9BE-7FD1-0A1D-00CF-8DBA60BBCB2E}"/>
          </ac:picMkLst>
        </pc:picChg>
      </pc:sldChg>
      <pc:sldChg chg="modSp mod">
        <pc:chgData name="Francesco Fransesini" userId="f4b06c69-b125-4814-a67d-adf8dc91bd7e" providerId="ADAL" clId="{2D414CEC-CEC5-44AC-B1C2-7A79C12DB2B1}" dt="2022-07-11T12:44:55.258" v="2651" actId="20577"/>
        <pc:sldMkLst>
          <pc:docMk/>
          <pc:sldMk cId="3702044487" sldId="329"/>
        </pc:sldMkLst>
        <pc:spChg chg="mod">
          <ac:chgData name="Francesco Fransesini" userId="f4b06c69-b125-4814-a67d-adf8dc91bd7e" providerId="ADAL" clId="{2D414CEC-CEC5-44AC-B1C2-7A79C12DB2B1}" dt="2022-07-11T12:44:55.258" v="2651" actId="20577"/>
          <ac:spMkLst>
            <pc:docMk/>
            <pc:sldMk cId="3702044487" sldId="329"/>
            <ac:spMk id="11" creationId="{5F06D633-208A-0F49-4813-8A47F191827F}"/>
          </ac:spMkLst>
        </pc:spChg>
      </pc:sldChg>
    </pc:docChg>
  </pc:docChgLst>
  <pc:docChgLst>
    <pc:chgData name="Francesco Fransesini" userId="f4b06c69-b125-4814-a67d-adf8dc91bd7e" providerId="ADAL" clId="{61C8CED4-AC64-4961-9132-52218DF548E9}"/>
    <pc:docChg chg="undo custSel addSld delSld modSld sldOrd">
      <pc:chgData name="Francesco Fransesini" userId="f4b06c69-b125-4814-a67d-adf8dc91bd7e" providerId="ADAL" clId="{61C8CED4-AC64-4961-9132-52218DF548E9}" dt="2021-11-25T16:46:01.290" v="4355" actId="1076"/>
      <pc:docMkLst>
        <pc:docMk/>
      </pc:docMkLst>
      <pc:sldChg chg="addSp delSp modSp mod setBg">
        <pc:chgData name="Francesco Fransesini" userId="f4b06c69-b125-4814-a67d-adf8dc91bd7e" providerId="ADAL" clId="{61C8CED4-AC64-4961-9132-52218DF548E9}" dt="2021-11-25T16:29:46.591" v="4262"/>
        <pc:sldMkLst>
          <pc:docMk/>
          <pc:sldMk cId="344444313" sldId="279"/>
        </pc:sldMkLst>
        <pc:spChg chg="mod">
          <ac:chgData name="Francesco Fransesini" userId="f4b06c69-b125-4814-a67d-adf8dc91bd7e" providerId="ADAL" clId="{61C8CED4-AC64-4961-9132-52218DF548E9}" dt="2021-11-22T12:52:46.329" v="93"/>
          <ac:spMkLst>
            <pc:docMk/>
            <pc:sldMk cId="344444313" sldId="279"/>
            <ac:spMk id="10" creationId="{0E4BCE43-57FD-4E80-BAC0-153BD4A5E2C9}"/>
          </ac:spMkLst>
        </pc:spChg>
        <pc:spChg chg="mod">
          <ac:chgData name="Francesco Fransesini" userId="f4b06c69-b125-4814-a67d-adf8dc91bd7e" providerId="ADAL" clId="{61C8CED4-AC64-4961-9132-52218DF548E9}" dt="2021-11-25T12:38:44.637" v="2638" actId="20577"/>
          <ac:spMkLst>
            <pc:docMk/>
            <pc:sldMk cId="344444313" sldId="279"/>
            <ac:spMk id="13" creationId="{FCC4BB43-EAC7-4FFB-AEB7-247B9C81646C}"/>
          </ac:spMkLst>
        </pc:spChg>
        <pc:graphicFrameChg chg="add del mod modGraphic">
          <ac:chgData name="Francesco Fransesini" userId="f4b06c69-b125-4814-a67d-adf8dc91bd7e" providerId="ADAL" clId="{61C8CED4-AC64-4961-9132-52218DF548E9}" dt="2021-11-22T14:46:51.571" v="1702" actId="207"/>
          <ac:graphicFrameMkLst>
            <pc:docMk/>
            <pc:sldMk cId="344444313" sldId="279"/>
            <ac:graphicFrameMk id="11" creationId="{1BFA9E2A-F035-4730-9DAB-5FEA497CAD99}"/>
          </ac:graphicFrameMkLst>
        </pc:graphicFrameChg>
      </pc:sldChg>
      <pc:sldChg chg="del">
        <pc:chgData name="Francesco Fransesini" userId="f4b06c69-b125-4814-a67d-adf8dc91bd7e" providerId="ADAL" clId="{61C8CED4-AC64-4961-9132-52218DF548E9}" dt="2021-11-22T12:51:37.477" v="77" actId="47"/>
        <pc:sldMkLst>
          <pc:docMk/>
          <pc:sldMk cId="2404336689" sldId="280"/>
        </pc:sldMkLst>
      </pc:sldChg>
      <pc:sldChg chg="modSp del mod">
        <pc:chgData name="Francesco Fransesini" userId="f4b06c69-b125-4814-a67d-adf8dc91bd7e" providerId="ADAL" clId="{61C8CED4-AC64-4961-9132-52218DF548E9}" dt="2021-11-22T12:55:02.969" v="118" actId="47"/>
        <pc:sldMkLst>
          <pc:docMk/>
          <pc:sldMk cId="3764038175" sldId="281"/>
        </pc:sldMkLst>
        <pc:spChg chg="mod">
          <ac:chgData name="Francesco Fransesini" userId="f4b06c69-b125-4814-a67d-adf8dc91bd7e" providerId="ADAL" clId="{61C8CED4-AC64-4961-9132-52218DF548E9}" dt="2021-11-22T12:51:27.302" v="76"/>
          <ac:spMkLst>
            <pc:docMk/>
            <pc:sldMk cId="3764038175" sldId="281"/>
            <ac:spMk id="16" creationId="{48C9E85C-5C79-4E23-AC58-920F0A5D78E7}"/>
          </ac:spMkLst>
        </pc:spChg>
      </pc:sldChg>
      <pc:sldChg chg="modSp del mod">
        <pc:chgData name="Francesco Fransesini" userId="f4b06c69-b125-4814-a67d-adf8dc91bd7e" providerId="ADAL" clId="{61C8CED4-AC64-4961-9132-52218DF548E9}" dt="2021-11-22T12:55:04.057" v="119" actId="47"/>
        <pc:sldMkLst>
          <pc:docMk/>
          <pc:sldMk cId="3200062148" sldId="282"/>
        </pc:sldMkLst>
        <pc:spChg chg="mod">
          <ac:chgData name="Francesco Fransesini" userId="f4b06c69-b125-4814-a67d-adf8dc91bd7e" providerId="ADAL" clId="{61C8CED4-AC64-4961-9132-52218DF548E9}" dt="2021-11-22T12:51:23.296" v="75"/>
          <ac:spMkLst>
            <pc:docMk/>
            <pc:sldMk cId="3200062148" sldId="282"/>
            <ac:spMk id="16" creationId="{4282E065-E40B-494B-91E5-A3265B13E16B}"/>
          </ac:spMkLst>
        </pc:spChg>
      </pc:sldChg>
      <pc:sldChg chg="modSp mod">
        <pc:chgData name="Francesco Fransesini" userId="f4b06c69-b125-4814-a67d-adf8dc91bd7e" providerId="ADAL" clId="{61C8CED4-AC64-4961-9132-52218DF548E9}" dt="2021-11-25T16:46:01.290" v="4355" actId="1076"/>
        <pc:sldMkLst>
          <pc:docMk/>
          <pc:sldMk cId="3110927197" sldId="283"/>
        </pc:sldMkLst>
        <pc:spChg chg="mod">
          <ac:chgData name="Francesco Fransesini" userId="f4b06c69-b125-4814-a67d-adf8dc91bd7e" providerId="ADAL" clId="{61C8CED4-AC64-4961-9132-52218DF548E9}" dt="2021-11-22T12:50:41.844" v="69"/>
          <ac:spMkLst>
            <pc:docMk/>
            <pc:sldMk cId="3110927197" sldId="283"/>
            <ac:spMk id="13" creationId="{B2026B79-D11C-4806-A372-61CADDFAA06D}"/>
          </ac:spMkLst>
        </pc:spChg>
        <pc:spChg chg="mod">
          <ac:chgData name="Francesco Fransesini" userId="f4b06c69-b125-4814-a67d-adf8dc91bd7e" providerId="ADAL" clId="{61C8CED4-AC64-4961-9132-52218DF548E9}" dt="2021-11-25T16:46:01.290" v="4355" actId="1076"/>
          <ac:spMkLst>
            <pc:docMk/>
            <pc:sldMk cId="3110927197" sldId="283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61C8CED4-AC64-4961-9132-52218DF548E9}" dt="2021-11-25T16:45:58.937" v="4354" actId="1076"/>
          <ac:spMkLst>
            <pc:docMk/>
            <pc:sldMk cId="3110927197" sldId="283"/>
            <ac:spMk id="49" creationId="{9C0437E8-F3C7-49BE-85BF-948370FA1007}"/>
          </ac:spMkLst>
        </pc:spChg>
      </pc:sldChg>
      <pc:sldChg chg="del">
        <pc:chgData name="Francesco Fransesini" userId="f4b06c69-b125-4814-a67d-adf8dc91bd7e" providerId="ADAL" clId="{61C8CED4-AC64-4961-9132-52218DF548E9}" dt="2021-11-22T12:54:47.849" v="116" actId="47"/>
        <pc:sldMkLst>
          <pc:docMk/>
          <pc:sldMk cId="2728386151" sldId="284"/>
        </pc:sldMkLst>
      </pc:sldChg>
      <pc:sldChg chg="del">
        <pc:chgData name="Francesco Fransesini" userId="f4b06c69-b125-4814-a67d-adf8dc91bd7e" providerId="ADAL" clId="{61C8CED4-AC64-4961-9132-52218DF548E9}" dt="2021-11-22T12:52:21.426" v="90" actId="47"/>
        <pc:sldMkLst>
          <pc:docMk/>
          <pc:sldMk cId="3209613870" sldId="285"/>
        </pc:sldMkLst>
      </pc:sldChg>
      <pc:sldChg chg="addSp delSp modSp mod ord">
        <pc:chgData name="Francesco Fransesini" userId="f4b06c69-b125-4814-a67d-adf8dc91bd7e" providerId="ADAL" clId="{61C8CED4-AC64-4961-9132-52218DF548E9}" dt="2021-11-25T13:59:49.375" v="3539" actId="1076"/>
        <pc:sldMkLst>
          <pc:docMk/>
          <pc:sldMk cId="2981217424" sldId="286"/>
        </pc:sldMkLst>
        <pc:spChg chg="add mod">
          <ac:chgData name="Francesco Fransesini" userId="f4b06c69-b125-4814-a67d-adf8dc91bd7e" providerId="ADAL" clId="{61C8CED4-AC64-4961-9132-52218DF548E9}" dt="2021-11-22T17:51:19.186" v="2340" actId="20577"/>
          <ac:spMkLst>
            <pc:docMk/>
            <pc:sldMk cId="2981217424" sldId="286"/>
            <ac:spMk id="4" creationId="{5BDF4D77-BD1B-4DFF-87AD-D89043EAC4B1}"/>
          </ac:spMkLst>
        </pc:spChg>
        <pc:spChg chg="del mod">
          <ac:chgData name="Francesco Fransesini" userId="f4b06c69-b125-4814-a67d-adf8dc91bd7e" providerId="ADAL" clId="{61C8CED4-AC64-4961-9132-52218DF548E9}" dt="2021-11-22T12:51:59.653" v="87" actId="478"/>
          <ac:spMkLst>
            <pc:docMk/>
            <pc:sldMk cId="2981217424" sldId="286"/>
            <ac:spMk id="5" creationId="{CD19D5F9-AAE1-4475-B5A1-F44E8BD997EB}"/>
          </ac:spMkLst>
        </pc:spChg>
        <pc:spChg chg="del">
          <ac:chgData name="Francesco Fransesini" userId="f4b06c69-b125-4814-a67d-adf8dc91bd7e" providerId="ADAL" clId="{61C8CED4-AC64-4961-9132-52218DF548E9}" dt="2021-11-25T13:59:46.824" v="3537" actId="478"/>
          <ac:spMkLst>
            <pc:docMk/>
            <pc:sldMk cId="2981217424" sldId="286"/>
            <ac:spMk id="9" creationId="{AE3A09C7-82DB-4328-BE56-021C431D52F0}"/>
          </ac:spMkLst>
        </pc:spChg>
        <pc:spChg chg="add mod">
          <ac:chgData name="Francesco Fransesini" userId="f4b06c69-b125-4814-a67d-adf8dc91bd7e" providerId="ADAL" clId="{61C8CED4-AC64-4961-9132-52218DF548E9}" dt="2021-11-25T13:59:49.375" v="3539" actId="1076"/>
          <ac:spMkLst>
            <pc:docMk/>
            <pc:sldMk cId="2981217424" sldId="286"/>
            <ac:spMk id="10" creationId="{66B6EA02-8D64-43ED-BBF9-39AF8AA102C3}"/>
          </ac:spMkLst>
        </pc:spChg>
      </pc:sldChg>
      <pc:sldChg chg="modSp mod">
        <pc:chgData name="Francesco Fransesini" userId="f4b06c69-b125-4814-a67d-adf8dc91bd7e" providerId="ADAL" clId="{61C8CED4-AC64-4961-9132-52218DF548E9}" dt="2021-11-22T12:49:14.790" v="68" actId="20577"/>
        <pc:sldMkLst>
          <pc:docMk/>
          <pc:sldMk cId="3660757301" sldId="289"/>
        </pc:sldMkLst>
        <pc:spChg chg="mod">
          <ac:chgData name="Francesco Fransesini" userId="f4b06c69-b125-4814-a67d-adf8dc91bd7e" providerId="ADAL" clId="{61C8CED4-AC64-4961-9132-52218DF548E9}" dt="2021-11-22T12:49:00.894" v="37" actId="1076"/>
          <ac:spMkLst>
            <pc:docMk/>
            <pc:sldMk cId="3660757301" sldId="289"/>
            <ac:spMk id="2" creationId="{B75C5EC8-F6BE-4EDD-8A1F-E7C4E339CEBA}"/>
          </ac:spMkLst>
        </pc:spChg>
        <pc:spChg chg="mod">
          <ac:chgData name="Francesco Fransesini" userId="f4b06c69-b125-4814-a67d-adf8dc91bd7e" providerId="ADAL" clId="{61C8CED4-AC64-4961-9132-52218DF548E9}" dt="2021-11-22T12:49:14.790" v="68" actId="20577"/>
          <ac:spMkLst>
            <pc:docMk/>
            <pc:sldMk cId="3660757301" sldId="289"/>
            <ac:spMk id="11" creationId="{0DB7142B-CE4C-41A3-8E93-B3DBBB0F1CAF}"/>
          </ac:spMkLst>
        </pc:spChg>
      </pc:sldChg>
      <pc:sldChg chg="addSp delSp modSp mod">
        <pc:chgData name="Francesco Fransesini" userId="f4b06c69-b125-4814-a67d-adf8dc91bd7e" providerId="ADAL" clId="{61C8CED4-AC64-4961-9132-52218DF548E9}" dt="2021-11-25T13:59:57.919" v="3542" actId="1076"/>
        <pc:sldMkLst>
          <pc:docMk/>
          <pc:sldMk cId="2016408543" sldId="290"/>
        </pc:sldMkLst>
        <pc:spChg chg="del">
          <ac:chgData name="Francesco Fransesini" userId="f4b06c69-b125-4814-a67d-adf8dc91bd7e" providerId="ADAL" clId="{61C8CED4-AC64-4961-9132-52218DF548E9}" dt="2021-11-25T13:59:55.112" v="3540" actId="478"/>
          <ac:spMkLst>
            <pc:docMk/>
            <pc:sldMk cId="2016408543" sldId="290"/>
            <ac:spMk id="2" creationId="{B75C5EC8-F6BE-4EDD-8A1F-E7C4E339CEBA}"/>
          </ac:spMkLst>
        </pc:spChg>
        <pc:spChg chg="add mod">
          <ac:chgData name="Francesco Fransesini" userId="f4b06c69-b125-4814-a67d-adf8dc91bd7e" providerId="ADAL" clId="{61C8CED4-AC64-4961-9132-52218DF548E9}" dt="2021-11-25T13:59:57.919" v="3542" actId="1076"/>
          <ac:spMkLst>
            <pc:docMk/>
            <pc:sldMk cId="2016408543" sldId="290"/>
            <ac:spMk id="7" creationId="{EE1AC5DF-EA15-4AE8-9713-D79F0E683BCC}"/>
          </ac:spMkLst>
        </pc:spChg>
      </pc:sldChg>
      <pc:sldChg chg="modSp mod">
        <pc:chgData name="Francesco Fransesini" userId="f4b06c69-b125-4814-a67d-adf8dc91bd7e" providerId="ADAL" clId="{61C8CED4-AC64-4961-9132-52218DF548E9}" dt="2021-11-22T12:51:42.684" v="78"/>
        <pc:sldMkLst>
          <pc:docMk/>
          <pc:sldMk cId="2300865899" sldId="291"/>
        </pc:sldMkLst>
        <pc:spChg chg="mod">
          <ac:chgData name="Francesco Fransesini" userId="f4b06c69-b125-4814-a67d-adf8dc91bd7e" providerId="ADAL" clId="{61C8CED4-AC64-4961-9132-52218DF548E9}" dt="2021-11-22T12:51:42.684" v="78"/>
          <ac:spMkLst>
            <pc:docMk/>
            <pc:sldMk cId="2300865899" sldId="291"/>
            <ac:spMk id="2" creationId="{B75C5EC8-F6BE-4EDD-8A1F-E7C4E339CEBA}"/>
          </ac:spMkLst>
        </pc:spChg>
      </pc:sldChg>
      <pc:sldChg chg="del">
        <pc:chgData name="Francesco Fransesini" userId="f4b06c69-b125-4814-a67d-adf8dc91bd7e" providerId="ADAL" clId="{61C8CED4-AC64-4961-9132-52218DF548E9}" dt="2021-11-22T12:52:42.361" v="92" actId="47"/>
        <pc:sldMkLst>
          <pc:docMk/>
          <pc:sldMk cId="1380210980" sldId="292"/>
        </pc:sldMkLst>
      </pc:sldChg>
      <pc:sldChg chg="del">
        <pc:chgData name="Francesco Fransesini" userId="f4b06c69-b125-4814-a67d-adf8dc91bd7e" providerId="ADAL" clId="{61C8CED4-AC64-4961-9132-52218DF548E9}" dt="2021-11-22T12:52:04.052" v="88" actId="47"/>
        <pc:sldMkLst>
          <pc:docMk/>
          <pc:sldMk cId="622357378" sldId="293"/>
        </pc:sldMkLst>
      </pc:sldChg>
      <pc:sldChg chg="addSp delSp modSp mod">
        <pc:chgData name="Francesco Fransesini" userId="f4b06c69-b125-4814-a67d-adf8dc91bd7e" providerId="ADAL" clId="{61C8CED4-AC64-4961-9132-52218DF548E9}" dt="2021-11-25T14:01:39.936" v="3549" actId="20577"/>
        <pc:sldMkLst>
          <pc:docMk/>
          <pc:sldMk cId="3193927938" sldId="294"/>
        </pc:sldMkLst>
        <pc:spChg chg="del mod">
          <ac:chgData name="Francesco Fransesini" userId="f4b06c69-b125-4814-a67d-adf8dc91bd7e" providerId="ADAL" clId="{61C8CED4-AC64-4961-9132-52218DF548E9}" dt="2021-11-22T13:41:32.446" v="658" actId="478"/>
          <ac:spMkLst>
            <pc:docMk/>
            <pc:sldMk cId="3193927938" sldId="294"/>
            <ac:spMk id="2" creationId="{A8282A1A-BD64-4375-8D5F-935484BA96CB}"/>
          </ac:spMkLst>
        </pc:spChg>
        <pc:spChg chg="del">
          <ac:chgData name="Francesco Fransesini" userId="f4b06c69-b125-4814-a67d-adf8dc91bd7e" providerId="ADAL" clId="{61C8CED4-AC64-4961-9132-52218DF548E9}" dt="2021-11-22T12:53:50.450" v="103" actId="478"/>
          <ac:spMkLst>
            <pc:docMk/>
            <pc:sldMk cId="3193927938" sldId="294"/>
            <ac:spMk id="6" creationId="{C093EA26-CAE4-4A49-9593-AC8D414886D3}"/>
          </ac:spMkLst>
        </pc:spChg>
        <pc:spChg chg="add mod">
          <ac:chgData name="Francesco Fransesini" userId="f4b06c69-b125-4814-a67d-adf8dc91bd7e" providerId="ADAL" clId="{61C8CED4-AC64-4961-9132-52218DF548E9}" dt="2021-11-25T14:01:39.936" v="3549" actId="20577"/>
          <ac:spMkLst>
            <pc:docMk/>
            <pc:sldMk cId="3193927938" sldId="294"/>
            <ac:spMk id="7" creationId="{6751067B-C086-4626-8889-2C0761C1CB1B}"/>
          </ac:spMkLst>
        </pc:spChg>
        <pc:spChg chg="add del mod">
          <ac:chgData name="Francesco Fransesini" userId="f4b06c69-b125-4814-a67d-adf8dc91bd7e" providerId="ADAL" clId="{61C8CED4-AC64-4961-9132-52218DF548E9}" dt="2021-11-25T13:04:37.273" v="2767" actId="478"/>
          <ac:spMkLst>
            <pc:docMk/>
            <pc:sldMk cId="3193927938" sldId="294"/>
            <ac:spMk id="8" creationId="{EB033CE0-1F5F-4D7B-ABE6-3FB2C308EB0E}"/>
          </ac:spMkLst>
        </pc:spChg>
        <pc:spChg chg="mod">
          <ac:chgData name="Francesco Fransesini" userId="f4b06c69-b125-4814-a67d-adf8dc91bd7e" providerId="ADAL" clId="{61C8CED4-AC64-4961-9132-52218DF548E9}" dt="2021-11-22T12:54:12.417" v="113"/>
          <ac:spMkLst>
            <pc:docMk/>
            <pc:sldMk cId="3193927938" sldId="294"/>
            <ac:spMk id="9" creationId="{AE3A09C7-82DB-4328-BE56-021C431D52F0}"/>
          </ac:spMkLst>
        </pc:spChg>
        <pc:spChg chg="del mod">
          <ac:chgData name="Francesco Fransesini" userId="f4b06c69-b125-4814-a67d-adf8dc91bd7e" providerId="ADAL" clId="{61C8CED4-AC64-4961-9132-52218DF548E9}" dt="2021-11-22T12:53:28.036" v="100"/>
          <ac:spMkLst>
            <pc:docMk/>
            <pc:sldMk cId="3193927938" sldId="294"/>
            <ac:spMk id="10" creationId="{838B1511-8793-4E2C-919F-00A44BF088F0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0" creationId="{C511A5BB-633C-4388-99E5-0CF7724F901E}"/>
          </ac:spMkLst>
        </pc:spChg>
        <pc:spChg chg="del">
          <ac:chgData name="Francesco Fransesini" userId="f4b06c69-b125-4814-a67d-adf8dc91bd7e" providerId="ADAL" clId="{61C8CED4-AC64-4961-9132-52218DF548E9}" dt="2021-11-22T12:53:51.222" v="104" actId="478"/>
          <ac:spMkLst>
            <pc:docMk/>
            <pc:sldMk cId="3193927938" sldId="294"/>
            <ac:spMk id="13" creationId="{1609AD0E-7C39-4A04-A50F-3293D462A5AE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3" creationId="{D396C382-F599-4359-828B-B80DEA2AFBA3}"/>
          </ac:spMkLst>
        </pc:spChg>
        <pc:spChg chg="add del mod">
          <ac:chgData name="Francesco Fransesini" userId="f4b06c69-b125-4814-a67d-adf8dc91bd7e" providerId="ADAL" clId="{61C8CED4-AC64-4961-9132-52218DF548E9}" dt="2021-11-25T12:57:45.233" v="2734" actId="478"/>
          <ac:spMkLst>
            <pc:docMk/>
            <pc:sldMk cId="3193927938" sldId="294"/>
            <ac:spMk id="15" creationId="{C6B7A3BF-FB12-4C9A-ACA9-6648D1100E4E}"/>
          </ac:spMkLst>
        </pc:spChg>
        <pc:spChg chg="add del mod">
          <ac:chgData name="Francesco Fransesini" userId="f4b06c69-b125-4814-a67d-adf8dc91bd7e" providerId="ADAL" clId="{61C8CED4-AC64-4961-9132-52218DF548E9}" dt="2021-11-22T13:41:33.558" v="659" actId="478"/>
          <ac:spMkLst>
            <pc:docMk/>
            <pc:sldMk cId="3193927938" sldId="294"/>
            <ac:spMk id="16" creationId="{7A1DF35A-3173-4175-AC47-DE7A99F54C91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6" creationId="{CAD52CF7-0989-4DD4-8893-1A8A29FDE3A2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7" creationId="{708ABDB4-05EC-490C-9ABE-114BB2186F6B}"/>
          </ac:spMkLst>
        </pc:spChg>
        <pc:spChg chg="add mod">
          <ac:chgData name="Francesco Fransesini" userId="f4b06c69-b125-4814-a67d-adf8dc91bd7e" providerId="ADAL" clId="{61C8CED4-AC64-4961-9132-52218DF548E9}" dt="2021-11-25T13:02:14.767" v="2744" actId="1076"/>
          <ac:spMkLst>
            <pc:docMk/>
            <pc:sldMk cId="3193927938" sldId="294"/>
            <ac:spMk id="18" creationId="{B9621F93-4C57-47B9-91C8-C3998B345532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9" creationId="{295E2DEB-B5B7-4454-8661-BDE3654AEF91}"/>
          </ac:spMkLst>
        </pc:spChg>
        <pc:spChg chg="add del mod">
          <ac:chgData name="Francesco Fransesini" userId="f4b06c69-b125-4814-a67d-adf8dc91bd7e" providerId="ADAL" clId="{61C8CED4-AC64-4961-9132-52218DF548E9}" dt="2021-11-22T13:49:16.852" v="719"/>
          <ac:spMkLst>
            <pc:docMk/>
            <pc:sldMk cId="3193927938" sldId="294"/>
            <ac:spMk id="20" creationId="{91AB244E-2668-4248-8470-5C44D2477726}"/>
          </ac:spMkLst>
        </pc:spChg>
        <pc:spChg chg="add del mod">
          <ac:chgData name="Francesco Fransesini" userId="f4b06c69-b125-4814-a67d-adf8dc91bd7e" providerId="ADAL" clId="{61C8CED4-AC64-4961-9132-52218DF548E9}" dt="2021-11-25T13:13:36.368" v="2846" actId="478"/>
          <ac:spMkLst>
            <pc:docMk/>
            <pc:sldMk cId="3193927938" sldId="294"/>
            <ac:spMk id="20" creationId="{F1BFE064-D7B0-4539-ADF1-AEDA7393855D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1" creationId="{D9A58505-98EC-4275-AD98-74E9A736C720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2" creationId="{41EA873A-1227-45D1-9B61-803E92BFDEC9}"/>
          </ac:spMkLst>
        </pc:spChg>
        <pc:spChg chg="add del mod">
          <ac:chgData name="Francesco Fransesini" userId="f4b06c69-b125-4814-a67d-adf8dc91bd7e" providerId="ADAL" clId="{61C8CED4-AC64-4961-9132-52218DF548E9}" dt="2021-11-25T13:13:37.529" v="2847" actId="478"/>
          <ac:spMkLst>
            <pc:docMk/>
            <pc:sldMk cId="3193927938" sldId="294"/>
            <ac:spMk id="23" creationId="{B025BA64-0AB2-4B1B-9508-31C69BE371AA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4" creationId="{9AF03934-FCB7-4175-B1E5-350D9E2FC3A2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5" creationId="{57EAC8E0-716A-45D1-BA3A-07378ED8E540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6" creationId="{D64B386B-69E5-407A-8073-B933F385E84C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7" creationId="{774291C8-FB69-4E64-9A0E-C9F89A1D5E71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8" creationId="{8CADA537-8C21-40A1-9F34-F4A60F3D8FFD}"/>
          </ac:spMkLst>
        </pc:spChg>
        <pc:spChg chg="add mod">
          <ac:chgData name="Francesco Fransesini" userId="f4b06c69-b125-4814-a67d-adf8dc91bd7e" providerId="ADAL" clId="{61C8CED4-AC64-4961-9132-52218DF548E9}" dt="2021-11-25T13:16:52.640" v="2989" actId="208"/>
          <ac:spMkLst>
            <pc:docMk/>
            <pc:sldMk cId="3193927938" sldId="294"/>
            <ac:spMk id="30" creationId="{8D652EA4-B28F-47E3-9AF3-8188676E64A8}"/>
          </ac:spMkLst>
        </pc:spChg>
        <pc:grpChg chg="add mod">
          <ac:chgData name="Francesco Fransesini" userId="f4b06c69-b125-4814-a67d-adf8dc91bd7e" providerId="ADAL" clId="{61C8CED4-AC64-4961-9132-52218DF548E9}" dt="2021-11-25T13:14:58.215" v="2862" actId="1076"/>
          <ac:grpSpMkLst>
            <pc:docMk/>
            <pc:sldMk cId="3193927938" sldId="294"/>
            <ac:grpSpMk id="29" creationId="{801A4A22-1188-4B27-8722-92FC02957C3A}"/>
          </ac:grpSpMkLst>
        </pc:grpChg>
        <pc:graphicFrameChg chg="del mod modGraphic">
          <ac:chgData name="Francesco Fransesini" userId="f4b06c69-b125-4814-a67d-adf8dc91bd7e" providerId="ADAL" clId="{61C8CED4-AC64-4961-9132-52218DF548E9}" dt="2021-11-22T12:53:49.216" v="102" actId="478"/>
          <ac:graphicFrameMkLst>
            <pc:docMk/>
            <pc:sldMk cId="3193927938" sldId="294"/>
            <ac:graphicFrameMk id="5" creationId="{DC44A613-D534-4106-BDFF-79504EDA51F2}"/>
          </ac:graphicFrameMkLst>
        </pc:graphicFrameChg>
        <pc:picChg chg="add mod modCrop">
          <ac:chgData name="Francesco Fransesini" userId="f4b06c69-b125-4814-a67d-adf8dc91bd7e" providerId="ADAL" clId="{61C8CED4-AC64-4961-9132-52218DF548E9}" dt="2021-11-25T13:14:54.743" v="2861" actId="1076"/>
          <ac:picMkLst>
            <pc:docMk/>
            <pc:sldMk cId="3193927938" sldId="294"/>
            <ac:picMk id="4" creationId="{22304AAE-C06A-4D46-92F9-56432C98D198}"/>
          </ac:picMkLst>
        </pc:picChg>
        <pc:picChg chg="add mod">
          <ac:chgData name="Francesco Fransesini" userId="f4b06c69-b125-4814-a67d-adf8dc91bd7e" providerId="ADAL" clId="{61C8CED4-AC64-4961-9132-52218DF548E9}" dt="2021-11-25T13:14:50.299" v="2859" actId="164"/>
          <ac:picMkLst>
            <pc:docMk/>
            <pc:sldMk cId="3193927938" sldId="294"/>
            <ac:picMk id="6" creationId="{D66E1817-111F-4FF7-8C25-E618176F62D6}"/>
          </ac:picMkLst>
        </pc:picChg>
        <pc:picChg chg="add del mod">
          <ac:chgData name="Francesco Fransesini" userId="f4b06c69-b125-4814-a67d-adf8dc91bd7e" providerId="ADAL" clId="{61C8CED4-AC64-4961-9132-52218DF548E9}" dt="2021-11-22T13:41:34.197" v="660" actId="478"/>
          <ac:picMkLst>
            <pc:docMk/>
            <pc:sldMk cId="3193927938" sldId="294"/>
            <ac:picMk id="8" creationId="{172F7728-FAFC-4A8D-96E1-7A8317E4FD8A}"/>
          </ac:picMkLst>
        </pc:picChg>
        <pc:picChg chg="del">
          <ac:chgData name="Francesco Fransesini" userId="f4b06c69-b125-4814-a67d-adf8dc91bd7e" providerId="ADAL" clId="{61C8CED4-AC64-4961-9132-52218DF548E9}" dt="2021-11-22T12:54:00.509" v="111" actId="478"/>
          <ac:picMkLst>
            <pc:docMk/>
            <pc:sldMk cId="3193927938" sldId="294"/>
            <ac:picMk id="17" creationId="{DE32E169-1FCC-463A-BDF1-A781EE1E752F}"/>
          </ac:picMkLst>
        </pc:picChg>
        <pc:picChg chg="del">
          <ac:chgData name="Francesco Fransesini" userId="f4b06c69-b125-4814-a67d-adf8dc91bd7e" providerId="ADAL" clId="{61C8CED4-AC64-4961-9132-52218DF548E9}" dt="2021-11-22T12:54:01.111" v="112" actId="478"/>
          <ac:picMkLst>
            <pc:docMk/>
            <pc:sldMk cId="3193927938" sldId="294"/>
            <ac:picMk id="19" creationId="{D931F49D-08CF-4DA5-ABCA-D4B494AA21B2}"/>
          </ac:picMkLst>
        </pc:picChg>
        <pc:cxnChg chg="add del">
          <ac:chgData name="Francesco Fransesini" userId="f4b06c69-b125-4814-a67d-adf8dc91bd7e" providerId="ADAL" clId="{61C8CED4-AC64-4961-9132-52218DF548E9}" dt="2021-11-25T13:16:12.792" v="2980" actId="478"/>
          <ac:cxnSpMkLst>
            <pc:docMk/>
            <pc:sldMk cId="3193927938" sldId="294"/>
            <ac:cxnSpMk id="32" creationId="{2EC5C26D-D8FF-4DC8-A0AD-97FE52A3F262}"/>
          </ac:cxnSpMkLst>
        </pc:cxnChg>
        <pc:cxnChg chg="add">
          <ac:chgData name="Francesco Fransesini" userId="f4b06c69-b125-4814-a67d-adf8dc91bd7e" providerId="ADAL" clId="{61C8CED4-AC64-4961-9132-52218DF548E9}" dt="2021-11-25T13:16:19.368" v="2981" actId="11529"/>
          <ac:cxnSpMkLst>
            <pc:docMk/>
            <pc:sldMk cId="3193927938" sldId="294"/>
            <ac:cxnSpMk id="34" creationId="{34DD5B31-E3AB-4BDB-B7BD-0DDB2B472227}"/>
          </ac:cxnSpMkLst>
        </pc:cxnChg>
        <pc:cxnChg chg="add mod">
          <ac:chgData name="Francesco Fransesini" userId="f4b06c69-b125-4814-a67d-adf8dc91bd7e" providerId="ADAL" clId="{61C8CED4-AC64-4961-9132-52218DF548E9}" dt="2021-11-25T13:16:40.888" v="2985" actId="208"/>
          <ac:cxnSpMkLst>
            <pc:docMk/>
            <pc:sldMk cId="3193927938" sldId="294"/>
            <ac:cxnSpMk id="35" creationId="{DAD80F09-B210-4319-A333-DBFB78440CCB}"/>
          </ac:cxnSpMkLst>
        </pc:cxnChg>
      </pc:sldChg>
      <pc:sldChg chg="addSp delSp modSp add mod ord setBg">
        <pc:chgData name="Francesco Fransesini" userId="f4b06c69-b125-4814-a67d-adf8dc91bd7e" providerId="ADAL" clId="{61C8CED4-AC64-4961-9132-52218DF548E9}" dt="2021-11-25T16:29:57.479" v="4264" actId="403"/>
        <pc:sldMkLst>
          <pc:docMk/>
          <pc:sldMk cId="2026972222" sldId="295"/>
        </pc:sldMkLst>
        <pc:spChg chg="del mod">
          <ac:chgData name="Francesco Fransesini" userId="f4b06c69-b125-4814-a67d-adf8dc91bd7e" providerId="ADAL" clId="{61C8CED4-AC64-4961-9132-52218DF548E9}" dt="2021-11-22T13:26:22.082" v="334"/>
          <ac:spMkLst>
            <pc:docMk/>
            <pc:sldMk cId="2026972222" sldId="295"/>
            <ac:spMk id="2" creationId="{E2805501-A3F8-4B6C-AF8D-DE993157D659}"/>
          </ac:spMkLst>
        </pc:spChg>
        <pc:spChg chg="add mod">
          <ac:chgData name="Francesco Fransesini" userId="f4b06c69-b125-4814-a67d-adf8dc91bd7e" providerId="ADAL" clId="{61C8CED4-AC64-4961-9132-52218DF548E9}" dt="2021-11-25T10:54:25.325" v="2391" actId="113"/>
          <ac:spMkLst>
            <pc:docMk/>
            <pc:sldMk cId="2026972222" sldId="295"/>
            <ac:spMk id="5" creationId="{553B7530-3358-4040-88FC-EC2263EE21B2}"/>
          </ac:spMkLst>
        </pc:spChg>
        <pc:spChg chg="add mod">
          <ac:chgData name="Francesco Fransesini" userId="f4b06c69-b125-4814-a67d-adf8dc91bd7e" providerId="ADAL" clId="{61C8CED4-AC64-4961-9132-52218DF548E9}" dt="2021-11-25T10:58:58.639" v="2424" actId="1076"/>
          <ac:spMkLst>
            <pc:docMk/>
            <pc:sldMk cId="2026972222" sldId="295"/>
            <ac:spMk id="6" creationId="{AC8094F5-3236-428A-8543-C016721F7AC1}"/>
          </ac:spMkLst>
        </pc:spChg>
        <pc:spChg chg="del">
          <ac:chgData name="Francesco Fransesini" userId="f4b06c69-b125-4814-a67d-adf8dc91bd7e" providerId="ADAL" clId="{61C8CED4-AC64-4961-9132-52218DF548E9}" dt="2021-11-25T13:59:20.761" v="3531" actId="478"/>
          <ac:spMkLst>
            <pc:docMk/>
            <pc:sldMk cId="2026972222" sldId="295"/>
            <ac:spMk id="9" creationId="{AE3A09C7-82DB-4328-BE56-021C431D52F0}"/>
          </ac:spMkLst>
        </pc:spChg>
        <pc:spChg chg="add mod">
          <ac:chgData name="Francesco Fransesini" userId="f4b06c69-b125-4814-a67d-adf8dc91bd7e" providerId="ADAL" clId="{61C8CED4-AC64-4961-9132-52218DF548E9}" dt="2021-11-25T16:29:57.479" v="4264" actId="403"/>
          <ac:spMkLst>
            <pc:docMk/>
            <pc:sldMk cId="2026972222" sldId="295"/>
            <ac:spMk id="10" creationId="{EB6CFF6C-8C92-4973-8431-307C22D65499}"/>
          </ac:spMkLst>
        </pc:spChg>
        <pc:spChg chg="add mod">
          <ac:chgData name="Francesco Fransesini" userId="f4b06c69-b125-4814-a67d-adf8dc91bd7e" providerId="ADAL" clId="{61C8CED4-AC64-4961-9132-52218DF548E9}" dt="2021-11-25T13:59:23.207" v="3533" actId="1076"/>
          <ac:spMkLst>
            <pc:docMk/>
            <pc:sldMk cId="2026972222" sldId="295"/>
            <ac:spMk id="15" creationId="{6BFE8498-E6F1-4F67-A705-956D794AC8C2}"/>
          </ac:spMkLst>
        </pc:spChg>
        <pc:picChg chg="add del mod modCrop">
          <ac:chgData name="Francesco Fransesini" userId="f4b06c69-b125-4814-a67d-adf8dc91bd7e" providerId="ADAL" clId="{61C8CED4-AC64-4961-9132-52218DF548E9}" dt="2021-11-25T10:43:38.535" v="2359" actId="478"/>
          <ac:picMkLst>
            <pc:docMk/>
            <pc:sldMk cId="2026972222" sldId="295"/>
            <ac:picMk id="4" creationId="{51CE0692-D652-499E-AEB3-647E0FB47B5B}"/>
          </ac:picMkLst>
        </pc:picChg>
        <pc:picChg chg="add del mod modCrop">
          <ac:chgData name="Francesco Fransesini" userId="f4b06c69-b125-4814-a67d-adf8dc91bd7e" providerId="ADAL" clId="{61C8CED4-AC64-4961-9132-52218DF548E9}" dt="2021-11-25T10:58:38.504" v="2418" actId="478"/>
          <ac:picMkLst>
            <pc:docMk/>
            <pc:sldMk cId="2026972222" sldId="295"/>
            <ac:picMk id="4" creationId="{9E1D881B-524B-43DE-A162-DB9AE42F11CA}"/>
          </ac:picMkLst>
        </pc:picChg>
        <pc:picChg chg="add del mod">
          <ac:chgData name="Francesco Fransesini" userId="f4b06c69-b125-4814-a67d-adf8dc91bd7e" providerId="ADAL" clId="{61C8CED4-AC64-4961-9132-52218DF548E9}" dt="2021-11-25T10:44:28.052" v="2364" actId="21"/>
          <ac:picMkLst>
            <pc:docMk/>
            <pc:sldMk cId="2026972222" sldId="295"/>
            <ac:picMk id="7" creationId="{D142C0DF-FA72-4BF8-959B-3F1070240FB2}"/>
          </ac:picMkLst>
        </pc:picChg>
        <pc:picChg chg="add mod">
          <ac:chgData name="Francesco Fransesini" userId="f4b06c69-b125-4814-a67d-adf8dc91bd7e" providerId="ADAL" clId="{61C8CED4-AC64-4961-9132-52218DF548E9}" dt="2021-11-25T10:58:53.307" v="2423" actId="1582"/>
          <ac:picMkLst>
            <pc:docMk/>
            <pc:sldMk cId="2026972222" sldId="295"/>
            <ac:picMk id="8" creationId="{A8AB2367-D52C-47D1-89E0-E9D71E91DA91}"/>
          </ac:picMkLst>
        </pc:picChg>
        <pc:picChg chg="add del mod">
          <ac:chgData name="Francesco Fransesini" userId="f4b06c69-b125-4814-a67d-adf8dc91bd7e" providerId="ADAL" clId="{61C8CED4-AC64-4961-9132-52218DF548E9}" dt="2021-11-25T10:44:28.052" v="2364" actId="21"/>
          <ac:picMkLst>
            <pc:docMk/>
            <pc:sldMk cId="2026972222" sldId="295"/>
            <ac:picMk id="13" creationId="{8EDBAD71-1324-4A0D-BE61-F42268CA7854}"/>
          </ac:picMkLst>
        </pc:picChg>
      </pc:sldChg>
      <pc:sldChg chg="del">
        <pc:chgData name="Francesco Fransesini" userId="f4b06c69-b125-4814-a67d-adf8dc91bd7e" providerId="ADAL" clId="{61C8CED4-AC64-4961-9132-52218DF548E9}" dt="2021-11-22T12:54:29.237" v="114" actId="47"/>
        <pc:sldMkLst>
          <pc:docMk/>
          <pc:sldMk cId="3437182509" sldId="295"/>
        </pc:sldMkLst>
      </pc:sldChg>
      <pc:sldChg chg="add del">
        <pc:chgData name="Francesco Fransesini" userId="f4b06c69-b125-4814-a67d-adf8dc91bd7e" providerId="ADAL" clId="{61C8CED4-AC64-4961-9132-52218DF548E9}" dt="2021-11-22T15:09:39.950" v="2145" actId="47"/>
        <pc:sldMkLst>
          <pc:docMk/>
          <pc:sldMk cId="69643475" sldId="296"/>
        </pc:sldMkLst>
      </pc:sldChg>
      <pc:sldChg chg="del">
        <pc:chgData name="Francesco Fransesini" userId="f4b06c69-b125-4814-a67d-adf8dc91bd7e" providerId="ADAL" clId="{61C8CED4-AC64-4961-9132-52218DF548E9}" dt="2021-11-22T12:54:44.794" v="115" actId="47"/>
        <pc:sldMkLst>
          <pc:docMk/>
          <pc:sldMk cId="739578750" sldId="296"/>
        </pc:sldMkLst>
      </pc:sldChg>
      <pc:sldChg chg="new del">
        <pc:chgData name="Francesco Fransesini" userId="f4b06c69-b125-4814-a67d-adf8dc91bd7e" providerId="ADAL" clId="{61C8CED4-AC64-4961-9132-52218DF548E9}" dt="2021-11-22T13:26:47.868" v="344" actId="47"/>
        <pc:sldMkLst>
          <pc:docMk/>
          <pc:sldMk cId="1669531860" sldId="296"/>
        </pc:sldMkLst>
      </pc:sldChg>
      <pc:sldChg chg="addSp delSp modSp add mod">
        <pc:chgData name="Francesco Fransesini" userId="f4b06c69-b125-4814-a67d-adf8dc91bd7e" providerId="ADAL" clId="{61C8CED4-AC64-4961-9132-52218DF548E9}" dt="2021-11-25T16:30:04.862" v="4265" actId="108"/>
        <pc:sldMkLst>
          <pc:docMk/>
          <pc:sldMk cId="397483623" sldId="297"/>
        </pc:sldMkLst>
        <pc:spChg chg="add mod">
          <ac:chgData name="Francesco Fransesini" userId="f4b06c69-b125-4814-a67d-adf8dc91bd7e" providerId="ADAL" clId="{61C8CED4-AC64-4961-9132-52218DF548E9}" dt="2021-11-25T13:48:31.369" v="3308" actId="20577"/>
          <ac:spMkLst>
            <pc:docMk/>
            <pc:sldMk cId="397483623" sldId="297"/>
            <ac:spMk id="2" creationId="{3EDAF09B-708F-48F0-8B4B-14116E556594}"/>
          </ac:spMkLst>
        </pc:spChg>
        <pc:spChg chg="add del mod">
          <ac:chgData name="Francesco Fransesini" userId="f4b06c69-b125-4814-a67d-adf8dc91bd7e" providerId="ADAL" clId="{61C8CED4-AC64-4961-9132-52218DF548E9}" dt="2021-11-25T13:27:53.752" v="2994" actId="478"/>
          <ac:spMkLst>
            <pc:docMk/>
            <pc:sldMk cId="397483623" sldId="297"/>
            <ac:spMk id="4" creationId="{FCD39CDD-95D0-44AF-B3E1-99459A91B032}"/>
          </ac:spMkLst>
        </pc:spChg>
        <pc:spChg chg="add mod">
          <ac:chgData name="Francesco Fransesini" userId="f4b06c69-b125-4814-a67d-adf8dc91bd7e" providerId="ADAL" clId="{61C8CED4-AC64-4961-9132-52218DF548E9}" dt="2021-11-25T13:27:48.999" v="2993" actId="1076"/>
          <ac:spMkLst>
            <pc:docMk/>
            <pc:sldMk cId="397483623" sldId="297"/>
            <ac:spMk id="8" creationId="{3F6F2137-6CC7-4B59-8090-358936B024C0}"/>
          </ac:spMkLst>
        </pc:spChg>
        <pc:spChg chg="add mod">
          <ac:chgData name="Francesco Fransesini" userId="f4b06c69-b125-4814-a67d-adf8dc91bd7e" providerId="ADAL" clId="{61C8CED4-AC64-4961-9132-52218DF548E9}" dt="2021-11-25T16:30:04.862" v="4265" actId="108"/>
          <ac:spMkLst>
            <pc:docMk/>
            <pc:sldMk cId="397483623" sldId="297"/>
            <ac:spMk id="10" creationId="{27C53D40-47F3-47DF-8582-66D1036985DD}"/>
          </ac:spMkLst>
        </pc:spChg>
        <pc:spChg chg="add mod">
          <ac:chgData name="Francesco Fransesini" userId="f4b06c69-b125-4814-a67d-adf8dc91bd7e" providerId="ADAL" clId="{61C8CED4-AC64-4961-9132-52218DF548E9}" dt="2021-11-25T13:40:14.354" v="3307" actId="207"/>
          <ac:spMkLst>
            <pc:docMk/>
            <pc:sldMk cId="397483623" sldId="297"/>
            <ac:spMk id="17" creationId="{CEF168F8-DE1B-4CC5-BD0F-8E67C6B6BADF}"/>
          </ac:spMkLst>
        </pc:spChg>
        <pc:spChg chg="add mod">
          <ac:chgData name="Francesco Fransesini" userId="f4b06c69-b125-4814-a67d-adf8dc91bd7e" providerId="ADAL" clId="{61C8CED4-AC64-4961-9132-52218DF548E9}" dt="2021-11-25T13:40:14.354" v="3307" actId="207"/>
          <ac:spMkLst>
            <pc:docMk/>
            <pc:sldMk cId="397483623" sldId="297"/>
            <ac:spMk id="18" creationId="{1F41C98D-B2CD-4C6F-8560-A96DF81F4664}"/>
          </ac:spMkLst>
        </pc:spChg>
        <pc:spChg chg="add mod">
          <ac:chgData name="Francesco Fransesini" userId="f4b06c69-b125-4814-a67d-adf8dc91bd7e" providerId="ADAL" clId="{61C8CED4-AC64-4961-9132-52218DF548E9}" dt="2021-11-25T13:58:32.799" v="3527" actId="113"/>
          <ac:spMkLst>
            <pc:docMk/>
            <pc:sldMk cId="397483623" sldId="297"/>
            <ac:spMk id="19" creationId="{7517BFF1-84F3-4F6E-A764-03B3BF4693C3}"/>
          </ac:spMkLst>
        </pc:spChg>
        <pc:picChg chg="add del mod">
          <ac:chgData name="Francesco Fransesini" userId="f4b06c69-b125-4814-a67d-adf8dc91bd7e" providerId="ADAL" clId="{61C8CED4-AC64-4961-9132-52218DF548E9}" dt="2021-11-25T13:38:27.112" v="3296" actId="478"/>
          <ac:picMkLst>
            <pc:docMk/>
            <pc:sldMk cId="397483623" sldId="297"/>
            <ac:picMk id="6" creationId="{C5D1CC7C-B44A-4550-8374-37DC46B18619}"/>
          </ac:picMkLst>
        </pc:picChg>
        <pc:picChg chg="add mod">
          <ac:chgData name="Francesco Fransesini" userId="f4b06c69-b125-4814-a67d-adf8dc91bd7e" providerId="ADAL" clId="{61C8CED4-AC64-4961-9132-52218DF548E9}" dt="2021-11-25T13:49:24.399" v="3309" actId="1076"/>
          <ac:picMkLst>
            <pc:docMk/>
            <pc:sldMk cId="397483623" sldId="297"/>
            <ac:picMk id="13" creationId="{59F9A29A-A17A-4911-9CB6-86D5106E553D}"/>
          </ac:picMkLst>
        </pc:picChg>
        <pc:picChg chg="add mod">
          <ac:chgData name="Francesco Fransesini" userId="f4b06c69-b125-4814-a67d-adf8dc91bd7e" providerId="ADAL" clId="{61C8CED4-AC64-4961-9132-52218DF548E9}" dt="2021-11-25T13:49:25.566" v="3310" actId="1076"/>
          <ac:picMkLst>
            <pc:docMk/>
            <pc:sldMk cId="397483623" sldId="297"/>
            <ac:picMk id="16" creationId="{9CBC36F2-78AC-47A8-B1C5-82F404575604}"/>
          </ac:picMkLst>
        </pc:picChg>
      </pc:sldChg>
      <pc:sldChg chg="add del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522315084" sldId="297"/>
        </pc:sldMkLst>
      </pc:sldChg>
      <pc:sldChg chg="del">
        <pc:chgData name="Francesco Fransesini" userId="f4b06c69-b125-4814-a67d-adf8dc91bd7e" providerId="ADAL" clId="{61C8CED4-AC64-4961-9132-52218DF548E9}" dt="2021-11-22T12:54:51.061" v="117" actId="47"/>
        <pc:sldMkLst>
          <pc:docMk/>
          <pc:sldMk cId="2165082014" sldId="297"/>
        </pc:sldMkLst>
      </pc:sldChg>
      <pc:sldChg chg="add del replId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677914847" sldId="298"/>
        </pc:sldMkLst>
      </pc:sldChg>
      <pc:sldChg chg="del">
        <pc:chgData name="Francesco Fransesini" userId="f4b06c69-b125-4814-a67d-adf8dc91bd7e" providerId="ADAL" clId="{61C8CED4-AC64-4961-9132-52218DF548E9}" dt="2021-11-22T12:52:09.023" v="89" actId="47"/>
        <pc:sldMkLst>
          <pc:docMk/>
          <pc:sldMk cId="870428124" sldId="298"/>
        </pc:sldMkLst>
      </pc:sldChg>
      <pc:sldChg chg="addSp delSp modSp add mod">
        <pc:chgData name="Francesco Fransesini" userId="f4b06c69-b125-4814-a67d-adf8dc91bd7e" providerId="ADAL" clId="{61C8CED4-AC64-4961-9132-52218DF548E9}" dt="2021-11-25T16:30:23.805" v="4267" actId="1076"/>
        <pc:sldMkLst>
          <pc:docMk/>
          <pc:sldMk cId="4145894092" sldId="298"/>
        </pc:sldMkLst>
        <pc:spChg chg="add del mod">
          <ac:chgData name="Francesco Fransesini" userId="f4b06c69-b125-4814-a67d-adf8dc91bd7e" providerId="ADAL" clId="{61C8CED4-AC64-4961-9132-52218DF548E9}" dt="2021-11-25T15:50:45.054" v="3865" actId="478"/>
          <ac:spMkLst>
            <pc:docMk/>
            <pc:sldMk cId="4145894092" sldId="298"/>
            <ac:spMk id="2" creationId="{06158327-256A-4595-93A8-DB953830E6A5}"/>
          </ac:spMkLst>
        </pc:spChg>
        <pc:spChg chg="add mod">
          <ac:chgData name="Francesco Fransesini" userId="f4b06c69-b125-4814-a67d-adf8dc91bd7e" providerId="ADAL" clId="{61C8CED4-AC64-4961-9132-52218DF548E9}" dt="2021-11-25T16:13:34.234" v="4201" actId="6549"/>
          <ac:spMkLst>
            <pc:docMk/>
            <pc:sldMk cId="4145894092" sldId="298"/>
            <ac:spMk id="7" creationId="{5D3320FB-7599-4F33-B3F4-8DA27435EEF0}"/>
          </ac:spMkLst>
        </pc:spChg>
        <pc:spChg chg="add mod">
          <ac:chgData name="Francesco Fransesini" userId="f4b06c69-b125-4814-a67d-adf8dc91bd7e" providerId="ADAL" clId="{61C8CED4-AC64-4961-9132-52218DF548E9}" dt="2021-11-25T16:30:23.805" v="4267" actId="1076"/>
          <ac:spMkLst>
            <pc:docMk/>
            <pc:sldMk cId="4145894092" sldId="298"/>
            <ac:spMk id="8" creationId="{0828976F-30B5-491D-B43B-EBA17BB4CBDC}"/>
          </ac:spMkLst>
        </pc:spChg>
        <pc:spChg chg="add mod">
          <ac:chgData name="Francesco Fransesini" userId="f4b06c69-b125-4814-a67d-adf8dc91bd7e" providerId="ADAL" clId="{61C8CED4-AC64-4961-9132-52218DF548E9}" dt="2021-11-25T16:14:43.920" v="4249" actId="207"/>
          <ac:spMkLst>
            <pc:docMk/>
            <pc:sldMk cId="4145894092" sldId="298"/>
            <ac:spMk id="10" creationId="{F9FFFAD0-2F5B-490E-857F-8BC1B1CE16E9}"/>
          </ac:spMkLst>
        </pc:spChg>
        <pc:picChg chg="add del mod">
          <ac:chgData name="Francesco Fransesini" userId="f4b06c69-b125-4814-a67d-adf8dc91bd7e" providerId="ADAL" clId="{61C8CED4-AC64-4961-9132-52218DF548E9}" dt="2021-11-25T16:01:00.789" v="3872" actId="478"/>
          <ac:picMkLst>
            <pc:docMk/>
            <pc:sldMk cId="4145894092" sldId="298"/>
            <ac:picMk id="5" creationId="{54F36DE0-8127-4337-BF50-BE9BCCA4E8FE}"/>
          </ac:picMkLst>
        </pc:picChg>
        <pc:picChg chg="add mod">
          <ac:chgData name="Francesco Fransesini" userId="f4b06c69-b125-4814-a67d-adf8dc91bd7e" providerId="ADAL" clId="{61C8CED4-AC64-4961-9132-52218DF548E9}" dt="2021-11-25T16:06:01.051" v="4190" actId="1076"/>
          <ac:picMkLst>
            <pc:docMk/>
            <pc:sldMk cId="4145894092" sldId="298"/>
            <ac:picMk id="6" creationId="{95EAA2AF-5DF4-4D5B-A60A-0077F747A2AC}"/>
          </ac:picMkLst>
        </pc:picChg>
      </pc:sldChg>
      <pc:sldChg chg="add del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34795076" sldId="299"/>
        </pc:sldMkLst>
      </pc:sldChg>
      <pc:sldChg chg="addSp delSp modSp add mod ord replId">
        <pc:chgData name="Francesco Fransesini" userId="f4b06c69-b125-4814-a67d-adf8dc91bd7e" providerId="ADAL" clId="{61C8CED4-AC64-4961-9132-52218DF548E9}" dt="2021-11-25T12:57:23.256" v="2732" actId="208"/>
        <pc:sldMkLst>
          <pc:docMk/>
          <pc:sldMk cId="1993491934" sldId="299"/>
        </pc:sldMkLst>
        <pc:spChg chg="add del mod">
          <ac:chgData name="Francesco Fransesini" userId="f4b06c69-b125-4814-a67d-adf8dc91bd7e" providerId="ADAL" clId="{61C8CED4-AC64-4961-9132-52218DF548E9}" dt="2021-11-25T12:48:25.185" v="2646" actId="478"/>
          <ac:spMkLst>
            <pc:docMk/>
            <pc:sldMk cId="1993491934" sldId="299"/>
            <ac:spMk id="2" creationId="{9618ECDF-B20D-4A78-8795-BA5CFC46EE14}"/>
          </ac:spMkLst>
        </pc:spChg>
        <pc:spChg chg="add del mod">
          <ac:chgData name="Francesco Fransesini" userId="f4b06c69-b125-4814-a67d-adf8dc91bd7e" providerId="ADAL" clId="{61C8CED4-AC64-4961-9132-52218DF548E9}" dt="2021-11-25T12:48:17.560" v="2644" actId="478"/>
          <ac:spMkLst>
            <pc:docMk/>
            <pc:sldMk cId="1993491934" sldId="299"/>
            <ac:spMk id="6" creationId="{F80412D5-2C29-49DE-926A-C36B4E481846}"/>
          </ac:spMkLst>
        </pc:spChg>
        <pc:spChg chg="add mod">
          <ac:chgData name="Francesco Fransesini" userId="f4b06c69-b125-4814-a67d-adf8dc91bd7e" providerId="ADAL" clId="{61C8CED4-AC64-4961-9132-52218DF548E9}" dt="2021-11-25T12:56:41.063" v="2719" actId="1076"/>
          <ac:spMkLst>
            <pc:docMk/>
            <pc:sldMk cId="1993491934" sldId="299"/>
            <ac:spMk id="8" creationId="{9D10AA66-2457-49A0-A222-D8E8DD1672F8}"/>
          </ac:spMkLst>
        </pc:spChg>
        <pc:spChg chg="add mod">
          <ac:chgData name="Francesco Fransesini" userId="f4b06c69-b125-4814-a67d-adf8dc91bd7e" providerId="ADAL" clId="{61C8CED4-AC64-4961-9132-52218DF548E9}" dt="2021-11-25T12:56:49.494" v="2722" actId="1076"/>
          <ac:spMkLst>
            <pc:docMk/>
            <pc:sldMk cId="1993491934" sldId="299"/>
            <ac:spMk id="10" creationId="{6A54016E-C278-436B-9BB6-A4A9BAAFA9FF}"/>
          </ac:spMkLst>
        </pc:spChg>
        <pc:spChg chg="add mod">
          <ac:chgData name="Francesco Fransesini" userId="f4b06c69-b125-4814-a67d-adf8dc91bd7e" providerId="ADAL" clId="{61C8CED4-AC64-4961-9132-52218DF548E9}" dt="2021-11-25T12:56:44.199" v="2720" actId="1076"/>
          <ac:spMkLst>
            <pc:docMk/>
            <pc:sldMk cId="1993491934" sldId="299"/>
            <ac:spMk id="13" creationId="{D154FDA9-2BBB-41BD-9B61-A779DC48F2B0}"/>
          </ac:spMkLst>
        </pc:spChg>
        <pc:spChg chg="add mod">
          <ac:chgData name="Francesco Fransesini" userId="f4b06c69-b125-4814-a67d-adf8dc91bd7e" providerId="ADAL" clId="{61C8CED4-AC64-4961-9132-52218DF548E9}" dt="2021-11-25T12:57:09.704" v="2727" actId="1076"/>
          <ac:spMkLst>
            <pc:docMk/>
            <pc:sldMk cId="1993491934" sldId="299"/>
            <ac:spMk id="15" creationId="{511D0744-1A48-447B-B90F-086277007EC0}"/>
          </ac:spMkLst>
        </pc:spChg>
        <pc:spChg chg="add mod">
          <ac:chgData name="Francesco Fransesini" userId="f4b06c69-b125-4814-a67d-adf8dc91bd7e" providerId="ADAL" clId="{61C8CED4-AC64-4961-9132-52218DF548E9}" dt="2021-11-25T12:56:55.419" v="2725" actId="20577"/>
          <ac:spMkLst>
            <pc:docMk/>
            <pc:sldMk cId="1993491934" sldId="299"/>
            <ac:spMk id="16" creationId="{9EEBB131-E0E6-48BD-88D0-DA5C9E5AC1E6}"/>
          </ac:spMkLst>
        </pc:spChg>
        <pc:picChg chg="add del mod">
          <ac:chgData name="Francesco Fransesini" userId="f4b06c69-b125-4814-a67d-adf8dc91bd7e" providerId="ADAL" clId="{61C8CED4-AC64-4961-9132-52218DF548E9}" dt="2021-11-25T12:48:09.832" v="2640" actId="478"/>
          <ac:picMkLst>
            <pc:docMk/>
            <pc:sldMk cId="1993491934" sldId="299"/>
            <ac:picMk id="5" creationId="{012B3EBA-A2A2-48A2-904F-3CF75AE362F0}"/>
          </ac:picMkLst>
        </pc:picChg>
        <pc:picChg chg="add mod">
          <ac:chgData name="Francesco Fransesini" userId="f4b06c69-b125-4814-a67d-adf8dc91bd7e" providerId="ADAL" clId="{61C8CED4-AC64-4961-9132-52218DF548E9}" dt="2021-11-25T12:56:47.455" v="2721" actId="1076"/>
          <ac:picMkLst>
            <pc:docMk/>
            <pc:sldMk cId="1993491934" sldId="299"/>
            <ac:picMk id="7" creationId="{F41E04E1-3CCE-467E-8DAC-F1052BD037BB}"/>
          </ac:picMkLst>
        </pc:picChg>
        <pc:cxnChg chg="add mod">
          <ac:chgData name="Francesco Fransesini" userId="f4b06c69-b125-4814-a67d-adf8dc91bd7e" providerId="ADAL" clId="{61C8CED4-AC64-4961-9132-52218DF548E9}" dt="2021-11-25T12:57:23.256" v="2732" actId="208"/>
          <ac:cxnSpMkLst>
            <pc:docMk/>
            <pc:sldMk cId="1993491934" sldId="299"/>
            <ac:cxnSpMk id="18" creationId="{050F5DE4-AEE0-4B64-8028-278B5B7514EE}"/>
          </ac:cxnSpMkLst>
        </pc:cxnChg>
        <pc:cxnChg chg="add mod">
          <ac:chgData name="Francesco Fransesini" userId="f4b06c69-b125-4814-a67d-adf8dc91bd7e" providerId="ADAL" clId="{61C8CED4-AC64-4961-9132-52218DF548E9}" dt="2021-11-25T12:57:23.256" v="2732" actId="208"/>
          <ac:cxnSpMkLst>
            <pc:docMk/>
            <pc:sldMk cId="1993491934" sldId="299"/>
            <ac:cxnSpMk id="20" creationId="{1432EA29-5E62-4065-B478-3A4C89AEBCB1}"/>
          </ac:cxnSpMkLst>
        </pc:cxnChg>
      </pc:sldChg>
      <pc:sldChg chg="del">
        <pc:chgData name="Francesco Fransesini" userId="f4b06c69-b125-4814-a67d-adf8dc91bd7e" providerId="ADAL" clId="{61C8CED4-AC64-4961-9132-52218DF548E9}" dt="2021-11-22T12:52:35.705" v="91" actId="47"/>
        <pc:sldMkLst>
          <pc:docMk/>
          <pc:sldMk cId="3905888809" sldId="299"/>
        </pc:sldMkLst>
      </pc:sldChg>
      <pc:sldChg chg="addSp delSp modSp add mod">
        <pc:chgData name="Francesco Fransesini" userId="f4b06c69-b125-4814-a67d-adf8dc91bd7e" providerId="ADAL" clId="{61C8CED4-AC64-4961-9132-52218DF548E9}" dt="2021-11-25T16:43:08.321" v="4316" actId="1076"/>
        <pc:sldMkLst>
          <pc:docMk/>
          <pc:sldMk cId="3003243823" sldId="300"/>
        </pc:sldMkLst>
        <pc:spChg chg="add mod">
          <ac:chgData name="Francesco Fransesini" userId="f4b06c69-b125-4814-a67d-adf8dc91bd7e" providerId="ADAL" clId="{61C8CED4-AC64-4961-9132-52218DF548E9}" dt="2021-11-25T16:41:57.658" v="4313" actId="20577"/>
          <ac:spMkLst>
            <pc:docMk/>
            <pc:sldMk cId="3003243823" sldId="300"/>
            <ac:spMk id="6" creationId="{903AA5B5-452F-4BDD-B1C9-DD56FC909DD2}"/>
          </ac:spMkLst>
        </pc:spChg>
        <pc:spChg chg="add del mod">
          <ac:chgData name="Francesco Fransesini" userId="f4b06c69-b125-4814-a67d-adf8dc91bd7e" providerId="ADAL" clId="{61C8CED4-AC64-4961-9132-52218DF548E9}" dt="2021-11-25T16:43:05.263" v="4315" actId="478"/>
          <ac:spMkLst>
            <pc:docMk/>
            <pc:sldMk cId="3003243823" sldId="300"/>
            <ac:spMk id="8" creationId="{7668A51B-C04E-44E6-A82B-1207283BC6D1}"/>
          </ac:spMkLst>
        </pc:spChg>
        <pc:picChg chg="add mod">
          <ac:chgData name="Francesco Fransesini" userId="f4b06c69-b125-4814-a67d-adf8dc91bd7e" providerId="ADAL" clId="{61C8CED4-AC64-4961-9132-52218DF548E9}" dt="2021-11-25T16:43:08.321" v="4316" actId="1076"/>
          <ac:picMkLst>
            <pc:docMk/>
            <pc:sldMk cId="3003243823" sldId="300"/>
            <ac:picMk id="5" creationId="{12E97762-2AC6-4E60-8569-82491EF4F59A}"/>
          </ac:picMkLst>
        </pc:picChg>
      </pc:sldChg>
      <pc:sldChg chg="add del replId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3148580092" sldId="300"/>
        </pc:sldMkLst>
      </pc:sldChg>
      <pc:sldChg chg="add del replId">
        <pc:chgData name="Francesco Fransesini" userId="f4b06c69-b125-4814-a67d-adf8dc91bd7e" providerId="ADAL" clId="{61C8CED4-AC64-4961-9132-52218DF548E9}" dt="2021-11-22T15:09:41.526" v="2146" actId="47"/>
        <pc:sldMkLst>
          <pc:docMk/>
          <pc:sldMk cId="3349351158" sldId="301"/>
        </pc:sldMkLst>
      </pc:sldChg>
      <pc:sldChg chg="add del replId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3534785457" sldId="301"/>
        </pc:sldMkLst>
      </pc:sldChg>
      <pc:sldChg chg="addSp modSp add del mod ord replId">
        <pc:chgData name="Francesco Fransesini" userId="f4b06c69-b125-4814-a67d-adf8dc91bd7e" providerId="ADAL" clId="{61C8CED4-AC64-4961-9132-52218DF548E9}" dt="2021-11-25T13:24:19.213" v="2990" actId="47"/>
        <pc:sldMkLst>
          <pc:docMk/>
          <pc:sldMk cId="1244087186" sldId="302"/>
        </pc:sldMkLst>
        <pc:picChg chg="add mod">
          <ac:chgData name="Francesco Fransesini" userId="f4b06c69-b125-4814-a67d-adf8dc91bd7e" providerId="ADAL" clId="{61C8CED4-AC64-4961-9132-52218DF548E9}" dt="2021-11-22T15:25:48.672" v="2336" actId="1076"/>
          <ac:picMkLst>
            <pc:docMk/>
            <pc:sldMk cId="1244087186" sldId="302"/>
            <ac:picMk id="4" creationId="{AFD0946E-FDDF-41BB-9223-7A8C64033C02}"/>
          </ac:picMkLst>
        </pc:picChg>
      </pc:sldChg>
      <pc:sldChg chg="add del replId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2092627617" sldId="302"/>
        </pc:sldMkLst>
      </pc:sldChg>
      <pc:sldChg chg="addSp delSp modSp add mod ord replId">
        <pc:chgData name="Francesco Fransesini" userId="f4b06c69-b125-4814-a67d-adf8dc91bd7e" providerId="ADAL" clId="{61C8CED4-AC64-4961-9132-52218DF548E9}" dt="2021-11-25T12:38:28.808" v="2636" actId="1076"/>
        <pc:sldMkLst>
          <pc:docMk/>
          <pc:sldMk cId="2602642373" sldId="303"/>
        </pc:sldMkLst>
        <pc:spChg chg="add mod ord">
          <ac:chgData name="Francesco Fransesini" userId="f4b06c69-b125-4814-a67d-adf8dc91bd7e" providerId="ADAL" clId="{61C8CED4-AC64-4961-9132-52218DF548E9}" dt="2021-11-25T12:38:28.808" v="2636" actId="1076"/>
          <ac:spMkLst>
            <pc:docMk/>
            <pc:sldMk cId="2602642373" sldId="303"/>
            <ac:spMk id="2" creationId="{635EEDDD-3F67-4743-AC06-1A6BD0C1BB25}"/>
          </ac:spMkLst>
        </pc:spChg>
        <pc:spChg chg="add mod">
          <ac:chgData name="Francesco Fransesini" userId="f4b06c69-b125-4814-a67d-adf8dc91bd7e" providerId="ADAL" clId="{61C8CED4-AC64-4961-9132-52218DF548E9}" dt="2021-11-25T11:05:28.347" v="2597" actId="164"/>
          <ac:spMkLst>
            <pc:docMk/>
            <pc:sldMk cId="2602642373" sldId="303"/>
            <ac:spMk id="4" creationId="{A8B2FC5E-C5EB-4557-B8F9-0E73638889E0}"/>
          </ac:spMkLst>
        </pc:spChg>
        <pc:spChg chg="add mod">
          <ac:chgData name="Francesco Fransesini" userId="f4b06c69-b125-4814-a67d-adf8dc91bd7e" providerId="ADAL" clId="{61C8CED4-AC64-4961-9132-52218DF548E9}" dt="2021-11-25T11:02:39.483" v="2574" actId="207"/>
          <ac:spMkLst>
            <pc:docMk/>
            <pc:sldMk cId="2602642373" sldId="303"/>
            <ac:spMk id="5" creationId="{4122B22C-9C64-4C96-9287-2C30B0F2C9B5}"/>
          </ac:spMkLst>
        </pc:spChg>
        <pc:spChg chg="add mod">
          <ac:chgData name="Francesco Fransesini" userId="f4b06c69-b125-4814-a67d-adf8dc91bd7e" providerId="ADAL" clId="{61C8CED4-AC64-4961-9132-52218DF548E9}" dt="2021-11-25T11:05:28.347" v="2597" actId="164"/>
          <ac:spMkLst>
            <pc:docMk/>
            <pc:sldMk cId="2602642373" sldId="303"/>
            <ac:spMk id="6" creationId="{4401288D-DEC7-4710-BD75-104B63CC4DCB}"/>
          </ac:spMkLst>
        </pc:spChg>
        <pc:spChg chg="add mod">
          <ac:chgData name="Francesco Fransesini" userId="f4b06c69-b125-4814-a67d-adf8dc91bd7e" providerId="ADAL" clId="{61C8CED4-AC64-4961-9132-52218DF548E9}" dt="2021-11-25T11:05:28.347" v="2597" actId="164"/>
          <ac:spMkLst>
            <pc:docMk/>
            <pc:sldMk cId="2602642373" sldId="303"/>
            <ac:spMk id="7" creationId="{5951AE45-39CC-48F0-9DBE-BE5FAF13D9AB}"/>
          </ac:spMkLst>
        </pc:spChg>
        <pc:spChg chg="add mod">
          <ac:chgData name="Francesco Fransesini" userId="f4b06c69-b125-4814-a67d-adf8dc91bd7e" providerId="ADAL" clId="{61C8CED4-AC64-4961-9132-52218DF548E9}" dt="2021-11-25T11:05:28.347" v="2597" actId="164"/>
          <ac:spMkLst>
            <pc:docMk/>
            <pc:sldMk cId="2602642373" sldId="303"/>
            <ac:spMk id="23" creationId="{E9A09FDF-1D16-46B8-84D5-CF228042CF17}"/>
          </ac:spMkLst>
        </pc:spChg>
        <pc:spChg chg="add del mod">
          <ac:chgData name="Francesco Fransesini" userId="f4b06c69-b125-4814-a67d-adf8dc91bd7e" providerId="ADAL" clId="{61C8CED4-AC64-4961-9132-52218DF548E9}" dt="2021-11-25T12:37:30.621" v="2628" actId="21"/>
          <ac:spMkLst>
            <pc:docMk/>
            <pc:sldMk cId="2602642373" sldId="303"/>
            <ac:spMk id="25" creationId="{2730F07C-0508-451E-B8D8-55D5F5BE7AD2}"/>
          </ac:spMkLst>
        </pc:spChg>
        <pc:spChg chg="add mod">
          <ac:chgData name="Francesco Fransesini" userId="f4b06c69-b125-4814-a67d-adf8dc91bd7e" providerId="ADAL" clId="{61C8CED4-AC64-4961-9132-52218DF548E9}" dt="2021-11-25T12:33:37.391" v="2623" actId="1076"/>
          <ac:spMkLst>
            <pc:docMk/>
            <pc:sldMk cId="2602642373" sldId="303"/>
            <ac:spMk id="26" creationId="{03664E57-DAD1-4FD8-A919-5BE46C060F8A}"/>
          </ac:spMkLst>
        </pc:spChg>
        <pc:spChg chg="add mod">
          <ac:chgData name="Francesco Fransesini" userId="f4b06c69-b125-4814-a67d-adf8dc91bd7e" providerId="ADAL" clId="{61C8CED4-AC64-4961-9132-52218DF548E9}" dt="2021-11-25T12:37:38.888" v="2630" actId="1076"/>
          <ac:spMkLst>
            <pc:docMk/>
            <pc:sldMk cId="2602642373" sldId="303"/>
            <ac:spMk id="27" creationId="{D3100680-2293-4124-9867-7472E1F587A0}"/>
          </ac:spMkLst>
        </pc:spChg>
        <pc:grpChg chg="add mod">
          <ac:chgData name="Francesco Fransesini" userId="f4b06c69-b125-4814-a67d-adf8dc91bd7e" providerId="ADAL" clId="{61C8CED4-AC64-4961-9132-52218DF548E9}" dt="2021-11-25T12:32:43.695" v="2603" actId="1076"/>
          <ac:grpSpMkLst>
            <pc:docMk/>
            <pc:sldMk cId="2602642373" sldId="303"/>
            <ac:grpSpMk id="24" creationId="{61DEA6FD-1439-444E-B500-9ACC64F21D90}"/>
          </ac:grpSpMkLst>
        </pc:grpChg>
        <pc:picChg chg="add del mod">
          <ac:chgData name="Francesco Fransesini" userId="f4b06c69-b125-4814-a67d-adf8dc91bd7e" providerId="ADAL" clId="{61C8CED4-AC64-4961-9132-52218DF548E9}" dt="2021-11-25T10:44:24.623" v="2363" actId="478"/>
          <ac:picMkLst>
            <pc:docMk/>
            <pc:sldMk cId="2602642373" sldId="303"/>
            <ac:picMk id="4" creationId="{696928E9-CE55-4DC3-95D3-F5FC83606C7A}"/>
          </ac:picMkLst>
        </pc:picChg>
        <pc:picChg chg="add mod ord">
          <ac:chgData name="Francesco Fransesini" userId="f4b06c69-b125-4814-a67d-adf8dc91bd7e" providerId="ADAL" clId="{61C8CED4-AC64-4961-9132-52218DF548E9}" dt="2021-11-25T11:05:39.234" v="2600" actId="170"/>
          <ac:picMkLst>
            <pc:docMk/>
            <pc:sldMk cId="2602642373" sldId="303"/>
            <ac:picMk id="10" creationId="{7B78E003-ACD9-4F26-A15C-5B32F3A804CB}"/>
          </ac:picMkLst>
        </pc:picChg>
        <pc:picChg chg="add mod">
          <ac:chgData name="Francesco Fransesini" userId="f4b06c69-b125-4814-a67d-adf8dc91bd7e" providerId="ADAL" clId="{61C8CED4-AC64-4961-9132-52218DF548E9}" dt="2021-11-25T12:37:24.499" v="2626" actId="1076"/>
          <ac:picMkLst>
            <pc:docMk/>
            <pc:sldMk cId="2602642373" sldId="303"/>
            <ac:picMk id="13" creationId="{373E971F-E9A4-4BB7-A665-BD0768B42BED}"/>
          </ac:picMkLst>
        </pc:picChg>
        <pc:cxnChg chg="add mod">
          <ac:chgData name="Francesco Fransesini" userId="f4b06c69-b125-4814-a67d-adf8dc91bd7e" providerId="ADAL" clId="{61C8CED4-AC64-4961-9132-52218DF548E9}" dt="2021-11-25T11:05:28.347" v="2597" actId="164"/>
          <ac:cxnSpMkLst>
            <pc:docMk/>
            <pc:sldMk cId="2602642373" sldId="303"/>
            <ac:cxnSpMk id="15" creationId="{61BD42D5-44CE-4253-BABF-137A274619D3}"/>
          </ac:cxnSpMkLst>
        </pc:cxnChg>
        <pc:cxnChg chg="add mod">
          <ac:chgData name="Francesco Fransesini" userId="f4b06c69-b125-4814-a67d-adf8dc91bd7e" providerId="ADAL" clId="{61C8CED4-AC64-4961-9132-52218DF548E9}" dt="2021-11-25T11:05:28.347" v="2597" actId="164"/>
          <ac:cxnSpMkLst>
            <pc:docMk/>
            <pc:sldMk cId="2602642373" sldId="303"/>
            <ac:cxnSpMk id="16" creationId="{391E1E31-5901-47E8-B5C9-4B6F99E6DF22}"/>
          </ac:cxnSpMkLst>
        </pc:cxnChg>
        <pc:cxnChg chg="add mod">
          <ac:chgData name="Francesco Fransesini" userId="f4b06c69-b125-4814-a67d-adf8dc91bd7e" providerId="ADAL" clId="{61C8CED4-AC64-4961-9132-52218DF548E9}" dt="2021-11-25T11:05:28.347" v="2597" actId="164"/>
          <ac:cxnSpMkLst>
            <pc:docMk/>
            <pc:sldMk cId="2602642373" sldId="303"/>
            <ac:cxnSpMk id="19" creationId="{D1F41A1C-8684-4813-9B81-3C3A539F249E}"/>
          </ac:cxnSpMkLst>
        </pc:cxnChg>
        <pc:cxnChg chg="add mod">
          <ac:chgData name="Francesco Fransesini" userId="f4b06c69-b125-4814-a67d-adf8dc91bd7e" providerId="ADAL" clId="{61C8CED4-AC64-4961-9132-52218DF548E9}" dt="2021-11-25T12:38:23.200" v="2635" actId="208"/>
          <ac:cxnSpMkLst>
            <pc:docMk/>
            <pc:sldMk cId="2602642373" sldId="303"/>
            <ac:cxnSpMk id="29" creationId="{A6FF4D01-B9FC-44CF-91B9-5DEB83DD9988}"/>
          </ac:cxnSpMkLst>
        </pc:cxnChg>
        <pc:cxnChg chg="add mod">
          <ac:chgData name="Francesco Fransesini" userId="f4b06c69-b125-4814-a67d-adf8dc91bd7e" providerId="ADAL" clId="{61C8CED4-AC64-4961-9132-52218DF548E9}" dt="2021-11-25T12:38:23.200" v="2635" actId="208"/>
          <ac:cxnSpMkLst>
            <pc:docMk/>
            <pc:sldMk cId="2602642373" sldId="303"/>
            <ac:cxnSpMk id="31" creationId="{AB2DD81D-C27E-4BD0-9207-2114A028402D}"/>
          </ac:cxnSpMkLst>
        </pc:cxnChg>
      </pc:sldChg>
      <pc:sldChg chg="addSp delSp modSp add del mod">
        <pc:chgData name="Francesco Fransesini" userId="f4b06c69-b125-4814-a67d-adf8dc91bd7e" providerId="ADAL" clId="{61C8CED4-AC64-4961-9132-52218DF548E9}" dt="2021-11-25T16:14:55.482" v="4250" actId="47"/>
        <pc:sldMkLst>
          <pc:docMk/>
          <pc:sldMk cId="3131663807" sldId="304"/>
        </pc:sldMkLst>
        <pc:spChg chg="del">
          <ac:chgData name="Francesco Fransesini" userId="f4b06c69-b125-4814-a67d-adf8dc91bd7e" providerId="ADAL" clId="{61C8CED4-AC64-4961-9132-52218DF548E9}" dt="2021-11-25T13:59:05.672" v="3530" actId="478"/>
          <ac:spMkLst>
            <pc:docMk/>
            <pc:sldMk cId="3131663807" sldId="304"/>
            <ac:spMk id="2" creationId="{E2805501-A3F8-4B6C-AF8D-DE993157D659}"/>
          </ac:spMkLst>
        </pc:spChg>
        <pc:spChg chg="del">
          <ac:chgData name="Francesco Fransesini" userId="f4b06c69-b125-4814-a67d-adf8dc91bd7e" providerId="ADAL" clId="{61C8CED4-AC64-4961-9132-52218DF548E9}" dt="2021-11-25T13:59:04.153" v="3529" actId="478"/>
          <ac:spMkLst>
            <pc:docMk/>
            <pc:sldMk cId="3131663807" sldId="304"/>
            <ac:spMk id="4" creationId="{5BDF4D77-BD1B-4DFF-87AD-D89043EAC4B1}"/>
          </ac:spMkLst>
        </pc:spChg>
        <pc:spChg chg="del">
          <ac:chgData name="Francesco Fransesini" userId="f4b06c69-b125-4814-a67d-adf8dc91bd7e" providerId="ADAL" clId="{61C8CED4-AC64-4961-9132-52218DF548E9}" dt="2021-11-25T13:59:33.792" v="3534" actId="478"/>
          <ac:spMkLst>
            <pc:docMk/>
            <pc:sldMk cId="3131663807" sldId="304"/>
            <ac:spMk id="9" creationId="{AE3A09C7-82DB-4328-BE56-021C431D52F0}"/>
          </ac:spMkLst>
        </pc:spChg>
        <pc:spChg chg="add mod">
          <ac:chgData name="Francesco Fransesini" userId="f4b06c69-b125-4814-a67d-adf8dc91bd7e" providerId="ADAL" clId="{61C8CED4-AC64-4961-9132-52218DF548E9}" dt="2021-11-25T13:59:35.784" v="3536" actId="1076"/>
          <ac:spMkLst>
            <pc:docMk/>
            <pc:sldMk cId="3131663807" sldId="304"/>
            <ac:spMk id="10" creationId="{6D2F14AC-C478-4311-80A7-4491322F4133}"/>
          </ac:spMkLst>
        </pc:spChg>
        <pc:picChg chg="add mod">
          <ac:chgData name="Francesco Fransesini" userId="f4b06c69-b125-4814-a67d-adf8dc91bd7e" providerId="ADAL" clId="{61C8CED4-AC64-4961-9132-52218DF548E9}" dt="2021-11-25T14:44:02.062" v="3567" actId="1076"/>
          <ac:picMkLst>
            <pc:docMk/>
            <pc:sldMk cId="3131663807" sldId="304"/>
            <ac:picMk id="6" creationId="{D4B63937-C2D7-49F1-B9FC-00FE39887B2D}"/>
          </ac:picMkLst>
        </pc:picChg>
        <pc:picChg chg="add mod modCrop">
          <ac:chgData name="Francesco Fransesini" userId="f4b06c69-b125-4814-a67d-adf8dc91bd7e" providerId="ADAL" clId="{61C8CED4-AC64-4961-9132-52218DF548E9}" dt="2021-11-25T14:44:02.846" v="3568" actId="1076"/>
          <ac:picMkLst>
            <pc:docMk/>
            <pc:sldMk cId="3131663807" sldId="304"/>
            <ac:picMk id="8" creationId="{60249E32-18A2-4C9B-85B7-A756C475CC9F}"/>
          </ac:picMkLst>
        </pc:picChg>
        <pc:picChg chg="add mod">
          <ac:chgData name="Francesco Fransesini" userId="f4b06c69-b125-4814-a67d-adf8dc91bd7e" providerId="ADAL" clId="{61C8CED4-AC64-4961-9132-52218DF548E9}" dt="2021-11-25T15:32:10.300" v="3615" actId="1076"/>
          <ac:picMkLst>
            <pc:docMk/>
            <pc:sldMk cId="3131663807" sldId="304"/>
            <ac:picMk id="15" creationId="{0C5FA2F9-504F-42A2-8642-57E3EADDB020}"/>
          </ac:picMkLst>
        </pc:picChg>
        <pc:picChg chg="add mod">
          <ac:chgData name="Francesco Fransesini" userId="f4b06c69-b125-4814-a67d-adf8dc91bd7e" providerId="ADAL" clId="{61C8CED4-AC64-4961-9132-52218DF548E9}" dt="2021-11-25T15:32:12.452" v="3616" actId="1076"/>
          <ac:picMkLst>
            <pc:docMk/>
            <pc:sldMk cId="3131663807" sldId="304"/>
            <ac:picMk id="17" creationId="{031380EB-F6CD-43CB-A1AA-75E2CE152307}"/>
          </ac:picMkLst>
        </pc:picChg>
        <pc:picChg chg="add mod">
          <ac:chgData name="Francesco Fransesini" userId="f4b06c69-b125-4814-a67d-adf8dc91bd7e" providerId="ADAL" clId="{61C8CED4-AC64-4961-9132-52218DF548E9}" dt="2021-11-25T14:48:20.349" v="3577" actId="14100"/>
          <ac:picMkLst>
            <pc:docMk/>
            <pc:sldMk cId="3131663807" sldId="304"/>
            <ac:picMk id="19" creationId="{BB242067-6B90-4E1E-8193-D3BE619F1B2D}"/>
          </ac:picMkLst>
        </pc:picChg>
        <pc:picChg chg="add mod">
          <ac:chgData name="Francesco Fransesini" userId="f4b06c69-b125-4814-a67d-adf8dc91bd7e" providerId="ADAL" clId="{61C8CED4-AC64-4961-9132-52218DF548E9}" dt="2021-11-25T15:37:40.700" v="3680" actId="1076"/>
          <ac:picMkLst>
            <pc:docMk/>
            <pc:sldMk cId="3131663807" sldId="304"/>
            <ac:picMk id="21" creationId="{B9A84F2C-8941-44EB-84C9-02305AB04393}"/>
          </ac:picMkLst>
        </pc:picChg>
      </pc:sldChg>
      <pc:sldChg chg="addSp delSp modSp new mod">
        <pc:chgData name="Francesco Fransesini" userId="f4b06c69-b125-4814-a67d-adf8dc91bd7e" providerId="ADAL" clId="{61C8CED4-AC64-4961-9132-52218DF548E9}" dt="2021-11-25T15:50:20.900" v="3864" actId="14100"/>
        <pc:sldMkLst>
          <pc:docMk/>
          <pc:sldMk cId="3662986856" sldId="305"/>
        </pc:sldMkLst>
        <pc:spChg chg="del">
          <ac:chgData name="Francesco Fransesini" userId="f4b06c69-b125-4814-a67d-adf8dc91bd7e" providerId="ADAL" clId="{61C8CED4-AC64-4961-9132-52218DF548E9}" dt="2021-11-25T15:19:18.286" v="3585" actId="478"/>
          <ac:spMkLst>
            <pc:docMk/>
            <pc:sldMk cId="3662986856" sldId="305"/>
            <ac:spMk id="3" creationId="{2B6DD9D2-8BD9-4965-BBD4-19CE9EB4AFC8}"/>
          </ac:spMkLst>
        </pc:spChg>
        <pc:spChg chg="del">
          <ac:chgData name="Francesco Fransesini" userId="f4b06c69-b125-4814-a67d-adf8dc91bd7e" providerId="ADAL" clId="{61C8CED4-AC64-4961-9132-52218DF548E9}" dt="2021-11-25T15:19:20.070" v="3586" actId="478"/>
          <ac:spMkLst>
            <pc:docMk/>
            <pc:sldMk cId="3662986856" sldId="305"/>
            <ac:spMk id="4" creationId="{7BE17458-410C-481A-B76B-F822674D4C06}"/>
          </ac:spMkLst>
        </pc:spChg>
        <pc:spChg chg="del">
          <ac:chgData name="Francesco Fransesini" userId="f4b06c69-b125-4814-a67d-adf8dc91bd7e" providerId="ADAL" clId="{61C8CED4-AC64-4961-9132-52218DF548E9}" dt="2021-11-25T15:19:17.160" v="3584" actId="478"/>
          <ac:spMkLst>
            <pc:docMk/>
            <pc:sldMk cId="3662986856" sldId="305"/>
            <ac:spMk id="5" creationId="{A06058B3-1300-448B-85A3-A6AC74AE796D}"/>
          </ac:spMkLst>
        </pc:spChg>
        <pc:spChg chg="add mod">
          <ac:chgData name="Francesco Fransesini" userId="f4b06c69-b125-4814-a67d-adf8dc91bd7e" providerId="ADAL" clId="{61C8CED4-AC64-4961-9132-52218DF548E9}" dt="2021-11-25T15:19:06.852" v="3583"/>
          <ac:spMkLst>
            <pc:docMk/>
            <pc:sldMk cId="3662986856" sldId="305"/>
            <ac:spMk id="8" creationId="{E2810E42-9B43-4CCE-A1F7-6052CB242C9B}"/>
          </ac:spMkLst>
        </pc:spChg>
        <pc:spChg chg="add mod">
          <ac:chgData name="Francesco Fransesini" userId="f4b06c69-b125-4814-a67d-adf8dc91bd7e" providerId="ADAL" clId="{61C8CED4-AC64-4961-9132-52218DF548E9}" dt="2021-11-25T15:19:06.852" v="3583"/>
          <ac:spMkLst>
            <pc:docMk/>
            <pc:sldMk cId="3662986856" sldId="305"/>
            <ac:spMk id="11" creationId="{0F97662B-907E-46A2-8294-9869616D23BA}"/>
          </ac:spMkLst>
        </pc:spChg>
        <pc:spChg chg="add mod">
          <ac:chgData name="Francesco Fransesini" userId="f4b06c69-b125-4814-a67d-adf8dc91bd7e" providerId="ADAL" clId="{61C8CED4-AC64-4961-9132-52218DF548E9}" dt="2021-11-25T15:49:00.692" v="3844" actId="1076"/>
          <ac:spMkLst>
            <pc:docMk/>
            <pc:sldMk cId="3662986856" sldId="305"/>
            <ac:spMk id="14" creationId="{3E7A429A-528E-430A-8EC6-6A28A1D5F313}"/>
          </ac:spMkLst>
        </pc:spChg>
        <pc:spChg chg="add mod">
          <ac:chgData name="Francesco Fransesini" userId="f4b06c69-b125-4814-a67d-adf8dc91bd7e" providerId="ADAL" clId="{61C8CED4-AC64-4961-9132-52218DF548E9}" dt="2021-11-25T15:39:47.832" v="3708" actId="164"/>
          <ac:spMkLst>
            <pc:docMk/>
            <pc:sldMk cId="3662986856" sldId="305"/>
            <ac:spMk id="20" creationId="{20F87BF8-0352-4FDD-9CF9-55D666F68CD8}"/>
          </ac:spMkLst>
        </pc:spChg>
        <pc:spChg chg="add mod">
          <ac:chgData name="Francesco Fransesini" userId="f4b06c69-b125-4814-a67d-adf8dc91bd7e" providerId="ADAL" clId="{61C8CED4-AC64-4961-9132-52218DF548E9}" dt="2021-11-25T15:35:09.196" v="3668" actId="1076"/>
          <ac:spMkLst>
            <pc:docMk/>
            <pc:sldMk cId="3662986856" sldId="305"/>
            <ac:spMk id="21" creationId="{FB259BEC-0DBB-4742-82DE-C11CD269875F}"/>
          </ac:spMkLst>
        </pc:spChg>
        <pc:spChg chg="add mod">
          <ac:chgData name="Francesco Fransesini" userId="f4b06c69-b125-4814-a67d-adf8dc91bd7e" providerId="ADAL" clId="{61C8CED4-AC64-4961-9132-52218DF548E9}" dt="2021-11-25T15:42:15.396" v="3801" actId="1076"/>
          <ac:spMkLst>
            <pc:docMk/>
            <pc:sldMk cId="3662986856" sldId="305"/>
            <ac:spMk id="22" creationId="{1D487F73-7B56-4717-A666-185D49AA866A}"/>
          </ac:spMkLst>
        </pc:spChg>
        <pc:spChg chg="add mod">
          <ac:chgData name="Francesco Fransesini" userId="f4b06c69-b125-4814-a67d-adf8dc91bd7e" providerId="ADAL" clId="{61C8CED4-AC64-4961-9132-52218DF548E9}" dt="2021-11-25T15:42:17.348" v="3802" actId="1076"/>
          <ac:spMkLst>
            <pc:docMk/>
            <pc:sldMk cId="3662986856" sldId="305"/>
            <ac:spMk id="23" creationId="{19A2308A-92F9-420F-91D4-746381B16824}"/>
          </ac:spMkLst>
        </pc:spChg>
        <pc:spChg chg="add mod">
          <ac:chgData name="Francesco Fransesini" userId="f4b06c69-b125-4814-a67d-adf8dc91bd7e" providerId="ADAL" clId="{61C8CED4-AC64-4961-9132-52218DF548E9}" dt="2021-11-25T15:41:57.500" v="3797" actId="1076"/>
          <ac:spMkLst>
            <pc:docMk/>
            <pc:sldMk cId="3662986856" sldId="305"/>
            <ac:spMk id="24" creationId="{D9BA2E43-E487-4C4E-8C82-DAC4E41A759D}"/>
          </ac:spMkLst>
        </pc:spChg>
        <pc:spChg chg="add mod">
          <ac:chgData name="Francesco Fransesini" userId="f4b06c69-b125-4814-a67d-adf8dc91bd7e" providerId="ADAL" clId="{61C8CED4-AC64-4961-9132-52218DF548E9}" dt="2021-11-25T15:41:59.580" v="3798" actId="1076"/>
          <ac:spMkLst>
            <pc:docMk/>
            <pc:sldMk cId="3662986856" sldId="305"/>
            <ac:spMk id="25" creationId="{152C236F-F0BA-478C-9E95-411F8BA119E0}"/>
          </ac:spMkLst>
        </pc:spChg>
        <pc:spChg chg="del mod">
          <ac:chgData name="Francesco Fransesini" userId="f4b06c69-b125-4814-a67d-adf8dc91bd7e" providerId="ADAL" clId="{61C8CED4-AC64-4961-9132-52218DF548E9}" dt="2021-11-25T15:38:24.397" v="3693" actId="478"/>
          <ac:spMkLst>
            <pc:docMk/>
            <pc:sldMk cId="3662986856" sldId="305"/>
            <ac:spMk id="28" creationId="{4B9DD99A-B80E-41BE-A482-ADCBDB5BD477}"/>
          </ac:spMkLst>
        </pc:spChg>
        <pc:spChg chg="del mod">
          <ac:chgData name="Francesco Fransesini" userId="f4b06c69-b125-4814-a67d-adf8dc91bd7e" providerId="ADAL" clId="{61C8CED4-AC64-4961-9132-52218DF548E9}" dt="2021-11-25T15:38:19.846" v="3691" actId="478"/>
          <ac:spMkLst>
            <pc:docMk/>
            <pc:sldMk cId="3662986856" sldId="305"/>
            <ac:spMk id="29" creationId="{B9A519D9-51E7-4197-B78B-16C4BF5D2C8C}"/>
          </ac:spMkLst>
        </pc:spChg>
        <pc:spChg chg="del mod">
          <ac:chgData name="Francesco Fransesini" userId="f4b06c69-b125-4814-a67d-adf8dc91bd7e" providerId="ADAL" clId="{61C8CED4-AC64-4961-9132-52218DF548E9}" dt="2021-11-25T15:38:16.318" v="3688" actId="478"/>
          <ac:spMkLst>
            <pc:docMk/>
            <pc:sldMk cId="3662986856" sldId="305"/>
            <ac:spMk id="30" creationId="{239851CE-1D58-4107-A997-473AC05FEA54}"/>
          </ac:spMkLst>
        </pc:spChg>
        <pc:spChg chg="del mod">
          <ac:chgData name="Francesco Fransesini" userId="f4b06c69-b125-4814-a67d-adf8dc91bd7e" providerId="ADAL" clId="{61C8CED4-AC64-4961-9132-52218DF548E9}" dt="2021-11-25T15:38:22.662" v="3692" actId="478"/>
          <ac:spMkLst>
            <pc:docMk/>
            <pc:sldMk cId="3662986856" sldId="305"/>
            <ac:spMk id="31" creationId="{FA04AD56-A010-4CBE-930F-540B87546A96}"/>
          </ac:spMkLst>
        </pc:spChg>
        <pc:spChg chg="del mod">
          <ac:chgData name="Francesco Fransesini" userId="f4b06c69-b125-4814-a67d-adf8dc91bd7e" providerId="ADAL" clId="{61C8CED4-AC64-4961-9132-52218DF548E9}" dt="2021-11-25T15:38:12.182" v="3685" actId="478"/>
          <ac:spMkLst>
            <pc:docMk/>
            <pc:sldMk cId="3662986856" sldId="305"/>
            <ac:spMk id="32" creationId="{A819BCB8-DEA1-4A75-A762-8BB8BC005FEC}"/>
          </ac:spMkLst>
        </pc:spChg>
        <pc:spChg chg="del mod">
          <ac:chgData name="Francesco Fransesini" userId="f4b06c69-b125-4814-a67d-adf8dc91bd7e" providerId="ADAL" clId="{61C8CED4-AC64-4961-9132-52218DF548E9}" dt="2021-11-25T15:38:28.110" v="3694" actId="478"/>
          <ac:spMkLst>
            <pc:docMk/>
            <pc:sldMk cId="3662986856" sldId="305"/>
            <ac:spMk id="33" creationId="{9B6C0194-2662-4D82-BB0C-80693ECF6505}"/>
          </ac:spMkLst>
        </pc:spChg>
        <pc:spChg chg="del mod topLvl">
          <ac:chgData name="Francesco Fransesini" userId="f4b06c69-b125-4814-a67d-adf8dc91bd7e" providerId="ADAL" clId="{61C8CED4-AC64-4961-9132-52218DF548E9}" dt="2021-11-25T15:38:43.351" v="3700" actId="478"/>
          <ac:spMkLst>
            <pc:docMk/>
            <pc:sldMk cId="3662986856" sldId="305"/>
            <ac:spMk id="34" creationId="{B7B28113-7C46-48D4-B966-FE86BFECFD22}"/>
          </ac:spMkLst>
        </pc:spChg>
        <pc:spChg chg="del mod">
          <ac:chgData name="Francesco Fransesini" userId="f4b06c69-b125-4814-a67d-adf8dc91bd7e" providerId="ADAL" clId="{61C8CED4-AC64-4961-9132-52218DF548E9}" dt="2021-11-25T15:38:31.942" v="3695" actId="478"/>
          <ac:spMkLst>
            <pc:docMk/>
            <pc:sldMk cId="3662986856" sldId="305"/>
            <ac:spMk id="35" creationId="{52A9253E-AAEE-4450-85DB-AD689784F649}"/>
          </ac:spMkLst>
        </pc:spChg>
        <pc:spChg chg="del mod">
          <ac:chgData name="Francesco Fransesini" userId="f4b06c69-b125-4814-a67d-adf8dc91bd7e" providerId="ADAL" clId="{61C8CED4-AC64-4961-9132-52218DF548E9}" dt="2021-11-25T15:38:35.614" v="3697" actId="478"/>
          <ac:spMkLst>
            <pc:docMk/>
            <pc:sldMk cId="3662986856" sldId="305"/>
            <ac:spMk id="36" creationId="{13B6FAE7-31A9-4F89-9566-F1995944A2FA}"/>
          </ac:spMkLst>
        </pc:spChg>
        <pc:spChg chg="del mod">
          <ac:chgData name="Francesco Fransesini" userId="f4b06c69-b125-4814-a67d-adf8dc91bd7e" providerId="ADAL" clId="{61C8CED4-AC64-4961-9132-52218DF548E9}" dt="2021-11-25T15:38:41.214" v="3699" actId="478"/>
          <ac:spMkLst>
            <pc:docMk/>
            <pc:sldMk cId="3662986856" sldId="305"/>
            <ac:spMk id="37" creationId="{9680BD52-1F60-47A9-95D6-3A9BCE39686D}"/>
          </ac:spMkLst>
        </pc:spChg>
        <pc:spChg chg="del mod">
          <ac:chgData name="Francesco Fransesini" userId="f4b06c69-b125-4814-a67d-adf8dc91bd7e" providerId="ADAL" clId="{61C8CED4-AC64-4961-9132-52218DF548E9}" dt="2021-11-25T15:38:39.174" v="3698" actId="478"/>
          <ac:spMkLst>
            <pc:docMk/>
            <pc:sldMk cId="3662986856" sldId="305"/>
            <ac:spMk id="38" creationId="{0290930E-EDB7-4363-A876-919830C9740A}"/>
          </ac:spMkLst>
        </pc:spChg>
        <pc:spChg chg="del mod">
          <ac:chgData name="Francesco Fransesini" userId="f4b06c69-b125-4814-a67d-adf8dc91bd7e" providerId="ADAL" clId="{61C8CED4-AC64-4961-9132-52218DF548E9}" dt="2021-11-25T15:38:33.982" v="3696" actId="478"/>
          <ac:spMkLst>
            <pc:docMk/>
            <pc:sldMk cId="3662986856" sldId="305"/>
            <ac:spMk id="39" creationId="{1A5DF44C-D9B1-43B0-923B-C1A1788B370D}"/>
          </ac:spMkLst>
        </pc:spChg>
        <pc:spChg chg="add mod">
          <ac:chgData name="Francesco Fransesini" userId="f4b06c69-b125-4814-a67d-adf8dc91bd7e" providerId="ADAL" clId="{61C8CED4-AC64-4961-9132-52218DF548E9}" dt="2021-11-25T15:42:24.429" v="3803" actId="1076"/>
          <ac:spMkLst>
            <pc:docMk/>
            <pc:sldMk cId="3662986856" sldId="305"/>
            <ac:spMk id="41" creationId="{DFCE5CDC-DD92-42A3-9B10-294DC65E86ED}"/>
          </ac:spMkLst>
        </pc:spChg>
        <pc:spChg chg="add del mod">
          <ac:chgData name="Francesco Fransesini" userId="f4b06c69-b125-4814-a67d-adf8dc91bd7e" providerId="ADAL" clId="{61C8CED4-AC64-4961-9132-52218DF548E9}" dt="2021-11-25T15:41:39.143" v="3789" actId="478"/>
          <ac:spMkLst>
            <pc:docMk/>
            <pc:sldMk cId="3662986856" sldId="305"/>
            <ac:spMk id="42" creationId="{E287B9D9-E5B2-4CC7-AA38-E17821EAEC16}"/>
          </ac:spMkLst>
        </pc:spChg>
        <pc:spChg chg="add mod ord">
          <ac:chgData name="Francesco Fransesini" userId="f4b06c69-b125-4814-a67d-adf8dc91bd7e" providerId="ADAL" clId="{61C8CED4-AC64-4961-9132-52218DF548E9}" dt="2021-11-25T15:44:05.380" v="3824" actId="1076"/>
          <ac:spMkLst>
            <pc:docMk/>
            <pc:sldMk cId="3662986856" sldId="305"/>
            <ac:spMk id="43" creationId="{B8FF2857-8880-41D6-AFE9-B9D34CA67D7B}"/>
          </ac:spMkLst>
        </pc:spChg>
        <pc:spChg chg="add mod">
          <ac:chgData name="Francesco Fransesini" userId="f4b06c69-b125-4814-a67d-adf8dc91bd7e" providerId="ADAL" clId="{61C8CED4-AC64-4961-9132-52218DF548E9}" dt="2021-11-25T15:42:28.444" v="3804" actId="1076"/>
          <ac:spMkLst>
            <pc:docMk/>
            <pc:sldMk cId="3662986856" sldId="305"/>
            <ac:spMk id="44" creationId="{2CCE4EA4-F8A0-4B9D-BE9A-A68C323E0E29}"/>
          </ac:spMkLst>
        </pc:spChg>
        <pc:spChg chg="add mod">
          <ac:chgData name="Francesco Fransesini" userId="f4b06c69-b125-4814-a67d-adf8dc91bd7e" providerId="ADAL" clId="{61C8CED4-AC64-4961-9132-52218DF548E9}" dt="2021-11-25T15:48:22.440" v="3832" actId="1582"/>
          <ac:spMkLst>
            <pc:docMk/>
            <pc:sldMk cId="3662986856" sldId="305"/>
            <ac:spMk id="48" creationId="{F34E1C63-3487-44E5-B1C1-B1489F1F08D6}"/>
          </ac:spMkLst>
        </pc:spChg>
        <pc:spChg chg="add mod">
          <ac:chgData name="Francesco Fransesini" userId="f4b06c69-b125-4814-a67d-adf8dc91bd7e" providerId="ADAL" clId="{61C8CED4-AC64-4961-9132-52218DF548E9}" dt="2021-11-25T15:49:15.141" v="3847" actId="1076"/>
          <ac:spMkLst>
            <pc:docMk/>
            <pc:sldMk cId="3662986856" sldId="305"/>
            <ac:spMk id="50" creationId="{4EF577E6-2CE4-47FB-B2A4-D339A507ED11}"/>
          </ac:spMkLst>
        </pc:spChg>
        <pc:spChg chg="add mod">
          <ac:chgData name="Francesco Fransesini" userId="f4b06c69-b125-4814-a67d-adf8dc91bd7e" providerId="ADAL" clId="{61C8CED4-AC64-4961-9132-52218DF548E9}" dt="2021-11-25T15:49:29.637" v="3849" actId="1076"/>
          <ac:spMkLst>
            <pc:docMk/>
            <pc:sldMk cId="3662986856" sldId="305"/>
            <ac:spMk id="52" creationId="{4533AC73-F5DD-4EDF-806D-1A23BD79B728}"/>
          </ac:spMkLst>
        </pc:spChg>
        <pc:spChg chg="add mod">
          <ac:chgData name="Francesco Fransesini" userId="f4b06c69-b125-4814-a67d-adf8dc91bd7e" providerId="ADAL" clId="{61C8CED4-AC64-4961-9132-52218DF548E9}" dt="2021-11-25T15:49:36.388" v="3851" actId="1076"/>
          <ac:spMkLst>
            <pc:docMk/>
            <pc:sldMk cId="3662986856" sldId="305"/>
            <ac:spMk id="53" creationId="{0CD1C823-4A4A-4F80-8713-F093C0460894}"/>
          </ac:spMkLst>
        </pc:spChg>
        <pc:grpChg chg="add del mod">
          <ac:chgData name="Francesco Fransesini" userId="f4b06c69-b125-4814-a67d-adf8dc91bd7e" providerId="ADAL" clId="{61C8CED4-AC64-4961-9132-52218DF548E9}" dt="2021-11-25T15:38:43.351" v="3700" actId="478"/>
          <ac:grpSpMkLst>
            <pc:docMk/>
            <pc:sldMk cId="3662986856" sldId="305"/>
            <ac:grpSpMk id="26" creationId="{C6FE23E6-DB18-4562-AE22-B0BA784CE67F}"/>
          </ac:grpSpMkLst>
        </pc:grpChg>
        <pc:grpChg chg="add mod">
          <ac:chgData name="Francesco Fransesini" userId="f4b06c69-b125-4814-a67d-adf8dc91bd7e" providerId="ADAL" clId="{61C8CED4-AC64-4961-9132-52218DF548E9}" dt="2021-11-25T15:39:47.832" v="3708" actId="164"/>
          <ac:grpSpMkLst>
            <pc:docMk/>
            <pc:sldMk cId="3662986856" sldId="305"/>
            <ac:grpSpMk id="40" creationId="{6F089F24-C3BC-456E-835B-99275A42B809}"/>
          </ac:grpSpMkLst>
        </pc:grpChg>
        <pc:picChg chg="add mod modCrop">
          <ac:chgData name="Francesco Fransesini" userId="f4b06c69-b125-4814-a67d-adf8dc91bd7e" providerId="ADAL" clId="{61C8CED4-AC64-4961-9132-52218DF548E9}" dt="2021-11-25T15:42:13.749" v="3800" actId="1076"/>
          <ac:picMkLst>
            <pc:docMk/>
            <pc:sldMk cId="3662986856" sldId="305"/>
            <ac:picMk id="7" creationId="{79B9975F-6BC1-4361-B346-4F18E02DD493}"/>
          </ac:picMkLst>
        </pc:picChg>
        <pc:picChg chg="add mod">
          <ac:chgData name="Francesco Fransesini" userId="f4b06c69-b125-4814-a67d-adf8dc91bd7e" providerId="ADAL" clId="{61C8CED4-AC64-4961-9132-52218DF548E9}" dt="2021-11-25T15:19:06.852" v="3583"/>
          <ac:picMkLst>
            <pc:docMk/>
            <pc:sldMk cId="3662986856" sldId="305"/>
            <ac:picMk id="9" creationId="{DFDC1117-457D-4BB0-933C-6ED967C14A8A}"/>
          </ac:picMkLst>
        </pc:picChg>
        <pc:picChg chg="add mod">
          <ac:chgData name="Francesco Fransesini" userId="f4b06c69-b125-4814-a67d-adf8dc91bd7e" providerId="ADAL" clId="{61C8CED4-AC64-4961-9132-52218DF548E9}" dt="2021-11-25T15:19:06.852" v="3583"/>
          <ac:picMkLst>
            <pc:docMk/>
            <pc:sldMk cId="3662986856" sldId="305"/>
            <ac:picMk id="10" creationId="{E833665C-6442-4CFF-A853-3363CCE50269}"/>
          </ac:picMkLst>
        </pc:picChg>
        <pc:picChg chg="add mod modCrop">
          <ac:chgData name="Francesco Fransesini" userId="f4b06c69-b125-4814-a67d-adf8dc91bd7e" providerId="ADAL" clId="{61C8CED4-AC64-4961-9132-52218DF548E9}" dt="2021-11-25T15:41:53.764" v="3795" actId="1076"/>
          <ac:picMkLst>
            <pc:docMk/>
            <pc:sldMk cId="3662986856" sldId="305"/>
            <ac:picMk id="12" creationId="{E99A700D-F6AC-4842-815B-7BA706CB55B8}"/>
          </ac:picMkLst>
        </pc:picChg>
        <pc:picChg chg="add mod">
          <ac:chgData name="Francesco Fransesini" userId="f4b06c69-b125-4814-a67d-adf8dc91bd7e" providerId="ADAL" clId="{61C8CED4-AC64-4961-9132-52218DF548E9}" dt="2021-11-25T15:39:47.832" v="3708" actId="164"/>
          <ac:picMkLst>
            <pc:docMk/>
            <pc:sldMk cId="3662986856" sldId="305"/>
            <ac:picMk id="13" creationId="{83FDB152-5069-4F5E-B2BF-1194DBE74A77}"/>
          </ac:picMkLst>
        </pc:picChg>
        <pc:picChg chg="del mod topLvl modCrop">
          <ac:chgData name="Francesco Fransesini" userId="f4b06c69-b125-4814-a67d-adf8dc91bd7e" providerId="ADAL" clId="{61C8CED4-AC64-4961-9132-52218DF548E9}" dt="2021-11-25T15:43:30.806" v="3812" actId="478"/>
          <ac:picMkLst>
            <pc:docMk/>
            <pc:sldMk cId="3662986856" sldId="305"/>
            <ac:picMk id="27" creationId="{7D9F349B-9C2C-4154-A9EC-1A68DAC5B1E6}"/>
          </ac:picMkLst>
        </pc:picChg>
        <pc:picChg chg="add mod modCrop">
          <ac:chgData name="Francesco Fransesini" userId="f4b06c69-b125-4814-a67d-adf8dc91bd7e" providerId="ADAL" clId="{61C8CED4-AC64-4961-9132-52218DF548E9}" dt="2021-11-25T15:48:43.050" v="3839" actId="1076"/>
          <ac:picMkLst>
            <pc:docMk/>
            <pc:sldMk cId="3662986856" sldId="305"/>
            <ac:picMk id="46" creationId="{294F411C-24BD-46B8-A35E-E24A162EAAE1}"/>
          </ac:picMkLst>
        </pc:picChg>
        <pc:picChg chg="add mod">
          <ac:chgData name="Francesco Fransesini" userId="f4b06c69-b125-4814-a67d-adf8dc91bd7e" providerId="ADAL" clId="{61C8CED4-AC64-4961-9132-52218DF548E9}" dt="2021-11-25T15:45:23.644" v="3829" actId="1076"/>
          <ac:picMkLst>
            <pc:docMk/>
            <pc:sldMk cId="3662986856" sldId="305"/>
            <ac:picMk id="47" creationId="{E2B4D9E1-74BE-437E-B847-BB69E1AE4F5C}"/>
          </ac:picMkLst>
        </pc:picChg>
        <pc:picChg chg="add del mod">
          <ac:chgData name="Francesco Fransesini" userId="f4b06c69-b125-4814-a67d-adf8dc91bd7e" providerId="ADAL" clId="{61C8CED4-AC64-4961-9132-52218DF548E9}" dt="2021-11-25T15:48:29.834" v="3834"/>
          <ac:picMkLst>
            <pc:docMk/>
            <pc:sldMk cId="3662986856" sldId="305"/>
            <ac:picMk id="49" creationId="{B460EF2E-81D0-4786-ABE5-1C062468EE92}"/>
          </ac:picMkLst>
        </pc:picChg>
        <pc:cxnChg chg="add mod ord">
          <ac:chgData name="Francesco Fransesini" userId="f4b06c69-b125-4814-a67d-adf8dc91bd7e" providerId="ADAL" clId="{61C8CED4-AC64-4961-9132-52218DF548E9}" dt="2021-11-25T15:50:05.060" v="3859" actId="14100"/>
          <ac:cxnSpMkLst>
            <pc:docMk/>
            <pc:sldMk cId="3662986856" sldId="305"/>
            <ac:cxnSpMk id="16" creationId="{4A9B735A-96A2-4BAE-965C-DE7450309AD0}"/>
          </ac:cxnSpMkLst>
        </pc:cxnChg>
        <pc:cxnChg chg="add mod">
          <ac:chgData name="Francesco Fransesini" userId="f4b06c69-b125-4814-a67d-adf8dc91bd7e" providerId="ADAL" clId="{61C8CED4-AC64-4961-9132-52218DF548E9}" dt="2021-11-25T15:50:08.388" v="3860" actId="14100"/>
          <ac:cxnSpMkLst>
            <pc:docMk/>
            <pc:sldMk cId="3662986856" sldId="305"/>
            <ac:cxnSpMk id="54" creationId="{21F0DC1C-4132-441D-84BC-C06A8CB35FA4}"/>
          </ac:cxnSpMkLst>
        </pc:cxnChg>
        <pc:cxnChg chg="add mod">
          <ac:chgData name="Francesco Fransesini" userId="f4b06c69-b125-4814-a67d-adf8dc91bd7e" providerId="ADAL" clId="{61C8CED4-AC64-4961-9132-52218DF548E9}" dt="2021-11-25T15:50:01.860" v="3858" actId="14100"/>
          <ac:cxnSpMkLst>
            <pc:docMk/>
            <pc:sldMk cId="3662986856" sldId="305"/>
            <ac:cxnSpMk id="56" creationId="{48CF7058-54EB-4B79-9124-D456B7A1D8DA}"/>
          </ac:cxnSpMkLst>
        </pc:cxnChg>
        <pc:cxnChg chg="add mod">
          <ac:chgData name="Francesco Fransesini" userId="f4b06c69-b125-4814-a67d-adf8dc91bd7e" providerId="ADAL" clId="{61C8CED4-AC64-4961-9132-52218DF548E9}" dt="2021-11-25T15:50:20.900" v="3864" actId="14100"/>
          <ac:cxnSpMkLst>
            <pc:docMk/>
            <pc:sldMk cId="3662986856" sldId="305"/>
            <ac:cxnSpMk id="60" creationId="{4F7E0FDB-D370-41AB-A9F4-91DD84004711}"/>
          </ac:cxnSpMkLst>
        </pc:cxnChg>
      </pc:sldChg>
    </pc:docChg>
  </pc:docChgLst>
  <pc:docChgLst>
    <pc:chgData name="Francesco Fransesini" userId="f4b06c69-b125-4814-a67d-adf8dc91bd7e" providerId="ADAL" clId="{145AABF2-0B47-47FC-9B98-187987AE4895}"/>
    <pc:docChg chg="undo custSel addSld delSld modSld">
      <pc:chgData name="Francesco Fransesini" userId="f4b06c69-b125-4814-a67d-adf8dc91bd7e" providerId="ADAL" clId="{145AABF2-0B47-47FC-9B98-187987AE4895}" dt="2021-12-02T17:25:17.632" v="3731" actId="20577"/>
      <pc:docMkLst>
        <pc:docMk/>
      </pc:docMkLst>
      <pc:sldChg chg="del">
        <pc:chgData name="Francesco Fransesini" userId="f4b06c69-b125-4814-a67d-adf8dc91bd7e" providerId="ADAL" clId="{145AABF2-0B47-47FC-9B98-187987AE4895}" dt="2021-11-28T15:41:32.378" v="2493" actId="47"/>
        <pc:sldMkLst>
          <pc:docMk/>
          <pc:sldMk cId="344444313" sldId="279"/>
        </pc:sldMkLst>
      </pc:sldChg>
      <pc:sldChg chg="modSp mod">
        <pc:chgData name="Francesco Fransesini" userId="f4b06c69-b125-4814-a67d-adf8dc91bd7e" providerId="ADAL" clId="{145AABF2-0B47-47FC-9B98-187987AE4895}" dt="2021-12-02T17:25:17.632" v="3731" actId="20577"/>
        <pc:sldMkLst>
          <pc:docMk/>
          <pc:sldMk cId="3110927197" sldId="283"/>
        </pc:sldMkLst>
        <pc:spChg chg="mod">
          <ac:chgData name="Francesco Fransesini" userId="f4b06c69-b125-4814-a67d-adf8dc91bd7e" providerId="ADAL" clId="{145AABF2-0B47-47FC-9B98-187987AE4895}" dt="2021-12-02T17:25:17.632" v="3731" actId="20577"/>
          <ac:spMkLst>
            <pc:docMk/>
            <pc:sldMk cId="3110927197" sldId="283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145AABF2-0B47-47FC-9B98-187987AE4895}" dt="2021-11-26T09:31:15.133" v="1677" actId="1076"/>
          <ac:spMkLst>
            <pc:docMk/>
            <pc:sldMk cId="3110927197" sldId="283"/>
            <ac:spMk id="49" creationId="{9C0437E8-F3C7-49BE-85BF-948370FA1007}"/>
          </ac:spMkLst>
        </pc:spChg>
      </pc:sldChg>
      <pc:sldChg chg="addSp delSp modSp mod modAnim">
        <pc:chgData name="Francesco Fransesini" userId="f4b06c69-b125-4814-a67d-adf8dc91bd7e" providerId="ADAL" clId="{145AABF2-0B47-47FC-9B98-187987AE4895}" dt="2021-11-29T10:19:01.524" v="3339"/>
        <pc:sldMkLst>
          <pc:docMk/>
          <pc:sldMk cId="2981217424" sldId="286"/>
        </pc:sldMkLst>
        <pc:spChg chg="del mod">
          <ac:chgData name="Francesco Fransesini" userId="f4b06c69-b125-4814-a67d-adf8dc91bd7e" providerId="ADAL" clId="{145AABF2-0B47-47FC-9B98-187987AE4895}" dt="2021-11-29T09:26:50.520" v="3083" actId="478"/>
          <ac:spMkLst>
            <pc:docMk/>
            <pc:sldMk cId="2981217424" sldId="286"/>
            <ac:spMk id="2" creationId="{E2805501-A3F8-4B6C-AF8D-DE993157D659}"/>
          </ac:spMkLst>
        </pc:spChg>
        <pc:spChg chg="del mod">
          <ac:chgData name="Francesco Fransesini" userId="f4b06c69-b125-4814-a67d-adf8dc91bd7e" providerId="ADAL" clId="{145AABF2-0B47-47FC-9B98-187987AE4895}" dt="2021-11-26T09:22:56.956" v="1468" actId="478"/>
          <ac:spMkLst>
            <pc:docMk/>
            <pc:sldMk cId="2981217424" sldId="286"/>
            <ac:spMk id="4" creationId="{5BDF4D77-BD1B-4DFF-87AD-D89043EAC4B1}"/>
          </ac:spMkLst>
        </pc:spChg>
        <pc:spChg chg="add mod">
          <ac:chgData name="Francesco Fransesini" userId="f4b06c69-b125-4814-a67d-adf8dc91bd7e" providerId="ADAL" clId="{145AABF2-0B47-47FC-9B98-187987AE4895}" dt="2021-11-29T09:46:26.848" v="3202" actId="1076"/>
          <ac:spMkLst>
            <pc:docMk/>
            <pc:sldMk cId="2981217424" sldId="286"/>
            <ac:spMk id="4" creationId="{E67184D4-4780-4674-91DC-74F373F7C8EB}"/>
          </ac:spMkLst>
        </pc:spChg>
        <pc:spChg chg="add del mod">
          <ac:chgData name="Francesco Fransesini" userId="f4b06c69-b125-4814-a67d-adf8dc91bd7e" providerId="ADAL" clId="{145AABF2-0B47-47FC-9B98-187987AE4895}" dt="2021-11-29T09:26:54.160" v="3084" actId="478"/>
          <ac:spMkLst>
            <pc:docMk/>
            <pc:sldMk cId="2981217424" sldId="286"/>
            <ac:spMk id="5" creationId="{A60CC384-3B58-48A8-AA21-505B600F3D25}"/>
          </ac:spMkLst>
        </pc:spChg>
        <pc:spChg chg="add del">
          <ac:chgData name="Francesco Fransesini" userId="f4b06c69-b125-4814-a67d-adf8dc91bd7e" providerId="ADAL" clId="{145AABF2-0B47-47FC-9B98-187987AE4895}" dt="2021-11-29T09:34:17.932" v="3125" actId="478"/>
          <ac:spMkLst>
            <pc:docMk/>
            <pc:sldMk cId="2981217424" sldId="286"/>
            <ac:spMk id="6" creationId="{4758EAA4-D424-4C3E-97CE-7F552D087A6D}"/>
          </ac:spMkLst>
        </pc:spChg>
        <pc:spChg chg="add mod">
          <ac:chgData name="Francesco Fransesini" userId="f4b06c69-b125-4814-a67d-adf8dc91bd7e" providerId="ADAL" clId="{145AABF2-0B47-47FC-9B98-187987AE4895}" dt="2021-11-29T09:36:02.030" v="3131" actId="208"/>
          <ac:spMkLst>
            <pc:docMk/>
            <pc:sldMk cId="2981217424" sldId="286"/>
            <ac:spMk id="7" creationId="{D681786B-AD0F-4B4E-A76C-087E91DE8992}"/>
          </ac:spMkLst>
        </pc:spChg>
        <pc:spChg chg="add mod">
          <ac:chgData name="Francesco Fransesini" userId="f4b06c69-b125-4814-a67d-adf8dc91bd7e" providerId="ADAL" clId="{145AABF2-0B47-47FC-9B98-187987AE4895}" dt="2021-11-29T10:05:09.711" v="3245" actId="207"/>
          <ac:spMkLst>
            <pc:docMk/>
            <pc:sldMk cId="2981217424" sldId="286"/>
            <ac:spMk id="8" creationId="{DBA7EF84-958C-4340-A1A5-0482678AF699}"/>
          </ac:spMkLst>
        </pc:spChg>
        <pc:spChg chg="add mod">
          <ac:chgData name="Francesco Fransesini" userId="f4b06c69-b125-4814-a67d-adf8dc91bd7e" providerId="ADAL" clId="{145AABF2-0B47-47FC-9B98-187987AE4895}" dt="2021-11-29T09:39:22.045" v="3151" actId="208"/>
          <ac:spMkLst>
            <pc:docMk/>
            <pc:sldMk cId="2981217424" sldId="286"/>
            <ac:spMk id="13" creationId="{7A57756E-55A8-47CC-8130-02B8B2C01A96}"/>
          </ac:spMkLst>
        </pc:spChg>
        <pc:spChg chg="add mod">
          <ac:chgData name="Francesco Fransesini" userId="f4b06c69-b125-4814-a67d-adf8dc91bd7e" providerId="ADAL" clId="{145AABF2-0B47-47FC-9B98-187987AE4895}" dt="2021-11-29T09:37:50.738" v="3142" actId="208"/>
          <ac:spMkLst>
            <pc:docMk/>
            <pc:sldMk cId="2981217424" sldId="286"/>
            <ac:spMk id="15" creationId="{9755889A-DB38-47BC-8E97-95786E26FFD8}"/>
          </ac:spMkLst>
        </pc:spChg>
        <pc:spChg chg="add mod">
          <ac:chgData name="Francesco Fransesini" userId="f4b06c69-b125-4814-a67d-adf8dc91bd7e" providerId="ADAL" clId="{145AABF2-0B47-47FC-9B98-187987AE4895}" dt="2021-11-29T09:37:56.166" v="3143" actId="208"/>
          <ac:spMkLst>
            <pc:docMk/>
            <pc:sldMk cId="2981217424" sldId="286"/>
            <ac:spMk id="16" creationId="{D183368A-4B92-42EE-8D83-D85064BEF755}"/>
          </ac:spMkLst>
        </pc:spChg>
        <pc:spChg chg="add del mod">
          <ac:chgData name="Francesco Fransesini" userId="f4b06c69-b125-4814-a67d-adf8dc91bd7e" providerId="ADAL" clId="{145AABF2-0B47-47FC-9B98-187987AE4895}" dt="2021-11-29T09:40:29.958" v="3154" actId="478"/>
          <ac:spMkLst>
            <pc:docMk/>
            <pc:sldMk cId="2981217424" sldId="286"/>
            <ac:spMk id="17" creationId="{AF4FECC1-7D79-49F7-85D0-572584F022D9}"/>
          </ac:spMkLst>
        </pc:spChg>
        <pc:spChg chg="add mod">
          <ac:chgData name="Francesco Fransesini" userId="f4b06c69-b125-4814-a67d-adf8dc91bd7e" providerId="ADAL" clId="{145AABF2-0B47-47FC-9B98-187987AE4895}" dt="2021-11-29T09:41:47.746" v="3168" actId="208"/>
          <ac:spMkLst>
            <pc:docMk/>
            <pc:sldMk cId="2981217424" sldId="286"/>
            <ac:spMk id="18" creationId="{24EDB8AF-9295-47F0-BBE8-EE4E1F9AA367}"/>
          </ac:spMkLst>
        </pc:spChg>
        <pc:spChg chg="add mod">
          <ac:chgData name="Francesco Fransesini" userId="f4b06c69-b125-4814-a67d-adf8dc91bd7e" providerId="ADAL" clId="{145AABF2-0B47-47FC-9B98-187987AE4895}" dt="2021-11-29T10:11:21.052" v="3301" actId="207"/>
          <ac:spMkLst>
            <pc:docMk/>
            <pc:sldMk cId="2981217424" sldId="286"/>
            <ac:spMk id="19" creationId="{9070545D-B7F9-42CF-8665-599A1C873674}"/>
          </ac:spMkLst>
        </pc:spChg>
        <pc:spChg chg="add mod">
          <ac:chgData name="Francesco Fransesini" userId="f4b06c69-b125-4814-a67d-adf8dc91bd7e" providerId="ADAL" clId="{145AABF2-0B47-47FC-9B98-187987AE4895}" dt="2021-11-29T09:44:11.546" v="3181" actId="1076"/>
          <ac:spMkLst>
            <pc:docMk/>
            <pc:sldMk cId="2981217424" sldId="286"/>
            <ac:spMk id="20" creationId="{8168419E-24EF-49C3-8A68-EDE285954E9C}"/>
          </ac:spMkLst>
        </pc:spChg>
        <pc:spChg chg="add mod">
          <ac:chgData name="Francesco Fransesini" userId="f4b06c69-b125-4814-a67d-adf8dc91bd7e" providerId="ADAL" clId="{145AABF2-0B47-47FC-9B98-187987AE4895}" dt="2021-11-29T09:47:45.607" v="3225" actId="122"/>
          <ac:spMkLst>
            <pc:docMk/>
            <pc:sldMk cId="2981217424" sldId="286"/>
            <ac:spMk id="21" creationId="{C5EB7BBD-9C57-45A2-A25C-8FE499E7FF12}"/>
          </ac:spMkLst>
        </pc:spChg>
        <pc:spChg chg="add mod">
          <ac:chgData name="Francesco Fransesini" userId="f4b06c69-b125-4814-a67d-adf8dc91bd7e" providerId="ADAL" clId="{145AABF2-0B47-47FC-9B98-187987AE4895}" dt="2021-11-29T10:10:09.629" v="3295" actId="1076"/>
          <ac:spMkLst>
            <pc:docMk/>
            <pc:sldMk cId="2981217424" sldId="286"/>
            <ac:spMk id="27" creationId="{CD977C8A-2B0F-450E-8220-63C6D1F75EBA}"/>
          </ac:spMkLst>
        </pc:spChg>
        <pc:spChg chg="add mod">
          <ac:chgData name="Francesco Fransesini" userId="f4b06c69-b125-4814-a67d-adf8dc91bd7e" providerId="ADAL" clId="{145AABF2-0B47-47FC-9B98-187987AE4895}" dt="2021-11-29T10:09:02.886" v="3292" actId="1076"/>
          <ac:spMkLst>
            <pc:docMk/>
            <pc:sldMk cId="2981217424" sldId="286"/>
            <ac:spMk id="33" creationId="{4F11B2B8-1A23-44F6-B14A-ABA5CC130D8D}"/>
          </ac:spMkLst>
        </pc:spChg>
        <pc:picChg chg="add mod">
          <ac:chgData name="Francesco Fransesini" userId="f4b06c69-b125-4814-a67d-adf8dc91bd7e" providerId="ADAL" clId="{145AABF2-0B47-47FC-9B98-187987AE4895}" dt="2021-11-29T10:08:03.453" v="3279" actId="1076"/>
          <ac:picMkLst>
            <pc:docMk/>
            <pc:sldMk cId="2981217424" sldId="286"/>
            <ac:picMk id="9" creationId="{0AD9A516-FB5D-4F5A-A263-68F9FED69FA8}"/>
          </ac:picMkLst>
        </pc:picChg>
        <pc:cxnChg chg="add mod">
          <ac:chgData name="Francesco Fransesini" userId="f4b06c69-b125-4814-a67d-adf8dc91bd7e" providerId="ADAL" clId="{145AABF2-0B47-47FC-9B98-187987AE4895}" dt="2021-11-29T10:09:48.962" v="3294" actId="14100"/>
          <ac:cxnSpMkLst>
            <pc:docMk/>
            <pc:sldMk cId="2981217424" sldId="286"/>
            <ac:cxnSpMk id="23" creationId="{36E42DB4-64D8-473E-945F-77FDB1D939A1}"/>
          </ac:cxnSpMkLst>
        </pc:cxnChg>
        <pc:cxnChg chg="add mod">
          <ac:chgData name="Francesco Fransesini" userId="f4b06c69-b125-4814-a67d-adf8dc91bd7e" providerId="ADAL" clId="{145AABF2-0B47-47FC-9B98-187987AE4895}" dt="2021-11-29T10:09:39.133" v="3293" actId="14100"/>
          <ac:cxnSpMkLst>
            <pc:docMk/>
            <pc:sldMk cId="2981217424" sldId="286"/>
            <ac:cxnSpMk id="24" creationId="{7E636C37-9FF5-4732-980F-ACD2F95CE833}"/>
          </ac:cxnSpMkLst>
        </pc:cxnChg>
        <pc:cxnChg chg="add">
          <ac:chgData name="Francesco Fransesini" userId="f4b06c69-b125-4814-a67d-adf8dc91bd7e" providerId="ADAL" clId="{145AABF2-0B47-47FC-9B98-187987AE4895}" dt="2021-11-29T10:05:56.211" v="3251" actId="11529"/>
          <ac:cxnSpMkLst>
            <pc:docMk/>
            <pc:sldMk cId="2981217424" sldId="286"/>
            <ac:cxnSpMk id="26" creationId="{DA2B13AF-7704-45C2-92E2-AECC1555D412}"/>
          </ac:cxnSpMkLst>
        </pc:cxnChg>
        <pc:cxnChg chg="add mod">
          <ac:chgData name="Francesco Fransesini" userId="f4b06c69-b125-4814-a67d-adf8dc91bd7e" providerId="ADAL" clId="{145AABF2-0B47-47FC-9B98-187987AE4895}" dt="2021-11-29T10:08:09.976" v="3280" actId="1076"/>
          <ac:cxnSpMkLst>
            <pc:docMk/>
            <pc:sldMk cId="2981217424" sldId="286"/>
            <ac:cxnSpMk id="30" creationId="{B90CFE3F-A0AA-4082-9976-1325356F054A}"/>
          </ac:cxnSpMkLst>
        </pc:cxnChg>
        <pc:cxnChg chg="add mod">
          <ac:chgData name="Francesco Fransesini" userId="f4b06c69-b125-4814-a67d-adf8dc91bd7e" providerId="ADAL" clId="{145AABF2-0B47-47FC-9B98-187987AE4895}" dt="2021-11-29T10:08:01.063" v="3278" actId="1076"/>
          <ac:cxnSpMkLst>
            <pc:docMk/>
            <pc:sldMk cId="2981217424" sldId="286"/>
            <ac:cxnSpMk id="32" creationId="{389A8570-5F87-4503-A0EC-8BF9F7628357}"/>
          </ac:cxnSpMkLst>
        </pc:cxnChg>
        <pc:cxnChg chg="add mod">
          <ac:chgData name="Francesco Fransesini" userId="f4b06c69-b125-4814-a67d-adf8dc91bd7e" providerId="ADAL" clId="{145AABF2-0B47-47FC-9B98-187987AE4895}" dt="2021-11-29T10:08:53.187" v="3288" actId="14100"/>
          <ac:cxnSpMkLst>
            <pc:docMk/>
            <pc:sldMk cId="2981217424" sldId="286"/>
            <ac:cxnSpMk id="34" creationId="{65CDC91C-BDE8-486B-8CCA-B940B7362DEB}"/>
          </ac:cxnSpMkLst>
        </pc:cxnChg>
      </pc:sldChg>
      <pc:sldChg chg="modSp mod">
        <pc:chgData name="Francesco Fransesini" userId="f4b06c69-b125-4814-a67d-adf8dc91bd7e" providerId="ADAL" clId="{145AABF2-0B47-47FC-9B98-187987AE4895}" dt="2021-12-02T15:13:12.079" v="3703" actId="1076"/>
        <pc:sldMkLst>
          <pc:docMk/>
          <pc:sldMk cId="3660757301" sldId="289"/>
        </pc:sldMkLst>
        <pc:spChg chg="mod">
          <ac:chgData name="Francesco Fransesini" userId="f4b06c69-b125-4814-a67d-adf8dc91bd7e" providerId="ADAL" clId="{145AABF2-0B47-47FC-9B98-187987AE4895}" dt="2021-12-02T15:12:18.480" v="3695" actId="1076"/>
          <ac:spMkLst>
            <pc:docMk/>
            <pc:sldMk cId="3660757301" sldId="289"/>
            <ac:spMk id="11" creationId="{0DB7142B-CE4C-41A3-8E93-B3DBBB0F1CAF}"/>
          </ac:spMkLst>
        </pc:spChg>
        <pc:spChg chg="mod">
          <ac:chgData name="Francesco Fransesini" userId="f4b06c69-b125-4814-a67d-adf8dc91bd7e" providerId="ADAL" clId="{145AABF2-0B47-47FC-9B98-187987AE4895}" dt="2021-12-02T15:13:12.079" v="3703" actId="1076"/>
          <ac:spMkLst>
            <pc:docMk/>
            <pc:sldMk cId="3660757301" sldId="289"/>
            <ac:spMk id="14" creationId="{67F840A8-E627-426C-A42A-0C1A6E9F4B3F}"/>
          </ac:spMkLst>
        </pc:spChg>
      </pc:sldChg>
      <pc:sldChg chg="del">
        <pc:chgData name="Francesco Fransesini" userId="f4b06c69-b125-4814-a67d-adf8dc91bd7e" providerId="ADAL" clId="{145AABF2-0B47-47FC-9B98-187987AE4895}" dt="2021-11-30T10:32:53.388" v="3452" actId="47"/>
        <pc:sldMkLst>
          <pc:docMk/>
          <pc:sldMk cId="2016408543" sldId="290"/>
        </pc:sldMkLst>
      </pc:sldChg>
      <pc:sldChg chg="delSp modSp mod">
        <pc:chgData name="Francesco Fransesini" userId="f4b06c69-b125-4814-a67d-adf8dc91bd7e" providerId="ADAL" clId="{145AABF2-0B47-47FC-9B98-187987AE4895}" dt="2021-11-26T10:19:12.338" v="1847" actId="1076"/>
        <pc:sldMkLst>
          <pc:docMk/>
          <pc:sldMk cId="3193927938" sldId="294"/>
        </pc:sldMkLst>
        <pc:spChg chg="mod">
          <ac:chgData name="Francesco Fransesini" userId="f4b06c69-b125-4814-a67d-adf8dc91bd7e" providerId="ADAL" clId="{145AABF2-0B47-47FC-9B98-187987AE4895}" dt="2021-11-26T10:16:46.904" v="1841" actId="6549"/>
          <ac:spMkLst>
            <pc:docMk/>
            <pc:sldMk cId="3193927938" sldId="294"/>
            <ac:spMk id="7" creationId="{6751067B-C086-4626-8889-2C0761C1CB1B}"/>
          </ac:spMkLst>
        </pc:spChg>
        <pc:spChg chg="del">
          <ac:chgData name="Francesco Fransesini" userId="f4b06c69-b125-4814-a67d-adf8dc91bd7e" providerId="ADAL" clId="{145AABF2-0B47-47FC-9B98-187987AE4895}" dt="2021-11-26T10:19:01.990" v="1842" actId="478"/>
          <ac:spMkLst>
            <pc:docMk/>
            <pc:sldMk cId="3193927938" sldId="294"/>
            <ac:spMk id="30" creationId="{8D652EA4-B28F-47E3-9AF3-8188676E64A8}"/>
          </ac:spMkLst>
        </pc:spChg>
        <pc:grpChg chg="mod">
          <ac:chgData name="Francesco Fransesini" userId="f4b06c69-b125-4814-a67d-adf8dc91bd7e" providerId="ADAL" clId="{145AABF2-0B47-47FC-9B98-187987AE4895}" dt="2021-11-26T10:19:11.317" v="1846" actId="1076"/>
          <ac:grpSpMkLst>
            <pc:docMk/>
            <pc:sldMk cId="3193927938" sldId="294"/>
            <ac:grpSpMk id="29" creationId="{801A4A22-1188-4B27-8722-92FC02957C3A}"/>
          </ac:grpSpMkLst>
        </pc:grpChg>
        <pc:picChg chg="mod">
          <ac:chgData name="Francesco Fransesini" userId="f4b06c69-b125-4814-a67d-adf8dc91bd7e" providerId="ADAL" clId="{145AABF2-0B47-47FC-9B98-187987AE4895}" dt="2021-11-26T10:19:12.338" v="1847" actId="1076"/>
          <ac:picMkLst>
            <pc:docMk/>
            <pc:sldMk cId="3193927938" sldId="294"/>
            <ac:picMk id="4" creationId="{22304AAE-C06A-4D46-92F9-56432C98D198}"/>
          </ac:picMkLst>
        </pc:picChg>
        <pc:cxnChg chg="del">
          <ac:chgData name="Francesco Fransesini" userId="f4b06c69-b125-4814-a67d-adf8dc91bd7e" providerId="ADAL" clId="{145AABF2-0B47-47FC-9B98-187987AE4895}" dt="2021-11-26T10:19:03.622" v="1843" actId="478"/>
          <ac:cxnSpMkLst>
            <pc:docMk/>
            <pc:sldMk cId="3193927938" sldId="294"/>
            <ac:cxnSpMk id="34" creationId="{34DD5B31-E3AB-4BDB-B7BD-0DDB2B472227}"/>
          </ac:cxnSpMkLst>
        </pc:cxnChg>
        <pc:cxnChg chg="del">
          <ac:chgData name="Francesco Fransesini" userId="f4b06c69-b125-4814-a67d-adf8dc91bd7e" providerId="ADAL" clId="{145AABF2-0B47-47FC-9B98-187987AE4895}" dt="2021-11-26T10:19:05.390" v="1844" actId="478"/>
          <ac:cxnSpMkLst>
            <pc:docMk/>
            <pc:sldMk cId="3193927938" sldId="294"/>
            <ac:cxnSpMk id="35" creationId="{DAD80F09-B210-4319-A333-DBFB78440CCB}"/>
          </ac:cxnSpMkLst>
        </pc:cxnChg>
      </pc:sldChg>
      <pc:sldChg chg="modSp mod">
        <pc:chgData name="Francesco Fransesini" userId="f4b06c69-b125-4814-a67d-adf8dc91bd7e" providerId="ADAL" clId="{145AABF2-0B47-47FC-9B98-187987AE4895}" dt="2021-12-02T17:25:08.955" v="3729" actId="20577"/>
        <pc:sldMkLst>
          <pc:docMk/>
          <pc:sldMk cId="2026972222" sldId="295"/>
        </pc:sldMkLst>
        <pc:spChg chg="mod">
          <ac:chgData name="Francesco Fransesini" userId="f4b06c69-b125-4814-a67d-adf8dc91bd7e" providerId="ADAL" clId="{145AABF2-0B47-47FC-9B98-187987AE4895}" dt="2021-11-26T10:10:45.424" v="1796" actId="20577"/>
          <ac:spMkLst>
            <pc:docMk/>
            <pc:sldMk cId="2026972222" sldId="295"/>
            <ac:spMk id="5" creationId="{553B7530-3358-4040-88FC-EC2263EE21B2}"/>
          </ac:spMkLst>
        </pc:spChg>
        <pc:spChg chg="mod">
          <ac:chgData name="Francesco Fransesini" userId="f4b06c69-b125-4814-a67d-adf8dc91bd7e" providerId="ADAL" clId="{145AABF2-0B47-47FC-9B98-187987AE4895}" dt="2021-12-02T17:25:08.955" v="3729" actId="20577"/>
          <ac:spMkLst>
            <pc:docMk/>
            <pc:sldMk cId="2026972222" sldId="295"/>
            <ac:spMk id="10" creationId="{EB6CFF6C-8C92-4973-8431-307C22D65499}"/>
          </ac:spMkLst>
        </pc:spChg>
      </pc:sldChg>
      <pc:sldChg chg="addSp delSp modSp mod">
        <pc:chgData name="Francesco Fransesini" userId="f4b06c69-b125-4814-a67d-adf8dc91bd7e" providerId="ADAL" clId="{145AABF2-0B47-47FC-9B98-187987AE4895}" dt="2021-12-01T20:12:17.230" v="3676" actId="20577"/>
        <pc:sldMkLst>
          <pc:docMk/>
          <pc:sldMk cId="397483623" sldId="297"/>
        </pc:sldMkLst>
        <pc:spChg chg="mod">
          <ac:chgData name="Francesco Fransesini" userId="f4b06c69-b125-4814-a67d-adf8dc91bd7e" providerId="ADAL" clId="{145AABF2-0B47-47FC-9B98-187987AE4895}" dt="2021-12-01T20:12:17.230" v="3676" actId="20577"/>
          <ac:spMkLst>
            <pc:docMk/>
            <pc:sldMk cId="397483623" sldId="297"/>
            <ac:spMk id="2" creationId="{3EDAF09B-708F-48F0-8B4B-14116E556594}"/>
          </ac:spMkLst>
        </pc:spChg>
        <pc:spChg chg="add mod">
          <ac:chgData name="Francesco Fransesini" userId="f4b06c69-b125-4814-a67d-adf8dc91bd7e" providerId="ADAL" clId="{145AABF2-0B47-47FC-9B98-187987AE4895}" dt="2021-11-28T16:10:33.008" v="2950" actId="1076"/>
          <ac:spMkLst>
            <pc:docMk/>
            <pc:sldMk cId="397483623" sldId="297"/>
            <ac:spMk id="4" creationId="{7DAE9A1C-E637-439E-915D-249BED219BAE}"/>
          </ac:spMkLst>
        </pc:spChg>
        <pc:spChg chg="mod">
          <ac:chgData name="Francesco Fransesini" userId="f4b06c69-b125-4814-a67d-adf8dc91bd7e" providerId="ADAL" clId="{145AABF2-0B47-47FC-9B98-187987AE4895}" dt="2021-11-28T16:06:12.840" v="2651" actId="1076"/>
          <ac:spMkLst>
            <pc:docMk/>
            <pc:sldMk cId="397483623" sldId="297"/>
            <ac:spMk id="8" creationId="{3F6F2137-6CC7-4B59-8090-358936B024C0}"/>
          </ac:spMkLst>
        </pc:spChg>
        <pc:spChg chg="mod">
          <ac:chgData name="Francesco Fransesini" userId="f4b06c69-b125-4814-a67d-adf8dc91bd7e" providerId="ADAL" clId="{145AABF2-0B47-47FC-9B98-187987AE4895}" dt="2021-11-28T16:06:02.851" v="2649" actId="1076"/>
          <ac:spMkLst>
            <pc:docMk/>
            <pc:sldMk cId="397483623" sldId="297"/>
            <ac:spMk id="10" creationId="{27C53D40-47F3-47DF-8582-66D1036985DD}"/>
          </ac:spMkLst>
        </pc:spChg>
        <pc:spChg chg="mod">
          <ac:chgData name="Francesco Fransesini" userId="f4b06c69-b125-4814-a67d-adf8dc91bd7e" providerId="ADAL" clId="{145AABF2-0B47-47FC-9B98-187987AE4895}" dt="2021-11-28T16:10:08.939" v="2930" actId="1076"/>
          <ac:spMkLst>
            <pc:docMk/>
            <pc:sldMk cId="397483623" sldId="297"/>
            <ac:spMk id="17" creationId="{CEF168F8-DE1B-4CC5-BD0F-8E67C6B6BADF}"/>
          </ac:spMkLst>
        </pc:spChg>
        <pc:spChg chg="mod">
          <ac:chgData name="Francesco Fransesini" userId="f4b06c69-b125-4814-a67d-adf8dc91bd7e" providerId="ADAL" clId="{145AABF2-0B47-47FC-9B98-187987AE4895}" dt="2021-11-28T16:10:12.412" v="2931" actId="1076"/>
          <ac:spMkLst>
            <pc:docMk/>
            <pc:sldMk cId="397483623" sldId="297"/>
            <ac:spMk id="18" creationId="{1F41C98D-B2CD-4C6F-8560-A96DF81F4664}"/>
          </ac:spMkLst>
        </pc:spChg>
        <pc:spChg chg="del mod">
          <ac:chgData name="Francesco Fransesini" userId="f4b06c69-b125-4814-a67d-adf8dc91bd7e" providerId="ADAL" clId="{145AABF2-0B47-47FC-9B98-187987AE4895}" dt="2021-11-28T15:54:47.500" v="2494" actId="478"/>
          <ac:spMkLst>
            <pc:docMk/>
            <pc:sldMk cId="397483623" sldId="297"/>
            <ac:spMk id="19" creationId="{7517BFF1-84F3-4F6E-A764-03B3BF4693C3}"/>
          </ac:spMkLst>
        </pc:spChg>
        <pc:picChg chg="mod">
          <ac:chgData name="Francesco Fransesini" userId="f4b06c69-b125-4814-a67d-adf8dc91bd7e" providerId="ADAL" clId="{145AABF2-0B47-47FC-9B98-187987AE4895}" dt="2021-11-28T16:10:00.930" v="2927" actId="1076"/>
          <ac:picMkLst>
            <pc:docMk/>
            <pc:sldMk cId="397483623" sldId="297"/>
            <ac:picMk id="13" creationId="{59F9A29A-A17A-4911-9CB6-86D5106E553D}"/>
          </ac:picMkLst>
        </pc:picChg>
        <pc:picChg chg="mod">
          <ac:chgData name="Francesco Fransesini" userId="f4b06c69-b125-4814-a67d-adf8dc91bd7e" providerId="ADAL" clId="{145AABF2-0B47-47FC-9B98-187987AE4895}" dt="2021-11-28T16:10:05.039" v="2929" actId="1076"/>
          <ac:picMkLst>
            <pc:docMk/>
            <pc:sldMk cId="397483623" sldId="297"/>
            <ac:picMk id="16" creationId="{9CBC36F2-78AC-47A8-B1C5-82F404575604}"/>
          </ac:picMkLst>
        </pc:picChg>
        <pc:cxnChg chg="add del">
          <ac:chgData name="Francesco Fransesini" userId="f4b06c69-b125-4814-a67d-adf8dc91bd7e" providerId="ADAL" clId="{145AABF2-0B47-47FC-9B98-187987AE4895}" dt="2021-11-28T16:10:45.515" v="2952" actId="478"/>
          <ac:cxnSpMkLst>
            <pc:docMk/>
            <pc:sldMk cId="397483623" sldId="297"/>
            <ac:cxnSpMk id="6" creationId="{E177E47E-09A9-4C97-9D91-25A0D0268C8D}"/>
          </ac:cxnSpMkLst>
        </pc:cxnChg>
        <pc:cxnChg chg="add mod">
          <ac:chgData name="Francesco Fransesini" userId="f4b06c69-b125-4814-a67d-adf8dc91bd7e" providerId="ADAL" clId="{145AABF2-0B47-47FC-9B98-187987AE4895}" dt="2021-11-28T16:11:27.633" v="2958" actId="208"/>
          <ac:cxnSpMkLst>
            <pc:docMk/>
            <pc:sldMk cId="397483623" sldId="297"/>
            <ac:cxnSpMk id="15" creationId="{1980F0B0-54CE-4E13-87C6-FEE5970B7F93}"/>
          </ac:cxnSpMkLst>
        </pc:cxnChg>
        <pc:cxnChg chg="add mod">
          <ac:chgData name="Francesco Fransesini" userId="f4b06c69-b125-4814-a67d-adf8dc91bd7e" providerId="ADAL" clId="{145AABF2-0B47-47FC-9B98-187987AE4895}" dt="2021-11-28T16:11:27.633" v="2958" actId="208"/>
          <ac:cxnSpMkLst>
            <pc:docMk/>
            <pc:sldMk cId="397483623" sldId="297"/>
            <ac:cxnSpMk id="21" creationId="{AF0E8632-7072-4BC7-BDE1-938911338762}"/>
          </ac:cxnSpMkLst>
        </pc:cxnChg>
        <pc:cxnChg chg="add mod">
          <ac:chgData name="Francesco Fransesini" userId="f4b06c69-b125-4814-a67d-adf8dc91bd7e" providerId="ADAL" clId="{145AABF2-0B47-47FC-9B98-187987AE4895}" dt="2021-11-28T16:11:27.633" v="2958" actId="208"/>
          <ac:cxnSpMkLst>
            <pc:docMk/>
            <pc:sldMk cId="397483623" sldId="297"/>
            <ac:cxnSpMk id="22" creationId="{5E10F16E-6481-4D97-8CCB-6B07B7E8869D}"/>
          </ac:cxnSpMkLst>
        </pc:cxnChg>
      </pc:sldChg>
      <pc:sldChg chg="addSp delSp modSp mod">
        <pc:chgData name="Francesco Fransesini" userId="f4b06c69-b125-4814-a67d-adf8dc91bd7e" providerId="ADAL" clId="{145AABF2-0B47-47FC-9B98-187987AE4895}" dt="2021-11-29T21:23:11.740" v="3447" actId="20577"/>
        <pc:sldMkLst>
          <pc:docMk/>
          <pc:sldMk cId="4145894092" sldId="298"/>
        </pc:sldMkLst>
        <pc:spChg chg="add del mod">
          <ac:chgData name="Francesco Fransesini" userId="f4b06c69-b125-4814-a67d-adf8dc91bd7e" providerId="ADAL" clId="{145AABF2-0B47-47FC-9B98-187987AE4895}" dt="2021-11-29T08:55:18.588" v="3052" actId="478"/>
          <ac:spMkLst>
            <pc:docMk/>
            <pc:sldMk cId="4145894092" sldId="298"/>
            <ac:spMk id="2" creationId="{E6279F8D-B5F0-417B-833F-FD969B8EC0ED}"/>
          </ac:spMkLst>
        </pc:spChg>
        <pc:spChg chg="mod">
          <ac:chgData name="Francesco Fransesini" userId="f4b06c69-b125-4814-a67d-adf8dc91bd7e" providerId="ADAL" clId="{145AABF2-0B47-47FC-9B98-187987AE4895}" dt="2021-11-29T21:23:11.740" v="3447" actId="20577"/>
          <ac:spMkLst>
            <pc:docMk/>
            <pc:sldMk cId="4145894092" sldId="298"/>
            <ac:spMk id="7" creationId="{5D3320FB-7599-4F33-B3F4-8DA27435EEF0}"/>
          </ac:spMkLst>
        </pc:spChg>
        <pc:spChg chg="del mod">
          <ac:chgData name="Francesco Fransesini" userId="f4b06c69-b125-4814-a67d-adf8dc91bd7e" providerId="ADAL" clId="{145AABF2-0B47-47FC-9B98-187987AE4895}" dt="2021-11-26T10:50:15.770" v="2006" actId="478"/>
          <ac:spMkLst>
            <pc:docMk/>
            <pc:sldMk cId="4145894092" sldId="298"/>
            <ac:spMk id="10" creationId="{F9FFFAD0-2F5B-490E-857F-8BC1B1CE16E9}"/>
          </ac:spMkLst>
        </pc:spChg>
        <pc:picChg chg="add mod">
          <ac:chgData name="Francesco Fransesini" userId="f4b06c69-b125-4814-a67d-adf8dc91bd7e" providerId="ADAL" clId="{145AABF2-0B47-47FC-9B98-187987AE4895}" dt="2021-11-29T09:09:40.674" v="3057" actId="1076"/>
          <ac:picMkLst>
            <pc:docMk/>
            <pc:sldMk cId="4145894092" sldId="298"/>
            <ac:picMk id="5" creationId="{969BDC61-8B9E-4777-99C2-325D0A8E5F49}"/>
          </ac:picMkLst>
        </pc:picChg>
        <pc:picChg chg="del mod">
          <ac:chgData name="Francesco Fransesini" userId="f4b06c69-b125-4814-a67d-adf8dc91bd7e" providerId="ADAL" clId="{145AABF2-0B47-47FC-9B98-187987AE4895}" dt="2021-11-29T08:55:08.375" v="3048" actId="478"/>
          <ac:picMkLst>
            <pc:docMk/>
            <pc:sldMk cId="4145894092" sldId="298"/>
            <ac:picMk id="6" creationId="{95EAA2AF-5DF4-4D5B-A60A-0077F747A2AC}"/>
          </ac:picMkLst>
        </pc:picChg>
      </pc:sldChg>
      <pc:sldChg chg="addSp delSp modSp mod">
        <pc:chgData name="Francesco Fransesini" userId="f4b06c69-b125-4814-a67d-adf8dc91bd7e" providerId="ADAL" clId="{145AABF2-0B47-47FC-9B98-187987AE4895}" dt="2021-12-01T20:10:27.238" v="3673" actId="478"/>
        <pc:sldMkLst>
          <pc:docMk/>
          <pc:sldMk cId="1993491934" sldId="299"/>
        </pc:sldMkLst>
        <pc:spChg chg="add del mod">
          <ac:chgData name="Francesco Fransesini" userId="f4b06c69-b125-4814-a67d-adf8dc91bd7e" providerId="ADAL" clId="{145AABF2-0B47-47FC-9B98-187987AE4895}" dt="2021-12-01T20:10:27.238" v="3673" actId="478"/>
          <ac:spMkLst>
            <pc:docMk/>
            <pc:sldMk cId="1993491934" sldId="299"/>
            <ac:spMk id="2" creationId="{144082F2-CFAF-4C93-AC04-F027F7F92F00}"/>
          </ac:spMkLst>
        </pc:spChg>
        <pc:spChg chg="mod">
          <ac:chgData name="Francesco Fransesini" userId="f4b06c69-b125-4814-a67d-adf8dc91bd7e" providerId="ADAL" clId="{145AABF2-0B47-47FC-9B98-187987AE4895}" dt="2021-11-26T10:16:39.402" v="1840" actId="1076"/>
          <ac:spMkLst>
            <pc:docMk/>
            <pc:sldMk cId="1993491934" sldId="299"/>
            <ac:spMk id="8" creationId="{9D10AA66-2457-49A0-A222-D8E8DD1672F8}"/>
          </ac:spMkLst>
        </pc:spChg>
        <pc:spChg chg="mod">
          <ac:chgData name="Francesco Fransesini" userId="f4b06c69-b125-4814-a67d-adf8dc91bd7e" providerId="ADAL" clId="{145AABF2-0B47-47FC-9B98-187987AE4895}" dt="2021-11-26T10:16:22.834" v="1836" actId="1076"/>
          <ac:spMkLst>
            <pc:docMk/>
            <pc:sldMk cId="1993491934" sldId="299"/>
            <ac:spMk id="10" creationId="{6A54016E-C278-436B-9BB6-A4A9BAAFA9FF}"/>
          </ac:spMkLst>
        </pc:spChg>
        <pc:spChg chg="mod">
          <ac:chgData name="Francesco Fransesini" userId="f4b06c69-b125-4814-a67d-adf8dc91bd7e" providerId="ADAL" clId="{145AABF2-0B47-47FC-9B98-187987AE4895}" dt="2021-11-26T10:16:37.062" v="1839" actId="1076"/>
          <ac:spMkLst>
            <pc:docMk/>
            <pc:sldMk cId="1993491934" sldId="299"/>
            <ac:spMk id="13" creationId="{D154FDA9-2BBB-41BD-9B61-A779DC48F2B0}"/>
          </ac:spMkLst>
        </pc:spChg>
        <pc:spChg chg="mod">
          <ac:chgData name="Francesco Fransesini" userId="f4b06c69-b125-4814-a67d-adf8dc91bd7e" providerId="ADAL" clId="{145AABF2-0B47-47FC-9B98-187987AE4895}" dt="2021-11-26T10:16:29.914" v="1837" actId="1076"/>
          <ac:spMkLst>
            <pc:docMk/>
            <pc:sldMk cId="1993491934" sldId="299"/>
            <ac:spMk id="15" creationId="{511D0744-1A48-447B-B90F-086277007EC0}"/>
          </ac:spMkLst>
        </pc:spChg>
        <pc:spChg chg="mod">
          <ac:chgData name="Francesco Fransesini" userId="f4b06c69-b125-4814-a67d-adf8dc91bd7e" providerId="ADAL" clId="{145AABF2-0B47-47FC-9B98-187987AE4895}" dt="2021-11-26T10:16:17.599" v="1835" actId="1076"/>
          <ac:spMkLst>
            <pc:docMk/>
            <pc:sldMk cId="1993491934" sldId="299"/>
            <ac:spMk id="16" creationId="{9EEBB131-E0E6-48BD-88D0-DA5C9E5AC1E6}"/>
          </ac:spMkLst>
        </pc:spChg>
        <pc:picChg chg="mod">
          <ac:chgData name="Francesco Fransesini" userId="f4b06c69-b125-4814-a67d-adf8dc91bd7e" providerId="ADAL" clId="{145AABF2-0B47-47FC-9B98-187987AE4895}" dt="2021-11-26T10:16:14.708" v="1834" actId="196"/>
          <ac:picMkLst>
            <pc:docMk/>
            <pc:sldMk cId="1993491934" sldId="299"/>
            <ac:picMk id="7" creationId="{F41E04E1-3CCE-467E-8DAC-F1052BD037BB}"/>
          </ac:picMkLst>
        </pc:picChg>
        <pc:cxnChg chg="mod">
          <ac:chgData name="Francesco Fransesini" userId="f4b06c69-b125-4814-a67d-adf8dc91bd7e" providerId="ADAL" clId="{145AABF2-0B47-47FC-9B98-187987AE4895}" dt="2021-11-26T10:16:29.914" v="1837" actId="1076"/>
          <ac:cxnSpMkLst>
            <pc:docMk/>
            <pc:sldMk cId="1993491934" sldId="299"/>
            <ac:cxnSpMk id="18" creationId="{050F5DE4-AEE0-4B64-8028-278B5B7514EE}"/>
          </ac:cxnSpMkLst>
        </pc:cxnChg>
        <pc:cxnChg chg="mod">
          <ac:chgData name="Francesco Fransesini" userId="f4b06c69-b125-4814-a67d-adf8dc91bd7e" providerId="ADAL" clId="{145AABF2-0B47-47FC-9B98-187987AE4895}" dt="2021-11-26T10:16:22.834" v="1836" actId="1076"/>
          <ac:cxnSpMkLst>
            <pc:docMk/>
            <pc:sldMk cId="1993491934" sldId="299"/>
            <ac:cxnSpMk id="20" creationId="{1432EA29-5E62-4065-B478-3A4C89AEBCB1}"/>
          </ac:cxnSpMkLst>
        </pc:cxnChg>
      </pc:sldChg>
      <pc:sldChg chg="addSp delSp modSp mod delAnim modAnim">
        <pc:chgData name="Francesco Fransesini" userId="f4b06c69-b125-4814-a67d-adf8dc91bd7e" providerId="ADAL" clId="{145AABF2-0B47-47FC-9B98-187987AE4895}" dt="2021-11-29T09:32:14.268" v="3111" actId="208"/>
        <pc:sldMkLst>
          <pc:docMk/>
          <pc:sldMk cId="3003243823" sldId="300"/>
        </pc:sldMkLst>
        <pc:spChg chg="add mod">
          <ac:chgData name="Francesco Fransesini" userId="f4b06c69-b125-4814-a67d-adf8dc91bd7e" providerId="ADAL" clId="{145AABF2-0B47-47FC-9B98-187987AE4895}" dt="2021-11-29T09:26:12.327" v="3079" actId="1076"/>
          <ac:spMkLst>
            <pc:docMk/>
            <pc:sldMk cId="3003243823" sldId="300"/>
            <ac:spMk id="2" creationId="{C1CD0CCA-9ED9-4F38-862D-C673708FFA0D}"/>
          </ac:spMkLst>
        </pc:spChg>
        <pc:spChg chg="add mod">
          <ac:chgData name="Francesco Fransesini" userId="f4b06c69-b125-4814-a67d-adf8dc91bd7e" providerId="ADAL" clId="{145AABF2-0B47-47FC-9B98-187987AE4895}" dt="2021-11-29T09:32:02.288" v="3108" actId="1076"/>
          <ac:spMkLst>
            <pc:docMk/>
            <pc:sldMk cId="3003243823" sldId="300"/>
            <ac:spMk id="4" creationId="{04187480-2BBA-43EB-8F8F-E96A1AB2D189}"/>
          </ac:spMkLst>
        </pc:spChg>
        <pc:spChg chg="mod">
          <ac:chgData name="Francesco Fransesini" userId="f4b06c69-b125-4814-a67d-adf8dc91bd7e" providerId="ADAL" clId="{145AABF2-0B47-47FC-9B98-187987AE4895}" dt="2021-11-29T09:32:06.575" v="3109" actId="14100"/>
          <ac:spMkLst>
            <pc:docMk/>
            <pc:sldMk cId="3003243823" sldId="300"/>
            <ac:spMk id="6" creationId="{903AA5B5-452F-4BDD-B1C9-DD56FC909DD2}"/>
          </ac:spMkLst>
        </pc:spChg>
        <pc:spChg chg="add del mod">
          <ac:chgData name="Francesco Fransesini" userId="f4b06c69-b125-4814-a67d-adf8dc91bd7e" providerId="ADAL" clId="{145AABF2-0B47-47FC-9B98-187987AE4895}" dt="2021-11-29T09:26:00.755" v="3078" actId="478"/>
          <ac:spMkLst>
            <pc:docMk/>
            <pc:sldMk cId="3003243823" sldId="300"/>
            <ac:spMk id="7" creationId="{B3C9BF0F-550C-4D8E-B172-0DDC82723AF2}"/>
          </ac:spMkLst>
        </pc:spChg>
        <pc:spChg chg="mod">
          <ac:chgData name="Francesco Fransesini" userId="f4b06c69-b125-4814-a67d-adf8dc91bd7e" providerId="ADAL" clId="{145AABF2-0B47-47FC-9B98-187987AE4895}" dt="2021-11-26T11:03:44.877" v="2183" actId="20577"/>
          <ac:spMkLst>
            <pc:docMk/>
            <pc:sldMk cId="3003243823" sldId="300"/>
            <ac:spMk id="8" creationId="{7668A51B-C04E-44E6-A82B-1207283BC6D1}"/>
          </ac:spMkLst>
        </pc:spChg>
        <pc:spChg chg="add mod">
          <ac:chgData name="Francesco Fransesini" userId="f4b06c69-b125-4814-a67d-adf8dc91bd7e" providerId="ADAL" clId="{145AABF2-0B47-47FC-9B98-187987AE4895}" dt="2021-11-29T09:31:38.675" v="3106" actId="207"/>
          <ac:spMkLst>
            <pc:docMk/>
            <pc:sldMk cId="3003243823" sldId="300"/>
            <ac:spMk id="10" creationId="{72E0C67F-F83C-48A6-BBA5-396DB707F9F8}"/>
          </ac:spMkLst>
        </pc:spChg>
        <pc:spChg chg="add del mod">
          <ac:chgData name="Francesco Fransesini" userId="f4b06c69-b125-4814-a67d-adf8dc91bd7e" providerId="ADAL" clId="{145AABF2-0B47-47FC-9B98-187987AE4895}" dt="2021-11-29T09:25:32.466" v="3071" actId="478"/>
          <ac:spMkLst>
            <pc:docMk/>
            <pc:sldMk cId="3003243823" sldId="300"/>
            <ac:spMk id="17" creationId="{5B5CD94B-0DD6-4023-9BFE-37D4AB289EA6}"/>
          </ac:spMkLst>
        </pc:spChg>
        <pc:spChg chg="add del mod">
          <ac:chgData name="Francesco Fransesini" userId="f4b06c69-b125-4814-a67d-adf8dc91bd7e" providerId="ADAL" clId="{145AABF2-0B47-47FC-9B98-187987AE4895}" dt="2021-11-29T09:25:34.206" v="3072" actId="478"/>
          <ac:spMkLst>
            <pc:docMk/>
            <pc:sldMk cId="3003243823" sldId="300"/>
            <ac:spMk id="18" creationId="{6736E3D5-37E2-4B91-B555-85CDA0FDE25B}"/>
          </ac:spMkLst>
        </pc:spChg>
        <pc:spChg chg="add del mod">
          <ac:chgData name="Francesco Fransesini" userId="f4b06c69-b125-4814-a67d-adf8dc91bd7e" providerId="ADAL" clId="{145AABF2-0B47-47FC-9B98-187987AE4895}" dt="2021-11-29T09:27:48.345" v="3097" actId="478"/>
          <ac:spMkLst>
            <pc:docMk/>
            <pc:sldMk cId="3003243823" sldId="300"/>
            <ac:spMk id="26" creationId="{97243B48-2599-4D9D-BF2D-21B40FF69805}"/>
          </ac:spMkLst>
        </pc:spChg>
        <pc:spChg chg="add del mod">
          <ac:chgData name="Francesco Fransesini" userId="f4b06c69-b125-4814-a67d-adf8dc91bd7e" providerId="ADAL" clId="{145AABF2-0B47-47FC-9B98-187987AE4895}" dt="2021-11-29T09:27:52.702" v="3099" actId="478"/>
          <ac:spMkLst>
            <pc:docMk/>
            <pc:sldMk cId="3003243823" sldId="300"/>
            <ac:spMk id="27" creationId="{0A7C50ED-76DA-4A40-90B4-D77429FFC26B}"/>
          </ac:spMkLst>
        </pc:spChg>
        <pc:graphicFrameChg chg="add del mod">
          <ac:chgData name="Francesco Fransesini" userId="f4b06c69-b125-4814-a67d-adf8dc91bd7e" providerId="ADAL" clId="{145AABF2-0B47-47FC-9B98-187987AE4895}" dt="2021-11-26T08:54:37.091" v="700"/>
          <ac:graphicFrameMkLst>
            <pc:docMk/>
            <pc:sldMk cId="3003243823" sldId="300"/>
            <ac:graphicFrameMk id="7" creationId="{3413493C-5E7F-4F5D-B4D7-6120B3B9E816}"/>
          </ac:graphicFrameMkLst>
        </pc:graphicFrameChg>
        <pc:graphicFrameChg chg="add del mod">
          <ac:chgData name="Francesco Fransesini" userId="f4b06c69-b125-4814-a67d-adf8dc91bd7e" providerId="ADAL" clId="{145AABF2-0B47-47FC-9B98-187987AE4895}" dt="2021-11-26T08:54:44.211" v="703" actId="478"/>
          <ac:graphicFrameMkLst>
            <pc:docMk/>
            <pc:sldMk cId="3003243823" sldId="300"/>
            <ac:graphicFrameMk id="10" creationId="{9DA4D015-B16B-4579-B7FD-A4B79A8F5DCD}"/>
          </ac:graphicFrameMkLst>
        </pc:graphicFrameChg>
        <pc:picChg chg="del mod">
          <ac:chgData name="Francesco Fransesini" userId="f4b06c69-b125-4814-a67d-adf8dc91bd7e" providerId="ADAL" clId="{145AABF2-0B47-47FC-9B98-187987AE4895}" dt="2021-11-29T09:25:13.170" v="3070" actId="478"/>
          <ac:picMkLst>
            <pc:docMk/>
            <pc:sldMk cId="3003243823" sldId="300"/>
            <ac:picMk id="5" creationId="{12E97762-2AC6-4E60-8569-82491EF4F59A}"/>
          </ac:picMkLst>
        </pc:picChg>
        <pc:picChg chg="add mod">
          <ac:chgData name="Francesco Fransesini" userId="f4b06c69-b125-4814-a67d-adf8dc91bd7e" providerId="ADAL" clId="{145AABF2-0B47-47FC-9B98-187987AE4895}" dt="2021-11-29T09:27:45.432" v="3096" actId="1076"/>
          <ac:picMkLst>
            <pc:docMk/>
            <pc:sldMk cId="3003243823" sldId="300"/>
            <ac:picMk id="21" creationId="{CA474392-7F6B-49F7-810E-462ABC94A099}"/>
          </ac:picMkLst>
        </pc:picChg>
        <pc:picChg chg="add del mod">
          <ac:chgData name="Francesco Fransesini" userId="f4b06c69-b125-4814-a67d-adf8dc91bd7e" providerId="ADAL" clId="{145AABF2-0B47-47FC-9B98-187987AE4895}" dt="2021-11-29T09:26:39.301" v="3081" actId="478"/>
          <ac:picMkLst>
            <pc:docMk/>
            <pc:sldMk cId="3003243823" sldId="300"/>
            <ac:picMk id="22" creationId="{A881A170-624E-4BA0-9552-BF6A372A010A}"/>
          </ac:picMkLst>
        </pc:picChg>
        <pc:cxnChg chg="add mod">
          <ac:chgData name="Francesco Fransesini" userId="f4b06c69-b125-4814-a67d-adf8dc91bd7e" providerId="ADAL" clId="{145AABF2-0B47-47FC-9B98-187987AE4895}" dt="2021-11-29T09:32:14.268" v="3111" actId="208"/>
          <ac:cxnSpMkLst>
            <pc:docMk/>
            <pc:sldMk cId="3003243823" sldId="300"/>
            <ac:cxnSpMk id="15" creationId="{15FA1005-CAE8-4BCB-B8EB-3E5A51AD0344}"/>
          </ac:cxnSpMkLst>
        </pc:cxnChg>
        <pc:cxnChg chg="add del">
          <ac:chgData name="Francesco Fransesini" userId="f4b06c69-b125-4814-a67d-adf8dc91bd7e" providerId="ADAL" clId="{145AABF2-0B47-47FC-9B98-187987AE4895}" dt="2021-11-26T09:08:20.770" v="909" actId="478"/>
          <ac:cxnSpMkLst>
            <pc:docMk/>
            <pc:sldMk cId="3003243823" sldId="300"/>
            <ac:cxnSpMk id="15" creationId="{97D0096E-0053-4E73-B2F7-AE338D7CFB81}"/>
          </ac:cxnSpMkLst>
        </pc:cxnChg>
        <pc:cxnChg chg="add del mod">
          <ac:chgData name="Francesco Fransesini" userId="f4b06c69-b125-4814-a67d-adf8dc91bd7e" providerId="ADAL" clId="{145AABF2-0B47-47FC-9B98-187987AE4895}" dt="2021-11-29T09:27:55.609" v="3100" actId="478"/>
          <ac:cxnSpMkLst>
            <pc:docMk/>
            <pc:sldMk cId="3003243823" sldId="300"/>
            <ac:cxnSpMk id="16" creationId="{1E391817-10DF-46B7-89F6-C299B4A65F58}"/>
          </ac:cxnSpMkLst>
        </pc:cxnChg>
        <pc:cxnChg chg="add del mod">
          <ac:chgData name="Francesco Fransesini" userId="f4b06c69-b125-4814-a67d-adf8dc91bd7e" providerId="ADAL" clId="{145AABF2-0B47-47FC-9B98-187987AE4895}" dt="2021-11-29T09:27:57.768" v="3101" actId="478"/>
          <ac:cxnSpMkLst>
            <pc:docMk/>
            <pc:sldMk cId="3003243823" sldId="300"/>
            <ac:cxnSpMk id="20" creationId="{F00F159B-675F-499D-9BB2-B381DAD2EB08}"/>
          </ac:cxnSpMkLst>
        </pc:cxnChg>
        <pc:cxnChg chg="add del mod">
          <ac:chgData name="Francesco Fransesini" userId="f4b06c69-b125-4814-a67d-adf8dc91bd7e" providerId="ADAL" clId="{145AABF2-0B47-47FC-9B98-187987AE4895}" dt="2021-11-26T09:09:53.345" v="918" actId="478"/>
          <ac:cxnSpMkLst>
            <pc:docMk/>
            <pc:sldMk cId="3003243823" sldId="300"/>
            <ac:cxnSpMk id="21" creationId="{DC82E7BD-F4A5-4D19-ABE2-CF9887E52F39}"/>
          </ac:cxnSpMkLst>
        </pc:cxnChg>
        <pc:cxnChg chg="add del mod">
          <ac:chgData name="Francesco Fransesini" userId="f4b06c69-b125-4814-a67d-adf8dc91bd7e" providerId="ADAL" clId="{145AABF2-0B47-47FC-9B98-187987AE4895}" dt="2021-11-29T09:27:50.710" v="3098" actId="478"/>
          <ac:cxnSpMkLst>
            <pc:docMk/>
            <pc:sldMk cId="3003243823" sldId="300"/>
            <ac:cxnSpMk id="24" creationId="{C0219027-003E-408E-84E9-FA0B87F64B61}"/>
          </ac:cxnSpMkLst>
        </pc:cxnChg>
      </pc:sldChg>
      <pc:sldChg chg="addSp delSp modSp mod">
        <pc:chgData name="Francesco Fransesini" userId="f4b06c69-b125-4814-a67d-adf8dc91bd7e" providerId="ADAL" clId="{145AABF2-0B47-47FC-9B98-187987AE4895}" dt="2021-11-30T10:32:29.429" v="3451" actId="20577"/>
        <pc:sldMkLst>
          <pc:docMk/>
          <pc:sldMk cId="2602642373" sldId="303"/>
        </pc:sldMkLst>
        <pc:spChg chg="mod">
          <ac:chgData name="Francesco Fransesini" userId="f4b06c69-b125-4814-a67d-adf8dc91bd7e" providerId="ADAL" clId="{145AABF2-0B47-47FC-9B98-187987AE4895}" dt="2021-11-28T15:40:42.747" v="2489" actId="1076"/>
          <ac:spMkLst>
            <pc:docMk/>
            <pc:sldMk cId="2602642373" sldId="303"/>
            <ac:spMk id="2" creationId="{635EEDDD-3F67-4743-AC06-1A6BD0C1BB25}"/>
          </ac:spMkLst>
        </pc:spChg>
        <pc:spChg chg="mod">
          <ac:chgData name="Francesco Fransesini" userId="f4b06c69-b125-4814-a67d-adf8dc91bd7e" providerId="ADAL" clId="{145AABF2-0B47-47FC-9B98-187987AE4895}" dt="2021-11-30T10:32:29.429" v="3451" actId="20577"/>
          <ac:spMkLst>
            <pc:docMk/>
            <pc:sldMk cId="2602642373" sldId="303"/>
            <ac:spMk id="7" creationId="{5951AE45-39CC-48F0-9DBE-BE5FAF13D9AB}"/>
          </ac:spMkLst>
        </pc:spChg>
        <pc:spChg chg="mod">
          <ac:chgData name="Francesco Fransesini" userId="f4b06c69-b125-4814-a67d-adf8dc91bd7e" providerId="ADAL" clId="{145AABF2-0B47-47FC-9B98-187987AE4895}" dt="2021-11-30T10:32:22.903" v="3448" actId="1076"/>
          <ac:spMkLst>
            <pc:docMk/>
            <pc:sldMk cId="2602642373" sldId="303"/>
            <ac:spMk id="25" creationId="{2730F07C-0508-451E-B8D8-55D5F5BE7AD2}"/>
          </ac:spMkLst>
        </pc:spChg>
        <pc:spChg chg="mod">
          <ac:chgData name="Francesco Fransesini" userId="f4b06c69-b125-4814-a67d-adf8dc91bd7e" providerId="ADAL" clId="{145AABF2-0B47-47FC-9B98-187987AE4895}" dt="2021-11-30T10:32:25.822" v="3449" actId="1076"/>
          <ac:spMkLst>
            <pc:docMk/>
            <pc:sldMk cId="2602642373" sldId="303"/>
            <ac:spMk id="26" creationId="{03664E57-DAD1-4FD8-A919-5BE46C060F8A}"/>
          </ac:spMkLst>
        </pc:spChg>
        <pc:spChg chg="mod">
          <ac:chgData name="Francesco Fransesini" userId="f4b06c69-b125-4814-a67d-adf8dc91bd7e" providerId="ADAL" clId="{145AABF2-0B47-47FC-9B98-187987AE4895}" dt="2021-11-26T10:11:28.424" v="1800" actId="1076"/>
          <ac:spMkLst>
            <pc:docMk/>
            <pc:sldMk cId="2602642373" sldId="303"/>
            <ac:spMk id="27" creationId="{D3100680-2293-4124-9867-7472E1F587A0}"/>
          </ac:spMkLst>
        </pc:spChg>
        <pc:spChg chg="add mod">
          <ac:chgData name="Francesco Fransesini" userId="f4b06c69-b125-4814-a67d-adf8dc91bd7e" providerId="ADAL" clId="{145AABF2-0B47-47FC-9B98-187987AE4895}" dt="2021-11-26T09:47:42.742" v="1679" actId="1076"/>
          <ac:spMkLst>
            <pc:docMk/>
            <pc:sldMk cId="2602642373" sldId="303"/>
            <ac:spMk id="28" creationId="{2BAB6EFE-6E23-41E7-8D46-381DAAF511C4}"/>
          </ac:spMkLst>
        </pc:spChg>
        <pc:spChg chg="add mod">
          <ac:chgData name="Francesco Fransesini" userId="f4b06c69-b125-4814-a67d-adf8dc91bd7e" providerId="ADAL" clId="{145AABF2-0B47-47FC-9B98-187987AE4895}" dt="2021-11-28T15:41:12.248" v="2491" actId="1582"/>
          <ac:spMkLst>
            <pc:docMk/>
            <pc:sldMk cId="2602642373" sldId="303"/>
            <ac:spMk id="29" creationId="{2CAEE339-FEAF-4408-B4C1-03369E45DE26}"/>
          </ac:spMkLst>
        </pc:spChg>
        <pc:spChg chg="add mod">
          <ac:chgData name="Francesco Fransesini" userId="f4b06c69-b125-4814-a67d-adf8dc91bd7e" providerId="ADAL" clId="{145AABF2-0B47-47FC-9B98-187987AE4895}" dt="2021-11-28T15:30:40.739" v="2442" actId="1076"/>
          <ac:spMkLst>
            <pc:docMk/>
            <pc:sldMk cId="2602642373" sldId="303"/>
            <ac:spMk id="33" creationId="{9D69F618-6451-40E7-9A31-80312C9CEC5D}"/>
          </ac:spMkLst>
        </pc:spChg>
        <pc:grpChg chg="add del mod">
          <ac:chgData name="Francesco Fransesini" userId="f4b06c69-b125-4814-a67d-adf8dc91bd7e" providerId="ADAL" clId="{145AABF2-0B47-47FC-9B98-187987AE4895}" dt="2021-11-28T15:37:21.059" v="2446" actId="1076"/>
          <ac:grpSpMkLst>
            <pc:docMk/>
            <pc:sldMk cId="2602642373" sldId="303"/>
            <ac:grpSpMk id="24" creationId="{61DEA6FD-1439-444E-B500-9ACC64F21D90}"/>
          </ac:grpSpMkLst>
        </pc:grpChg>
        <pc:picChg chg="mod">
          <ac:chgData name="Francesco Fransesini" userId="f4b06c69-b125-4814-a67d-adf8dc91bd7e" providerId="ADAL" clId="{145AABF2-0B47-47FC-9B98-187987AE4895}" dt="2021-11-28T15:41:16.249" v="2492" actId="1076"/>
          <ac:picMkLst>
            <pc:docMk/>
            <pc:sldMk cId="2602642373" sldId="303"/>
            <ac:picMk id="13" creationId="{373E971F-E9A4-4BB7-A665-BD0768B42BED}"/>
          </ac:picMkLst>
        </pc:picChg>
        <pc:cxnChg chg="del">
          <ac:chgData name="Francesco Fransesini" userId="f4b06c69-b125-4814-a67d-adf8dc91bd7e" providerId="ADAL" clId="{145AABF2-0B47-47FC-9B98-187987AE4895}" dt="2021-11-26T10:11:25.534" v="1799" actId="478"/>
          <ac:cxnSpMkLst>
            <pc:docMk/>
            <pc:sldMk cId="2602642373" sldId="303"/>
            <ac:cxnSpMk id="29" creationId="{A6FF4D01-B9FC-44CF-91B9-5DEB83DD9988}"/>
          </ac:cxnSpMkLst>
        </pc:cxnChg>
        <pc:cxnChg chg="add mod">
          <ac:chgData name="Francesco Fransesini" userId="f4b06c69-b125-4814-a67d-adf8dc91bd7e" providerId="ADAL" clId="{145AABF2-0B47-47FC-9B98-187987AE4895}" dt="2021-11-28T15:30:27.756" v="2434" actId="14100"/>
          <ac:cxnSpMkLst>
            <pc:docMk/>
            <pc:sldMk cId="2602642373" sldId="303"/>
            <ac:cxnSpMk id="30" creationId="{BBD3B1C1-F99A-49F2-8B48-47CB912F6349}"/>
          </ac:cxnSpMkLst>
        </pc:cxnChg>
        <pc:cxnChg chg="add mod">
          <ac:chgData name="Francesco Fransesini" userId="f4b06c69-b125-4814-a67d-adf8dc91bd7e" providerId="ADAL" clId="{145AABF2-0B47-47FC-9B98-187987AE4895}" dt="2021-11-28T15:29:39.568" v="2429" actId="1076"/>
          <ac:cxnSpMkLst>
            <pc:docMk/>
            <pc:sldMk cId="2602642373" sldId="303"/>
            <ac:cxnSpMk id="31" creationId="{A4066BBF-E30B-4A3C-BF3D-544E07D433FD}"/>
          </ac:cxnSpMkLst>
        </pc:cxnChg>
        <pc:cxnChg chg="del">
          <ac:chgData name="Francesco Fransesini" userId="f4b06c69-b125-4814-a67d-adf8dc91bd7e" providerId="ADAL" clId="{145AABF2-0B47-47FC-9B98-187987AE4895}" dt="2021-11-26T10:11:20.975" v="1797" actId="478"/>
          <ac:cxnSpMkLst>
            <pc:docMk/>
            <pc:sldMk cId="2602642373" sldId="303"/>
            <ac:cxnSpMk id="31" creationId="{AB2DD81D-C27E-4BD0-9207-2114A028402D}"/>
          </ac:cxnSpMkLst>
        </pc:cxnChg>
        <pc:cxnChg chg="add mod">
          <ac:chgData name="Francesco Fransesini" userId="f4b06c69-b125-4814-a67d-adf8dc91bd7e" providerId="ADAL" clId="{145AABF2-0B47-47FC-9B98-187987AE4895}" dt="2021-11-28T15:30:24.661" v="2433" actId="14100"/>
          <ac:cxnSpMkLst>
            <pc:docMk/>
            <pc:sldMk cId="2602642373" sldId="303"/>
            <ac:cxnSpMk id="32" creationId="{215186C6-DAB2-43C4-9C0D-C1E88B6A7B77}"/>
          </ac:cxnSpMkLst>
        </pc:cxnChg>
      </pc:sldChg>
      <pc:sldChg chg="addSp modSp mod">
        <pc:chgData name="Francesco Fransesini" userId="f4b06c69-b125-4814-a67d-adf8dc91bd7e" providerId="ADAL" clId="{145AABF2-0B47-47FC-9B98-187987AE4895}" dt="2021-12-01T09:53:05.593" v="3669" actId="1076"/>
        <pc:sldMkLst>
          <pc:docMk/>
          <pc:sldMk cId="3662986856" sldId="305"/>
        </pc:sldMkLst>
        <pc:spChg chg="add mod">
          <ac:chgData name="Francesco Fransesini" userId="f4b06c69-b125-4814-a67d-adf8dc91bd7e" providerId="ADAL" clId="{145AABF2-0B47-47FC-9B98-187987AE4895}" dt="2021-11-30T14:19:04.868" v="3539" actId="1076"/>
          <ac:spMkLst>
            <pc:docMk/>
            <pc:sldMk cId="3662986856" sldId="305"/>
            <ac:spMk id="3" creationId="{75C2AFBB-ED65-4518-8E11-C00DF6820307}"/>
          </ac:spMkLst>
        </pc:spChg>
        <pc:spChg chg="mod">
          <ac:chgData name="Francesco Fransesini" userId="f4b06c69-b125-4814-a67d-adf8dc91bd7e" providerId="ADAL" clId="{145AABF2-0B47-47FC-9B98-187987AE4895}" dt="2021-11-30T14:18:01.948" v="3529" actId="164"/>
          <ac:spMkLst>
            <pc:docMk/>
            <pc:sldMk cId="3662986856" sldId="305"/>
            <ac:spMk id="14" creationId="{3E7A429A-528E-430A-8EC6-6A28A1D5F313}"/>
          </ac:spMkLst>
        </pc:spChg>
        <pc:spChg chg="mod">
          <ac:chgData name="Francesco Fransesini" userId="f4b06c69-b125-4814-a67d-adf8dc91bd7e" providerId="ADAL" clId="{145AABF2-0B47-47FC-9B98-187987AE4895}" dt="2021-11-30T14:17:27.037" v="3527" actId="1076"/>
          <ac:spMkLst>
            <pc:docMk/>
            <pc:sldMk cId="3662986856" sldId="305"/>
            <ac:spMk id="21" creationId="{FB259BEC-0DBB-4742-82DE-C11CD269875F}"/>
          </ac:spMkLst>
        </pc:spChg>
        <pc:spChg chg="mod">
          <ac:chgData name="Francesco Fransesini" userId="f4b06c69-b125-4814-a67d-adf8dc91bd7e" providerId="ADAL" clId="{145AABF2-0B47-47FC-9B98-187987AE4895}" dt="2021-12-01T09:52:16.936" v="3664" actId="164"/>
          <ac:spMkLst>
            <pc:docMk/>
            <pc:sldMk cId="3662986856" sldId="305"/>
            <ac:spMk id="22" creationId="{1D487F73-7B56-4717-A666-185D49AA866A}"/>
          </ac:spMkLst>
        </pc:spChg>
        <pc:spChg chg="mod">
          <ac:chgData name="Francesco Fransesini" userId="f4b06c69-b125-4814-a67d-adf8dc91bd7e" providerId="ADAL" clId="{145AABF2-0B47-47FC-9B98-187987AE4895}" dt="2021-12-01T09:52:16.936" v="3664" actId="164"/>
          <ac:spMkLst>
            <pc:docMk/>
            <pc:sldMk cId="3662986856" sldId="305"/>
            <ac:spMk id="23" creationId="{19A2308A-92F9-420F-91D4-746381B16824}"/>
          </ac:spMkLst>
        </pc:spChg>
        <pc:spChg chg="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24" creationId="{D9BA2E43-E487-4C4E-8C82-DAC4E41A759D}"/>
          </ac:spMkLst>
        </pc:spChg>
        <pc:spChg chg="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25" creationId="{152C236F-F0BA-478C-9E95-411F8BA119E0}"/>
          </ac:spMkLst>
        </pc:spChg>
        <pc:spChg chg="add 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31" creationId="{7E29206E-59F1-41C0-BBF3-EC5F201DF004}"/>
          </ac:spMkLst>
        </pc:spChg>
        <pc:spChg chg="add 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32" creationId="{23A29369-9FDD-4493-80E4-B8EE51E60573}"/>
          </ac:spMkLst>
        </pc:spChg>
        <pc:spChg chg="add mod">
          <ac:chgData name="Francesco Fransesini" userId="f4b06c69-b125-4814-a67d-adf8dc91bd7e" providerId="ADAL" clId="{145AABF2-0B47-47FC-9B98-187987AE4895}" dt="2021-11-30T14:18:01.948" v="3529" actId="164"/>
          <ac:spMkLst>
            <pc:docMk/>
            <pc:sldMk cId="3662986856" sldId="305"/>
            <ac:spMk id="34" creationId="{53C05A91-CC13-4A87-A67E-F53C7C0941B5}"/>
          </ac:spMkLst>
        </pc:spChg>
        <pc:spChg chg="add mod">
          <ac:chgData name="Francesco Fransesini" userId="f4b06c69-b125-4814-a67d-adf8dc91bd7e" providerId="ADAL" clId="{145AABF2-0B47-47FC-9B98-187987AE4895}" dt="2021-12-01T09:52:53.786" v="3667" actId="1076"/>
          <ac:spMkLst>
            <pc:docMk/>
            <pc:sldMk cId="3662986856" sldId="305"/>
            <ac:spMk id="35" creationId="{A26890AB-BFCD-41DC-9157-659ACA0A506B}"/>
          </ac:spMkLst>
        </pc:spChg>
        <pc:spChg chg="add mod">
          <ac:chgData name="Francesco Fransesini" userId="f4b06c69-b125-4814-a67d-adf8dc91bd7e" providerId="ADAL" clId="{145AABF2-0B47-47FC-9B98-187987AE4895}" dt="2021-12-01T09:53:05.593" v="3669" actId="1076"/>
          <ac:spMkLst>
            <pc:docMk/>
            <pc:sldMk cId="3662986856" sldId="305"/>
            <ac:spMk id="36" creationId="{D2B32C04-5A49-488B-BC36-9725D7ED7DC3}"/>
          </ac:spMkLst>
        </pc:spChg>
        <pc:spChg chg="add mod">
          <ac:chgData name="Francesco Fransesini" userId="f4b06c69-b125-4814-a67d-adf8dc91bd7e" providerId="ADAL" clId="{145AABF2-0B47-47FC-9B98-187987AE4895}" dt="2021-12-01T09:52:48.358" v="3666" actId="1076"/>
          <ac:spMkLst>
            <pc:docMk/>
            <pc:sldMk cId="3662986856" sldId="305"/>
            <ac:spMk id="37" creationId="{5320B1DD-C5F8-4B09-B57D-E688AD14F875}"/>
          </ac:spMkLst>
        </pc:spChg>
        <pc:spChg chg="add mod">
          <ac:chgData name="Francesco Fransesini" userId="f4b06c69-b125-4814-a67d-adf8dc91bd7e" providerId="ADAL" clId="{145AABF2-0B47-47FC-9B98-187987AE4895}" dt="2021-11-30T14:19:51.031" v="3547" actId="1076"/>
          <ac:spMkLst>
            <pc:docMk/>
            <pc:sldMk cId="3662986856" sldId="305"/>
            <ac:spMk id="38" creationId="{8B6C2A0B-D209-4B37-85D9-A46C3AF4A762}"/>
          </ac:spMkLst>
        </pc:spChg>
        <pc:spChg chg="mod">
          <ac:chgData name="Francesco Fransesini" userId="f4b06c69-b125-4814-a67d-adf8dc91bd7e" providerId="ADAL" clId="{145AABF2-0B47-47FC-9B98-187987AE4895}" dt="2021-11-30T14:22:19.212" v="3563" actId="1076"/>
          <ac:spMkLst>
            <pc:docMk/>
            <pc:sldMk cId="3662986856" sldId="305"/>
            <ac:spMk id="41" creationId="{DFCE5CDC-DD92-42A3-9B10-294DC65E86ED}"/>
          </ac:spMkLst>
        </pc:spChg>
        <pc:spChg chg="mod">
          <ac:chgData name="Francesco Fransesini" userId="f4b06c69-b125-4814-a67d-adf8dc91bd7e" providerId="ADAL" clId="{145AABF2-0B47-47FC-9B98-187987AE4895}" dt="2021-11-30T15:26:45.164" v="3652" actId="1076"/>
          <ac:spMkLst>
            <pc:docMk/>
            <pc:sldMk cId="3662986856" sldId="305"/>
            <ac:spMk id="43" creationId="{B8FF2857-8880-41D6-AFE9-B9D34CA67D7B}"/>
          </ac:spMkLst>
        </pc:spChg>
        <pc:spChg chg="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44" creationId="{2CCE4EA4-F8A0-4B9D-BE9A-A68C323E0E29}"/>
          </ac:spMkLst>
        </pc:spChg>
        <pc:spChg chg="add mod">
          <ac:chgData name="Francesco Fransesini" userId="f4b06c69-b125-4814-a67d-adf8dc91bd7e" providerId="ADAL" clId="{145AABF2-0B47-47FC-9B98-187987AE4895}" dt="2021-11-30T15:25:55.806" v="3650" actId="1076"/>
          <ac:spMkLst>
            <pc:docMk/>
            <pc:sldMk cId="3662986856" sldId="305"/>
            <ac:spMk id="45" creationId="{94A5137C-77F9-4ED6-85AD-7575DBF690FF}"/>
          </ac:spMkLst>
        </pc:spChg>
        <pc:spChg chg="mod">
          <ac:chgData name="Francesco Fransesini" userId="f4b06c69-b125-4814-a67d-adf8dc91bd7e" providerId="ADAL" clId="{145AABF2-0B47-47FC-9B98-187987AE4895}" dt="2021-11-30T14:19:39.012" v="3545" actId="164"/>
          <ac:spMkLst>
            <pc:docMk/>
            <pc:sldMk cId="3662986856" sldId="305"/>
            <ac:spMk id="48" creationId="{F34E1C63-3487-44E5-B1C1-B1489F1F08D6}"/>
          </ac:spMkLst>
        </pc:spChg>
        <pc:spChg chg="add mod">
          <ac:chgData name="Francesco Fransesini" userId="f4b06c69-b125-4814-a67d-adf8dc91bd7e" providerId="ADAL" clId="{145AABF2-0B47-47FC-9B98-187987AE4895}" dt="2021-11-30T15:25:44.863" v="3648" actId="1076"/>
          <ac:spMkLst>
            <pc:docMk/>
            <pc:sldMk cId="3662986856" sldId="305"/>
            <ac:spMk id="49" creationId="{024898A4-6FCF-49AE-8DD8-BA1D48ADB7B5}"/>
          </ac:spMkLst>
        </pc:spChg>
        <pc:spChg chg="mod">
          <ac:chgData name="Francesco Fransesini" userId="f4b06c69-b125-4814-a67d-adf8dc91bd7e" providerId="ADAL" clId="{145AABF2-0B47-47FC-9B98-187987AE4895}" dt="2021-11-30T14:20:48.819" v="3556" actId="1076"/>
          <ac:spMkLst>
            <pc:docMk/>
            <pc:sldMk cId="3662986856" sldId="305"/>
            <ac:spMk id="50" creationId="{4EF577E6-2CE4-47FB-B2A4-D339A507ED11}"/>
          </ac:spMkLst>
        </pc:spChg>
        <pc:spChg chg="mod">
          <ac:chgData name="Francesco Fransesini" userId="f4b06c69-b125-4814-a67d-adf8dc91bd7e" providerId="ADAL" clId="{145AABF2-0B47-47FC-9B98-187987AE4895}" dt="2021-11-30T14:20:53.912" v="3557" actId="1076"/>
          <ac:spMkLst>
            <pc:docMk/>
            <pc:sldMk cId="3662986856" sldId="305"/>
            <ac:spMk id="52" creationId="{4533AC73-F5DD-4EDF-806D-1A23BD79B728}"/>
          </ac:spMkLst>
        </pc:spChg>
        <pc:spChg chg="mod">
          <ac:chgData name="Francesco Fransesini" userId="f4b06c69-b125-4814-a67d-adf8dc91bd7e" providerId="ADAL" clId="{145AABF2-0B47-47FC-9B98-187987AE4895}" dt="2021-11-30T14:18:01.948" v="3529" actId="164"/>
          <ac:spMkLst>
            <pc:docMk/>
            <pc:sldMk cId="3662986856" sldId="305"/>
            <ac:spMk id="53" creationId="{0CD1C823-4A4A-4F80-8713-F093C0460894}"/>
          </ac:spMkLst>
        </pc:spChg>
        <pc:spChg chg="add mod">
          <ac:chgData name="Francesco Fransesini" userId="f4b06c69-b125-4814-a67d-adf8dc91bd7e" providerId="ADAL" clId="{145AABF2-0B47-47FC-9B98-187987AE4895}" dt="2021-11-30T15:25:50.210" v="3649" actId="1076"/>
          <ac:spMkLst>
            <pc:docMk/>
            <pc:sldMk cId="3662986856" sldId="305"/>
            <ac:spMk id="55" creationId="{F3E05B01-CC98-4F3A-9581-F0EDD0581414}"/>
          </ac:spMkLst>
        </pc:spChg>
        <pc:spChg chg="add mod">
          <ac:chgData name="Francesco Fransesini" userId="f4b06c69-b125-4814-a67d-adf8dc91bd7e" providerId="ADAL" clId="{145AABF2-0B47-47FC-9B98-187987AE4895}" dt="2021-11-30T15:25:58.888" v="3651" actId="1076"/>
          <ac:spMkLst>
            <pc:docMk/>
            <pc:sldMk cId="3662986856" sldId="305"/>
            <ac:spMk id="57" creationId="{6AC99930-4E1D-48DC-9240-8B3958AF1774}"/>
          </ac:spMkLst>
        </pc:spChg>
        <pc:grpChg chg="add mod">
          <ac:chgData name="Francesco Fransesini" userId="f4b06c69-b125-4814-a67d-adf8dc91bd7e" providerId="ADAL" clId="{145AABF2-0B47-47FC-9B98-187987AE4895}" dt="2021-12-01T09:52:16.936" v="3664" actId="164"/>
          <ac:grpSpMkLst>
            <pc:docMk/>
            <pc:sldMk cId="3662986856" sldId="305"/>
            <ac:grpSpMk id="4" creationId="{E8A05D1D-2995-4FF4-B358-F3D60CFB1BBA}"/>
          </ac:grpSpMkLst>
        </pc:grpChg>
        <pc:grpChg chg="add mod ord">
          <ac:chgData name="Francesco Fransesini" userId="f4b06c69-b125-4814-a67d-adf8dc91bd7e" providerId="ADAL" clId="{145AABF2-0B47-47FC-9B98-187987AE4895}" dt="2021-12-01T09:52:16.936" v="3664" actId="164"/>
          <ac:grpSpMkLst>
            <pc:docMk/>
            <pc:sldMk cId="3662986856" sldId="305"/>
            <ac:grpSpMk id="18" creationId="{74F31291-B142-4FE9-B3BE-D964538A045F}"/>
          </ac:grpSpMkLst>
        </pc:grpChg>
        <pc:grpChg chg="add mod">
          <ac:chgData name="Francesco Fransesini" userId="f4b06c69-b125-4814-a67d-adf8dc91bd7e" providerId="ADAL" clId="{145AABF2-0B47-47FC-9B98-187987AE4895}" dt="2021-11-30T14:19:13.456" v="3540" actId="14100"/>
          <ac:grpSpMkLst>
            <pc:docMk/>
            <pc:sldMk cId="3662986856" sldId="305"/>
            <ac:grpSpMk id="27" creationId="{88371B67-5FFC-43FA-9560-CB9EA0375E85}"/>
          </ac:grpSpMkLst>
        </pc:grpChg>
        <pc:grpChg chg="add mod">
          <ac:chgData name="Francesco Fransesini" userId="f4b06c69-b125-4814-a67d-adf8dc91bd7e" providerId="ADAL" clId="{145AABF2-0B47-47FC-9B98-187987AE4895}" dt="2021-11-30T14:19:39.012" v="3545" actId="164"/>
          <ac:grpSpMkLst>
            <pc:docMk/>
            <pc:sldMk cId="3662986856" sldId="305"/>
            <ac:grpSpMk id="28" creationId="{29707716-5775-414D-8D52-6564AA629309}"/>
          </ac:grpSpMkLst>
        </pc:grpChg>
        <pc:grpChg chg="mod">
          <ac:chgData name="Francesco Fransesini" userId="f4b06c69-b125-4814-a67d-adf8dc91bd7e" providerId="ADAL" clId="{145AABF2-0B47-47FC-9B98-187987AE4895}" dt="2021-11-30T14:18:09.840" v="3531" actId="1076"/>
          <ac:grpSpMkLst>
            <pc:docMk/>
            <pc:sldMk cId="3662986856" sldId="305"/>
            <ac:grpSpMk id="40" creationId="{6F089F24-C3BC-456E-835B-99275A42B809}"/>
          </ac:grpSpMkLst>
        </pc:grpChg>
        <pc:picChg chg="mod">
          <ac:chgData name="Francesco Fransesini" userId="f4b06c69-b125-4814-a67d-adf8dc91bd7e" providerId="ADAL" clId="{145AABF2-0B47-47FC-9B98-187987AE4895}" dt="2021-11-30T14:18:01.948" v="3529" actId="164"/>
          <ac:picMkLst>
            <pc:docMk/>
            <pc:sldMk cId="3662986856" sldId="305"/>
            <ac:picMk id="7" creationId="{79B9975F-6BC1-4361-B346-4F18E02DD493}"/>
          </ac:picMkLst>
        </pc:picChg>
        <pc:picChg chg="mod">
          <ac:chgData name="Francesco Fransesini" userId="f4b06c69-b125-4814-a67d-adf8dc91bd7e" providerId="ADAL" clId="{145AABF2-0B47-47FC-9B98-187987AE4895}" dt="2021-11-30T14:18:48.472" v="3537" actId="164"/>
          <ac:picMkLst>
            <pc:docMk/>
            <pc:sldMk cId="3662986856" sldId="305"/>
            <ac:picMk id="12" creationId="{E99A700D-F6AC-4842-815B-7BA706CB55B8}"/>
          </ac:picMkLst>
        </pc:picChg>
        <pc:picChg chg="mod">
          <ac:chgData name="Francesco Fransesini" userId="f4b06c69-b125-4814-a67d-adf8dc91bd7e" providerId="ADAL" clId="{145AABF2-0B47-47FC-9B98-187987AE4895}" dt="2021-12-01T09:52:58.253" v="3668" actId="1076"/>
          <ac:picMkLst>
            <pc:docMk/>
            <pc:sldMk cId="3662986856" sldId="305"/>
            <ac:picMk id="46" creationId="{294F411C-24BD-46B8-A35E-E24A162EAAE1}"/>
          </ac:picMkLst>
        </pc:picChg>
        <pc:picChg chg="mod">
          <ac:chgData name="Francesco Fransesini" userId="f4b06c69-b125-4814-a67d-adf8dc91bd7e" providerId="ADAL" clId="{145AABF2-0B47-47FC-9B98-187987AE4895}" dt="2021-11-30T14:19:39.012" v="3545" actId="164"/>
          <ac:picMkLst>
            <pc:docMk/>
            <pc:sldMk cId="3662986856" sldId="305"/>
            <ac:picMk id="47" creationId="{E2B4D9E1-74BE-437E-B847-BB69E1AE4F5C}"/>
          </ac:picMkLst>
        </pc:picChg>
        <pc:cxnChg chg="mod">
          <ac:chgData name="Francesco Fransesini" userId="f4b06c69-b125-4814-a67d-adf8dc91bd7e" providerId="ADAL" clId="{145AABF2-0B47-47FC-9B98-187987AE4895}" dt="2021-11-30T14:18:01.948" v="3529" actId="164"/>
          <ac:cxnSpMkLst>
            <pc:docMk/>
            <pc:sldMk cId="3662986856" sldId="305"/>
            <ac:cxnSpMk id="16" creationId="{4A9B735A-96A2-4BAE-965C-DE7450309AD0}"/>
          </ac:cxnSpMkLst>
        </pc:cxnChg>
        <pc:cxnChg chg="mod">
          <ac:chgData name="Francesco Fransesini" userId="f4b06c69-b125-4814-a67d-adf8dc91bd7e" providerId="ADAL" clId="{145AABF2-0B47-47FC-9B98-187987AE4895}" dt="2021-11-30T14:18:20.228" v="3534" actId="14100"/>
          <ac:cxnSpMkLst>
            <pc:docMk/>
            <pc:sldMk cId="3662986856" sldId="305"/>
            <ac:cxnSpMk id="54" creationId="{21F0DC1C-4132-441D-84BC-C06A8CB35FA4}"/>
          </ac:cxnSpMkLst>
        </pc:cxnChg>
        <pc:cxnChg chg="mod">
          <ac:chgData name="Francesco Fransesini" userId="f4b06c69-b125-4814-a67d-adf8dc91bd7e" providerId="ADAL" clId="{145AABF2-0B47-47FC-9B98-187987AE4895}" dt="2021-11-30T14:21:04.960" v="3560" actId="14100"/>
          <ac:cxnSpMkLst>
            <pc:docMk/>
            <pc:sldMk cId="3662986856" sldId="305"/>
            <ac:cxnSpMk id="56" creationId="{48CF7058-54EB-4B79-9124-D456B7A1D8DA}"/>
          </ac:cxnSpMkLst>
        </pc:cxnChg>
        <pc:cxnChg chg="mod">
          <ac:chgData name="Francesco Fransesini" userId="f4b06c69-b125-4814-a67d-adf8dc91bd7e" providerId="ADAL" clId="{145AABF2-0B47-47FC-9B98-187987AE4895}" dt="2021-11-30T15:26:55.672" v="3653" actId="14100"/>
          <ac:cxnSpMkLst>
            <pc:docMk/>
            <pc:sldMk cId="3662986856" sldId="305"/>
            <ac:cxnSpMk id="60" creationId="{4F7E0FDB-D370-41AB-A9F4-91DD84004711}"/>
          </ac:cxnSpMkLst>
        </pc:cxnChg>
      </pc:sldChg>
      <pc:sldChg chg="addSp delSp modSp add mod">
        <pc:chgData name="Francesco Fransesini" userId="f4b06c69-b125-4814-a67d-adf8dc91bd7e" providerId="ADAL" clId="{145AABF2-0B47-47FC-9B98-187987AE4895}" dt="2021-12-02T17:13:14.802" v="3711" actId="20577"/>
        <pc:sldMkLst>
          <pc:docMk/>
          <pc:sldMk cId="1321837203" sldId="306"/>
        </pc:sldMkLst>
        <pc:spChg chg="add mod">
          <ac:chgData name="Francesco Fransesini" userId="f4b06c69-b125-4814-a67d-adf8dc91bd7e" providerId="ADAL" clId="{145AABF2-0B47-47FC-9B98-187987AE4895}" dt="2021-12-02T17:13:14.802" v="3711" actId="20577"/>
          <ac:spMkLst>
            <pc:docMk/>
            <pc:sldMk cId="1321837203" sldId="306"/>
            <ac:spMk id="5" creationId="{A133783F-11CE-4EA0-BD2C-707EFA7A3D9E}"/>
          </ac:spMkLst>
        </pc:spChg>
        <pc:spChg chg="del mod">
          <ac:chgData name="Francesco Fransesini" userId="f4b06c69-b125-4814-a67d-adf8dc91bd7e" providerId="ADAL" clId="{145AABF2-0B47-47FC-9B98-187987AE4895}" dt="2021-11-29T21:19:57.051" v="3348" actId="478"/>
          <ac:spMkLst>
            <pc:docMk/>
            <pc:sldMk cId="1321837203" sldId="306"/>
            <ac:spMk id="7" creationId="{5D3320FB-7599-4F33-B3F4-8DA27435EEF0}"/>
          </ac:spMkLst>
        </pc:spChg>
        <pc:picChg chg="add del mod modCrop">
          <ac:chgData name="Francesco Fransesini" userId="f4b06c69-b125-4814-a67d-adf8dc91bd7e" providerId="ADAL" clId="{145AABF2-0B47-47FC-9B98-187987AE4895}" dt="2021-11-29T09:27:07.905" v="3085" actId="21"/>
          <ac:picMkLst>
            <pc:docMk/>
            <pc:sldMk cId="1321837203" sldId="306"/>
            <ac:picMk id="4" creationId="{1D263AB9-B0D7-41AD-872F-3537E1421542}"/>
          </ac:picMkLst>
        </pc:picChg>
        <pc:picChg chg="add mod">
          <ac:chgData name="Francesco Fransesini" userId="f4b06c69-b125-4814-a67d-adf8dc91bd7e" providerId="ADAL" clId="{145AABF2-0B47-47FC-9B98-187987AE4895}" dt="2021-11-29T21:20:37.389" v="3364" actId="1076"/>
          <ac:picMkLst>
            <pc:docMk/>
            <pc:sldMk cId="1321837203" sldId="306"/>
            <ac:picMk id="4" creationId="{97983C69-C834-4719-8890-18FFE76E650A}"/>
          </ac:picMkLst>
        </pc:picChg>
        <pc:picChg chg="del mod">
          <ac:chgData name="Francesco Fransesini" userId="f4b06c69-b125-4814-a67d-adf8dc91bd7e" providerId="ADAL" clId="{145AABF2-0B47-47FC-9B98-187987AE4895}" dt="2021-11-29T09:09:51.241" v="3058" actId="478"/>
          <ac:picMkLst>
            <pc:docMk/>
            <pc:sldMk cId="1321837203" sldId="306"/>
            <ac:picMk id="6" creationId="{95EAA2AF-5DF4-4D5B-A60A-0077F747A2AC}"/>
          </ac:picMkLst>
        </pc:picChg>
      </pc:sldChg>
      <pc:sldChg chg="add">
        <pc:chgData name="Francesco Fransesini" userId="f4b06c69-b125-4814-a67d-adf8dc91bd7e" providerId="ADAL" clId="{145AABF2-0B47-47FC-9B98-187987AE4895}" dt="2021-11-29T09:26:46.116" v="3082" actId="2890"/>
        <pc:sldMkLst>
          <pc:docMk/>
          <pc:sldMk cId="2056906155" sldId="307"/>
        </pc:sldMkLst>
      </pc:sldChg>
      <pc:sldChg chg="addSp delSp modSp new mod">
        <pc:chgData name="Francesco Fransesini" userId="f4b06c69-b125-4814-a67d-adf8dc91bd7e" providerId="ADAL" clId="{145AABF2-0B47-47FC-9B98-187987AE4895}" dt="2021-12-02T17:13:34.732" v="3727" actId="20577"/>
        <pc:sldMkLst>
          <pc:docMk/>
          <pc:sldMk cId="3817098424" sldId="308"/>
        </pc:sldMkLst>
        <pc:spChg chg="del">
          <ac:chgData name="Francesco Fransesini" userId="f4b06c69-b125-4814-a67d-adf8dc91bd7e" providerId="ADAL" clId="{145AABF2-0B47-47FC-9B98-187987AE4895}" dt="2021-11-29T21:20:15.689" v="3355" actId="478"/>
          <ac:spMkLst>
            <pc:docMk/>
            <pc:sldMk cId="3817098424" sldId="308"/>
            <ac:spMk id="3" creationId="{C3C6151B-43D8-4589-8044-1B873F5DCD12}"/>
          </ac:spMkLst>
        </pc:spChg>
        <pc:spChg chg="del">
          <ac:chgData name="Francesco Fransesini" userId="f4b06c69-b125-4814-a67d-adf8dc91bd7e" providerId="ADAL" clId="{145AABF2-0B47-47FC-9B98-187987AE4895}" dt="2021-11-29T21:20:16.601" v="3356" actId="478"/>
          <ac:spMkLst>
            <pc:docMk/>
            <pc:sldMk cId="3817098424" sldId="308"/>
            <ac:spMk id="4" creationId="{209E02F8-D678-4B0A-86FB-1E250CBF51C6}"/>
          </ac:spMkLst>
        </pc:spChg>
        <pc:spChg chg="del">
          <ac:chgData name="Francesco Fransesini" userId="f4b06c69-b125-4814-a67d-adf8dc91bd7e" providerId="ADAL" clId="{145AABF2-0B47-47FC-9B98-187987AE4895}" dt="2021-11-29T21:20:14.424" v="3354" actId="478"/>
          <ac:spMkLst>
            <pc:docMk/>
            <pc:sldMk cId="3817098424" sldId="308"/>
            <ac:spMk id="5" creationId="{1F10B810-FF39-4DEA-95E9-546C06845467}"/>
          </ac:spMkLst>
        </pc:spChg>
        <pc:spChg chg="add mod">
          <ac:chgData name="Francesco Fransesini" userId="f4b06c69-b125-4814-a67d-adf8dc91bd7e" providerId="ADAL" clId="{145AABF2-0B47-47FC-9B98-187987AE4895}" dt="2021-12-02T17:13:34.732" v="3727" actId="20577"/>
          <ac:spMkLst>
            <pc:docMk/>
            <pc:sldMk cId="3817098424" sldId="308"/>
            <ac:spMk id="8" creationId="{BB6BEB3B-7A5B-417A-AE82-906BE68578B2}"/>
          </ac:spMkLst>
        </pc:spChg>
        <pc:spChg chg="add mod">
          <ac:chgData name="Francesco Fransesini" userId="f4b06c69-b125-4814-a67d-adf8dc91bd7e" providerId="ADAL" clId="{145AABF2-0B47-47FC-9B98-187987AE4895}" dt="2021-11-29T21:22:23.945" v="3442" actId="1076"/>
          <ac:spMkLst>
            <pc:docMk/>
            <pc:sldMk cId="3817098424" sldId="308"/>
            <ac:spMk id="9" creationId="{C1F8126C-48AF-4536-865F-48667D9EB769}"/>
          </ac:spMkLst>
        </pc:spChg>
        <pc:spChg chg="add mod">
          <ac:chgData name="Francesco Fransesini" userId="f4b06c69-b125-4814-a67d-adf8dc91bd7e" providerId="ADAL" clId="{145AABF2-0B47-47FC-9B98-187987AE4895}" dt="2021-11-29T21:22:32.937" v="3443"/>
          <ac:spMkLst>
            <pc:docMk/>
            <pc:sldMk cId="3817098424" sldId="308"/>
            <ac:spMk id="10" creationId="{2DDAB9C4-03AC-4EB3-926D-2B223D1EB024}"/>
          </ac:spMkLst>
        </pc:spChg>
        <pc:spChg chg="add mod">
          <ac:chgData name="Francesco Fransesini" userId="f4b06c69-b125-4814-a67d-adf8dc91bd7e" providerId="ADAL" clId="{145AABF2-0B47-47FC-9B98-187987AE4895}" dt="2021-11-29T21:22:32.937" v="3443"/>
          <ac:spMkLst>
            <pc:docMk/>
            <pc:sldMk cId="3817098424" sldId="308"/>
            <ac:spMk id="13" creationId="{7F3C872E-BF25-4E2A-9857-56E75029987F}"/>
          </ac:spMkLst>
        </pc:spChg>
        <pc:picChg chg="add mod">
          <ac:chgData name="Francesco Fransesini" userId="f4b06c69-b125-4814-a67d-adf8dc91bd7e" providerId="ADAL" clId="{145AABF2-0B47-47FC-9B98-187987AE4895}" dt="2021-11-29T21:20:26.214" v="3361" actId="1076"/>
          <ac:picMkLst>
            <pc:docMk/>
            <pc:sldMk cId="3817098424" sldId="308"/>
            <ac:picMk id="7" creationId="{59164741-FBBC-4B93-816C-335A92026704}"/>
          </ac:picMkLst>
        </pc:picChg>
        <pc:picChg chg="add mod">
          <ac:chgData name="Francesco Fransesini" userId="f4b06c69-b125-4814-a67d-adf8dc91bd7e" providerId="ADAL" clId="{145AABF2-0B47-47FC-9B98-187987AE4895}" dt="2021-11-29T21:22:32.937" v="3443"/>
          <ac:picMkLst>
            <pc:docMk/>
            <pc:sldMk cId="3817098424" sldId="308"/>
            <ac:picMk id="11" creationId="{2782D0E0-EADC-426F-999B-D30F7C2E1C8C}"/>
          </ac:picMkLst>
        </pc:picChg>
        <pc:picChg chg="add mod">
          <ac:chgData name="Francesco Fransesini" userId="f4b06c69-b125-4814-a67d-adf8dc91bd7e" providerId="ADAL" clId="{145AABF2-0B47-47FC-9B98-187987AE4895}" dt="2021-11-29T21:22:32.937" v="3443"/>
          <ac:picMkLst>
            <pc:docMk/>
            <pc:sldMk cId="3817098424" sldId="308"/>
            <ac:picMk id="12" creationId="{3D752134-5F86-4AC3-B89D-634D74BFCA66}"/>
          </ac:picMkLst>
        </pc:picChg>
      </pc:sldChg>
    </pc:docChg>
  </pc:docChgLst>
  <pc:docChgLst>
    <pc:chgData name="Stefano Lauciani" userId="cd68949f-4422-4a83-8146-f63e62069e37" providerId="ADAL" clId="{53CC8687-3C19-4E78-B64B-F6FC8F15B277}"/>
    <pc:docChg chg="undo custSel addSld delSld modSld sldOrd">
      <pc:chgData name="Stefano Lauciani" userId="cd68949f-4422-4a83-8146-f63e62069e37" providerId="ADAL" clId="{53CC8687-3C19-4E78-B64B-F6FC8F15B277}" dt="2022-09-05T13:03:00.273" v="1916" actId="5793"/>
      <pc:docMkLst>
        <pc:docMk/>
      </pc:docMkLst>
      <pc:sldChg chg="addSp delSp modSp mod">
        <pc:chgData name="Stefano Lauciani" userId="cd68949f-4422-4a83-8146-f63e62069e37" providerId="ADAL" clId="{53CC8687-3C19-4E78-B64B-F6FC8F15B277}" dt="2022-09-05T12:43:50.813" v="1794" actId="20577"/>
        <pc:sldMkLst>
          <pc:docMk/>
          <pc:sldMk cId="1645952745" sldId="324"/>
        </pc:sldMkLst>
        <pc:spChg chg="add mod">
          <ac:chgData name="Stefano Lauciani" userId="cd68949f-4422-4a83-8146-f63e62069e37" providerId="ADAL" clId="{53CC8687-3C19-4E78-B64B-F6FC8F15B277}" dt="2022-09-05T11:28:58.537" v="217" actId="20577"/>
          <ac:spMkLst>
            <pc:docMk/>
            <pc:sldMk cId="1645952745" sldId="324"/>
            <ac:spMk id="5" creationId="{5DC3B090-679A-4C5F-2C92-DE22661E43D0}"/>
          </ac:spMkLst>
        </pc:spChg>
        <pc:spChg chg="add mod">
          <ac:chgData name="Stefano Lauciani" userId="cd68949f-4422-4a83-8146-f63e62069e37" providerId="ADAL" clId="{53CC8687-3C19-4E78-B64B-F6FC8F15B277}" dt="2022-09-05T12:18:54.840" v="851" actId="20577"/>
          <ac:spMkLst>
            <pc:docMk/>
            <pc:sldMk cId="1645952745" sldId="324"/>
            <ac:spMk id="15" creationId="{CB4E9EF0-69CB-B4F8-024E-6D06F2B49CEF}"/>
          </ac:spMkLst>
        </pc:spChg>
        <pc:spChg chg="add mod">
          <ac:chgData name="Stefano Lauciani" userId="cd68949f-4422-4a83-8146-f63e62069e37" providerId="ADAL" clId="{53CC8687-3C19-4E78-B64B-F6FC8F15B277}" dt="2022-09-05T12:07:27.797" v="706" actId="20577"/>
          <ac:spMkLst>
            <pc:docMk/>
            <pc:sldMk cId="1645952745" sldId="324"/>
            <ac:spMk id="27" creationId="{D5F2157C-888F-EF65-0E0B-473B47724D78}"/>
          </ac:spMkLst>
        </pc:spChg>
        <pc:spChg chg="mod">
          <ac:chgData name="Stefano Lauciani" userId="cd68949f-4422-4a83-8146-f63e62069e37" providerId="ADAL" clId="{53CC8687-3C19-4E78-B64B-F6FC8F15B277}" dt="2022-09-05T12:43:50.813" v="1794" actId="20577"/>
          <ac:spMkLst>
            <pc:docMk/>
            <pc:sldMk cId="1645952745" sldId="324"/>
            <ac:spMk id="49" creationId="{9C0437E8-F3C7-49BE-85BF-948370FA1007}"/>
          </ac:spMkLst>
        </pc:spChg>
        <pc:picChg chg="del">
          <ac:chgData name="Stefano Lauciani" userId="cd68949f-4422-4a83-8146-f63e62069e37" providerId="ADAL" clId="{53CC8687-3C19-4E78-B64B-F6FC8F15B277}" dt="2022-09-05T11:23:25.906" v="37" actId="478"/>
          <ac:picMkLst>
            <pc:docMk/>
            <pc:sldMk cId="1645952745" sldId="324"/>
            <ac:picMk id="4" creationId="{DA98CCBE-5803-AFAE-D133-87EDC910E878}"/>
          </ac:picMkLst>
        </pc:picChg>
        <pc:picChg chg="add mod ord">
          <ac:chgData name="Stefano Lauciani" userId="cd68949f-4422-4a83-8146-f63e62069e37" providerId="ADAL" clId="{53CC8687-3C19-4E78-B64B-F6FC8F15B277}" dt="2022-09-05T11:24:43.678" v="52" actId="1076"/>
          <ac:picMkLst>
            <pc:docMk/>
            <pc:sldMk cId="1645952745" sldId="324"/>
            <ac:picMk id="7" creationId="{0365484E-C840-3BE6-6B62-BE01E3E8D10D}"/>
          </ac:picMkLst>
        </pc:picChg>
        <pc:picChg chg="del">
          <ac:chgData name="Stefano Lauciani" userId="cd68949f-4422-4a83-8146-f63e62069e37" providerId="ADAL" clId="{53CC8687-3C19-4E78-B64B-F6FC8F15B277}" dt="2022-09-05T11:24:11.774" v="43" actId="478"/>
          <ac:picMkLst>
            <pc:docMk/>
            <pc:sldMk cId="1645952745" sldId="324"/>
            <ac:picMk id="8" creationId="{C6F66009-2795-C4E4-3E46-14CE34DEC38C}"/>
          </ac:picMkLst>
        </pc:picChg>
        <pc:picChg chg="add mod ord">
          <ac:chgData name="Stefano Lauciani" userId="cd68949f-4422-4a83-8146-f63e62069e37" providerId="ADAL" clId="{53CC8687-3C19-4E78-B64B-F6FC8F15B277}" dt="2022-09-05T11:24:41.604" v="51" actId="1076"/>
          <ac:picMkLst>
            <pc:docMk/>
            <pc:sldMk cId="1645952745" sldId="324"/>
            <ac:picMk id="11" creationId="{9BFAB75E-A10E-CCDB-F37C-0034F58DBAF0}"/>
          </ac:picMkLst>
        </pc:picChg>
        <pc:cxnChg chg="add mod">
          <ac:chgData name="Stefano Lauciani" userId="cd68949f-4422-4a83-8146-f63e62069e37" providerId="ADAL" clId="{53CC8687-3C19-4E78-B64B-F6FC8F15B277}" dt="2022-09-05T12:06:19.655" v="669" actId="14100"/>
          <ac:cxnSpMkLst>
            <pc:docMk/>
            <pc:sldMk cId="1645952745" sldId="324"/>
            <ac:cxnSpMk id="16" creationId="{73A92A17-E709-4593-AD23-A6268E447031}"/>
          </ac:cxnSpMkLst>
        </pc:cxnChg>
        <pc:cxnChg chg="add mod">
          <ac:chgData name="Stefano Lauciani" userId="cd68949f-4422-4a83-8146-f63e62069e37" providerId="ADAL" clId="{53CC8687-3C19-4E78-B64B-F6FC8F15B277}" dt="2022-09-05T12:06:28.188" v="672" actId="14100"/>
          <ac:cxnSpMkLst>
            <pc:docMk/>
            <pc:sldMk cId="1645952745" sldId="324"/>
            <ac:cxnSpMk id="20" creationId="{FC4E1EE7-FBA4-54A2-9F6E-C093ABE1D831}"/>
          </ac:cxnSpMkLst>
        </pc:cxnChg>
        <pc:cxnChg chg="add mod">
          <ac:chgData name="Stefano Lauciani" userId="cd68949f-4422-4a83-8146-f63e62069e37" providerId="ADAL" clId="{53CC8687-3C19-4E78-B64B-F6FC8F15B277}" dt="2022-09-05T12:07:14.101" v="701" actId="14100"/>
          <ac:cxnSpMkLst>
            <pc:docMk/>
            <pc:sldMk cId="1645952745" sldId="324"/>
            <ac:cxnSpMk id="23" creationId="{E8D8670B-E526-5E1F-6286-C93B2D5AC097}"/>
          </ac:cxnSpMkLst>
        </pc:cxnChg>
      </pc:sldChg>
      <pc:sldChg chg="addSp delSp modSp add mod">
        <pc:chgData name="Stefano Lauciani" userId="cd68949f-4422-4a83-8146-f63e62069e37" providerId="ADAL" clId="{53CC8687-3C19-4E78-B64B-F6FC8F15B277}" dt="2022-09-05T12:26:00.756" v="1047" actId="1076"/>
        <pc:sldMkLst>
          <pc:docMk/>
          <pc:sldMk cId="1609017417" sldId="329"/>
        </pc:sldMkLst>
        <pc:spChg chg="add">
          <ac:chgData name="Stefano Lauciani" userId="cd68949f-4422-4a83-8146-f63e62069e37" providerId="ADAL" clId="{53CC8687-3C19-4E78-B64B-F6FC8F15B277}" dt="2022-09-05T11:25:50.110" v="67"/>
          <ac:spMkLst>
            <pc:docMk/>
            <pc:sldMk cId="1609017417" sldId="329"/>
            <ac:spMk id="3" creationId="{D6F5032B-F828-65D2-2B42-2BA5CBA70FB5}"/>
          </ac:spMkLst>
        </pc:spChg>
        <pc:spChg chg="add mod">
          <ac:chgData name="Stefano Lauciani" userId="cd68949f-4422-4a83-8146-f63e62069e37" providerId="ADAL" clId="{53CC8687-3C19-4E78-B64B-F6FC8F15B277}" dt="2022-09-05T11:25:57.738" v="68"/>
          <ac:spMkLst>
            <pc:docMk/>
            <pc:sldMk cId="1609017417" sldId="329"/>
            <ac:spMk id="4" creationId="{B4ECE02E-F482-9F5D-5652-4C889FD47B2B}"/>
          </ac:spMkLst>
        </pc:spChg>
        <pc:spChg chg="mod">
          <ac:chgData name="Stefano Lauciani" userId="cd68949f-4422-4a83-8146-f63e62069e37" providerId="ADAL" clId="{53CC8687-3C19-4E78-B64B-F6FC8F15B277}" dt="2022-09-05T11:47:46.350" v="482" actId="1076"/>
          <ac:spMkLst>
            <pc:docMk/>
            <pc:sldMk cId="1609017417" sldId="329"/>
            <ac:spMk id="5" creationId="{5DC3B090-679A-4C5F-2C92-DE22661E43D0}"/>
          </ac:spMkLst>
        </pc:spChg>
        <pc:spChg chg="add mod">
          <ac:chgData name="Stefano Lauciani" userId="cd68949f-4422-4a83-8146-f63e62069e37" providerId="ADAL" clId="{53CC8687-3C19-4E78-B64B-F6FC8F15B277}" dt="2022-09-05T12:26:00.756" v="1047" actId="1076"/>
          <ac:spMkLst>
            <pc:docMk/>
            <pc:sldMk cId="1609017417" sldId="329"/>
            <ac:spMk id="9" creationId="{BCC39226-381B-DFEF-31D4-58E381254473}"/>
          </ac:spMkLst>
        </pc:spChg>
        <pc:spChg chg="add mod">
          <ac:chgData name="Stefano Lauciani" userId="cd68949f-4422-4a83-8146-f63e62069e37" providerId="ADAL" clId="{53CC8687-3C19-4E78-B64B-F6FC8F15B277}" dt="2022-09-05T11:47:08.076" v="480" actId="1076"/>
          <ac:spMkLst>
            <pc:docMk/>
            <pc:sldMk cId="1609017417" sldId="329"/>
            <ac:spMk id="15" creationId="{FD7D18EF-3B0C-7E33-8EF5-F4D35FBF6468}"/>
          </ac:spMkLst>
        </pc:spChg>
        <pc:spChg chg="add mod">
          <ac:chgData name="Stefano Lauciani" userId="cd68949f-4422-4a83-8146-f63e62069e37" providerId="ADAL" clId="{53CC8687-3C19-4E78-B64B-F6FC8F15B277}" dt="2022-09-05T11:50:06.314" v="522" actId="14100"/>
          <ac:spMkLst>
            <pc:docMk/>
            <pc:sldMk cId="1609017417" sldId="329"/>
            <ac:spMk id="24" creationId="{9D8DE695-D386-937F-14F0-B8A2598A3117}"/>
          </ac:spMkLst>
        </pc:spChg>
        <pc:spChg chg="add mod">
          <ac:chgData name="Stefano Lauciani" userId="cd68949f-4422-4a83-8146-f63e62069e37" providerId="ADAL" clId="{53CC8687-3C19-4E78-B64B-F6FC8F15B277}" dt="2022-09-05T11:50:22.862" v="536" actId="14100"/>
          <ac:spMkLst>
            <pc:docMk/>
            <pc:sldMk cId="1609017417" sldId="329"/>
            <ac:spMk id="37" creationId="{6F88DA7C-1B9D-4F6F-BEEC-C9D00E354309}"/>
          </ac:spMkLst>
        </pc:spChg>
        <pc:spChg chg="add del">
          <ac:chgData name="Stefano Lauciani" userId="cd68949f-4422-4a83-8146-f63e62069e37" providerId="ADAL" clId="{53CC8687-3C19-4E78-B64B-F6FC8F15B277}" dt="2022-09-05T11:50:31.978" v="539" actId="478"/>
          <ac:spMkLst>
            <pc:docMk/>
            <pc:sldMk cId="1609017417" sldId="329"/>
            <ac:spMk id="41" creationId="{B6D7F1EC-DC80-21E0-6F45-26F0A46957C5}"/>
          </ac:spMkLst>
        </pc:spChg>
        <pc:spChg chg="add mod">
          <ac:chgData name="Stefano Lauciani" userId="cd68949f-4422-4a83-8146-f63e62069e37" providerId="ADAL" clId="{53CC8687-3C19-4E78-B64B-F6FC8F15B277}" dt="2022-09-05T11:53:08.481" v="598" actId="14100"/>
          <ac:spMkLst>
            <pc:docMk/>
            <pc:sldMk cId="1609017417" sldId="329"/>
            <ac:spMk id="48" creationId="{04FAC25B-EAD4-F326-D189-00C92E2BC874}"/>
          </ac:spMkLst>
        </pc:spChg>
        <pc:spChg chg="mod">
          <ac:chgData name="Stefano Lauciani" userId="cd68949f-4422-4a83-8146-f63e62069e37" providerId="ADAL" clId="{53CC8687-3C19-4E78-B64B-F6FC8F15B277}" dt="2022-09-05T12:05:42.971" v="638" actId="255"/>
          <ac:spMkLst>
            <pc:docMk/>
            <pc:sldMk cId="1609017417" sldId="329"/>
            <ac:spMk id="49" creationId="{9C0437E8-F3C7-49BE-85BF-948370FA1007}"/>
          </ac:spMkLst>
        </pc:spChg>
        <pc:picChg chg="del">
          <ac:chgData name="Stefano Lauciani" userId="cd68949f-4422-4a83-8146-f63e62069e37" providerId="ADAL" clId="{53CC8687-3C19-4E78-B64B-F6FC8F15B277}" dt="2022-09-05T11:25:48.883" v="66" actId="478"/>
          <ac:picMkLst>
            <pc:docMk/>
            <pc:sldMk cId="1609017417" sldId="329"/>
            <ac:picMk id="7" creationId="{0365484E-C840-3BE6-6B62-BE01E3E8D10D}"/>
          </ac:picMkLst>
        </pc:picChg>
        <pc:picChg chg="add mod">
          <ac:chgData name="Stefano Lauciani" userId="cd68949f-4422-4a83-8146-f63e62069e37" providerId="ADAL" clId="{53CC8687-3C19-4E78-B64B-F6FC8F15B277}" dt="2022-09-05T11:47:05.023" v="479" actId="1076"/>
          <ac:picMkLst>
            <pc:docMk/>
            <pc:sldMk cId="1609017417" sldId="329"/>
            <ac:picMk id="8" creationId="{AC7DCA9D-2C17-6787-FCFD-7BC41436FC17}"/>
          </ac:picMkLst>
        </pc:picChg>
        <pc:picChg chg="del">
          <ac:chgData name="Stefano Lauciani" userId="cd68949f-4422-4a83-8146-f63e62069e37" providerId="ADAL" clId="{53CC8687-3C19-4E78-B64B-F6FC8F15B277}" dt="2022-09-05T11:25:48.218" v="65" actId="478"/>
          <ac:picMkLst>
            <pc:docMk/>
            <pc:sldMk cId="1609017417" sldId="329"/>
            <ac:picMk id="11" creationId="{9BFAB75E-A10E-CCDB-F37C-0034F58DBAF0}"/>
          </ac:picMkLst>
        </pc:picChg>
        <pc:picChg chg="add del mod">
          <ac:chgData name="Stefano Lauciani" userId="cd68949f-4422-4a83-8146-f63e62069e37" providerId="ADAL" clId="{53CC8687-3C19-4E78-B64B-F6FC8F15B277}" dt="2022-09-05T11:47:12.519" v="481" actId="478"/>
          <ac:picMkLst>
            <pc:docMk/>
            <pc:sldMk cId="1609017417" sldId="329"/>
            <ac:picMk id="18" creationId="{831AEF86-6627-C52E-140A-1DAD7C8B8C6C}"/>
          </ac:picMkLst>
        </pc:picChg>
        <pc:picChg chg="add del mod">
          <ac:chgData name="Stefano Lauciani" userId="cd68949f-4422-4a83-8146-f63e62069e37" providerId="ADAL" clId="{53CC8687-3C19-4E78-B64B-F6FC8F15B277}" dt="2022-09-05T11:48:36.638" v="487" actId="21"/>
          <ac:picMkLst>
            <pc:docMk/>
            <pc:sldMk cId="1609017417" sldId="329"/>
            <ac:picMk id="20" creationId="{8D636F15-82DF-A242-C20A-6CFFC4FA55E4}"/>
          </ac:picMkLst>
        </pc:picChg>
        <pc:picChg chg="add mod">
          <ac:chgData name="Stefano Lauciani" userId="cd68949f-4422-4a83-8146-f63e62069e37" providerId="ADAL" clId="{53CC8687-3C19-4E78-B64B-F6FC8F15B277}" dt="2022-09-05T11:49:11.774" v="500" actId="1076"/>
          <ac:picMkLst>
            <pc:docMk/>
            <pc:sldMk cId="1609017417" sldId="329"/>
            <ac:picMk id="22" creationId="{24C2B1E5-33DC-C59F-4483-4FB677BF2DA7}"/>
          </ac:picMkLst>
        </pc:picChg>
        <pc:picChg chg="add mod">
          <ac:chgData name="Stefano Lauciani" userId="cd68949f-4422-4a83-8146-f63e62069e37" providerId="ADAL" clId="{53CC8687-3C19-4E78-B64B-F6FC8F15B277}" dt="2022-09-05T11:46:59.550" v="477" actId="1076"/>
          <ac:picMkLst>
            <pc:docMk/>
            <pc:sldMk cId="1609017417" sldId="329"/>
            <ac:picMk id="1030" creationId="{A4F35185-DAE4-C582-848B-8C742DD3D253}"/>
          </ac:picMkLst>
        </pc:pic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26" creationId="{72A03EC2-294F-F689-4200-F58D8BF17A89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27" creationId="{D83C7E35-CE74-1146-3956-2B42B49AA968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30" creationId="{1D5AD5E3-42B6-8F22-643E-6FBB33C98428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33" creationId="{17385091-A77E-99B2-8C5B-67439F19EB01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39" creationId="{A6DAAF3D-154D-091A-26FE-5BBB24CFA83E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42" creationId="{79352AD4-45DE-FBE4-F1B7-797C739099B7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45" creationId="{427A2317-0BB2-901C-22CB-5BFA669FB6E1}"/>
          </ac:cxnSpMkLst>
        </pc:cxnChg>
      </pc:sldChg>
      <pc:sldChg chg="addSp delSp modSp add mod">
        <pc:chgData name="Stefano Lauciani" userId="cd68949f-4422-4a83-8146-f63e62069e37" providerId="ADAL" clId="{53CC8687-3C19-4E78-B64B-F6FC8F15B277}" dt="2022-09-05T12:27:58.822" v="1162" actId="14100"/>
        <pc:sldMkLst>
          <pc:docMk/>
          <pc:sldMk cId="1099312648" sldId="330"/>
        </pc:sldMkLst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3" creationId="{D6F5032B-F828-65D2-2B42-2BA5CBA70FB5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4" creationId="{B4ECE02E-F482-9F5D-5652-4C889FD47B2B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5" creationId="{5DC3B090-679A-4C5F-2C92-DE22661E43D0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9" creationId="{BCC39226-381B-DFEF-31D4-58E381254473}"/>
          </ac:spMkLst>
        </pc:spChg>
        <pc:spChg chg="del">
          <ac:chgData name="Stefano Lauciani" userId="cd68949f-4422-4a83-8146-f63e62069e37" providerId="ADAL" clId="{53CC8687-3C19-4E78-B64B-F6FC8F15B277}" dt="2022-09-05T12:08:32.074" v="734" actId="478"/>
          <ac:spMkLst>
            <pc:docMk/>
            <pc:sldMk cId="1099312648" sldId="330"/>
            <ac:spMk id="15" creationId="{FD7D18EF-3B0C-7E33-8EF5-F4D35FBF6468}"/>
          </ac:spMkLst>
        </pc:spChg>
        <pc:spChg chg="add mod">
          <ac:chgData name="Stefano Lauciani" userId="cd68949f-4422-4a83-8146-f63e62069e37" providerId="ADAL" clId="{53CC8687-3C19-4E78-B64B-F6FC8F15B277}" dt="2022-09-05T12:19:46.044" v="886" actId="1076"/>
          <ac:spMkLst>
            <pc:docMk/>
            <pc:sldMk cId="1099312648" sldId="330"/>
            <ac:spMk id="19" creationId="{46BE0337-8651-F99A-38FC-6AD24FC472A4}"/>
          </ac:spMkLst>
        </pc:spChg>
        <pc:spChg chg="add del mod">
          <ac:chgData name="Stefano Lauciani" userId="cd68949f-4422-4a83-8146-f63e62069e37" providerId="ADAL" clId="{53CC8687-3C19-4E78-B64B-F6FC8F15B277}" dt="2022-09-05T12:19:26.599" v="884"/>
          <ac:spMkLst>
            <pc:docMk/>
            <pc:sldMk cId="1099312648" sldId="330"/>
            <ac:spMk id="21" creationId="{4E797EB6-5E05-147F-3A96-023B5321A2A3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24" creationId="{9D8DE695-D386-937F-14F0-B8A2598A3117}"/>
          </ac:spMkLst>
        </pc:spChg>
        <pc:spChg chg="add mod">
          <ac:chgData name="Stefano Lauciani" userId="cd68949f-4422-4a83-8146-f63e62069e37" providerId="ADAL" clId="{53CC8687-3C19-4E78-B64B-F6FC8F15B277}" dt="2022-09-05T12:20:19.378" v="910" actId="20577"/>
          <ac:spMkLst>
            <pc:docMk/>
            <pc:sldMk cId="1099312648" sldId="330"/>
            <ac:spMk id="25" creationId="{E8718D81-13BA-BF95-CA39-3F4062FAE51D}"/>
          </ac:spMkLst>
        </pc:spChg>
        <pc:spChg chg="add mod">
          <ac:chgData name="Stefano Lauciani" userId="cd68949f-4422-4a83-8146-f63e62069e37" providerId="ADAL" clId="{53CC8687-3C19-4E78-B64B-F6FC8F15B277}" dt="2022-09-05T12:20:59.922" v="947" actId="1076"/>
          <ac:spMkLst>
            <pc:docMk/>
            <pc:sldMk cId="1099312648" sldId="330"/>
            <ac:spMk id="29" creationId="{D7F1CD19-9AED-47A5-C3E4-D70B63E9FCBF}"/>
          </ac:spMkLst>
        </pc:spChg>
        <pc:spChg chg="add del">
          <ac:chgData name="Stefano Lauciani" userId="cd68949f-4422-4a83-8146-f63e62069e37" providerId="ADAL" clId="{53CC8687-3C19-4E78-B64B-F6FC8F15B277}" dt="2022-09-05T12:21:08.795" v="949" actId="22"/>
          <ac:spMkLst>
            <pc:docMk/>
            <pc:sldMk cId="1099312648" sldId="330"/>
            <ac:spMk id="32" creationId="{D5B7FA69-23A2-C31F-6ACD-F97662BD361A}"/>
          </ac:spMkLst>
        </pc:spChg>
        <pc:spChg chg="add del">
          <ac:chgData name="Stefano Lauciani" userId="cd68949f-4422-4a83-8146-f63e62069e37" providerId="ADAL" clId="{53CC8687-3C19-4E78-B64B-F6FC8F15B277}" dt="2022-09-05T12:21:12.480" v="951" actId="22"/>
          <ac:spMkLst>
            <pc:docMk/>
            <pc:sldMk cId="1099312648" sldId="330"/>
            <ac:spMk id="35" creationId="{8DADCCA2-9957-A51E-5E42-45753E97E172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37" creationId="{6F88DA7C-1B9D-4F6F-BEEC-C9D00E354309}"/>
          </ac:spMkLst>
        </pc:spChg>
        <pc:spChg chg="add mod">
          <ac:chgData name="Stefano Lauciani" userId="cd68949f-4422-4a83-8146-f63e62069e37" providerId="ADAL" clId="{53CC8687-3C19-4E78-B64B-F6FC8F15B277}" dt="2022-09-05T12:21:41.063" v="991" actId="20577"/>
          <ac:spMkLst>
            <pc:docMk/>
            <pc:sldMk cId="1099312648" sldId="330"/>
            <ac:spMk id="38" creationId="{008B5237-5F66-8568-AD10-BC1A4EF1973A}"/>
          </ac:spMkLst>
        </pc:spChg>
        <pc:spChg chg="add mod">
          <ac:chgData name="Stefano Lauciani" userId="cd68949f-4422-4a83-8146-f63e62069e37" providerId="ADAL" clId="{53CC8687-3C19-4E78-B64B-F6FC8F15B277}" dt="2022-09-05T12:22:17.061" v="1007" actId="20577"/>
          <ac:spMkLst>
            <pc:docMk/>
            <pc:sldMk cId="1099312648" sldId="330"/>
            <ac:spMk id="46" creationId="{215CEE78-1B64-3582-B2F7-33A40967E815}"/>
          </ac:spMkLst>
        </pc:spChg>
        <pc:spChg chg="del">
          <ac:chgData name="Stefano Lauciani" userId="cd68949f-4422-4a83-8146-f63e62069e37" providerId="ADAL" clId="{53CC8687-3C19-4E78-B64B-F6FC8F15B277}" dt="2022-09-05T12:08:30.458" v="733" actId="478"/>
          <ac:spMkLst>
            <pc:docMk/>
            <pc:sldMk cId="1099312648" sldId="330"/>
            <ac:spMk id="48" creationId="{04FAC25B-EAD4-F326-D189-00C92E2BC874}"/>
          </ac:spMkLst>
        </pc:spChg>
        <pc:spChg chg="mod">
          <ac:chgData name="Stefano Lauciani" userId="cd68949f-4422-4a83-8146-f63e62069e37" providerId="ADAL" clId="{53CC8687-3C19-4E78-B64B-F6FC8F15B277}" dt="2022-09-05T12:20:01.193" v="893" actId="20577"/>
          <ac:spMkLst>
            <pc:docMk/>
            <pc:sldMk cId="1099312648" sldId="330"/>
            <ac:spMk id="49" creationId="{9C0437E8-F3C7-49BE-85BF-948370FA1007}"/>
          </ac:spMkLst>
        </pc:spChg>
        <pc:spChg chg="add mod">
          <ac:chgData name="Stefano Lauciani" userId="cd68949f-4422-4a83-8146-f63e62069e37" providerId="ADAL" clId="{53CC8687-3C19-4E78-B64B-F6FC8F15B277}" dt="2022-09-05T12:27:32.498" v="1117" actId="2710"/>
          <ac:spMkLst>
            <pc:docMk/>
            <pc:sldMk cId="1099312648" sldId="330"/>
            <ac:spMk id="50" creationId="{1AC85021-5F58-4B47-EE77-FF9E6E01CC99}"/>
          </ac:spMkLst>
        </pc:spChg>
        <pc:spChg chg="add mod">
          <ac:chgData name="Stefano Lauciani" userId="cd68949f-4422-4a83-8146-f63e62069e37" providerId="ADAL" clId="{53CC8687-3C19-4E78-B64B-F6FC8F15B277}" dt="2022-09-05T12:26:24.401" v="1065" actId="255"/>
          <ac:spMkLst>
            <pc:docMk/>
            <pc:sldMk cId="1099312648" sldId="330"/>
            <ac:spMk id="61" creationId="{45ED1A58-264F-35D8-E307-704F0C4BBFE7}"/>
          </ac:spMkLst>
        </pc:spChg>
        <pc:spChg chg="add mod">
          <ac:chgData name="Stefano Lauciani" userId="cd68949f-4422-4a83-8146-f63e62069e37" providerId="ADAL" clId="{53CC8687-3C19-4E78-B64B-F6FC8F15B277}" dt="2022-09-05T12:27:58.822" v="1162" actId="14100"/>
          <ac:spMkLst>
            <pc:docMk/>
            <pc:sldMk cId="1099312648" sldId="330"/>
            <ac:spMk id="1028" creationId="{5EC6265E-3072-AFCA-D4C1-36054199F0A9}"/>
          </ac:spMkLst>
        </pc:spChg>
        <pc:picChg chg="add del">
          <ac:chgData name="Stefano Lauciani" userId="cd68949f-4422-4a83-8146-f63e62069e37" providerId="ADAL" clId="{53CC8687-3C19-4E78-B64B-F6FC8F15B277}" dt="2022-09-05T12:13:25.616" v="748" actId="478"/>
          <ac:picMkLst>
            <pc:docMk/>
            <pc:sldMk cId="1099312648" sldId="330"/>
            <ac:picMk id="7" creationId="{3C60076D-A2ED-AF65-4C69-22C4B77152D1}"/>
          </ac:picMkLst>
        </pc:picChg>
        <pc:picChg chg="del">
          <ac:chgData name="Stefano Lauciani" userId="cd68949f-4422-4a83-8146-f63e62069e37" providerId="ADAL" clId="{53CC8687-3C19-4E78-B64B-F6FC8F15B277}" dt="2022-09-05T12:08:18.782" v="708" actId="478"/>
          <ac:picMkLst>
            <pc:docMk/>
            <pc:sldMk cId="1099312648" sldId="330"/>
            <ac:picMk id="8" creationId="{AC7DCA9D-2C17-6787-FCFD-7BC41436FC17}"/>
          </ac:picMkLst>
        </pc:picChg>
        <pc:picChg chg="add mod modCrop">
          <ac:chgData name="Stefano Lauciani" userId="cd68949f-4422-4a83-8146-f63e62069e37" providerId="ADAL" clId="{53CC8687-3C19-4E78-B64B-F6FC8F15B277}" dt="2022-09-05T12:25:09.834" v="1035" actId="1076"/>
          <ac:picMkLst>
            <pc:docMk/>
            <pc:sldMk cId="1099312648" sldId="330"/>
            <ac:picMk id="12" creationId="{2A95F0F2-33D1-5D93-E10F-BCB0EA9DF852}"/>
          </ac:picMkLst>
        </pc:picChg>
        <pc:picChg chg="add mod">
          <ac:chgData name="Stefano Lauciani" userId="cd68949f-4422-4a83-8146-f63e62069e37" providerId="ADAL" clId="{53CC8687-3C19-4E78-B64B-F6FC8F15B277}" dt="2022-09-05T12:20:06.929" v="895" actId="1076"/>
          <ac:picMkLst>
            <pc:docMk/>
            <pc:sldMk cId="1099312648" sldId="330"/>
            <ac:picMk id="18" creationId="{1B75AA0D-AB78-8145-2B82-C30612414D4D}"/>
          </ac:picMkLst>
        </pc:picChg>
        <pc:picChg chg="del">
          <ac:chgData name="Stefano Lauciani" userId="cd68949f-4422-4a83-8146-f63e62069e37" providerId="ADAL" clId="{53CC8687-3C19-4E78-B64B-F6FC8F15B277}" dt="2022-09-05T12:08:18.782" v="708" actId="478"/>
          <ac:picMkLst>
            <pc:docMk/>
            <pc:sldMk cId="1099312648" sldId="330"/>
            <ac:picMk id="22" creationId="{24C2B1E5-33DC-C59F-4483-4FB677BF2DA7}"/>
          </ac:picMkLst>
        </pc:picChg>
        <pc:picChg chg="add mod modCrop">
          <ac:chgData name="Stefano Lauciani" userId="cd68949f-4422-4a83-8146-f63e62069e37" providerId="ADAL" clId="{53CC8687-3C19-4E78-B64B-F6FC8F15B277}" dt="2022-09-05T12:25:11.380" v="1036" actId="1076"/>
          <ac:picMkLst>
            <pc:docMk/>
            <pc:sldMk cId="1099312648" sldId="330"/>
            <ac:picMk id="52" creationId="{1488BAD3-D138-0C83-DA38-F02BFC9933BD}"/>
          </ac:picMkLst>
        </pc:picChg>
        <pc:picChg chg="del">
          <ac:chgData name="Stefano Lauciani" userId="cd68949f-4422-4a83-8146-f63e62069e37" providerId="ADAL" clId="{53CC8687-3C19-4E78-B64B-F6FC8F15B277}" dt="2022-09-05T12:08:18.782" v="708" actId="478"/>
          <ac:picMkLst>
            <pc:docMk/>
            <pc:sldMk cId="1099312648" sldId="330"/>
            <ac:picMk id="1030" creationId="{A4F35185-DAE4-C582-848B-8C742DD3D253}"/>
          </ac:picMkLst>
        </pc:pic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26" creationId="{72A03EC2-294F-F689-4200-F58D8BF17A89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27" creationId="{D83C7E35-CE74-1146-3956-2B42B49AA968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30" creationId="{1D5AD5E3-42B6-8F22-643E-6FBB33C98428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33" creationId="{17385091-A77E-99B2-8C5B-67439F19EB01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39" creationId="{A6DAAF3D-154D-091A-26FE-5BBB24CFA83E}"/>
          </ac:cxnSpMkLst>
        </pc:cxnChg>
        <pc:cxnChg chg="add del mod">
          <ac:chgData name="Stefano Lauciani" userId="cd68949f-4422-4a83-8146-f63e62069e37" providerId="ADAL" clId="{53CC8687-3C19-4E78-B64B-F6FC8F15B277}" dt="2022-09-05T12:21:56.750" v="995" actId="478"/>
          <ac:cxnSpMkLst>
            <pc:docMk/>
            <pc:sldMk cId="1099312648" sldId="330"/>
            <ac:cxnSpMk id="40" creationId="{FFFAB121-2CD0-437D-6DDA-266255E1813D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42" creationId="{79352AD4-45DE-FBE4-F1B7-797C739099B7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45" creationId="{427A2317-0BB2-901C-22CB-5BFA669FB6E1}"/>
          </ac:cxnSpMkLst>
        </pc:cxnChg>
        <pc:cxnChg chg="add mod">
          <ac:chgData name="Stefano Lauciani" userId="cd68949f-4422-4a83-8146-f63e62069e37" providerId="ADAL" clId="{53CC8687-3C19-4E78-B64B-F6FC8F15B277}" dt="2022-09-05T12:25:43.559" v="1046" actId="692"/>
          <ac:cxnSpMkLst>
            <pc:docMk/>
            <pc:sldMk cId="1099312648" sldId="330"/>
            <ac:cxnSpMk id="53" creationId="{FEAFE29E-B392-1A66-53D1-CDADA451C241}"/>
          </ac:cxnSpMkLst>
        </pc:cxnChg>
        <pc:cxnChg chg="add mod">
          <ac:chgData name="Stefano Lauciani" userId="cd68949f-4422-4a83-8146-f63e62069e37" providerId="ADAL" clId="{53CC8687-3C19-4E78-B64B-F6FC8F15B277}" dt="2022-09-05T12:25:43.559" v="1046" actId="692"/>
          <ac:cxnSpMkLst>
            <pc:docMk/>
            <pc:sldMk cId="1099312648" sldId="330"/>
            <ac:cxnSpMk id="57" creationId="{0706E2D1-A15D-DEA5-5A7D-4799BBA1C624}"/>
          </ac:cxnSpMkLst>
        </pc:cxnChg>
        <pc:cxnChg chg="add mod">
          <ac:chgData name="Stefano Lauciani" userId="cd68949f-4422-4a83-8146-f63e62069e37" providerId="ADAL" clId="{53CC8687-3C19-4E78-B64B-F6FC8F15B277}" dt="2022-09-05T12:26:41.742" v="1072" actId="14100"/>
          <ac:cxnSpMkLst>
            <pc:docMk/>
            <pc:sldMk cId="1099312648" sldId="330"/>
            <ac:cxnSpMk id="62" creationId="{AAD4D87F-BD67-5A9D-39DC-B9CF100581D2}"/>
          </ac:cxnSpMkLst>
        </pc:cxnChg>
        <pc:cxnChg chg="add mod">
          <ac:chgData name="Stefano Lauciani" userId="cd68949f-4422-4a83-8146-f63e62069e37" providerId="ADAL" clId="{53CC8687-3C19-4E78-B64B-F6FC8F15B277}" dt="2022-09-05T12:26:39.609" v="1071" actId="14100"/>
          <ac:cxnSpMkLst>
            <pc:docMk/>
            <pc:sldMk cId="1099312648" sldId="330"/>
            <ac:cxnSpMk id="1024" creationId="{7C65CB7F-6726-3C21-C326-9C6DFE0C2F64}"/>
          </ac:cxnSpMkLst>
        </pc:cxnChg>
        <pc:cxnChg chg="add mod">
          <ac:chgData name="Stefano Lauciani" userId="cd68949f-4422-4a83-8146-f63e62069e37" providerId="ADAL" clId="{53CC8687-3C19-4E78-B64B-F6FC8F15B277}" dt="2022-09-05T12:27:01.165" v="1078" actId="14100"/>
          <ac:cxnSpMkLst>
            <pc:docMk/>
            <pc:sldMk cId="1099312648" sldId="330"/>
            <ac:cxnSpMk id="1029" creationId="{9EEB2D31-6B0A-40BB-1EFE-0555FDCF2432}"/>
          </ac:cxnSpMkLst>
        </pc:cxnChg>
        <pc:cxnChg chg="add mod">
          <ac:chgData name="Stefano Lauciani" userId="cd68949f-4422-4a83-8146-f63e62069e37" providerId="ADAL" clId="{53CC8687-3C19-4E78-B64B-F6FC8F15B277}" dt="2022-09-05T12:27:01.165" v="1078" actId="14100"/>
          <ac:cxnSpMkLst>
            <pc:docMk/>
            <pc:sldMk cId="1099312648" sldId="330"/>
            <ac:cxnSpMk id="1031" creationId="{21DB5AD1-13D3-3D9A-049D-80DC922917AC}"/>
          </ac:cxnSpMkLst>
        </pc:cxnChg>
      </pc:sldChg>
      <pc:sldChg chg="addSp delSp modSp add del mod">
        <pc:chgData name="Stefano Lauciani" userId="cd68949f-4422-4a83-8146-f63e62069e37" providerId="ADAL" clId="{53CC8687-3C19-4E78-B64B-F6FC8F15B277}" dt="2022-09-05T12:04:54.118" v="599" actId="47"/>
        <pc:sldMkLst>
          <pc:docMk/>
          <pc:sldMk cId="2235018171" sldId="330"/>
        </pc:sldMkLst>
        <pc:spChg chg="del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3" creationId="{D6F5032B-F828-65D2-2B42-2BA5CBA70FB5}"/>
          </ac:spMkLst>
        </pc:spChg>
        <pc:spChg chg="del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4" creationId="{B4ECE02E-F482-9F5D-5652-4C889FD47B2B}"/>
          </ac:spMkLst>
        </pc:spChg>
        <pc:spChg chg="del">
          <ac:chgData name="Stefano Lauciani" userId="cd68949f-4422-4a83-8146-f63e62069e37" providerId="ADAL" clId="{53CC8687-3C19-4E78-B64B-F6FC8F15B277}" dt="2022-09-05T11:40:22.276" v="337" actId="478"/>
          <ac:spMkLst>
            <pc:docMk/>
            <pc:sldMk cId="2235018171" sldId="330"/>
            <ac:spMk id="5" creationId="{5DC3B090-679A-4C5F-2C92-DE22661E43D0}"/>
          </ac:spMkLst>
        </pc:spChg>
        <pc:spChg chg="del">
          <ac:chgData name="Stefano Lauciani" userId="cd68949f-4422-4a83-8146-f63e62069e37" providerId="ADAL" clId="{53CC8687-3C19-4E78-B64B-F6FC8F15B277}" dt="2022-09-05T11:40:20.712" v="336" actId="478"/>
          <ac:spMkLst>
            <pc:docMk/>
            <pc:sldMk cId="2235018171" sldId="330"/>
            <ac:spMk id="9" creationId="{BCC39226-381B-DFEF-31D4-58E381254473}"/>
          </ac:spMkLst>
        </pc:spChg>
        <pc:spChg chg="del mod">
          <ac:chgData name="Stefano Lauciani" userId="cd68949f-4422-4a83-8146-f63e62069e37" providerId="ADAL" clId="{53CC8687-3C19-4E78-B64B-F6FC8F15B277}" dt="2022-09-05T11:40:18.853" v="335" actId="478"/>
          <ac:spMkLst>
            <pc:docMk/>
            <pc:sldMk cId="2235018171" sldId="330"/>
            <ac:spMk id="15" creationId="{FD7D18EF-3B0C-7E33-8EF5-F4D35FBF6468}"/>
          </ac:spMkLst>
        </pc:spChg>
        <pc:spChg chg="add del mod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16" creationId="{655B21D1-AD73-0685-605C-088D52A86301}"/>
          </ac:spMkLst>
        </pc:spChg>
        <pc:spChg chg="add del mod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21" creationId="{F465E800-64E3-0BAF-40BB-4A3B55A17A57}"/>
          </ac:spMkLst>
        </pc:spChg>
        <pc:spChg chg="add del mod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25" creationId="{72268929-6928-A1FF-9CE1-18DF73652B08}"/>
          </ac:spMkLst>
        </pc:spChg>
        <pc:spChg chg="add del mod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31" creationId="{70B5967E-39C7-5BFC-B797-ED49D2F293A3}"/>
          </ac:spMkLst>
        </pc:spChg>
        <pc:spChg chg="mod">
          <ac:chgData name="Stefano Lauciani" userId="cd68949f-4422-4a83-8146-f63e62069e37" providerId="ADAL" clId="{53CC8687-3C19-4E78-B64B-F6FC8F15B277}" dt="2022-09-05T11:38:58.805" v="331" actId="20577"/>
          <ac:spMkLst>
            <pc:docMk/>
            <pc:sldMk cId="2235018171" sldId="330"/>
            <ac:spMk id="49" creationId="{9C0437E8-F3C7-49BE-85BF-948370FA1007}"/>
          </ac:spMkLst>
        </pc:spChg>
        <pc:picChg chg="add del">
          <ac:chgData name="Stefano Lauciani" userId="cd68949f-4422-4a83-8146-f63e62069e37" providerId="ADAL" clId="{53CC8687-3C19-4E78-B64B-F6FC8F15B277}" dt="2022-09-05T11:40:58.885" v="339" actId="478"/>
          <ac:picMkLst>
            <pc:docMk/>
            <pc:sldMk cId="2235018171" sldId="330"/>
            <ac:picMk id="7" creationId="{BC561F13-C34D-6399-B064-E704DA869431}"/>
          </ac:picMkLst>
        </pc:picChg>
        <pc:picChg chg="del">
          <ac:chgData name="Stefano Lauciani" userId="cd68949f-4422-4a83-8146-f63e62069e37" providerId="ADAL" clId="{53CC8687-3C19-4E78-B64B-F6FC8F15B277}" dt="2022-09-05T11:40:16.541" v="333" actId="478"/>
          <ac:picMkLst>
            <pc:docMk/>
            <pc:sldMk cId="2235018171" sldId="330"/>
            <ac:picMk id="8" creationId="{AC7DCA9D-2C17-6787-FCFD-7BC41436FC17}"/>
          </ac:picMkLst>
        </pc:picChg>
        <pc:picChg chg="add del mod">
          <ac:chgData name="Stefano Lauciani" userId="cd68949f-4422-4a83-8146-f63e62069e37" providerId="ADAL" clId="{53CC8687-3C19-4E78-B64B-F6FC8F15B277}" dt="2022-09-05T11:48:41.145" v="491" actId="478"/>
          <ac:picMkLst>
            <pc:docMk/>
            <pc:sldMk cId="2235018171" sldId="330"/>
            <ac:picMk id="12" creationId="{EC2E1D3C-79FE-37DA-3657-BA4A0AF0B5E9}"/>
          </ac:picMkLst>
        </pc:picChg>
        <pc:picChg chg="add del mod">
          <ac:chgData name="Stefano Lauciani" userId="cd68949f-4422-4a83-8146-f63e62069e37" providerId="ADAL" clId="{53CC8687-3C19-4E78-B64B-F6FC8F15B277}" dt="2022-09-05T11:48:39.444" v="488" actId="478"/>
          <ac:picMkLst>
            <pc:docMk/>
            <pc:sldMk cId="2235018171" sldId="330"/>
            <ac:picMk id="19" creationId="{996C5389-BCA1-FD26-8FAF-C0928BE2E285}"/>
          </ac:picMkLst>
        </pc:picChg>
        <pc:picChg chg="add del mod ord">
          <ac:chgData name="Stefano Lauciani" userId="cd68949f-4422-4a83-8146-f63e62069e37" providerId="ADAL" clId="{53CC8687-3C19-4E78-B64B-F6FC8F15B277}" dt="2022-09-05T11:48:40.598" v="490" actId="478"/>
          <ac:picMkLst>
            <pc:docMk/>
            <pc:sldMk cId="2235018171" sldId="330"/>
            <ac:picMk id="23" creationId="{B5CB9D97-5DAE-E7DE-3E82-33E33AD968F9}"/>
          </ac:picMkLst>
        </pc:picChg>
        <pc:picChg chg="add del mod">
          <ac:chgData name="Stefano Lauciani" userId="cd68949f-4422-4a83-8146-f63e62069e37" providerId="ADAL" clId="{53CC8687-3C19-4E78-B64B-F6FC8F15B277}" dt="2022-09-05T11:48:40.025" v="489" actId="478"/>
          <ac:picMkLst>
            <pc:docMk/>
            <pc:sldMk cId="2235018171" sldId="330"/>
            <ac:picMk id="27" creationId="{ED906463-E0AD-9C45-6C0A-09E1C5D1AB6A}"/>
          </ac:picMkLst>
        </pc:picChg>
        <pc:picChg chg="add del">
          <ac:chgData name="Stefano Lauciani" userId="cd68949f-4422-4a83-8146-f63e62069e37" providerId="ADAL" clId="{53CC8687-3C19-4E78-B64B-F6FC8F15B277}" dt="2022-09-05T11:44:03.194" v="405" actId="22"/>
          <ac:picMkLst>
            <pc:docMk/>
            <pc:sldMk cId="2235018171" sldId="330"/>
            <ac:picMk id="29" creationId="{F55540EA-9812-04A1-0C11-A1B4DFF4DB2D}"/>
          </ac:picMkLst>
        </pc:picChg>
        <pc:picChg chg="add del mod">
          <ac:chgData name="Stefano Lauciani" userId="cd68949f-4422-4a83-8146-f63e62069e37" providerId="ADAL" clId="{53CC8687-3C19-4E78-B64B-F6FC8F15B277}" dt="2022-09-05T11:49:06.891" v="497" actId="21"/>
          <ac:picMkLst>
            <pc:docMk/>
            <pc:sldMk cId="2235018171" sldId="330"/>
            <ac:picMk id="33" creationId="{68A0FB84-E7FA-61BF-B5AF-B7F0F24D2CD0}"/>
          </ac:picMkLst>
        </pc:picChg>
        <pc:picChg chg="del">
          <ac:chgData name="Stefano Lauciani" userId="cd68949f-4422-4a83-8146-f63e62069e37" providerId="ADAL" clId="{53CC8687-3C19-4E78-B64B-F6FC8F15B277}" dt="2022-09-05T11:40:15.782" v="332" actId="478"/>
          <ac:picMkLst>
            <pc:docMk/>
            <pc:sldMk cId="2235018171" sldId="330"/>
            <ac:picMk id="1030" creationId="{A4F35185-DAE4-C582-848B-8C742DD3D253}"/>
          </ac:picMkLst>
        </pc:picChg>
      </pc:sldChg>
      <pc:sldChg chg="addSp delSp modSp add mod">
        <pc:chgData name="Stefano Lauciani" userId="cd68949f-4422-4a83-8146-f63e62069e37" providerId="ADAL" clId="{53CC8687-3C19-4E78-B64B-F6FC8F15B277}" dt="2022-09-05T13:03:00.273" v="1916" actId="5793"/>
        <pc:sldMkLst>
          <pc:docMk/>
          <pc:sldMk cId="2546905976" sldId="331"/>
        </pc:sldMkLst>
        <pc:spChg chg="mod">
          <ac:chgData name="Stefano Lauciani" userId="cd68949f-4422-4a83-8146-f63e62069e37" providerId="ADAL" clId="{53CC8687-3C19-4E78-B64B-F6FC8F15B277}" dt="2022-09-05T12:30:14.718" v="1203" actId="1076"/>
          <ac:spMkLst>
            <pc:docMk/>
            <pc:sldMk cId="2546905976" sldId="331"/>
            <ac:spMk id="25" creationId="{E8718D81-13BA-BF95-CA39-3F4062FAE51D}"/>
          </ac:spMkLst>
        </pc:spChg>
        <pc:spChg chg="del">
          <ac:chgData name="Stefano Lauciani" userId="cd68949f-4422-4a83-8146-f63e62069e37" providerId="ADAL" clId="{53CC8687-3C19-4E78-B64B-F6FC8F15B277}" dt="2022-09-05T12:39:54.433" v="1446" actId="478"/>
          <ac:spMkLst>
            <pc:docMk/>
            <pc:sldMk cId="2546905976" sldId="331"/>
            <ac:spMk id="38" creationId="{008B5237-5F66-8568-AD10-BC1A4EF1973A}"/>
          </ac:spMkLst>
        </pc:spChg>
        <pc:spChg chg="del">
          <ac:chgData name="Stefano Lauciani" userId="cd68949f-4422-4a83-8146-f63e62069e37" providerId="ADAL" clId="{53CC8687-3C19-4E78-B64B-F6FC8F15B277}" dt="2022-09-05T12:39:50.296" v="1445" actId="478"/>
          <ac:spMkLst>
            <pc:docMk/>
            <pc:sldMk cId="2546905976" sldId="331"/>
            <ac:spMk id="46" creationId="{215CEE78-1B64-3582-B2F7-33A40967E815}"/>
          </ac:spMkLst>
        </pc:spChg>
        <pc:spChg chg="mod">
          <ac:chgData name="Stefano Lauciani" userId="cd68949f-4422-4a83-8146-f63e62069e37" providerId="ADAL" clId="{53CC8687-3C19-4E78-B64B-F6FC8F15B277}" dt="2022-09-05T12:28:21.371" v="1170" actId="20577"/>
          <ac:spMkLst>
            <pc:docMk/>
            <pc:sldMk cId="2546905976" sldId="331"/>
            <ac:spMk id="49" creationId="{9C0437E8-F3C7-49BE-85BF-948370FA1007}"/>
          </ac:spMkLst>
        </pc:spChg>
        <pc:spChg chg="del">
          <ac:chgData name="Stefano Lauciani" userId="cd68949f-4422-4a83-8146-f63e62069e37" providerId="ADAL" clId="{53CC8687-3C19-4E78-B64B-F6FC8F15B277}" dt="2022-09-05T12:29:24.794" v="1177" actId="478"/>
          <ac:spMkLst>
            <pc:docMk/>
            <pc:sldMk cId="2546905976" sldId="331"/>
            <ac:spMk id="50" creationId="{1AC85021-5F58-4B47-EE77-FF9E6E01CC99}"/>
          </ac:spMkLst>
        </pc:spChg>
        <pc:spChg chg="del mod">
          <ac:chgData name="Stefano Lauciani" userId="cd68949f-4422-4a83-8146-f63e62069e37" providerId="ADAL" clId="{53CC8687-3C19-4E78-B64B-F6FC8F15B277}" dt="2022-09-05T12:29:29.280" v="1180" actId="478"/>
          <ac:spMkLst>
            <pc:docMk/>
            <pc:sldMk cId="2546905976" sldId="331"/>
            <ac:spMk id="61" creationId="{45ED1A58-264F-35D8-E307-704F0C4BBFE7}"/>
          </ac:spMkLst>
        </pc:spChg>
        <pc:spChg chg="del">
          <ac:chgData name="Stefano Lauciani" userId="cd68949f-4422-4a83-8146-f63e62069e37" providerId="ADAL" clId="{53CC8687-3C19-4E78-B64B-F6FC8F15B277}" dt="2022-09-05T12:29:32.027" v="1183" actId="478"/>
          <ac:spMkLst>
            <pc:docMk/>
            <pc:sldMk cId="2546905976" sldId="331"/>
            <ac:spMk id="1028" creationId="{5EC6265E-3072-AFCA-D4C1-36054199F0A9}"/>
          </ac:spMkLst>
        </pc:spChg>
        <pc:graphicFrameChg chg="modGraphic">
          <ac:chgData name="Stefano Lauciani" userId="cd68949f-4422-4a83-8146-f63e62069e37" providerId="ADAL" clId="{53CC8687-3C19-4E78-B64B-F6FC8F15B277}" dt="2022-09-05T13:03:00.273" v="1916" actId="5793"/>
          <ac:graphicFrameMkLst>
            <pc:docMk/>
            <pc:sldMk cId="2546905976" sldId="331"/>
            <ac:graphicFrameMk id="3" creationId="{FB2A9861-1B19-BA4C-5D67-061A2F6D81F6}"/>
          </ac:graphicFrameMkLst>
        </pc:graphicFrameChg>
        <pc:picChg chg="add del mod">
          <ac:chgData name="Stefano Lauciani" userId="cd68949f-4422-4a83-8146-f63e62069e37" providerId="ADAL" clId="{53CC8687-3C19-4E78-B64B-F6FC8F15B277}" dt="2022-09-05T12:31:20.986" v="1209" actId="478"/>
          <ac:picMkLst>
            <pc:docMk/>
            <pc:sldMk cId="2546905976" sldId="331"/>
            <ac:picMk id="4" creationId="{47E1E7EF-C704-EF7F-30A5-875C078B34C2}"/>
          </ac:picMkLst>
        </pc:picChg>
        <pc:picChg chg="add mod">
          <ac:chgData name="Stefano Lauciani" userId="cd68949f-4422-4a83-8146-f63e62069e37" providerId="ADAL" clId="{53CC8687-3C19-4E78-B64B-F6FC8F15B277}" dt="2022-09-05T12:31:26.179" v="1213" actId="1076"/>
          <ac:picMkLst>
            <pc:docMk/>
            <pc:sldMk cId="2546905976" sldId="331"/>
            <ac:picMk id="6" creationId="{77545463-B98D-F81F-2156-B4EEE13D8D70}"/>
          </ac:picMkLst>
        </pc:picChg>
        <pc:picChg chg="add mod">
          <ac:chgData name="Stefano Lauciani" userId="cd68949f-4422-4a83-8146-f63e62069e37" providerId="ADAL" clId="{53CC8687-3C19-4E78-B64B-F6FC8F15B277}" dt="2022-09-05T12:35:07.957" v="1234" actId="1076"/>
          <ac:picMkLst>
            <pc:docMk/>
            <pc:sldMk cId="2546905976" sldId="331"/>
            <ac:picMk id="8" creationId="{75DEBF6A-4EB0-06EB-55C7-48C126C4A8E4}"/>
          </ac:picMkLst>
        </pc:picChg>
        <pc:picChg chg="add mod">
          <ac:chgData name="Stefano Lauciani" userId="cd68949f-4422-4a83-8146-f63e62069e37" providerId="ADAL" clId="{53CC8687-3C19-4E78-B64B-F6FC8F15B277}" dt="2022-09-05T12:35:00.528" v="1232" actId="1076"/>
          <ac:picMkLst>
            <pc:docMk/>
            <pc:sldMk cId="2546905976" sldId="331"/>
            <ac:picMk id="11" creationId="{23221E56-8BDE-1557-40B1-38601C0E1A5C}"/>
          </ac:picMkLst>
        </pc:picChg>
        <pc:picChg chg="del">
          <ac:chgData name="Stefano Lauciani" userId="cd68949f-4422-4a83-8146-f63e62069e37" providerId="ADAL" clId="{53CC8687-3C19-4E78-B64B-F6FC8F15B277}" dt="2022-09-05T12:29:21.285" v="1172" actId="478"/>
          <ac:picMkLst>
            <pc:docMk/>
            <pc:sldMk cId="2546905976" sldId="331"/>
            <ac:picMk id="12" creationId="{2A95F0F2-33D1-5D93-E10F-BCB0EA9DF852}"/>
          </ac:picMkLst>
        </pc:picChg>
        <pc:picChg chg="del">
          <ac:chgData name="Stefano Lauciani" userId="cd68949f-4422-4a83-8146-f63e62069e37" providerId="ADAL" clId="{53CC8687-3C19-4E78-B64B-F6FC8F15B277}" dt="2022-09-05T12:29:20.570" v="1171" actId="478"/>
          <ac:picMkLst>
            <pc:docMk/>
            <pc:sldMk cId="2546905976" sldId="331"/>
            <ac:picMk id="18" creationId="{1B75AA0D-AB78-8145-2B82-C30612414D4D}"/>
          </ac:picMkLst>
        </pc:picChg>
        <pc:picChg chg="del">
          <ac:chgData name="Stefano Lauciani" userId="cd68949f-4422-4a83-8146-f63e62069e37" providerId="ADAL" clId="{53CC8687-3C19-4E78-B64B-F6FC8F15B277}" dt="2022-09-05T12:29:23.399" v="1175" actId="478"/>
          <ac:picMkLst>
            <pc:docMk/>
            <pc:sldMk cId="2546905976" sldId="331"/>
            <ac:picMk id="52" creationId="{1488BAD3-D138-0C83-DA38-F02BFC9933BD}"/>
          </ac:picMkLst>
        </pc:picChg>
        <pc:cxnChg chg="del mod">
          <ac:chgData name="Stefano Lauciani" userId="cd68949f-4422-4a83-8146-f63e62069e37" providerId="ADAL" clId="{53CC8687-3C19-4E78-B64B-F6FC8F15B277}" dt="2022-09-05T12:29:22.650" v="1174" actId="478"/>
          <ac:cxnSpMkLst>
            <pc:docMk/>
            <pc:sldMk cId="2546905976" sldId="331"/>
            <ac:cxnSpMk id="53" creationId="{FEAFE29E-B392-1A66-53D1-CDADA451C241}"/>
          </ac:cxnSpMkLst>
        </pc:cxnChg>
        <pc:cxnChg chg="del">
          <ac:chgData name="Stefano Lauciani" userId="cd68949f-4422-4a83-8146-f63e62069e37" providerId="ADAL" clId="{53CC8687-3C19-4E78-B64B-F6FC8F15B277}" dt="2022-09-05T12:29:22.165" v="1173" actId="478"/>
          <ac:cxnSpMkLst>
            <pc:docMk/>
            <pc:sldMk cId="2546905976" sldId="331"/>
            <ac:cxnSpMk id="57" creationId="{0706E2D1-A15D-DEA5-5A7D-4799BBA1C624}"/>
          </ac:cxnSpMkLst>
        </pc:cxnChg>
        <pc:cxnChg chg="del">
          <ac:chgData name="Stefano Lauciani" userId="cd68949f-4422-4a83-8146-f63e62069e37" providerId="ADAL" clId="{53CC8687-3C19-4E78-B64B-F6FC8F15B277}" dt="2022-09-05T12:29:27.130" v="1178" actId="478"/>
          <ac:cxnSpMkLst>
            <pc:docMk/>
            <pc:sldMk cId="2546905976" sldId="331"/>
            <ac:cxnSpMk id="62" creationId="{AAD4D87F-BD67-5A9D-39DC-B9CF100581D2}"/>
          </ac:cxnSpMkLst>
        </pc:cxnChg>
        <pc:cxnChg chg="del">
          <ac:chgData name="Stefano Lauciani" userId="cd68949f-4422-4a83-8146-f63e62069e37" providerId="ADAL" clId="{53CC8687-3C19-4E78-B64B-F6FC8F15B277}" dt="2022-09-05T12:29:24.639" v="1176" actId="478"/>
          <ac:cxnSpMkLst>
            <pc:docMk/>
            <pc:sldMk cId="2546905976" sldId="331"/>
            <ac:cxnSpMk id="1024" creationId="{7C65CB7F-6726-3C21-C326-9C6DFE0C2F64}"/>
          </ac:cxnSpMkLst>
        </pc:cxnChg>
        <pc:cxnChg chg="del">
          <ac:chgData name="Stefano Lauciani" userId="cd68949f-4422-4a83-8146-f63e62069e37" providerId="ADAL" clId="{53CC8687-3C19-4E78-B64B-F6FC8F15B277}" dt="2022-09-05T12:29:30.090" v="1181" actId="478"/>
          <ac:cxnSpMkLst>
            <pc:docMk/>
            <pc:sldMk cId="2546905976" sldId="331"/>
            <ac:cxnSpMk id="1029" creationId="{9EEB2D31-6B0A-40BB-1EFE-0555FDCF2432}"/>
          </ac:cxnSpMkLst>
        </pc:cxnChg>
        <pc:cxnChg chg="del">
          <ac:chgData name="Stefano Lauciani" userId="cd68949f-4422-4a83-8146-f63e62069e37" providerId="ADAL" clId="{53CC8687-3C19-4E78-B64B-F6FC8F15B277}" dt="2022-09-05T12:29:30.669" v="1182" actId="478"/>
          <ac:cxnSpMkLst>
            <pc:docMk/>
            <pc:sldMk cId="2546905976" sldId="331"/>
            <ac:cxnSpMk id="1031" creationId="{21DB5AD1-13D3-3D9A-049D-80DC922917AC}"/>
          </ac:cxnSpMkLst>
        </pc:cxnChg>
      </pc:sldChg>
      <pc:sldChg chg="add del ord">
        <pc:chgData name="Stefano Lauciani" userId="cd68949f-4422-4a83-8146-f63e62069e37" providerId="ADAL" clId="{53CC8687-3C19-4E78-B64B-F6FC8F15B277}" dt="2022-09-05T12:35:43.180" v="1238" actId="47"/>
        <pc:sldMkLst>
          <pc:docMk/>
          <pc:sldMk cId="1825109511" sldId="332"/>
        </pc:sldMkLst>
      </pc:sldChg>
      <pc:sldChg chg="addSp delSp modSp add mod">
        <pc:chgData name="Stefano Lauciani" userId="cd68949f-4422-4a83-8146-f63e62069e37" providerId="ADAL" clId="{53CC8687-3C19-4E78-B64B-F6FC8F15B277}" dt="2022-09-05T12:48:22.364" v="1875" actId="207"/>
        <pc:sldMkLst>
          <pc:docMk/>
          <pc:sldMk cId="1891713485" sldId="332"/>
        </pc:sldMkLst>
        <pc:spChg chg="add mod">
          <ac:chgData name="Stefano Lauciani" userId="cd68949f-4422-4a83-8146-f63e62069e37" providerId="ADAL" clId="{53CC8687-3C19-4E78-B64B-F6FC8F15B277}" dt="2022-09-05T12:48:22.364" v="1875" actId="207"/>
          <ac:spMkLst>
            <pc:docMk/>
            <pc:sldMk cId="1891713485" sldId="332"/>
            <ac:spMk id="18" creationId="{5D84BD60-8AA3-D607-B3CB-31DAC0D229B7}"/>
          </ac:spMkLst>
        </pc:spChg>
        <pc:spChg chg="mod">
          <ac:chgData name="Stefano Lauciani" userId="cd68949f-4422-4a83-8146-f63e62069e37" providerId="ADAL" clId="{53CC8687-3C19-4E78-B64B-F6FC8F15B277}" dt="2022-09-05T12:47:39.007" v="1869" actId="20577"/>
          <ac:spMkLst>
            <pc:docMk/>
            <pc:sldMk cId="1891713485" sldId="332"/>
            <ac:spMk id="19" creationId="{46BE0337-8651-F99A-38FC-6AD24FC472A4}"/>
          </ac:spMkLst>
        </pc:spChg>
        <pc:spChg chg="del mod">
          <ac:chgData name="Stefano Lauciani" userId="cd68949f-4422-4a83-8146-f63e62069e37" providerId="ADAL" clId="{53CC8687-3C19-4E78-B64B-F6FC8F15B277}" dt="2022-09-05T12:37:39.606" v="1259" actId="478"/>
          <ac:spMkLst>
            <pc:docMk/>
            <pc:sldMk cId="1891713485" sldId="332"/>
            <ac:spMk id="25" creationId="{E8718D81-13BA-BF95-CA39-3F4062FAE51D}"/>
          </ac:spMkLst>
        </pc:spChg>
        <pc:spChg chg="del">
          <ac:chgData name="Stefano Lauciani" userId="cd68949f-4422-4a83-8146-f63e62069e37" providerId="ADAL" clId="{53CC8687-3C19-4E78-B64B-F6FC8F15B277}" dt="2022-09-05T12:37:18.296" v="1246" actId="478"/>
          <ac:spMkLst>
            <pc:docMk/>
            <pc:sldMk cId="1891713485" sldId="332"/>
            <ac:spMk id="29" creationId="{D7F1CD19-9AED-47A5-C3E4-D70B63E9FCBF}"/>
          </ac:spMkLst>
        </pc:spChg>
        <pc:spChg chg="del">
          <ac:chgData name="Stefano Lauciani" userId="cd68949f-4422-4a83-8146-f63e62069e37" providerId="ADAL" clId="{53CC8687-3C19-4E78-B64B-F6FC8F15B277}" dt="2022-09-05T12:37:16.784" v="1245" actId="478"/>
          <ac:spMkLst>
            <pc:docMk/>
            <pc:sldMk cId="1891713485" sldId="332"/>
            <ac:spMk id="38" creationId="{008B5237-5F66-8568-AD10-BC1A4EF1973A}"/>
          </ac:spMkLst>
        </pc:spChg>
        <pc:spChg chg="del">
          <ac:chgData name="Stefano Lauciani" userId="cd68949f-4422-4a83-8146-f63e62069e37" providerId="ADAL" clId="{53CC8687-3C19-4E78-B64B-F6FC8F15B277}" dt="2022-09-05T12:37:15.553" v="1244" actId="478"/>
          <ac:spMkLst>
            <pc:docMk/>
            <pc:sldMk cId="1891713485" sldId="332"/>
            <ac:spMk id="46" creationId="{215CEE78-1B64-3582-B2F7-33A40967E815}"/>
          </ac:spMkLst>
        </pc:spChg>
        <pc:spChg chg="mod">
          <ac:chgData name="Stefano Lauciani" userId="cd68949f-4422-4a83-8146-f63e62069e37" providerId="ADAL" clId="{53CC8687-3C19-4E78-B64B-F6FC8F15B277}" dt="2022-09-05T12:37:27.856" v="1256" actId="20577"/>
          <ac:spMkLst>
            <pc:docMk/>
            <pc:sldMk cId="1891713485" sldId="332"/>
            <ac:spMk id="49" creationId="{9C0437E8-F3C7-49BE-85BF-948370FA1007}"/>
          </ac:spMkLst>
        </pc:spChg>
        <pc:graphicFrameChg chg="del">
          <ac:chgData name="Stefano Lauciani" userId="cd68949f-4422-4a83-8146-f63e62069e37" providerId="ADAL" clId="{53CC8687-3C19-4E78-B64B-F6FC8F15B277}" dt="2022-09-05T12:37:05.026" v="1240" actId="478"/>
          <ac:graphicFrameMkLst>
            <pc:docMk/>
            <pc:sldMk cId="1891713485" sldId="332"/>
            <ac:graphicFrameMk id="3" creationId="{FB2A9861-1B19-BA4C-5D67-061A2F6D81F6}"/>
          </ac:graphicFrameMkLst>
        </pc:graphicFrameChg>
        <pc:picChg chg="add del mod">
          <ac:chgData name="Stefano Lauciani" userId="cd68949f-4422-4a83-8146-f63e62069e37" providerId="ADAL" clId="{53CC8687-3C19-4E78-B64B-F6FC8F15B277}" dt="2022-09-05T12:46:51.045" v="1800" actId="478"/>
          <ac:picMkLst>
            <pc:docMk/>
            <pc:sldMk cId="1891713485" sldId="332"/>
            <ac:picMk id="5" creationId="{E14D528F-D4EF-5FCB-72FD-EB85BAF1F04E}"/>
          </ac:picMkLst>
        </pc:picChg>
        <pc:picChg chg="del">
          <ac:chgData name="Stefano Lauciani" userId="cd68949f-4422-4a83-8146-f63e62069e37" providerId="ADAL" clId="{53CC8687-3C19-4E78-B64B-F6FC8F15B277}" dt="2022-09-05T12:37:13.991" v="1243" actId="478"/>
          <ac:picMkLst>
            <pc:docMk/>
            <pc:sldMk cId="1891713485" sldId="332"/>
            <ac:picMk id="6" creationId="{77545463-B98D-F81F-2156-B4EEE13D8D70}"/>
          </ac:picMkLst>
        </pc:picChg>
        <pc:picChg chg="del">
          <ac:chgData name="Stefano Lauciani" userId="cd68949f-4422-4a83-8146-f63e62069e37" providerId="ADAL" clId="{53CC8687-3C19-4E78-B64B-F6FC8F15B277}" dt="2022-09-05T12:37:13.386" v="1242" actId="478"/>
          <ac:picMkLst>
            <pc:docMk/>
            <pc:sldMk cId="1891713485" sldId="332"/>
            <ac:picMk id="8" creationId="{75DEBF6A-4EB0-06EB-55C7-48C126C4A8E4}"/>
          </ac:picMkLst>
        </pc:picChg>
        <pc:picChg chg="add mod">
          <ac:chgData name="Stefano Lauciani" userId="cd68949f-4422-4a83-8146-f63e62069e37" providerId="ADAL" clId="{53CC8687-3C19-4E78-B64B-F6FC8F15B277}" dt="2022-09-05T12:47:09.321" v="1803" actId="14100"/>
          <ac:picMkLst>
            <pc:docMk/>
            <pc:sldMk cId="1891713485" sldId="332"/>
            <ac:picMk id="9" creationId="{AC4AF6BF-E820-C8C3-CADD-D4E8424E034B}"/>
          </ac:picMkLst>
        </pc:picChg>
        <pc:picChg chg="del">
          <ac:chgData name="Stefano Lauciani" userId="cd68949f-4422-4a83-8146-f63e62069e37" providerId="ADAL" clId="{53CC8687-3C19-4E78-B64B-F6FC8F15B277}" dt="2022-09-05T12:37:12.695" v="1241" actId="478"/>
          <ac:picMkLst>
            <pc:docMk/>
            <pc:sldMk cId="1891713485" sldId="332"/>
            <ac:picMk id="11" creationId="{23221E56-8BDE-1557-40B1-38601C0E1A5C}"/>
          </ac:picMkLst>
        </pc:picChg>
        <pc:cxnChg chg="add mod">
          <ac:chgData name="Stefano Lauciani" userId="cd68949f-4422-4a83-8146-f63e62069e37" providerId="ADAL" clId="{53CC8687-3C19-4E78-B64B-F6FC8F15B277}" dt="2022-09-05T12:47:55.011" v="1872" actId="14100"/>
          <ac:cxnSpMkLst>
            <pc:docMk/>
            <pc:sldMk cId="1891713485" sldId="332"/>
            <ac:cxnSpMk id="12" creationId="{6AD7F795-3B70-5198-9DEF-A063F6B7394D}"/>
          </ac:cxnSpMkLst>
        </pc:cxnChg>
      </pc:sldChg>
    </pc:docChg>
  </pc:docChgLst>
  <pc:docChgLst>
    <pc:chgData name="Francesco Fransesini" userId="f4b06c69-b125-4814-a67d-adf8dc91bd7e" providerId="ADAL" clId="{B6A29EED-5B00-45B5-A412-E0426022A13F}"/>
    <pc:docChg chg="undo custSel addSld delSld modSld">
      <pc:chgData name="Francesco Fransesini" userId="f4b06c69-b125-4814-a67d-adf8dc91bd7e" providerId="ADAL" clId="{B6A29EED-5B00-45B5-A412-E0426022A13F}" dt="2022-03-16T15:21:43.285" v="3032" actId="164"/>
      <pc:docMkLst>
        <pc:docMk/>
      </pc:docMkLst>
      <pc:sldChg chg="addSp modSp mod">
        <pc:chgData name="Francesco Fransesini" userId="f4b06c69-b125-4814-a67d-adf8dc91bd7e" providerId="ADAL" clId="{B6A29EED-5B00-45B5-A412-E0426022A13F}" dt="2022-03-14T10:15:35.991" v="722" actId="1076"/>
        <pc:sldMkLst>
          <pc:docMk/>
          <pc:sldMk cId="3110927197" sldId="283"/>
        </pc:sldMkLst>
        <pc:spChg chg="add mod">
          <ac:chgData name="Francesco Fransesini" userId="f4b06c69-b125-4814-a67d-adf8dc91bd7e" providerId="ADAL" clId="{B6A29EED-5B00-45B5-A412-E0426022A13F}" dt="2022-03-14T10:15:35.991" v="722" actId="1076"/>
          <ac:spMkLst>
            <pc:docMk/>
            <pc:sldMk cId="3110927197" sldId="283"/>
            <ac:spMk id="3" creationId="{4A6982EA-6575-4C3F-B77F-0C96773101DF}"/>
          </ac:spMkLst>
        </pc:spChg>
        <pc:spChg chg="mod">
          <ac:chgData name="Francesco Fransesini" userId="f4b06c69-b125-4814-a67d-adf8dc91bd7e" providerId="ADAL" clId="{B6A29EED-5B00-45B5-A412-E0426022A13F}" dt="2022-03-14T10:15:07.315" v="705" actId="6549"/>
          <ac:spMkLst>
            <pc:docMk/>
            <pc:sldMk cId="3110927197" sldId="283"/>
            <ac:spMk id="48" creationId="{EA777D94-B97F-4FEC-8873-BB959D9332F5}"/>
          </ac:spMkLst>
        </pc:spChg>
      </pc:sldChg>
      <pc:sldChg chg="addSp delSp modSp del mod">
        <pc:chgData name="Francesco Fransesini" userId="f4b06c69-b125-4814-a67d-adf8dc91bd7e" providerId="ADAL" clId="{B6A29EED-5B00-45B5-A412-E0426022A13F}" dt="2022-03-14T11:01:47.200" v="2207" actId="47"/>
        <pc:sldMkLst>
          <pc:docMk/>
          <pc:sldMk cId="2026972222" sldId="295"/>
        </pc:sldMkLst>
        <pc:spChg chg="del">
          <ac:chgData name="Francesco Fransesini" userId="f4b06c69-b125-4814-a67d-adf8dc91bd7e" providerId="ADAL" clId="{B6A29EED-5B00-45B5-A412-E0426022A13F}" dt="2022-03-14T10:38:54.511" v="1761" actId="478"/>
          <ac:spMkLst>
            <pc:docMk/>
            <pc:sldMk cId="2026972222" sldId="295"/>
            <ac:spMk id="7" creationId="{D2450552-0367-42E8-91C9-4510DACDE158}"/>
          </ac:spMkLst>
        </pc:spChg>
        <pc:spChg chg="del">
          <ac:chgData name="Francesco Fransesini" userId="f4b06c69-b125-4814-a67d-adf8dc91bd7e" providerId="ADAL" clId="{B6A29EED-5B00-45B5-A412-E0426022A13F}" dt="2022-03-14T10:38:58.351" v="1763" actId="478"/>
          <ac:spMkLst>
            <pc:docMk/>
            <pc:sldMk cId="2026972222" sldId="295"/>
            <ac:spMk id="9" creationId="{EAE157BE-509D-434A-A5AB-1F7D8D1111C5}"/>
          </ac:spMkLst>
        </pc:spChg>
        <pc:spChg chg="del">
          <ac:chgData name="Francesco Fransesini" userId="f4b06c69-b125-4814-a67d-adf8dc91bd7e" providerId="ADAL" clId="{B6A29EED-5B00-45B5-A412-E0426022A13F}" dt="2022-03-14T10:38:57.368" v="1762" actId="478"/>
          <ac:spMkLst>
            <pc:docMk/>
            <pc:sldMk cId="2026972222" sldId="295"/>
            <ac:spMk id="16" creationId="{6D8106D4-049C-40EB-A675-2001545C2DD5}"/>
          </ac:spMkLst>
        </pc:spChg>
        <pc:picChg chg="add del mod">
          <ac:chgData name="Francesco Fransesini" userId="f4b06c69-b125-4814-a67d-adf8dc91bd7e" providerId="ADAL" clId="{B6A29EED-5B00-45B5-A412-E0426022A13F}" dt="2022-03-14T10:39:17.325" v="1768" actId="1076"/>
          <ac:picMkLst>
            <pc:docMk/>
            <pc:sldMk cId="2026972222" sldId="295"/>
            <ac:picMk id="18" creationId="{B2739BE2-14BD-4337-8670-62B96D17DDD0}"/>
          </ac:picMkLst>
        </pc:picChg>
        <pc:cxnChg chg="del">
          <ac:chgData name="Francesco Fransesini" userId="f4b06c69-b125-4814-a67d-adf8dc91bd7e" providerId="ADAL" clId="{B6A29EED-5B00-45B5-A412-E0426022A13F}" dt="2022-03-14T10:39:14.623" v="1766" actId="478"/>
          <ac:cxnSpMkLst>
            <pc:docMk/>
            <pc:sldMk cId="2026972222" sldId="295"/>
            <ac:cxnSpMk id="20" creationId="{556DCFFD-7674-4798-84FC-90B018892A03}"/>
          </ac:cxnSpMkLst>
        </pc:cxnChg>
        <pc:cxnChg chg="del">
          <ac:chgData name="Francesco Fransesini" userId="f4b06c69-b125-4814-a67d-adf8dc91bd7e" providerId="ADAL" clId="{B6A29EED-5B00-45B5-A412-E0426022A13F}" dt="2022-03-14T10:39:15.574" v="1767" actId="478"/>
          <ac:cxnSpMkLst>
            <pc:docMk/>
            <pc:sldMk cId="2026972222" sldId="295"/>
            <ac:cxnSpMk id="22" creationId="{4F11E5E3-6C66-4558-AD38-F536ACFBCD1E}"/>
          </ac:cxnSpMkLst>
        </pc:cxnChg>
      </pc:sldChg>
      <pc:sldChg chg="addSp delSp modSp mod">
        <pc:chgData name="Francesco Fransesini" userId="f4b06c69-b125-4814-a67d-adf8dc91bd7e" providerId="ADAL" clId="{B6A29EED-5B00-45B5-A412-E0426022A13F}" dt="2022-03-14T13:45:55.384" v="2927" actId="114"/>
        <pc:sldMkLst>
          <pc:docMk/>
          <pc:sldMk cId="397483623" sldId="297"/>
        </pc:sldMkLst>
        <pc:spChg chg="add mod">
          <ac:chgData name="Francesco Fransesini" userId="f4b06c69-b125-4814-a67d-adf8dc91bd7e" providerId="ADAL" clId="{B6A29EED-5B00-45B5-A412-E0426022A13F}" dt="2022-03-14T10:56:41.358" v="2069" actId="1076"/>
          <ac:spMkLst>
            <pc:docMk/>
            <pc:sldMk cId="397483623" sldId="297"/>
            <ac:spMk id="7" creationId="{89F4B0CC-093B-4868-B356-ABC5E556D79B}"/>
          </ac:spMkLst>
        </pc:spChg>
        <pc:spChg chg="mod">
          <ac:chgData name="Francesco Fransesini" userId="f4b06c69-b125-4814-a67d-adf8dc91bd7e" providerId="ADAL" clId="{B6A29EED-5B00-45B5-A412-E0426022A13F}" dt="2022-03-14T13:45:55.384" v="2927" actId="114"/>
          <ac:spMkLst>
            <pc:docMk/>
            <pc:sldMk cId="397483623" sldId="297"/>
            <ac:spMk id="8" creationId="{3F6F2137-6CC7-4B59-8090-358936B024C0}"/>
          </ac:spMkLst>
        </pc:spChg>
        <pc:spChg chg="add mod">
          <ac:chgData name="Francesco Fransesini" userId="f4b06c69-b125-4814-a67d-adf8dc91bd7e" providerId="ADAL" clId="{B6A29EED-5B00-45B5-A412-E0426022A13F}" dt="2022-03-14T10:56:27.998" v="2067" actId="1076"/>
          <ac:spMkLst>
            <pc:docMk/>
            <pc:sldMk cId="397483623" sldId="297"/>
            <ac:spMk id="9" creationId="{4895865D-E54C-4A91-AD8E-4F26419E6DD3}"/>
          </ac:spMkLst>
        </pc:spChg>
        <pc:spChg chg="mod">
          <ac:chgData name="Francesco Fransesini" userId="f4b06c69-b125-4814-a67d-adf8dc91bd7e" providerId="ADAL" clId="{B6A29EED-5B00-45B5-A412-E0426022A13F}" dt="2022-03-14T10:54:04.413" v="1994" actId="1076"/>
          <ac:spMkLst>
            <pc:docMk/>
            <pc:sldMk cId="397483623" sldId="297"/>
            <ac:spMk id="10" creationId="{27C53D40-47F3-47DF-8582-66D1036985DD}"/>
          </ac:spMkLst>
        </pc:spChg>
        <pc:spChg chg="mod">
          <ac:chgData name="Francesco Fransesini" userId="f4b06c69-b125-4814-a67d-adf8dc91bd7e" providerId="ADAL" clId="{B6A29EED-5B00-45B5-A412-E0426022A13F}" dt="2022-03-14T10:50:09.389" v="1795" actId="1076"/>
          <ac:spMkLst>
            <pc:docMk/>
            <pc:sldMk cId="397483623" sldId="297"/>
            <ac:spMk id="25" creationId="{FC325D86-3A1F-478C-A106-2A081407E7A4}"/>
          </ac:spMkLst>
        </pc:spChg>
        <pc:spChg chg="del mod">
          <ac:chgData name="Francesco Fransesini" userId="f4b06c69-b125-4814-a67d-adf8dc91bd7e" providerId="ADAL" clId="{B6A29EED-5B00-45B5-A412-E0426022A13F}" dt="2022-03-14T10:55:14.223" v="2054" actId="478"/>
          <ac:spMkLst>
            <pc:docMk/>
            <pc:sldMk cId="397483623" sldId="297"/>
            <ac:spMk id="26" creationId="{C2A5F7DE-D093-401D-B39E-6434D27BB02E}"/>
          </ac:spMkLst>
        </pc:spChg>
        <pc:spChg chg="mod">
          <ac:chgData name="Francesco Fransesini" userId="f4b06c69-b125-4814-a67d-adf8dc91bd7e" providerId="ADAL" clId="{B6A29EED-5B00-45B5-A412-E0426022A13F}" dt="2022-03-14T10:50:01.205" v="1794" actId="1076"/>
          <ac:spMkLst>
            <pc:docMk/>
            <pc:sldMk cId="397483623" sldId="297"/>
            <ac:spMk id="27" creationId="{FB9BF2B0-1AC7-49D6-B6A8-569FEC27B9BB}"/>
          </ac:spMkLst>
        </pc:spChg>
        <pc:spChg chg="mod">
          <ac:chgData name="Francesco Fransesini" userId="f4b06c69-b125-4814-a67d-adf8dc91bd7e" providerId="ADAL" clId="{B6A29EED-5B00-45B5-A412-E0426022A13F}" dt="2022-03-14T10:50:13.670" v="1796" actId="1076"/>
          <ac:spMkLst>
            <pc:docMk/>
            <pc:sldMk cId="397483623" sldId="297"/>
            <ac:spMk id="28" creationId="{1317B95D-E413-495A-81DF-1FA4E4581E22}"/>
          </ac:spMkLst>
        </pc:spChg>
        <pc:spChg chg="mod">
          <ac:chgData name="Francesco Fransesini" userId="f4b06c69-b125-4814-a67d-adf8dc91bd7e" providerId="ADAL" clId="{B6A29EED-5B00-45B5-A412-E0426022A13F}" dt="2022-03-14T10:50:21.117" v="1798" actId="1076"/>
          <ac:spMkLst>
            <pc:docMk/>
            <pc:sldMk cId="397483623" sldId="297"/>
            <ac:spMk id="29" creationId="{E02DFFA7-206F-4B06-A4CA-846B4D20339D}"/>
          </ac:spMkLst>
        </pc:spChg>
        <pc:spChg chg="add mod">
          <ac:chgData name="Francesco Fransesini" userId="f4b06c69-b125-4814-a67d-adf8dc91bd7e" providerId="ADAL" clId="{B6A29EED-5B00-45B5-A412-E0426022A13F}" dt="2022-03-14T10:57:14.917" v="2077" actId="1076"/>
          <ac:spMkLst>
            <pc:docMk/>
            <pc:sldMk cId="397483623" sldId="297"/>
            <ac:spMk id="30" creationId="{D003DE54-E233-4D85-9A6C-522F7E70D763}"/>
          </ac:spMkLst>
        </pc:spChg>
        <pc:picChg chg="add mod">
          <ac:chgData name="Francesco Fransesini" userId="f4b06c69-b125-4814-a67d-adf8dc91bd7e" providerId="ADAL" clId="{B6A29EED-5B00-45B5-A412-E0426022A13F}" dt="2022-03-14T10:56:17.029" v="2065" actId="1076"/>
          <ac:picMkLst>
            <pc:docMk/>
            <pc:sldMk cId="397483623" sldId="297"/>
            <ac:picMk id="3" creationId="{958E7E95-052F-4311-A3AE-A3BFF42EFC50}"/>
          </ac:picMkLst>
        </pc:picChg>
        <pc:picChg chg="add mod">
          <ac:chgData name="Francesco Fransesini" userId="f4b06c69-b125-4814-a67d-adf8dc91bd7e" providerId="ADAL" clId="{B6A29EED-5B00-45B5-A412-E0426022A13F}" dt="2022-03-14T10:56:24.077" v="2066" actId="1076"/>
          <ac:picMkLst>
            <pc:docMk/>
            <pc:sldMk cId="397483623" sldId="297"/>
            <ac:picMk id="15" creationId="{25E1AA52-18DD-43E0-97C3-B04AEE47F019}"/>
          </ac:picMkLst>
        </pc:picChg>
        <pc:picChg chg="mod">
          <ac:chgData name="Francesco Fransesini" userId="f4b06c69-b125-4814-a67d-adf8dc91bd7e" providerId="ADAL" clId="{B6A29EED-5B00-45B5-A412-E0426022A13F}" dt="2022-03-14T10:49:52.949" v="1790" actId="14100"/>
          <ac:picMkLst>
            <pc:docMk/>
            <pc:sldMk cId="397483623" sldId="297"/>
            <ac:picMk id="24" creationId="{918B012A-CC51-4087-80F5-16F4B4F4FA5E}"/>
          </ac:picMkLst>
        </pc:picChg>
        <pc:cxnChg chg="mod">
          <ac:chgData name="Francesco Fransesini" userId="f4b06c69-b125-4814-a67d-adf8dc91bd7e" providerId="ADAL" clId="{B6A29EED-5B00-45B5-A412-E0426022A13F}" dt="2022-03-14T10:50:09.389" v="1795" actId="1076"/>
          <ac:cxnSpMkLst>
            <pc:docMk/>
            <pc:sldMk cId="397483623" sldId="297"/>
            <ac:cxnSpMk id="31" creationId="{8E99711C-878C-42FF-BD2C-47B58C67E120}"/>
          </ac:cxnSpMkLst>
        </pc:cxnChg>
        <pc:cxnChg chg="del mod">
          <ac:chgData name="Francesco Fransesini" userId="f4b06c69-b125-4814-a67d-adf8dc91bd7e" providerId="ADAL" clId="{B6A29EED-5B00-45B5-A412-E0426022A13F}" dt="2022-03-14T10:55:16.230" v="2055" actId="478"/>
          <ac:cxnSpMkLst>
            <pc:docMk/>
            <pc:sldMk cId="397483623" sldId="297"/>
            <ac:cxnSpMk id="33" creationId="{D9646593-F5B0-4134-A019-95619F389064}"/>
          </ac:cxnSpMkLst>
        </pc:cxnChg>
        <pc:cxnChg chg="mod">
          <ac:chgData name="Francesco Fransesini" userId="f4b06c69-b125-4814-a67d-adf8dc91bd7e" providerId="ADAL" clId="{B6A29EED-5B00-45B5-A412-E0426022A13F}" dt="2022-03-14T10:50:23.245" v="1799" actId="14100"/>
          <ac:cxnSpMkLst>
            <pc:docMk/>
            <pc:sldMk cId="397483623" sldId="297"/>
            <ac:cxnSpMk id="35" creationId="{46767DE4-848F-4989-B0D8-91BCEA041D9C}"/>
          </ac:cxnSpMkLst>
        </pc:cxnChg>
        <pc:cxnChg chg="mod">
          <ac:chgData name="Francesco Fransesini" userId="f4b06c69-b125-4814-a67d-adf8dc91bd7e" providerId="ADAL" clId="{B6A29EED-5B00-45B5-A412-E0426022A13F}" dt="2022-03-14T10:50:15.694" v="1797" actId="14100"/>
          <ac:cxnSpMkLst>
            <pc:docMk/>
            <pc:sldMk cId="397483623" sldId="297"/>
            <ac:cxnSpMk id="37" creationId="{6609A788-2DF1-4596-8EDE-C63D00F5BE2D}"/>
          </ac:cxnSpMkLst>
        </pc:cxnChg>
        <pc:cxnChg chg="mod">
          <ac:chgData name="Francesco Fransesini" userId="f4b06c69-b125-4814-a67d-adf8dc91bd7e" providerId="ADAL" clId="{B6A29EED-5B00-45B5-A412-E0426022A13F}" dt="2022-03-14T10:50:01.205" v="1794" actId="1076"/>
          <ac:cxnSpMkLst>
            <pc:docMk/>
            <pc:sldMk cId="397483623" sldId="297"/>
            <ac:cxnSpMk id="39" creationId="{2AE4EAB2-192F-43D1-8871-ACBFA1408155}"/>
          </ac:cxnSpMkLst>
        </pc:cxnChg>
      </pc:sldChg>
      <pc:sldChg chg="addSp delSp modSp mod">
        <pc:chgData name="Francesco Fransesini" userId="f4b06c69-b125-4814-a67d-adf8dc91bd7e" providerId="ADAL" clId="{B6A29EED-5B00-45B5-A412-E0426022A13F}" dt="2022-03-14T13:55:58.083" v="3031" actId="207"/>
        <pc:sldMkLst>
          <pc:docMk/>
          <pc:sldMk cId="2056906155" sldId="307"/>
        </pc:sldMkLst>
        <pc:spChg chg="mod">
          <ac:chgData name="Francesco Fransesini" userId="f4b06c69-b125-4814-a67d-adf8dc91bd7e" providerId="ADAL" clId="{B6A29EED-5B00-45B5-A412-E0426022A13F}" dt="2022-03-14T09:44:50.076" v="460" actId="1076"/>
          <ac:spMkLst>
            <pc:docMk/>
            <pc:sldMk cId="2056906155" sldId="307"/>
            <ac:spMk id="2" creationId="{E2805501-A3F8-4B6C-AF8D-DE993157D659}"/>
          </ac:spMkLst>
        </pc:spChg>
        <pc:spChg chg="add del mod">
          <ac:chgData name="Francesco Fransesini" userId="f4b06c69-b125-4814-a67d-adf8dc91bd7e" providerId="ADAL" clId="{B6A29EED-5B00-45B5-A412-E0426022A13F}" dt="2022-03-14T09:45:03.494" v="463" actId="478"/>
          <ac:spMkLst>
            <pc:docMk/>
            <pc:sldMk cId="2056906155" sldId="307"/>
            <ac:spMk id="3" creationId="{6541E6A6-91B7-456A-B00A-C3095979EAA4}"/>
          </ac:spMkLst>
        </pc:spChg>
        <pc:spChg chg="mod">
          <ac:chgData name="Francesco Fransesini" userId="f4b06c69-b125-4814-a67d-adf8dc91bd7e" providerId="ADAL" clId="{B6A29EED-5B00-45B5-A412-E0426022A13F}" dt="2022-03-14T13:15:13.281" v="2925" actId="20577"/>
          <ac:spMkLst>
            <pc:docMk/>
            <pc:sldMk cId="2056906155" sldId="307"/>
            <ac:spMk id="5" creationId="{A60CC384-3B58-48A8-AA21-505B600F3D25}"/>
          </ac:spMkLst>
        </pc:spChg>
        <pc:spChg chg="add mod">
          <ac:chgData name="Francesco Fransesini" userId="f4b06c69-b125-4814-a67d-adf8dc91bd7e" providerId="ADAL" clId="{B6A29EED-5B00-45B5-A412-E0426022A13F}" dt="2022-03-14T13:55:58.083" v="3031" actId="207"/>
          <ac:spMkLst>
            <pc:docMk/>
            <pc:sldMk cId="2056906155" sldId="307"/>
            <ac:spMk id="15" creationId="{5F0E21EF-A20A-4200-AABD-EC47BA9B2ACC}"/>
          </ac:spMkLst>
        </pc:spChg>
        <pc:graphicFrameChg chg="add del mod">
          <ac:chgData name="Francesco Fransesini" userId="f4b06c69-b125-4814-a67d-adf8dc91bd7e" providerId="ADAL" clId="{B6A29EED-5B00-45B5-A412-E0426022A13F}" dt="2022-03-14T13:15:01.760" v="2917"/>
          <ac:graphicFrameMkLst>
            <pc:docMk/>
            <pc:sldMk cId="2056906155" sldId="307"/>
            <ac:graphicFrameMk id="7" creationId="{E878286F-7F4B-4681-B084-DB3309FD4766}"/>
          </ac:graphicFrameMkLst>
        </pc:graphicFrameChg>
      </pc:sldChg>
      <pc:sldChg chg="addSp delSp modSp mod">
        <pc:chgData name="Francesco Fransesini" userId="f4b06c69-b125-4814-a67d-adf8dc91bd7e" providerId="ADAL" clId="{B6A29EED-5B00-45B5-A412-E0426022A13F}" dt="2022-03-16T15:21:43.285" v="3032" actId="164"/>
        <pc:sldMkLst>
          <pc:docMk/>
          <pc:sldMk cId="3783807114" sldId="308"/>
        </pc:sldMkLst>
        <pc:spChg chg="add mod">
          <ac:chgData name="Francesco Fransesini" userId="f4b06c69-b125-4814-a67d-adf8dc91bd7e" providerId="ADAL" clId="{B6A29EED-5B00-45B5-A412-E0426022A13F}" dt="2022-03-14T11:09:07.894" v="2440" actId="1076"/>
          <ac:spMkLst>
            <pc:docMk/>
            <pc:sldMk cId="3783807114" sldId="308"/>
            <ac:spMk id="2" creationId="{4B95B3B4-9088-4BB1-B755-DE43E0A4091B}"/>
          </ac:spMkLst>
        </pc:spChg>
        <pc:spChg chg="add mod">
          <ac:chgData name="Francesco Fransesini" userId="f4b06c69-b125-4814-a67d-adf8dc91bd7e" providerId="ADAL" clId="{B6A29EED-5B00-45B5-A412-E0426022A13F}" dt="2022-03-14T13:49:53.529" v="2940" actId="1076"/>
          <ac:spMkLst>
            <pc:docMk/>
            <pc:sldMk cId="3783807114" sldId="308"/>
            <ac:spMk id="8" creationId="{C1CB8CD3-CE28-40CF-B34B-818C40B9E91C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3" creationId="{F7C74083-569C-49E8-B43F-E0BBFC207185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5" creationId="{32CE4286-31CA-45B3-9E68-D68D1BCF19D1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6" creationId="{3FFB3792-2876-4740-9BFA-B69DF34BC919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7" creationId="{D6EEB00E-1F76-4D35-B582-186CA641BB9A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8" creationId="{FD551814-4640-40AD-895C-0114CB8EBF74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9" creationId="{6D974A12-74BB-41B1-89D7-0C619721436B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0" creationId="{B1D90826-5B30-4DFE-A7CB-30A746F4F8F4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1" creationId="{DCC422C3-BED9-48D9-B0D4-6C782DF6A38F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2" creationId="{879FE96E-BA85-40EE-A23E-988881DEF39B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3" creationId="{C13366B8-F962-4BFD-867B-A50129A464E5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4" creationId="{0B3B4856-D6EB-496A-B1C8-CF6C3A83517D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5" creationId="{13A61383-475B-466D-A482-79AF7177A4F7}"/>
          </ac:spMkLst>
        </pc:spChg>
        <pc:spChg chg="add mod">
          <ac:chgData name="Francesco Fransesini" userId="f4b06c69-b125-4814-a67d-adf8dc91bd7e" providerId="ADAL" clId="{B6A29EED-5B00-45B5-A412-E0426022A13F}" dt="2022-03-14T11:09:01.901" v="2439" actId="1076"/>
          <ac:spMkLst>
            <pc:docMk/>
            <pc:sldMk cId="3783807114" sldId="308"/>
            <ac:spMk id="29" creationId="{2D1327D9-DD05-43C3-9D70-E97C3EA9A756}"/>
          </ac:spMkLst>
        </pc:spChg>
        <pc:spChg chg="mod">
          <ac:chgData name="Francesco Fransesini" userId="f4b06c69-b125-4814-a67d-adf8dc91bd7e" providerId="ADAL" clId="{B6A29EED-5B00-45B5-A412-E0426022A13F}" dt="2022-03-14T13:50:03.314" v="2944" actId="20577"/>
          <ac:spMkLst>
            <pc:docMk/>
            <pc:sldMk cId="3783807114" sldId="308"/>
            <ac:spMk id="34" creationId="{2B2FFED9-331D-44CB-97EF-13959C16A569}"/>
          </ac:spMkLst>
        </pc:spChg>
        <pc:grpChg chg="add mod">
          <ac:chgData name="Francesco Fransesini" userId="f4b06c69-b125-4814-a67d-adf8dc91bd7e" providerId="ADAL" clId="{B6A29EED-5B00-45B5-A412-E0426022A13F}" dt="2022-03-16T15:21:43.285" v="3032" actId="164"/>
          <ac:grpSpMkLst>
            <pc:docMk/>
            <pc:sldMk cId="3783807114" sldId="308"/>
            <ac:grpSpMk id="3" creationId="{80D6FE20-A947-46D1-8DEA-EA826E03B0F6}"/>
          </ac:grpSpMkLst>
        </pc:grpChg>
        <pc:picChg chg="mod">
          <ac:chgData name="Francesco Fransesini" userId="f4b06c69-b125-4814-a67d-adf8dc91bd7e" providerId="ADAL" clId="{B6A29EED-5B00-45B5-A412-E0426022A13F}" dt="2022-03-16T15:21:43.285" v="3032" actId="164"/>
          <ac:picMkLst>
            <pc:docMk/>
            <pc:sldMk cId="3783807114" sldId="308"/>
            <ac:picMk id="37" creationId="{6FBB8F66-B638-4784-876F-D7951125C021}"/>
          </ac:picMkLst>
        </pc:picChg>
        <pc:cxnChg chg="add mod">
          <ac:chgData name="Francesco Fransesini" userId="f4b06c69-b125-4814-a67d-adf8dc91bd7e" providerId="ADAL" clId="{B6A29EED-5B00-45B5-A412-E0426022A13F}" dt="2022-03-14T11:09:32.407" v="2443" actId="1582"/>
          <ac:cxnSpMkLst>
            <pc:docMk/>
            <pc:sldMk cId="3783807114" sldId="308"/>
            <ac:cxnSpMk id="4" creationId="{85652FE4-B732-4F93-9B94-044ED869B75C}"/>
          </ac:cxnSpMkLst>
        </pc:cxnChg>
        <pc:cxnChg chg="add mod">
          <ac:chgData name="Francesco Fransesini" userId="f4b06c69-b125-4814-a67d-adf8dc91bd7e" providerId="ADAL" clId="{B6A29EED-5B00-45B5-A412-E0426022A13F}" dt="2022-03-14T11:09:39.998" v="2445" actId="1076"/>
          <ac:cxnSpMkLst>
            <pc:docMk/>
            <pc:sldMk cId="3783807114" sldId="308"/>
            <ac:cxnSpMk id="33" creationId="{025F5529-5E8A-4AC9-B226-125582E8D586}"/>
          </ac:cxnSpMkLst>
        </pc:cxnChg>
        <pc:cxnChg chg="add mod">
          <ac:chgData name="Francesco Fransesini" userId="f4b06c69-b125-4814-a67d-adf8dc91bd7e" providerId="ADAL" clId="{B6A29EED-5B00-45B5-A412-E0426022A13F}" dt="2022-03-14T11:09:50.358" v="2448" actId="14100"/>
          <ac:cxnSpMkLst>
            <pc:docMk/>
            <pc:sldMk cId="3783807114" sldId="308"/>
            <ac:cxnSpMk id="36" creationId="{E3B8B760-F1A7-432D-81F3-CA532BF6FDE5}"/>
          </ac:cxnSpMkLst>
        </pc:cxnChg>
        <pc:cxnChg chg="add del mod">
          <ac:chgData name="Francesco Fransesini" userId="f4b06c69-b125-4814-a67d-adf8dc91bd7e" providerId="ADAL" clId="{B6A29EED-5B00-45B5-A412-E0426022A13F}" dt="2022-03-14T11:09:55.571" v="2450"/>
          <ac:cxnSpMkLst>
            <pc:docMk/>
            <pc:sldMk cId="3783807114" sldId="308"/>
            <ac:cxnSpMk id="38" creationId="{E2AD3C85-3580-4058-AAA7-67154956C932}"/>
          </ac:cxnSpMkLst>
        </pc:cxnChg>
        <pc:cxnChg chg="add mod">
          <ac:chgData name="Francesco Fransesini" userId="f4b06c69-b125-4814-a67d-adf8dc91bd7e" providerId="ADAL" clId="{B6A29EED-5B00-45B5-A412-E0426022A13F}" dt="2022-03-14T11:10:01.302" v="2452" actId="1076"/>
          <ac:cxnSpMkLst>
            <pc:docMk/>
            <pc:sldMk cId="3783807114" sldId="308"/>
            <ac:cxnSpMk id="40" creationId="{C6C91E8C-8EDC-4358-BD5C-98DA339B45DD}"/>
          </ac:cxnSpMkLst>
        </pc:cxnChg>
        <pc:cxnChg chg="add mod">
          <ac:chgData name="Francesco Fransesini" userId="f4b06c69-b125-4814-a67d-adf8dc91bd7e" providerId="ADAL" clId="{B6A29EED-5B00-45B5-A412-E0426022A13F}" dt="2022-03-14T11:10:34.757" v="2474" actId="1076"/>
          <ac:cxnSpMkLst>
            <pc:docMk/>
            <pc:sldMk cId="3783807114" sldId="308"/>
            <ac:cxnSpMk id="41" creationId="{6FE19911-1387-4E90-9F8B-3D0A08B05A1C}"/>
          </ac:cxnSpMkLst>
        </pc:cxnChg>
        <pc:cxnChg chg="add mod">
          <ac:chgData name="Francesco Fransesini" userId="f4b06c69-b125-4814-a67d-adf8dc91bd7e" providerId="ADAL" clId="{B6A29EED-5B00-45B5-A412-E0426022A13F}" dt="2022-03-14T11:10:41.422" v="2477" actId="14100"/>
          <ac:cxnSpMkLst>
            <pc:docMk/>
            <pc:sldMk cId="3783807114" sldId="308"/>
            <ac:cxnSpMk id="42" creationId="{B88AAC26-25ED-446D-92B0-23DC2180E619}"/>
          </ac:cxnSpMkLst>
        </pc:cxnChg>
      </pc:sldChg>
      <pc:sldChg chg="addSp modSp mod">
        <pc:chgData name="Francesco Fransesini" userId="f4b06c69-b125-4814-a67d-adf8dc91bd7e" providerId="ADAL" clId="{B6A29EED-5B00-45B5-A412-E0426022A13F}" dt="2022-03-14T13:09:03.793" v="2859" actId="20577"/>
        <pc:sldMkLst>
          <pc:docMk/>
          <pc:sldMk cId="1408661603" sldId="309"/>
        </pc:sldMkLst>
        <pc:spChg chg="mod">
          <ac:chgData name="Francesco Fransesini" userId="f4b06c69-b125-4814-a67d-adf8dc91bd7e" providerId="ADAL" clId="{B6A29EED-5B00-45B5-A412-E0426022A13F}" dt="2022-03-14T10:58:25.470" v="2093" actId="1076"/>
          <ac:spMkLst>
            <pc:docMk/>
            <pc:sldMk cId="1408661603" sldId="309"/>
            <ac:spMk id="4" creationId="{EE34491B-789A-4F63-A250-ABE5FCDE64A9}"/>
          </ac:spMkLst>
        </pc:spChg>
        <pc:spChg chg="mod">
          <ac:chgData name="Francesco Fransesini" userId="f4b06c69-b125-4814-a67d-adf8dc91bd7e" providerId="ADAL" clId="{B6A29EED-5B00-45B5-A412-E0426022A13F}" dt="2022-03-14T13:09:03.793" v="2859" actId="20577"/>
          <ac:spMkLst>
            <pc:docMk/>
            <pc:sldMk cId="1408661603" sldId="309"/>
            <ac:spMk id="15" creationId="{2A17957A-BA41-4282-BE14-2CC0C10A731F}"/>
          </ac:spMkLst>
        </pc:spChg>
        <pc:spChg chg="add mod">
          <ac:chgData name="Francesco Fransesini" userId="f4b06c69-b125-4814-a67d-adf8dc91bd7e" providerId="ADAL" clId="{B6A29EED-5B00-45B5-A412-E0426022A13F}" dt="2022-03-14T12:53:32.641" v="2836" actId="20577"/>
          <ac:spMkLst>
            <pc:docMk/>
            <pc:sldMk cId="1408661603" sldId="309"/>
            <ac:spMk id="17" creationId="{6526D633-46A5-4AEE-A0D4-5D693551E16C}"/>
          </ac:spMkLst>
        </pc:spChg>
        <pc:picChg chg="mod">
          <ac:chgData name="Francesco Fransesini" userId="f4b06c69-b125-4814-a67d-adf8dc91bd7e" providerId="ADAL" clId="{B6A29EED-5B00-45B5-A412-E0426022A13F}" dt="2022-03-14T10:58:33.885" v="2097" actId="1076"/>
          <ac:picMkLst>
            <pc:docMk/>
            <pc:sldMk cId="1408661603" sldId="309"/>
            <ac:picMk id="20" creationId="{0A0A6F2A-E0CC-4C02-842B-56F6F7365B86}"/>
          </ac:picMkLst>
        </pc:picChg>
        <pc:cxnChg chg="mod">
          <ac:chgData name="Francesco Fransesini" userId="f4b06c69-b125-4814-a67d-adf8dc91bd7e" providerId="ADAL" clId="{B6A29EED-5B00-45B5-A412-E0426022A13F}" dt="2022-03-14T10:58:28.109" v="2095" actId="14100"/>
          <ac:cxnSpMkLst>
            <pc:docMk/>
            <pc:sldMk cId="1408661603" sldId="309"/>
            <ac:cxnSpMk id="3" creationId="{2B880DA9-89D8-4C01-97FD-29A5C71863FF}"/>
          </ac:cxnSpMkLst>
        </pc:cxnChg>
        <pc:cxnChg chg="mod">
          <ac:chgData name="Francesco Fransesini" userId="f4b06c69-b125-4814-a67d-adf8dc91bd7e" providerId="ADAL" clId="{B6A29EED-5B00-45B5-A412-E0426022A13F}" dt="2022-03-14T10:58:35.709" v="2098" actId="14100"/>
          <ac:cxnSpMkLst>
            <pc:docMk/>
            <pc:sldMk cId="1408661603" sldId="309"/>
            <ac:cxnSpMk id="18" creationId="{F79F502C-4C11-488E-B82E-006A21EE6724}"/>
          </ac:cxnSpMkLst>
        </pc:cxnChg>
        <pc:cxnChg chg="mod">
          <ac:chgData name="Francesco Fransesini" userId="f4b06c69-b125-4814-a67d-adf8dc91bd7e" providerId="ADAL" clId="{B6A29EED-5B00-45B5-A412-E0426022A13F}" dt="2022-03-14T10:58:38.830" v="2100" actId="14100"/>
          <ac:cxnSpMkLst>
            <pc:docMk/>
            <pc:sldMk cId="1408661603" sldId="309"/>
            <ac:cxnSpMk id="21" creationId="{2E331ABC-8634-4499-B943-B85FF194234F}"/>
          </ac:cxnSpMkLst>
        </pc:cxnChg>
      </pc:sldChg>
      <pc:sldChg chg="addSp delSp modSp mod">
        <pc:chgData name="Francesco Fransesini" userId="f4b06c69-b125-4814-a67d-adf8dc91bd7e" providerId="ADAL" clId="{B6A29EED-5B00-45B5-A412-E0426022A13F}" dt="2022-03-14T13:48:40.506" v="2931" actId="20577"/>
        <pc:sldMkLst>
          <pc:docMk/>
          <pc:sldMk cId="2088072660" sldId="310"/>
        </pc:sldMkLst>
        <pc:spChg chg="mod">
          <ac:chgData name="Francesco Fransesini" userId="f4b06c69-b125-4814-a67d-adf8dc91bd7e" providerId="ADAL" clId="{B6A29EED-5B00-45B5-A412-E0426022A13F}" dt="2022-03-14T11:01:40.600" v="2206" actId="20577"/>
          <ac:spMkLst>
            <pc:docMk/>
            <pc:sldMk cId="2088072660" sldId="310"/>
            <ac:spMk id="10" creationId="{27C53D40-47F3-47DF-8582-66D1036985DD}"/>
          </ac:spMkLst>
        </pc:spChg>
        <pc:spChg chg="add del mod">
          <ac:chgData name="Francesco Fransesini" userId="f4b06c69-b125-4814-a67d-adf8dc91bd7e" providerId="ADAL" clId="{B6A29EED-5B00-45B5-A412-E0426022A13F}" dt="2022-03-14T11:02:39.701" v="2224" actId="22"/>
          <ac:spMkLst>
            <pc:docMk/>
            <pc:sldMk cId="2088072660" sldId="310"/>
            <ac:spMk id="17" creationId="{14516646-A184-4AA5-B56B-5EC8D05AB360}"/>
          </ac:spMkLst>
        </pc:spChg>
        <pc:spChg chg="add del">
          <ac:chgData name="Francesco Fransesini" userId="f4b06c69-b125-4814-a67d-adf8dc91bd7e" providerId="ADAL" clId="{B6A29EED-5B00-45B5-A412-E0426022A13F}" dt="2022-03-14T11:02:43.247" v="2226" actId="22"/>
          <ac:spMkLst>
            <pc:docMk/>
            <pc:sldMk cId="2088072660" sldId="310"/>
            <ac:spMk id="19" creationId="{020A0B27-B585-4B5E-97AA-15C08F7F18D6}"/>
          </ac:spMkLst>
        </pc:spChg>
        <pc:spChg chg="add mod">
          <ac:chgData name="Francesco Fransesini" userId="f4b06c69-b125-4814-a67d-adf8dc91bd7e" providerId="ADAL" clId="{B6A29EED-5B00-45B5-A412-E0426022A13F}" dt="2022-03-14T11:04:25.670" v="2265" actId="1076"/>
          <ac:spMkLst>
            <pc:docMk/>
            <pc:sldMk cId="2088072660" sldId="310"/>
            <ac:spMk id="21" creationId="{584EE495-A576-4205-9A9D-26462EB44B3B}"/>
          </ac:spMkLst>
        </pc:spChg>
        <pc:spChg chg="mod">
          <ac:chgData name="Francesco Fransesini" userId="f4b06c69-b125-4814-a67d-adf8dc91bd7e" providerId="ADAL" clId="{B6A29EED-5B00-45B5-A412-E0426022A13F}" dt="2022-03-14T11:06:33.300" v="2342" actId="114"/>
          <ac:spMkLst>
            <pc:docMk/>
            <pc:sldMk cId="2088072660" sldId="310"/>
            <ac:spMk id="35" creationId="{707A381F-F780-441C-93F5-4CE69854CF5E}"/>
          </ac:spMkLst>
        </pc:spChg>
        <pc:spChg chg="mod">
          <ac:chgData name="Francesco Fransesini" userId="f4b06c69-b125-4814-a67d-adf8dc91bd7e" providerId="ADAL" clId="{B6A29EED-5B00-45B5-A412-E0426022A13F}" dt="2022-03-14T13:48:40.506" v="2931" actId="20577"/>
          <ac:spMkLst>
            <pc:docMk/>
            <pc:sldMk cId="2088072660" sldId="310"/>
            <ac:spMk id="36" creationId="{CF8CA9DD-57F1-4DED-A15F-9EF930617406}"/>
          </ac:spMkLst>
        </pc:spChg>
      </pc:sldChg>
      <pc:sldChg chg="modSp mod">
        <pc:chgData name="Francesco Fransesini" userId="f4b06c69-b125-4814-a67d-adf8dc91bd7e" providerId="ADAL" clId="{B6A29EED-5B00-45B5-A412-E0426022A13F}" dt="2022-03-14T11:21:01.589" v="2620" actId="114"/>
        <pc:sldMkLst>
          <pc:docMk/>
          <pc:sldMk cId="168333168" sldId="312"/>
        </pc:sldMkLst>
        <pc:spChg chg="mod">
          <ac:chgData name="Francesco Fransesini" userId="f4b06c69-b125-4814-a67d-adf8dc91bd7e" providerId="ADAL" clId="{B6A29EED-5B00-45B5-A412-E0426022A13F}" dt="2022-03-14T11:21:01.589" v="2620" actId="114"/>
          <ac:spMkLst>
            <pc:docMk/>
            <pc:sldMk cId="168333168" sldId="312"/>
            <ac:spMk id="2" creationId="{0ECEC948-15AB-489A-A4CA-670BD65352FC}"/>
          </ac:spMkLst>
        </pc:spChg>
      </pc:sldChg>
      <pc:sldChg chg="addSp delSp modSp mod delAnim modAnim">
        <pc:chgData name="Francesco Fransesini" userId="f4b06c69-b125-4814-a67d-adf8dc91bd7e" providerId="ADAL" clId="{B6A29EED-5B00-45B5-A412-E0426022A13F}" dt="2022-03-14T11:20:54.076" v="2619" actId="114"/>
        <pc:sldMkLst>
          <pc:docMk/>
          <pc:sldMk cId="1905134188" sldId="313"/>
        </pc:sldMkLst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2" creationId="{24F7D437-C5B4-46E7-AAA4-D13C9191D37C}"/>
          </ac:spMkLst>
        </pc:spChg>
        <pc:spChg chg="add del">
          <ac:chgData name="Francesco Fransesini" userId="f4b06c69-b125-4814-a67d-adf8dc91bd7e" providerId="ADAL" clId="{B6A29EED-5B00-45B5-A412-E0426022A13F}" dt="2022-03-14T11:15:04.535" v="2491" actId="478"/>
          <ac:spMkLst>
            <pc:docMk/>
            <pc:sldMk cId="1905134188" sldId="313"/>
            <ac:spMk id="3" creationId="{2E007FDC-2E14-41C0-8AB9-D62D8823BC0E}"/>
          </ac:spMkLst>
        </pc:spChg>
        <pc:spChg chg="add 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6" creationId="{CB4D96C8-EAE6-472C-A56D-1DD0F1F43880}"/>
          </ac:spMkLst>
        </pc:spChg>
        <pc:spChg chg="mod">
          <ac:chgData name="Francesco Fransesini" userId="f4b06c69-b125-4814-a67d-adf8dc91bd7e" providerId="ADAL" clId="{B6A29EED-5B00-45B5-A412-E0426022A13F}" dt="2022-03-14T11:16:01.358" v="2499" actId="1076"/>
          <ac:spMkLst>
            <pc:docMk/>
            <pc:sldMk cId="1905134188" sldId="313"/>
            <ac:spMk id="10" creationId="{27C53D40-47F3-47DF-8582-66D1036985DD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20" creationId="{CFE14725-F29A-4FD4-AE54-504E3FBC7C1E}"/>
          </ac:spMkLst>
        </pc:spChg>
        <pc:spChg chg="mod">
          <ac:chgData name="Francesco Fransesini" userId="f4b06c69-b125-4814-a67d-adf8dc91bd7e" providerId="ADAL" clId="{B6A29EED-5B00-45B5-A412-E0426022A13F}" dt="2022-03-14T11:20:54.076" v="2619" actId="114"/>
          <ac:spMkLst>
            <pc:docMk/>
            <pc:sldMk cId="1905134188" sldId="313"/>
            <ac:spMk id="21" creationId="{8FCAEB98-3D1E-43C7-ADAF-E6FEBC98DE32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24" creationId="{80DDC074-3E7B-4C71-B8FE-8480AF44C401}"/>
          </ac:spMkLst>
        </pc:spChg>
        <pc:spChg chg="add del mod">
          <ac:chgData name="Francesco Fransesini" userId="f4b06c69-b125-4814-a67d-adf8dc91bd7e" providerId="ADAL" clId="{B6A29EED-5B00-45B5-A412-E0426022A13F}" dt="2022-03-14T11:14:42.266" v="2487" actId="478"/>
          <ac:spMkLst>
            <pc:docMk/>
            <pc:sldMk cId="1905134188" sldId="313"/>
            <ac:spMk id="25" creationId="{D7BBD81C-7874-4713-958E-6BE0D90F415E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28" creationId="{DEE21823-B24A-471A-866E-1036A0A4980B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30" creationId="{0F5F2B38-6E83-4CC4-88BC-1B076EC4245D}"/>
          </ac:spMkLst>
        </pc:spChg>
        <pc:spChg chg="mod ord">
          <ac:chgData name="Francesco Fransesini" userId="f4b06c69-b125-4814-a67d-adf8dc91bd7e" providerId="ADAL" clId="{B6A29EED-5B00-45B5-A412-E0426022A13F}" dt="2022-03-14T11:17:03.977" v="2514" actId="164"/>
          <ac:spMkLst>
            <pc:docMk/>
            <pc:sldMk cId="1905134188" sldId="313"/>
            <ac:spMk id="31" creationId="{F11DF837-AA76-4F82-B076-4DC23A88DD98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32" creationId="{29ED836A-485D-452D-AEC5-A9E13DD6C8B3}"/>
          </ac:spMkLst>
        </pc:spChg>
        <pc:spChg chg="add del mod">
          <ac:chgData name="Francesco Fransesini" userId="f4b06c69-b125-4814-a67d-adf8dc91bd7e" providerId="ADAL" clId="{B6A29EED-5B00-45B5-A412-E0426022A13F}" dt="2022-03-14T11:15:38.783" v="2496"/>
          <ac:spMkLst>
            <pc:docMk/>
            <pc:sldMk cId="1905134188" sldId="313"/>
            <ac:spMk id="34" creationId="{D8CEDE4C-0BAF-463C-9FD4-AF7B81CA62BA}"/>
          </ac:spMkLst>
        </pc:spChg>
        <pc:spChg chg="add mod ord">
          <ac:chgData name="Francesco Fransesini" userId="f4b06c69-b125-4814-a67d-adf8dc91bd7e" providerId="ADAL" clId="{B6A29EED-5B00-45B5-A412-E0426022A13F}" dt="2022-03-14T11:16:42.240" v="2509" actId="164"/>
          <ac:spMkLst>
            <pc:docMk/>
            <pc:sldMk cId="1905134188" sldId="313"/>
            <ac:spMk id="36" creationId="{934A6358-8646-4CC6-9188-641169EA61D1}"/>
          </ac:spMkLst>
        </pc:spChg>
        <pc:spChg chg="add mod">
          <ac:chgData name="Francesco Fransesini" userId="f4b06c69-b125-4814-a67d-adf8dc91bd7e" providerId="ADAL" clId="{B6A29EED-5B00-45B5-A412-E0426022A13F}" dt="2022-03-14T11:18:47.895" v="2532" actId="1076"/>
          <ac:spMkLst>
            <pc:docMk/>
            <pc:sldMk cId="1905134188" sldId="313"/>
            <ac:spMk id="38" creationId="{BF10D4B6-3CDB-4C5D-BCCB-FC91E1161C3B}"/>
          </ac:spMkLst>
        </pc:spChg>
        <pc:spChg chg="mod">
          <ac:chgData name="Francesco Fransesini" userId="f4b06c69-b125-4814-a67d-adf8dc91bd7e" providerId="ADAL" clId="{B6A29EED-5B00-45B5-A412-E0426022A13F}" dt="2022-03-14T11:20:50.613" v="2618" actId="114"/>
          <ac:spMkLst>
            <pc:docMk/>
            <pc:sldMk cId="1905134188" sldId="313"/>
            <ac:spMk id="39" creationId="{8C07B8B5-1F25-4BEF-B852-47623EF883A1}"/>
          </ac:spMkLst>
        </pc:spChg>
        <pc:spChg chg="add mod">
          <ac:chgData name="Francesco Fransesini" userId="f4b06c69-b125-4814-a67d-adf8dc91bd7e" providerId="ADAL" clId="{B6A29EED-5B00-45B5-A412-E0426022A13F}" dt="2022-03-14T11:19:10.478" v="2538" actId="1076"/>
          <ac:spMkLst>
            <pc:docMk/>
            <pc:sldMk cId="1905134188" sldId="313"/>
            <ac:spMk id="41" creationId="{CC927A18-9965-47C5-AA24-B4EF6CFE93FD}"/>
          </ac:spMkLst>
        </pc:spChg>
        <pc:spChg chg="add mod">
          <ac:chgData name="Francesco Fransesini" userId="f4b06c69-b125-4814-a67d-adf8dc91bd7e" providerId="ADAL" clId="{B6A29EED-5B00-45B5-A412-E0426022A13F}" dt="2022-03-14T11:20:02.366" v="2617" actId="1076"/>
          <ac:spMkLst>
            <pc:docMk/>
            <pc:sldMk cId="1905134188" sldId="313"/>
            <ac:spMk id="42" creationId="{787C2889-1816-4C6E-845C-63BEA5323B8B}"/>
          </ac:spMkLst>
        </pc:spChg>
        <pc:grpChg chg="add mod">
          <ac:chgData name="Francesco Fransesini" userId="f4b06c69-b125-4814-a67d-adf8dc91bd7e" providerId="ADAL" clId="{B6A29EED-5B00-45B5-A412-E0426022A13F}" dt="2022-03-14T11:16:42.240" v="2509" actId="164"/>
          <ac:grpSpMkLst>
            <pc:docMk/>
            <pc:sldMk cId="1905134188" sldId="313"/>
            <ac:grpSpMk id="8" creationId="{1D15CC4C-6D80-4B73-A6BD-0835C3F0FE95}"/>
          </ac:grpSpMkLst>
        </pc:grpChg>
        <pc:grpChg chg="add mod">
          <ac:chgData name="Francesco Fransesini" userId="f4b06c69-b125-4814-a67d-adf8dc91bd7e" providerId="ADAL" clId="{B6A29EED-5B00-45B5-A412-E0426022A13F}" dt="2022-03-14T11:17:03.977" v="2514" actId="164"/>
          <ac:grpSpMkLst>
            <pc:docMk/>
            <pc:sldMk cId="1905134188" sldId="313"/>
            <ac:grpSpMk id="15" creationId="{DDCB7A1B-B2B4-4BED-8C55-BCEA78EAB9C9}"/>
          </ac:grpSpMkLst>
        </pc:grpChg>
        <pc:grpChg chg="add mod">
          <ac:chgData name="Francesco Fransesini" userId="f4b06c69-b125-4814-a67d-adf8dc91bd7e" providerId="ADAL" clId="{B6A29EED-5B00-45B5-A412-E0426022A13F}" dt="2022-03-14T11:17:03.977" v="2514" actId="164"/>
          <ac:grpSpMkLst>
            <pc:docMk/>
            <pc:sldMk cId="1905134188" sldId="313"/>
            <ac:grpSpMk id="17" creationId="{D32FE53B-3649-4CD8-8F2D-1170AABCF8EB}"/>
          </ac:grpSpMkLst>
        </pc:grpChg>
        <pc:picChg chg="add del mod">
          <ac:chgData name="Francesco Fransesini" userId="f4b06c69-b125-4814-a67d-adf8dc91bd7e" providerId="ADAL" clId="{B6A29EED-5B00-45B5-A412-E0426022A13F}" dt="2022-03-14T11:16:09.022" v="2500" actId="164"/>
          <ac:picMkLst>
            <pc:docMk/>
            <pc:sldMk cId="1905134188" sldId="313"/>
            <ac:picMk id="22" creationId="{28F67021-9459-4B88-98B2-CA6F2BB865FC}"/>
          </ac:picMkLst>
        </pc:picChg>
        <pc:picChg chg="add mod">
          <ac:chgData name="Francesco Fransesini" userId="f4b06c69-b125-4814-a67d-adf8dc91bd7e" providerId="ADAL" clId="{B6A29EED-5B00-45B5-A412-E0426022A13F}" dt="2022-03-14T11:18:09.895" v="2525" actId="208"/>
          <ac:picMkLst>
            <pc:docMk/>
            <pc:sldMk cId="1905134188" sldId="313"/>
            <ac:picMk id="23" creationId="{30FDFD5C-1717-49F1-8B60-0F93A4229320}"/>
          </ac:picMkLst>
        </pc:picChg>
        <pc:picChg chg="add del mod">
          <ac:chgData name="Francesco Fransesini" userId="f4b06c69-b125-4814-a67d-adf8dc91bd7e" providerId="ADAL" clId="{B6A29EED-5B00-45B5-A412-E0426022A13F}" dt="2022-03-14T11:15:38.783" v="2496"/>
          <ac:picMkLst>
            <pc:docMk/>
            <pc:sldMk cId="1905134188" sldId="313"/>
            <ac:picMk id="33" creationId="{1F8F53F5-0101-45D0-AF51-5BD075E616B6}"/>
          </ac:picMkLst>
        </pc:pic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4" creationId="{5A5CD9A1-E131-40E6-A73A-A0CEFDBEB9C2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7" creationId="{DB03C12F-E86D-4192-A958-A73B4DF9E0AF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9" creationId="{75FC4A10-707D-45F9-AB4E-E86E79F3B287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13" creationId="{BE77BA9C-D51C-414E-B596-6B9DC4E3C9F4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16" creationId="{E22B98EA-E8B7-41FB-B3D9-59ED152C5D65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19" creationId="{04F57D7E-E54C-4708-993F-F79B14331F29}"/>
          </ac:cxnSpMkLst>
        </pc:cxnChg>
        <pc:cxnChg chg="add mod">
          <ac:chgData name="Francesco Fransesini" userId="f4b06c69-b125-4814-a67d-adf8dc91bd7e" providerId="ADAL" clId="{B6A29EED-5B00-45B5-A412-E0426022A13F}" dt="2022-03-14T11:18:24.495" v="2527" actId="208"/>
          <ac:cxnSpMkLst>
            <pc:docMk/>
            <pc:sldMk cId="1905134188" sldId="313"/>
            <ac:cxnSpMk id="27" creationId="{048E2B8F-8F6F-443E-AF9F-A3A9A69585F5}"/>
          </ac:cxnSpMkLst>
        </pc:cxnChg>
        <pc:cxnChg chg="add del mod">
          <ac:chgData name="Francesco Fransesini" userId="f4b06c69-b125-4814-a67d-adf8dc91bd7e" providerId="ADAL" clId="{B6A29EED-5B00-45B5-A412-E0426022A13F}" dt="2022-03-14T11:15:38.783" v="2496"/>
          <ac:cxnSpMkLst>
            <pc:docMk/>
            <pc:sldMk cId="1905134188" sldId="313"/>
            <ac:cxnSpMk id="35" creationId="{EA8B6C1C-20A7-432A-97EF-5A1419665911}"/>
          </ac:cxnSpMkLst>
        </pc:cxnChg>
        <pc:cxnChg chg="add 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37" creationId="{E27B55B6-A856-4859-8A88-6A499C8C3240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40" creationId="{D02212FB-1DED-4FD4-9AEF-CE3BF93FB089}"/>
          </ac:cxnSpMkLst>
        </pc:cxnChg>
      </pc:sldChg>
      <pc:sldChg chg="addSp modSp">
        <pc:chgData name="Francesco Fransesini" userId="f4b06c69-b125-4814-a67d-adf8dc91bd7e" providerId="ADAL" clId="{B6A29EED-5B00-45B5-A412-E0426022A13F}" dt="2022-03-14T10:46:05.949" v="1777" actId="571"/>
        <pc:sldMkLst>
          <pc:docMk/>
          <pc:sldMk cId="644395866" sldId="314"/>
        </pc:sldMkLst>
        <pc:spChg chg="add mod">
          <ac:chgData name="Francesco Fransesini" userId="f4b06c69-b125-4814-a67d-adf8dc91bd7e" providerId="ADAL" clId="{B6A29EED-5B00-45B5-A412-E0426022A13F}" dt="2022-03-14T10:46:05.949" v="1777" actId="571"/>
          <ac:spMkLst>
            <pc:docMk/>
            <pc:sldMk cId="644395866" sldId="314"/>
            <ac:spMk id="13" creationId="{7D317D75-C602-4F4A-9CEC-D89586F46B79}"/>
          </ac:spMkLst>
        </pc:spChg>
        <pc:spChg chg="add mod">
          <ac:chgData name="Francesco Fransesini" userId="f4b06c69-b125-4814-a67d-adf8dc91bd7e" providerId="ADAL" clId="{B6A29EED-5B00-45B5-A412-E0426022A13F}" dt="2022-03-14T10:46:05.949" v="1777" actId="571"/>
          <ac:spMkLst>
            <pc:docMk/>
            <pc:sldMk cId="644395866" sldId="314"/>
            <ac:spMk id="17" creationId="{053D3BCD-9567-4CE2-A8D0-6E53D2A43AEB}"/>
          </ac:spMkLst>
        </pc:spChg>
        <pc:picChg chg="add mod">
          <ac:chgData name="Francesco Fransesini" userId="f4b06c69-b125-4814-a67d-adf8dc91bd7e" providerId="ADAL" clId="{B6A29EED-5B00-45B5-A412-E0426022A13F}" dt="2022-03-14T10:46:05.949" v="1777" actId="571"/>
          <ac:picMkLst>
            <pc:docMk/>
            <pc:sldMk cId="644395866" sldId="314"/>
            <ac:picMk id="16" creationId="{61E2FD56-487E-46F1-9A9F-06BE4C6261AD}"/>
          </ac:picMkLst>
        </pc:picChg>
      </pc:sldChg>
      <pc:sldChg chg="modSp mod">
        <pc:chgData name="Francesco Fransesini" userId="f4b06c69-b125-4814-a67d-adf8dc91bd7e" providerId="ADAL" clId="{B6A29EED-5B00-45B5-A412-E0426022A13F}" dt="2022-03-14T11:21:37.878" v="2628" actId="1076"/>
        <pc:sldMkLst>
          <pc:docMk/>
          <pc:sldMk cId="4182428671" sldId="315"/>
        </pc:sldMkLst>
        <pc:spChg chg="mod">
          <ac:chgData name="Francesco Fransesini" userId="f4b06c69-b125-4814-a67d-adf8dc91bd7e" providerId="ADAL" clId="{B6A29EED-5B00-45B5-A412-E0426022A13F}" dt="2022-03-14T11:21:37.878" v="2628" actId="1076"/>
          <ac:spMkLst>
            <pc:docMk/>
            <pc:sldMk cId="4182428671" sldId="315"/>
            <ac:spMk id="25" creationId="{389FD4D6-E0F6-4568-ADCE-D76B74BAB596}"/>
          </ac:spMkLst>
        </pc:spChg>
      </pc:sldChg>
      <pc:sldChg chg="addSp delSp modSp add mod setBg">
        <pc:chgData name="Francesco Fransesini" userId="f4b06c69-b125-4814-a67d-adf8dc91bd7e" providerId="ADAL" clId="{B6A29EED-5B00-45B5-A412-E0426022A13F}" dt="2022-03-14T10:30:07.941" v="1146" actId="1076"/>
        <pc:sldMkLst>
          <pc:docMk/>
          <pc:sldMk cId="96135280" sldId="316"/>
        </pc:sldMkLst>
        <pc:spChg chg="add mod">
          <ac:chgData name="Francesco Fransesini" userId="f4b06c69-b125-4814-a67d-adf8dc91bd7e" providerId="ADAL" clId="{B6A29EED-5B00-45B5-A412-E0426022A13F}" dt="2022-03-14T10:28:15.212" v="1135" actId="6549"/>
          <ac:spMkLst>
            <pc:docMk/>
            <pc:sldMk cId="96135280" sldId="316"/>
            <ac:spMk id="4" creationId="{0D260ADC-A206-4055-B9BC-C91ECB2B72F1}"/>
          </ac:spMkLst>
        </pc:spChg>
        <pc:spChg chg="add del mod">
          <ac:chgData name="Francesco Fransesini" userId="f4b06c69-b125-4814-a67d-adf8dc91bd7e" providerId="ADAL" clId="{B6A29EED-5B00-45B5-A412-E0426022A13F}" dt="2022-03-14T10:19:31.543" v="924" actId="478"/>
          <ac:spMkLst>
            <pc:docMk/>
            <pc:sldMk cId="96135280" sldId="316"/>
            <ac:spMk id="5" creationId="{042684C5-B597-40CD-B112-90A11159E9E8}"/>
          </ac:spMkLst>
        </pc:spChg>
        <pc:spChg chg="del">
          <ac:chgData name="Francesco Fransesini" userId="f4b06c69-b125-4814-a67d-adf8dc91bd7e" providerId="ADAL" clId="{B6A29EED-5B00-45B5-A412-E0426022A13F}" dt="2022-03-14T08:46:43.342" v="119" actId="478"/>
          <ac:spMkLst>
            <pc:docMk/>
            <pc:sldMk cId="96135280" sldId="316"/>
            <ac:spMk id="7" creationId="{D2450552-0367-42E8-91C9-4510DACDE158}"/>
          </ac:spMkLst>
        </pc:spChg>
        <pc:spChg chg="del">
          <ac:chgData name="Francesco Fransesini" userId="f4b06c69-b125-4814-a67d-adf8dc91bd7e" providerId="ADAL" clId="{B6A29EED-5B00-45B5-A412-E0426022A13F}" dt="2022-03-14T10:16:43.222" v="739" actId="478"/>
          <ac:spMkLst>
            <pc:docMk/>
            <pc:sldMk cId="96135280" sldId="316"/>
            <ac:spMk id="9" creationId="{EAE157BE-509D-434A-A5AB-1F7D8D1111C5}"/>
          </ac:spMkLst>
        </pc:spChg>
        <pc:spChg chg="add del mod">
          <ac:chgData name="Francesco Fransesini" userId="f4b06c69-b125-4814-a67d-adf8dc91bd7e" providerId="ADAL" clId="{B6A29EED-5B00-45B5-A412-E0426022A13F}" dt="2022-03-14T10:16:19.758" v="735" actId="1076"/>
          <ac:spMkLst>
            <pc:docMk/>
            <pc:sldMk cId="96135280" sldId="316"/>
            <ac:spMk id="13" creationId="{51D2FB95-C26A-46D0-BB25-5993A4408DA4}"/>
          </ac:spMkLst>
        </pc:spChg>
        <pc:spChg chg="add del">
          <ac:chgData name="Francesco Fransesini" userId="f4b06c69-b125-4814-a67d-adf8dc91bd7e" providerId="ADAL" clId="{B6A29EED-5B00-45B5-A412-E0426022A13F}" dt="2022-03-14T10:15:59.198" v="725" actId="22"/>
          <ac:spMkLst>
            <pc:docMk/>
            <pc:sldMk cId="96135280" sldId="316"/>
            <ac:spMk id="15" creationId="{51EAB5CF-1BF1-4095-A395-1D9DCCBE8CE1}"/>
          </ac:spMkLst>
        </pc:spChg>
        <pc:spChg chg="add del mod">
          <ac:chgData name="Francesco Fransesini" userId="f4b06c69-b125-4814-a67d-adf8dc91bd7e" providerId="ADAL" clId="{B6A29EED-5B00-45B5-A412-E0426022A13F}" dt="2022-03-14T10:16:49.559" v="741" actId="478"/>
          <ac:spMkLst>
            <pc:docMk/>
            <pc:sldMk cId="96135280" sldId="316"/>
            <ac:spMk id="16" creationId="{6D8106D4-049C-40EB-A675-2001545C2DD5}"/>
          </ac:spMkLst>
        </pc:spChg>
        <pc:spChg chg="add mod">
          <ac:chgData name="Francesco Fransesini" userId="f4b06c69-b125-4814-a67d-adf8dc91bd7e" providerId="ADAL" clId="{B6A29EED-5B00-45B5-A412-E0426022A13F}" dt="2022-03-14T10:29:48.878" v="1142" actId="1076"/>
          <ac:spMkLst>
            <pc:docMk/>
            <pc:sldMk cId="96135280" sldId="316"/>
            <ac:spMk id="24" creationId="{789F6997-B370-4C95-8DF6-87924B6C227F}"/>
          </ac:spMkLst>
        </pc:spChg>
        <pc:spChg chg="add mod">
          <ac:chgData name="Francesco Fransesini" userId="f4b06c69-b125-4814-a67d-adf8dc91bd7e" providerId="ADAL" clId="{B6A29EED-5B00-45B5-A412-E0426022A13F}" dt="2022-03-14T10:29:35.127" v="1138" actId="1076"/>
          <ac:spMkLst>
            <pc:docMk/>
            <pc:sldMk cId="96135280" sldId="316"/>
            <ac:spMk id="25" creationId="{DD16E75D-2521-481F-82B4-D399B9F090E5}"/>
          </ac:spMkLst>
        </pc:spChg>
        <pc:spChg chg="add mod">
          <ac:chgData name="Francesco Fransesini" userId="f4b06c69-b125-4814-a67d-adf8dc91bd7e" providerId="ADAL" clId="{B6A29EED-5B00-45B5-A412-E0426022A13F}" dt="2022-03-14T10:29:46.317" v="1141" actId="1076"/>
          <ac:spMkLst>
            <pc:docMk/>
            <pc:sldMk cId="96135280" sldId="316"/>
            <ac:spMk id="26" creationId="{0525F1B6-E538-4F57-BD3C-45215208CA0D}"/>
          </ac:spMkLst>
        </pc:spChg>
        <pc:spChg chg="add mod">
          <ac:chgData name="Francesco Fransesini" userId="f4b06c69-b125-4814-a67d-adf8dc91bd7e" providerId="ADAL" clId="{B6A29EED-5B00-45B5-A412-E0426022A13F}" dt="2022-03-14T10:29:58.765" v="1144" actId="1076"/>
          <ac:spMkLst>
            <pc:docMk/>
            <pc:sldMk cId="96135280" sldId="316"/>
            <ac:spMk id="29" creationId="{1D0A54CC-6808-447A-A876-7F560DCCBC1E}"/>
          </ac:spMkLst>
        </pc:spChg>
        <pc:picChg chg="del">
          <ac:chgData name="Francesco Fransesini" userId="f4b06c69-b125-4814-a67d-adf8dc91bd7e" providerId="ADAL" clId="{B6A29EED-5B00-45B5-A412-E0426022A13F}" dt="2022-03-14T08:47:48.411" v="224" actId="478"/>
          <ac:picMkLst>
            <pc:docMk/>
            <pc:sldMk cId="96135280" sldId="316"/>
            <ac:picMk id="18" creationId="{B2739BE2-14BD-4337-8670-62B96D17DDD0}"/>
          </ac:picMkLst>
        </pc:picChg>
        <pc:picChg chg="add del mod">
          <ac:chgData name="Francesco Fransesini" userId="f4b06c69-b125-4814-a67d-adf8dc91bd7e" providerId="ADAL" clId="{B6A29EED-5B00-45B5-A412-E0426022A13F}" dt="2022-03-14T10:28:24.726" v="1136" actId="478"/>
          <ac:picMkLst>
            <pc:docMk/>
            <pc:sldMk cId="96135280" sldId="316"/>
            <ac:picMk id="19" creationId="{AA2E0F68-46E1-4EB9-A169-DF499BAD2EF0}"/>
          </ac:picMkLst>
        </pc:picChg>
        <pc:picChg chg="add mod">
          <ac:chgData name="Francesco Fransesini" userId="f4b06c69-b125-4814-a67d-adf8dc91bd7e" providerId="ADAL" clId="{B6A29EED-5B00-45B5-A412-E0426022A13F}" dt="2022-03-14T10:29:35.127" v="1138" actId="1076"/>
          <ac:picMkLst>
            <pc:docMk/>
            <pc:sldMk cId="96135280" sldId="316"/>
            <ac:picMk id="21" creationId="{B530A956-251A-4E94-8767-08421DB2274C}"/>
          </ac:picMkLst>
        </pc:picChg>
        <pc:cxnChg chg="del">
          <ac:chgData name="Francesco Fransesini" userId="f4b06c69-b125-4814-a67d-adf8dc91bd7e" providerId="ADAL" clId="{B6A29EED-5B00-45B5-A412-E0426022A13F}" dt="2022-03-14T08:47:47.444" v="223" actId="478"/>
          <ac:cxnSpMkLst>
            <pc:docMk/>
            <pc:sldMk cId="96135280" sldId="316"/>
            <ac:cxnSpMk id="20" creationId="{556DCFFD-7674-4798-84FC-90B018892A03}"/>
          </ac:cxnSpMkLst>
        </pc:cxnChg>
        <pc:cxnChg chg="del">
          <ac:chgData name="Francesco Fransesini" userId="f4b06c69-b125-4814-a67d-adf8dc91bd7e" providerId="ADAL" clId="{B6A29EED-5B00-45B5-A412-E0426022A13F}" dt="2022-03-14T08:47:49.436" v="225" actId="478"/>
          <ac:cxnSpMkLst>
            <pc:docMk/>
            <pc:sldMk cId="96135280" sldId="316"/>
            <ac:cxnSpMk id="22" creationId="{4F11E5E3-6C66-4558-AD38-F536ACFBCD1E}"/>
          </ac:cxnSpMkLst>
        </pc:cxnChg>
        <pc:cxnChg chg="add mod">
          <ac:chgData name="Francesco Fransesini" userId="f4b06c69-b125-4814-a67d-adf8dc91bd7e" providerId="ADAL" clId="{B6A29EED-5B00-45B5-A412-E0426022A13F}" dt="2022-03-14T10:29:35.127" v="1138" actId="1076"/>
          <ac:cxnSpMkLst>
            <pc:docMk/>
            <pc:sldMk cId="96135280" sldId="316"/>
            <ac:cxnSpMk id="27" creationId="{E4DEC3E8-9286-4E66-97E0-E5C965AAB52D}"/>
          </ac:cxnSpMkLst>
        </pc:cxnChg>
        <pc:cxnChg chg="add mod">
          <ac:chgData name="Francesco Fransesini" userId="f4b06c69-b125-4814-a67d-adf8dc91bd7e" providerId="ADAL" clId="{B6A29EED-5B00-45B5-A412-E0426022A13F}" dt="2022-03-14T10:29:35.127" v="1138" actId="1076"/>
          <ac:cxnSpMkLst>
            <pc:docMk/>
            <pc:sldMk cId="96135280" sldId="316"/>
            <ac:cxnSpMk id="28" creationId="{6CEF82A9-9E4A-45B0-B3A4-05DA654F0C00}"/>
          </ac:cxnSpMkLst>
        </pc:cxnChg>
        <pc:cxnChg chg="add mod">
          <ac:chgData name="Francesco Fransesini" userId="f4b06c69-b125-4814-a67d-adf8dc91bd7e" providerId="ADAL" clId="{B6A29EED-5B00-45B5-A412-E0426022A13F}" dt="2022-03-14T10:30:07.941" v="1146" actId="1076"/>
          <ac:cxnSpMkLst>
            <pc:docMk/>
            <pc:sldMk cId="96135280" sldId="316"/>
            <ac:cxnSpMk id="30" creationId="{4FBC1DB4-1FAD-4DDC-BF6E-2F854C4C244A}"/>
          </ac:cxnSpMkLst>
        </pc:cxnChg>
      </pc:sldChg>
      <pc:sldChg chg="addSp delSp modSp add mod">
        <pc:chgData name="Francesco Fransesini" userId="f4b06c69-b125-4814-a67d-adf8dc91bd7e" providerId="ADAL" clId="{B6A29EED-5B00-45B5-A412-E0426022A13F}" dt="2022-03-14T13:48:55.347" v="2935" actId="20577"/>
        <pc:sldMkLst>
          <pc:docMk/>
          <pc:sldMk cId="2166740767" sldId="317"/>
        </pc:sldMkLst>
        <pc:spChg chg="add mod">
          <ac:chgData name="Francesco Fransesini" userId="f4b06c69-b125-4814-a67d-adf8dc91bd7e" providerId="ADAL" clId="{B6A29EED-5B00-45B5-A412-E0426022A13F}" dt="2022-03-14T13:48:55.347" v="2935" actId="20577"/>
          <ac:spMkLst>
            <pc:docMk/>
            <pc:sldMk cId="2166740767" sldId="317"/>
            <ac:spMk id="3" creationId="{5385B534-93FE-4C7B-97A2-8FD753DF4B49}"/>
          </ac:spMkLst>
        </pc:spChg>
        <pc:spChg chg="del mod">
          <ac:chgData name="Francesco Fransesini" userId="f4b06c69-b125-4814-a67d-adf8dc91bd7e" providerId="ADAL" clId="{B6A29EED-5B00-45B5-A412-E0426022A13F}" dt="2022-03-14T10:30:53.727" v="1152" actId="478"/>
          <ac:spMkLst>
            <pc:docMk/>
            <pc:sldMk cId="2166740767" sldId="317"/>
            <ac:spMk id="4" creationId="{0D260ADC-A206-4055-B9BC-C91ECB2B72F1}"/>
          </ac:spMkLst>
        </pc:spChg>
        <pc:spChg chg="mod">
          <ac:chgData name="Francesco Fransesini" userId="f4b06c69-b125-4814-a67d-adf8dc91bd7e" providerId="ADAL" clId="{B6A29EED-5B00-45B5-A412-E0426022A13F}" dt="2022-03-14T10:31:06.990" v="1154" actId="1076"/>
          <ac:spMkLst>
            <pc:docMk/>
            <pc:sldMk cId="2166740767" sldId="317"/>
            <ac:spMk id="13" creationId="{51D2FB95-C26A-46D0-BB25-5993A4408DA4}"/>
          </ac:spMkLst>
        </pc:spChg>
        <pc:spChg chg="del">
          <ac:chgData name="Francesco Fransesini" userId="f4b06c69-b125-4814-a67d-adf8dc91bd7e" providerId="ADAL" clId="{B6A29EED-5B00-45B5-A412-E0426022A13F}" dt="2022-03-14T10:30:50.711" v="1149" actId="478"/>
          <ac:spMkLst>
            <pc:docMk/>
            <pc:sldMk cId="2166740767" sldId="317"/>
            <ac:spMk id="24" creationId="{789F6997-B370-4C95-8DF6-87924B6C227F}"/>
          </ac:spMkLst>
        </pc:spChg>
        <pc:spChg chg="del">
          <ac:chgData name="Francesco Fransesini" userId="f4b06c69-b125-4814-a67d-adf8dc91bd7e" providerId="ADAL" clId="{B6A29EED-5B00-45B5-A412-E0426022A13F}" dt="2022-03-14T10:30:52.511" v="1150" actId="478"/>
          <ac:spMkLst>
            <pc:docMk/>
            <pc:sldMk cId="2166740767" sldId="317"/>
            <ac:spMk id="25" creationId="{DD16E75D-2521-481F-82B4-D399B9F090E5}"/>
          </ac:spMkLst>
        </pc:spChg>
        <pc:spChg chg="del">
          <ac:chgData name="Francesco Fransesini" userId="f4b06c69-b125-4814-a67d-adf8dc91bd7e" providerId="ADAL" clId="{B6A29EED-5B00-45B5-A412-E0426022A13F}" dt="2022-03-14T10:30:50.711" v="1149" actId="478"/>
          <ac:spMkLst>
            <pc:docMk/>
            <pc:sldMk cId="2166740767" sldId="317"/>
            <ac:spMk id="26" creationId="{0525F1B6-E538-4F57-BD3C-45215208CA0D}"/>
          </ac:spMkLst>
        </pc:spChg>
        <pc:spChg chg="del">
          <ac:chgData name="Francesco Fransesini" userId="f4b06c69-b125-4814-a67d-adf8dc91bd7e" providerId="ADAL" clId="{B6A29EED-5B00-45B5-A412-E0426022A13F}" dt="2022-03-14T10:30:50.711" v="1149" actId="478"/>
          <ac:spMkLst>
            <pc:docMk/>
            <pc:sldMk cId="2166740767" sldId="317"/>
            <ac:spMk id="29" creationId="{1D0A54CC-6808-447A-A876-7F560DCCBC1E}"/>
          </ac:spMkLst>
        </pc:spChg>
        <pc:picChg chg="del">
          <ac:chgData name="Francesco Fransesini" userId="f4b06c69-b125-4814-a67d-adf8dc91bd7e" providerId="ADAL" clId="{B6A29EED-5B00-45B5-A412-E0426022A13F}" dt="2022-03-14T10:30:48.176" v="1148" actId="478"/>
          <ac:picMkLst>
            <pc:docMk/>
            <pc:sldMk cId="2166740767" sldId="317"/>
            <ac:picMk id="21" creationId="{B530A956-251A-4E94-8767-08421DB2274C}"/>
          </ac:picMkLst>
        </pc:picChg>
        <pc:cxnChg chg="del">
          <ac:chgData name="Francesco Fransesini" userId="f4b06c69-b125-4814-a67d-adf8dc91bd7e" providerId="ADAL" clId="{B6A29EED-5B00-45B5-A412-E0426022A13F}" dt="2022-03-14T10:30:50.711" v="1149" actId="478"/>
          <ac:cxnSpMkLst>
            <pc:docMk/>
            <pc:sldMk cId="2166740767" sldId="317"/>
            <ac:cxnSpMk id="27" creationId="{E4DEC3E8-9286-4E66-97E0-E5C965AAB52D}"/>
          </ac:cxnSpMkLst>
        </pc:cxnChg>
        <pc:cxnChg chg="del">
          <ac:chgData name="Francesco Fransesini" userId="f4b06c69-b125-4814-a67d-adf8dc91bd7e" providerId="ADAL" clId="{B6A29EED-5B00-45B5-A412-E0426022A13F}" dt="2022-03-14T10:30:50.711" v="1149" actId="478"/>
          <ac:cxnSpMkLst>
            <pc:docMk/>
            <pc:sldMk cId="2166740767" sldId="317"/>
            <ac:cxnSpMk id="28" creationId="{6CEF82A9-9E4A-45B0-B3A4-05DA654F0C00}"/>
          </ac:cxnSpMkLst>
        </pc:cxnChg>
        <pc:cxnChg chg="del">
          <ac:chgData name="Francesco Fransesini" userId="f4b06c69-b125-4814-a67d-adf8dc91bd7e" providerId="ADAL" clId="{B6A29EED-5B00-45B5-A412-E0426022A13F}" dt="2022-03-14T10:30:50.711" v="1149" actId="478"/>
          <ac:cxnSpMkLst>
            <pc:docMk/>
            <pc:sldMk cId="2166740767" sldId="317"/>
            <ac:cxnSpMk id="30" creationId="{4FBC1DB4-1FAD-4DDC-BF6E-2F854C4C244A}"/>
          </ac:cxnSpMkLst>
        </pc:cxnChg>
      </pc:sldChg>
      <pc:sldChg chg="addSp delSp modSp new mod">
        <pc:chgData name="Francesco Fransesini" userId="f4b06c69-b125-4814-a67d-adf8dc91bd7e" providerId="ADAL" clId="{B6A29EED-5B00-45B5-A412-E0426022A13F}" dt="2022-03-14T12:56:14.352" v="2839" actId="14100"/>
        <pc:sldMkLst>
          <pc:docMk/>
          <pc:sldMk cId="3362186652" sldId="318"/>
        </pc:sldMkLst>
        <pc:spChg chg="del">
          <ac:chgData name="Francesco Fransesini" userId="f4b06c69-b125-4814-a67d-adf8dc91bd7e" providerId="ADAL" clId="{B6A29EED-5B00-45B5-A412-E0426022A13F}" dt="2022-03-14T10:45:51.887" v="1771" actId="478"/>
          <ac:spMkLst>
            <pc:docMk/>
            <pc:sldMk cId="3362186652" sldId="318"/>
            <ac:spMk id="3" creationId="{D87CEBE9-A6B3-4CB6-A1D7-800D014B74F9}"/>
          </ac:spMkLst>
        </pc:spChg>
        <pc:spChg chg="del">
          <ac:chgData name="Francesco Fransesini" userId="f4b06c69-b125-4814-a67d-adf8dc91bd7e" providerId="ADAL" clId="{B6A29EED-5B00-45B5-A412-E0426022A13F}" dt="2022-03-14T10:45:52.526" v="1772" actId="478"/>
          <ac:spMkLst>
            <pc:docMk/>
            <pc:sldMk cId="3362186652" sldId="318"/>
            <ac:spMk id="4" creationId="{340B2587-DF9F-425B-8B82-0C16F6D679B1}"/>
          </ac:spMkLst>
        </pc:spChg>
        <pc:spChg chg="del">
          <ac:chgData name="Francesco Fransesini" userId="f4b06c69-b125-4814-a67d-adf8dc91bd7e" providerId="ADAL" clId="{B6A29EED-5B00-45B5-A412-E0426022A13F}" dt="2022-03-14T10:45:50.815" v="1770" actId="478"/>
          <ac:spMkLst>
            <pc:docMk/>
            <pc:sldMk cId="3362186652" sldId="318"/>
            <ac:spMk id="5" creationId="{A09322F7-7518-4972-9F9F-5D75C1A9F47F}"/>
          </ac:spMkLst>
        </pc:spChg>
        <pc:spChg chg="add mod">
          <ac:chgData name="Francesco Fransesini" userId="f4b06c69-b125-4814-a67d-adf8dc91bd7e" providerId="ADAL" clId="{B6A29EED-5B00-45B5-A412-E0426022A13F}" dt="2022-03-14T10:46:13.356" v="1778"/>
          <ac:spMkLst>
            <pc:docMk/>
            <pc:sldMk cId="3362186652" sldId="318"/>
            <ac:spMk id="8" creationId="{4DD8D976-7292-4204-8D3A-D32959A9BD36}"/>
          </ac:spMkLst>
        </pc:spChg>
        <pc:spChg chg="add mod">
          <ac:chgData name="Francesco Fransesini" userId="f4b06c69-b125-4814-a67d-adf8dc91bd7e" providerId="ADAL" clId="{B6A29EED-5B00-45B5-A412-E0426022A13F}" dt="2022-03-14T10:46:13.356" v="1778"/>
          <ac:spMkLst>
            <pc:docMk/>
            <pc:sldMk cId="3362186652" sldId="318"/>
            <ac:spMk id="11" creationId="{A0F6F087-C77F-4867-A5F1-BEEC661115A9}"/>
          </ac:spMkLst>
        </pc:spChg>
        <pc:spChg chg="add mod">
          <ac:chgData name="Francesco Fransesini" userId="f4b06c69-b125-4814-a67d-adf8dc91bd7e" providerId="ADAL" clId="{B6A29EED-5B00-45B5-A412-E0426022A13F}" dt="2022-03-14T11:22:19.255" v="2662" actId="20577"/>
          <ac:spMkLst>
            <pc:docMk/>
            <pc:sldMk cId="3362186652" sldId="318"/>
            <ac:spMk id="14" creationId="{878C9974-7CF3-4D98-8B05-9DBBB5C8D72F}"/>
          </ac:spMkLst>
        </pc:spChg>
        <pc:spChg chg="add mod">
          <ac:chgData name="Francesco Fransesini" userId="f4b06c69-b125-4814-a67d-adf8dc91bd7e" providerId="ADAL" clId="{B6A29EED-5B00-45B5-A412-E0426022A13F}" dt="2022-03-14T11:22:44.369" v="2667" actId="20577"/>
          <ac:spMkLst>
            <pc:docMk/>
            <pc:sldMk cId="3362186652" sldId="318"/>
            <ac:spMk id="15" creationId="{A74D8471-0296-42E2-AE58-DA1994785848}"/>
          </ac:spMkLst>
        </pc:spChg>
        <pc:spChg chg="add mod">
          <ac:chgData name="Francesco Fransesini" userId="f4b06c69-b125-4814-a67d-adf8dc91bd7e" providerId="ADAL" clId="{B6A29EED-5B00-45B5-A412-E0426022A13F}" dt="2022-03-14T11:22:37.206" v="2664" actId="1076"/>
          <ac:spMkLst>
            <pc:docMk/>
            <pc:sldMk cId="3362186652" sldId="318"/>
            <ac:spMk id="18" creationId="{A568299F-62B4-4DF3-A0C7-B67C5282FF15}"/>
          </ac:spMkLst>
        </pc:spChg>
        <pc:spChg chg="add mod">
          <ac:chgData name="Francesco Fransesini" userId="f4b06c69-b125-4814-a67d-adf8dc91bd7e" providerId="ADAL" clId="{B6A29EED-5B00-45B5-A412-E0426022A13F}" dt="2022-03-14T11:23:02.054" v="2681" actId="1076"/>
          <ac:spMkLst>
            <pc:docMk/>
            <pc:sldMk cId="3362186652" sldId="318"/>
            <ac:spMk id="20" creationId="{1CFEEC0F-C7EC-416F-9C65-E3C96F10DFD8}"/>
          </ac:spMkLst>
        </pc:spChg>
        <pc:spChg chg="add mod">
          <ac:chgData name="Francesco Fransesini" userId="f4b06c69-b125-4814-a67d-adf8dc91bd7e" providerId="ADAL" clId="{B6A29EED-5B00-45B5-A412-E0426022A13F}" dt="2022-03-14T11:23:20.744" v="2728" actId="20577"/>
          <ac:spMkLst>
            <pc:docMk/>
            <pc:sldMk cId="3362186652" sldId="318"/>
            <ac:spMk id="22" creationId="{A27D78C0-72CC-4B6E-9C86-8FC46BC737C4}"/>
          </ac:spMkLst>
        </pc:spChg>
        <pc:spChg chg="add mod">
          <ac:chgData name="Francesco Fransesini" userId="f4b06c69-b125-4814-a67d-adf8dc91bd7e" providerId="ADAL" clId="{B6A29EED-5B00-45B5-A412-E0426022A13F}" dt="2022-03-14T11:23:43.439" v="2750" actId="20577"/>
          <ac:spMkLst>
            <pc:docMk/>
            <pc:sldMk cId="3362186652" sldId="318"/>
            <ac:spMk id="27" creationId="{DB17D795-1BAB-4897-BE28-3F13367E5D1B}"/>
          </ac:spMkLst>
        </pc:spChg>
        <pc:spChg chg="add mod">
          <ac:chgData name="Francesco Fransesini" userId="f4b06c69-b125-4814-a67d-adf8dc91bd7e" providerId="ADAL" clId="{B6A29EED-5B00-45B5-A412-E0426022A13F}" dt="2022-03-14T11:24:43.590" v="2763" actId="1076"/>
          <ac:spMkLst>
            <pc:docMk/>
            <pc:sldMk cId="3362186652" sldId="318"/>
            <ac:spMk id="32" creationId="{9BD6B2C0-3988-4E53-B9DB-38D3533B7D8B}"/>
          </ac:spMkLst>
        </pc:spChg>
        <pc:spChg chg="add mod">
          <ac:chgData name="Francesco Fransesini" userId="f4b06c69-b125-4814-a67d-adf8dc91bd7e" providerId="ADAL" clId="{B6A29EED-5B00-45B5-A412-E0426022A13F}" dt="2022-03-14T11:25:03.774" v="2772" actId="1076"/>
          <ac:spMkLst>
            <pc:docMk/>
            <pc:sldMk cId="3362186652" sldId="318"/>
            <ac:spMk id="33" creationId="{78AE685A-939D-4B56-88EE-505DB35E6461}"/>
          </ac:spMkLst>
        </pc:spChg>
        <pc:spChg chg="add mod">
          <ac:chgData name="Francesco Fransesini" userId="f4b06c69-b125-4814-a67d-adf8dc91bd7e" providerId="ADAL" clId="{B6A29EED-5B00-45B5-A412-E0426022A13F}" dt="2022-03-14T11:25:25.703" v="2782" actId="20577"/>
          <ac:spMkLst>
            <pc:docMk/>
            <pc:sldMk cId="3362186652" sldId="318"/>
            <ac:spMk id="34" creationId="{11FC508C-B48D-4C08-8014-1A3FD2924F5A}"/>
          </ac:spMkLst>
        </pc:spChg>
        <pc:picChg chg="add mod">
          <ac:chgData name="Francesco Fransesini" userId="f4b06c69-b125-4814-a67d-adf8dc91bd7e" providerId="ADAL" clId="{B6A29EED-5B00-45B5-A412-E0426022A13F}" dt="2022-03-14T11:23:53.572" v="2754" actId="1076"/>
          <ac:picMkLst>
            <pc:docMk/>
            <pc:sldMk cId="3362186652" sldId="318"/>
            <ac:picMk id="7" creationId="{921708CA-7978-4015-952F-4FD6EAB32F70}"/>
          </ac:picMkLst>
        </pc:picChg>
        <pc:picChg chg="add mod">
          <ac:chgData name="Francesco Fransesini" userId="f4b06c69-b125-4814-a67d-adf8dc91bd7e" providerId="ADAL" clId="{B6A29EED-5B00-45B5-A412-E0426022A13F}" dt="2022-03-14T10:46:13.356" v="1778"/>
          <ac:picMkLst>
            <pc:docMk/>
            <pc:sldMk cId="3362186652" sldId="318"/>
            <ac:picMk id="9" creationId="{85FD243D-2286-41C9-B41C-A8ED32A0D1FE}"/>
          </ac:picMkLst>
        </pc:picChg>
        <pc:picChg chg="add mod">
          <ac:chgData name="Francesco Fransesini" userId="f4b06c69-b125-4814-a67d-adf8dc91bd7e" providerId="ADAL" clId="{B6A29EED-5B00-45B5-A412-E0426022A13F}" dt="2022-03-14T10:46:13.356" v="1778"/>
          <ac:picMkLst>
            <pc:docMk/>
            <pc:sldMk cId="3362186652" sldId="318"/>
            <ac:picMk id="10" creationId="{5A689DCA-2376-4EF2-A329-ACDB9C3A4012}"/>
          </ac:picMkLst>
        </pc:picChg>
        <pc:picChg chg="add del mod">
          <ac:chgData name="Francesco Fransesini" userId="f4b06c69-b125-4814-a67d-adf8dc91bd7e" providerId="ADAL" clId="{B6A29EED-5B00-45B5-A412-E0426022A13F}" dt="2022-03-14T11:22:00.727" v="2630" actId="478"/>
          <ac:picMkLst>
            <pc:docMk/>
            <pc:sldMk cId="3362186652" sldId="318"/>
            <ac:picMk id="13" creationId="{EED5194A-E3BC-451E-AD8E-DD825BA305EC}"/>
          </ac:picMkLst>
        </pc:picChg>
        <pc:cxnChg chg="add mod">
          <ac:chgData name="Francesco Fransesini" userId="f4b06c69-b125-4814-a67d-adf8dc91bd7e" providerId="ADAL" clId="{B6A29EED-5B00-45B5-A412-E0426022A13F}" dt="2022-03-14T11:23:31.807" v="2733" actId="14100"/>
          <ac:cxnSpMkLst>
            <pc:docMk/>
            <pc:sldMk cId="3362186652" sldId="318"/>
            <ac:cxnSpMk id="16" creationId="{ED0357F2-BFFF-447A-8C7A-AD0D8DD7C627}"/>
          </ac:cxnSpMkLst>
        </pc:cxnChg>
        <pc:cxnChg chg="add mod">
          <ac:chgData name="Francesco Fransesini" userId="f4b06c69-b125-4814-a67d-adf8dc91bd7e" providerId="ADAL" clId="{B6A29EED-5B00-45B5-A412-E0426022A13F}" dt="2022-03-14T11:23:00.022" v="2680" actId="14100"/>
          <ac:cxnSpMkLst>
            <pc:docMk/>
            <pc:sldMk cId="3362186652" sldId="318"/>
            <ac:cxnSpMk id="17" creationId="{4B177BE4-2223-48B8-A6D6-5E190023910A}"/>
          </ac:cxnSpMkLst>
        </pc:cxnChg>
        <pc:cxnChg chg="add mod">
          <ac:chgData name="Francesco Fransesini" userId="f4b06c69-b125-4814-a67d-adf8dc91bd7e" providerId="ADAL" clId="{B6A29EED-5B00-45B5-A412-E0426022A13F}" dt="2022-03-14T11:23:29.454" v="2732" actId="14100"/>
          <ac:cxnSpMkLst>
            <pc:docMk/>
            <pc:sldMk cId="3362186652" sldId="318"/>
            <ac:cxnSpMk id="23" creationId="{B3B4C8A5-5727-4F34-8B20-DC1558654329}"/>
          </ac:cxnSpMkLst>
        </pc:cxnChg>
        <pc:cxnChg chg="add mod">
          <ac:chgData name="Francesco Fransesini" userId="f4b06c69-b125-4814-a67d-adf8dc91bd7e" providerId="ADAL" clId="{B6A29EED-5B00-45B5-A412-E0426022A13F}" dt="2022-03-14T11:23:39.478" v="2735" actId="1076"/>
          <ac:cxnSpMkLst>
            <pc:docMk/>
            <pc:sldMk cId="3362186652" sldId="318"/>
            <ac:cxnSpMk id="28" creationId="{78529E59-569C-4A47-B65B-02A9F205044F}"/>
          </ac:cxnSpMkLst>
        </pc:cxnChg>
        <pc:cxnChg chg="add mod">
          <ac:chgData name="Francesco Fransesini" userId="f4b06c69-b125-4814-a67d-adf8dc91bd7e" providerId="ADAL" clId="{B6A29EED-5B00-45B5-A412-E0426022A13F}" dt="2022-03-14T11:24:04.919" v="2756" actId="14100"/>
          <ac:cxnSpMkLst>
            <pc:docMk/>
            <pc:sldMk cId="3362186652" sldId="318"/>
            <ac:cxnSpMk id="29" creationId="{45B4CD94-BB3D-4906-96B1-2E98CC61ADC0}"/>
          </ac:cxnSpMkLst>
        </pc:cxnChg>
        <pc:cxnChg chg="add mod">
          <ac:chgData name="Francesco Fransesini" userId="f4b06c69-b125-4814-a67d-adf8dc91bd7e" providerId="ADAL" clId="{B6A29EED-5B00-45B5-A412-E0426022A13F}" dt="2022-03-14T11:25:41.910" v="2786" actId="14100"/>
          <ac:cxnSpMkLst>
            <pc:docMk/>
            <pc:sldMk cId="3362186652" sldId="318"/>
            <ac:cxnSpMk id="35" creationId="{A9D4B2A9-7F5C-495B-BA34-01EFE613965D}"/>
          </ac:cxnSpMkLst>
        </pc:cxnChg>
        <pc:cxnChg chg="add mod">
          <ac:chgData name="Francesco Fransesini" userId="f4b06c69-b125-4814-a67d-adf8dc91bd7e" providerId="ADAL" clId="{B6A29EED-5B00-45B5-A412-E0426022A13F}" dt="2022-03-14T12:56:14.352" v="2839" actId="14100"/>
          <ac:cxnSpMkLst>
            <pc:docMk/>
            <pc:sldMk cId="3362186652" sldId="318"/>
            <ac:cxnSpMk id="38" creationId="{0D9085A4-B883-4CDC-A169-074FFB41D154}"/>
          </ac:cxnSpMkLst>
        </pc:cxnChg>
      </pc:sldChg>
    </pc:docChg>
  </pc:docChgLst>
  <pc:docChgLst>
    <pc:chgData name="Francesco Fransesini" userId="f4b06c69-b125-4814-a67d-adf8dc91bd7e" providerId="ADAL" clId="{1B43ACEB-673C-4355-A29C-9366E64DA0D5}"/>
    <pc:docChg chg="undo custSel addSld delSld modSld sldOrd">
      <pc:chgData name="Francesco Fransesini" userId="f4b06c69-b125-4814-a67d-adf8dc91bd7e" providerId="ADAL" clId="{1B43ACEB-673C-4355-A29C-9366E64DA0D5}" dt="2021-10-11T13:34:53.202" v="21" actId="6549"/>
      <pc:docMkLst>
        <pc:docMk/>
      </pc:docMkLst>
      <pc:sldChg chg="addSp modSp mod">
        <pc:chgData name="Francesco Fransesini" userId="f4b06c69-b125-4814-a67d-adf8dc91bd7e" providerId="ADAL" clId="{1B43ACEB-673C-4355-A29C-9366E64DA0D5}" dt="2021-10-11T13:33:20.461" v="20" actId="20577"/>
        <pc:sldMkLst>
          <pc:docMk/>
          <pc:sldMk cId="344444313" sldId="279"/>
        </pc:sldMkLst>
        <pc:graphicFrameChg chg="modGraphic">
          <ac:chgData name="Francesco Fransesini" userId="f4b06c69-b125-4814-a67d-adf8dc91bd7e" providerId="ADAL" clId="{1B43ACEB-673C-4355-A29C-9366E64DA0D5}" dt="2021-10-11T13:33:20.461" v="20" actId="20577"/>
          <ac:graphicFrameMkLst>
            <pc:docMk/>
            <pc:sldMk cId="344444313" sldId="279"/>
            <ac:graphicFrameMk id="11" creationId="{1BFA9E2A-F035-4730-9DAB-5FEA497CAD99}"/>
          </ac:graphicFrameMkLst>
        </pc:graphicFrameChg>
        <pc:picChg chg="add mod">
          <ac:chgData name="Francesco Fransesini" userId="f4b06c69-b125-4814-a67d-adf8dc91bd7e" providerId="ADAL" clId="{1B43ACEB-673C-4355-A29C-9366E64DA0D5}" dt="2021-10-08T16:53:01.591" v="2" actId="1076"/>
          <ac:picMkLst>
            <pc:docMk/>
            <pc:sldMk cId="344444313" sldId="279"/>
            <ac:picMk id="8" creationId="{BAD2DC81-F99B-470D-B899-C27C3D5ACE47}"/>
          </ac:picMkLst>
        </pc:picChg>
        <pc:picChg chg="mod">
          <ac:chgData name="Francesco Fransesini" userId="f4b06c69-b125-4814-a67d-adf8dc91bd7e" providerId="ADAL" clId="{1B43ACEB-673C-4355-A29C-9366E64DA0D5}" dt="2021-10-08T16:53:04.276" v="3" actId="1076"/>
          <ac:picMkLst>
            <pc:docMk/>
            <pc:sldMk cId="344444313" sldId="279"/>
            <ac:picMk id="9" creationId="{C7065DB5-997B-4341-B833-052A87AC4DBF}"/>
          </ac:picMkLst>
        </pc:picChg>
      </pc:sldChg>
      <pc:sldChg chg="addSp delSp modSp mod">
        <pc:chgData name="Francesco Fransesini" userId="f4b06c69-b125-4814-a67d-adf8dc91bd7e" providerId="ADAL" clId="{1B43ACEB-673C-4355-A29C-9366E64DA0D5}" dt="2021-10-11T12:41:57.718" v="19" actId="478"/>
        <pc:sldMkLst>
          <pc:docMk/>
          <pc:sldMk cId="3200062148" sldId="282"/>
        </pc:sldMkLst>
        <pc:spChg chg="add del mod">
          <ac:chgData name="Francesco Fransesini" userId="f4b06c69-b125-4814-a67d-adf8dc91bd7e" providerId="ADAL" clId="{1B43ACEB-673C-4355-A29C-9366E64DA0D5}" dt="2021-10-11T12:41:57.718" v="19" actId="478"/>
          <ac:spMkLst>
            <pc:docMk/>
            <pc:sldMk cId="3200062148" sldId="282"/>
            <ac:spMk id="13" creationId="{7E04AA7A-EA4B-4B6E-AD36-FF1DDD391896}"/>
          </ac:spMkLst>
        </pc:spChg>
      </pc:sldChg>
      <pc:sldChg chg="modSp mod">
        <pc:chgData name="Francesco Fransesini" userId="f4b06c69-b125-4814-a67d-adf8dc91bd7e" providerId="ADAL" clId="{1B43ACEB-673C-4355-A29C-9366E64DA0D5}" dt="2021-10-08T17:33:20.424" v="15" actId="790"/>
        <pc:sldMkLst>
          <pc:docMk/>
          <pc:sldMk cId="3209613870" sldId="285"/>
        </pc:sldMkLst>
        <pc:spChg chg="mod">
          <ac:chgData name="Francesco Fransesini" userId="f4b06c69-b125-4814-a67d-adf8dc91bd7e" providerId="ADAL" clId="{1B43ACEB-673C-4355-A29C-9366E64DA0D5}" dt="2021-10-08T17:33:20.424" v="15" actId="790"/>
          <ac:spMkLst>
            <pc:docMk/>
            <pc:sldMk cId="3209613870" sldId="285"/>
            <ac:spMk id="9" creationId="{24A7412B-46D0-425D-9967-5A6D1DA7DFB6}"/>
          </ac:spMkLst>
        </pc:spChg>
      </pc:sldChg>
      <pc:sldChg chg="modSp mod">
        <pc:chgData name="Francesco Fransesini" userId="f4b06c69-b125-4814-a67d-adf8dc91bd7e" providerId="ADAL" clId="{1B43ACEB-673C-4355-A29C-9366E64DA0D5}" dt="2021-10-08T16:08:04.390" v="0" actId="6549"/>
        <pc:sldMkLst>
          <pc:docMk/>
          <pc:sldMk cId="1380210980" sldId="292"/>
        </pc:sldMkLst>
        <pc:graphicFrameChg chg="modGraphic">
          <ac:chgData name="Francesco Fransesini" userId="f4b06c69-b125-4814-a67d-adf8dc91bd7e" providerId="ADAL" clId="{1B43ACEB-673C-4355-A29C-9366E64DA0D5}" dt="2021-10-08T16:08:04.390" v="0" actId="6549"/>
          <ac:graphicFrameMkLst>
            <pc:docMk/>
            <pc:sldMk cId="1380210980" sldId="292"/>
            <ac:graphicFrameMk id="4" creationId="{19AB6B10-CBC7-432C-8297-FB5FB3E97AE4}"/>
          </ac:graphicFrameMkLst>
        </pc:graphicFrameChg>
      </pc:sldChg>
      <pc:sldChg chg="modSp mod">
        <pc:chgData name="Francesco Fransesini" userId="f4b06c69-b125-4814-a67d-adf8dc91bd7e" providerId="ADAL" clId="{1B43ACEB-673C-4355-A29C-9366E64DA0D5}" dt="2021-10-11T13:34:53.202" v="21" actId="6549"/>
        <pc:sldMkLst>
          <pc:docMk/>
          <pc:sldMk cId="739578750" sldId="296"/>
        </pc:sldMkLst>
        <pc:spChg chg="mod">
          <ac:chgData name="Francesco Fransesini" userId="f4b06c69-b125-4814-a67d-adf8dc91bd7e" providerId="ADAL" clId="{1B43ACEB-673C-4355-A29C-9366E64DA0D5}" dt="2021-10-11T13:34:53.202" v="21" actId="6549"/>
          <ac:spMkLst>
            <pc:docMk/>
            <pc:sldMk cId="739578750" sldId="296"/>
            <ac:spMk id="4" creationId="{4DC58AF2-6E70-4D8F-94A3-5C26334932E3}"/>
          </ac:spMkLst>
        </pc:spChg>
      </pc:sldChg>
      <pc:sldChg chg="ord">
        <pc:chgData name="Francesco Fransesini" userId="f4b06c69-b125-4814-a67d-adf8dc91bd7e" providerId="ADAL" clId="{1B43ACEB-673C-4355-A29C-9366E64DA0D5}" dt="2021-10-08T16:59:50.547" v="14"/>
        <pc:sldMkLst>
          <pc:docMk/>
          <pc:sldMk cId="14856939" sldId="301"/>
        </pc:sldMkLst>
      </pc:sldChg>
      <pc:sldChg chg="add del">
        <pc:chgData name="Francesco Fransesini" userId="f4b06c69-b125-4814-a67d-adf8dc91bd7e" providerId="ADAL" clId="{1B43ACEB-673C-4355-A29C-9366E64DA0D5}" dt="2021-10-11T12:41:38.578" v="16" actId="47"/>
        <pc:sldMkLst>
          <pc:docMk/>
          <pc:sldMk cId="3092064251" sldId="302"/>
        </pc:sldMkLst>
      </pc:sldChg>
    </pc:docChg>
  </pc:docChgLst>
  <pc:docChgLst>
    <pc:chgData name="Francesco Fransesini" userId="f4b06c69-b125-4814-a67d-adf8dc91bd7e" providerId="ADAL" clId="{0F7B4A5B-9FA0-4C8F-B3B0-7A370DD5930E}"/>
    <pc:docChg chg="undo custSel addSld delSld modSld">
      <pc:chgData name="Francesco Fransesini" userId="f4b06c69-b125-4814-a67d-adf8dc91bd7e" providerId="ADAL" clId="{0F7B4A5B-9FA0-4C8F-B3B0-7A370DD5930E}" dt="2022-08-26T14:48:10.961" v="1662" actId="1076"/>
      <pc:docMkLst>
        <pc:docMk/>
      </pc:docMkLst>
      <pc:sldChg chg="addSp modSp mod">
        <pc:chgData name="Francesco Fransesini" userId="f4b06c69-b125-4814-a67d-adf8dc91bd7e" providerId="ADAL" clId="{0F7B4A5B-9FA0-4C8F-B3B0-7A370DD5930E}" dt="2022-08-26T13:30:32.125" v="1648" actId="20577"/>
        <pc:sldMkLst>
          <pc:docMk/>
          <pc:sldMk cId="3110927197" sldId="283"/>
        </pc:sldMkLst>
        <pc:spChg chg="add mod">
          <ac:chgData name="Francesco Fransesini" userId="f4b06c69-b125-4814-a67d-adf8dc91bd7e" providerId="ADAL" clId="{0F7B4A5B-9FA0-4C8F-B3B0-7A370DD5930E}" dt="2022-08-26T13:30:32.125" v="1648" actId="20577"/>
          <ac:spMkLst>
            <pc:docMk/>
            <pc:sldMk cId="3110927197" sldId="283"/>
            <ac:spMk id="3" creationId="{20271FAA-5105-38B3-1350-A5E1238A1CED}"/>
          </ac:spMkLst>
        </pc:spChg>
        <pc:spChg chg="mod">
          <ac:chgData name="Francesco Fransesini" userId="f4b06c69-b125-4814-a67d-adf8dc91bd7e" providerId="ADAL" clId="{0F7B4A5B-9FA0-4C8F-B3B0-7A370DD5930E}" dt="2022-08-26T09:30:29.568" v="5"/>
          <ac:spMkLst>
            <pc:docMk/>
            <pc:sldMk cId="3110927197" sldId="283"/>
            <ac:spMk id="10" creationId="{4F769AF9-9998-4535-A0B8-F7AC06DA6FDC}"/>
          </ac:spMkLst>
        </pc:spChg>
        <pc:spChg chg="mod">
          <ac:chgData name="Francesco Fransesini" userId="f4b06c69-b125-4814-a67d-adf8dc91bd7e" providerId="ADAL" clId="{0F7B4A5B-9FA0-4C8F-B3B0-7A370DD5930E}" dt="2022-08-26T09:30:26.110" v="4" actId="20577"/>
          <ac:spMkLst>
            <pc:docMk/>
            <pc:sldMk cId="3110927197" sldId="283"/>
            <ac:spMk id="48" creationId="{EA777D94-B97F-4FEC-8873-BB959D9332F5}"/>
          </ac:spMkLst>
        </pc:spChg>
      </pc:sldChg>
      <pc:sldChg chg="del">
        <pc:chgData name="Francesco Fransesini" userId="f4b06c69-b125-4814-a67d-adf8dc91bd7e" providerId="ADAL" clId="{0F7B4A5B-9FA0-4C8F-B3B0-7A370DD5930E}" dt="2022-08-26T09:32:23.533" v="81" actId="47"/>
        <pc:sldMkLst>
          <pc:docMk/>
          <pc:sldMk cId="2228359365" sldId="284"/>
        </pc:sldMkLst>
      </pc:sldChg>
      <pc:sldChg chg="del">
        <pc:chgData name="Francesco Fransesini" userId="f4b06c69-b125-4814-a67d-adf8dc91bd7e" providerId="ADAL" clId="{0F7B4A5B-9FA0-4C8F-B3B0-7A370DD5930E}" dt="2022-08-26T09:32:19.398" v="80" actId="47"/>
        <pc:sldMkLst>
          <pc:docMk/>
          <pc:sldMk cId="3097175895" sldId="285"/>
        </pc:sldMkLst>
      </pc:sldChg>
      <pc:sldChg chg="modSp mod">
        <pc:chgData name="Francesco Fransesini" userId="f4b06c69-b125-4814-a67d-adf8dc91bd7e" providerId="ADAL" clId="{0F7B4A5B-9FA0-4C8F-B3B0-7A370DD5930E}" dt="2022-08-26T09:30:12.708" v="0"/>
        <pc:sldMkLst>
          <pc:docMk/>
          <pc:sldMk cId="3660757301" sldId="289"/>
        </pc:sldMkLst>
        <pc:spChg chg="mod">
          <ac:chgData name="Francesco Fransesini" userId="f4b06c69-b125-4814-a67d-adf8dc91bd7e" providerId="ADAL" clId="{0F7B4A5B-9FA0-4C8F-B3B0-7A370DD5930E}" dt="2022-08-26T09:30:12.708" v="0"/>
          <ac:spMkLst>
            <pc:docMk/>
            <pc:sldMk cId="3660757301" sldId="289"/>
            <ac:spMk id="2" creationId="{B75C5EC8-F6BE-4EDD-8A1F-E7C4E339CEBA}"/>
          </ac:spMkLst>
        </pc:spChg>
      </pc:sldChg>
      <pc:sldChg chg="modSp mod">
        <pc:chgData name="Francesco Fransesini" userId="f4b06c69-b125-4814-a67d-adf8dc91bd7e" providerId="ADAL" clId="{0F7B4A5B-9FA0-4C8F-B3B0-7A370DD5930E}" dt="2022-08-26T09:30:47.871" v="9"/>
        <pc:sldMkLst>
          <pc:docMk/>
          <pc:sldMk cId="2300865899" sldId="291"/>
        </pc:sldMkLst>
        <pc:spChg chg="mod">
          <ac:chgData name="Francesco Fransesini" userId="f4b06c69-b125-4814-a67d-adf8dc91bd7e" providerId="ADAL" clId="{0F7B4A5B-9FA0-4C8F-B3B0-7A370DD5930E}" dt="2022-08-26T09:30:47.871" v="9"/>
          <ac:spMkLst>
            <pc:docMk/>
            <pc:sldMk cId="2300865899" sldId="291"/>
            <ac:spMk id="10" creationId="{D497722C-2CA5-43DE-B506-D1190A6DD4D5}"/>
          </ac:spMkLst>
        </pc:spChg>
      </pc:sldChg>
      <pc:sldChg chg="modSp del mod">
        <pc:chgData name="Francesco Fransesini" userId="f4b06c69-b125-4814-a67d-adf8dc91bd7e" providerId="ADAL" clId="{0F7B4A5B-9FA0-4C8F-B3B0-7A370DD5930E}" dt="2022-08-26T09:32:33.679" v="84" actId="47"/>
        <pc:sldMkLst>
          <pc:docMk/>
          <pc:sldMk cId="1794152004" sldId="320"/>
        </pc:sldMkLst>
        <pc:spChg chg="mod">
          <ac:chgData name="Francesco Fransesini" userId="f4b06c69-b125-4814-a67d-adf8dc91bd7e" providerId="ADAL" clId="{0F7B4A5B-9FA0-4C8F-B3B0-7A370DD5930E}" dt="2022-08-26T09:30:37.431" v="7"/>
          <ac:spMkLst>
            <pc:docMk/>
            <pc:sldMk cId="1794152004" sldId="320"/>
            <ac:spMk id="23" creationId="{4DABF008-A671-45B8-8B3D-C75CD367BF36}"/>
          </ac:spMkLst>
        </pc:spChg>
      </pc:sldChg>
      <pc:sldChg chg="modSp del mod">
        <pc:chgData name="Francesco Fransesini" userId="f4b06c69-b125-4814-a67d-adf8dc91bd7e" providerId="ADAL" clId="{0F7B4A5B-9FA0-4C8F-B3B0-7A370DD5930E}" dt="2022-08-26T09:32:31.648" v="83" actId="47"/>
        <pc:sldMkLst>
          <pc:docMk/>
          <pc:sldMk cId="4162778142" sldId="321"/>
        </pc:sldMkLst>
        <pc:spChg chg="mod">
          <ac:chgData name="Francesco Fransesini" userId="f4b06c69-b125-4814-a67d-adf8dc91bd7e" providerId="ADAL" clId="{0F7B4A5B-9FA0-4C8F-B3B0-7A370DD5930E}" dt="2022-08-26T09:30:33.927" v="6"/>
          <ac:spMkLst>
            <pc:docMk/>
            <pc:sldMk cId="4162778142" sldId="321"/>
            <ac:spMk id="10" creationId="{4F769AF9-9998-4535-A0B8-F7AC06DA6FDC}"/>
          </ac:spMkLst>
        </pc:spChg>
      </pc:sldChg>
      <pc:sldChg chg="del">
        <pc:chgData name="Francesco Fransesini" userId="f4b06c69-b125-4814-a67d-adf8dc91bd7e" providerId="ADAL" clId="{0F7B4A5B-9FA0-4C8F-B3B0-7A370DD5930E}" dt="2022-08-26T09:32:40.268" v="87" actId="47"/>
        <pc:sldMkLst>
          <pc:docMk/>
          <pc:sldMk cId="3443271767" sldId="322"/>
        </pc:sldMkLst>
      </pc:sldChg>
      <pc:sldChg chg="del">
        <pc:chgData name="Francesco Fransesini" userId="f4b06c69-b125-4814-a67d-adf8dc91bd7e" providerId="ADAL" clId="{0F7B4A5B-9FA0-4C8F-B3B0-7A370DD5930E}" dt="2022-08-26T09:32:25.704" v="82" actId="47"/>
        <pc:sldMkLst>
          <pc:docMk/>
          <pc:sldMk cId="4018901915" sldId="323"/>
        </pc:sldMkLst>
      </pc:sldChg>
      <pc:sldChg chg="delSp modSp mod">
        <pc:chgData name="Francesco Fransesini" userId="f4b06c69-b125-4814-a67d-adf8dc91bd7e" providerId="ADAL" clId="{0F7B4A5B-9FA0-4C8F-B3B0-7A370DD5930E}" dt="2022-08-26T09:32:50.417" v="88"/>
        <pc:sldMkLst>
          <pc:docMk/>
          <pc:sldMk cId="1645952745" sldId="324"/>
        </pc:sldMkLst>
        <pc:spChg chg="mod">
          <ac:chgData name="Francesco Fransesini" userId="f4b06c69-b125-4814-a67d-adf8dc91bd7e" providerId="ADAL" clId="{0F7B4A5B-9FA0-4C8F-B3B0-7A370DD5930E}" dt="2022-08-26T09:32:50.417" v="88"/>
          <ac:spMkLst>
            <pc:docMk/>
            <pc:sldMk cId="1645952745" sldId="324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0F7B4A5B-9FA0-4C8F-B3B0-7A370DD5930E}" dt="2022-08-26T09:31:35.819" v="12" actId="478"/>
          <ac:spMkLst>
            <pc:docMk/>
            <pc:sldMk cId="1645952745" sldId="324"/>
            <ac:spMk id="11" creationId="{5F06D633-208A-0F49-4813-8A47F191827F}"/>
          </ac:spMkLst>
        </pc:spChg>
        <pc:spChg chg="mod">
          <ac:chgData name="Francesco Fransesini" userId="f4b06c69-b125-4814-a67d-adf8dc91bd7e" providerId="ADAL" clId="{0F7B4A5B-9FA0-4C8F-B3B0-7A370DD5930E}" dt="2022-08-26T09:32:10.078" v="79" actId="1076"/>
          <ac:spMkLst>
            <pc:docMk/>
            <pc:sldMk cId="1645952745" sldId="324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0F7B4A5B-9FA0-4C8F-B3B0-7A370DD5930E}" dt="2022-08-26T12:23:22.816" v="1020" actId="1076"/>
        <pc:sldMkLst>
          <pc:docMk/>
          <pc:sldMk cId="3322540196" sldId="325"/>
        </pc:sldMkLst>
        <pc:spChg chg="add del">
          <ac:chgData name="Francesco Fransesini" userId="f4b06c69-b125-4814-a67d-adf8dc91bd7e" providerId="ADAL" clId="{0F7B4A5B-9FA0-4C8F-B3B0-7A370DD5930E}" dt="2022-08-26T09:46:59.167" v="356" actId="478"/>
          <ac:spMkLst>
            <pc:docMk/>
            <pc:sldMk cId="3322540196" sldId="325"/>
            <ac:spMk id="3" creationId="{20271FAA-5105-38B3-1350-A5E1238A1CED}"/>
          </ac:spMkLst>
        </pc:spChg>
        <pc:spChg chg="add del mod">
          <ac:chgData name="Francesco Fransesini" userId="f4b06c69-b125-4814-a67d-adf8dc91bd7e" providerId="ADAL" clId="{0F7B4A5B-9FA0-4C8F-B3B0-7A370DD5930E}" dt="2022-08-26T09:46:57.346" v="355" actId="478"/>
          <ac:spMkLst>
            <pc:docMk/>
            <pc:sldMk cId="3322540196" sldId="325"/>
            <ac:spMk id="5" creationId="{284FECBA-0019-346E-CC71-49E781D25B6A}"/>
          </ac:spMkLst>
        </pc:spChg>
        <pc:spChg chg="add del mod">
          <ac:chgData name="Francesco Fransesini" userId="f4b06c69-b125-4814-a67d-adf8dc91bd7e" providerId="ADAL" clId="{0F7B4A5B-9FA0-4C8F-B3B0-7A370DD5930E}" dt="2022-08-26T09:46:53.197" v="351" actId="22"/>
          <ac:spMkLst>
            <pc:docMk/>
            <pc:sldMk cId="3322540196" sldId="325"/>
            <ac:spMk id="7" creationId="{9E95E71F-3CEC-F9FF-A149-D613F16B8CFC}"/>
          </ac:spMkLst>
        </pc:spChg>
        <pc:spChg chg="add mod">
          <ac:chgData name="Francesco Fransesini" userId="f4b06c69-b125-4814-a67d-adf8dc91bd7e" providerId="ADAL" clId="{0F7B4A5B-9FA0-4C8F-B3B0-7A370DD5930E}" dt="2022-08-26T12:16:40.539" v="859" actId="14100"/>
          <ac:spMkLst>
            <pc:docMk/>
            <pc:sldMk cId="3322540196" sldId="325"/>
            <ac:spMk id="8" creationId="{60E8E594-9DB9-8C0D-B7B5-374AD10B2915}"/>
          </ac:spMkLst>
        </pc:spChg>
        <pc:spChg chg="add del mod">
          <ac:chgData name="Francesco Fransesini" userId="f4b06c69-b125-4814-a67d-adf8dc91bd7e" providerId="ADAL" clId="{0F7B4A5B-9FA0-4C8F-B3B0-7A370DD5930E}" dt="2022-08-26T12:14:22.632" v="808"/>
          <ac:spMkLst>
            <pc:docMk/>
            <pc:sldMk cId="3322540196" sldId="325"/>
            <ac:spMk id="9" creationId="{F140C48D-BDFA-D3FA-71FB-DF71FBD87E90}"/>
          </ac:spMkLst>
        </pc:spChg>
        <pc:spChg chg="add mod">
          <ac:chgData name="Francesco Fransesini" userId="f4b06c69-b125-4814-a67d-adf8dc91bd7e" providerId="ADAL" clId="{0F7B4A5B-9FA0-4C8F-B3B0-7A370DD5930E}" dt="2022-08-26T12:23:14.928" v="1019" actId="1076"/>
          <ac:spMkLst>
            <pc:docMk/>
            <pc:sldMk cId="3322540196" sldId="325"/>
            <ac:spMk id="16" creationId="{0FDCF5B6-8AA7-73C2-5111-BC7B45D9AE9F}"/>
          </ac:spMkLst>
        </pc:spChg>
        <pc:spChg chg="add mod">
          <ac:chgData name="Francesco Fransesini" userId="f4b06c69-b125-4814-a67d-adf8dc91bd7e" providerId="ADAL" clId="{0F7B4A5B-9FA0-4C8F-B3B0-7A370DD5930E}" dt="2022-08-26T12:23:22.816" v="1020" actId="1076"/>
          <ac:spMkLst>
            <pc:docMk/>
            <pc:sldMk cId="3322540196" sldId="325"/>
            <ac:spMk id="18" creationId="{DA131A23-3FDF-78DD-D155-B4A52F8E12B4}"/>
          </ac:spMkLst>
        </pc:spChg>
        <pc:spChg chg="add del">
          <ac:chgData name="Francesco Fransesini" userId="f4b06c69-b125-4814-a67d-adf8dc91bd7e" providerId="ADAL" clId="{0F7B4A5B-9FA0-4C8F-B3B0-7A370DD5930E}" dt="2022-08-26T09:47:00.919" v="357" actId="478"/>
          <ac:spMkLst>
            <pc:docMk/>
            <pc:sldMk cId="3322540196" sldId="325"/>
            <ac:spMk id="48" creationId="{EA777D94-B97F-4FEC-8873-BB959D9332F5}"/>
          </ac:spMkLst>
        </pc:spChg>
        <pc:spChg chg="add del mod">
          <ac:chgData name="Francesco Fransesini" userId="f4b06c69-b125-4814-a67d-adf8dc91bd7e" providerId="ADAL" clId="{0F7B4A5B-9FA0-4C8F-B3B0-7A370DD5930E}" dt="2022-08-26T10:15:42.083" v="384" actId="1076"/>
          <ac:spMkLst>
            <pc:docMk/>
            <pc:sldMk cId="3322540196" sldId="325"/>
            <ac:spMk id="49" creationId="{9C0437E8-F3C7-49BE-85BF-948370FA1007}"/>
          </ac:spMkLst>
        </pc:spChg>
        <pc:graphicFrameChg chg="add mod modGraphic">
          <ac:chgData name="Francesco Fransesini" userId="f4b06c69-b125-4814-a67d-adf8dc91bd7e" providerId="ADAL" clId="{0F7B4A5B-9FA0-4C8F-B3B0-7A370DD5930E}" dt="2022-08-26T12:19:48.915" v="948" actId="122"/>
          <ac:graphicFrameMkLst>
            <pc:docMk/>
            <pc:sldMk cId="3322540196" sldId="325"/>
            <ac:graphicFrameMk id="11" creationId="{59636BA8-0BA6-3A9D-CEB1-2D236218C89F}"/>
          </ac:graphicFrameMkLst>
        </pc:graphicFrameChg>
        <pc:picChg chg="add mod">
          <ac:chgData name="Francesco Fransesini" userId="f4b06c69-b125-4814-a67d-adf8dc91bd7e" providerId="ADAL" clId="{0F7B4A5B-9FA0-4C8F-B3B0-7A370DD5930E}" dt="2022-08-26T12:20:50.160" v="952" actId="1076"/>
          <ac:picMkLst>
            <pc:docMk/>
            <pc:sldMk cId="3322540196" sldId="325"/>
            <ac:picMk id="15" creationId="{55F737D5-1FF9-15D9-6B92-16FDCBE48A24}"/>
          </ac:picMkLst>
        </pc:picChg>
        <pc:cxnChg chg="add mod">
          <ac:chgData name="Francesco Fransesini" userId="f4b06c69-b125-4814-a67d-adf8dc91bd7e" providerId="ADAL" clId="{0F7B4A5B-9FA0-4C8F-B3B0-7A370DD5930E}" dt="2022-08-26T12:21:33.136" v="987" actId="1076"/>
          <ac:cxnSpMkLst>
            <pc:docMk/>
            <pc:sldMk cId="3322540196" sldId="325"/>
            <ac:cxnSpMk id="20" creationId="{38B039C1-C5EE-BE99-458A-21608F8CC3B9}"/>
          </ac:cxnSpMkLst>
        </pc:cxnChg>
        <pc:cxnChg chg="add mod">
          <ac:chgData name="Francesco Fransesini" userId="f4b06c69-b125-4814-a67d-adf8dc91bd7e" providerId="ADAL" clId="{0F7B4A5B-9FA0-4C8F-B3B0-7A370DD5930E}" dt="2022-08-26T12:21:37.496" v="989" actId="1076"/>
          <ac:cxnSpMkLst>
            <pc:docMk/>
            <pc:sldMk cId="3322540196" sldId="325"/>
            <ac:cxnSpMk id="21" creationId="{23AF9F78-5E04-62D9-4CF4-A04219F0441E}"/>
          </ac:cxnSpMkLst>
        </pc:cxnChg>
      </pc:sldChg>
      <pc:sldChg chg="modSp del mod">
        <pc:chgData name="Francesco Fransesini" userId="f4b06c69-b125-4814-a67d-adf8dc91bd7e" providerId="ADAL" clId="{0F7B4A5B-9FA0-4C8F-B3B0-7A370DD5930E}" dt="2022-08-26T09:32:35.198" v="85" actId="47"/>
        <pc:sldMkLst>
          <pc:docMk/>
          <pc:sldMk cId="4131138683" sldId="325"/>
        </pc:sldMkLst>
        <pc:spChg chg="mod">
          <ac:chgData name="Francesco Fransesini" userId="f4b06c69-b125-4814-a67d-adf8dc91bd7e" providerId="ADAL" clId="{0F7B4A5B-9FA0-4C8F-B3B0-7A370DD5930E}" dt="2022-08-26T09:30:41.368" v="8"/>
          <ac:spMkLst>
            <pc:docMk/>
            <pc:sldMk cId="4131138683" sldId="325"/>
            <ac:spMk id="10" creationId="{4F769AF9-9998-4535-A0B8-F7AC06DA6FDC}"/>
          </ac:spMkLst>
        </pc:spChg>
      </pc:sldChg>
      <pc:sldChg chg="del">
        <pc:chgData name="Francesco Fransesini" userId="f4b06c69-b125-4814-a67d-adf8dc91bd7e" providerId="ADAL" clId="{0F7B4A5B-9FA0-4C8F-B3B0-7A370DD5930E}" dt="2022-08-26T09:32:36.897" v="86" actId="47"/>
        <pc:sldMkLst>
          <pc:docMk/>
          <pc:sldMk cId="611459877" sldId="326"/>
        </pc:sldMkLst>
      </pc:sldChg>
      <pc:sldChg chg="new del">
        <pc:chgData name="Francesco Fransesini" userId="f4b06c69-b125-4814-a67d-adf8dc91bd7e" providerId="ADAL" clId="{0F7B4A5B-9FA0-4C8F-B3B0-7A370DD5930E}" dt="2022-08-26T12:29:11.176" v="1022" actId="680"/>
        <pc:sldMkLst>
          <pc:docMk/>
          <pc:sldMk cId="1909033785" sldId="326"/>
        </pc:sldMkLst>
      </pc:sldChg>
      <pc:sldChg chg="addSp delSp modSp add mod">
        <pc:chgData name="Francesco Fransesini" userId="f4b06c69-b125-4814-a67d-adf8dc91bd7e" providerId="ADAL" clId="{0F7B4A5B-9FA0-4C8F-B3B0-7A370DD5930E}" dt="2022-08-26T13:14:47.921" v="1639"/>
        <pc:sldMkLst>
          <pc:docMk/>
          <pc:sldMk cId="4209555991" sldId="326"/>
        </pc:sldMkLst>
        <pc:spChg chg="mod">
          <ac:chgData name="Francesco Fransesini" userId="f4b06c69-b125-4814-a67d-adf8dc91bd7e" providerId="ADAL" clId="{0F7B4A5B-9FA0-4C8F-B3B0-7A370DD5930E}" dt="2022-08-26T13:10:08.898" v="1600" actId="6549"/>
          <ac:spMkLst>
            <pc:docMk/>
            <pc:sldMk cId="4209555991" sldId="326"/>
            <ac:spMk id="8" creationId="{60E8E594-9DB9-8C0D-B7B5-374AD10B2915}"/>
          </ac:spMkLst>
        </pc:spChg>
        <pc:spChg chg="del">
          <ac:chgData name="Francesco Fransesini" userId="f4b06c69-b125-4814-a67d-adf8dc91bd7e" providerId="ADAL" clId="{0F7B4A5B-9FA0-4C8F-B3B0-7A370DD5930E}" dt="2022-08-26T12:29:21.794" v="1024" actId="478"/>
          <ac:spMkLst>
            <pc:docMk/>
            <pc:sldMk cId="4209555991" sldId="326"/>
            <ac:spMk id="16" creationId="{0FDCF5B6-8AA7-73C2-5111-BC7B45D9AE9F}"/>
          </ac:spMkLst>
        </pc:spChg>
        <pc:spChg chg="del">
          <ac:chgData name="Francesco Fransesini" userId="f4b06c69-b125-4814-a67d-adf8dc91bd7e" providerId="ADAL" clId="{0F7B4A5B-9FA0-4C8F-B3B0-7A370DD5930E}" dt="2022-08-26T12:29:23.313" v="1025" actId="478"/>
          <ac:spMkLst>
            <pc:docMk/>
            <pc:sldMk cId="4209555991" sldId="326"/>
            <ac:spMk id="18" creationId="{DA131A23-3FDF-78DD-D155-B4A52F8E12B4}"/>
          </ac:spMkLst>
        </pc:spChg>
        <pc:graphicFrameChg chg="add del mod">
          <ac:chgData name="Francesco Fransesini" userId="f4b06c69-b125-4814-a67d-adf8dc91bd7e" providerId="ADAL" clId="{0F7B4A5B-9FA0-4C8F-B3B0-7A370DD5930E}" dt="2022-08-26T12:50:47.042" v="1359" actId="478"/>
          <ac:graphicFrameMkLst>
            <pc:docMk/>
            <pc:sldMk cId="4209555991" sldId="326"/>
            <ac:graphicFrameMk id="3" creationId="{564CCC56-FCF2-3253-DD52-B7DB67BEC064}"/>
          </ac:graphicFrameMkLst>
        </pc:graphicFrameChg>
        <pc:graphicFrameChg chg="add del mod">
          <ac:chgData name="Francesco Fransesini" userId="f4b06c69-b125-4814-a67d-adf8dc91bd7e" providerId="ADAL" clId="{0F7B4A5B-9FA0-4C8F-B3B0-7A370DD5930E}" dt="2022-08-26T12:50:49.157" v="1360" actId="478"/>
          <ac:graphicFrameMkLst>
            <pc:docMk/>
            <pc:sldMk cId="4209555991" sldId="326"/>
            <ac:graphicFrameMk id="4" creationId="{029CB36B-22AD-0817-33D4-CADE79070E4C}"/>
          </ac:graphicFrameMkLst>
        </pc:graphicFrameChg>
        <pc:graphicFrameChg chg="add del mod">
          <ac:chgData name="Francesco Fransesini" userId="f4b06c69-b125-4814-a67d-adf8dc91bd7e" providerId="ADAL" clId="{0F7B4A5B-9FA0-4C8F-B3B0-7A370DD5930E}" dt="2022-08-26T13:13:33.018" v="1634"/>
          <ac:graphicFrameMkLst>
            <pc:docMk/>
            <pc:sldMk cId="4209555991" sldId="326"/>
            <ac:graphicFrameMk id="5" creationId="{564CCC56-FCF2-3253-DD52-B7DB67BEC064}"/>
          </ac:graphicFrameMkLst>
        </pc:graphicFrameChg>
        <pc:graphicFrameChg chg="add del mod">
          <ac:chgData name="Francesco Fransesini" userId="f4b06c69-b125-4814-a67d-adf8dc91bd7e" providerId="ADAL" clId="{0F7B4A5B-9FA0-4C8F-B3B0-7A370DD5930E}" dt="2022-08-26T13:02:04.616" v="1487" actId="478"/>
          <ac:graphicFrameMkLst>
            <pc:docMk/>
            <pc:sldMk cId="4209555991" sldId="326"/>
            <ac:graphicFrameMk id="6" creationId="{029CB36B-22AD-0817-33D4-CADE79070E4C}"/>
          </ac:graphicFrameMkLst>
        </pc:graphicFrameChg>
        <pc:graphicFrameChg chg="add mod">
          <ac:chgData name="Francesco Fransesini" userId="f4b06c69-b125-4814-a67d-adf8dc91bd7e" providerId="ADAL" clId="{0F7B4A5B-9FA0-4C8F-B3B0-7A370DD5930E}" dt="2022-08-26T13:14:47.921" v="1639"/>
          <ac:graphicFrameMkLst>
            <pc:docMk/>
            <pc:sldMk cId="4209555991" sldId="326"/>
            <ac:graphicFrameMk id="7" creationId="{029CB36B-22AD-0817-33D4-CADE79070E4C}"/>
          </ac:graphicFrameMkLst>
        </pc:graphicFrameChg>
        <pc:graphicFrameChg chg="add mod ord modGraphic">
          <ac:chgData name="Francesco Fransesini" userId="f4b06c69-b125-4814-a67d-adf8dc91bd7e" providerId="ADAL" clId="{0F7B4A5B-9FA0-4C8F-B3B0-7A370DD5930E}" dt="2022-08-26T13:13:17.992" v="1630" actId="167"/>
          <ac:graphicFrameMkLst>
            <pc:docMk/>
            <pc:sldMk cId="4209555991" sldId="326"/>
            <ac:graphicFrameMk id="9" creationId="{EAA24AC5-BB4B-615C-C7B5-6708D8892202}"/>
          </ac:graphicFrameMkLst>
        </pc:graphicFrameChg>
        <pc:graphicFrameChg chg="del">
          <ac:chgData name="Francesco Fransesini" userId="f4b06c69-b125-4814-a67d-adf8dc91bd7e" providerId="ADAL" clId="{0F7B4A5B-9FA0-4C8F-B3B0-7A370DD5930E}" dt="2022-08-26T12:29:27.686" v="1029" actId="478"/>
          <ac:graphicFrameMkLst>
            <pc:docMk/>
            <pc:sldMk cId="4209555991" sldId="326"/>
            <ac:graphicFrameMk id="11" creationId="{59636BA8-0BA6-3A9D-CEB1-2D236218C89F}"/>
          </ac:graphicFrameMkLst>
        </pc:graphicFrameChg>
        <pc:graphicFrameChg chg="add del mod">
          <ac:chgData name="Francesco Fransesini" userId="f4b06c69-b125-4814-a67d-adf8dc91bd7e" providerId="ADAL" clId="{0F7B4A5B-9FA0-4C8F-B3B0-7A370DD5930E}" dt="2022-08-26T13:11:53.377" v="1614"/>
          <ac:graphicFrameMkLst>
            <pc:docMk/>
            <pc:sldMk cId="4209555991" sldId="326"/>
            <ac:graphicFrameMk id="12" creationId="{441B68AE-D2CC-03ED-54BF-2ACF324A7BBB}"/>
          </ac:graphicFrameMkLst>
        </pc:graphicFrameChg>
        <pc:picChg chg="del">
          <ac:chgData name="Francesco Fransesini" userId="f4b06c69-b125-4814-a67d-adf8dc91bd7e" providerId="ADAL" clId="{0F7B4A5B-9FA0-4C8F-B3B0-7A370DD5930E}" dt="2022-08-26T12:29:25.592" v="1028" actId="478"/>
          <ac:picMkLst>
            <pc:docMk/>
            <pc:sldMk cId="4209555991" sldId="326"/>
            <ac:picMk id="15" creationId="{55F737D5-1FF9-15D9-6B92-16FDCBE48A24}"/>
          </ac:picMkLst>
        </pc:picChg>
        <pc:cxnChg chg="del">
          <ac:chgData name="Francesco Fransesini" userId="f4b06c69-b125-4814-a67d-adf8dc91bd7e" providerId="ADAL" clId="{0F7B4A5B-9FA0-4C8F-B3B0-7A370DD5930E}" dt="2022-08-26T12:29:24.145" v="1026" actId="478"/>
          <ac:cxnSpMkLst>
            <pc:docMk/>
            <pc:sldMk cId="4209555991" sldId="326"/>
            <ac:cxnSpMk id="20" creationId="{38B039C1-C5EE-BE99-458A-21608F8CC3B9}"/>
          </ac:cxnSpMkLst>
        </pc:cxnChg>
        <pc:cxnChg chg="del">
          <ac:chgData name="Francesco Fransesini" userId="f4b06c69-b125-4814-a67d-adf8dc91bd7e" providerId="ADAL" clId="{0F7B4A5B-9FA0-4C8F-B3B0-7A370DD5930E}" dt="2022-08-26T12:29:25.104" v="1027" actId="478"/>
          <ac:cxnSpMkLst>
            <pc:docMk/>
            <pc:sldMk cId="4209555991" sldId="326"/>
            <ac:cxnSpMk id="21" creationId="{23AF9F78-5E04-62D9-4CF4-A04219F0441E}"/>
          </ac:cxnSpMkLst>
        </pc:cxnChg>
      </pc:sldChg>
      <pc:sldChg chg="del">
        <pc:chgData name="Francesco Fransesini" userId="f4b06c69-b125-4814-a67d-adf8dc91bd7e" providerId="ADAL" clId="{0F7B4A5B-9FA0-4C8F-B3B0-7A370DD5930E}" dt="2022-08-26T09:31:10.843" v="10" actId="47"/>
        <pc:sldMkLst>
          <pc:docMk/>
          <pc:sldMk cId="601455540" sldId="327"/>
        </pc:sldMkLst>
      </pc:sldChg>
      <pc:sldChg chg="addSp delSp add del mod">
        <pc:chgData name="Francesco Fransesini" userId="f4b06c69-b125-4814-a67d-adf8dc91bd7e" providerId="ADAL" clId="{0F7B4A5B-9FA0-4C8F-B3B0-7A370DD5930E}" dt="2022-08-26T13:30:41.926" v="1649" actId="47"/>
        <pc:sldMkLst>
          <pc:docMk/>
          <pc:sldMk cId="621171893" sldId="327"/>
        </pc:sldMkLst>
        <pc:picChg chg="del">
          <ac:chgData name="Francesco Fransesini" userId="f4b06c69-b125-4814-a67d-adf8dc91bd7e" providerId="ADAL" clId="{0F7B4A5B-9FA0-4C8F-B3B0-7A370DD5930E}" dt="2022-08-26T13:30:11.154" v="1641" actId="478"/>
          <ac:picMkLst>
            <pc:docMk/>
            <pc:sldMk cId="621171893" sldId="327"/>
            <ac:picMk id="4" creationId="{DA98CCBE-5803-AFAE-D133-87EDC910E878}"/>
          </ac:picMkLst>
        </pc:picChg>
        <pc:picChg chg="add del">
          <ac:chgData name="Francesco Fransesini" userId="f4b06c69-b125-4814-a67d-adf8dc91bd7e" providerId="ADAL" clId="{0F7B4A5B-9FA0-4C8F-B3B0-7A370DD5930E}" dt="2022-08-26T13:30:21.381" v="1643" actId="478"/>
          <ac:picMkLst>
            <pc:docMk/>
            <pc:sldMk cId="621171893" sldId="327"/>
            <ac:picMk id="8" creationId="{C6F66009-2795-C4E4-3E46-14CE34DEC38C}"/>
          </ac:picMkLst>
        </pc:picChg>
      </pc:sldChg>
      <pc:sldChg chg="addSp delSp modSp add mod">
        <pc:chgData name="Francesco Fransesini" userId="f4b06c69-b125-4814-a67d-adf8dc91bd7e" providerId="ADAL" clId="{0F7B4A5B-9FA0-4C8F-B3B0-7A370DD5930E}" dt="2022-08-26T14:48:10.961" v="1662" actId="1076"/>
        <pc:sldMkLst>
          <pc:docMk/>
          <pc:sldMk cId="637572437" sldId="327"/>
        </pc:sldMkLst>
        <pc:spChg chg="del">
          <ac:chgData name="Francesco Fransesini" userId="f4b06c69-b125-4814-a67d-adf8dc91bd7e" providerId="ADAL" clId="{0F7B4A5B-9FA0-4C8F-B3B0-7A370DD5930E}" dt="2022-08-26T13:30:55.769" v="1655" actId="478"/>
          <ac:spMkLst>
            <pc:docMk/>
            <pc:sldMk cId="637572437" sldId="327"/>
            <ac:spMk id="8" creationId="{60E8E594-9DB9-8C0D-B7B5-374AD10B2915}"/>
          </ac:spMkLst>
        </pc:spChg>
        <pc:spChg chg="mod">
          <ac:chgData name="Francesco Fransesini" userId="f4b06c69-b125-4814-a67d-adf8dc91bd7e" providerId="ADAL" clId="{0F7B4A5B-9FA0-4C8F-B3B0-7A370DD5930E}" dt="2022-08-26T13:30:52.999" v="1654"/>
          <ac:spMkLst>
            <pc:docMk/>
            <pc:sldMk cId="637572437" sldId="327"/>
            <ac:spMk id="49" creationId="{9C0437E8-F3C7-49BE-85BF-948370FA1007}"/>
          </ac:spMkLst>
        </pc:spChg>
        <pc:graphicFrameChg chg="del mod">
          <ac:chgData name="Francesco Fransesini" userId="f4b06c69-b125-4814-a67d-adf8dc91bd7e" providerId="ADAL" clId="{0F7B4A5B-9FA0-4C8F-B3B0-7A370DD5930E}" dt="2022-08-26T13:30:57.273" v="1657" actId="478"/>
          <ac:graphicFrameMkLst>
            <pc:docMk/>
            <pc:sldMk cId="637572437" sldId="327"/>
            <ac:graphicFrameMk id="5" creationId="{564CCC56-FCF2-3253-DD52-B7DB67BEC064}"/>
          </ac:graphicFrameMkLst>
        </pc:graphicFrameChg>
        <pc:graphicFrameChg chg="del">
          <ac:chgData name="Francesco Fransesini" userId="f4b06c69-b125-4814-a67d-adf8dc91bd7e" providerId="ADAL" clId="{0F7B4A5B-9FA0-4C8F-B3B0-7A370DD5930E}" dt="2022-08-26T13:30:59.408" v="1659" actId="478"/>
          <ac:graphicFrameMkLst>
            <pc:docMk/>
            <pc:sldMk cId="637572437" sldId="327"/>
            <ac:graphicFrameMk id="7" creationId="{029CB36B-22AD-0817-33D4-CADE79070E4C}"/>
          </ac:graphicFrameMkLst>
        </pc:graphicFrameChg>
        <pc:graphicFrameChg chg="del">
          <ac:chgData name="Francesco Fransesini" userId="f4b06c69-b125-4814-a67d-adf8dc91bd7e" providerId="ADAL" clId="{0F7B4A5B-9FA0-4C8F-B3B0-7A370DD5930E}" dt="2022-08-26T13:30:58.423" v="1658" actId="478"/>
          <ac:graphicFrameMkLst>
            <pc:docMk/>
            <pc:sldMk cId="637572437" sldId="327"/>
            <ac:graphicFrameMk id="9" creationId="{EAA24AC5-BB4B-615C-C7B5-6708D8892202}"/>
          </ac:graphicFrameMkLst>
        </pc:graphicFrameChg>
        <pc:picChg chg="add mod">
          <ac:chgData name="Francesco Fransesini" userId="f4b06c69-b125-4814-a67d-adf8dc91bd7e" providerId="ADAL" clId="{0F7B4A5B-9FA0-4C8F-B3B0-7A370DD5930E}" dt="2022-08-26T14:48:10.961" v="1662" actId="1076"/>
          <ac:picMkLst>
            <pc:docMk/>
            <pc:sldMk cId="637572437" sldId="327"/>
            <ac:picMk id="4" creationId="{5A794D17-B271-9166-67A5-7321041C3FC4}"/>
          </ac:picMkLst>
        </pc:picChg>
      </pc:sldChg>
      <pc:sldChg chg="del">
        <pc:chgData name="Francesco Fransesini" userId="f4b06c69-b125-4814-a67d-adf8dc91bd7e" providerId="ADAL" clId="{0F7B4A5B-9FA0-4C8F-B3B0-7A370DD5930E}" dt="2022-08-26T09:31:37.502" v="13" actId="47"/>
        <pc:sldMkLst>
          <pc:docMk/>
          <pc:sldMk cId="340539807" sldId="328"/>
        </pc:sldMkLst>
      </pc:sldChg>
      <pc:sldChg chg="del">
        <pc:chgData name="Francesco Fransesini" userId="f4b06c69-b125-4814-a67d-adf8dc91bd7e" providerId="ADAL" clId="{0F7B4A5B-9FA0-4C8F-B3B0-7A370DD5930E}" dt="2022-08-26T09:31:29.161" v="11" actId="47"/>
        <pc:sldMkLst>
          <pc:docMk/>
          <pc:sldMk cId="3702044487" sldId="329"/>
        </pc:sldMkLst>
      </pc:sldChg>
      <pc:sldMasterChg chg="delSldLayout">
        <pc:chgData name="Francesco Fransesini" userId="f4b06c69-b125-4814-a67d-adf8dc91bd7e" providerId="ADAL" clId="{0F7B4A5B-9FA0-4C8F-B3B0-7A370DD5930E}" dt="2022-08-26T09:32:23.533" v="81" actId="47"/>
        <pc:sldMasterMkLst>
          <pc:docMk/>
          <pc:sldMasterMk cId="3684260606" sldId="2147483650"/>
        </pc:sldMasterMkLst>
        <pc:sldLayoutChg chg="del">
          <pc:chgData name="Francesco Fransesini" userId="f4b06c69-b125-4814-a67d-adf8dc91bd7e" providerId="ADAL" clId="{0F7B4A5B-9FA0-4C8F-B3B0-7A370DD5930E}" dt="2022-08-26T09:32:23.533" v="81" actId="47"/>
          <pc:sldLayoutMkLst>
            <pc:docMk/>
            <pc:sldMasterMk cId="3684260606" sldId="2147483650"/>
            <pc:sldLayoutMk cId="2892020236" sldId="2147483666"/>
          </pc:sldLayoutMkLst>
        </pc:sldLayoutChg>
      </pc:sldMasterChg>
    </pc:docChg>
  </pc:docChgLst>
  <pc:docChgLst>
    <pc:chgData name="Stefano Lauciani" userId="cd68949f-4422-4a83-8146-f63e62069e37" providerId="ADAL" clId="{2FEF2EFC-8585-4EF0-BBD6-5782E7D0858E}"/>
    <pc:docChg chg="undo custSel addSld delSld modSld">
      <pc:chgData name="Stefano Lauciani" userId="cd68949f-4422-4a83-8146-f63e62069e37" providerId="ADAL" clId="{2FEF2EFC-8585-4EF0-BBD6-5782E7D0858E}" dt="2022-07-11T13:49:47.155" v="2201" actId="20577"/>
      <pc:docMkLst>
        <pc:docMk/>
      </pc:docMkLst>
      <pc:sldChg chg="addSp delSp modSp mod">
        <pc:chgData name="Stefano Lauciani" userId="cd68949f-4422-4a83-8146-f63e62069e37" providerId="ADAL" clId="{2FEF2EFC-8585-4EF0-BBD6-5782E7D0858E}" dt="2022-07-11T11:18:28.453" v="746" actId="478"/>
        <pc:sldMkLst>
          <pc:docMk/>
          <pc:sldMk cId="1645952745" sldId="324"/>
        </pc:sldMkLst>
        <pc:spChg chg="add mod">
          <ac:chgData name="Stefano Lauciani" userId="cd68949f-4422-4a83-8146-f63e62069e37" providerId="ADAL" clId="{2FEF2EFC-8585-4EF0-BBD6-5782E7D0858E}" dt="2022-07-11T11:17:58.653" v="744" actId="20577"/>
          <ac:spMkLst>
            <pc:docMk/>
            <pc:sldMk cId="1645952745" sldId="324"/>
            <ac:spMk id="11" creationId="{5F06D633-208A-0F49-4813-8A47F191827F}"/>
          </ac:spMkLst>
        </pc:spChg>
        <pc:spChg chg="mod">
          <ac:chgData name="Stefano Lauciani" userId="cd68949f-4422-4a83-8146-f63e62069e37" providerId="ADAL" clId="{2FEF2EFC-8585-4EF0-BBD6-5782E7D0858E}" dt="2022-07-11T09:20:57.405" v="21" actId="20577"/>
          <ac:spMkLst>
            <pc:docMk/>
            <pc:sldMk cId="1645952745" sldId="324"/>
            <ac:spMk id="49" creationId="{9C0437E8-F3C7-49BE-85BF-948370FA1007}"/>
          </ac:spMkLst>
        </pc:spChg>
        <pc:picChg chg="add mod modCrop">
          <ac:chgData name="Stefano Lauciani" userId="cd68949f-4422-4a83-8146-f63e62069e37" providerId="ADAL" clId="{2FEF2EFC-8585-4EF0-BBD6-5782E7D0858E}" dt="2022-07-11T09:52:03.720" v="406" actId="1076"/>
          <ac:picMkLst>
            <pc:docMk/>
            <pc:sldMk cId="1645952745" sldId="324"/>
            <ac:picMk id="4" creationId="{DA98CCBE-5803-AFAE-D133-87EDC910E878}"/>
          </ac:picMkLst>
        </pc:picChg>
        <pc:picChg chg="add del mod">
          <ac:chgData name="Stefano Lauciani" userId="cd68949f-4422-4a83-8146-f63e62069e37" providerId="ADAL" clId="{2FEF2EFC-8585-4EF0-BBD6-5782E7D0858E}" dt="2022-07-11T09:56:23.292" v="408" actId="478"/>
          <ac:picMkLst>
            <pc:docMk/>
            <pc:sldMk cId="1645952745" sldId="324"/>
            <ac:picMk id="6" creationId="{DF5FE4CB-7C89-5576-FE66-9D719538A334}"/>
          </ac:picMkLst>
        </pc:picChg>
        <pc:picChg chg="add mod modCrop">
          <ac:chgData name="Stefano Lauciani" userId="cd68949f-4422-4a83-8146-f63e62069e37" providerId="ADAL" clId="{2FEF2EFC-8585-4EF0-BBD6-5782E7D0858E}" dt="2022-07-11T09:57:03.827" v="420" actId="1076"/>
          <ac:picMkLst>
            <pc:docMk/>
            <pc:sldMk cId="1645952745" sldId="324"/>
            <ac:picMk id="8" creationId="{C6F66009-2795-C4E4-3E46-14CE34DEC38C}"/>
          </ac:picMkLst>
        </pc:picChg>
        <pc:cxnChg chg="add del">
          <ac:chgData name="Stefano Lauciani" userId="cd68949f-4422-4a83-8146-f63e62069e37" providerId="ADAL" clId="{2FEF2EFC-8585-4EF0-BBD6-5782E7D0858E}" dt="2022-07-11T09:57:23.109" v="422" actId="478"/>
          <ac:cxnSpMkLst>
            <pc:docMk/>
            <pc:sldMk cId="1645952745" sldId="324"/>
            <ac:cxnSpMk id="12" creationId="{F1BFC429-F1DC-8946-71AD-1BF31F4BEE25}"/>
          </ac:cxnSpMkLst>
        </pc:cxnChg>
        <pc:cxnChg chg="add del">
          <ac:chgData name="Stefano Lauciani" userId="cd68949f-4422-4a83-8146-f63e62069e37" providerId="ADAL" clId="{2FEF2EFC-8585-4EF0-BBD6-5782E7D0858E}" dt="2022-07-11T11:18:28.453" v="746" actId="478"/>
          <ac:cxnSpMkLst>
            <pc:docMk/>
            <pc:sldMk cId="1645952745" sldId="324"/>
            <ac:cxnSpMk id="16" creationId="{628A2E31-C0AC-4247-F2CC-EEAFCCE492A4}"/>
          </ac:cxnSpMkLst>
        </pc:cxnChg>
      </pc:sldChg>
      <pc:sldChg chg="addSp delSp modSp add mod">
        <pc:chgData name="Stefano Lauciani" userId="cd68949f-4422-4a83-8146-f63e62069e37" providerId="ADAL" clId="{2FEF2EFC-8585-4EF0-BBD6-5782E7D0858E}" dt="2022-07-11T11:43:50.382" v="1228" actId="14100"/>
        <pc:sldMkLst>
          <pc:docMk/>
          <pc:sldMk cId="601455540" sldId="327"/>
        </pc:sldMkLst>
        <pc:spChg chg="mod">
          <ac:chgData name="Stefano Lauciani" userId="cd68949f-4422-4a83-8146-f63e62069e37" providerId="ADAL" clId="{2FEF2EFC-8585-4EF0-BBD6-5782E7D0858E}" dt="2022-07-11T11:43:39.173" v="1227" actId="20577"/>
          <ac:spMkLst>
            <pc:docMk/>
            <pc:sldMk cId="601455540" sldId="327"/>
            <ac:spMk id="11" creationId="{5F06D633-208A-0F49-4813-8A47F191827F}"/>
          </ac:spMkLst>
        </pc:spChg>
        <pc:spChg chg="add mod">
          <ac:chgData name="Stefano Lauciani" userId="cd68949f-4422-4a83-8146-f63e62069e37" providerId="ADAL" clId="{2FEF2EFC-8585-4EF0-BBD6-5782E7D0858E}" dt="2022-07-11T11:43:23.494" v="1203" actId="20577"/>
          <ac:spMkLst>
            <pc:docMk/>
            <pc:sldMk cId="601455540" sldId="327"/>
            <ac:spMk id="21" creationId="{867DBB52-EC0D-3CCD-337C-6C4CB2F5B523}"/>
          </ac:spMkLst>
        </pc:spChg>
        <pc:spChg chg="add mod">
          <ac:chgData name="Stefano Lauciani" userId="cd68949f-4422-4a83-8146-f63e62069e37" providerId="ADAL" clId="{2FEF2EFC-8585-4EF0-BBD6-5782E7D0858E}" dt="2022-07-11T11:43:26.803" v="1204" actId="20577"/>
          <ac:spMkLst>
            <pc:docMk/>
            <pc:sldMk cId="601455540" sldId="327"/>
            <ac:spMk id="27" creationId="{7670FBDF-9910-B8D7-68B3-07A7FC747B25}"/>
          </ac:spMkLst>
        </pc:spChg>
        <pc:picChg chg="mod">
          <ac:chgData name="Stefano Lauciani" userId="cd68949f-4422-4a83-8146-f63e62069e37" providerId="ADAL" clId="{2FEF2EFC-8585-4EF0-BBD6-5782E7D0858E}" dt="2022-07-11T11:35:29.975" v="1060" actId="1076"/>
          <ac:picMkLst>
            <pc:docMk/>
            <pc:sldMk cId="601455540" sldId="327"/>
            <ac:picMk id="4" creationId="{DA98CCBE-5803-AFAE-D133-87EDC910E878}"/>
          </ac:picMkLst>
        </pc:picChg>
        <pc:picChg chg="del">
          <ac:chgData name="Stefano Lauciani" userId="cd68949f-4422-4a83-8146-f63e62069e37" providerId="ADAL" clId="{2FEF2EFC-8585-4EF0-BBD6-5782E7D0858E}" dt="2022-07-11T09:59:38.753" v="432" actId="478"/>
          <ac:picMkLst>
            <pc:docMk/>
            <pc:sldMk cId="601455540" sldId="327"/>
            <ac:picMk id="8" creationId="{C6F66009-2795-C4E4-3E46-14CE34DEC38C}"/>
          </ac:picMkLst>
        </pc:picChg>
        <pc:picChg chg="add mod">
          <ac:chgData name="Stefano Lauciani" userId="cd68949f-4422-4a83-8146-f63e62069e37" providerId="ADAL" clId="{2FEF2EFC-8585-4EF0-BBD6-5782E7D0858E}" dt="2022-07-11T11:41:35.480" v="1181" actId="962"/>
          <ac:picMkLst>
            <pc:docMk/>
            <pc:sldMk cId="601455540" sldId="327"/>
            <ac:picMk id="1026" creationId="{AE5A1169-0BCD-925D-14DB-99AA4AE2E9CF}"/>
          </ac:picMkLst>
        </pc:picChg>
        <pc:picChg chg="add del mod">
          <ac:chgData name="Stefano Lauciani" userId="cd68949f-4422-4a83-8146-f63e62069e37" providerId="ADAL" clId="{2FEF2EFC-8585-4EF0-BBD6-5782E7D0858E}" dt="2022-07-11T11:33:54.926" v="1003" actId="478"/>
          <ac:picMkLst>
            <pc:docMk/>
            <pc:sldMk cId="601455540" sldId="327"/>
            <ac:picMk id="1028" creationId="{E17F8192-2890-1BEA-A7A8-0EC5C2B3B53B}"/>
          </ac:picMkLst>
        </pc:picChg>
        <pc:picChg chg="add del mod">
          <ac:chgData name="Stefano Lauciani" userId="cd68949f-4422-4a83-8146-f63e62069e37" providerId="ADAL" clId="{2FEF2EFC-8585-4EF0-BBD6-5782E7D0858E}" dt="2022-07-11T11:33:52.647" v="1002" actId="478"/>
          <ac:picMkLst>
            <pc:docMk/>
            <pc:sldMk cId="601455540" sldId="327"/>
            <ac:picMk id="1030" creationId="{7369244E-398A-8EA4-68FC-C2B6BF87DDFC}"/>
          </ac:picMkLst>
        </pc:picChg>
        <pc:picChg chg="add mod">
          <ac:chgData name="Stefano Lauciani" userId="cd68949f-4422-4a83-8146-f63e62069e37" providerId="ADAL" clId="{2FEF2EFC-8585-4EF0-BBD6-5782E7D0858E}" dt="2022-07-11T11:40:32.661" v="1175" actId="1076"/>
          <ac:picMkLst>
            <pc:docMk/>
            <pc:sldMk cId="601455540" sldId="327"/>
            <ac:picMk id="1032" creationId="{A74021E0-63AE-A25C-B976-66C94FD7FFDF}"/>
          </ac:picMkLst>
        </pc:picChg>
        <pc:cxnChg chg="add mod">
          <ac:chgData name="Stefano Lauciani" userId="cd68949f-4422-4a83-8146-f63e62069e37" providerId="ADAL" clId="{2FEF2EFC-8585-4EF0-BBD6-5782E7D0858E}" dt="2022-07-11T11:40:29.131" v="1173" actId="14100"/>
          <ac:cxnSpMkLst>
            <pc:docMk/>
            <pc:sldMk cId="601455540" sldId="327"/>
            <ac:cxnSpMk id="5" creationId="{44B1F5F5-57DA-36EA-2131-7C927B63BE34}"/>
          </ac:cxnSpMkLst>
        </pc:cxnChg>
        <pc:cxnChg chg="add mod">
          <ac:chgData name="Stefano Lauciani" userId="cd68949f-4422-4a83-8146-f63e62069e37" providerId="ADAL" clId="{2FEF2EFC-8585-4EF0-BBD6-5782E7D0858E}" dt="2022-07-11T11:43:50.382" v="1228" actId="14100"/>
          <ac:cxnSpMkLst>
            <pc:docMk/>
            <pc:sldMk cId="601455540" sldId="327"/>
            <ac:cxnSpMk id="20" creationId="{6D083E90-3F53-9DD7-977E-53F1BEA3ECE9}"/>
          </ac:cxnSpMkLst>
        </pc:cxnChg>
      </pc:sldChg>
      <pc:sldChg chg="new del">
        <pc:chgData name="Stefano Lauciani" userId="cd68949f-4422-4a83-8146-f63e62069e37" providerId="ADAL" clId="{2FEF2EFC-8585-4EF0-BBD6-5782E7D0858E}" dt="2022-07-11T09:59:06.552" v="430" actId="2696"/>
        <pc:sldMkLst>
          <pc:docMk/>
          <pc:sldMk cId="4267331187" sldId="327"/>
        </pc:sldMkLst>
      </pc:sldChg>
      <pc:sldChg chg="addSp delSp modSp add mod modAnim">
        <pc:chgData name="Stefano Lauciani" userId="cd68949f-4422-4a83-8146-f63e62069e37" providerId="ADAL" clId="{2FEF2EFC-8585-4EF0-BBD6-5782E7D0858E}" dt="2022-07-11T13:19:15.065" v="2162"/>
        <pc:sldMkLst>
          <pc:docMk/>
          <pc:sldMk cId="340539807" sldId="328"/>
        </pc:sldMkLst>
        <pc:spChg chg="add mod">
          <ac:chgData name="Stefano Lauciani" userId="cd68949f-4422-4a83-8146-f63e62069e37" providerId="ADAL" clId="{2FEF2EFC-8585-4EF0-BBD6-5782E7D0858E}" dt="2022-07-11T12:51:11.809" v="2155" actId="1076"/>
          <ac:spMkLst>
            <pc:docMk/>
            <pc:sldMk cId="340539807" sldId="328"/>
            <ac:spMk id="3" creationId="{B917029F-5545-CFF1-2A00-BD6C37D8E5AD}"/>
          </ac:spMkLst>
        </pc:spChg>
        <pc:spChg chg="mod">
          <ac:chgData name="Stefano Lauciani" userId="cd68949f-4422-4a83-8146-f63e62069e37" providerId="ADAL" clId="{2FEF2EFC-8585-4EF0-BBD6-5782E7D0858E}" dt="2022-07-11T11:54:08.468" v="1405" actId="1076"/>
          <ac:spMkLst>
            <pc:docMk/>
            <pc:sldMk cId="340539807" sldId="328"/>
            <ac:spMk id="11" creationId="{5F06D633-208A-0F49-4813-8A47F191827F}"/>
          </ac:spMkLst>
        </pc:spChg>
        <pc:spChg chg="add mod">
          <ac:chgData name="Stefano Lauciani" userId="cd68949f-4422-4a83-8146-f63e62069e37" providerId="ADAL" clId="{2FEF2EFC-8585-4EF0-BBD6-5782E7D0858E}" dt="2022-07-11T11:56:02.806" v="1463" actId="1076"/>
          <ac:spMkLst>
            <pc:docMk/>
            <pc:sldMk cId="340539807" sldId="328"/>
            <ac:spMk id="30" creationId="{A02D9E6D-5002-C229-030E-F1232540B391}"/>
          </ac:spMkLst>
        </pc:spChg>
        <pc:picChg chg="del">
          <ac:chgData name="Stefano Lauciani" userId="cd68949f-4422-4a83-8146-f63e62069e37" providerId="ADAL" clId="{2FEF2EFC-8585-4EF0-BBD6-5782E7D0858E}" dt="2022-07-11T11:43:58.443" v="1229" actId="478"/>
          <ac:picMkLst>
            <pc:docMk/>
            <pc:sldMk cId="340539807" sldId="328"/>
            <ac:picMk id="4" creationId="{DA98CCBE-5803-AFAE-D133-87EDC910E878}"/>
          </ac:picMkLst>
        </pc:picChg>
        <pc:picChg chg="add mod">
          <ac:chgData name="Stefano Lauciani" userId="cd68949f-4422-4a83-8146-f63e62069e37" providerId="ADAL" clId="{2FEF2EFC-8585-4EF0-BBD6-5782E7D0858E}" dt="2022-07-11T11:57:20.671" v="1464" actId="692"/>
          <ac:picMkLst>
            <pc:docMk/>
            <pc:sldMk cId="340539807" sldId="328"/>
            <ac:picMk id="23" creationId="{B048C9BE-7FD1-0A1D-00CF-8DBA60BBCB2E}"/>
          </ac:picMkLst>
        </pc:picChg>
        <pc:picChg chg="add mod">
          <ac:chgData name="Stefano Lauciani" userId="cd68949f-4422-4a83-8146-f63e62069e37" providerId="ADAL" clId="{2FEF2EFC-8585-4EF0-BBD6-5782E7D0858E}" dt="2022-07-11T13:19:15.065" v="2162"/>
          <ac:picMkLst>
            <pc:docMk/>
            <pc:sldMk cId="340539807" sldId="328"/>
            <ac:picMk id="25" creationId="{3401B58A-3FF4-87EB-BAF4-0843AAA5B44B}"/>
          </ac:picMkLst>
        </pc:picChg>
        <pc:picChg chg="add del">
          <ac:chgData name="Stefano Lauciani" userId="cd68949f-4422-4a83-8146-f63e62069e37" providerId="ADAL" clId="{2FEF2EFC-8585-4EF0-BBD6-5782E7D0858E}" dt="2022-07-11T11:44:08.811" v="1238" actId="478"/>
          <ac:picMkLst>
            <pc:docMk/>
            <pc:sldMk cId="340539807" sldId="328"/>
            <ac:picMk id="1026" creationId="{AE5A1169-0BCD-925D-14DB-99AA4AE2E9CF}"/>
          </ac:picMkLst>
        </pc:picChg>
        <pc:picChg chg="add del mod">
          <ac:chgData name="Stefano Lauciani" userId="cd68949f-4422-4a83-8146-f63e62069e37" providerId="ADAL" clId="{2FEF2EFC-8585-4EF0-BBD6-5782E7D0858E}" dt="2022-07-11T13:16:20.143" v="2156" actId="478"/>
          <ac:picMkLst>
            <pc:docMk/>
            <pc:sldMk cId="340539807" sldId="328"/>
            <ac:picMk id="1028" creationId="{E17F8192-2890-1BEA-A7A8-0EC5C2B3B53B}"/>
          </ac:picMkLst>
        </pc:picChg>
        <pc:picChg chg="del mod">
          <ac:chgData name="Stefano Lauciani" userId="cd68949f-4422-4a83-8146-f63e62069e37" providerId="ADAL" clId="{2FEF2EFC-8585-4EF0-BBD6-5782E7D0858E}" dt="2022-07-11T11:53:15.414" v="1392" actId="478"/>
          <ac:picMkLst>
            <pc:docMk/>
            <pc:sldMk cId="340539807" sldId="328"/>
            <ac:picMk id="1030" creationId="{7369244E-398A-8EA4-68FC-C2B6BF87DDFC}"/>
          </ac:picMkLst>
        </pc:picChg>
        <pc:picChg chg="add mod">
          <ac:chgData name="Stefano Lauciani" userId="cd68949f-4422-4a83-8146-f63e62069e37" providerId="ADAL" clId="{2FEF2EFC-8585-4EF0-BBD6-5782E7D0858E}" dt="2022-07-11T12:51:03.023" v="2152" actId="1076"/>
          <ac:picMkLst>
            <pc:docMk/>
            <pc:sldMk cId="340539807" sldId="328"/>
            <ac:picMk id="2050" creationId="{DDE540CA-59EE-BEAD-CCB1-1938DC9D72AF}"/>
          </ac:picMkLst>
        </pc:picChg>
        <pc:cxnChg chg="add del">
          <ac:chgData name="Stefano Lauciani" userId="cd68949f-4422-4a83-8146-f63e62069e37" providerId="ADAL" clId="{2FEF2EFC-8585-4EF0-BBD6-5782E7D0858E}" dt="2022-07-11T11:44:11.636" v="1240" actId="478"/>
          <ac:cxnSpMkLst>
            <pc:docMk/>
            <pc:sldMk cId="340539807" sldId="328"/>
            <ac:cxnSpMk id="5" creationId="{44B1F5F5-57DA-36EA-2131-7C927B63BE34}"/>
          </ac:cxnSpMkLst>
        </pc:cxnChg>
        <pc:cxnChg chg="add mod">
          <ac:chgData name="Stefano Lauciani" userId="cd68949f-4422-4a83-8146-f63e62069e37" providerId="ADAL" clId="{2FEF2EFC-8585-4EF0-BBD6-5782E7D0858E}" dt="2022-07-11T12:51:06.002" v="2153" actId="1076"/>
          <ac:cxnSpMkLst>
            <pc:docMk/>
            <pc:sldMk cId="340539807" sldId="328"/>
            <ac:cxnSpMk id="7" creationId="{68AB0D13-13FF-8A09-E876-4B4685658E56}"/>
          </ac:cxnSpMkLst>
        </pc:cxnChg>
        <pc:cxnChg chg="add mod">
          <ac:chgData name="Stefano Lauciani" userId="cd68949f-4422-4a83-8146-f63e62069e37" providerId="ADAL" clId="{2FEF2EFC-8585-4EF0-BBD6-5782E7D0858E}" dt="2022-07-11T12:51:09.367" v="2154" actId="1076"/>
          <ac:cxnSpMkLst>
            <pc:docMk/>
            <pc:sldMk cId="340539807" sldId="328"/>
            <ac:cxnSpMk id="16" creationId="{B44AC8A3-E0E6-BA6C-D734-369AAB548AC2}"/>
          </ac:cxnSpMkLst>
        </pc:cxnChg>
      </pc:sldChg>
      <pc:sldChg chg="addSp delSp modSp add del mod">
        <pc:chgData name="Stefano Lauciani" userId="cd68949f-4422-4a83-8146-f63e62069e37" providerId="ADAL" clId="{2FEF2EFC-8585-4EF0-BBD6-5782E7D0858E}" dt="2022-07-11T13:49:47.155" v="2201" actId="20577"/>
        <pc:sldMkLst>
          <pc:docMk/>
          <pc:sldMk cId="3702044487" sldId="329"/>
        </pc:sldMkLst>
        <pc:spChg chg="del mod">
          <ac:chgData name="Stefano Lauciani" userId="cd68949f-4422-4a83-8146-f63e62069e37" providerId="ADAL" clId="{2FEF2EFC-8585-4EF0-BBD6-5782E7D0858E}" dt="2022-07-11T11:58:51.335" v="1475" actId="478"/>
          <ac:spMkLst>
            <pc:docMk/>
            <pc:sldMk cId="3702044487" sldId="329"/>
            <ac:spMk id="3" creationId="{B917029F-5545-CFF1-2A00-BD6C37D8E5AD}"/>
          </ac:spMkLst>
        </pc:spChg>
        <pc:spChg chg="mod">
          <ac:chgData name="Stefano Lauciani" userId="cd68949f-4422-4a83-8146-f63e62069e37" providerId="ADAL" clId="{2FEF2EFC-8585-4EF0-BBD6-5782E7D0858E}" dt="2022-07-11T13:49:47.155" v="2201" actId="20577"/>
          <ac:spMkLst>
            <pc:docMk/>
            <pc:sldMk cId="3702044487" sldId="329"/>
            <ac:spMk id="11" creationId="{5F06D633-208A-0F49-4813-8A47F191827F}"/>
          </ac:spMkLst>
        </pc:spChg>
        <pc:spChg chg="del">
          <ac:chgData name="Stefano Lauciani" userId="cd68949f-4422-4a83-8146-f63e62069e37" providerId="ADAL" clId="{2FEF2EFC-8585-4EF0-BBD6-5782E7D0858E}" dt="2022-07-11T11:58:46.198" v="1470" actId="478"/>
          <ac:spMkLst>
            <pc:docMk/>
            <pc:sldMk cId="3702044487" sldId="329"/>
            <ac:spMk id="30" creationId="{A02D9E6D-5002-C229-030E-F1232540B391}"/>
          </ac:spMkLst>
        </pc:spChg>
        <pc:spChg chg="mod">
          <ac:chgData name="Stefano Lauciani" userId="cd68949f-4422-4a83-8146-f63e62069e37" providerId="ADAL" clId="{2FEF2EFC-8585-4EF0-BBD6-5782E7D0858E}" dt="2022-07-11T12:00:27.304" v="1518" actId="20577"/>
          <ac:spMkLst>
            <pc:docMk/>
            <pc:sldMk cId="3702044487" sldId="329"/>
            <ac:spMk id="49" creationId="{9C0437E8-F3C7-49BE-85BF-948370FA1007}"/>
          </ac:spMkLst>
        </pc:spChg>
        <pc:picChg chg="add mod modCrop">
          <ac:chgData name="Stefano Lauciani" userId="cd68949f-4422-4a83-8146-f63e62069e37" providerId="ADAL" clId="{2FEF2EFC-8585-4EF0-BBD6-5782E7D0858E}" dt="2022-07-11T11:59:47.852" v="1485" actId="1076"/>
          <ac:picMkLst>
            <pc:docMk/>
            <pc:sldMk cId="3702044487" sldId="329"/>
            <ac:picMk id="5" creationId="{18191AB9-E658-3A64-A804-4429A753696E}"/>
          </ac:picMkLst>
        </pc:picChg>
        <pc:picChg chg="del">
          <ac:chgData name="Stefano Lauciani" userId="cd68949f-4422-4a83-8146-f63e62069e37" providerId="ADAL" clId="{2FEF2EFC-8585-4EF0-BBD6-5782E7D0858E}" dt="2022-07-11T11:58:43.430" v="1468" actId="478"/>
          <ac:picMkLst>
            <pc:docMk/>
            <pc:sldMk cId="3702044487" sldId="329"/>
            <ac:picMk id="23" creationId="{B048C9BE-7FD1-0A1D-00CF-8DBA60BBCB2E}"/>
          </ac:picMkLst>
        </pc:picChg>
        <pc:picChg chg="del">
          <ac:chgData name="Stefano Lauciani" userId="cd68949f-4422-4a83-8146-f63e62069e37" providerId="ADAL" clId="{2FEF2EFC-8585-4EF0-BBD6-5782E7D0858E}" dt="2022-07-11T11:58:47.355" v="1471" actId="478"/>
          <ac:picMkLst>
            <pc:docMk/>
            <pc:sldMk cId="3702044487" sldId="329"/>
            <ac:picMk id="1028" creationId="{E17F8192-2890-1BEA-A7A8-0EC5C2B3B53B}"/>
          </ac:picMkLst>
        </pc:picChg>
        <pc:picChg chg="del">
          <ac:chgData name="Stefano Lauciani" userId="cd68949f-4422-4a83-8146-f63e62069e37" providerId="ADAL" clId="{2FEF2EFC-8585-4EF0-BBD6-5782E7D0858E}" dt="2022-07-11T11:58:44.509" v="1469" actId="478"/>
          <ac:picMkLst>
            <pc:docMk/>
            <pc:sldMk cId="3702044487" sldId="329"/>
            <ac:picMk id="2050" creationId="{DDE540CA-59EE-BEAD-CCB1-1938DC9D72AF}"/>
          </ac:picMkLst>
        </pc:picChg>
        <pc:cxnChg chg="del mod">
          <ac:chgData name="Stefano Lauciani" userId="cd68949f-4422-4a83-8146-f63e62069e37" providerId="ADAL" clId="{2FEF2EFC-8585-4EF0-BBD6-5782E7D0858E}" dt="2022-07-11T11:58:49.608" v="1474" actId="478"/>
          <ac:cxnSpMkLst>
            <pc:docMk/>
            <pc:sldMk cId="3702044487" sldId="329"/>
            <ac:cxnSpMk id="7" creationId="{68AB0D13-13FF-8A09-E876-4B4685658E56}"/>
          </ac:cxnSpMkLst>
        </pc:cxnChg>
        <pc:cxnChg chg="del mod">
          <ac:chgData name="Stefano Lauciani" userId="cd68949f-4422-4a83-8146-f63e62069e37" providerId="ADAL" clId="{2FEF2EFC-8585-4EF0-BBD6-5782E7D0858E}" dt="2022-07-11T11:58:52.078" v="1476" actId="478"/>
          <ac:cxnSpMkLst>
            <pc:docMk/>
            <pc:sldMk cId="3702044487" sldId="329"/>
            <ac:cxnSpMk id="16" creationId="{B44AC8A3-E0E6-BA6C-D734-369AAB548AC2}"/>
          </ac:cxnSpMkLst>
        </pc:cxnChg>
      </pc:sldChg>
    </pc:docChg>
  </pc:docChgLst>
  <pc:docChgLst>
    <pc:chgData name="Francesco Fransesini" userId="f4b06c69-b125-4814-a67d-adf8dc91bd7e" providerId="ADAL" clId="{D64061AD-B5D8-4250-BC0A-B7CFFC55412E}"/>
    <pc:docChg chg="modSld">
      <pc:chgData name="Francesco Fransesini" userId="f4b06c69-b125-4814-a67d-adf8dc91bd7e" providerId="ADAL" clId="{D64061AD-B5D8-4250-BC0A-B7CFFC55412E}" dt="2022-04-08T15:52:11.786" v="1" actId="1076"/>
      <pc:docMkLst>
        <pc:docMk/>
      </pc:docMkLst>
      <pc:sldChg chg="modSp mod">
        <pc:chgData name="Francesco Fransesini" userId="f4b06c69-b125-4814-a67d-adf8dc91bd7e" providerId="ADAL" clId="{D64061AD-B5D8-4250-BC0A-B7CFFC55412E}" dt="2022-04-08T15:52:11.786" v="1" actId="1076"/>
        <pc:sldMkLst>
          <pc:docMk/>
          <pc:sldMk cId="3362186652" sldId="318"/>
        </pc:sldMkLst>
        <pc:spChg chg="mod">
          <ac:chgData name="Francesco Fransesini" userId="f4b06c69-b125-4814-a67d-adf8dc91bd7e" providerId="ADAL" clId="{D64061AD-B5D8-4250-BC0A-B7CFFC55412E}" dt="2022-04-08T15:52:11.786" v="1" actId="1076"/>
          <ac:spMkLst>
            <pc:docMk/>
            <pc:sldMk cId="3362186652" sldId="318"/>
            <ac:spMk id="33" creationId="{78AE685A-939D-4B56-88EE-505DB35E6461}"/>
          </ac:spMkLst>
        </pc:spChg>
      </pc:sldChg>
    </pc:docChg>
  </pc:docChgLst>
  <pc:docChgLst>
    <pc:chgData name="Francesco Fransesini" userId="f4b06c69-b125-4814-a67d-adf8dc91bd7e" providerId="ADAL" clId="{1A638FE9-6BBE-4D67-871B-26FA44E22A0D}"/>
    <pc:docChg chg="undo custSel addSld delSld modSld sldOrd">
      <pc:chgData name="Francesco Fransesini" userId="f4b06c69-b125-4814-a67d-adf8dc91bd7e" providerId="ADAL" clId="{1A638FE9-6BBE-4D67-871B-26FA44E22A0D}" dt="2022-03-14T08:20:19.645" v="504" actId="20577"/>
      <pc:docMkLst>
        <pc:docMk/>
      </pc:docMkLst>
      <pc:sldChg chg="del">
        <pc:chgData name="Francesco Fransesini" userId="f4b06c69-b125-4814-a67d-adf8dc91bd7e" providerId="ADAL" clId="{1A638FE9-6BBE-4D67-871B-26FA44E22A0D}" dt="2022-03-11T18:49:23.407" v="57" actId="47"/>
        <pc:sldMkLst>
          <pc:docMk/>
          <pc:sldMk cId="3481906723" sldId="311"/>
        </pc:sldMkLst>
      </pc:sldChg>
      <pc:sldChg chg="addSp delSp modSp mod modAnim">
        <pc:chgData name="Francesco Fransesini" userId="f4b06c69-b125-4814-a67d-adf8dc91bd7e" providerId="ADAL" clId="{1A638FE9-6BBE-4D67-871B-26FA44E22A0D}" dt="2022-03-11T18:46:57.173" v="50"/>
        <pc:sldMkLst>
          <pc:docMk/>
          <pc:sldMk cId="1905134188" sldId="313"/>
        </pc:sldMkLst>
        <pc:spChg chg="add mod">
          <ac:chgData name="Francesco Fransesini" userId="f4b06c69-b125-4814-a67d-adf8dc91bd7e" providerId="ADAL" clId="{1A638FE9-6BBE-4D67-871B-26FA44E22A0D}" dt="2022-03-11T18:45:26.744" v="23" actId="1076"/>
          <ac:spMkLst>
            <pc:docMk/>
            <pc:sldMk cId="1905134188" sldId="313"/>
            <ac:spMk id="2" creationId="{24F7D437-C5B4-46E7-AAA4-D13C9191D37C}"/>
          </ac:spMkLst>
        </pc:spChg>
        <pc:spChg chg="add mod">
          <ac:chgData name="Francesco Fransesini" userId="f4b06c69-b125-4814-a67d-adf8dc91bd7e" providerId="ADAL" clId="{1A638FE9-6BBE-4D67-871B-26FA44E22A0D}" dt="2022-03-11T18:45:29.737" v="24" actId="1076"/>
          <ac:spMkLst>
            <pc:docMk/>
            <pc:sldMk cId="1905134188" sldId="313"/>
            <ac:spMk id="20" creationId="{CFE14725-F29A-4FD4-AE54-504E3FBC7C1E}"/>
          </ac:spMkLst>
        </pc:spChg>
        <pc:spChg chg="add mod">
          <ac:chgData name="Francesco Fransesini" userId="f4b06c69-b125-4814-a67d-adf8dc91bd7e" providerId="ADAL" clId="{1A638FE9-6BBE-4D67-871B-26FA44E22A0D}" dt="2022-03-11T18:45:24.457" v="22" actId="1076"/>
          <ac:spMkLst>
            <pc:docMk/>
            <pc:sldMk cId="1905134188" sldId="313"/>
            <ac:spMk id="24" creationId="{80DDC074-3E7B-4C71-B8FE-8480AF44C401}"/>
          </ac:spMkLst>
        </pc:spChg>
        <pc:spChg chg="add mod">
          <ac:chgData name="Francesco Fransesini" userId="f4b06c69-b125-4814-a67d-adf8dc91bd7e" providerId="ADAL" clId="{1A638FE9-6BBE-4D67-871B-26FA44E22A0D}" dt="2022-03-11T18:46:14.105" v="46" actId="1076"/>
          <ac:spMkLst>
            <pc:docMk/>
            <pc:sldMk cId="1905134188" sldId="313"/>
            <ac:spMk id="31" creationId="{F11DF837-AA76-4F82-B076-4DC23A88DD98}"/>
          </ac:spMkLst>
        </pc:spChg>
        <pc:picChg chg="add del mod">
          <ac:chgData name="Francesco Fransesini" userId="f4b06c69-b125-4814-a67d-adf8dc91bd7e" providerId="ADAL" clId="{1A638FE9-6BBE-4D67-871B-26FA44E22A0D}" dt="2022-03-11T18:45:04.703" v="16"/>
          <ac:picMkLst>
            <pc:docMk/>
            <pc:sldMk cId="1905134188" sldId="313"/>
            <ac:picMk id="18" creationId="{EE528D87-AF31-48DD-B0AE-38FA601F2681}"/>
          </ac:picMkLst>
        </pc:picChg>
        <pc:picChg chg="mod">
          <ac:chgData name="Francesco Fransesini" userId="f4b06c69-b125-4814-a67d-adf8dc91bd7e" providerId="ADAL" clId="{1A638FE9-6BBE-4D67-871B-26FA44E22A0D}" dt="2022-03-11T18:45:34.161" v="25" actId="208"/>
          <ac:picMkLst>
            <pc:docMk/>
            <pc:sldMk cId="1905134188" sldId="313"/>
            <ac:picMk id="22" creationId="{28F67021-9459-4B88-98B2-CA6F2BB865FC}"/>
          </ac:picMkLst>
        </pc:picChg>
        <pc:picChg chg="add del mod">
          <ac:chgData name="Francesco Fransesini" userId="f4b06c69-b125-4814-a67d-adf8dc91bd7e" providerId="ADAL" clId="{1A638FE9-6BBE-4D67-871B-26FA44E22A0D}" dt="2022-03-11T18:45:13.646" v="20"/>
          <ac:picMkLst>
            <pc:docMk/>
            <pc:sldMk cId="1905134188" sldId="313"/>
            <ac:picMk id="23" creationId="{C5D22926-B502-45EB-971B-BCE4BF74A014}"/>
          </ac:picMkLst>
        </pc:picChg>
        <pc:cxnChg chg="add mod">
          <ac:chgData name="Francesco Fransesini" userId="f4b06c69-b125-4814-a67d-adf8dc91bd7e" providerId="ADAL" clId="{1A638FE9-6BBE-4D67-871B-26FA44E22A0D}" dt="2022-03-11T18:45:52.601" v="31" actId="208"/>
          <ac:cxnSpMkLst>
            <pc:docMk/>
            <pc:sldMk cId="1905134188" sldId="313"/>
            <ac:cxnSpMk id="4" creationId="{5A5CD9A1-E131-40E6-A73A-A0CEFDBEB9C2}"/>
          </ac:cxnSpMkLst>
        </pc:cxnChg>
        <pc:cxnChg chg="add mod">
          <ac:chgData name="Francesco Fransesini" userId="f4b06c69-b125-4814-a67d-adf8dc91bd7e" providerId="ADAL" clId="{1A638FE9-6BBE-4D67-871B-26FA44E22A0D}" dt="2022-03-11T18:45:50.241" v="30" actId="208"/>
          <ac:cxnSpMkLst>
            <pc:docMk/>
            <pc:sldMk cId="1905134188" sldId="313"/>
            <ac:cxnSpMk id="7" creationId="{DB03C12F-E86D-4192-A958-A73B4DF9E0AF}"/>
          </ac:cxnSpMkLst>
        </pc:cxnChg>
        <pc:cxnChg chg="add mod">
          <ac:chgData name="Francesco Fransesini" userId="f4b06c69-b125-4814-a67d-adf8dc91bd7e" providerId="ADAL" clId="{1A638FE9-6BBE-4D67-871B-26FA44E22A0D}" dt="2022-03-11T18:45:47.625" v="29" actId="208"/>
          <ac:cxnSpMkLst>
            <pc:docMk/>
            <pc:sldMk cId="1905134188" sldId="313"/>
            <ac:cxnSpMk id="9" creationId="{75FC4A10-707D-45F9-AB4E-E86E79F3B287}"/>
          </ac:cxnSpMkLst>
        </pc:cxnChg>
        <pc:cxnChg chg="add mod">
          <ac:chgData name="Francesco Fransesini" userId="f4b06c69-b125-4814-a67d-adf8dc91bd7e" providerId="ADAL" clId="{1A638FE9-6BBE-4D67-871B-26FA44E22A0D}" dt="2022-03-11T18:46:26.162" v="49" actId="208"/>
          <ac:cxnSpMkLst>
            <pc:docMk/>
            <pc:sldMk cId="1905134188" sldId="313"/>
            <ac:cxnSpMk id="16" creationId="{E22B98EA-E8B7-41FB-B3D9-59ED152C5D65}"/>
          </ac:cxnSpMkLst>
        </pc:cxnChg>
      </pc:sldChg>
      <pc:sldChg chg="addSp delSp modSp add mod delAnim">
        <pc:chgData name="Francesco Fransesini" userId="f4b06c69-b125-4814-a67d-adf8dc91bd7e" providerId="ADAL" clId="{1A638FE9-6BBE-4D67-871B-26FA44E22A0D}" dt="2022-03-14T08:05:51.964" v="86" actId="22"/>
        <pc:sldMkLst>
          <pc:docMk/>
          <pc:sldMk cId="644395866" sldId="314"/>
        </pc:sldMkLst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" creationId="{24F7D437-C5B4-46E7-AAA4-D13C9191D37C}"/>
          </ac:spMkLst>
        </pc:spChg>
        <pc:spChg chg="mod">
          <ac:chgData name="Francesco Fransesini" userId="f4b06c69-b125-4814-a67d-adf8dc91bd7e" providerId="ADAL" clId="{1A638FE9-6BBE-4D67-871B-26FA44E22A0D}" dt="2022-03-11T18:52:23.734" v="65" actId="20577"/>
          <ac:spMkLst>
            <pc:docMk/>
            <pc:sldMk cId="644395866" sldId="314"/>
            <ac:spMk id="10" creationId="{27C53D40-47F3-47DF-8582-66D1036985DD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0" creationId="{CFE14725-F29A-4FD4-AE54-504E3FBC7C1E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1" creationId="{8FCAEB98-3D1E-43C7-ADAF-E6FEBC98DE32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4" creationId="{80DDC074-3E7B-4C71-B8FE-8480AF44C401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8" creationId="{DEE21823-B24A-471A-866E-1036A0A4980B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30" creationId="{0F5F2B38-6E83-4CC4-88BC-1B076EC4245D}"/>
          </ac:spMkLst>
        </pc:spChg>
        <pc:spChg chg="del">
          <ac:chgData name="Francesco Fransesini" userId="f4b06c69-b125-4814-a67d-adf8dc91bd7e" providerId="ADAL" clId="{1A638FE9-6BBE-4D67-871B-26FA44E22A0D}" dt="2022-03-11T18:52:29.570" v="68" actId="478"/>
          <ac:spMkLst>
            <pc:docMk/>
            <pc:sldMk cId="644395866" sldId="314"/>
            <ac:spMk id="31" creationId="{F11DF837-AA76-4F82-B076-4DC23A88DD98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32" creationId="{29ED836A-485D-452D-AEC5-A9E13DD6C8B3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39" creationId="{8C07B8B5-1F25-4BEF-B852-47623EF883A1}"/>
          </ac:spMkLst>
        </pc:spChg>
        <pc:picChg chg="add del">
          <ac:chgData name="Francesco Fransesini" userId="f4b06c69-b125-4814-a67d-adf8dc91bd7e" providerId="ADAL" clId="{1A638FE9-6BBE-4D67-871B-26FA44E22A0D}" dt="2022-03-14T08:05:51.964" v="86" actId="22"/>
          <ac:picMkLst>
            <pc:docMk/>
            <pc:sldMk cId="644395866" sldId="314"/>
            <ac:picMk id="3" creationId="{47BEBC51-2488-4AA9-94F1-6246435ECD32}"/>
          </ac:picMkLst>
        </pc:picChg>
        <pc:picChg chg="add mod">
          <ac:chgData name="Francesco Fransesini" userId="f4b06c69-b125-4814-a67d-adf8dc91bd7e" providerId="ADAL" clId="{1A638FE9-6BBE-4D67-871B-26FA44E22A0D}" dt="2022-03-11T18:56:03.649" v="82" actId="1076"/>
          <ac:picMkLst>
            <pc:docMk/>
            <pc:sldMk cId="644395866" sldId="314"/>
            <ac:picMk id="6" creationId="{85BA6442-E3A9-4C17-B3F6-60D4D2B5D865}"/>
          </ac:picMkLst>
        </pc:picChg>
        <pc:picChg chg="add mod">
          <ac:chgData name="Francesco Fransesini" userId="f4b06c69-b125-4814-a67d-adf8dc91bd7e" providerId="ADAL" clId="{1A638FE9-6BBE-4D67-871B-26FA44E22A0D}" dt="2022-03-11T18:56:05.257" v="83" actId="1076"/>
          <ac:picMkLst>
            <pc:docMk/>
            <pc:sldMk cId="644395866" sldId="314"/>
            <ac:picMk id="15" creationId="{606C48F1-8803-4F13-B7CB-EA633DA044F3}"/>
          </ac:picMkLst>
        </pc:picChg>
        <pc:picChg chg="add mod">
          <ac:chgData name="Francesco Fransesini" userId="f4b06c69-b125-4814-a67d-adf8dc91bd7e" providerId="ADAL" clId="{1A638FE9-6BBE-4D67-871B-26FA44E22A0D}" dt="2022-03-11T18:56:06.993" v="84" actId="1076"/>
          <ac:picMkLst>
            <pc:docMk/>
            <pc:sldMk cId="644395866" sldId="314"/>
            <ac:picMk id="18" creationId="{BD47D956-6A19-4A18-8BB7-515E8DF7E838}"/>
          </ac:picMkLst>
        </pc:picChg>
        <pc:picChg chg="del">
          <ac:chgData name="Francesco Fransesini" userId="f4b06c69-b125-4814-a67d-adf8dc91bd7e" providerId="ADAL" clId="{1A638FE9-6BBE-4D67-871B-26FA44E22A0D}" dt="2022-03-11T18:52:25.689" v="66" actId="478"/>
          <ac:picMkLst>
            <pc:docMk/>
            <pc:sldMk cId="644395866" sldId="314"/>
            <ac:picMk id="22" creationId="{28F67021-9459-4B88-98B2-CA6F2BB865FC}"/>
          </ac:picMkLst>
        </pc:pic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4" creationId="{5A5CD9A1-E131-40E6-A73A-A0CEFDBEB9C2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7" creationId="{DB03C12F-E86D-4192-A958-A73B4DF9E0AF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9" creationId="{75FC4A10-707D-45F9-AB4E-E86E79F3B287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13" creationId="{BE77BA9C-D51C-414E-B596-6B9DC4E3C9F4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16" creationId="{E22B98EA-E8B7-41FB-B3D9-59ED152C5D65}"/>
          </ac:cxnSpMkLst>
        </pc:cxnChg>
        <pc:cxnChg chg="del mod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19" creationId="{04F57D7E-E54C-4708-993F-F79B14331F29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40" creationId="{D02212FB-1DED-4FD4-9AEF-CE3BF93FB089}"/>
          </ac:cxnSpMkLst>
        </pc:cxnChg>
      </pc:sldChg>
      <pc:sldChg chg="delSp modSp add del mod delAnim">
        <pc:chgData name="Francesco Fransesini" userId="f4b06c69-b125-4814-a67d-adf8dc91bd7e" providerId="ADAL" clId="{1A638FE9-6BBE-4D67-871B-26FA44E22A0D}" dt="2022-03-11T18:48:34.447" v="56" actId="47"/>
        <pc:sldMkLst>
          <pc:docMk/>
          <pc:sldMk cId="1367967647" sldId="314"/>
        </pc:sldMkLst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" creationId="{24F7D437-C5B4-46E7-AAA4-D13C9191D37C}"/>
          </ac:spMkLst>
        </pc:spChg>
        <pc:spChg chg="del">
          <ac:chgData name="Francesco Fransesini" userId="f4b06c69-b125-4814-a67d-adf8dc91bd7e" providerId="ADAL" clId="{1A638FE9-6BBE-4D67-871B-26FA44E22A0D}" dt="2022-03-11T18:47:37.834" v="53" actId="478"/>
          <ac:spMkLst>
            <pc:docMk/>
            <pc:sldMk cId="1367967647" sldId="314"/>
            <ac:spMk id="10" creationId="{27C53D40-47F3-47DF-8582-66D1036985DD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0" creationId="{CFE14725-F29A-4FD4-AE54-504E3FBC7C1E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1" creationId="{8FCAEB98-3D1E-43C7-ADAF-E6FEBC98DE32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4" creationId="{80DDC074-3E7B-4C71-B8FE-8480AF44C401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8" creationId="{DEE21823-B24A-471A-866E-1036A0A4980B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30" creationId="{0F5F2B38-6E83-4CC4-88BC-1B076EC4245D}"/>
          </ac:spMkLst>
        </pc:spChg>
        <pc:spChg chg="del">
          <ac:chgData name="Francesco Fransesini" userId="f4b06c69-b125-4814-a67d-adf8dc91bd7e" providerId="ADAL" clId="{1A638FE9-6BBE-4D67-871B-26FA44E22A0D}" dt="2022-03-11T18:47:41.473" v="55" actId="478"/>
          <ac:spMkLst>
            <pc:docMk/>
            <pc:sldMk cId="1367967647" sldId="314"/>
            <ac:spMk id="31" creationId="{F11DF837-AA76-4F82-B076-4DC23A88DD98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32" creationId="{29ED836A-485D-452D-AEC5-A9E13DD6C8B3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39" creationId="{8C07B8B5-1F25-4BEF-B852-47623EF883A1}"/>
          </ac:spMkLst>
        </pc:spChg>
        <pc:picChg chg="del">
          <ac:chgData name="Francesco Fransesini" userId="f4b06c69-b125-4814-a67d-adf8dc91bd7e" providerId="ADAL" clId="{1A638FE9-6BBE-4D67-871B-26FA44E22A0D}" dt="2022-03-11T18:47:36.530" v="52" actId="478"/>
          <ac:picMkLst>
            <pc:docMk/>
            <pc:sldMk cId="1367967647" sldId="314"/>
            <ac:picMk id="22" creationId="{28F67021-9459-4B88-98B2-CA6F2BB865FC}"/>
          </ac:picMkLst>
        </pc:pic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4" creationId="{5A5CD9A1-E131-40E6-A73A-A0CEFDBEB9C2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7" creationId="{DB03C12F-E86D-4192-A958-A73B4DF9E0AF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9" creationId="{75FC4A10-707D-45F9-AB4E-E86E79F3B287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13" creationId="{BE77BA9C-D51C-414E-B596-6B9DC4E3C9F4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16" creationId="{E22B98EA-E8B7-41FB-B3D9-59ED152C5D65}"/>
          </ac:cxnSpMkLst>
        </pc:cxnChg>
        <pc:cxnChg chg="del mod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19" creationId="{04F57D7E-E54C-4708-993F-F79B14331F29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40" creationId="{D02212FB-1DED-4FD4-9AEF-CE3BF93FB089}"/>
          </ac:cxnSpMkLst>
        </pc:cxnChg>
      </pc:sldChg>
      <pc:sldChg chg="addSp delSp modSp new mod ord">
        <pc:chgData name="Francesco Fransesini" userId="f4b06c69-b125-4814-a67d-adf8dc91bd7e" providerId="ADAL" clId="{1A638FE9-6BBE-4D67-871B-26FA44E22A0D}" dt="2022-03-14T08:20:19.645" v="504" actId="20577"/>
        <pc:sldMkLst>
          <pc:docMk/>
          <pc:sldMk cId="4182428671" sldId="315"/>
        </pc:sldMkLst>
        <pc:spChg chg="del">
          <ac:chgData name="Francesco Fransesini" userId="f4b06c69-b125-4814-a67d-adf8dc91bd7e" providerId="ADAL" clId="{1A638FE9-6BBE-4D67-871B-26FA44E22A0D}" dt="2022-03-14T08:06:19.572" v="92" actId="478"/>
          <ac:spMkLst>
            <pc:docMk/>
            <pc:sldMk cId="4182428671" sldId="315"/>
            <ac:spMk id="3" creationId="{31A0CBBE-D835-4B7D-A238-1439D2D30675}"/>
          </ac:spMkLst>
        </pc:spChg>
        <pc:spChg chg="del">
          <ac:chgData name="Francesco Fransesini" userId="f4b06c69-b125-4814-a67d-adf8dc91bd7e" providerId="ADAL" clId="{1A638FE9-6BBE-4D67-871B-26FA44E22A0D}" dt="2022-03-14T08:06:21.164" v="93" actId="478"/>
          <ac:spMkLst>
            <pc:docMk/>
            <pc:sldMk cId="4182428671" sldId="315"/>
            <ac:spMk id="4" creationId="{55AC8E57-5A4F-4E88-8E28-B805393E3CC4}"/>
          </ac:spMkLst>
        </pc:spChg>
        <pc:spChg chg="del">
          <ac:chgData name="Francesco Fransesini" userId="f4b06c69-b125-4814-a67d-adf8dc91bd7e" providerId="ADAL" clId="{1A638FE9-6BBE-4D67-871B-26FA44E22A0D}" dt="2022-03-14T08:06:16.934" v="91" actId="478"/>
          <ac:spMkLst>
            <pc:docMk/>
            <pc:sldMk cId="4182428671" sldId="315"/>
            <ac:spMk id="5" creationId="{2FDB64DB-C1C9-4240-A4F8-EE0AFD445899}"/>
          </ac:spMkLst>
        </pc:spChg>
        <pc:spChg chg="add mod">
          <ac:chgData name="Francesco Fransesini" userId="f4b06c69-b125-4814-a67d-adf8dc91bd7e" providerId="ADAL" clId="{1A638FE9-6BBE-4D67-871B-26FA44E22A0D}" dt="2022-03-14T08:06:10.978" v="90"/>
          <ac:spMkLst>
            <pc:docMk/>
            <pc:sldMk cId="4182428671" sldId="315"/>
            <ac:spMk id="8" creationId="{E7FB204A-F7FC-413D-9951-4514C20F6B7F}"/>
          </ac:spMkLst>
        </pc:spChg>
        <pc:spChg chg="add mod">
          <ac:chgData name="Francesco Fransesini" userId="f4b06c69-b125-4814-a67d-adf8dc91bd7e" providerId="ADAL" clId="{1A638FE9-6BBE-4D67-871B-26FA44E22A0D}" dt="2022-03-14T08:06:10.978" v="90"/>
          <ac:spMkLst>
            <pc:docMk/>
            <pc:sldMk cId="4182428671" sldId="315"/>
            <ac:spMk id="11" creationId="{83061F38-E012-4BC0-B660-E0650787585B}"/>
          </ac:spMkLst>
        </pc:spChg>
        <pc:spChg chg="add mod">
          <ac:chgData name="Francesco Fransesini" userId="f4b06c69-b125-4814-a67d-adf8dc91bd7e" providerId="ADAL" clId="{1A638FE9-6BBE-4D67-871B-26FA44E22A0D}" dt="2022-03-14T08:06:46.442" v="100" actId="20577"/>
          <ac:spMkLst>
            <pc:docMk/>
            <pc:sldMk cId="4182428671" sldId="315"/>
            <ac:spMk id="12" creationId="{7511B6FC-AB39-4AB9-9182-C58C649901D3}"/>
          </ac:spMkLst>
        </pc:spChg>
        <pc:spChg chg="add mod">
          <ac:chgData name="Francesco Fransesini" userId="f4b06c69-b125-4814-a67d-adf8dc91bd7e" providerId="ADAL" clId="{1A638FE9-6BBE-4D67-871B-26FA44E22A0D}" dt="2022-03-14T08:06:59.771" v="127" actId="20577"/>
          <ac:spMkLst>
            <pc:docMk/>
            <pc:sldMk cId="4182428671" sldId="315"/>
            <ac:spMk id="13" creationId="{E5E4DFB9-FFCE-4BEA-A532-4C2A53383887}"/>
          </ac:spMkLst>
        </pc:spChg>
        <pc:spChg chg="add del mod">
          <ac:chgData name="Francesco Fransesini" userId="f4b06c69-b125-4814-a67d-adf8dc91bd7e" providerId="ADAL" clId="{1A638FE9-6BBE-4D67-871B-26FA44E22A0D}" dt="2022-03-14T08:10:17.100" v="149" actId="478"/>
          <ac:spMkLst>
            <pc:docMk/>
            <pc:sldMk cId="4182428671" sldId="315"/>
            <ac:spMk id="14" creationId="{D08AB838-40D1-45E3-8F57-E375A1C53910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15" creationId="{5405D971-3083-47C4-9B36-BB9CD780AA83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16" creationId="{BB1E8DAE-FECA-4890-9264-E43E9B8BA2C4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17" creationId="{FAA4381A-C830-4F1B-934F-A53D93431BAE}"/>
          </ac:spMkLst>
        </pc:spChg>
        <pc:spChg chg="add del mod">
          <ac:chgData name="Francesco Fransesini" userId="f4b06c69-b125-4814-a67d-adf8dc91bd7e" providerId="ADAL" clId="{1A638FE9-6BBE-4D67-871B-26FA44E22A0D}" dt="2022-03-14T08:10:18.508" v="150" actId="478"/>
          <ac:spMkLst>
            <pc:docMk/>
            <pc:sldMk cId="4182428671" sldId="315"/>
            <ac:spMk id="18" creationId="{0C40B644-89C4-4497-B619-AA9A9C44161D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19" creationId="{A1A00E88-3748-4F32-A677-D3212EE4E7B1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20" creationId="{1FF8D081-A92F-4930-AD6E-F1299313338B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21" creationId="{CDF4CA00-CDEA-4925-83EB-C2DBDEA3E857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22" creationId="{804F4EC1-094E-4CD1-B1B1-082F117E650E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23" creationId="{7F41FF47-B650-4BE2-B9F0-0CD7F3BB83AA}"/>
          </ac:spMkLst>
        </pc:spChg>
        <pc:spChg chg="add mod">
          <ac:chgData name="Francesco Fransesini" userId="f4b06c69-b125-4814-a67d-adf8dc91bd7e" providerId="ADAL" clId="{1A638FE9-6BBE-4D67-871B-26FA44E22A0D}" dt="2022-03-14T08:20:19.645" v="504" actId="20577"/>
          <ac:spMkLst>
            <pc:docMk/>
            <pc:sldMk cId="4182428671" sldId="315"/>
            <ac:spMk id="25" creationId="{389FD4D6-E0F6-4568-ADCE-D76B74BAB596}"/>
          </ac:spMkLst>
        </pc:spChg>
        <pc:grpChg chg="add mod">
          <ac:chgData name="Francesco Fransesini" userId="f4b06c69-b125-4814-a67d-adf8dc91bd7e" providerId="ADAL" clId="{1A638FE9-6BBE-4D67-871B-26FA44E22A0D}" dt="2022-03-14T08:13:02.884" v="181" actId="1076"/>
          <ac:grpSpMkLst>
            <pc:docMk/>
            <pc:sldMk cId="4182428671" sldId="315"/>
            <ac:grpSpMk id="24" creationId="{8E5EA53A-8B4B-4DBA-A987-C16389568890}"/>
          </ac:grpSpMkLst>
        </pc:grpChg>
        <pc:picChg chg="add mod">
          <ac:chgData name="Francesco Fransesini" userId="f4b06c69-b125-4814-a67d-adf8dc91bd7e" providerId="ADAL" clId="{1A638FE9-6BBE-4D67-871B-26FA44E22A0D}" dt="2022-03-14T08:13:00.924" v="180" actId="164"/>
          <ac:picMkLst>
            <pc:docMk/>
            <pc:sldMk cId="4182428671" sldId="315"/>
            <ac:picMk id="7" creationId="{A89EA9BE-0C80-49BD-B87E-8B7488BEA86E}"/>
          </ac:picMkLst>
        </pc:picChg>
        <pc:picChg chg="add mod">
          <ac:chgData name="Francesco Fransesini" userId="f4b06c69-b125-4814-a67d-adf8dc91bd7e" providerId="ADAL" clId="{1A638FE9-6BBE-4D67-871B-26FA44E22A0D}" dt="2022-03-14T08:06:10.978" v="90"/>
          <ac:picMkLst>
            <pc:docMk/>
            <pc:sldMk cId="4182428671" sldId="315"/>
            <ac:picMk id="9" creationId="{889BCC7F-273D-4CE4-8A9E-C6D030E13750}"/>
          </ac:picMkLst>
        </pc:picChg>
        <pc:picChg chg="add mod">
          <ac:chgData name="Francesco Fransesini" userId="f4b06c69-b125-4814-a67d-adf8dc91bd7e" providerId="ADAL" clId="{1A638FE9-6BBE-4D67-871B-26FA44E22A0D}" dt="2022-03-14T08:06:10.978" v="90"/>
          <ac:picMkLst>
            <pc:docMk/>
            <pc:sldMk cId="4182428671" sldId="315"/>
            <ac:picMk id="10" creationId="{B026C8F3-0AC3-4656-8DFE-16F55BC29E76}"/>
          </ac:picMkLst>
        </pc:picChg>
      </pc:sldChg>
    </pc:docChg>
  </pc:docChgLst>
  <pc:docChgLst>
    <pc:chgData name="Francesco Fransesini" userId="f4b06c69-b125-4814-a67d-adf8dc91bd7e" providerId="ADAL" clId="{CF18C962-D354-48B0-A62A-52ECF7BA368A}"/>
    <pc:docChg chg="delSld modSld">
      <pc:chgData name="Francesco Fransesini" userId="f4b06c69-b125-4814-a67d-adf8dc91bd7e" providerId="ADAL" clId="{CF18C962-D354-48B0-A62A-52ECF7BA368A}" dt="2021-10-10T16:46:53.340" v="52" actId="47"/>
      <pc:docMkLst>
        <pc:docMk/>
      </pc:docMkLst>
      <pc:sldChg chg="modSp mod">
        <pc:chgData name="Francesco Fransesini" userId="f4b06c69-b125-4814-a67d-adf8dc91bd7e" providerId="ADAL" clId="{CF18C962-D354-48B0-A62A-52ECF7BA368A}" dt="2021-10-10T13:59:36.453" v="16" actId="20577"/>
        <pc:sldMkLst>
          <pc:docMk/>
          <pc:sldMk cId="344444313" sldId="279"/>
        </pc:sldMkLst>
        <pc:spChg chg="mod">
          <ac:chgData name="Francesco Fransesini" userId="f4b06c69-b125-4814-a67d-adf8dc91bd7e" providerId="ADAL" clId="{CF18C962-D354-48B0-A62A-52ECF7BA368A}" dt="2021-10-10T13:59:36.453" v="16" actId="20577"/>
          <ac:spMkLst>
            <pc:docMk/>
            <pc:sldMk cId="344444313" sldId="279"/>
            <ac:spMk id="13" creationId="{FCC4BB43-EAC7-4FFB-AEB7-247B9C81646C}"/>
          </ac:spMkLst>
        </pc:spChg>
        <pc:graphicFrameChg chg="modGraphic">
          <ac:chgData name="Francesco Fransesini" userId="f4b06c69-b125-4814-a67d-adf8dc91bd7e" providerId="ADAL" clId="{CF18C962-D354-48B0-A62A-52ECF7BA368A}" dt="2021-10-10T13:42:49.481" v="11" actId="20577"/>
          <ac:graphicFrameMkLst>
            <pc:docMk/>
            <pc:sldMk cId="344444313" sldId="279"/>
            <ac:graphicFrameMk id="11" creationId="{1BFA9E2A-F035-4730-9DAB-5FEA497CAD99}"/>
          </ac:graphicFrameMkLst>
        </pc:graphicFrameChg>
      </pc:sldChg>
      <pc:sldChg chg="modSp mod">
        <pc:chgData name="Francesco Fransesini" userId="f4b06c69-b125-4814-a67d-adf8dc91bd7e" providerId="ADAL" clId="{CF18C962-D354-48B0-A62A-52ECF7BA368A}" dt="2021-10-10T13:58:25.178" v="14" actId="20577"/>
        <pc:sldMkLst>
          <pc:docMk/>
          <pc:sldMk cId="3110927197" sldId="283"/>
        </pc:sldMkLst>
        <pc:spChg chg="mod">
          <ac:chgData name="Francesco Fransesini" userId="f4b06c69-b125-4814-a67d-adf8dc91bd7e" providerId="ADAL" clId="{CF18C962-D354-48B0-A62A-52ECF7BA368A}" dt="2021-10-10T13:58:25.178" v="14" actId="20577"/>
          <ac:spMkLst>
            <pc:docMk/>
            <pc:sldMk cId="3110927197" sldId="283"/>
            <ac:spMk id="48" creationId="{EA777D94-B97F-4FEC-8873-BB959D9332F5}"/>
          </ac:spMkLst>
        </pc:spChg>
      </pc:sldChg>
      <pc:sldChg chg="modSp mod">
        <pc:chgData name="Francesco Fransesini" userId="f4b06c69-b125-4814-a67d-adf8dc91bd7e" providerId="ADAL" clId="{CF18C962-D354-48B0-A62A-52ECF7BA368A}" dt="2021-10-10T14:06:24.730" v="51" actId="20577"/>
        <pc:sldMkLst>
          <pc:docMk/>
          <pc:sldMk cId="2981217424" sldId="286"/>
        </pc:sldMkLst>
        <pc:spChg chg="mod">
          <ac:chgData name="Francesco Fransesini" userId="f4b06c69-b125-4814-a67d-adf8dc91bd7e" providerId="ADAL" clId="{CF18C962-D354-48B0-A62A-52ECF7BA368A}" dt="2021-10-10T14:06:24.730" v="51" actId="20577"/>
          <ac:spMkLst>
            <pc:docMk/>
            <pc:sldMk cId="2981217424" sldId="286"/>
            <ac:spMk id="5" creationId="{CD19D5F9-AAE1-4475-B5A1-F44E8BD997EB}"/>
          </ac:spMkLst>
        </pc:spChg>
      </pc:sldChg>
      <pc:sldChg chg="modSp mod">
        <pc:chgData name="Francesco Fransesini" userId="f4b06c69-b125-4814-a67d-adf8dc91bd7e" providerId="ADAL" clId="{CF18C962-D354-48B0-A62A-52ECF7BA368A}" dt="2021-10-10T13:58:37.825" v="15" actId="20577"/>
        <pc:sldMkLst>
          <pc:docMk/>
          <pc:sldMk cId="1380210980" sldId="292"/>
        </pc:sldMkLst>
        <pc:graphicFrameChg chg="modGraphic">
          <ac:chgData name="Francesco Fransesini" userId="f4b06c69-b125-4814-a67d-adf8dc91bd7e" providerId="ADAL" clId="{CF18C962-D354-48B0-A62A-52ECF7BA368A}" dt="2021-10-10T13:58:37.825" v="15" actId="20577"/>
          <ac:graphicFrameMkLst>
            <pc:docMk/>
            <pc:sldMk cId="1380210980" sldId="292"/>
            <ac:graphicFrameMk id="4" creationId="{19AB6B10-CBC7-432C-8297-FB5FB3E97AE4}"/>
          </ac:graphicFrameMkLst>
        </pc:graphicFrameChg>
      </pc:sldChg>
      <pc:sldChg chg="modSp mod">
        <pc:chgData name="Francesco Fransesini" userId="f4b06c69-b125-4814-a67d-adf8dc91bd7e" providerId="ADAL" clId="{CF18C962-D354-48B0-A62A-52ECF7BA368A}" dt="2021-10-10T14:06:14.041" v="49" actId="20577"/>
        <pc:sldMkLst>
          <pc:docMk/>
          <pc:sldMk cId="622357378" sldId="293"/>
        </pc:sldMkLst>
        <pc:spChg chg="mod">
          <ac:chgData name="Francesco Fransesini" userId="f4b06c69-b125-4814-a67d-adf8dc91bd7e" providerId="ADAL" clId="{CF18C962-D354-48B0-A62A-52ECF7BA368A}" dt="2021-10-10T14:06:14.041" v="49" actId="20577"/>
          <ac:spMkLst>
            <pc:docMk/>
            <pc:sldMk cId="622357378" sldId="293"/>
            <ac:spMk id="8" creationId="{F6EE7A88-3031-4B90-B435-D8C40D6E4DA3}"/>
          </ac:spMkLst>
        </pc:spChg>
      </pc:sldChg>
      <pc:sldChg chg="modSp mod">
        <pc:chgData name="Francesco Fransesini" userId="f4b06c69-b125-4814-a67d-adf8dc91bd7e" providerId="ADAL" clId="{CF18C962-D354-48B0-A62A-52ECF7BA368A}" dt="2021-10-10T14:02:40.817" v="41" actId="20577"/>
        <pc:sldMkLst>
          <pc:docMk/>
          <pc:sldMk cId="3193927938" sldId="294"/>
        </pc:sldMkLst>
        <pc:spChg chg="mod">
          <ac:chgData name="Francesco Fransesini" userId="f4b06c69-b125-4814-a67d-adf8dc91bd7e" providerId="ADAL" clId="{CF18C962-D354-48B0-A62A-52ECF7BA368A}" dt="2021-10-10T14:01:19.139" v="22" actId="20577"/>
          <ac:spMkLst>
            <pc:docMk/>
            <pc:sldMk cId="3193927938" sldId="294"/>
            <ac:spMk id="2" creationId="{A8282A1A-BD64-4375-8D5F-935484BA96CB}"/>
          </ac:spMkLst>
        </pc:spChg>
        <pc:spChg chg="mod">
          <ac:chgData name="Francesco Fransesini" userId="f4b06c69-b125-4814-a67d-adf8dc91bd7e" providerId="ADAL" clId="{CF18C962-D354-48B0-A62A-52ECF7BA368A}" dt="2021-10-10T14:02:40.817" v="41" actId="20577"/>
          <ac:spMkLst>
            <pc:docMk/>
            <pc:sldMk cId="3193927938" sldId="294"/>
            <ac:spMk id="10" creationId="{838B1511-8793-4E2C-919F-00A44BF088F0}"/>
          </ac:spMkLst>
        </pc:spChg>
        <pc:graphicFrameChg chg="modGraphic">
          <ac:chgData name="Francesco Fransesini" userId="f4b06c69-b125-4814-a67d-adf8dc91bd7e" providerId="ADAL" clId="{CF18C962-D354-48B0-A62A-52ECF7BA368A}" dt="2021-10-10T14:01:51.986" v="26" actId="20577"/>
          <ac:graphicFrameMkLst>
            <pc:docMk/>
            <pc:sldMk cId="3193927938" sldId="294"/>
            <ac:graphicFrameMk id="5" creationId="{DC44A613-D534-4106-BDFF-79504EDA51F2}"/>
          </ac:graphicFrameMkLst>
        </pc:graphicFrameChg>
      </pc:sldChg>
      <pc:sldChg chg="modSp mod">
        <pc:chgData name="Francesco Fransesini" userId="f4b06c69-b125-4814-a67d-adf8dc91bd7e" providerId="ADAL" clId="{CF18C962-D354-48B0-A62A-52ECF7BA368A}" dt="2021-10-10T14:03:45.297" v="42" actId="20577"/>
        <pc:sldMkLst>
          <pc:docMk/>
          <pc:sldMk cId="3437182509" sldId="295"/>
        </pc:sldMkLst>
        <pc:spChg chg="mod">
          <ac:chgData name="Francesco Fransesini" userId="f4b06c69-b125-4814-a67d-adf8dc91bd7e" providerId="ADAL" clId="{CF18C962-D354-48B0-A62A-52ECF7BA368A}" dt="2021-10-10T14:03:45.297" v="42" actId="20577"/>
          <ac:spMkLst>
            <pc:docMk/>
            <pc:sldMk cId="3437182509" sldId="295"/>
            <ac:spMk id="44" creationId="{67DD3308-4937-4587-965E-A1C9F6F2007E}"/>
          </ac:spMkLst>
        </pc:spChg>
      </pc:sldChg>
      <pc:sldChg chg="modSp mod">
        <pc:chgData name="Francesco Fransesini" userId="f4b06c69-b125-4814-a67d-adf8dc91bd7e" providerId="ADAL" clId="{CF18C962-D354-48B0-A62A-52ECF7BA368A}" dt="2021-10-10T14:05:44.826" v="48" actId="20577"/>
        <pc:sldMkLst>
          <pc:docMk/>
          <pc:sldMk cId="2165082014" sldId="297"/>
        </pc:sldMkLst>
        <pc:spChg chg="mod">
          <ac:chgData name="Francesco Fransesini" userId="f4b06c69-b125-4814-a67d-adf8dc91bd7e" providerId="ADAL" clId="{CF18C962-D354-48B0-A62A-52ECF7BA368A}" dt="2021-10-10T14:05:44.826" v="48" actId="20577"/>
          <ac:spMkLst>
            <pc:docMk/>
            <pc:sldMk cId="2165082014" sldId="297"/>
            <ac:spMk id="4" creationId="{D269F937-AC6E-4928-85BA-6C3969B892EB}"/>
          </ac:spMkLst>
        </pc:spChg>
      </pc:sldChg>
      <pc:sldChg chg="del">
        <pc:chgData name="Francesco Fransesini" userId="f4b06c69-b125-4814-a67d-adf8dc91bd7e" providerId="ADAL" clId="{CF18C962-D354-48B0-A62A-52ECF7BA368A}" dt="2021-10-10T16:46:53.340" v="52" actId="47"/>
        <pc:sldMkLst>
          <pc:docMk/>
          <pc:sldMk cId="14856939" sldId="301"/>
        </pc:sldMkLst>
      </pc:sldChg>
    </pc:docChg>
  </pc:docChgLst>
  <pc:docChgLst>
    <pc:chgData name="Francesco Fransesini" userId="f4b06c69-b125-4814-a67d-adf8dc91bd7e" providerId="ADAL" clId="{8C2BAE42-1C16-4845-96E0-99B680FE4868}"/>
    <pc:docChg chg="undo custSel addSld modSld">
      <pc:chgData name="Francesco Fransesini" userId="f4b06c69-b125-4814-a67d-adf8dc91bd7e" providerId="ADAL" clId="{8C2BAE42-1C16-4845-96E0-99B680FE4868}" dt="2022-09-14T14:52:22.486" v="497" actId="20577"/>
      <pc:docMkLst>
        <pc:docMk/>
      </pc:docMkLst>
      <pc:sldChg chg="modSp mod">
        <pc:chgData name="Francesco Fransesini" userId="f4b06c69-b125-4814-a67d-adf8dc91bd7e" providerId="ADAL" clId="{8C2BAE42-1C16-4845-96E0-99B680FE4868}" dt="2022-09-14T14:50:33.790" v="494" actId="20577"/>
        <pc:sldMkLst>
          <pc:docMk/>
          <pc:sldMk cId="1645952745" sldId="324"/>
        </pc:sldMkLst>
        <pc:spChg chg="mod">
          <ac:chgData name="Francesco Fransesini" userId="f4b06c69-b125-4814-a67d-adf8dc91bd7e" providerId="ADAL" clId="{8C2BAE42-1C16-4845-96E0-99B680FE4868}" dt="2022-09-14T14:50:33.790" v="494" actId="20577"/>
          <ac:spMkLst>
            <pc:docMk/>
            <pc:sldMk cId="1645952745" sldId="324"/>
            <ac:spMk id="5" creationId="{5DC3B090-679A-4C5F-2C92-DE22661E43D0}"/>
          </ac:spMkLst>
        </pc:spChg>
      </pc:sldChg>
      <pc:sldChg chg="addSp delSp mod">
        <pc:chgData name="Francesco Fransesini" userId="f4b06c69-b125-4814-a67d-adf8dc91bd7e" providerId="ADAL" clId="{8C2BAE42-1C16-4845-96E0-99B680FE4868}" dt="2022-09-14T14:37:03.956" v="1" actId="22"/>
        <pc:sldMkLst>
          <pc:docMk/>
          <pc:sldMk cId="1609017417" sldId="329"/>
        </pc:sldMkLst>
        <pc:spChg chg="add del">
          <ac:chgData name="Francesco Fransesini" userId="f4b06c69-b125-4814-a67d-adf8dc91bd7e" providerId="ADAL" clId="{8C2BAE42-1C16-4845-96E0-99B680FE4868}" dt="2022-09-14T14:37:03.956" v="1" actId="22"/>
          <ac:spMkLst>
            <pc:docMk/>
            <pc:sldMk cId="1609017417" sldId="329"/>
            <ac:spMk id="7" creationId="{35A83D2A-6D90-421A-798D-96E93811BB1E}"/>
          </ac:spMkLst>
        </pc:spChg>
      </pc:sldChg>
      <pc:sldChg chg="addSp delSp modSp add mod">
        <pc:chgData name="Francesco Fransesini" userId="f4b06c69-b125-4814-a67d-adf8dc91bd7e" providerId="ADAL" clId="{8C2BAE42-1C16-4845-96E0-99B680FE4868}" dt="2022-09-14T14:52:22.486" v="497" actId="20577"/>
        <pc:sldMkLst>
          <pc:docMk/>
          <pc:sldMk cId="965824492" sldId="330"/>
        </pc:sldMkLst>
        <pc:spChg chg="add del">
          <ac:chgData name="Francesco Fransesini" userId="f4b06c69-b125-4814-a67d-adf8dc91bd7e" providerId="ADAL" clId="{8C2BAE42-1C16-4845-96E0-99B680FE4868}" dt="2022-09-14T14:37:26.809" v="13" actId="478"/>
          <ac:spMkLst>
            <pc:docMk/>
            <pc:sldMk cId="965824492" sldId="330"/>
            <ac:spMk id="3" creationId="{D6F5032B-F828-65D2-2B42-2BA5CBA70FB5}"/>
          </ac:spMkLst>
        </pc:spChg>
        <pc:spChg chg="add del">
          <ac:chgData name="Francesco Fransesini" userId="f4b06c69-b125-4814-a67d-adf8dc91bd7e" providerId="ADAL" clId="{8C2BAE42-1C16-4845-96E0-99B680FE4868}" dt="2022-09-14T14:37:26.809" v="13" actId="478"/>
          <ac:spMkLst>
            <pc:docMk/>
            <pc:sldMk cId="965824492" sldId="330"/>
            <ac:spMk id="4" creationId="{B4ECE02E-F482-9F5D-5652-4C889FD47B2B}"/>
          </ac:spMkLst>
        </pc:spChg>
        <pc:spChg chg="add del">
          <ac:chgData name="Francesco Fransesini" userId="f4b06c69-b125-4814-a67d-adf8dc91bd7e" providerId="ADAL" clId="{8C2BAE42-1C16-4845-96E0-99B680FE4868}" dt="2022-09-14T14:37:41.620" v="25" actId="478"/>
          <ac:spMkLst>
            <pc:docMk/>
            <pc:sldMk cId="965824492" sldId="330"/>
            <ac:spMk id="5" creationId="{5DC3B090-679A-4C5F-2C92-DE22661E43D0}"/>
          </ac:spMkLst>
        </pc:spChg>
        <pc:spChg chg="add mod">
          <ac:chgData name="Francesco Fransesini" userId="f4b06c69-b125-4814-a67d-adf8dc91bd7e" providerId="ADAL" clId="{8C2BAE42-1C16-4845-96E0-99B680FE4868}" dt="2022-09-14T14:52:22.486" v="497" actId="20577"/>
          <ac:spMkLst>
            <pc:docMk/>
            <pc:sldMk cId="965824492" sldId="330"/>
            <ac:spMk id="7" creationId="{75F147FC-7D54-692C-EB7A-8355DB3FA343}"/>
          </ac:spMkLst>
        </pc:spChg>
        <pc:spChg chg="add del">
          <ac:chgData name="Francesco Fransesini" userId="f4b06c69-b125-4814-a67d-adf8dc91bd7e" providerId="ADAL" clId="{8C2BAE42-1C16-4845-96E0-99B680FE4868}" dt="2022-09-14T14:37:36.116" v="23" actId="478"/>
          <ac:spMkLst>
            <pc:docMk/>
            <pc:sldMk cId="965824492" sldId="330"/>
            <ac:spMk id="24" creationId="{9D8DE695-D386-937F-14F0-B8A2598A3117}"/>
          </ac:spMkLst>
        </pc:spChg>
        <pc:spChg chg="del mod">
          <ac:chgData name="Francesco Fransesini" userId="f4b06c69-b125-4814-a67d-adf8dc91bd7e" providerId="ADAL" clId="{8C2BAE42-1C16-4845-96E0-99B680FE4868}" dt="2022-09-14T14:37:15.027" v="7" actId="478"/>
          <ac:spMkLst>
            <pc:docMk/>
            <pc:sldMk cId="965824492" sldId="330"/>
            <ac:spMk id="36" creationId="{B611A7D0-2DC1-1746-9F72-48E5DC30EC4A}"/>
          </ac:spMkLst>
        </pc:spChg>
        <pc:spChg chg="del">
          <ac:chgData name="Francesco Fransesini" userId="f4b06c69-b125-4814-a67d-adf8dc91bd7e" providerId="ADAL" clId="{8C2BAE42-1C16-4845-96E0-99B680FE4868}" dt="2022-09-14T14:37:32.908" v="18" actId="478"/>
          <ac:spMkLst>
            <pc:docMk/>
            <pc:sldMk cId="965824492" sldId="330"/>
            <ac:spMk id="37" creationId="{6F88DA7C-1B9D-4F6F-BEEC-C9D00E354309}"/>
          </ac:spMkLst>
        </pc:spChg>
        <pc:spChg chg="del mod">
          <ac:chgData name="Francesco Fransesini" userId="f4b06c69-b125-4814-a67d-adf8dc91bd7e" providerId="ADAL" clId="{8C2BAE42-1C16-4845-96E0-99B680FE4868}" dt="2022-09-14T14:37:13.796" v="6" actId="478"/>
          <ac:spMkLst>
            <pc:docMk/>
            <pc:sldMk cId="965824492" sldId="330"/>
            <ac:spMk id="40" creationId="{544DA295-8ADB-BD35-D9AD-040D9FFEACD6}"/>
          </ac:spMkLst>
        </pc:spChg>
        <pc:spChg chg="del">
          <ac:chgData name="Francesco Fransesini" userId="f4b06c69-b125-4814-a67d-adf8dc91bd7e" providerId="ADAL" clId="{8C2BAE42-1C16-4845-96E0-99B680FE4868}" dt="2022-09-14T14:37:16.500" v="8" actId="478"/>
          <ac:spMkLst>
            <pc:docMk/>
            <pc:sldMk cId="965824492" sldId="330"/>
            <ac:spMk id="43" creationId="{A7ABE0EC-0319-9888-6CE3-5F998A2BE93F}"/>
          </ac:spMkLst>
        </pc:spChg>
        <pc:spChg chg="del">
          <ac:chgData name="Francesco Fransesini" userId="f4b06c69-b125-4814-a67d-adf8dc91bd7e" providerId="ADAL" clId="{8C2BAE42-1C16-4845-96E0-99B680FE4868}" dt="2022-09-14T14:37:18.052" v="9" actId="478"/>
          <ac:spMkLst>
            <pc:docMk/>
            <pc:sldMk cId="965824492" sldId="330"/>
            <ac:spMk id="46" creationId="{3B306AD9-BE32-6CC6-1873-88E559700461}"/>
          </ac:spMkLst>
        </pc:spChg>
        <pc:spChg chg="add del">
          <ac:chgData name="Francesco Fransesini" userId="f4b06c69-b125-4814-a67d-adf8dc91bd7e" providerId="ADAL" clId="{8C2BAE42-1C16-4845-96E0-99B680FE4868}" dt="2022-09-14T14:37:37.292" v="24" actId="478"/>
          <ac:spMkLst>
            <pc:docMk/>
            <pc:sldMk cId="965824492" sldId="330"/>
            <ac:spMk id="48" creationId="{04FAC25B-EAD4-F326-D189-00C92E2BC874}"/>
          </ac:spMkLst>
        </pc:spChg>
        <pc:spChg chg="mod">
          <ac:chgData name="Francesco Fransesini" userId="f4b06c69-b125-4814-a67d-adf8dc91bd7e" providerId="ADAL" clId="{8C2BAE42-1C16-4845-96E0-99B680FE4868}" dt="2022-09-14T14:37:49.371" v="36" actId="20577"/>
          <ac:spMkLst>
            <pc:docMk/>
            <pc:sldMk cId="965824492" sldId="330"/>
            <ac:spMk id="49" creationId="{9C0437E8-F3C7-49BE-85BF-948370FA1007}"/>
          </ac:spMkLst>
        </pc:spChg>
        <pc:picChg chg="add del">
          <ac:chgData name="Francesco Fransesini" userId="f4b06c69-b125-4814-a67d-adf8dc91bd7e" providerId="ADAL" clId="{8C2BAE42-1C16-4845-96E0-99B680FE4868}" dt="2022-09-14T14:37:31.252" v="17" actId="478"/>
          <ac:picMkLst>
            <pc:docMk/>
            <pc:sldMk cId="965824492" sldId="330"/>
            <ac:picMk id="22" creationId="{24C2B1E5-33DC-C59F-4483-4FB677BF2DA7}"/>
          </ac:picMkLst>
        </pc:picChg>
        <pc:picChg chg="add del">
          <ac:chgData name="Francesco Fransesini" userId="f4b06c69-b125-4814-a67d-adf8dc91bd7e" providerId="ADAL" clId="{8C2BAE42-1C16-4845-96E0-99B680FE4868}" dt="2022-09-14T14:37:30.668" v="16" actId="478"/>
          <ac:picMkLst>
            <pc:docMk/>
            <pc:sldMk cId="965824492" sldId="330"/>
            <ac:picMk id="31" creationId="{836E5233-4D48-E433-740B-F46F63BA2D0D}"/>
          </ac:picMkLst>
        </pc:picChg>
        <pc:picChg chg="del">
          <ac:chgData name="Francesco Fransesini" userId="f4b06c69-b125-4814-a67d-adf8dc91bd7e" providerId="ADAL" clId="{8C2BAE42-1C16-4845-96E0-99B680FE4868}" dt="2022-09-14T14:37:10.989" v="3" actId="478"/>
          <ac:picMkLst>
            <pc:docMk/>
            <pc:sldMk cId="965824492" sldId="330"/>
            <ac:picMk id="34" creationId="{0CC3F09B-E0D6-3B71-E447-858AF2715994}"/>
          </ac:picMkLst>
        </pc:picChg>
        <pc:cxnChg chg="add del">
          <ac:chgData name="Francesco Fransesini" userId="f4b06c69-b125-4814-a67d-adf8dc91bd7e" providerId="ADAL" clId="{8C2BAE42-1C16-4845-96E0-99B680FE4868}" dt="2022-09-14T14:37:36.116" v="23" actId="478"/>
          <ac:cxnSpMkLst>
            <pc:docMk/>
            <pc:sldMk cId="965824492" sldId="330"/>
            <ac:cxnSpMk id="26" creationId="{72A03EC2-294F-F689-4200-F58D8BF17A89}"/>
          </ac:cxnSpMkLst>
        </pc:cxnChg>
        <pc:cxnChg chg="add del">
          <ac:chgData name="Francesco Fransesini" userId="f4b06c69-b125-4814-a67d-adf8dc91bd7e" providerId="ADAL" clId="{8C2BAE42-1C16-4845-96E0-99B680FE4868}" dt="2022-09-14T14:37:36.116" v="23" actId="478"/>
          <ac:cxnSpMkLst>
            <pc:docMk/>
            <pc:sldMk cId="965824492" sldId="330"/>
            <ac:cxnSpMk id="27" creationId="{D83C7E35-CE74-1146-3956-2B42B49AA968}"/>
          </ac:cxnSpMkLst>
        </pc:cxnChg>
        <pc:cxnChg chg="add del">
          <ac:chgData name="Francesco Fransesini" userId="f4b06c69-b125-4814-a67d-adf8dc91bd7e" providerId="ADAL" clId="{8C2BAE42-1C16-4845-96E0-99B680FE4868}" dt="2022-09-14T14:37:36.116" v="23" actId="478"/>
          <ac:cxnSpMkLst>
            <pc:docMk/>
            <pc:sldMk cId="965824492" sldId="330"/>
            <ac:cxnSpMk id="30" creationId="{1D5AD5E3-42B6-8F22-643E-6FBB33C98428}"/>
          </ac:cxnSpMkLst>
        </pc:cxnChg>
        <pc:cxnChg chg="add del">
          <ac:chgData name="Francesco Fransesini" userId="f4b06c69-b125-4814-a67d-adf8dc91bd7e" providerId="ADAL" clId="{8C2BAE42-1C16-4845-96E0-99B680FE4868}" dt="2022-09-14T14:37:36.116" v="23" actId="478"/>
          <ac:cxnSpMkLst>
            <pc:docMk/>
            <pc:sldMk cId="965824492" sldId="330"/>
            <ac:cxnSpMk id="33" creationId="{17385091-A77E-99B2-8C5B-67439F19EB01}"/>
          </ac:cxnSpMkLst>
        </pc:cxnChg>
        <pc:cxnChg chg="add del">
          <ac:chgData name="Francesco Fransesini" userId="f4b06c69-b125-4814-a67d-adf8dc91bd7e" providerId="ADAL" clId="{8C2BAE42-1C16-4845-96E0-99B680FE4868}" dt="2022-09-14T14:37:33.484" v="19" actId="478"/>
          <ac:cxnSpMkLst>
            <pc:docMk/>
            <pc:sldMk cId="965824492" sldId="330"/>
            <ac:cxnSpMk id="39" creationId="{A6DAAF3D-154D-091A-26FE-5BBB24CFA83E}"/>
          </ac:cxnSpMkLst>
        </pc:cxnChg>
        <pc:cxnChg chg="add del mod">
          <ac:chgData name="Francesco Fransesini" userId="f4b06c69-b125-4814-a67d-adf8dc91bd7e" providerId="ADAL" clId="{8C2BAE42-1C16-4845-96E0-99B680FE4868}" dt="2022-09-14T14:37:34.015" v="21" actId="478"/>
          <ac:cxnSpMkLst>
            <pc:docMk/>
            <pc:sldMk cId="965824492" sldId="330"/>
            <ac:cxnSpMk id="42" creationId="{79352AD4-45DE-FBE4-F1B7-797C739099B7}"/>
          </ac:cxnSpMkLst>
        </pc:cxnChg>
        <pc:cxnChg chg="add del mod">
          <ac:chgData name="Francesco Fransesini" userId="f4b06c69-b125-4814-a67d-adf8dc91bd7e" providerId="ADAL" clId="{8C2BAE42-1C16-4845-96E0-99B680FE4868}" dt="2022-09-14T14:37:34.539" v="22" actId="478"/>
          <ac:cxnSpMkLst>
            <pc:docMk/>
            <pc:sldMk cId="965824492" sldId="330"/>
            <ac:cxnSpMk id="45" creationId="{427A2317-0BB2-901C-22CB-5BFA669FB6E1}"/>
          </ac:cxnSpMkLst>
        </pc:cxnChg>
      </pc:sldChg>
    </pc:docChg>
  </pc:docChgLst>
  <pc:docChgLst>
    <pc:chgData name="Francesco" userId="f4b06c69-b125-4814-a67d-adf8dc91bd7e" providerId="ADAL" clId="{0F2DADEC-2ED7-42BE-8FF6-E0C0AD14E04E}"/>
    <pc:docChg chg="undo redo custSel delSld modSld">
      <pc:chgData name="Francesco" userId="f4b06c69-b125-4814-a67d-adf8dc91bd7e" providerId="ADAL" clId="{0F2DADEC-2ED7-42BE-8FF6-E0C0AD14E04E}" dt="2022-10-26T10:24:01.145" v="695" actId="20577"/>
      <pc:docMkLst>
        <pc:docMk/>
      </pc:docMkLst>
      <pc:sldChg chg="addSp delSp modSp mod">
        <pc:chgData name="Francesco" userId="f4b06c69-b125-4814-a67d-adf8dc91bd7e" providerId="ADAL" clId="{0F2DADEC-2ED7-42BE-8FF6-E0C0AD14E04E}" dt="2022-10-17T09:31:44.273" v="78"/>
        <pc:sldMkLst>
          <pc:docMk/>
          <pc:sldMk cId="2231268605" sldId="280"/>
        </pc:sldMkLst>
        <pc:spChg chg="add del mod">
          <ac:chgData name="Francesco" userId="f4b06c69-b125-4814-a67d-adf8dc91bd7e" providerId="ADAL" clId="{0F2DADEC-2ED7-42BE-8FF6-E0C0AD14E04E}" dt="2022-10-17T09:31:42.118" v="76" actId="478"/>
          <ac:spMkLst>
            <pc:docMk/>
            <pc:sldMk cId="2231268605" sldId="280"/>
            <ac:spMk id="3" creationId="{EAC09316-D550-3B6B-0055-BBC102FAE3AB}"/>
          </ac:spMkLst>
        </pc:spChg>
        <pc:spChg chg="del">
          <ac:chgData name="Francesco" userId="f4b06c69-b125-4814-a67d-adf8dc91bd7e" providerId="ADAL" clId="{0F2DADEC-2ED7-42BE-8FF6-E0C0AD14E04E}" dt="2022-10-17T09:30:59.143" v="70" actId="478"/>
          <ac:spMkLst>
            <pc:docMk/>
            <pc:sldMk cId="2231268605" sldId="280"/>
            <ac:spMk id="4" creationId="{B4A674D2-DEA4-31E3-2CEC-0075EF4F3260}"/>
          </ac:spMkLst>
        </pc:spChg>
        <pc:spChg chg="add del mod">
          <ac:chgData name="Francesco" userId="f4b06c69-b125-4814-a67d-adf8dc91bd7e" providerId="ADAL" clId="{0F2DADEC-2ED7-42BE-8FF6-E0C0AD14E04E}" dt="2022-10-17T09:31:39.462" v="75" actId="478"/>
          <ac:spMkLst>
            <pc:docMk/>
            <pc:sldMk cId="2231268605" sldId="280"/>
            <ac:spMk id="5" creationId="{BDD4FADD-D31B-0197-C9E1-07BA29529415}"/>
          </ac:spMkLst>
        </pc:spChg>
        <pc:spChg chg="add mod">
          <ac:chgData name="Francesco" userId="f4b06c69-b125-4814-a67d-adf8dc91bd7e" providerId="ADAL" clId="{0F2DADEC-2ED7-42BE-8FF6-E0C0AD14E04E}" dt="2022-10-17T09:31:44.273" v="78"/>
          <ac:spMkLst>
            <pc:docMk/>
            <pc:sldMk cId="2231268605" sldId="280"/>
            <ac:spMk id="8" creationId="{6226D1EB-110B-1CC6-E167-5B9F84E295FE}"/>
          </ac:spMkLst>
        </pc:spChg>
        <pc:spChg chg="add mod">
          <ac:chgData name="Francesco" userId="f4b06c69-b125-4814-a67d-adf8dc91bd7e" providerId="ADAL" clId="{0F2DADEC-2ED7-42BE-8FF6-E0C0AD14E04E}" dt="2022-10-17T09:31:44.273" v="78"/>
          <ac:spMkLst>
            <pc:docMk/>
            <pc:sldMk cId="2231268605" sldId="280"/>
            <ac:spMk id="9" creationId="{F80AD46C-1EDA-1BA2-3C29-779DBC73CE57}"/>
          </ac:spMkLst>
        </pc:spChg>
        <pc:picChg chg="add mod">
          <ac:chgData name="Francesco" userId="f4b06c69-b125-4814-a67d-adf8dc91bd7e" providerId="ADAL" clId="{0F2DADEC-2ED7-42BE-8FF6-E0C0AD14E04E}" dt="2022-10-17T09:31:44.273" v="78"/>
          <ac:picMkLst>
            <pc:docMk/>
            <pc:sldMk cId="2231268605" sldId="280"/>
            <ac:picMk id="6" creationId="{9C279008-E665-32BD-A967-B475B079B4E7}"/>
          </ac:picMkLst>
        </pc:picChg>
        <pc:picChg chg="add mod">
          <ac:chgData name="Francesco" userId="f4b06c69-b125-4814-a67d-adf8dc91bd7e" providerId="ADAL" clId="{0F2DADEC-2ED7-42BE-8FF6-E0C0AD14E04E}" dt="2022-10-17T09:31:44.273" v="78"/>
          <ac:picMkLst>
            <pc:docMk/>
            <pc:sldMk cId="2231268605" sldId="280"/>
            <ac:picMk id="7" creationId="{CB88F679-37CB-64F7-EC15-296BEB7DD251}"/>
          </ac:picMkLst>
        </pc:picChg>
        <pc:picChg chg="del mod">
          <ac:chgData name="Francesco" userId="f4b06c69-b125-4814-a67d-adf8dc91bd7e" providerId="ADAL" clId="{0F2DADEC-2ED7-42BE-8FF6-E0C0AD14E04E}" dt="2022-10-17T09:31:43.766" v="77" actId="478"/>
          <ac:picMkLst>
            <pc:docMk/>
            <pc:sldMk cId="2231268605" sldId="280"/>
            <ac:picMk id="18" creationId="{4D18B48D-2653-8185-E671-80A4A8E3EAD3}"/>
          </ac:picMkLst>
        </pc:picChg>
      </pc:sldChg>
      <pc:sldChg chg="addSp delSp modSp mod">
        <pc:chgData name="Francesco" userId="f4b06c69-b125-4814-a67d-adf8dc91bd7e" providerId="ADAL" clId="{0F2DADEC-2ED7-42BE-8FF6-E0C0AD14E04E}" dt="2022-10-17T09:31:23.861" v="74" actId="1076"/>
        <pc:sldMkLst>
          <pc:docMk/>
          <pc:sldMk cId="3110927197" sldId="283"/>
        </pc:sldMkLst>
        <pc:spChg chg="add del mod">
          <ac:chgData name="Francesco" userId="f4b06c69-b125-4814-a67d-adf8dc91bd7e" providerId="ADAL" clId="{0F2DADEC-2ED7-42BE-8FF6-E0C0AD14E04E}" dt="2022-10-17T09:29:07.488" v="56"/>
          <ac:spMkLst>
            <pc:docMk/>
            <pc:sldMk cId="3110927197" sldId="283"/>
            <ac:spMk id="4" creationId="{C993F01A-458B-CF4C-0C42-C4842012FC79}"/>
          </ac:spMkLst>
        </pc:spChg>
        <pc:spChg chg="del">
          <ac:chgData name="Francesco" userId="f4b06c69-b125-4814-a67d-adf8dc91bd7e" providerId="ADAL" clId="{0F2DADEC-2ED7-42BE-8FF6-E0C0AD14E04E}" dt="2022-10-17T09:29:09.469" v="57" actId="478"/>
          <ac:spMkLst>
            <pc:docMk/>
            <pc:sldMk cId="3110927197" sldId="283"/>
            <ac:spMk id="5" creationId="{FBE0B5BC-FB54-55FA-12E1-E0B29D979946}"/>
          </ac:spMkLst>
        </pc:spChg>
        <pc:spChg chg="add del mod">
          <ac:chgData name="Francesco" userId="f4b06c69-b125-4814-a67d-adf8dc91bd7e" providerId="ADAL" clId="{0F2DADEC-2ED7-42BE-8FF6-E0C0AD14E04E}" dt="2022-10-17T09:29:07.488" v="56"/>
          <ac:spMkLst>
            <pc:docMk/>
            <pc:sldMk cId="3110927197" sldId="283"/>
            <ac:spMk id="6" creationId="{058F72DD-DE6A-7E9D-36A4-761BEBD06869}"/>
          </ac:spMkLst>
        </pc:spChg>
        <pc:spChg chg="add mod">
          <ac:chgData name="Francesco" userId="f4b06c69-b125-4814-a67d-adf8dc91bd7e" providerId="ADAL" clId="{0F2DADEC-2ED7-42BE-8FF6-E0C0AD14E04E}" dt="2022-10-17T09:29:10.074" v="58"/>
          <ac:spMkLst>
            <pc:docMk/>
            <pc:sldMk cId="3110927197" sldId="283"/>
            <ac:spMk id="7" creationId="{027CE377-23CE-0074-A129-EE9BCB56CDC6}"/>
          </ac:spMkLst>
        </pc:spChg>
        <pc:spChg chg="add mod">
          <ac:chgData name="Francesco" userId="f4b06c69-b125-4814-a67d-adf8dc91bd7e" providerId="ADAL" clId="{0F2DADEC-2ED7-42BE-8FF6-E0C0AD14E04E}" dt="2022-10-17T09:29:10.074" v="58"/>
          <ac:spMkLst>
            <pc:docMk/>
            <pc:sldMk cId="3110927197" sldId="283"/>
            <ac:spMk id="8" creationId="{9DCECDD7-B402-7D0B-7199-9B19C4A57E17}"/>
          </ac:spMkLst>
        </pc:spChg>
        <pc:picChg chg="mod">
          <ac:chgData name="Francesco" userId="f4b06c69-b125-4814-a67d-adf8dc91bd7e" providerId="ADAL" clId="{0F2DADEC-2ED7-42BE-8FF6-E0C0AD14E04E}" dt="2022-10-17T09:31:21.266" v="73" actId="1076"/>
          <ac:picMkLst>
            <pc:docMk/>
            <pc:sldMk cId="3110927197" sldId="283"/>
            <ac:picMk id="14" creationId="{F1A22F1C-EDDA-4E9F-919B-67715B6A2B41}"/>
          </ac:picMkLst>
        </pc:picChg>
        <pc:picChg chg="mod">
          <ac:chgData name="Francesco" userId="f4b06c69-b125-4814-a67d-adf8dc91bd7e" providerId="ADAL" clId="{0F2DADEC-2ED7-42BE-8FF6-E0C0AD14E04E}" dt="2022-10-17T09:31:23.861" v="74" actId="1076"/>
          <ac:picMkLst>
            <pc:docMk/>
            <pc:sldMk cId="3110927197" sldId="283"/>
            <ac:picMk id="17" creationId="{B0E04706-7174-46D3-AF9A-00DC7EBFFA67}"/>
          </ac:picMkLst>
        </pc:picChg>
      </pc:sldChg>
      <pc:sldChg chg="modSp mod">
        <pc:chgData name="Francesco" userId="f4b06c69-b125-4814-a67d-adf8dc91bd7e" providerId="ADAL" clId="{0F2DADEC-2ED7-42BE-8FF6-E0C0AD14E04E}" dt="2022-10-25T12:51:31.672" v="127" actId="20577"/>
        <pc:sldMkLst>
          <pc:docMk/>
          <pc:sldMk cId="3097175895" sldId="285"/>
        </pc:sldMkLst>
        <pc:spChg chg="mod">
          <ac:chgData name="Francesco" userId="f4b06c69-b125-4814-a67d-adf8dc91bd7e" providerId="ADAL" clId="{0F2DADEC-2ED7-42BE-8FF6-E0C0AD14E04E}" dt="2022-10-25T12:51:31.672" v="127" actId="20577"/>
          <ac:spMkLst>
            <pc:docMk/>
            <pc:sldMk cId="3097175895" sldId="285"/>
            <ac:spMk id="83" creationId="{EA665A04-AB07-EA94-B16C-D759EE002B46}"/>
          </ac:spMkLst>
        </pc:spChg>
      </pc:sldChg>
      <pc:sldChg chg="addSp modSp mod">
        <pc:chgData name="Francesco" userId="f4b06c69-b125-4814-a67d-adf8dc91bd7e" providerId="ADAL" clId="{0F2DADEC-2ED7-42BE-8FF6-E0C0AD14E04E}" dt="2022-10-17T09:30:44.072" v="69" actId="2711"/>
        <pc:sldMkLst>
          <pc:docMk/>
          <pc:sldMk cId="3660757301" sldId="289"/>
        </pc:sldMkLst>
        <pc:spChg chg="mod">
          <ac:chgData name="Francesco" userId="f4b06c69-b125-4814-a67d-adf8dc91bd7e" providerId="ADAL" clId="{0F2DADEC-2ED7-42BE-8FF6-E0C0AD14E04E}" dt="2022-10-17T09:18:21.847" v="10" actId="1076"/>
          <ac:spMkLst>
            <pc:docMk/>
            <pc:sldMk cId="3660757301" sldId="289"/>
            <ac:spMk id="2" creationId="{B75C5EC8-F6BE-4EDD-8A1F-E7C4E339CEBA}"/>
          </ac:spMkLst>
        </pc:spChg>
        <pc:spChg chg="add mod">
          <ac:chgData name="Francesco" userId="f4b06c69-b125-4814-a67d-adf8dc91bd7e" providerId="ADAL" clId="{0F2DADEC-2ED7-42BE-8FF6-E0C0AD14E04E}" dt="2022-10-17T09:28:53.191" v="52" actId="1076"/>
          <ac:spMkLst>
            <pc:docMk/>
            <pc:sldMk cId="3660757301" sldId="289"/>
            <ac:spMk id="3" creationId="{97C83240-0D40-A487-EE05-D16D71B2E88A}"/>
          </ac:spMkLst>
        </pc:spChg>
        <pc:spChg chg="mod">
          <ac:chgData name="Francesco" userId="f4b06c69-b125-4814-a67d-adf8dc91bd7e" providerId="ADAL" clId="{0F2DADEC-2ED7-42BE-8FF6-E0C0AD14E04E}" dt="2022-10-17T09:30:44.072" v="69" actId="2711"/>
          <ac:spMkLst>
            <pc:docMk/>
            <pc:sldMk cId="3660757301" sldId="289"/>
            <ac:spMk id="13" creationId="{01305270-6C47-4C0D-89C7-82B919DE8B1E}"/>
          </ac:spMkLst>
        </pc:spChg>
      </pc:sldChg>
      <pc:sldChg chg="addSp delSp modSp mod">
        <pc:chgData name="Francesco" userId="f4b06c69-b125-4814-a67d-adf8dc91bd7e" providerId="ADAL" clId="{0F2DADEC-2ED7-42BE-8FF6-E0C0AD14E04E}" dt="2022-10-17T09:29:35.499" v="62" actId="1076"/>
        <pc:sldMkLst>
          <pc:docMk/>
          <pc:sldMk cId="2300865899" sldId="291"/>
        </pc:sldMkLst>
        <pc:spChg chg="add mod">
          <ac:chgData name="Francesco" userId="f4b06c69-b125-4814-a67d-adf8dc91bd7e" providerId="ADAL" clId="{0F2DADEC-2ED7-42BE-8FF6-E0C0AD14E04E}" dt="2022-10-17T09:29:23.262" v="60"/>
          <ac:spMkLst>
            <pc:docMk/>
            <pc:sldMk cId="2300865899" sldId="291"/>
            <ac:spMk id="2" creationId="{C35B8593-0F82-DC8B-BA43-355C9BB8A00F}"/>
          </ac:spMkLst>
        </pc:spChg>
        <pc:spChg chg="add mod">
          <ac:chgData name="Francesco" userId="f4b06c69-b125-4814-a67d-adf8dc91bd7e" providerId="ADAL" clId="{0F2DADEC-2ED7-42BE-8FF6-E0C0AD14E04E}" dt="2022-10-17T09:29:23.262" v="60"/>
          <ac:spMkLst>
            <pc:docMk/>
            <pc:sldMk cId="2300865899" sldId="291"/>
            <ac:spMk id="3" creationId="{1DCBEC33-CD58-3FBD-7227-F8AC95ADB0D4}"/>
          </ac:spMkLst>
        </pc:spChg>
        <pc:spChg chg="mod">
          <ac:chgData name="Francesco" userId="f4b06c69-b125-4814-a67d-adf8dc91bd7e" providerId="ADAL" clId="{0F2DADEC-2ED7-42BE-8FF6-E0C0AD14E04E}" dt="2022-10-17T09:29:35.499" v="62" actId="1076"/>
          <ac:spMkLst>
            <pc:docMk/>
            <pc:sldMk cId="2300865899" sldId="291"/>
            <ac:spMk id="9" creationId="{88A7F84E-79FE-449B-BF2C-3A819BED9E35}"/>
          </ac:spMkLst>
        </pc:spChg>
        <pc:spChg chg="del">
          <ac:chgData name="Francesco" userId="f4b06c69-b125-4814-a67d-adf8dc91bd7e" providerId="ADAL" clId="{0F2DADEC-2ED7-42BE-8FF6-E0C0AD14E04E}" dt="2022-10-17T09:29:22.879" v="59" actId="478"/>
          <ac:spMkLst>
            <pc:docMk/>
            <pc:sldMk cId="2300865899" sldId="291"/>
            <ac:spMk id="10" creationId="{D497722C-2CA5-43DE-B506-D1190A6DD4D5}"/>
          </ac:spMkLst>
        </pc:spChg>
      </pc:sldChg>
      <pc:sldChg chg="addSp delSp modSp mod">
        <pc:chgData name="Francesco" userId="f4b06c69-b125-4814-a67d-adf8dc91bd7e" providerId="ADAL" clId="{0F2DADEC-2ED7-42BE-8FF6-E0C0AD14E04E}" dt="2022-10-17T09:31:54.848" v="83"/>
        <pc:sldMkLst>
          <pc:docMk/>
          <pc:sldMk cId="1794152004" sldId="320"/>
        </pc:sldMkLst>
        <pc:spChg chg="del mod">
          <ac:chgData name="Francesco" userId="f4b06c69-b125-4814-a67d-adf8dc91bd7e" providerId="ADAL" clId="{0F2DADEC-2ED7-42BE-8FF6-E0C0AD14E04E}" dt="2022-10-17T09:31:50.845" v="80" actId="478"/>
          <ac:spMkLst>
            <pc:docMk/>
            <pc:sldMk cId="1794152004" sldId="320"/>
            <ac:spMk id="4" creationId="{B7342049-B690-58B8-1611-9361123EC727}"/>
          </ac:spMkLst>
        </pc:spChg>
        <pc:spChg chg="add mod">
          <ac:chgData name="Francesco" userId="f4b06c69-b125-4814-a67d-adf8dc91bd7e" providerId="ADAL" clId="{0F2DADEC-2ED7-42BE-8FF6-E0C0AD14E04E}" dt="2022-10-17T09:31:54.848" v="83"/>
          <ac:spMkLst>
            <pc:docMk/>
            <pc:sldMk cId="1794152004" sldId="320"/>
            <ac:spMk id="10" creationId="{5D753AD4-6E74-6EEA-F271-4970C5406539}"/>
          </ac:spMkLst>
        </pc:spChg>
        <pc:spChg chg="add mod">
          <ac:chgData name="Francesco" userId="f4b06c69-b125-4814-a67d-adf8dc91bd7e" providerId="ADAL" clId="{0F2DADEC-2ED7-42BE-8FF6-E0C0AD14E04E}" dt="2022-10-17T09:31:54.848" v="83"/>
          <ac:spMkLst>
            <pc:docMk/>
            <pc:sldMk cId="1794152004" sldId="320"/>
            <ac:spMk id="12" creationId="{5C8A3DB2-4234-79E0-F695-F6F25B7B549C}"/>
          </ac:spMkLst>
        </pc:spChg>
        <pc:picChg chg="add mod">
          <ac:chgData name="Francesco" userId="f4b06c69-b125-4814-a67d-adf8dc91bd7e" providerId="ADAL" clId="{0F2DADEC-2ED7-42BE-8FF6-E0C0AD14E04E}" dt="2022-10-17T09:31:54.848" v="83"/>
          <ac:picMkLst>
            <pc:docMk/>
            <pc:sldMk cId="1794152004" sldId="320"/>
            <ac:picMk id="3" creationId="{F1A77C1B-0CC9-8B06-E24B-7F138D52686A}"/>
          </ac:picMkLst>
        </pc:picChg>
        <pc:picChg chg="add mod">
          <ac:chgData name="Francesco" userId="f4b06c69-b125-4814-a67d-adf8dc91bd7e" providerId="ADAL" clId="{0F2DADEC-2ED7-42BE-8FF6-E0C0AD14E04E}" dt="2022-10-17T09:31:54.848" v="83"/>
          <ac:picMkLst>
            <pc:docMk/>
            <pc:sldMk cId="1794152004" sldId="320"/>
            <ac:picMk id="6" creationId="{93006913-064E-BAC8-3AB2-4DD1E546EE8C}"/>
          </ac:picMkLst>
        </pc:picChg>
        <pc:picChg chg="del">
          <ac:chgData name="Francesco" userId="f4b06c69-b125-4814-a67d-adf8dc91bd7e" providerId="ADAL" clId="{0F2DADEC-2ED7-42BE-8FF6-E0C0AD14E04E}" dt="2022-10-17T09:31:52.770" v="81" actId="478"/>
          <ac:picMkLst>
            <pc:docMk/>
            <pc:sldMk cId="1794152004" sldId="320"/>
            <ac:picMk id="11" creationId="{675CD60B-FE2C-4967-BB2A-B66F59ACB7BE}"/>
          </ac:picMkLst>
        </pc:picChg>
        <pc:picChg chg="del">
          <ac:chgData name="Francesco" userId="f4b06c69-b125-4814-a67d-adf8dc91bd7e" providerId="ADAL" clId="{0F2DADEC-2ED7-42BE-8FF6-E0C0AD14E04E}" dt="2022-10-17T09:31:54.470" v="82" actId="478"/>
          <ac:picMkLst>
            <pc:docMk/>
            <pc:sldMk cId="1794152004" sldId="320"/>
            <ac:picMk id="14" creationId="{F1A22F1C-EDDA-4E9F-919B-67715B6A2B41}"/>
          </ac:picMkLst>
        </pc:picChg>
      </pc:sldChg>
      <pc:sldChg chg="modSp mod">
        <pc:chgData name="Francesco" userId="f4b06c69-b125-4814-a67d-adf8dc91bd7e" providerId="ADAL" clId="{0F2DADEC-2ED7-42BE-8FF6-E0C0AD14E04E}" dt="2022-10-26T09:51:30.612" v="141" actId="1036"/>
        <pc:sldMkLst>
          <pc:docMk/>
          <pc:sldMk cId="4018901915" sldId="323"/>
        </pc:sldMkLst>
        <pc:spChg chg="mod">
          <ac:chgData name="Francesco" userId="f4b06c69-b125-4814-a67d-adf8dc91bd7e" providerId="ADAL" clId="{0F2DADEC-2ED7-42BE-8FF6-E0C0AD14E04E}" dt="2022-10-26T09:51:30.612" v="141" actId="1036"/>
          <ac:spMkLst>
            <pc:docMk/>
            <pc:sldMk cId="4018901915" sldId="323"/>
            <ac:spMk id="16" creationId="{8E167FD2-00AC-E19B-3007-C2044220239A}"/>
          </ac:spMkLst>
        </pc:spChg>
        <pc:spChg chg="mod">
          <ac:chgData name="Francesco" userId="f4b06c69-b125-4814-a67d-adf8dc91bd7e" providerId="ADAL" clId="{0F2DADEC-2ED7-42BE-8FF6-E0C0AD14E04E}" dt="2022-10-26T09:51:19.688" v="137" actId="20577"/>
          <ac:spMkLst>
            <pc:docMk/>
            <pc:sldMk cId="4018901915" sldId="323"/>
            <ac:spMk id="49" creationId="{9C0437E8-F3C7-49BE-85BF-948370FA1007}"/>
          </ac:spMkLst>
        </pc:spChg>
      </pc:sldChg>
      <pc:sldChg chg="del">
        <pc:chgData name="Francesco" userId="f4b06c69-b125-4814-a67d-adf8dc91bd7e" providerId="ADAL" clId="{0F2DADEC-2ED7-42BE-8FF6-E0C0AD14E04E}" dt="2022-10-17T09:30:23.962" v="67" actId="47"/>
        <pc:sldMkLst>
          <pc:docMk/>
          <pc:sldMk cId="1645952745" sldId="324"/>
        </pc:sldMkLst>
      </pc:sldChg>
      <pc:sldChg chg="modSp mod">
        <pc:chgData name="Francesco" userId="f4b06c69-b125-4814-a67d-adf8dc91bd7e" providerId="ADAL" clId="{0F2DADEC-2ED7-42BE-8FF6-E0C0AD14E04E}" dt="2022-10-26T10:11:28.220" v="212" actId="5793"/>
        <pc:sldMkLst>
          <pc:docMk/>
          <pc:sldMk cId="3322540196" sldId="325"/>
        </pc:sldMkLst>
        <pc:spChg chg="mod">
          <ac:chgData name="Francesco" userId="f4b06c69-b125-4814-a67d-adf8dc91bd7e" providerId="ADAL" clId="{0F2DADEC-2ED7-42BE-8FF6-E0C0AD14E04E}" dt="2022-10-26T10:11:28.220" v="212" actId="5793"/>
          <ac:spMkLst>
            <pc:docMk/>
            <pc:sldMk cId="3322540196" sldId="325"/>
            <ac:spMk id="8" creationId="{60E8E594-9DB9-8C0D-B7B5-374AD10B2915}"/>
          </ac:spMkLst>
        </pc:spChg>
        <pc:graphicFrameChg chg="mod">
          <ac:chgData name="Francesco" userId="f4b06c69-b125-4814-a67d-adf8dc91bd7e" providerId="ADAL" clId="{0F2DADEC-2ED7-42BE-8FF6-E0C0AD14E04E}" dt="2022-10-26T10:08:52.648" v="195" actId="1076"/>
          <ac:graphicFrameMkLst>
            <pc:docMk/>
            <pc:sldMk cId="3322540196" sldId="325"/>
            <ac:graphicFrameMk id="11" creationId="{59636BA8-0BA6-3A9D-CEB1-2D236218C89F}"/>
          </ac:graphicFrameMkLst>
        </pc:graphicFrameChg>
      </pc:sldChg>
      <pc:sldChg chg="addSp delSp modSp mod">
        <pc:chgData name="Francesco" userId="f4b06c69-b125-4814-a67d-adf8dc91bd7e" providerId="ADAL" clId="{0F2DADEC-2ED7-42BE-8FF6-E0C0AD14E04E}" dt="2022-10-17T09:32:02.914" v="87"/>
        <pc:sldMkLst>
          <pc:docMk/>
          <pc:sldMk cId="4131138683" sldId="325"/>
        </pc:sldMkLst>
        <pc:spChg chg="del">
          <ac:chgData name="Francesco" userId="f4b06c69-b125-4814-a67d-adf8dc91bd7e" providerId="ADAL" clId="{0F2DADEC-2ED7-42BE-8FF6-E0C0AD14E04E}" dt="2022-10-17T09:31:58.903" v="84" actId="478"/>
          <ac:spMkLst>
            <pc:docMk/>
            <pc:sldMk cId="4131138683" sldId="325"/>
            <ac:spMk id="8" creationId="{83B87F04-CAF6-02B7-3F4A-7DC6B6381385}"/>
          </ac:spMkLst>
        </pc:spChg>
        <pc:spChg chg="add mod">
          <ac:chgData name="Francesco" userId="f4b06c69-b125-4814-a67d-adf8dc91bd7e" providerId="ADAL" clId="{0F2DADEC-2ED7-42BE-8FF6-E0C0AD14E04E}" dt="2022-10-17T09:32:02.914" v="87"/>
          <ac:spMkLst>
            <pc:docMk/>
            <pc:sldMk cId="4131138683" sldId="325"/>
            <ac:spMk id="11" creationId="{2E77C404-233C-3DB8-00A0-5D20C6F2E04C}"/>
          </ac:spMkLst>
        </pc:spChg>
        <pc:spChg chg="add mod">
          <ac:chgData name="Francesco" userId="f4b06c69-b125-4814-a67d-adf8dc91bd7e" providerId="ADAL" clId="{0F2DADEC-2ED7-42BE-8FF6-E0C0AD14E04E}" dt="2022-10-17T09:32:02.914" v="87"/>
          <ac:spMkLst>
            <pc:docMk/>
            <pc:sldMk cId="4131138683" sldId="325"/>
            <ac:spMk id="12" creationId="{987180DD-7F53-84C9-48FA-1D3CD003B944}"/>
          </ac:spMkLst>
        </pc:spChg>
        <pc:picChg chg="add mod">
          <ac:chgData name="Francesco" userId="f4b06c69-b125-4814-a67d-adf8dc91bd7e" providerId="ADAL" clId="{0F2DADEC-2ED7-42BE-8FF6-E0C0AD14E04E}" dt="2022-10-17T09:32:02.914" v="87"/>
          <ac:picMkLst>
            <pc:docMk/>
            <pc:sldMk cId="4131138683" sldId="325"/>
            <ac:picMk id="5" creationId="{7616EDA1-C0D9-7BB5-D92E-B31EFC5E26B2}"/>
          </ac:picMkLst>
        </pc:picChg>
        <pc:picChg chg="add mod">
          <ac:chgData name="Francesco" userId="f4b06c69-b125-4814-a67d-adf8dc91bd7e" providerId="ADAL" clId="{0F2DADEC-2ED7-42BE-8FF6-E0C0AD14E04E}" dt="2022-10-17T09:32:02.914" v="87"/>
          <ac:picMkLst>
            <pc:docMk/>
            <pc:sldMk cId="4131138683" sldId="325"/>
            <ac:picMk id="10" creationId="{F45B958D-F99D-F2C7-409C-D2A845AB4948}"/>
          </ac:picMkLst>
        </pc:picChg>
        <pc:picChg chg="del">
          <ac:chgData name="Francesco" userId="f4b06c69-b125-4814-a67d-adf8dc91bd7e" providerId="ADAL" clId="{0F2DADEC-2ED7-42BE-8FF6-E0C0AD14E04E}" dt="2022-10-17T09:32:02.493" v="86" actId="478"/>
          <ac:picMkLst>
            <pc:docMk/>
            <pc:sldMk cId="4131138683" sldId="325"/>
            <ac:picMk id="14" creationId="{F1A22F1C-EDDA-4E9F-919B-67715B6A2B41}"/>
          </ac:picMkLst>
        </pc:picChg>
        <pc:picChg chg="del">
          <ac:chgData name="Francesco" userId="f4b06c69-b125-4814-a67d-adf8dc91bd7e" providerId="ADAL" clId="{0F2DADEC-2ED7-42BE-8FF6-E0C0AD14E04E}" dt="2022-10-17T09:32:00.646" v="85" actId="478"/>
          <ac:picMkLst>
            <pc:docMk/>
            <pc:sldMk cId="4131138683" sldId="325"/>
            <ac:picMk id="17" creationId="{B0E04706-7174-46D3-AF9A-00DC7EBFFA67}"/>
          </ac:picMkLst>
        </pc:picChg>
      </pc:sldChg>
      <pc:sldChg chg="addSp delSp modSp mod">
        <pc:chgData name="Francesco" userId="f4b06c69-b125-4814-a67d-adf8dc91bd7e" providerId="ADAL" clId="{0F2DADEC-2ED7-42BE-8FF6-E0C0AD14E04E}" dt="2022-10-17T09:32:14.069" v="91" actId="478"/>
        <pc:sldMkLst>
          <pc:docMk/>
          <pc:sldMk cId="611459877" sldId="326"/>
        </pc:sldMkLst>
        <pc:spChg chg="del">
          <ac:chgData name="Francesco" userId="f4b06c69-b125-4814-a67d-adf8dc91bd7e" providerId="ADAL" clId="{0F2DADEC-2ED7-42BE-8FF6-E0C0AD14E04E}" dt="2022-10-17T09:32:06.422" v="88" actId="478"/>
          <ac:spMkLst>
            <pc:docMk/>
            <pc:sldMk cId="611459877" sldId="326"/>
            <ac:spMk id="6" creationId="{B7C5152B-B96E-5A4A-8F66-928BE7F325D4}"/>
          </ac:spMkLst>
        </pc:spChg>
        <pc:spChg chg="add mod">
          <ac:chgData name="Francesco" userId="f4b06c69-b125-4814-a67d-adf8dc91bd7e" providerId="ADAL" clId="{0F2DADEC-2ED7-42BE-8FF6-E0C0AD14E04E}" dt="2022-10-17T09:32:06.748" v="89"/>
          <ac:spMkLst>
            <pc:docMk/>
            <pc:sldMk cId="611459877" sldId="326"/>
            <ac:spMk id="8" creationId="{2DFEC1D9-8864-D35A-835A-ED88CE6A9920}"/>
          </ac:spMkLst>
        </pc:spChg>
        <pc:spChg chg="add mod">
          <ac:chgData name="Francesco" userId="f4b06c69-b125-4814-a67d-adf8dc91bd7e" providerId="ADAL" clId="{0F2DADEC-2ED7-42BE-8FF6-E0C0AD14E04E}" dt="2022-10-17T09:32:06.748" v="89"/>
          <ac:spMkLst>
            <pc:docMk/>
            <pc:sldMk cId="611459877" sldId="326"/>
            <ac:spMk id="9" creationId="{51411FE8-BFF5-119D-3D56-F157C7040C04}"/>
          </ac:spMkLst>
        </pc:spChg>
        <pc:picChg chg="add mod">
          <ac:chgData name="Francesco" userId="f4b06c69-b125-4814-a67d-adf8dc91bd7e" providerId="ADAL" clId="{0F2DADEC-2ED7-42BE-8FF6-E0C0AD14E04E}" dt="2022-10-17T09:32:06.748" v="89"/>
          <ac:picMkLst>
            <pc:docMk/>
            <pc:sldMk cId="611459877" sldId="326"/>
            <ac:picMk id="4" creationId="{530EE612-A0FE-4802-C12A-B6EA0D942031}"/>
          </ac:picMkLst>
        </pc:picChg>
        <pc:picChg chg="add mod">
          <ac:chgData name="Francesco" userId="f4b06c69-b125-4814-a67d-adf8dc91bd7e" providerId="ADAL" clId="{0F2DADEC-2ED7-42BE-8FF6-E0C0AD14E04E}" dt="2022-10-17T09:32:06.748" v="89"/>
          <ac:picMkLst>
            <pc:docMk/>
            <pc:sldMk cId="611459877" sldId="326"/>
            <ac:picMk id="7" creationId="{30B2EE76-3CFE-7381-A84F-1BF804C0FC34}"/>
          </ac:picMkLst>
        </pc:picChg>
        <pc:picChg chg="del">
          <ac:chgData name="Francesco" userId="f4b06c69-b125-4814-a67d-adf8dc91bd7e" providerId="ADAL" clId="{0F2DADEC-2ED7-42BE-8FF6-E0C0AD14E04E}" dt="2022-10-17T09:32:14.069" v="91" actId="478"/>
          <ac:picMkLst>
            <pc:docMk/>
            <pc:sldMk cId="611459877" sldId="326"/>
            <ac:picMk id="14" creationId="{F1A22F1C-EDDA-4E9F-919B-67715B6A2B41}"/>
          </ac:picMkLst>
        </pc:picChg>
        <pc:picChg chg="del">
          <ac:chgData name="Francesco" userId="f4b06c69-b125-4814-a67d-adf8dc91bd7e" providerId="ADAL" clId="{0F2DADEC-2ED7-42BE-8FF6-E0C0AD14E04E}" dt="2022-10-17T09:32:10.026" v="90" actId="478"/>
          <ac:picMkLst>
            <pc:docMk/>
            <pc:sldMk cId="611459877" sldId="326"/>
            <ac:picMk id="17" creationId="{B0E04706-7174-46D3-AF9A-00DC7EBFFA67}"/>
          </ac:picMkLst>
        </pc:picChg>
      </pc:sldChg>
      <pc:sldChg chg="addSp delSp modSp mod">
        <pc:chgData name="Francesco" userId="f4b06c69-b125-4814-a67d-adf8dc91bd7e" providerId="ADAL" clId="{0F2DADEC-2ED7-42BE-8FF6-E0C0AD14E04E}" dt="2022-10-17T09:32:47.156" v="97"/>
        <pc:sldMkLst>
          <pc:docMk/>
          <pc:sldMk cId="1915174116" sldId="328"/>
        </pc:sldMkLst>
        <pc:spChg chg="add del mod">
          <ac:chgData name="Francesco" userId="f4b06c69-b125-4814-a67d-adf8dc91bd7e" providerId="ADAL" clId="{0F2DADEC-2ED7-42BE-8FF6-E0C0AD14E04E}" dt="2022-10-17T09:32:44.566" v="93" actId="478"/>
          <ac:spMkLst>
            <pc:docMk/>
            <pc:sldMk cId="1915174116" sldId="328"/>
            <ac:spMk id="3" creationId="{F908E3CD-A845-965B-F301-EDD465D4F15A}"/>
          </ac:spMkLst>
        </pc:spChg>
        <pc:spChg chg="del">
          <ac:chgData name="Francesco" userId="f4b06c69-b125-4814-a67d-adf8dc91bd7e" providerId="ADAL" clId="{0F2DADEC-2ED7-42BE-8FF6-E0C0AD14E04E}" dt="2022-10-17T09:29:55.334" v="65" actId="478"/>
          <ac:spMkLst>
            <pc:docMk/>
            <pc:sldMk cId="1915174116" sldId="328"/>
            <ac:spMk id="4" creationId="{9C909283-46AC-C570-4D10-D936B2CCAA8A}"/>
          </ac:spMkLst>
        </pc:spChg>
        <pc:spChg chg="add del mod">
          <ac:chgData name="Francesco" userId="f4b06c69-b125-4814-a67d-adf8dc91bd7e" providerId="ADAL" clId="{0F2DADEC-2ED7-42BE-8FF6-E0C0AD14E04E}" dt="2022-10-17T09:32:43.271" v="92" actId="478"/>
          <ac:spMkLst>
            <pc:docMk/>
            <pc:sldMk cId="1915174116" sldId="328"/>
            <ac:spMk id="5" creationId="{681E3634-5CE7-B5E9-222D-A6D95465DC8D}"/>
          </ac:spMkLst>
        </pc:spChg>
        <pc:spChg chg="add mod">
          <ac:chgData name="Francesco" userId="f4b06c69-b125-4814-a67d-adf8dc91bd7e" providerId="ADAL" clId="{0F2DADEC-2ED7-42BE-8FF6-E0C0AD14E04E}" dt="2022-10-17T09:32:47.156" v="97"/>
          <ac:spMkLst>
            <pc:docMk/>
            <pc:sldMk cId="1915174116" sldId="328"/>
            <ac:spMk id="8" creationId="{B3631E39-314F-2604-A6AD-F81262BA47F1}"/>
          </ac:spMkLst>
        </pc:spChg>
        <pc:spChg chg="add mod">
          <ac:chgData name="Francesco" userId="f4b06c69-b125-4814-a67d-adf8dc91bd7e" providerId="ADAL" clId="{0F2DADEC-2ED7-42BE-8FF6-E0C0AD14E04E}" dt="2022-10-17T09:32:47.156" v="97"/>
          <ac:spMkLst>
            <pc:docMk/>
            <pc:sldMk cId="1915174116" sldId="328"/>
            <ac:spMk id="10" creationId="{1FD3CEE4-28F9-B11F-9496-A46DDF022D0D}"/>
          </ac:spMkLst>
        </pc:spChg>
        <pc:picChg chg="add mod">
          <ac:chgData name="Francesco" userId="f4b06c69-b125-4814-a67d-adf8dc91bd7e" providerId="ADAL" clId="{0F2DADEC-2ED7-42BE-8FF6-E0C0AD14E04E}" dt="2022-10-17T09:32:47.156" v="97"/>
          <ac:picMkLst>
            <pc:docMk/>
            <pc:sldMk cId="1915174116" sldId="328"/>
            <ac:picMk id="6" creationId="{E6E37C8E-6477-D5C5-38F7-CD0A484E6808}"/>
          </ac:picMkLst>
        </pc:picChg>
        <pc:picChg chg="add mod">
          <ac:chgData name="Francesco" userId="f4b06c69-b125-4814-a67d-adf8dc91bd7e" providerId="ADAL" clId="{0F2DADEC-2ED7-42BE-8FF6-E0C0AD14E04E}" dt="2022-10-17T09:32:47.156" v="97"/>
          <ac:picMkLst>
            <pc:docMk/>
            <pc:sldMk cId="1915174116" sldId="328"/>
            <ac:picMk id="7" creationId="{6B6DF9A6-618E-7C3A-EB26-2EC782D3A498}"/>
          </ac:picMkLst>
        </pc:picChg>
        <pc:picChg chg="del mod">
          <ac:chgData name="Francesco" userId="f4b06c69-b125-4814-a67d-adf8dc91bd7e" providerId="ADAL" clId="{0F2DADEC-2ED7-42BE-8FF6-E0C0AD14E04E}" dt="2022-10-17T09:32:46.150" v="96" actId="478"/>
          <ac:picMkLst>
            <pc:docMk/>
            <pc:sldMk cId="1915174116" sldId="328"/>
            <ac:picMk id="14" creationId="{F1A22F1C-EDDA-4E9F-919B-67715B6A2B41}"/>
          </ac:picMkLst>
        </pc:picChg>
        <pc:picChg chg="del">
          <ac:chgData name="Francesco" userId="f4b06c69-b125-4814-a67d-adf8dc91bd7e" providerId="ADAL" clId="{0F2DADEC-2ED7-42BE-8FF6-E0C0AD14E04E}" dt="2022-10-17T09:32:45.654" v="94" actId="478"/>
          <ac:picMkLst>
            <pc:docMk/>
            <pc:sldMk cId="1915174116" sldId="328"/>
            <ac:picMk id="17" creationId="{B0E04706-7174-46D3-AF9A-00DC7EBFFA67}"/>
          </ac:picMkLst>
        </pc:picChg>
      </pc:sldChg>
      <pc:sldChg chg="del">
        <pc:chgData name="Francesco" userId="f4b06c69-b125-4814-a67d-adf8dc91bd7e" providerId="ADAL" clId="{0F2DADEC-2ED7-42BE-8FF6-E0C0AD14E04E}" dt="2022-10-17T09:29:41.577" v="64" actId="47"/>
        <pc:sldMkLst>
          <pc:docMk/>
          <pc:sldMk cId="1609017417" sldId="329"/>
        </pc:sldMkLst>
      </pc:sldChg>
      <pc:sldChg chg="del">
        <pc:chgData name="Francesco" userId="f4b06c69-b125-4814-a67d-adf8dc91bd7e" providerId="ADAL" clId="{0F2DADEC-2ED7-42BE-8FF6-E0C0AD14E04E}" dt="2022-10-17T09:29:39.052" v="63" actId="47"/>
        <pc:sldMkLst>
          <pc:docMk/>
          <pc:sldMk cId="965824492" sldId="330"/>
        </pc:sldMkLst>
      </pc:sldChg>
      <pc:sldChg chg="addSp modSp mod">
        <pc:chgData name="Francesco" userId="f4b06c69-b125-4814-a67d-adf8dc91bd7e" providerId="ADAL" clId="{0F2DADEC-2ED7-42BE-8FF6-E0C0AD14E04E}" dt="2022-10-26T10:14:05.514" v="246" actId="20577"/>
        <pc:sldMkLst>
          <pc:docMk/>
          <pc:sldMk cId="1099312648" sldId="330"/>
        </pc:sldMkLst>
        <pc:spChg chg="add mod">
          <ac:chgData name="Francesco" userId="f4b06c69-b125-4814-a67d-adf8dc91bd7e" providerId="ADAL" clId="{0F2DADEC-2ED7-42BE-8FF6-E0C0AD14E04E}" dt="2022-10-26T10:14:05.514" v="246" actId="20577"/>
          <ac:spMkLst>
            <pc:docMk/>
            <pc:sldMk cId="1099312648" sldId="330"/>
            <ac:spMk id="8" creationId="{FA5884E0-30EC-20DA-EC05-2FDAF335BABF}"/>
          </ac:spMkLst>
        </pc:spChg>
        <pc:spChg chg="mod">
          <ac:chgData name="Francesco" userId="f4b06c69-b125-4814-a67d-adf8dc91bd7e" providerId="ADAL" clId="{0F2DADEC-2ED7-42BE-8FF6-E0C0AD14E04E}" dt="2022-10-26T10:12:51.403" v="213" actId="20577"/>
          <ac:spMkLst>
            <pc:docMk/>
            <pc:sldMk cId="1099312648" sldId="330"/>
            <ac:spMk id="9" creationId="{CEF7B6E1-3BE8-4ED3-0292-BB4C7444E7FB}"/>
          </ac:spMkLst>
        </pc:spChg>
        <pc:spChg chg="mod">
          <ac:chgData name="Francesco" userId="f4b06c69-b125-4814-a67d-adf8dc91bd7e" providerId="ADAL" clId="{0F2DADEC-2ED7-42BE-8FF6-E0C0AD14E04E}" dt="2022-10-26T10:12:56.936" v="215" actId="14100"/>
          <ac:spMkLst>
            <pc:docMk/>
            <pc:sldMk cId="1099312648" sldId="330"/>
            <ac:spMk id="19" creationId="{46BE0337-8651-F99A-38FC-6AD24FC472A4}"/>
          </ac:spMkLst>
        </pc:spChg>
      </pc:sldChg>
      <pc:sldChg chg="modSp mod">
        <pc:chgData name="Francesco" userId="f4b06c69-b125-4814-a67d-adf8dc91bd7e" providerId="ADAL" clId="{0F2DADEC-2ED7-42BE-8FF6-E0C0AD14E04E}" dt="2022-10-26T10:04:40.456" v="190" actId="20577"/>
        <pc:sldMkLst>
          <pc:docMk/>
          <pc:sldMk cId="3248825162" sldId="332"/>
        </pc:sldMkLst>
        <pc:spChg chg="mod">
          <ac:chgData name="Francesco" userId="f4b06c69-b125-4814-a67d-adf8dc91bd7e" providerId="ADAL" clId="{0F2DADEC-2ED7-42BE-8FF6-E0C0AD14E04E}" dt="2022-10-26T10:04:11.785" v="187" actId="20577"/>
          <ac:spMkLst>
            <pc:docMk/>
            <pc:sldMk cId="3248825162" sldId="332"/>
            <ac:spMk id="3" creationId="{BAF8FE5C-8B3F-91EC-9FF5-AD4BF0131808}"/>
          </ac:spMkLst>
        </pc:spChg>
        <pc:spChg chg="mod">
          <ac:chgData name="Francesco" userId="f4b06c69-b125-4814-a67d-adf8dc91bd7e" providerId="ADAL" clId="{0F2DADEC-2ED7-42BE-8FF6-E0C0AD14E04E}" dt="2022-10-26T10:04:40.456" v="190" actId="20577"/>
          <ac:spMkLst>
            <pc:docMk/>
            <pc:sldMk cId="3248825162" sldId="332"/>
            <ac:spMk id="49" creationId="{9C0437E8-F3C7-49BE-85BF-948370FA1007}"/>
          </ac:spMkLst>
        </pc:spChg>
      </pc:sldChg>
      <pc:sldChg chg="modSp mod">
        <pc:chgData name="Francesco" userId="f4b06c69-b125-4814-a67d-adf8dc91bd7e" providerId="ADAL" clId="{0F2DADEC-2ED7-42BE-8FF6-E0C0AD14E04E}" dt="2022-10-26T10:00:15.373" v="143" actId="14734"/>
        <pc:sldMkLst>
          <pc:docMk/>
          <pc:sldMk cId="827357627" sldId="335"/>
        </pc:sldMkLst>
        <pc:graphicFrameChg chg="modGraphic">
          <ac:chgData name="Francesco" userId="f4b06c69-b125-4814-a67d-adf8dc91bd7e" providerId="ADAL" clId="{0F2DADEC-2ED7-42BE-8FF6-E0C0AD14E04E}" dt="2022-10-26T10:00:15.373" v="143" actId="14734"/>
          <ac:graphicFrameMkLst>
            <pc:docMk/>
            <pc:sldMk cId="827357627" sldId="335"/>
            <ac:graphicFrameMk id="15" creationId="{2D39D41F-C544-E8DB-4B62-5BE256989478}"/>
          </ac:graphicFrameMkLst>
        </pc:graphicFrameChg>
      </pc:sldChg>
      <pc:sldChg chg="modSp mod">
        <pc:chgData name="Francesco" userId="f4b06c69-b125-4814-a67d-adf8dc91bd7e" providerId="ADAL" clId="{0F2DADEC-2ED7-42BE-8FF6-E0C0AD14E04E}" dt="2022-10-26T10:04:57.369" v="194" actId="20577"/>
        <pc:sldMkLst>
          <pc:docMk/>
          <pc:sldMk cId="1808261828" sldId="338"/>
        </pc:sldMkLst>
        <pc:spChg chg="mod">
          <ac:chgData name="Francesco" userId="f4b06c69-b125-4814-a67d-adf8dc91bd7e" providerId="ADAL" clId="{0F2DADEC-2ED7-42BE-8FF6-E0C0AD14E04E}" dt="2022-10-26T10:04:57.369" v="194" actId="20577"/>
          <ac:spMkLst>
            <pc:docMk/>
            <pc:sldMk cId="1808261828" sldId="338"/>
            <ac:spMk id="19" creationId="{FDA96BD9-8740-6171-01B1-CC5FA15B2DD5}"/>
          </ac:spMkLst>
        </pc:spChg>
      </pc:sldChg>
      <pc:sldChg chg="modSp mod">
        <pc:chgData name="Francesco" userId="f4b06c69-b125-4814-a67d-adf8dc91bd7e" providerId="ADAL" clId="{0F2DADEC-2ED7-42BE-8FF6-E0C0AD14E04E}" dt="2022-10-25T16:49:59.642" v="135" actId="403"/>
        <pc:sldMkLst>
          <pc:docMk/>
          <pc:sldMk cId="1931967939" sldId="340"/>
        </pc:sldMkLst>
        <pc:spChg chg="mod">
          <ac:chgData name="Francesco" userId="f4b06c69-b125-4814-a67d-adf8dc91bd7e" providerId="ADAL" clId="{0F2DADEC-2ED7-42BE-8FF6-E0C0AD14E04E}" dt="2022-10-25T16:49:59.642" v="135" actId="403"/>
          <ac:spMkLst>
            <pc:docMk/>
            <pc:sldMk cId="1931967939" sldId="340"/>
            <ac:spMk id="11" creationId="{3714E5F1-A2D1-8CE4-864C-B6B797EEA9A9}"/>
          </ac:spMkLst>
        </pc:spChg>
        <pc:picChg chg="mod">
          <ac:chgData name="Francesco" userId="f4b06c69-b125-4814-a67d-adf8dc91bd7e" providerId="ADAL" clId="{0F2DADEC-2ED7-42BE-8FF6-E0C0AD14E04E}" dt="2022-10-25T16:49:58.159" v="132" actId="1076"/>
          <ac:picMkLst>
            <pc:docMk/>
            <pc:sldMk cId="1931967939" sldId="340"/>
            <ac:picMk id="14" creationId="{3A7815B5-BA33-9BE3-CC29-B3889A7EBAD2}"/>
          </ac:picMkLst>
        </pc:picChg>
      </pc:sldChg>
      <pc:sldChg chg="modSp mod">
        <pc:chgData name="Francesco" userId="f4b06c69-b125-4814-a67d-adf8dc91bd7e" providerId="ADAL" clId="{0F2DADEC-2ED7-42BE-8FF6-E0C0AD14E04E}" dt="2022-10-26T10:17:31.763" v="317" actId="313"/>
        <pc:sldMkLst>
          <pc:docMk/>
          <pc:sldMk cId="3163681491" sldId="342"/>
        </pc:sldMkLst>
        <pc:spChg chg="mod">
          <ac:chgData name="Francesco" userId="f4b06c69-b125-4814-a67d-adf8dc91bd7e" providerId="ADAL" clId="{0F2DADEC-2ED7-42BE-8FF6-E0C0AD14E04E}" dt="2022-10-26T10:17:31.763" v="317" actId="313"/>
          <ac:spMkLst>
            <pc:docMk/>
            <pc:sldMk cId="3163681491" sldId="342"/>
            <ac:spMk id="5" creationId="{086B4A73-BC79-678A-E2A2-55F59BDD7F8C}"/>
          </ac:spMkLst>
        </pc:spChg>
        <pc:graphicFrameChg chg="mod modGraphic">
          <ac:chgData name="Francesco" userId="f4b06c69-b125-4814-a67d-adf8dc91bd7e" providerId="ADAL" clId="{0F2DADEC-2ED7-42BE-8FF6-E0C0AD14E04E}" dt="2022-10-26T10:16:08.708" v="250" actId="1076"/>
          <ac:graphicFrameMkLst>
            <pc:docMk/>
            <pc:sldMk cId="3163681491" sldId="342"/>
            <ac:graphicFrameMk id="8" creationId="{9487CB7A-1893-39CD-6DE8-0BA4D2A978CD}"/>
          </ac:graphicFrameMkLst>
        </pc:graphicFrameChg>
      </pc:sldChg>
      <pc:sldChg chg="modSp mod">
        <pc:chgData name="Francesco" userId="f4b06c69-b125-4814-a67d-adf8dc91bd7e" providerId="ADAL" clId="{0F2DADEC-2ED7-42BE-8FF6-E0C0AD14E04E}" dt="2022-10-26T10:24:01.145" v="695" actId="20577"/>
        <pc:sldMkLst>
          <pc:docMk/>
          <pc:sldMk cId="1271989052" sldId="343"/>
        </pc:sldMkLst>
        <pc:spChg chg="mod">
          <ac:chgData name="Francesco" userId="f4b06c69-b125-4814-a67d-adf8dc91bd7e" providerId="ADAL" clId="{0F2DADEC-2ED7-42BE-8FF6-E0C0AD14E04E}" dt="2022-10-26T10:24:01.145" v="695" actId="20577"/>
          <ac:spMkLst>
            <pc:docMk/>
            <pc:sldMk cId="1271989052" sldId="343"/>
            <ac:spMk id="10" creationId="{713B0CAC-B89F-F874-BC4D-340E3C5E4D51}"/>
          </ac:spMkLst>
        </pc:spChg>
      </pc:sldChg>
    </pc:docChg>
  </pc:docChgLst>
  <pc:docChgLst>
    <pc:chgData name="Francesco Fransesini" userId="f4b06c69-b125-4814-a67d-adf8dc91bd7e" providerId="ADAL" clId="{8941AE2B-18FC-49BF-9934-FA7B944ECC24}"/>
    <pc:docChg chg="undo redo custSel addSld delSld modSld sldOrd">
      <pc:chgData name="Francesco Fransesini" userId="f4b06c69-b125-4814-a67d-adf8dc91bd7e" providerId="ADAL" clId="{8941AE2B-18FC-49BF-9934-FA7B944ECC24}" dt="2022-10-26T09:21:36.500" v="6877" actId="1076"/>
      <pc:docMkLst>
        <pc:docMk/>
      </pc:docMkLst>
      <pc:sldChg chg="del">
        <pc:chgData name="Francesco Fransesini" userId="f4b06c69-b125-4814-a67d-adf8dc91bd7e" providerId="ADAL" clId="{8941AE2B-18FC-49BF-9934-FA7B944ECC24}" dt="2022-10-20T15:18:57.290" v="202" actId="47"/>
        <pc:sldMkLst>
          <pc:docMk/>
          <pc:sldMk cId="2231268605" sldId="280"/>
        </pc:sldMkLst>
      </pc:sldChg>
      <pc:sldChg chg="modSp mod">
        <pc:chgData name="Francesco Fransesini" userId="f4b06c69-b125-4814-a67d-adf8dc91bd7e" providerId="ADAL" clId="{8941AE2B-18FC-49BF-9934-FA7B944ECC24}" dt="2022-10-24T14:07:20.523" v="4942" actId="1076"/>
        <pc:sldMkLst>
          <pc:docMk/>
          <pc:sldMk cId="3110927197" sldId="283"/>
        </pc:sldMkLst>
        <pc:spChg chg="mod">
          <ac:chgData name="Francesco Fransesini" userId="f4b06c69-b125-4814-a67d-adf8dc91bd7e" providerId="ADAL" clId="{8941AE2B-18FC-49BF-9934-FA7B944ECC24}" dt="2022-10-24T14:07:20.523" v="4942" actId="1076"/>
          <ac:spMkLst>
            <pc:docMk/>
            <pc:sldMk cId="3110927197" sldId="283"/>
            <ac:spMk id="3" creationId="{20271FAA-5105-38B3-1350-A5E1238A1CED}"/>
          </ac:spMkLst>
        </pc:spChg>
        <pc:spChg chg="mod">
          <ac:chgData name="Francesco Fransesini" userId="f4b06c69-b125-4814-a67d-adf8dc91bd7e" providerId="ADAL" clId="{8941AE2B-18FC-49BF-9934-FA7B944ECC24}" dt="2022-10-24T14:07:18.883" v="4941" actId="1076"/>
          <ac:spMkLst>
            <pc:docMk/>
            <pc:sldMk cId="3110927197" sldId="283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8941AE2B-18FC-49BF-9934-FA7B944ECC24}" dt="2022-10-24T14:07:16.571" v="4940" actId="1076"/>
          <ac:spMkLst>
            <pc:docMk/>
            <pc:sldMk cId="3110927197" sldId="283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8941AE2B-18FC-49BF-9934-FA7B944ECC24}" dt="2022-10-20T15:43:07.977" v="244"/>
        <pc:sldMkLst>
          <pc:docMk/>
          <pc:sldMk cId="2228359365" sldId="284"/>
        </pc:sldMkLst>
        <pc:spChg chg="add mod">
          <ac:chgData name="Francesco Fransesini" userId="f4b06c69-b125-4814-a67d-adf8dc91bd7e" providerId="ADAL" clId="{8941AE2B-18FC-49BF-9934-FA7B944ECC24}" dt="2022-10-20T15:43:07.977" v="244"/>
          <ac:spMkLst>
            <pc:docMk/>
            <pc:sldMk cId="2228359365" sldId="284"/>
            <ac:spMk id="4" creationId="{C1A2A8DC-3C3E-2E6F-DE76-EC2A28B4B89E}"/>
          </ac:spMkLst>
        </pc:spChg>
        <pc:spChg chg="add mod">
          <ac:chgData name="Francesco Fransesini" userId="f4b06c69-b125-4814-a67d-adf8dc91bd7e" providerId="ADAL" clId="{8941AE2B-18FC-49BF-9934-FA7B944ECC24}" dt="2022-10-20T15:43:07.977" v="244"/>
          <ac:spMkLst>
            <pc:docMk/>
            <pc:sldMk cId="2228359365" sldId="284"/>
            <ac:spMk id="5" creationId="{36E6AEA9-9D22-13BC-04AE-1C2EFC634089}"/>
          </ac:spMkLst>
        </pc:spChg>
        <pc:spChg chg="del mod">
          <ac:chgData name="Francesco Fransesini" userId="f4b06c69-b125-4814-a67d-adf8dc91bd7e" providerId="ADAL" clId="{8941AE2B-18FC-49BF-9934-FA7B944ECC24}" dt="2022-10-20T15:42:53.627" v="236" actId="478"/>
          <ac:spMkLst>
            <pc:docMk/>
            <pc:sldMk cId="2228359365" sldId="284"/>
            <ac:spMk id="16" creationId="{C8C369C3-15F5-1A4D-8B97-D661AEEC91C1}"/>
          </ac:spMkLst>
        </pc:spChg>
        <pc:spChg chg="del">
          <ac:chgData name="Francesco Fransesini" userId="f4b06c69-b125-4814-a67d-adf8dc91bd7e" providerId="ADAL" clId="{8941AE2B-18FC-49BF-9934-FA7B944ECC24}" dt="2022-10-20T15:42:50.834" v="233" actId="478"/>
          <ac:spMkLst>
            <pc:docMk/>
            <pc:sldMk cId="2228359365" sldId="284"/>
            <ac:spMk id="34" creationId="{60371E02-62DA-CF70-DD58-4795E41D9640}"/>
          </ac:spMkLst>
        </pc:spChg>
        <pc:picChg chg="add mod">
          <ac:chgData name="Francesco Fransesini" userId="f4b06c69-b125-4814-a67d-adf8dc91bd7e" providerId="ADAL" clId="{8941AE2B-18FC-49BF-9934-FA7B944ECC24}" dt="2022-10-20T15:43:07.977" v="244"/>
          <ac:picMkLst>
            <pc:docMk/>
            <pc:sldMk cId="2228359365" sldId="284"/>
            <ac:picMk id="2" creationId="{3F57BB10-4955-41C6-89C1-7A452F68FAC2}"/>
          </ac:picMkLst>
        </pc:picChg>
        <pc:picChg chg="add mod">
          <ac:chgData name="Francesco Fransesini" userId="f4b06c69-b125-4814-a67d-adf8dc91bd7e" providerId="ADAL" clId="{8941AE2B-18FC-49BF-9934-FA7B944ECC24}" dt="2022-10-20T15:43:07.977" v="244"/>
          <ac:picMkLst>
            <pc:docMk/>
            <pc:sldMk cId="2228359365" sldId="284"/>
            <ac:picMk id="3" creationId="{DBECC49B-01C2-4998-C311-94D5A9B0D762}"/>
          </ac:picMkLst>
        </pc:picChg>
        <pc:picChg chg="del">
          <ac:chgData name="Francesco Fransesini" userId="f4b06c69-b125-4814-a67d-adf8dc91bd7e" providerId="ADAL" clId="{8941AE2B-18FC-49BF-9934-FA7B944ECC24}" dt="2022-10-20T15:42:54.267" v="237" actId="478"/>
          <ac:picMkLst>
            <pc:docMk/>
            <pc:sldMk cId="2228359365" sldId="284"/>
            <ac:picMk id="14" creationId="{B844C1E5-8253-EF40-9F2D-72122BDD2622}"/>
          </ac:picMkLst>
        </pc:picChg>
        <pc:picChg chg="del">
          <ac:chgData name="Francesco Fransesini" userId="f4b06c69-b125-4814-a67d-adf8dc91bd7e" providerId="ADAL" clId="{8941AE2B-18FC-49BF-9934-FA7B944ECC24}" dt="2022-10-20T15:42:53.002" v="235" actId="478"/>
          <ac:picMkLst>
            <pc:docMk/>
            <pc:sldMk cId="2228359365" sldId="284"/>
            <ac:picMk id="18" creationId="{4D18B48D-2653-8185-E671-80A4A8E3EAD3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6T09:00:35.966" v="5967" actId="20577"/>
        <pc:sldMkLst>
          <pc:docMk/>
          <pc:sldMk cId="3097175895" sldId="285"/>
        </pc:sldMkLst>
        <pc:spChg chg="add mod">
          <ac:chgData name="Francesco Fransesini" userId="f4b06c69-b125-4814-a67d-adf8dc91bd7e" providerId="ADAL" clId="{8941AE2B-18FC-49BF-9934-FA7B944ECC24}" dt="2022-10-20T15:43:06.460" v="243"/>
          <ac:spMkLst>
            <pc:docMk/>
            <pc:sldMk cId="3097175895" sldId="285"/>
            <ac:spMk id="5" creationId="{58C21755-7A93-6FD3-3C29-12B5C07325CF}"/>
          </ac:spMkLst>
        </pc:spChg>
        <pc:spChg chg="add mod">
          <ac:chgData name="Francesco Fransesini" userId="f4b06c69-b125-4814-a67d-adf8dc91bd7e" providerId="ADAL" clId="{8941AE2B-18FC-49BF-9934-FA7B944ECC24}" dt="2022-10-20T15:43:06.460" v="243"/>
          <ac:spMkLst>
            <pc:docMk/>
            <pc:sldMk cId="3097175895" sldId="285"/>
            <ac:spMk id="6" creationId="{EB75A502-7DDC-6C40-6BCF-FAF57F591F7F}"/>
          </ac:spMkLst>
        </pc:spChg>
        <pc:spChg chg="del">
          <ac:chgData name="Francesco Fransesini" userId="f4b06c69-b125-4814-a67d-adf8dc91bd7e" providerId="ADAL" clId="{8941AE2B-18FC-49BF-9934-FA7B944ECC24}" dt="2022-10-20T15:42:56.347" v="238" actId="478"/>
          <ac:spMkLst>
            <pc:docMk/>
            <pc:sldMk cId="3097175895" sldId="285"/>
            <ac:spMk id="12" creationId="{6FF60713-D96F-8080-08EC-6F490A418205}"/>
          </ac:spMkLst>
        </pc:spChg>
        <pc:spChg chg="del mod">
          <ac:chgData name="Francesco Fransesini" userId="f4b06c69-b125-4814-a67d-adf8dc91bd7e" providerId="ADAL" clId="{8941AE2B-18FC-49BF-9934-FA7B944ECC24}" dt="2022-10-20T15:42:57.593" v="240" actId="478"/>
          <ac:spMkLst>
            <pc:docMk/>
            <pc:sldMk cId="3097175895" sldId="285"/>
            <ac:spMk id="16" creationId="{C8C369C3-15F5-1A4D-8B97-D661AEEC91C1}"/>
          </ac:spMkLst>
        </pc:spChg>
        <pc:graphicFrameChg chg="modGraphic">
          <ac:chgData name="Francesco Fransesini" userId="f4b06c69-b125-4814-a67d-adf8dc91bd7e" providerId="ADAL" clId="{8941AE2B-18FC-49BF-9934-FA7B944ECC24}" dt="2022-10-26T09:00:35.966" v="5967" actId="20577"/>
          <ac:graphicFrameMkLst>
            <pc:docMk/>
            <pc:sldMk cId="3097175895" sldId="285"/>
            <ac:graphicFrameMk id="82" creationId="{951A8997-B8CF-D919-3654-C9E1E90E1EB9}"/>
          </ac:graphicFrameMkLst>
        </pc:graphicFrameChg>
        <pc:picChg chg="add mod">
          <ac:chgData name="Francesco Fransesini" userId="f4b06c69-b125-4814-a67d-adf8dc91bd7e" providerId="ADAL" clId="{8941AE2B-18FC-49BF-9934-FA7B944ECC24}" dt="2022-10-20T15:43:06.460" v="243"/>
          <ac:picMkLst>
            <pc:docMk/>
            <pc:sldMk cId="3097175895" sldId="285"/>
            <ac:picMk id="2" creationId="{8BEC5665-ACA8-3CB1-6F30-14500E644E60}"/>
          </ac:picMkLst>
        </pc:picChg>
        <pc:picChg chg="add mod">
          <ac:chgData name="Francesco Fransesini" userId="f4b06c69-b125-4814-a67d-adf8dc91bd7e" providerId="ADAL" clId="{8941AE2B-18FC-49BF-9934-FA7B944ECC24}" dt="2022-10-20T15:43:06.460" v="243"/>
          <ac:picMkLst>
            <pc:docMk/>
            <pc:sldMk cId="3097175895" sldId="285"/>
            <ac:picMk id="3" creationId="{BE47E0D3-B83B-5908-9A2B-555A29DF14CA}"/>
          </ac:picMkLst>
        </pc:picChg>
        <pc:picChg chg="del">
          <ac:chgData name="Francesco Fransesini" userId="f4b06c69-b125-4814-a67d-adf8dc91bd7e" providerId="ADAL" clId="{8941AE2B-18FC-49BF-9934-FA7B944ECC24}" dt="2022-10-20T15:42:58.672" v="242" actId="478"/>
          <ac:picMkLst>
            <pc:docMk/>
            <pc:sldMk cId="3097175895" sldId="285"/>
            <ac:picMk id="14" creationId="{B844C1E5-8253-EF40-9F2D-72122BDD2622}"/>
          </ac:picMkLst>
        </pc:picChg>
        <pc:picChg chg="del">
          <ac:chgData name="Francesco Fransesini" userId="f4b06c69-b125-4814-a67d-adf8dc91bd7e" providerId="ADAL" clId="{8941AE2B-18FC-49BF-9934-FA7B944ECC24}" dt="2022-10-20T15:42:58.146" v="241" actId="478"/>
          <ac:picMkLst>
            <pc:docMk/>
            <pc:sldMk cId="3097175895" sldId="285"/>
            <ac:picMk id="18" creationId="{4D18B48D-2653-8185-E671-80A4A8E3EAD3}"/>
          </ac:picMkLst>
        </pc:picChg>
      </pc:sldChg>
      <pc:sldChg chg="addSp modSp mod">
        <pc:chgData name="Francesco Fransesini" userId="f4b06c69-b125-4814-a67d-adf8dc91bd7e" providerId="ADAL" clId="{8941AE2B-18FC-49BF-9934-FA7B944ECC24}" dt="2022-10-26T09:21:36.500" v="6877" actId="1076"/>
        <pc:sldMkLst>
          <pc:docMk/>
          <pc:sldMk cId="3660757301" sldId="289"/>
        </pc:sldMkLst>
        <pc:spChg chg="add mod">
          <ac:chgData name="Francesco Fransesini" userId="f4b06c69-b125-4814-a67d-adf8dc91bd7e" providerId="ADAL" clId="{8941AE2B-18FC-49BF-9934-FA7B944ECC24}" dt="2022-10-24T14:06:40.203" v="4935" actId="1076"/>
          <ac:spMkLst>
            <pc:docMk/>
            <pc:sldMk cId="3660757301" sldId="289"/>
            <ac:spMk id="4" creationId="{8C5779C0-2A3D-E1B2-9F11-9994CD366F57}"/>
          </ac:spMkLst>
        </pc:spChg>
        <pc:spChg chg="add mod">
          <ac:chgData name="Francesco Fransesini" userId="f4b06c69-b125-4814-a67d-adf8dc91bd7e" providerId="ADAL" clId="{8941AE2B-18FC-49BF-9934-FA7B944ECC24}" dt="2022-10-24T14:06:37.787" v="4934" actId="1076"/>
          <ac:spMkLst>
            <pc:docMk/>
            <pc:sldMk cId="3660757301" sldId="289"/>
            <ac:spMk id="6" creationId="{4C22ABB2-2B24-022A-14D8-A3F7DC32272F}"/>
          </ac:spMkLst>
        </pc:spChg>
        <pc:spChg chg="mod">
          <ac:chgData name="Francesco Fransesini" userId="f4b06c69-b125-4814-a67d-adf8dc91bd7e" providerId="ADAL" clId="{8941AE2B-18FC-49BF-9934-FA7B944ECC24}" dt="2022-10-26T09:21:36.500" v="6877" actId="1076"/>
          <ac:spMkLst>
            <pc:docMk/>
            <pc:sldMk cId="3660757301" sldId="289"/>
            <ac:spMk id="13" creationId="{01305270-6C47-4C0D-89C7-82B919DE8B1E}"/>
          </ac:spMkLst>
        </pc:spChg>
      </pc:sldChg>
      <pc:sldChg chg="addSp delSp modSp add del mod">
        <pc:chgData name="Francesco Fransesini" userId="f4b06c69-b125-4814-a67d-adf8dc91bd7e" providerId="ADAL" clId="{8941AE2B-18FC-49BF-9934-FA7B944ECC24}" dt="2022-10-24T10:22:49.475" v="2235"/>
        <pc:sldMkLst>
          <pc:docMk/>
          <pc:sldMk cId="1794152004" sldId="320"/>
        </pc:sldMkLst>
        <pc:spChg chg="del">
          <ac:chgData name="Francesco Fransesini" userId="f4b06c69-b125-4814-a67d-adf8dc91bd7e" providerId="ADAL" clId="{8941AE2B-18FC-49BF-9934-FA7B944ECC24}" dt="2022-10-24T10:22:40.159" v="2232" actId="478"/>
          <ac:spMkLst>
            <pc:docMk/>
            <pc:sldMk cId="1794152004" sldId="320"/>
            <ac:spMk id="4" creationId="{B7342049-B690-58B8-1611-9361123EC727}"/>
          </ac:spMkLst>
        </pc:spChg>
        <pc:spChg chg="add mod">
          <ac:chgData name="Francesco Fransesini" userId="f4b06c69-b125-4814-a67d-adf8dc91bd7e" providerId="ADAL" clId="{8941AE2B-18FC-49BF-9934-FA7B944ECC24}" dt="2022-10-24T10:22:49.475" v="2235"/>
          <ac:spMkLst>
            <pc:docMk/>
            <pc:sldMk cId="1794152004" sldId="320"/>
            <ac:spMk id="10" creationId="{85A6097F-694C-343D-DA25-8ED2F58183FC}"/>
          </ac:spMkLst>
        </pc:spChg>
        <pc:spChg chg="add mod">
          <ac:chgData name="Francesco Fransesini" userId="f4b06c69-b125-4814-a67d-adf8dc91bd7e" providerId="ADAL" clId="{8941AE2B-18FC-49BF-9934-FA7B944ECC24}" dt="2022-10-24T10:22:49.475" v="2235"/>
          <ac:spMkLst>
            <pc:docMk/>
            <pc:sldMk cId="1794152004" sldId="320"/>
            <ac:spMk id="12" creationId="{A34C17E6-5ED5-AFB8-358F-144D6F47E4D8}"/>
          </ac:spMkLst>
        </pc:spChg>
        <pc:picChg chg="add mod">
          <ac:chgData name="Francesco Fransesini" userId="f4b06c69-b125-4814-a67d-adf8dc91bd7e" providerId="ADAL" clId="{8941AE2B-18FC-49BF-9934-FA7B944ECC24}" dt="2022-10-24T10:22:49.475" v="2235"/>
          <ac:picMkLst>
            <pc:docMk/>
            <pc:sldMk cId="1794152004" sldId="320"/>
            <ac:picMk id="3" creationId="{C7082A8C-9586-D070-CC62-102494FB7028}"/>
          </ac:picMkLst>
        </pc:picChg>
        <pc:picChg chg="add mod">
          <ac:chgData name="Francesco Fransesini" userId="f4b06c69-b125-4814-a67d-adf8dc91bd7e" providerId="ADAL" clId="{8941AE2B-18FC-49BF-9934-FA7B944ECC24}" dt="2022-10-24T10:22:49.475" v="2235"/>
          <ac:picMkLst>
            <pc:docMk/>
            <pc:sldMk cId="1794152004" sldId="320"/>
            <ac:picMk id="6" creationId="{6B08A277-BB34-84FB-C380-9FC351B4ED67}"/>
          </ac:picMkLst>
        </pc:picChg>
        <pc:picChg chg="del">
          <ac:chgData name="Francesco Fransesini" userId="f4b06c69-b125-4814-a67d-adf8dc91bd7e" providerId="ADAL" clId="{8941AE2B-18FC-49BF-9934-FA7B944ECC24}" dt="2022-10-24T10:22:40.811" v="2233" actId="478"/>
          <ac:picMkLst>
            <pc:docMk/>
            <pc:sldMk cId="1794152004" sldId="320"/>
            <ac:picMk id="11" creationId="{675CD60B-FE2C-4967-BB2A-B66F59ACB7BE}"/>
          </ac:picMkLst>
        </pc:picChg>
        <pc:picChg chg="del">
          <ac:chgData name="Francesco Fransesini" userId="f4b06c69-b125-4814-a67d-adf8dc91bd7e" providerId="ADAL" clId="{8941AE2B-18FC-49BF-9934-FA7B944ECC24}" dt="2022-10-24T10:22:41.387" v="2234" actId="478"/>
          <ac:picMkLst>
            <pc:docMk/>
            <pc:sldMk cId="1794152004" sldId="320"/>
            <ac:picMk id="14" creationId="{F1A22F1C-EDDA-4E9F-919B-67715B6A2B41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5:43:02.509" v="5039" actId="1076"/>
        <pc:sldMkLst>
          <pc:docMk/>
          <pc:sldMk cId="4018901915" sldId="323"/>
        </pc:sldMkLst>
        <pc:spChg chg="add mod">
          <ac:chgData name="Francesco Fransesini" userId="f4b06c69-b125-4814-a67d-adf8dc91bd7e" providerId="ADAL" clId="{8941AE2B-18FC-49BF-9934-FA7B944ECC24}" dt="2022-10-20T15:43:11.857" v="245"/>
          <ac:spMkLst>
            <pc:docMk/>
            <pc:sldMk cId="4018901915" sldId="323"/>
            <ac:spMk id="6" creationId="{0CB97E32-A263-AE01-142D-D1A86A8993DA}"/>
          </ac:spMkLst>
        </pc:spChg>
        <pc:spChg chg="add mod">
          <ac:chgData name="Francesco Fransesini" userId="f4b06c69-b125-4814-a67d-adf8dc91bd7e" providerId="ADAL" clId="{8941AE2B-18FC-49BF-9934-FA7B944ECC24}" dt="2022-10-20T15:43:11.857" v="245"/>
          <ac:spMkLst>
            <pc:docMk/>
            <pc:sldMk cId="4018901915" sldId="323"/>
            <ac:spMk id="7" creationId="{2A383F15-E2E1-7F5B-ED0C-75259F3CD25D}"/>
          </ac:spMkLst>
        </pc:spChg>
        <pc:spChg chg="del">
          <ac:chgData name="Francesco Fransesini" userId="f4b06c69-b125-4814-a67d-adf8dc91bd7e" providerId="ADAL" clId="{8941AE2B-18FC-49BF-9934-FA7B944ECC24}" dt="2022-10-20T15:42:43.109" v="229" actId="478"/>
          <ac:spMkLst>
            <pc:docMk/>
            <pc:sldMk cId="4018901915" sldId="323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8941AE2B-18FC-49BF-9934-FA7B944ECC24}" dt="2022-10-20T15:42:44.259" v="230" actId="478"/>
          <ac:spMkLst>
            <pc:docMk/>
            <pc:sldMk cId="4018901915" sldId="323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8941AE2B-18FC-49BF-9934-FA7B944ECC24}" dt="2022-10-24T08:16:25.163" v="439" actId="20577"/>
          <ac:spMkLst>
            <pc:docMk/>
            <pc:sldMk cId="4018901915" sldId="323"/>
            <ac:spMk id="49" creationId="{9C0437E8-F3C7-49BE-85BF-948370FA1007}"/>
          </ac:spMkLst>
        </pc:spChg>
        <pc:grpChg chg="mod">
          <ac:chgData name="Francesco Fransesini" userId="f4b06c69-b125-4814-a67d-adf8dc91bd7e" providerId="ADAL" clId="{8941AE2B-18FC-49BF-9934-FA7B944ECC24}" dt="2022-10-24T15:43:02.509" v="5039" actId="1076"/>
          <ac:grpSpMkLst>
            <pc:docMk/>
            <pc:sldMk cId="4018901915" sldId="323"/>
            <ac:grpSpMk id="3" creationId="{D4297915-83F8-3B66-47FE-853ECD3EF8B7}"/>
          </ac:grpSpMkLst>
        </pc:grpChg>
        <pc:picChg chg="add mod">
          <ac:chgData name="Francesco Fransesini" userId="f4b06c69-b125-4814-a67d-adf8dc91bd7e" providerId="ADAL" clId="{8941AE2B-18FC-49BF-9934-FA7B944ECC24}" dt="2022-10-20T15:43:11.857" v="245"/>
          <ac:picMkLst>
            <pc:docMk/>
            <pc:sldMk cId="4018901915" sldId="323"/>
            <ac:picMk id="4" creationId="{1BF6E4D0-BA4A-E5F7-1781-630E6946B709}"/>
          </ac:picMkLst>
        </pc:picChg>
        <pc:picChg chg="add mod">
          <ac:chgData name="Francesco Fransesini" userId="f4b06c69-b125-4814-a67d-adf8dc91bd7e" providerId="ADAL" clId="{8941AE2B-18FC-49BF-9934-FA7B944ECC24}" dt="2022-10-20T15:43:11.857" v="245"/>
          <ac:picMkLst>
            <pc:docMk/>
            <pc:sldMk cId="4018901915" sldId="323"/>
            <ac:picMk id="5" creationId="{7E620817-4192-ADDB-94EC-363BD69392DA}"/>
          </ac:picMkLst>
        </pc:picChg>
        <pc:picChg chg="del">
          <ac:chgData name="Francesco Fransesini" userId="f4b06c69-b125-4814-a67d-adf8dc91bd7e" providerId="ADAL" clId="{8941AE2B-18FC-49BF-9934-FA7B944ECC24}" dt="2022-10-20T15:42:45.250" v="232" actId="478"/>
          <ac:picMkLst>
            <pc:docMk/>
            <pc:sldMk cId="4018901915" sldId="323"/>
            <ac:picMk id="14" creationId="{F1A22F1C-EDDA-4E9F-919B-67715B6A2B41}"/>
          </ac:picMkLst>
        </pc:picChg>
        <pc:picChg chg="del">
          <ac:chgData name="Francesco Fransesini" userId="f4b06c69-b125-4814-a67d-adf8dc91bd7e" providerId="ADAL" clId="{8941AE2B-18FC-49BF-9934-FA7B944ECC24}" dt="2022-10-20T15:42:44.843" v="231" actId="478"/>
          <ac:picMkLst>
            <pc:docMk/>
            <pc:sldMk cId="4018901915" sldId="323"/>
            <ac:picMk id="17" creationId="{B0E04706-7174-46D3-AF9A-00DC7EBFFA67}"/>
          </ac:picMkLst>
        </pc:picChg>
      </pc:sldChg>
      <pc:sldChg chg="addSp delSp modSp add mod ord">
        <pc:chgData name="Francesco Fransesini" userId="f4b06c69-b125-4814-a67d-adf8dc91bd7e" providerId="ADAL" clId="{8941AE2B-18FC-49BF-9934-FA7B944ECC24}" dt="2022-10-24T14:57:46.275" v="5036" actId="1076"/>
        <pc:sldMkLst>
          <pc:docMk/>
          <pc:sldMk cId="3322540196" sldId="325"/>
        </pc:sldMkLst>
        <pc:spChg chg="add mod">
          <ac:chgData name="Francesco Fransesini" userId="f4b06c69-b125-4814-a67d-adf8dc91bd7e" providerId="ADAL" clId="{8941AE2B-18FC-49BF-9934-FA7B944ECC24}" dt="2022-10-20T15:41:08.742" v="224"/>
          <ac:spMkLst>
            <pc:docMk/>
            <pc:sldMk cId="3322540196" sldId="325"/>
            <ac:spMk id="5" creationId="{C82415EE-29DC-EBEE-51C2-58414785C758}"/>
          </ac:spMkLst>
        </pc:spChg>
        <pc:spChg chg="add mod">
          <ac:chgData name="Francesco Fransesini" userId="f4b06c69-b125-4814-a67d-adf8dc91bd7e" providerId="ADAL" clId="{8941AE2B-18FC-49BF-9934-FA7B944ECC24}" dt="2022-10-20T15:41:08.742" v="224"/>
          <ac:spMkLst>
            <pc:docMk/>
            <pc:sldMk cId="3322540196" sldId="325"/>
            <ac:spMk id="6" creationId="{8C1BDCB1-09EE-33A0-ADBC-30EEC4571761}"/>
          </ac:spMkLst>
        </pc:spChg>
        <pc:spChg chg="del">
          <ac:chgData name="Francesco Fransesini" userId="f4b06c69-b125-4814-a67d-adf8dc91bd7e" providerId="ADAL" clId="{8941AE2B-18FC-49BF-9934-FA7B944ECC24}" dt="2022-10-20T15:40:37.517" v="206" actId="478"/>
          <ac:spMkLst>
            <pc:docMk/>
            <pc:sldMk cId="3322540196" sldId="325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8941AE2B-18FC-49BF-9934-FA7B944ECC24}" dt="2022-10-20T15:40:38.883" v="207" actId="478"/>
          <ac:spMkLst>
            <pc:docMk/>
            <pc:sldMk cId="3322540196" sldId="325"/>
            <ac:spMk id="13" creationId="{E06DF78F-9D72-66E3-B39F-B5D8171B5E1E}"/>
          </ac:spMkLst>
        </pc:spChg>
        <pc:spChg chg="del mod">
          <ac:chgData name="Francesco Fransesini" userId="f4b06c69-b125-4814-a67d-adf8dc91bd7e" providerId="ADAL" clId="{8941AE2B-18FC-49BF-9934-FA7B944ECC24}" dt="2022-10-24T14:09:05.741" v="4951" actId="478"/>
          <ac:spMkLst>
            <pc:docMk/>
            <pc:sldMk cId="3322540196" sldId="325"/>
            <ac:spMk id="16" creationId="{0FDCF5B6-8AA7-73C2-5111-BC7B45D9AE9F}"/>
          </ac:spMkLst>
        </pc:spChg>
        <pc:spChg chg="del mod">
          <ac:chgData name="Francesco Fransesini" userId="f4b06c69-b125-4814-a67d-adf8dc91bd7e" providerId="ADAL" clId="{8941AE2B-18FC-49BF-9934-FA7B944ECC24}" dt="2022-10-24T14:09:06.890" v="4953" actId="478"/>
          <ac:spMkLst>
            <pc:docMk/>
            <pc:sldMk cId="3322540196" sldId="325"/>
            <ac:spMk id="18" creationId="{DA131A23-3FDF-78DD-D155-B4A52F8E12B4}"/>
          </ac:spMkLst>
        </pc:spChg>
        <pc:graphicFrameChg chg="add del mod modGraphic">
          <ac:chgData name="Francesco Fransesini" userId="f4b06c69-b125-4814-a67d-adf8dc91bd7e" providerId="ADAL" clId="{8941AE2B-18FC-49BF-9934-FA7B944ECC24}" dt="2022-10-24T14:57:19.271" v="5031" actId="478"/>
          <ac:graphicFrameMkLst>
            <pc:docMk/>
            <pc:sldMk cId="3322540196" sldId="325"/>
            <ac:graphicFrameMk id="7" creationId="{C48E0BC3-7558-942E-EF29-3877D056C912}"/>
          </ac:graphicFrameMkLst>
        </pc:graphicFrameChg>
        <pc:graphicFrameChg chg="mod modGraphic">
          <ac:chgData name="Francesco Fransesini" userId="f4b06c69-b125-4814-a67d-adf8dc91bd7e" providerId="ADAL" clId="{8941AE2B-18FC-49BF-9934-FA7B944ECC24}" dt="2022-10-24T14:57:46.275" v="5036" actId="1076"/>
          <ac:graphicFrameMkLst>
            <pc:docMk/>
            <pc:sldMk cId="3322540196" sldId="325"/>
            <ac:graphicFrameMk id="11" creationId="{59636BA8-0BA6-3A9D-CEB1-2D236218C89F}"/>
          </ac:graphicFrameMkLst>
        </pc:graphicFrameChg>
        <pc:picChg chg="add mod">
          <ac:chgData name="Francesco Fransesini" userId="f4b06c69-b125-4814-a67d-adf8dc91bd7e" providerId="ADAL" clId="{8941AE2B-18FC-49BF-9934-FA7B944ECC24}" dt="2022-10-20T15:41:08.742" v="224"/>
          <ac:picMkLst>
            <pc:docMk/>
            <pc:sldMk cId="3322540196" sldId="325"/>
            <ac:picMk id="3" creationId="{1A72E052-6EF0-E6EC-12DE-F890D9A0CA1C}"/>
          </ac:picMkLst>
        </pc:picChg>
        <pc:picChg chg="add mod">
          <ac:chgData name="Francesco Fransesini" userId="f4b06c69-b125-4814-a67d-adf8dc91bd7e" providerId="ADAL" clId="{8941AE2B-18FC-49BF-9934-FA7B944ECC24}" dt="2022-10-20T15:41:08.742" v="224"/>
          <ac:picMkLst>
            <pc:docMk/>
            <pc:sldMk cId="3322540196" sldId="325"/>
            <ac:picMk id="4" creationId="{0866721A-6513-E200-A247-67C41EB692BA}"/>
          </ac:picMkLst>
        </pc:picChg>
        <pc:picChg chg="del">
          <ac:chgData name="Francesco Fransesini" userId="f4b06c69-b125-4814-a67d-adf8dc91bd7e" providerId="ADAL" clId="{8941AE2B-18FC-49BF-9934-FA7B944ECC24}" dt="2022-10-20T15:40:40.010" v="209" actId="478"/>
          <ac:picMkLst>
            <pc:docMk/>
            <pc:sldMk cId="3322540196" sldId="325"/>
            <ac:picMk id="14" creationId="{F1A22F1C-EDDA-4E9F-919B-67715B6A2B41}"/>
          </ac:picMkLst>
        </pc:picChg>
        <pc:picChg chg="del mod">
          <ac:chgData name="Francesco Fransesini" userId="f4b06c69-b125-4814-a67d-adf8dc91bd7e" providerId="ADAL" clId="{8941AE2B-18FC-49BF-9934-FA7B944ECC24}" dt="2022-10-24T14:09:04.380" v="4949" actId="478"/>
          <ac:picMkLst>
            <pc:docMk/>
            <pc:sldMk cId="3322540196" sldId="325"/>
            <ac:picMk id="15" creationId="{55F737D5-1FF9-15D9-6B92-16FDCBE48A24}"/>
          </ac:picMkLst>
        </pc:picChg>
        <pc:picChg chg="del">
          <ac:chgData name="Francesco Fransesini" userId="f4b06c69-b125-4814-a67d-adf8dc91bd7e" providerId="ADAL" clId="{8941AE2B-18FC-49BF-9934-FA7B944ECC24}" dt="2022-10-20T15:40:39.506" v="208" actId="478"/>
          <ac:picMkLst>
            <pc:docMk/>
            <pc:sldMk cId="3322540196" sldId="325"/>
            <ac:picMk id="17" creationId="{B0E04706-7174-46D3-AF9A-00DC7EBFFA67}"/>
          </ac:picMkLst>
        </pc:picChg>
        <pc:cxnChg chg="del">
          <ac:chgData name="Francesco Fransesini" userId="f4b06c69-b125-4814-a67d-adf8dc91bd7e" providerId="ADAL" clId="{8941AE2B-18FC-49BF-9934-FA7B944ECC24}" dt="2022-10-24T14:09:07.586" v="4954" actId="478"/>
          <ac:cxnSpMkLst>
            <pc:docMk/>
            <pc:sldMk cId="3322540196" sldId="325"/>
            <ac:cxnSpMk id="20" creationId="{38B039C1-C5EE-BE99-458A-21608F8CC3B9}"/>
          </ac:cxnSpMkLst>
        </pc:cxnChg>
        <pc:cxnChg chg="del">
          <ac:chgData name="Francesco Fransesini" userId="f4b06c69-b125-4814-a67d-adf8dc91bd7e" providerId="ADAL" clId="{8941AE2B-18FC-49BF-9934-FA7B944ECC24}" dt="2022-10-24T14:09:08.388" v="4955" actId="478"/>
          <ac:cxnSpMkLst>
            <pc:docMk/>
            <pc:sldMk cId="3322540196" sldId="325"/>
            <ac:cxnSpMk id="21" creationId="{23AF9F78-5E04-62D9-4CF4-A04219F0441E}"/>
          </ac:cxnSpMkLst>
        </pc:cxnChg>
      </pc:sldChg>
      <pc:sldChg chg="del">
        <pc:chgData name="Francesco Fransesini" userId="f4b06c69-b125-4814-a67d-adf8dc91bd7e" providerId="ADAL" clId="{8941AE2B-18FC-49BF-9934-FA7B944ECC24}" dt="2022-10-20T15:19:08.016" v="204" actId="47"/>
        <pc:sldMkLst>
          <pc:docMk/>
          <pc:sldMk cId="4131138683" sldId="325"/>
        </pc:sldMkLst>
      </pc:sldChg>
      <pc:sldChg chg="ord">
        <pc:chgData name="Francesco Fransesini" userId="f4b06c69-b125-4814-a67d-adf8dc91bd7e" providerId="ADAL" clId="{8941AE2B-18FC-49BF-9934-FA7B944ECC24}" dt="2022-10-24T11:47:25.160" v="2334"/>
        <pc:sldMkLst>
          <pc:docMk/>
          <pc:sldMk cId="611459877" sldId="326"/>
        </pc:sldMkLst>
      </pc:sldChg>
      <pc:sldChg chg="addSp delSp modSp add del mod ord">
        <pc:chgData name="Francesco Fransesini" userId="f4b06c69-b125-4814-a67d-adf8dc91bd7e" providerId="ADAL" clId="{8941AE2B-18FC-49BF-9934-FA7B944ECC24}" dt="2022-10-24T14:58:53.165" v="5037" actId="47"/>
        <pc:sldMkLst>
          <pc:docMk/>
          <pc:sldMk cId="4209555991" sldId="327"/>
        </pc:sldMkLst>
        <pc:spChg chg="del">
          <ac:chgData name="Francesco Fransesini" userId="f4b06c69-b125-4814-a67d-adf8dc91bd7e" providerId="ADAL" clId="{8941AE2B-18FC-49BF-9934-FA7B944ECC24}" dt="2022-10-20T15:40:42.692" v="210" actId="478"/>
          <ac:spMkLst>
            <pc:docMk/>
            <pc:sldMk cId="4209555991" sldId="327"/>
            <ac:spMk id="10" creationId="{4F769AF9-9998-4535-A0B8-F7AC06DA6FDC}"/>
          </ac:spMkLst>
        </pc:spChg>
        <pc:spChg chg="add mod">
          <ac:chgData name="Francesco Fransesini" userId="f4b06c69-b125-4814-a67d-adf8dc91bd7e" providerId="ADAL" clId="{8941AE2B-18FC-49BF-9934-FA7B944ECC24}" dt="2022-10-20T15:41:09.864" v="225"/>
          <ac:spMkLst>
            <pc:docMk/>
            <pc:sldMk cId="4209555991" sldId="327"/>
            <ac:spMk id="11" creationId="{F02DC66E-AEBB-37D3-18B7-030ED0AC349D}"/>
          </ac:spMkLst>
        </pc:spChg>
        <pc:spChg chg="add mod">
          <ac:chgData name="Francesco Fransesini" userId="f4b06c69-b125-4814-a67d-adf8dc91bd7e" providerId="ADAL" clId="{8941AE2B-18FC-49BF-9934-FA7B944ECC24}" dt="2022-10-24T14:49:07.138" v="4979" actId="1076"/>
          <ac:spMkLst>
            <pc:docMk/>
            <pc:sldMk cId="4209555991" sldId="327"/>
            <ac:spMk id="12" creationId="{218BD173-685C-68C3-838B-043B1315F399}"/>
          </ac:spMkLst>
        </pc:spChg>
        <pc:spChg chg="del mod">
          <ac:chgData name="Francesco Fransesini" userId="f4b06c69-b125-4814-a67d-adf8dc91bd7e" providerId="ADAL" clId="{8941AE2B-18FC-49BF-9934-FA7B944ECC24}" dt="2022-10-20T15:40:44.483" v="212" actId="478"/>
          <ac:spMkLst>
            <pc:docMk/>
            <pc:sldMk cId="4209555991" sldId="327"/>
            <ac:spMk id="13" creationId="{E06DF78F-9D72-66E3-B39F-B5D8171B5E1E}"/>
          </ac:spMkLst>
        </pc:spChg>
        <pc:picChg chg="add mod">
          <ac:chgData name="Francesco Fransesini" userId="f4b06c69-b125-4814-a67d-adf8dc91bd7e" providerId="ADAL" clId="{8941AE2B-18FC-49BF-9934-FA7B944ECC24}" dt="2022-10-20T15:41:09.864" v="225"/>
          <ac:picMkLst>
            <pc:docMk/>
            <pc:sldMk cId="4209555991" sldId="327"/>
            <ac:picMk id="4" creationId="{BC1871A6-42D0-BAA7-E059-920F3077804C}"/>
          </ac:picMkLst>
        </pc:picChg>
        <pc:picChg chg="add mod">
          <ac:chgData name="Francesco Fransesini" userId="f4b06c69-b125-4814-a67d-adf8dc91bd7e" providerId="ADAL" clId="{8941AE2B-18FC-49BF-9934-FA7B944ECC24}" dt="2022-10-20T15:41:09.864" v="225"/>
          <ac:picMkLst>
            <pc:docMk/>
            <pc:sldMk cId="4209555991" sldId="327"/>
            <ac:picMk id="6" creationId="{AE8AF669-A167-6406-48FB-653E96894D35}"/>
          </ac:picMkLst>
        </pc:picChg>
        <pc:picChg chg="del">
          <ac:chgData name="Francesco Fransesini" userId="f4b06c69-b125-4814-a67d-adf8dc91bd7e" providerId="ADAL" clId="{8941AE2B-18FC-49BF-9934-FA7B944ECC24}" dt="2022-10-20T15:40:45.434" v="214" actId="478"/>
          <ac:picMkLst>
            <pc:docMk/>
            <pc:sldMk cId="4209555991" sldId="327"/>
            <ac:picMk id="14" creationId="{F1A22F1C-EDDA-4E9F-919B-67715B6A2B41}"/>
          </ac:picMkLst>
        </pc:picChg>
        <pc:picChg chg="del">
          <ac:chgData name="Francesco Fransesini" userId="f4b06c69-b125-4814-a67d-adf8dc91bd7e" providerId="ADAL" clId="{8941AE2B-18FC-49BF-9934-FA7B944ECC24}" dt="2022-10-20T15:40:44.994" v="213" actId="478"/>
          <ac:picMkLst>
            <pc:docMk/>
            <pc:sldMk cId="4209555991" sldId="327"/>
            <ac:picMk id="17" creationId="{B0E04706-7174-46D3-AF9A-00DC7EBFFA67}"/>
          </ac:picMkLst>
        </pc:picChg>
      </pc:sldChg>
      <pc:sldChg chg="del">
        <pc:chgData name="Francesco Fransesini" userId="f4b06c69-b125-4814-a67d-adf8dc91bd7e" providerId="ADAL" clId="{8941AE2B-18FC-49BF-9934-FA7B944ECC24}" dt="2022-10-20T15:18:55.064" v="201" actId="47"/>
        <pc:sldMkLst>
          <pc:docMk/>
          <pc:sldMk cId="1915174116" sldId="328"/>
        </pc:sldMkLst>
      </pc:sldChg>
      <pc:sldChg chg="addSp delSp modSp add mod ord">
        <pc:chgData name="Francesco Fransesini" userId="f4b06c69-b125-4814-a67d-adf8dc91bd7e" providerId="ADAL" clId="{8941AE2B-18FC-49BF-9934-FA7B944ECC24}" dt="2022-10-25T17:15:19.252" v="5289" actId="207"/>
        <pc:sldMkLst>
          <pc:docMk/>
          <pc:sldMk cId="1099312648" sldId="330"/>
        </pc:sldMkLst>
        <pc:spChg chg="add mod">
          <ac:chgData name="Francesco Fransesini" userId="f4b06c69-b125-4814-a67d-adf8dc91bd7e" providerId="ADAL" clId="{8941AE2B-18FC-49BF-9934-FA7B944ECC24}" dt="2022-10-20T15:41:10.926" v="226"/>
          <ac:spMkLst>
            <pc:docMk/>
            <pc:sldMk cId="1099312648" sldId="330"/>
            <ac:spMk id="5" creationId="{CCF5BA18-EE92-8157-04C0-F89EFFAC8DC5}"/>
          </ac:spMkLst>
        </pc:spChg>
        <pc:spChg chg="add mod">
          <ac:chgData name="Francesco Fransesini" userId="f4b06c69-b125-4814-a67d-adf8dc91bd7e" providerId="ADAL" clId="{8941AE2B-18FC-49BF-9934-FA7B944ECC24}" dt="2022-10-20T15:41:10.926" v="226"/>
          <ac:spMkLst>
            <pc:docMk/>
            <pc:sldMk cId="1099312648" sldId="330"/>
            <ac:spMk id="6" creationId="{63F56519-6E1F-014C-26C8-681D47116003}"/>
          </ac:spMkLst>
        </pc:spChg>
        <pc:spChg chg="add mod">
          <ac:chgData name="Francesco Fransesini" userId="f4b06c69-b125-4814-a67d-adf8dc91bd7e" providerId="ADAL" clId="{8941AE2B-18FC-49BF-9934-FA7B944ECC24}" dt="2022-10-25T17:15:01.980" v="5284" actId="1076"/>
          <ac:spMkLst>
            <pc:docMk/>
            <pc:sldMk cId="1099312648" sldId="330"/>
            <ac:spMk id="9" creationId="{CEF7B6E1-3BE8-4ED3-0292-BB4C7444E7FB}"/>
          </ac:spMkLst>
        </pc:spChg>
        <pc:spChg chg="add mod">
          <ac:chgData name="Francesco Fransesini" userId="f4b06c69-b125-4814-a67d-adf8dc91bd7e" providerId="ADAL" clId="{8941AE2B-18FC-49BF-9934-FA7B944ECC24}" dt="2022-10-25T17:15:13.044" v="5288" actId="207"/>
          <ac:spMkLst>
            <pc:docMk/>
            <pc:sldMk cId="1099312648" sldId="330"/>
            <ac:spMk id="10" creationId="{4A71EF6D-B7FD-7A0B-B4FE-A7286DBA8963}"/>
          </ac:spMkLst>
        </pc:spChg>
        <pc:spChg chg="del">
          <ac:chgData name="Francesco Fransesini" userId="f4b06c69-b125-4814-a67d-adf8dc91bd7e" providerId="ADAL" clId="{8941AE2B-18FC-49BF-9934-FA7B944ECC24}" dt="2022-10-20T15:40:50.524" v="215" actId="478"/>
          <ac:spMkLst>
            <pc:docMk/>
            <pc:sldMk cId="1099312648" sldId="330"/>
            <ac:spMk id="10" creationId="{4F769AF9-9998-4535-A0B8-F7AC06DA6FDC}"/>
          </ac:spMkLst>
        </pc:spChg>
        <pc:spChg chg="add mod">
          <ac:chgData name="Francesco Fransesini" userId="f4b06c69-b125-4814-a67d-adf8dc91bd7e" providerId="ADAL" clId="{8941AE2B-18FC-49BF-9934-FA7B944ECC24}" dt="2022-10-25T17:15:19.252" v="5289" actId="207"/>
          <ac:spMkLst>
            <pc:docMk/>
            <pc:sldMk cId="1099312648" sldId="330"/>
            <ac:spMk id="11" creationId="{5481591C-E2BF-1710-7D9E-2D5FB15D2E91}"/>
          </ac:spMkLst>
        </pc:spChg>
        <pc:spChg chg="del">
          <ac:chgData name="Francesco Fransesini" userId="f4b06c69-b125-4814-a67d-adf8dc91bd7e" providerId="ADAL" clId="{8941AE2B-18FC-49BF-9934-FA7B944ECC24}" dt="2022-10-20T15:40:51.378" v="216" actId="478"/>
          <ac:spMkLst>
            <pc:docMk/>
            <pc:sldMk cId="1099312648" sldId="330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8941AE2B-18FC-49BF-9934-FA7B944ECC24}" dt="2022-10-25T17:15:05.358" v="5286" actId="1076"/>
          <ac:spMkLst>
            <pc:docMk/>
            <pc:sldMk cId="1099312648" sldId="330"/>
            <ac:spMk id="25" creationId="{E8718D81-13BA-BF95-CA39-3F4062FAE51D}"/>
          </ac:spMkLst>
        </pc:spChg>
        <pc:spChg chg="mod">
          <ac:chgData name="Francesco Fransesini" userId="f4b06c69-b125-4814-a67d-adf8dc91bd7e" providerId="ADAL" clId="{8941AE2B-18FC-49BF-9934-FA7B944ECC24}" dt="2022-10-25T17:11:17.818" v="5257" actId="20577"/>
          <ac:spMkLst>
            <pc:docMk/>
            <pc:sldMk cId="1099312648" sldId="330"/>
            <ac:spMk id="49" creationId="{9C0437E8-F3C7-49BE-85BF-948370FA1007}"/>
          </ac:spMkLst>
        </pc:spChg>
        <pc:picChg chg="add mod">
          <ac:chgData name="Francesco Fransesini" userId="f4b06c69-b125-4814-a67d-adf8dc91bd7e" providerId="ADAL" clId="{8941AE2B-18FC-49BF-9934-FA7B944ECC24}" dt="2022-10-20T15:41:10.926" v="226"/>
          <ac:picMkLst>
            <pc:docMk/>
            <pc:sldMk cId="1099312648" sldId="330"/>
            <ac:picMk id="3" creationId="{B561D073-ED13-E59C-BAFD-71DC05C1DFB9}"/>
          </ac:picMkLst>
        </pc:picChg>
        <pc:picChg chg="add mod">
          <ac:chgData name="Francesco Fransesini" userId="f4b06c69-b125-4814-a67d-adf8dc91bd7e" providerId="ADAL" clId="{8941AE2B-18FC-49BF-9934-FA7B944ECC24}" dt="2022-10-20T15:41:10.926" v="226"/>
          <ac:picMkLst>
            <pc:docMk/>
            <pc:sldMk cId="1099312648" sldId="330"/>
            <ac:picMk id="4" creationId="{FD794A30-74FB-FDE8-AA36-83A80F35EF7A}"/>
          </ac:picMkLst>
        </pc:picChg>
        <pc:picChg chg="mod">
          <ac:chgData name="Francesco Fransesini" userId="f4b06c69-b125-4814-a67d-adf8dc91bd7e" providerId="ADAL" clId="{8941AE2B-18FC-49BF-9934-FA7B944ECC24}" dt="2022-10-25T17:12:48.522" v="5259" actId="1076"/>
          <ac:picMkLst>
            <pc:docMk/>
            <pc:sldMk cId="1099312648" sldId="330"/>
            <ac:picMk id="12" creationId="{2A95F0F2-33D1-5D93-E10F-BCB0EA9DF852}"/>
          </ac:picMkLst>
        </pc:picChg>
        <pc:picChg chg="del">
          <ac:chgData name="Francesco Fransesini" userId="f4b06c69-b125-4814-a67d-adf8dc91bd7e" providerId="ADAL" clId="{8941AE2B-18FC-49BF-9934-FA7B944ECC24}" dt="2022-10-20T15:40:52.562" v="218" actId="478"/>
          <ac:picMkLst>
            <pc:docMk/>
            <pc:sldMk cId="1099312648" sldId="330"/>
            <ac:picMk id="14" creationId="{F1A22F1C-EDDA-4E9F-919B-67715B6A2B41}"/>
          </ac:picMkLst>
        </pc:picChg>
        <pc:picChg chg="del">
          <ac:chgData name="Francesco Fransesini" userId="f4b06c69-b125-4814-a67d-adf8dc91bd7e" providerId="ADAL" clId="{8941AE2B-18FC-49BF-9934-FA7B944ECC24}" dt="2022-10-20T15:40:52.115" v="217" actId="478"/>
          <ac:picMkLst>
            <pc:docMk/>
            <pc:sldMk cId="1099312648" sldId="330"/>
            <ac:picMk id="17" creationId="{B0E04706-7174-46D3-AF9A-00DC7EBFFA67}"/>
          </ac:picMkLst>
        </pc:picChg>
        <pc:picChg chg="mod">
          <ac:chgData name="Francesco Fransesini" userId="f4b06c69-b125-4814-a67d-adf8dc91bd7e" providerId="ADAL" clId="{8941AE2B-18FC-49BF-9934-FA7B944ECC24}" dt="2022-10-25T17:12:45.264" v="5258" actId="1076"/>
          <ac:picMkLst>
            <pc:docMk/>
            <pc:sldMk cId="1099312648" sldId="330"/>
            <ac:picMk id="18" creationId="{1B75AA0D-AB78-8145-2B82-C30612414D4D}"/>
          </ac:picMkLst>
        </pc:picChg>
        <pc:cxnChg chg="mod">
          <ac:chgData name="Francesco Fransesini" userId="f4b06c69-b125-4814-a67d-adf8dc91bd7e" providerId="ADAL" clId="{8941AE2B-18FC-49BF-9934-FA7B944ECC24}" dt="2022-10-25T17:12:55.339" v="5261" actId="14100"/>
          <ac:cxnSpMkLst>
            <pc:docMk/>
            <pc:sldMk cId="1099312648" sldId="330"/>
            <ac:cxnSpMk id="53" creationId="{FEAFE29E-B392-1A66-53D1-CDADA451C241}"/>
          </ac:cxnSpMkLst>
        </pc:cxnChg>
        <pc:cxnChg chg="mod">
          <ac:chgData name="Francesco Fransesini" userId="f4b06c69-b125-4814-a67d-adf8dc91bd7e" providerId="ADAL" clId="{8941AE2B-18FC-49BF-9934-FA7B944ECC24}" dt="2022-10-25T17:12:51.533" v="5260" actId="14100"/>
          <ac:cxnSpMkLst>
            <pc:docMk/>
            <pc:sldMk cId="1099312648" sldId="330"/>
            <ac:cxnSpMk id="57" creationId="{0706E2D1-A15D-DEA5-5A7D-4799BBA1C624}"/>
          </ac:cxnSpMkLst>
        </pc:cxnChg>
      </pc:sldChg>
      <pc:sldChg chg="addSp delSp modSp add mod ord">
        <pc:chgData name="Francesco Fransesini" userId="f4b06c69-b125-4814-a67d-adf8dc91bd7e" providerId="ADAL" clId="{8941AE2B-18FC-49BF-9934-FA7B944ECC24}" dt="2022-10-26T08:07:41.112" v="5410" actId="20577"/>
        <pc:sldMkLst>
          <pc:docMk/>
          <pc:sldMk cId="2546905976" sldId="331"/>
        </pc:sldMkLst>
        <pc:spChg chg="mod">
          <ac:chgData name="Francesco Fransesini" userId="f4b06c69-b125-4814-a67d-adf8dc91bd7e" providerId="ADAL" clId="{8941AE2B-18FC-49BF-9934-FA7B944ECC24}" dt="2022-10-25T17:16:47.890" v="5292" actId="1076"/>
          <ac:spMkLst>
            <pc:docMk/>
            <pc:sldMk cId="2546905976" sldId="331"/>
            <ac:spMk id="5" creationId="{E4E0E561-6B6C-EC72-63D5-C44D87CF921F}"/>
          </ac:spMkLst>
        </pc:spChg>
        <pc:spChg chg="mod">
          <ac:chgData name="Francesco Fransesini" userId="f4b06c69-b125-4814-a67d-adf8dc91bd7e" providerId="ADAL" clId="{8941AE2B-18FC-49BF-9934-FA7B944ECC24}" dt="2022-10-26T07:59:55.362" v="5392" actId="1076"/>
          <ac:spMkLst>
            <pc:docMk/>
            <pc:sldMk cId="2546905976" sldId="331"/>
            <ac:spMk id="9" creationId="{066DC8A5-2441-6BDA-68B9-7587726ED2A8}"/>
          </ac:spMkLst>
        </pc:spChg>
        <pc:spChg chg="del">
          <ac:chgData name="Francesco Fransesini" userId="f4b06c69-b125-4814-a67d-adf8dc91bd7e" providerId="ADAL" clId="{8941AE2B-18FC-49BF-9934-FA7B944ECC24}" dt="2022-10-20T15:40:56.395" v="219" actId="478"/>
          <ac:spMkLst>
            <pc:docMk/>
            <pc:sldMk cId="2546905976" sldId="331"/>
            <ac:spMk id="10" creationId="{4F769AF9-9998-4535-A0B8-F7AC06DA6FDC}"/>
          </ac:spMkLst>
        </pc:spChg>
        <pc:spChg chg="add mod">
          <ac:chgData name="Francesco Fransesini" userId="f4b06c69-b125-4814-a67d-adf8dc91bd7e" providerId="ADAL" clId="{8941AE2B-18FC-49BF-9934-FA7B944ECC24}" dt="2022-10-20T15:41:12.043" v="227"/>
          <ac:spMkLst>
            <pc:docMk/>
            <pc:sldMk cId="2546905976" sldId="331"/>
            <ac:spMk id="12" creationId="{9EBCF599-D691-B098-DBC8-039726E80D42}"/>
          </ac:spMkLst>
        </pc:spChg>
        <pc:spChg chg="add del">
          <ac:chgData name="Francesco Fransesini" userId="f4b06c69-b125-4814-a67d-adf8dc91bd7e" providerId="ADAL" clId="{8941AE2B-18FC-49BF-9934-FA7B944ECC24}" dt="2022-10-25T15:35:48.314" v="5192" actId="22"/>
          <ac:spMkLst>
            <pc:docMk/>
            <pc:sldMk cId="2546905976" sldId="331"/>
            <ac:spMk id="13" creationId="{32F7BD28-E997-4A56-F0EF-F719BD18124F}"/>
          </ac:spMkLst>
        </pc:spChg>
        <pc:spChg chg="del mod">
          <ac:chgData name="Francesco Fransesini" userId="f4b06c69-b125-4814-a67d-adf8dc91bd7e" providerId="ADAL" clId="{8941AE2B-18FC-49BF-9934-FA7B944ECC24}" dt="2022-10-20T15:40:57.924" v="221" actId="478"/>
          <ac:spMkLst>
            <pc:docMk/>
            <pc:sldMk cId="2546905976" sldId="331"/>
            <ac:spMk id="13" creationId="{E06DF78F-9D72-66E3-B39F-B5D8171B5E1E}"/>
          </ac:spMkLst>
        </pc:spChg>
        <pc:spChg chg="add mod">
          <ac:chgData name="Francesco Fransesini" userId="f4b06c69-b125-4814-a67d-adf8dc91bd7e" providerId="ADAL" clId="{8941AE2B-18FC-49BF-9934-FA7B944ECC24}" dt="2022-10-20T15:41:12.043" v="227"/>
          <ac:spMkLst>
            <pc:docMk/>
            <pc:sldMk cId="2546905976" sldId="331"/>
            <ac:spMk id="15" creationId="{A6AFE17B-150F-1CFF-2627-6D27ADDA6CD8}"/>
          </ac:spMkLst>
        </pc:spChg>
        <pc:spChg chg="mod ord">
          <ac:chgData name="Francesco Fransesini" userId="f4b06c69-b125-4814-a67d-adf8dc91bd7e" providerId="ADAL" clId="{8941AE2B-18FC-49BF-9934-FA7B944ECC24}" dt="2022-10-26T07:44:17.315" v="5353" actId="1076"/>
          <ac:spMkLst>
            <pc:docMk/>
            <pc:sldMk cId="2546905976" sldId="331"/>
            <ac:spMk id="16" creationId="{60C67DAA-0A12-6694-71F0-459067753709}"/>
          </ac:spMkLst>
        </pc:spChg>
        <pc:spChg chg="mod">
          <ac:chgData name="Francesco Fransesini" userId="f4b06c69-b125-4814-a67d-adf8dc91bd7e" providerId="ADAL" clId="{8941AE2B-18FC-49BF-9934-FA7B944ECC24}" dt="2022-10-25T17:18:51.375" v="5297" actId="1076"/>
          <ac:spMkLst>
            <pc:docMk/>
            <pc:sldMk cId="2546905976" sldId="331"/>
            <ac:spMk id="25" creationId="{E8718D81-13BA-BF95-CA39-3F4062FAE51D}"/>
          </ac:spMkLst>
        </pc:spChg>
        <pc:graphicFrameChg chg="mod modGraphic">
          <ac:chgData name="Francesco Fransesini" userId="f4b06c69-b125-4814-a67d-adf8dc91bd7e" providerId="ADAL" clId="{8941AE2B-18FC-49BF-9934-FA7B944ECC24}" dt="2022-10-26T08:07:41.112" v="5410" actId="20577"/>
          <ac:graphicFrameMkLst>
            <pc:docMk/>
            <pc:sldMk cId="2546905976" sldId="331"/>
            <ac:graphicFrameMk id="3" creationId="{FB2A9861-1B19-BA4C-5D67-061A2F6D81F6}"/>
          </ac:graphicFrameMkLst>
        </pc:graphicFrameChg>
        <pc:picChg chg="add mod">
          <ac:chgData name="Francesco Fransesini" userId="f4b06c69-b125-4814-a67d-adf8dc91bd7e" providerId="ADAL" clId="{8941AE2B-18FC-49BF-9934-FA7B944ECC24}" dt="2022-10-20T15:41:12.043" v="227"/>
          <ac:picMkLst>
            <pc:docMk/>
            <pc:sldMk cId="2546905976" sldId="331"/>
            <ac:picMk id="4" creationId="{9F32066F-DEF9-6799-F676-8A02E9E9624A}"/>
          </ac:picMkLst>
        </pc:picChg>
        <pc:picChg chg="del mod">
          <ac:chgData name="Francesco Fransesini" userId="f4b06c69-b125-4814-a67d-adf8dc91bd7e" providerId="ADAL" clId="{8941AE2B-18FC-49BF-9934-FA7B944ECC24}" dt="2022-10-25T15:37:53.471" v="5196" actId="478"/>
          <ac:picMkLst>
            <pc:docMk/>
            <pc:sldMk cId="2546905976" sldId="331"/>
            <ac:picMk id="6" creationId="{77545463-B98D-F81F-2156-B4EEE13D8D70}"/>
          </ac:picMkLst>
        </pc:picChg>
        <pc:picChg chg="add mod">
          <ac:chgData name="Francesco Fransesini" userId="f4b06c69-b125-4814-a67d-adf8dc91bd7e" providerId="ADAL" clId="{8941AE2B-18FC-49BF-9934-FA7B944ECC24}" dt="2022-10-20T15:41:12.043" v="227"/>
          <ac:picMkLst>
            <pc:docMk/>
            <pc:sldMk cId="2546905976" sldId="331"/>
            <ac:picMk id="7" creationId="{8709C50E-ED13-EDF9-75B6-A736384CC8E3}"/>
          </ac:picMkLst>
        </pc:picChg>
        <pc:picChg chg="del mod">
          <ac:chgData name="Francesco Fransesini" userId="f4b06c69-b125-4814-a67d-adf8dc91bd7e" providerId="ADAL" clId="{8941AE2B-18FC-49BF-9934-FA7B944ECC24}" dt="2022-10-26T07:58:44.862" v="5382" actId="478"/>
          <ac:picMkLst>
            <pc:docMk/>
            <pc:sldMk cId="2546905976" sldId="331"/>
            <ac:picMk id="8" creationId="{75DEBF6A-4EB0-06EB-55C7-48C126C4A8E4}"/>
          </ac:picMkLst>
        </pc:picChg>
        <pc:picChg chg="add del mod ord modCrop">
          <ac:chgData name="Francesco Fransesini" userId="f4b06c69-b125-4814-a67d-adf8dc91bd7e" providerId="ADAL" clId="{8941AE2B-18FC-49BF-9934-FA7B944ECC24}" dt="2022-10-26T07:55:37.237" v="5357" actId="478"/>
          <ac:picMkLst>
            <pc:docMk/>
            <pc:sldMk cId="2546905976" sldId="331"/>
            <ac:picMk id="10" creationId="{C2AE2D23-3A79-6263-419E-5772E1E34A27}"/>
          </ac:picMkLst>
        </pc:picChg>
        <pc:picChg chg="del mod">
          <ac:chgData name="Francesco Fransesini" userId="f4b06c69-b125-4814-a67d-adf8dc91bd7e" providerId="ADAL" clId="{8941AE2B-18FC-49BF-9934-FA7B944ECC24}" dt="2022-10-25T15:45:32.743" v="5209" actId="478"/>
          <ac:picMkLst>
            <pc:docMk/>
            <pc:sldMk cId="2546905976" sldId="331"/>
            <ac:picMk id="11" creationId="{23221E56-8BDE-1557-40B1-38601C0E1A5C}"/>
          </ac:picMkLst>
        </pc:picChg>
        <pc:picChg chg="add mod ord">
          <ac:chgData name="Francesco Fransesini" userId="f4b06c69-b125-4814-a67d-adf8dc91bd7e" providerId="ADAL" clId="{8941AE2B-18FC-49BF-9934-FA7B944ECC24}" dt="2022-10-26T07:43:51.454" v="5349" actId="1076"/>
          <ac:picMkLst>
            <pc:docMk/>
            <pc:sldMk cId="2546905976" sldId="331"/>
            <ac:picMk id="13" creationId="{A2657181-4155-313A-952D-81A7C1DB0C15}"/>
          </ac:picMkLst>
        </pc:picChg>
        <pc:picChg chg="del">
          <ac:chgData name="Francesco Fransesini" userId="f4b06c69-b125-4814-a67d-adf8dc91bd7e" providerId="ADAL" clId="{8941AE2B-18FC-49BF-9934-FA7B944ECC24}" dt="2022-10-20T15:40:59.054" v="223" actId="478"/>
          <ac:picMkLst>
            <pc:docMk/>
            <pc:sldMk cId="2546905976" sldId="331"/>
            <ac:picMk id="14" creationId="{F1A22F1C-EDDA-4E9F-919B-67715B6A2B41}"/>
          </ac:picMkLst>
        </pc:picChg>
        <pc:picChg chg="del">
          <ac:chgData name="Francesco Fransesini" userId="f4b06c69-b125-4814-a67d-adf8dc91bd7e" providerId="ADAL" clId="{8941AE2B-18FC-49BF-9934-FA7B944ECC24}" dt="2022-10-20T15:40:58.578" v="222" actId="478"/>
          <ac:picMkLst>
            <pc:docMk/>
            <pc:sldMk cId="2546905976" sldId="331"/>
            <ac:picMk id="17" creationId="{B0E04706-7174-46D3-AF9A-00DC7EBFFA67}"/>
          </ac:picMkLst>
        </pc:picChg>
        <pc:picChg chg="add del mod modCrop">
          <ac:chgData name="Francesco Fransesini" userId="f4b06c69-b125-4814-a67d-adf8dc91bd7e" providerId="ADAL" clId="{8941AE2B-18FC-49BF-9934-FA7B944ECC24}" dt="2022-10-26T07:43:12.200" v="5342" actId="478"/>
          <ac:picMkLst>
            <pc:docMk/>
            <pc:sldMk cId="2546905976" sldId="331"/>
            <ac:picMk id="17" creationId="{ED90AADE-22D4-A763-37E7-313339ADE0F7}"/>
          </ac:picMkLst>
        </pc:picChg>
        <pc:picChg chg="add mod modCrop">
          <ac:chgData name="Francesco Fransesini" userId="f4b06c69-b125-4814-a67d-adf8dc91bd7e" providerId="ADAL" clId="{8941AE2B-18FC-49BF-9934-FA7B944ECC24}" dt="2022-10-26T07:55:54.964" v="5362" actId="1076"/>
          <ac:picMkLst>
            <pc:docMk/>
            <pc:sldMk cId="2546905976" sldId="331"/>
            <ac:picMk id="18" creationId="{5A986206-CA3E-A305-8A32-04FEC14E5994}"/>
          </ac:picMkLst>
        </pc:picChg>
        <pc:picChg chg="add del mod">
          <ac:chgData name="Francesco Fransesini" userId="f4b06c69-b125-4814-a67d-adf8dc91bd7e" providerId="ADAL" clId="{8941AE2B-18FC-49BF-9934-FA7B944ECC24}" dt="2022-10-26T07:38:03.142" v="5338" actId="478"/>
          <ac:picMkLst>
            <pc:docMk/>
            <pc:sldMk cId="2546905976" sldId="331"/>
            <ac:picMk id="19" creationId="{B11F003C-0473-1BEA-C008-1C805EAE2723}"/>
          </ac:picMkLst>
        </pc:picChg>
        <pc:picChg chg="add mod">
          <ac:chgData name="Francesco Fransesini" userId="f4b06c69-b125-4814-a67d-adf8dc91bd7e" providerId="ADAL" clId="{8941AE2B-18FC-49BF-9934-FA7B944ECC24}" dt="2022-10-26T07:59:17.561" v="5388" actId="1076"/>
          <ac:picMkLst>
            <pc:docMk/>
            <pc:sldMk cId="2546905976" sldId="331"/>
            <ac:picMk id="21" creationId="{8455F8A4-A8CE-8448-3AD4-EF75564EE9BE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2:27:10.971" v="3498" actId="1076"/>
        <pc:sldMkLst>
          <pc:docMk/>
          <pc:sldMk cId="3248825162" sldId="332"/>
        </pc:sldMkLst>
        <pc:spChg chg="add mod">
          <ac:chgData name="Francesco Fransesini" userId="f4b06c69-b125-4814-a67d-adf8dc91bd7e" providerId="ADAL" clId="{8941AE2B-18FC-49BF-9934-FA7B944ECC24}" dt="2022-10-24T12:27:10.971" v="3498" actId="1076"/>
          <ac:spMkLst>
            <pc:docMk/>
            <pc:sldMk cId="3248825162" sldId="332"/>
            <ac:spMk id="3" creationId="{BAF8FE5C-8B3F-91EC-9FF5-AD4BF0131808}"/>
          </ac:spMkLst>
        </pc:spChg>
        <pc:spChg chg="del">
          <ac:chgData name="Francesco Fransesini" userId="f4b06c69-b125-4814-a67d-adf8dc91bd7e" providerId="ADAL" clId="{8941AE2B-18FC-49BF-9934-FA7B944ECC24}" dt="2022-10-20T15:44:40.955" v="380" actId="478"/>
          <ac:spMkLst>
            <pc:docMk/>
            <pc:sldMk cId="3248825162" sldId="332"/>
            <ac:spMk id="5" creationId="{E4E0E561-6B6C-EC72-63D5-C44D87CF921F}"/>
          </ac:spMkLst>
        </pc:spChg>
        <pc:spChg chg="del">
          <ac:chgData name="Francesco Fransesini" userId="f4b06c69-b125-4814-a67d-adf8dc91bd7e" providerId="ADAL" clId="{8941AE2B-18FC-49BF-9934-FA7B944ECC24}" dt="2022-10-20T15:44:36.626" v="377" actId="478"/>
          <ac:spMkLst>
            <pc:docMk/>
            <pc:sldMk cId="3248825162" sldId="332"/>
            <ac:spMk id="9" creationId="{066DC8A5-2441-6BDA-68B9-7587726ED2A8}"/>
          </ac:spMkLst>
        </pc:spChg>
        <pc:spChg chg="del mod">
          <ac:chgData name="Francesco Fransesini" userId="f4b06c69-b125-4814-a67d-adf8dc91bd7e" providerId="ADAL" clId="{8941AE2B-18FC-49BF-9934-FA7B944ECC24}" dt="2022-10-20T15:44:36.074" v="376" actId="478"/>
          <ac:spMkLst>
            <pc:docMk/>
            <pc:sldMk cId="3248825162" sldId="332"/>
            <ac:spMk id="16" creationId="{60C67DAA-0A12-6694-71F0-459067753709}"/>
          </ac:spMkLst>
        </pc:spChg>
        <pc:spChg chg="del mod">
          <ac:chgData name="Francesco Fransesini" userId="f4b06c69-b125-4814-a67d-adf8dc91bd7e" providerId="ADAL" clId="{8941AE2B-18FC-49BF-9934-FA7B944ECC24}" dt="2022-10-20T15:44:28.771" v="367" actId="478"/>
          <ac:spMkLst>
            <pc:docMk/>
            <pc:sldMk cId="3248825162" sldId="332"/>
            <ac:spMk id="25" creationId="{E8718D81-13BA-BF95-CA39-3F4062FAE51D}"/>
          </ac:spMkLst>
        </pc:spChg>
        <pc:spChg chg="mod">
          <ac:chgData name="Francesco Fransesini" userId="f4b06c69-b125-4814-a67d-adf8dc91bd7e" providerId="ADAL" clId="{8941AE2B-18FC-49BF-9934-FA7B944ECC24}" dt="2022-10-24T12:13:17.733" v="2873" actId="27636"/>
          <ac:spMkLst>
            <pc:docMk/>
            <pc:sldMk cId="3248825162" sldId="332"/>
            <ac:spMk id="49" creationId="{9C0437E8-F3C7-49BE-85BF-948370FA1007}"/>
          </ac:spMkLst>
        </pc:spChg>
        <pc:graphicFrameChg chg="del modGraphic">
          <ac:chgData name="Francesco Fransesini" userId="f4b06c69-b125-4814-a67d-adf8dc91bd7e" providerId="ADAL" clId="{8941AE2B-18FC-49BF-9934-FA7B944ECC24}" dt="2022-10-20T15:44:38.684" v="379" actId="478"/>
          <ac:graphicFrameMkLst>
            <pc:docMk/>
            <pc:sldMk cId="3248825162" sldId="332"/>
            <ac:graphicFrameMk id="3" creationId="{FB2A9861-1B19-BA4C-5D67-061A2F6D81F6}"/>
          </ac:graphicFrameMkLst>
        </pc:graphicFrameChg>
        <pc:picChg chg="del">
          <ac:chgData name="Francesco Fransesini" userId="f4b06c69-b125-4814-a67d-adf8dc91bd7e" providerId="ADAL" clId="{8941AE2B-18FC-49BF-9934-FA7B944ECC24}" dt="2022-10-20T15:44:34.571" v="373" actId="478"/>
          <ac:picMkLst>
            <pc:docMk/>
            <pc:sldMk cId="3248825162" sldId="332"/>
            <ac:picMk id="6" creationId="{77545463-B98D-F81F-2156-B4EEE13D8D70}"/>
          </ac:picMkLst>
        </pc:picChg>
        <pc:picChg chg="del">
          <ac:chgData name="Francesco Fransesini" userId="f4b06c69-b125-4814-a67d-adf8dc91bd7e" providerId="ADAL" clId="{8941AE2B-18FC-49BF-9934-FA7B944ECC24}" dt="2022-10-20T15:44:26.139" v="364" actId="478"/>
          <ac:picMkLst>
            <pc:docMk/>
            <pc:sldMk cId="3248825162" sldId="332"/>
            <ac:picMk id="8" creationId="{75DEBF6A-4EB0-06EB-55C7-48C126C4A8E4}"/>
          </ac:picMkLst>
        </pc:picChg>
        <pc:picChg chg="del">
          <ac:chgData name="Francesco Fransesini" userId="f4b06c69-b125-4814-a67d-adf8dc91bd7e" providerId="ADAL" clId="{8941AE2B-18FC-49BF-9934-FA7B944ECC24}" dt="2022-10-20T15:44:35.043" v="374" actId="478"/>
          <ac:picMkLst>
            <pc:docMk/>
            <pc:sldMk cId="3248825162" sldId="332"/>
            <ac:picMk id="11" creationId="{23221E56-8BDE-1557-40B1-38601C0E1A5C}"/>
          </ac:picMkLst>
        </pc:picChg>
      </pc:sldChg>
      <pc:sldChg chg="addSp delSp modSp new mod">
        <pc:chgData name="Francesco Fransesini" userId="f4b06c69-b125-4814-a67d-adf8dc91bd7e" providerId="ADAL" clId="{8941AE2B-18FC-49BF-9934-FA7B944ECC24}" dt="2022-10-24T11:49:18.468" v="2343" actId="122"/>
        <pc:sldMkLst>
          <pc:docMk/>
          <pc:sldMk cId="1652685821" sldId="333"/>
        </pc:sldMkLst>
        <pc:spChg chg="del">
          <ac:chgData name="Francesco Fransesini" userId="f4b06c69-b125-4814-a67d-adf8dc91bd7e" providerId="ADAL" clId="{8941AE2B-18FC-49BF-9934-FA7B944ECC24}" dt="2022-10-24T08:17:29.252" v="445" actId="478"/>
          <ac:spMkLst>
            <pc:docMk/>
            <pc:sldMk cId="1652685821" sldId="333"/>
            <ac:spMk id="3" creationId="{50597958-095F-3473-CC16-2F1A2DE32ECF}"/>
          </ac:spMkLst>
        </pc:spChg>
        <pc:spChg chg="del">
          <ac:chgData name="Francesco Fransesini" userId="f4b06c69-b125-4814-a67d-adf8dc91bd7e" providerId="ADAL" clId="{8941AE2B-18FC-49BF-9934-FA7B944ECC24}" dt="2022-10-24T08:17:27.691" v="443" actId="478"/>
          <ac:spMkLst>
            <pc:docMk/>
            <pc:sldMk cId="1652685821" sldId="333"/>
            <ac:spMk id="4" creationId="{A51D2D4A-8DA9-E4CC-DC97-48F47A739351}"/>
          </ac:spMkLst>
        </pc:spChg>
        <pc:spChg chg="del">
          <ac:chgData name="Francesco Fransesini" userId="f4b06c69-b125-4814-a67d-adf8dc91bd7e" providerId="ADAL" clId="{8941AE2B-18FC-49BF-9934-FA7B944ECC24}" dt="2022-10-24T08:17:28.349" v="444" actId="478"/>
          <ac:spMkLst>
            <pc:docMk/>
            <pc:sldMk cId="1652685821" sldId="333"/>
            <ac:spMk id="5" creationId="{A28D2045-C665-7C78-76FC-60DFEC6C33AE}"/>
          </ac:spMkLst>
        </pc:spChg>
        <pc:spChg chg="del">
          <ac:chgData name="Francesco Fransesini" userId="f4b06c69-b125-4814-a67d-adf8dc91bd7e" providerId="ADAL" clId="{8941AE2B-18FC-49BF-9934-FA7B944ECC24}" dt="2022-10-24T08:17:30.468" v="446" actId="478"/>
          <ac:spMkLst>
            <pc:docMk/>
            <pc:sldMk cId="1652685821" sldId="333"/>
            <ac:spMk id="6" creationId="{A7A22EAD-E84B-6C12-E09C-04430F030DC0}"/>
          </ac:spMkLst>
        </pc:spChg>
        <pc:spChg chg="del">
          <ac:chgData name="Francesco Fransesini" userId="f4b06c69-b125-4814-a67d-adf8dc91bd7e" providerId="ADAL" clId="{8941AE2B-18FC-49BF-9934-FA7B944ECC24}" dt="2022-10-24T08:17:26.615" v="442" actId="478"/>
          <ac:spMkLst>
            <pc:docMk/>
            <pc:sldMk cId="1652685821" sldId="333"/>
            <ac:spMk id="7" creationId="{A4A4ABB8-5540-D7DF-978F-359966CBCD50}"/>
          </ac:spMkLst>
        </pc:spChg>
        <pc:spChg chg="del">
          <ac:chgData name="Francesco Fransesini" userId="f4b06c69-b125-4814-a67d-adf8dc91bd7e" providerId="ADAL" clId="{8941AE2B-18FC-49BF-9934-FA7B944ECC24}" dt="2022-10-24T08:17:31.380" v="447" actId="478"/>
          <ac:spMkLst>
            <pc:docMk/>
            <pc:sldMk cId="1652685821" sldId="333"/>
            <ac:spMk id="8" creationId="{515EF1A0-BF92-4808-7C63-C98A5E0460D8}"/>
          </ac:spMkLst>
        </pc:spChg>
        <pc:spChg chg="add mod">
          <ac:chgData name="Francesco Fransesini" userId="f4b06c69-b125-4814-a67d-adf8dc91bd7e" providerId="ADAL" clId="{8941AE2B-18FC-49BF-9934-FA7B944ECC24}" dt="2022-10-24T08:17:24.155" v="441"/>
          <ac:spMkLst>
            <pc:docMk/>
            <pc:sldMk cId="1652685821" sldId="333"/>
            <ac:spMk id="11" creationId="{67B2F11A-F06A-37C0-7E75-46A9DDB9ACE5}"/>
          </ac:spMkLst>
        </pc:spChg>
        <pc:spChg chg="add mod">
          <ac:chgData name="Francesco Fransesini" userId="f4b06c69-b125-4814-a67d-adf8dc91bd7e" providerId="ADAL" clId="{8941AE2B-18FC-49BF-9934-FA7B944ECC24}" dt="2022-10-24T08:17:24.155" v="441"/>
          <ac:spMkLst>
            <pc:docMk/>
            <pc:sldMk cId="1652685821" sldId="333"/>
            <ac:spMk id="12" creationId="{E9CDBF46-B568-907A-4C64-7D1FE8DA0D24}"/>
          </ac:spMkLst>
        </pc:spChg>
        <pc:spChg chg="add mod">
          <ac:chgData name="Francesco Fransesini" userId="f4b06c69-b125-4814-a67d-adf8dc91bd7e" providerId="ADAL" clId="{8941AE2B-18FC-49BF-9934-FA7B944ECC24}" dt="2022-10-24T08:44:19.564" v="1065" actId="1076"/>
          <ac:spMkLst>
            <pc:docMk/>
            <pc:sldMk cId="1652685821" sldId="333"/>
            <ac:spMk id="14" creationId="{7F4760A3-57CC-441B-1BA6-82CFCCE130B7}"/>
          </ac:spMkLst>
        </pc:spChg>
        <pc:spChg chg="add mod">
          <ac:chgData name="Francesco Fransesini" userId="f4b06c69-b125-4814-a67d-adf8dc91bd7e" providerId="ADAL" clId="{8941AE2B-18FC-49BF-9934-FA7B944ECC24}" dt="2022-10-24T08:46:29.710" v="1220" actId="313"/>
          <ac:spMkLst>
            <pc:docMk/>
            <pc:sldMk cId="1652685821" sldId="333"/>
            <ac:spMk id="15" creationId="{39002D1A-D113-4E13-C383-F85908490332}"/>
          </ac:spMkLst>
        </pc:spChg>
        <pc:spChg chg="add del mod">
          <ac:chgData name="Francesco Fransesini" userId="f4b06c69-b125-4814-a67d-adf8dc91bd7e" providerId="ADAL" clId="{8941AE2B-18FC-49BF-9934-FA7B944ECC24}" dt="2022-10-24T08:37:03.598" v="1054" actId="478"/>
          <ac:spMkLst>
            <pc:docMk/>
            <pc:sldMk cId="1652685821" sldId="333"/>
            <ac:spMk id="29" creationId="{F1C5BB43-66E2-0683-42BA-464F25216062}"/>
          </ac:spMkLst>
        </pc:spChg>
        <pc:graphicFrameChg chg="add del mod modGraphic">
          <ac:chgData name="Francesco Fransesini" userId="f4b06c69-b125-4814-a67d-adf8dc91bd7e" providerId="ADAL" clId="{8941AE2B-18FC-49BF-9934-FA7B944ECC24}" dt="2022-10-24T11:49:18.468" v="2343" actId="122"/>
          <ac:graphicFrameMkLst>
            <pc:docMk/>
            <pc:sldMk cId="1652685821" sldId="333"/>
            <ac:graphicFrameMk id="16" creationId="{B52AA604-F922-56B4-D34E-7F345255A308}"/>
          </ac:graphicFrameMkLst>
        </pc:graphicFrameChg>
        <pc:picChg chg="add mod">
          <ac:chgData name="Francesco Fransesini" userId="f4b06c69-b125-4814-a67d-adf8dc91bd7e" providerId="ADAL" clId="{8941AE2B-18FC-49BF-9934-FA7B944ECC24}" dt="2022-10-24T08:17:24.155" v="441"/>
          <ac:picMkLst>
            <pc:docMk/>
            <pc:sldMk cId="1652685821" sldId="333"/>
            <ac:picMk id="9" creationId="{0F17EE6D-953C-7CD9-6A8E-A02B9C4C3FC4}"/>
          </ac:picMkLst>
        </pc:picChg>
        <pc:picChg chg="add mod">
          <ac:chgData name="Francesco Fransesini" userId="f4b06c69-b125-4814-a67d-adf8dc91bd7e" providerId="ADAL" clId="{8941AE2B-18FC-49BF-9934-FA7B944ECC24}" dt="2022-10-24T08:17:24.155" v="441"/>
          <ac:picMkLst>
            <pc:docMk/>
            <pc:sldMk cId="1652685821" sldId="333"/>
            <ac:picMk id="10" creationId="{2AFC464D-13D9-C200-43A0-510204A91371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18" creationId="{DBCD2D3A-5E32-F671-E411-035EECFD8C44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19" creationId="{9E8A6E5F-A5EB-D2FA-7411-B1168477D555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0" creationId="{CE2024E2-551B-E6FD-0C5C-966367178DF6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1" creationId="{2CDF8B09-6DD9-894E-F4BE-E8DBA554A05B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2" creationId="{C3266387-A2EC-D335-5768-7F75D1D5F06B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3" creationId="{83637CFD-CCF5-14F1-B132-4204E04762C1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4" creationId="{6D73A5A6-EB6F-B1E8-FF0E-BD63F3C7F83B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5" creationId="{9D9D3C8C-6BF0-0602-938C-431FD96AE654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6" creationId="{D9D79A9B-9007-E12B-EA7B-6CDA3C938C2C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7" creationId="{FC479502-7C44-1FD2-FE77-64946C342185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8" creationId="{8F2F5808-BD7B-760E-06F0-8192B913FC61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31" creationId="{EAA98C8D-196C-CB34-1CB5-CE5A07CE8550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1:43:27.658" v="2274" actId="1076"/>
        <pc:sldMkLst>
          <pc:docMk/>
          <pc:sldMk cId="534540669" sldId="334"/>
        </pc:sldMkLst>
        <pc:spChg chg="add mod">
          <ac:chgData name="Francesco Fransesini" userId="f4b06c69-b125-4814-a67d-adf8dc91bd7e" providerId="ADAL" clId="{8941AE2B-18FC-49BF-9934-FA7B944ECC24}" dt="2022-10-24T08:58:28.408" v="1738" actId="14100"/>
          <ac:spMkLst>
            <pc:docMk/>
            <pc:sldMk cId="534540669" sldId="334"/>
            <ac:spMk id="3" creationId="{1B708FA6-395C-FEC3-9475-617026538F89}"/>
          </ac:spMkLst>
        </pc:spChg>
        <pc:spChg chg="add mod">
          <ac:chgData name="Francesco Fransesini" userId="f4b06c69-b125-4814-a67d-adf8dc91bd7e" providerId="ADAL" clId="{8941AE2B-18FC-49BF-9934-FA7B944ECC24}" dt="2022-10-24T09:43:12.867" v="1770" actId="1076"/>
          <ac:spMkLst>
            <pc:docMk/>
            <pc:sldMk cId="534540669" sldId="334"/>
            <ac:spMk id="8" creationId="{3343FE60-28FB-1050-2CCA-25CC7799CEAC}"/>
          </ac:spMkLst>
        </pc:spChg>
        <pc:spChg chg="add mod">
          <ac:chgData name="Francesco Fransesini" userId="f4b06c69-b125-4814-a67d-adf8dc91bd7e" providerId="ADAL" clId="{8941AE2B-18FC-49BF-9934-FA7B944ECC24}" dt="2022-10-24T09:43:15.122" v="1771" actId="1076"/>
          <ac:spMkLst>
            <pc:docMk/>
            <pc:sldMk cId="534540669" sldId="334"/>
            <ac:spMk id="13" creationId="{1B3DB019-198B-3953-B365-EB0C475A2501}"/>
          </ac:spMkLst>
        </pc:spChg>
        <pc:spChg chg="mod">
          <ac:chgData name="Francesco Fransesini" userId="f4b06c69-b125-4814-a67d-adf8dc91bd7e" providerId="ADAL" clId="{8941AE2B-18FC-49BF-9934-FA7B944ECC24}" dt="2022-10-24T08:51:35.472" v="1230" actId="404"/>
          <ac:spMkLst>
            <pc:docMk/>
            <pc:sldMk cId="534540669" sldId="334"/>
            <ac:spMk id="14" creationId="{7F4760A3-57CC-441B-1BA6-82CFCCE130B7}"/>
          </ac:spMkLst>
        </pc:spChg>
        <pc:spChg chg="del">
          <ac:chgData name="Francesco Fransesini" userId="f4b06c69-b125-4814-a67d-adf8dc91bd7e" providerId="ADAL" clId="{8941AE2B-18FC-49BF-9934-FA7B944ECC24}" dt="2022-10-24T08:51:27.399" v="1224" actId="478"/>
          <ac:spMkLst>
            <pc:docMk/>
            <pc:sldMk cId="534540669" sldId="334"/>
            <ac:spMk id="15" creationId="{39002D1A-D113-4E13-C383-F85908490332}"/>
          </ac:spMkLst>
        </pc:spChg>
        <pc:graphicFrameChg chg="del modGraphic">
          <ac:chgData name="Francesco Fransesini" userId="f4b06c69-b125-4814-a67d-adf8dc91bd7e" providerId="ADAL" clId="{8941AE2B-18FC-49BF-9934-FA7B944ECC24}" dt="2022-10-24T08:51:29.650" v="1227" actId="478"/>
          <ac:graphicFrameMkLst>
            <pc:docMk/>
            <pc:sldMk cId="534540669" sldId="334"/>
            <ac:graphicFrameMk id="16" creationId="{B52AA604-F922-56B4-D34E-7F345255A308}"/>
          </ac:graphicFrameMkLst>
        </pc:graphicFrameChg>
        <pc:picChg chg="add mod">
          <ac:chgData name="Francesco Fransesini" userId="f4b06c69-b125-4814-a67d-adf8dc91bd7e" providerId="ADAL" clId="{8941AE2B-18FC-49BF-9934-FA7B944ECC24}" dt="2022-10-24T11:43:24.730" v="2273" actId="1076"/>
          <ac:picMkLst>
            <pc:docMk/>
            <pc:sldMk cId="534540669" sldId="334"/>
            <ac:picMk id="5" creationId="{F534E456-1F98-09F1-228C-7956478DB975}"/>
          </ac:picMkLst>
        </pc:picChg>
        <pc:picChg chg="add mod modCrop">
          <ac:chgData name="Francesco Fransesini" userId="f4b06c69-b125-4814-a67d-adf8dc91bd7e" providerId="ADAL" clId="{8941AE2B-18FC-49BF-9934-FA7B944ECC24}" dt="2022-10-24T11:43:27.658" v="2274" actId="1076"/>
          <ac:picMkLst>
            <pc:docMk/>
            <pc:sldMk cId="534540669" sldId="334"/>
            <ac:picMk id="7" creationId="{484A7CBE-B989-8295-6A32-A3DF0912B7AF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18" creationId="{DBCD2D3A-5E32-F671-E411-035EECFD8C44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19" creationId="{9E8A6E5F-A5EB-D2FA-7411-B1168477D555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0" creationId="{CE2024E2-551B-E6FD-0C5C-966367178DF6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1" creationId="{2CDF8B09-6DD9-894E-F4BE-E8DBA554A05B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2" creationId="{C3266387-A2EC-D335-5768-7F75D1D5F06B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3" creationId="{83637CFD-CCF5-14F1-B132-4204E04762C1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4" creationId="{6D73A5A6-EB6F-B1E8-FF0E-BD63F3C7F83B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5" creationId="{9D9D3C8C-6BF0-0602-938C-431FD96AE654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6" creationId="{D9D79A9B-9007-E12B-EA7B-6CDA3C938C2C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7" creationId="{FC479502-7C44-1FD2-FE77-64946C342185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8" creationId="{8F2F5808-BD7B-760E-06F0-8192B913FC61}"/>
          </ac:picMkLst>
        </pc:picChg>
        <pc:picChg chg="del mod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31" creationId="{EAA98C8D-196C-CB34-1CB5-CE5A07CE8550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1:45:50.644" v="2332" actId="20577"/>
        <pc:sldMkLst>
          <pc:docMk/>
          <pc:sldMk cId="827357627" sldId="335"/>
        </pc:sldMkLst>
        <pc:spChg chg="del">
          <ac:chgData name="Francesco Fransesini" userId="f4b06c69-b125-4814-a67d-adf8dc91bd7e" providerId="ADAL" clId="{8941AE2B-18FC-49BF-9934-FA7B944ECC24}" dt="2022-10-24T09:47:18.598" v="1773" actId="478"/>
          <ac:spMkLst>
            <pc:docMk/>
            <pc:sldMk cId="827357627" sldId="335"/>
            <ac:spMk id="3" creationId="{1B708FA6-395C-FEC3-9475-617026538F89}"/>
          </ac:spMkLst>
        </pc:spChg>
        <pc:spChg chg="del mod">
          <ac:chgData name="Francesco Fransesini" userId="f4b06c69-b125-4814-a67d-adf8dc91bd7e" providerId="ADAL" clId="{8941AE2B-18FC-49BF-9934-FA7B944ECC24}" dt="2022-10-24T09:47:22.132" v="1778" actId="478"/>
          <ac:spMkLst>
            <pc:docMk/>
            <pc:sldMk cId="827357627" sldId="335"/>
            <ac:spMk id="8" creationId="{3343FE60-28FB-1050-2CCA-25CC7799CEAC}"/>
          </ac:spMkLst>
        </pc:spChg>
        <pc:spChg chg="del mod">
          <ac:chgData name="Francesco Fransesini" userId="f4b06c69-b125-4814-a67d-adf8dc91bd7e" providerId="ADAL" clId="{8941AE2B-18FC-49BF-9934-FA7B944ECC24}" dt="2022-10-24T09:47:23.699" v="1780" actId="478"/>
          <ac:spMkLst>
            <pc:docMk/>
            <pc:sldMk cId="827357627" sldId="335"/>
            <ac:spMk id="13" creationId="{1B3DB019-198B-3953-B365-EB0C475A2501}"/>
          </ac:spMkLst>
        </pc:spChg>
        <pc:spChg chg="add mod">
          <ac:chgData name="Francesco Fransesini" userId="f4b06c69-b125-4814-a67d-adf8dc91bd7e" providerId="ADAL" clId="{8941AE2B-18FC-49BF-9934-FA7B944ECC24}" dt="2022-10-24T11:42:43.601" v="2264" actId="1076"/>
          <ac:spMkLst>
            <pc:docMk/>
            <pc:sldMk cId="827357627" sldId="335"/>
            <ac:spMk id="17" creationId="{534BD770-8B63-9C14-0BBD-F24B0EF7304E}"/>
          </ac:spMkLst>
        </pc:spChg>
        <pc:spChg chg="add mod">
          <ac:chgData name="Francesco Fransesini" userId="f4b06c69-b125-4814-a67d-adf8dc91bd7e" providerId="ADAL" clId="{8941AE2B-18FC-49BF-9934-FA7B944ECC24}" dt="2022-10-24T11:42:40.170" v="2263" actId="1076"/>
          <ac:spMkLst>
            <pc:docMk/>
            <pc:sldMk cId="827357627" sldId="335"/>
            <ac:spMk id="18" creationId="{B193DF1C-DEA5-8581-7346-4A10C1248AFD}"/>
          </ac:spMkLst>
        </pc:spChg>
        <pc:spChg chg="add mod">
          <ac:chgData name="Francesco Fransesini" userId="f4b06c69-b125-4814-a67d-adf8dc91bd7e" providerId="ADAL" clId="{8941AE2B-18FC-49BF-9934-FA7B944ECC24}" dt="2022-10-24T11:43:05.545" v="2272" actId="1076"/>
          <ac:spMkLst>
            <pc:docMk/>
            <pc:sldMk cId="827357627" sldId="335"/>
            <ac:spMk id="19" creationId="{5BB05DE2-268E-E5AE-F8CF-10DC1ECB92C7}"/>
          </ac:spMkLst>
        </pc:spChg>
        <pc:spChg chg="add mod">
          <ac:chgData name="Francesco Fransesini" userId="f4b06c69-b125-4814-a67d-adf8dc91bd7e" providerId="ADAL" clId="{8941AE2B-18FC-49BF-9934-FA7B944ECC24}" dt="2022-10-24T11:44:13.058" v="2299" actId="1076"/>
          <ac:spMkLst>
            <pc:docMk/>
            <pc:sldMk cId="827357627" sldId="335"/>
            <ac:spMk id="21" creationId="{F9C94F55-5CAC-5AA7-AC8B-83379ECA7E60}"/>
          </ac:spMkLst>
        </pc:spChg>
        <pc:spChg chg="add mod">
          <ac:chgData name="Francesco Fransesini" userId="f4b06c69-b125-4814-a67d-adf8dc91bd7e" providerId="ADAL" clId="{8941AE2B-18FC-49BF-9934-FA7B944ECC24}" dt="2022-10-24T11:44:10.706" v="2298" actId="1076"/>
          <ac:spMkLst>
            <pc:docMk/>
            <pc:sldMk cId="827357627" sldId="335"/>
            <ac:spMk id="22" creationId="{48358B82-0E83-80BA-90EA-D14ADF07608A}"/>
          </ac:spMkLst>
        </pc:spChg>
        <pc:spChg chg="add mod">
          <ac:chgData name="Francesco Fransesini" userId="f4b06c69-b125-4814-a67d-adf8dc91bd7e" providerId="ADAL" clId="{8941AE2B-18FC-49BF-9934-FA7B944ECC24}" dt="2022-10-24T11:45:50.644" v="2332" actId="20577"/>
          <ac:spMkLst>
            <pc:docMk/>
            <pc:sldMk cId="827357627" sldId="335"/>
            <ac:spMk id="23" creationId="{B9FD8466-B371-4D43-BF7F-7B3832B9D598}"/>
          </ac:spMkLst>
        </pc:spChg>
        <pc:graphicFrameChg chg="add del mod modGraphic">
          <ac:chgData name="Francesco Fransesini" userId="f4b06c69-b125-4814-a67d-adf8dc91bd7e" providerId="ADAL" clId="{8941AE2B-18FC-49BF-9934-FA7B944ECC24}" dt="2022-10-24T10:08:05.661" v="2024" actId="478"/>
          <ac:graphicFrameMkLst>
            <pc:docMk/>
            <pc:sldMk cId="827357627" sldId="335"/>
            <ac:graphicFrameMk id="4" creationId="{2EF2788C-CEB6-309A-9171-501D7279BBDE}"/>
          </ac:graphicFrameMkLst>
        </pc:graphicFrameChg>
        <pc:graphicFrameChg chg="add mod modGraphic">
          <ac:chgData name="Francesco Fransesini" userId="f4b06c69-b125-4814-a67d-adf8dc91bd7e" providerId="ADAL" clId="{8941AE2B-18FC-49BF-9934-FA7B944ECC24}" dt="2022-10-24T11:42:35.859" v="2262" actId="14100"/>
          <ac:graphicFrameMkLst>
            <pc:docMk/>
            <pc:sldMk cId="827357627" sldId="335"/>
            <ac:graphicFrameMk id="6" creationId="{3A7FEED7-F9B6-BB47-81D1-B2A3BE6CE730}"/>
          </ac:graphicFrameMkLst>
        </pc:graphicFrameChg>
        <pc:graphicFrameChg chg="add mod modGraphic">
          <ac:chgData name="Francesco Fransesini" userId="f4b06c69-b125-4814-a67d-adf8dc91bd7e" providerId="ADAL" clId="{8941AE2B-18FC-49BF-9934-FA7B944ECC24}" dt="2022-10-24T11:42:52.018" v="2267" actId="1076"/>
          <ac:graphicFrameMkLst>
            <pc:docMk/>
            <pc:sldMk cId="827357627" sldId="335"/>
            <ac:graphicFrameMk id="15" creationId="{2D39D41F-C544-E8DB-4B62-5BE256989478}"/>
          </ac:graphicFrameMkLst>
        </pc:graphicFrameChg>
        <pc:graphicFrameChg chg="add mod modGraphic">
          <ac:chgData name="Francesco Fransesini" userId="f4b06c69-b125-4814-a67d-adf8dc91bd7e" providerId="ADAL" clId="{8941AE2B-18FC-49BF-9934-FA7B944ECC24}" dt="2022-10-24T11:44:55.094" v="2306" actId="20577"/>
          <ac:graphicFrameMkLst>
            <pc:docMk/>
            <pc:sldMk cId="827357627" sldId="335"/>
            <ac:graphicFrameMk id="16" creationId="{1FE70C9A-AA87-1115-CA8C-E8C6FB9CFD72}"/>
          </ac:graphicFrameMkLst>
        </pc:graphicFrameChg>
        <pc:picChg chg="del mod">
          <ac:chgData name="Francesco Fransesini" userId="f4b06c69-b125-4814-a67d-adf8dc91bd7e" providerId="ADAL" clId="{8941AE2B-18FC-49BF-9934-FA7B944ECC24}" dt="2022-10-24T09:47:20.277" v="1775" actId="478"/>
          <ac:picMkLst>
            <pc:docMk/>
            <pc:sldMk cId="827357627" sldId="335"/>
            <ac:picMk id="5" creationId="{F534E456-1F98-09F1-228C-7956478DB975}"/>
          </ac:picMkLst>
        </pc:picChg>
        <pc:picChg chg="del">
          <ac:chgData name="Francesco Fransesini" userId="f4b06c69-b125-4814-a67d-adf8dc91bd7e" providerId="ADAL" clId="{8941AE2B-18FC-49BF-9934-FA7B944ECC24}" dt="2022-10-24T09:47:20.963" v="1776" actId="478"/>
          <ac:picMkLst>
            <pc:docMk/>
            <pc:sldMk cId="827357627" sldId="335"/>
            <ac:picMk id="7" creationId="{484A7CBE-B989-8295-6A32-A3DF0912B7AF}"/>
          </ac:picMkLst>
        </pc:picChg>
      </pc:sldChg>
      <pc:sldChg chg="addSp modSp add mod">
        <pc:chgData name="Francesco Fransesini" userId="f4b06c69-b125-4814-a67d-adf8dc91bd7e" providerId="ADAL" clId="{8941AE2B-18FC-49BF-9934-FA7B944ECC24}" dt="2022-10-24T13:36:38.628" v="4341" actId="20577"/>
        <pc:sldMkLst>
          <pc:docMk/>
          <pc:sldMk cId="3970268558" sldId="336"/>
        </pc:sldMkLst>
        <pc:spChg chg="add mod">
          <ac:chgData name="Francesco Fransesini" userId="f4b06c69-b125-4814-a67d-adf8dc91bd7e" providerId="ADAL" clId="{8941AE2B-18FC-49BF-9934-FA7B944ECC24}" dt="2022-10-24T13:36:38.628" v="4341" actId="20577"/>
          <ac:spMkLst>
            <pc:docMk/>
            <pc:sldMk cId="3970268558" sldId="336"/>
            <ac:spMk id="3" creationId="{3B80A4ED-EFC6-4CD9-7D12-B60F6EDE65F9}"/>
          </ac:spMkLst>
        </pc:spChg>
        <pc:spChg chg="mod">
          <ac:chgData name="Francesco Fransesini" userId="f4b06c69-b125-4814-a67d-adf8dc91bd7e" providerId="ADAL" clId="{8941AE2B-18FC-49BF-9934-FA7B944ECC24}" dt="2022-10-24T13:13:39.692" v="3746" actId="20577"/>
          <ac:spMkLst>
            <pc:docMk/>
            <pc:sldMk cId="3970268558" sldId="336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8941AE2B-18FC-49BF-9934-FA7B944ECC24}" dt="2022-10-24T15:45:46.561" v="5190" actId="20577"/>
        <pc:sldMkLst>
          <pc:docMk/>
          <pc:sldMk cId="3736924699" sldId="337"/>
        </pc:sldMkLst>
        <pc:spChg chg="add mod">
          <ac:chgData name="Francesco Fransesini" userId="f4b06c69-b125-4814-a67d-adf8dc91bd7e" providerId="ADAL" clId="{8941AE2B-18FC-49BF-9934-FA7B944ECC24}" dt="2022-10-24T11:56:46.668" v="2377" actId="207"/>
          <ac:spMkLst>
            <pc:docMk/>
            <pc:sldMk cId="3736924699" sldId="337"/>
            <ac:spMk id="3" creationId="{15236604-2CE1-9CA2-9DCA-F4C625732D32}"/>
          </ac:spMkLst>
        </pc:spChg>
        <pc:spChg chg="add mod">
          <ac:chgData name="Francesco Fransesini" userId="f4b06c69-b125-4814-a67d-adf8dc91bd7e" providerId="ADAL" clId="{8941AE2B-18FC-49BF-9934-FA7B944ECC24}" dt="2022-10-24T15:43:37.536" v="5041" actId="14100"/>
          <ac:spMkLst>
            <pc:docMk/>
            <pc:sldMk cId="3736924699" sldId="337"/>
            <ac:spMk id="4" creationId="{009B4ECF-4818-CD20-EBBE-7521504A2324}"/>
          </ac:spMkLst>
        </pc:spChg>
        <pc:spChg chg="add del">
          <ac:chgData name="Francesco Fransesini" userId="f4b06c69-b125-4814-a67d-adf8dc91bd7e" providerId="ADAL" clId="{8941AE2B-18FC-49BF-9934-FA7B944ECC24}" dt="2022-10-24T15:44:01.711" v="5043" actId="22"/>
          <ac:spMkLst>
            <pc:docMk/>
            <pc:sldMk cId="3736924699" sldId="337"/>
            <ac:spMk id="6" creationId="{D188C97E-4846-3C08-6204-F20200B89411}"/>
          </ac:spMkLst>
        </pc:spChg>
        <pc:spChg chg="add mod">
          <ac:chgData name="Francesco Fransesini" userId="f4b06c69-b125-4814-a67d-adf8dc91bd7e" providerId="ADAL" clId="{8941AE2B-18FC-49BF-9934-FA7B944ECC24}" dt="2022-10-24T15:44:22.358" v="5069" actId="1076"/>
          <ac:spMkLst>
            <pc:docMk/>
            <pc:sldMk cId="3736924699" sldId="337"/>
            <ac:spMk id="8" creationId="{8CC96A66-3114-FDC5-6321-29C8048F89D1}"/>
          </ac:spMkLst>
        </pc:spChg>
        <pc:spChg chg="add mod">
          <ac:chgData name="Francesco Fransesini" userId="f4b06c69-b125-4814-a67d-adf8dc91bd7e" providerId="ADAL" clId="{8941AE2B-18FC-49BF-9934-FA7B944ECC24}" dt="2022-10-24T15:45:46.561" v="5190" actId="20577"/>
          <ac:spMkLst>
            <pc:docMk/>
            <pc:sldMk cId="3736924699" sldId="337"/>
            <ac:spMk id="13" creationId="{7B92485A-8CB0-CBF2-9440-BF5B39342F60}"/>
          </ac:spMkLst>
        </pc:spChg>
        <pc:spChg chg="del">
          <ac:chgData name="Francesco Fransesini" userId="f4b06c69-b125-4814-a67d-adf8dc91bd7e" providerId="ADAL" clId="{8941AE2B-18FC-49BF-9934-FA7B944ECC24}" dt="2022-10-24T11:56:11.366" v="2347" actId="478"/>
          <ac:spMkLst>
            <pc:docMk/>
            <pc:sldMk cId="3736924699" sldId="337"/>
            <ac:spMk id="14" creationId="{7F4760A3-57CC-441B-1BA6-82CFCCE130B7}"/>
          </ac:spMkLst>
        </pc:spChg>
        <pc:spChg chg="del">
          <ac:chgData name="Francesco Fransesini" userId="f4b06c69-b125-4814-a67d-adf8dc91bd7e" providerId="ADAL" clId="{8941AE2B-18FC-49BF-9934-FA7B944ECC24}" dt="2022-10-24T11:56:12.829" v="2348" actId="478"/>
          <ac:spMkLst>
            <pc:docMk/>
            <pc:sldMk cId="3736924699" sldId="337"/>
            <ac:spMk id="17" creationId="{534BD770-8B63-9C14-0BBD-F24B0EF7304E}"/>
          </ac:spMkLst>
        </pc:spChg>
        <pc:spChg chg="del">
          <ac:chgData name="Francesco Fransesini" userId="f4b06c69-b125-4814-a67d-adf8dc91bd7e" providerId="ADAL" clId="{8941AE2B-18FC-49BF-9934-FA7B944ECC24}" dt="2022-10-24T11:56:13.305" v="2349" actId="478"/>
          <ac:spMkLst>
            <pc:docMk/>
            <pc:sldMk cId="3736924699" sldId="337"/>
            <ac:spMk id="18" creationId="{B193DF1C-DEA5-8581-7346-4A10C1248AFD}"/>
          </ac:spMkLst>
        </pc:spChg>
        <pc:spChg chg="del">
          <ac:chgData name="Francesco Fransesini" userId="f4b06c69-b125-4814-a67d-adf8dc91bd7e" providerId="ADAL" clId="{8941AE2B-18FC-49BF-9934-FA7B944ECC24}" dt="2022-10-24T11:56:14.051" v="2350" actId="478"/>
          <ac:spMkLst>
            <pc:docMk/>
            <pc:sldMk cId="3736924699" sldId="337"/>
            <ac:spMk id="19" creationId="{5BB05DE2-268E-E5AE-F8CF-10DC1ECB92C7}"/>
          </ac:spMkLst>
        </pc:spChg>
        <pc:spChg chg="del mod">
          <ac:chgData name="Francesco Fransesini" userId="f4b06c69-b125-4814-a67d-adf8dc91bd7e" providerId="ADAL" clId="{8941AE2B-18FC-49BF-9934-FA7B944ECC24}" dt="2022-10-24T11:56:20.916" v="2357" actId="478"/>
          <ac:spMkLst>
            <pc:docMk/>
            <pc:sldMk cId="3736924699" sldId="337"/>
            <ac:spMk id="21" creationId="{F9C94F55-5CAC-5AA7-AC8B-83379ECA7E60}"/>
          </ac:spMkLst>
        </pc:spChg>
        <pc:spChg chg="del">
          <ac:chgData name="Francesco Fransesini" userId="f4b06c69-b125-4814-a67d-adf8dc91bd7e" providerId="ADAL" clId="{8941AE2B-18FC-49BF-9934-FA7B944ECC24}" dt="2022-10-24T11:56:22.100" v="2358" actId="478"/>
          <ac:spMkLst>
            <pc:docMk/>
            <pc:sldMk cId="3736924699" sldId="337"/>
            <ac:spMk id="22" creationId="{48358B82-0E83-80BA-90EA-D14ADF07608A}"/>
          </ac:spMkLst>
        </pc:spChg>
        <pc:spChg chg="del mod">
          <ac:chgData name="Francesco Fransesini" userId="f4b06c69-b125-4814-a67d-adf8dc91bd7e" providerId="ADAL" clId="{8941AE2B-18FC-49BF-9934-FA7B944ECC24}" dt="2022-10-24T11:56:19.828" v="2356" actId="478"/>
          <ac:spMkLst>
            <pc:docMk/>
            <pc:sldMk cId="3736924699" sldId="337"/>
            <ac:spMk id="23" creationId="{B9FD8466-B371-4D43-BF7F-7B3832B9D598}"/>
          </ac:spMkLst>
        </pc:spChg>
        <pc:graphicFrameChg chg="del">
          <ac:chgData name="Francesco Fransesini" userId="f4b06c69-b125-4814-a67d-adf8dc91bd7e" providerId="ADAL" clId="{8941AE2B-18FC-49BF-9934-FA7B944ECC24}" dt="2022-10-24T11:56:15.268" v="2352" actId="478"/>
          <ac:graphicFrameMkLst>
            <pc:docMk/>
            <pc:sldMk cId="3736924699" sldId="337"/>
            <ac:graphicFrameMk id="6" creationId="{3A7FEED7-F9B6-BB47-81D1-B2A3BE6CE730}"/>
          </ac:graphicFrameMkLst>
        </pc:graphicFrameChg>
        <pc:graphicFrameChg chg="del">
          <ac:chgData name="Francesco Fransesini" userId="f4b06c69-b125-4814-a67d-adf8dc91bd7e" providerId="ADAL" clId="{8941AE2B-18FC-49BF-9934-FA7B944ECC24}" dt="2022-10-24T11:56:14.589" v="2351" actId="478"/>
          <ac:graphicFrameMkLst>
            <pc:docMk/>
            <pc:sldMk cId="3736924699" sldId="337"/>
            <ac:graphicFrameMk id="15" creationId="{2D39D41F-C544-E8DB-4B62-5BE256989478}"/>
          </ac:graphicFrameMkLst>
        </pc:graphicFrameChg>
        <pc:graphicFrameChg chg="del">
          <ac:chgData name="Francesco Fransesini" userId="f4b06c69-b125-4814-a67d-adf8dc91bd7e" providerId="ADAL" clId="{8941AE2B-18FC-49BF-9934-FA7B944ECC24}" dt="2022-10-24T11:56:16.774" v="2353" actId="478"/>
          <ac:graphicFrameMkLst>
            <pc:docMk/>
            <pc:sldMk cId="3736924699" sldId="337"/>
            <ac:graphicFrameMk id="16" creationId="{1FE70C9A-AA87-1115-CA8C-E8C6FB9CFD72}"/>
          </ac:graphicFrameMkLst>
        </pc:graphicFrameChg>
      </pc:sldChg>
      <pc:sldChg chg="addSp delSp modSp add mod">
        <pc:chgData name="Francesco Fransesini" userId="f4b06c69-b125-4814-a67d-adf8dc91bd7e" providerId="ADAL" clId="{8941AE2B-18FC-49BF-9934-FA7B944ECC24}" dt="2022-10-24T13:12:21.976" v="3745" actId="1076"/>
        <pc:sldMkLst>
          <pc:docMk/>
          <pc:sldMk cId="1808261828" sldId="338"/>
        </pc:sldMkLst>
        <pc:spChg chg="del">
          <ac:chgData name="Francesco Fransesini" userId="f4b06c69-b125-4814-a67d-adf8dc91bd7e" providerId="ADAL" clId="{8941AE2B-18FC-49BF-9934-FA7B944ECC24}" dt="2022-10-24T12:48:14.299" v="3500" actId="478"/>
          <ac:spMkLst>
            <pc:docMk/>
            <pc:sldMk cId="1808261828" sldId="338"/>
            <ac:spMk id="3" creationId="{BAF8FE5C-8B3F-91EC-9FF5-AD4BF0131808}"/>
          </ac:spMkLst>
        </pc:spChg>
        <pc:spChg chg="add del mod">
          <ac:chgData name="Francesco Fransesini" userId="f4b06c69-b125-4814-a67d-adf8dc91bd7e" providerId="ADAL" clId="{8941AE2B-18FC-49BF-9934-FA7B944ECC24}" dt="2022-10-24T12:48:32.515" v="3505" actId="478"/>
          <ac:spMkLst>
            <pc:docMk/>
            <pc:sldMk cId="1808261828" sldId="338"/>
            <ac:spMk id="9" creationId="{CE574622-F366-099A-948F-AF64C5E65A08}"/>
          </ac:spMkLst>
        </pc:spChg>
        <pc:spChg chg="add mod">
          <ac:chgData name="Francesco Fransesini" userId="f4b06c69-b125-4814-a67d-adf8dc91bd7e" providerId="ADAL" clId="{8941AE2B-18FC-49BF-9934-FA7B944ECC24}" dt="2022-10-24T13:08:56.440" v="3562" actId="1076"/>
          <ac:spMkLst>
            <pc:docMk/>
            <pc:sldMk cId="1808261828" sldId="338"/>
            <ac:spMk id="16" creationId="{76C2EE2A-E33D-75E5-81C4-E9A2841167A5}"/>
          </ac:spMkLst>
        </pc:spChg>
        <pc:spChg chg="add del mod">
          <ac:chgData name="Francesco Fransesini" userId="f4b06c69-b125-4814-a67d-adf8dc91bd7e" providerId="ADAL" clId="{8941AE2B-18FC-49BF-9934-FA7B944ECC24}" dt="2022-10-24T13:09:49.057" v="3575" actId="478"/>
          <ac:spMkLst>
            <pc:docMk/>
            <pc:sldMk cId="1808261828" sldId="338"/>
            <ac:spMk id="17" creationId="{6A930EAD-0842-FF00-5EA4-D071243E46E3}"/>
          </ac:spMkLst>
        </pc:spChg>
        <pc:spChg chg="add mod">
          <ac:chgData name="Francesco Fransesini" userId="f4b06c69-b125-4814-a67d-adf8dc91bd7e" providerId="ADAL" clId="{8941AE2B-18FC-49BF-9934-FA7B944ECC24}" dt="2022-10-24T13:11:59.378" v="3738" actId="20577"/>
          <ac:spMkLst>
            <pc:docMk/>
            <pc:sldMk cId="1808261828" sldId="338"/>
            <ac:spMk id="18" creationId="{613BC93D-50B1-D47D-CC43-669C7B69D8BB}"/>
          </ac:spMkLst>
        </pc:spChg>
        <pc:spChg chg="add mod">
          <ac:chgData name="Francesco Fransesini" userId="f4b06c69-b125-4814-a67d-adf8dc91bd7e" providerId="ADAL" clId="{8941AE2B-18FC-49BF-9934-FA7B944ECC24}" dt="2022-10-24T13:12:18.322" v="3744" actId="113"/>
          <ac:spMkLst>
            <pc:docMk/>
            <pc:sldMk cId="1808261828" sldId="338"/>
            <ac:spMk id="19" creationId="{FDA96BD9-8740-6171-01B1-CC5FA15B2DD5}"/>
          </ac:spMkLst>
        </pc:spChg>
        <pc:spChg chg="del">
          <ac:chgData name="Francesco Fransesini" userId="f4b06c69-b125-4814-a67d-adf8dc91bd7e" providerId="ADAL" clId="{8941AE2B-18FC-49BF-9934-FA7B944ECC24}" dt="2022-10-24T12:48:27.010" v="3504" actId="478"/>
          <ac:spMkLst>
            <pc:docMk/>
            <pc:sldMk cId="1808261828" sldId="338"/>
            <ac:spMk id="49" creationId="{9C0437E8-F3C7-49BE-85BF-948370FA1007}"/>
          </ac:spMkLst>
        </pc:spChg>
        <pc:picChg chg="add mod modCrop">
          <ac:chgData name="Francesco Fransesini" userId="f4b06c69-b125-4814-a67d-adf8dc91bd7e" providerId="ADAL" clId="{8941AE2B-18FC-49BF-9934-FA7B944ECC24}" dt="2022-10-24T13:08:52.240" v="3560" actId="1076"/>
          <ac:picMkLst>
            <pc:docMk/>
            <pc:sldMk cId="1808261828" sldId="338"/>
            <ac:picMk id="6" creationId="{233D8FAF-8944-4B76-8510-71283867DDA9}"/>
          </ac:picMkLst>
        </pc:picChg>
        <pc:picChg chg="add mod modCrop">
          <ac:chgData name="Francesco Fransesini" userId="f4b06c69-b125-4814-a67d-adf8dc91bd7e" providerId="ADAL" clId="{8941AE2B-18FC-49BF-9934-FA7B944ECC24}" dt="2022-10-24T13:12:21.976" v="3745" actId="1076"/>
          <ac:picMkLst>
            <pc:docMk/>
            <pc:sldMk cId="1808261828" sldId="338"/>
            <ac:picMk id="11" creationId="{ECF35521-E76C-3B44-F97C-E153FAA5C37B}"/>
          </ac:picMkLst>
        </pc:picChg>
        <pc:picChg chg="add mod modCrop">
          <ac:chgData name="Francesco Fransesini" userId="f4b06c69-b125-4814-a67d-adf8dc91bd7e" providerId="ADAL" clId="{8941AE2B-18FC-49BF-9934-FA7B944ECC24}" dt="2022-10-24T13:09:39.328" v="3572" actId="1076"/>
          <ac:picMkLst>
            <pc:docMk/>
            <pc:sldMk cId="1808261828" sldId="338"/>
            <ac:picMk id="14" creationId="{F38E6A3F-BB96-351F-5AE0-D079F029BDC5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3:51:20.383" v="4499" actId="20577"/>
        <pc:sldMkLst>
          <pc:docMk/>
          <pc:sldMk cId="491992567" sldId="339"/>
        </pc:sldMkLst>
        <pc:spChg chg="del">
          <ac:chgData name="Francesco Fransesini" userId="f4b06c69-b125-4814-a67d-adf8dc91bd7e" providerId="ADAL" clId="{8941AE2B-18FC-49BF-9934-FA7B944ECC24}" dt="2022-10-24T13:36:46.598" v="4343" actId="478"/>
          <ac:spMkLst>
            <pc:docMk/>
            <pc:sldMk cId="491992567" sldId="339"/>
            <ac:spMk id="3" creationId="{3B80A4ED-EFC6-4CD9-7D12-B60F6EDE65F9}"/>
          </ac:spMkLst>
        </pc:spChg>
        <pc:spChg chg="add mod">
          <ac:chgData name="Francesco Fransesini" userId="f4b06c69-b125-4814-a67d-adf8dc91bd7e" providerId="ADAL" clId="{8941AE2B-18FC-49BF-9934-FA7B944ECC24}" dt="2022-10-24T13:51:20.383" v="4499" actId="20577"/>
          <ac:spMkLst>
            <pc:docMk/>
            <pc:sldMk cId="491992567" sldId="339"/>
            <ac:spMk id="10" creationId="{5D26C0C5-9175-BE40-3D7B-B5242499B899}"/>
          </ac:spMkLst>
        </pc:spChg>
        <pc:spChg chg="mod">
          <ac:chgData name="Francesco Fransesini" userId="f4b06c69-b125-4814-a67d-adf8dc91bd7e" providerId="ADAL" clId="{8941AE2B-18FC-49BF-9934-FA7B944ECC24}" dt="2022-10-24T13:50:49.011" v="4491" actId="1076"/>
          <ac:spMkLst>
            <pc:docMk/>
            <pc:sldMk cId="491992567" sldId="339"/>
            <ac:spMk id="49" creationId="{9C0437E8-F3C7-49BE-85BF-948370FA1007}"/>
          </ac:spMkLst>
        </pc:spChg>
        <pc:picChg chg="add mod modCrop">
          <ac:chgData name="Francesco Fransesini" userId="f4b06c69-b125-4814-a67d-adf8dc91bd7e" providerId="ADAL" clId="{8941AE2B-18FC-49BF-9934-FA7B944ECC24}" dt="2022-10-24T13:49:30.603" v="4362" actId="1076"/>
          <ac:picMkLst>
            <pc:docMk/>
            <pc:sldMk cId="491992567" sldId="339"/>
            <ac:picMk id="6" creationId="{82C60FC0-4A77-A5D2-FEB9-41FE37C97549}"/>
          </ac:picMkLst>
        </pc:picChg>
        <pc:picChg chg="add mod">
          <ac:chgData name="Francesco Fransesini" userId="f4b06c69-b125-4814-a67d-adf8dc91bd7e" providerId="ADAL" clId="{8941AE2B-18FC-49BF-9934-FA7B944ECC24}" dt="2022-10-24T13:49:04.147" v="4355" actId="1076"/>
          <ac:picMkLst>
            <pc:docMk/>
            <pc:sldMk cId="491992567" sldId="339"/>
            <ac:picMk id="9" creationId="{EBEE371B-4F3B-3300-3205-A3171CD8884F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4:06:10.043" v="4931" actId="1076"/>
        <pc:sldMkLst>
          <pc:docMk/>
          <pc:sldMk cId="1931967939" sldId="340"/>
        </pc:sldMkLst>
        <pc:spChg chg="add mod">
          <ac:chgData name="Francesco Fransesini" userId="f4b06c69-b125-4814-a67d-adf8dc91bd7e" providerId="ADAL" clId="{8941AE2B-18FC-49BF-9934-FA7B944ECC24}" dt="2022-10-24T14:06:00.131" v="4927" actId="1076"/>
          <ac:spMkLst>
            <pc:docMk/>
            <pc:sldMk cId="1931967939" sldId="340"/>
            <ac:spMk id="11" creationId="{3714E5F1-A2D1-8CE4-864C-B6B797EEA9A9}"/>
          </ac:spMkLst>
        </pc:spChg>
        <pc:spChg chg="add mod">
          <ac:chgData name="Francesco Fransesini" userId="f4b06c69-b125-4814-a67d-adf8dc91bd7e" providerId="ADAL" clId="{8941AE2B-18FC-49BF-9934-FA7B944ECC24}" dt="2022-10-24T14:03:09.582" v="4894" actId="207"/>
          <ac:spMkLst>
            <pc:docMk/>
            <pc:sldMk cId="1931967939" sldId="340"/>
            <ac:spMk id="16" creationId="{10552873-E307-4AA1-D705-EB9219D66375}"/>
          </ac:spMkLst>
        </pc:spChg>
        <pc:spChg chg="add mod">
          <ac:chgData name="Francesco Fransesini" userId="f4b06c69-b125-4814-a67d-adf8dc91bd7e" providerId="ADAL" clId="{8941AE2B-18FC-49BF-9934-FA7B944ECC24}" dt="2022-10-24T14:04:31.357" v="4916" actId="242"/>
          <ac:spMkLst>
            <pc:docMk/>
            <pc:sldMk cId="1931967939" sldId="340"/>
            <ac:spMk id="17" creationId="{F615A46C-3270-7A70-14CF-3C91DA2F8124}"/>
          </ac:spMkLst>
        </pc:spChg>
        <pc:spChg chg="add mod">
          <ac:chgData name="Francesco Fransesini" userId="f4b06c69-b125-4814-a67d-adf8dc91bd7e" providerId="ADAL" clId="{8941AE2B-18FC-49BF-9934-FA7B944ECC24}" dt="2022-10-24T14:03:09.582" v="4894" actId="207"/>
          <ac:spMkLst>
            <pc:docMk/>
            <pc:sldMk cId="1931967939" sldId="340"/>
            <ac:spMk id="18" creationId="{71979E6E-0C9D-BB1F-BEDD-BDF867420129}"/>
          </ac:spMkLst>
        </pc:spChg>
        <pc:spChg chg="mod">
          <ac:chgData name="Francesco Fransesini" userId="f4b06c69-b125-4814-a67d-adf8dc91bd7e" providerId="ADAL" clId="{8941AE2B-18FC-49BF-9934-FA7B944ECC24}" dt="2022-10-24T13:55:07.700" v="4608" actId="1076"/>
          <ac:spMkLst>
            <pc:docMk/>
            <pc:sldMk cId="1931967939" sldId="340"/>
            <ac:spMk id="49" creationId="{9C0437E8-F3C7-49BE-85BF-948370FA1007}"/>
          </ac:spMkLst>
        </pc:spChg>
        <pc:picChg chg="add del mod modCrop">
          <ac:chgData name="Francesco Fransesini" userId="f4b06c69-b125-4814-a67d-adf8dc91bd7e" providerId="ADAL" clId="{8941AE2B-18FC-49BF-9934-FA7B944ECC24}" dt="2022-10-24T13:54:29.637" v="4602" actId="478"/>
          <ac:picMkLst>
            <pc:docMk/>
            <pc:sldMk cId="1931967939" sldId="340"/>
            <ac:picMk id="5" creationId="{B784217F-2F4C-6D9D-BF4E-766E4315F507}"/>
          </ac:picMkLst>
        </pc:picChg>
        <pc:picChg chg="del">
          <ac:chgData name="Francesco Fransesini" userId="f4b06c69-b125-4814-a67d-adf8dc91bd7e" providerId="ADAL" clId="{8941AE2B-18FC-49BF-9934-FA7B944ECC24}" dt="2022-10-24T13:47:20.708" v="4350" actId="478"/>
          <ac:picMkLst>
            <pc:docMk/>
            <pc:sldMk cId="1931967939" sldId="340"/>
            <ac:picMk id="6" creationId="{82C60FC0-4A77-A5D2-FEB9-41FE37C97549}"/>
          </ac:picMkLst>
        </pc:picChg>
        <pc:picChg chg="del">
          <ac:chgData name="Francesco Fransesini" userId="f4b06c69-b125-4814-a67d-adf8dc91bd7e" providerId="ADAL" clId="{8941AE2B-18FC-49BF-9934-FA7B944ECC24}" dt="2022-10-24T13:47:19.868" v="4349" actId="478"/>
          <ac:picMkLst>
            <pc:docMk/>
            <pc:sldMk cId="1931967939" sldId="340"/>
            <ac:picMk id="9" creationId="{EBEE371B-4F3B-3300-3205-A3171CD8884F}"/>
          </ac:picMkLst>
        </pc:picChg>
        <pc:picChg chg="add mod modCrop">
          <ac:chgData name="Francesco Fransesini" userId="f4b06c69-b125-4814-a67d-adf8dc91bd7e" providerId="ADAL" clId="{8941AE2B-18FC-49BF-9934-FA7B944ECC24}" dt="2022-10-24T14:06:10.043" v="4931" actId="1076"/>
          <ac:picMkLst>
            <pc:docMk/>
            <pc:sldMk cId="1931967939" sldId="340"/>
            <ac:picMk id="10" creationId="{7737BF3D-9CE3-7609-3169-DB4492DE6C0A}"/>
          </ac:picMkLst>
        </pc:picChg>
        <pc:picChg chg="add mod modCrop">
          <ac:chgData name="Francesco Fransesini" userId="f4b06c69-b125-4814-a67d-adf8dc91bd7e" providerId="ADAL" clId="{8941AE2B-18FC-49BF-9934-FA7B944ECC24}" dt="2022-10-24T14:06:01.587" v="4928" actId="1076"/>
          <ac:picMkLst>
            <pc:docMk/>
            <pc:sldMk cId="1931967939" sldId="340"/>
            <ac:picMk id="14" creationId="{3A7815B5-BA33-9BE3-CC29-B3889A7EBAD2}"/>
          </ac:picMkLst>
        </pc:picChg>
        <pc:cxnChg chg="add mod">
          <ac:chgData name="Francesco Fransesini" userId="f4b06c69-b125-4814-a67d-adf8dc91bd7e" providerId="ADAL" clId="{8941AE2B-18FC-49BF-9934-FA7B944ECC24}" dt="2022-10-24T14:03:26.691" v="4897" actId="14100"/>
          <ac:cxnSpMkLst>
            <pc:docMk/>
            <pc:sldMk cId="1931967939" sldId="340"/>
            <ac:cxnSpMk id="20" creationId="{B8F5C6FB-7B45-B73F-6E2B-90A34FCFE296}"/>
          </ac:cxnSpMkLst>
        </pc:cxnChg>
        <pc:cxnChg chg="add mod">
          <ac:chgData name="Francesco Fransesini" userId="f4b06c69-b125-4814-a67d-adf8dc91bd7e" providerId="ADAL" clId="{8941AE2B-18FC-49BF-9934-FA7B944ECC24}" dt="2022-10-24T14:03:32.347" v="4900" actId="14100"/>
          <ac:cxnSpMkLst>
            <pc:docMk/>
            <pc:sldMk cId="1931967939" sldId="340"/>
            <ac:cxnSpMk id="22" creationId="{A257930C-DA79-EDC0-84AE-D9898AE3D74C}"/>
          </ac:cxnSpMkLst>
        </pc:cxnChg>
        <pc:cxnChg chg="add mod">
          <ac:chgData name="Francesco Fransesini" userId="f4b06c69-b125-4814-a67d-adf8dc91bd7e" providerId="ADAL" clId="{8941AE2B-18FC-49BF-9934-FA7B944ECC24}" dt="2022-10-24T14:03:40.675" v="4903" actId="14100"/>
          <ac:cxnSpMkLst>
            <pc:docMk/>
            <pc:sldMk cId="1931967939" sldId="340"/>
            <ac:cxnSpMk id="24" creationId="{6B85B8A3-DA58-C927-7FBA-52803CE21A98}"/>
          </ac:cxnSpMkLst>
        </pc:cxnChg>
        <pc:cxnChg chg="add mod">
          <ac:chgData name="Francesco Fransesini" userId="f4b06c69-b125-4814-a67d-adf8dc91bd7e" providerId="ADAL" clId="{8941AE2B-18FC-49BF-9934-FA7B944ECC24}" dt="2022-10-24T14:03:52.819" v="4908" actId="14100"/>
          <ac:cxnSpMkLst>
            <pc:docMk/>
            <pc:sldMk cId="1931967939" sldId="340"/>
            <ac:cxnSpMk id="26" creationId="{B70F9F0B-4B9E-7C28-AD59-3B0FA9C1F7F5}"/>
          </ac:cxnSpMkLst>
        </pc:cxnChg>
        <pc:cxnChg chg="add mod">
          <ac:chgData name="Francesco Fransesini" userId="f4b06c69-b125-4814-a67d-adf8dc91bd7e" providerId="ADAL" clId="{8941AE2B-18FC-49BF-9934-FA7B944ECC24}" dt="2022-10-24T14:04:00.203" v="4911" actId="14100"/>
          <ac:cxnSpMkLst>
            <pc:docMk/>
            <pc:sldMk cId="1931967939" sldId="340"/>
            <ac:cxnSpMk id="29" creationId="{1EA78D85-7A3F-E913-F946-29AA1F3866E8}"/>
          </ac:cxnSpMkLst>
        </pc:cxnChg>
      </pc:sldChg>
      <pc:sldChg chg="add del">
        <pc:chgData name="Francesco Fransesini" userId="f4b06c69-b125-4814-a67d-adf8dc91bd7e" providerId="ADAL" clId="{8941AE2B-18FC-49BF-9934-FA7B944ECC24}" dt="2022-10-26T08:08:02.701" v="5411" actId="47"/>
        <pc:sldMkLst>
          <pc:docMk/>
          <pc:sldMk cId="3575241426" sldId="341"/>
        </pc:sldMkLst>
      </pc:sldChg>
      <pc:sldChg chg="addSp delSp modSp add mod modAnim">
        <pc:chgData name="Francesco Fransesini" userId="f4b06c69-b125-4814-a67d-adf8dc91bd7e" providerId="ADAL" clId="{8941AE2B-18FC-49BF-9934-FA7B944ECC24}" dt="2022-10-26T09:02:53.025" v="5969" actId="1076"/>
        <pc:sldMkLst>
          <pc:docMk/>
          <pc:sldMk cId="3163681491" sldId="342"/>
        </pc:sldMkLst>
        <pc:spChg chg="add mod">
          <ac:chgData name="Francesco Fransesini" userId="f4b06c69-b125-4814-a67d-adf8dc91bd7e" providerId="ADAL" clId="{8941AE2B-18FC-49BF-9934-FA7B944ECC24}" dt="2022-10-26T08:28:35.970" v="5726" actId="1076"/>
          <ac:spMkLst>
            <pc:docMk/>
            <pc:sldMk cId="3163681491" sldId="342"/>
            <ac:spMk id="3" creationId="{195785C0-3CE5-B8F8-E073-38A42A92EB55}"/>
          </ac:spMkLst>
        </pc:spChg>
        <pc:spChg chg="add mod">
          <ac:chgData name="Francesco Fransesini" userId="f4b06c69-b125-4814-a67d-adf8dc91bd7e" providerId="ADAL" clId="{8941AE2B-18FC-49BF-9934-FA7B944ECC24}" dt="2022-10-26T08:57:17.345" v="5966" actId="20577"/>
          <ac:spMkLst>
            <pc:docMk/>
            <pc:sldMk cId="3163681491" sldId="342"/>
            <ac:spMk id="5" creationId="{086B4A73-BC79-678A-E2A2-55F59BDD7F8C}"/>
          </ac:spMkLst>
        </pc:spChg>
        <pc:spChg chg="del">
          <ac:chgData name="Francesco Fransesini" userId="f4b06c69-b125-4814-a67d-adf8dc91bd7e" providerId="ADAL" clId="{8941AE2B-18FC-49BF-9934-FA7B944ECC24}" dt="2022-10-25T15:49:56.867" v="5222" actId="478"/>
          <ac:spMkLst>
            <pc:docMk/>
            <pc:sldMk cId="3163681491" sldId="342"/>
            <ac:spMk id="5" creationId="{E4E0E561-6B6C-EC72-63D5-C44D87CF921F}"/>
          </ac:spMkLst>
        </pc:spChg>
        <pc:spChg chg="del">
          <ac:chgData name="Francesco Fransesini" userId="f4b06c69-b125-4814-a67d-adf8dc91bd7e" providerId="ADAL" clId="{8941AE2B-18FC-49BF-9934-FA7B944ECC24}" dt="2022-10-25T15:49:49.103" v="5216" actId="478"/>
          <ac:spMkLst>
            <pc:docMk/>
            <pc:sldMk cId="3163681491" sldId="342"/>
            <ac:spMk id="9" creationId="{066DC8A5-2441-6BDA-68B9-7587726ED2A8}"/>
          </ac:spMkLst>
        </pc:spChg>
        <pc:spChg chg="add del mod">
          <ac:chgData name="Francesco Fransesini" userId="f4b06c69-b125-4814-a67d-adf8dc91bd7e" providerId="ADAL" clId="{8941AE2B-18FC-49BF-9934-FA7B944ECC24}" dt="2022-10-25T15:49:55.781" v="5221" actId="478"/>
          <ac:spMkLst>
            <pc:docMk/>
            <pc:sldMk cId="3163681491" sldId="342"/>
            <ac:spMk id="13" creationId="{2C469B26-ADE0-4236-4693-E136E0016BBB}"/>
          </ac:spMkLst>
        </pc:spChg>
        <pc:spChg chg="del">
          <ac:chgData name="Francesco Fransesini" userId="f4b06c69-b125-4814-a67d-adf8dc91bd7e" providerId="ADAL" clId="{8941AE2B-18FC-49BF-9934-FA7B944ECC24}" dt="2022-10-25T15:50:00" v="5224" actId="478"/>
          <ac:spMkLst>
            <pc:docMk/>
            <pc:sldMk cId="3163681491" sldId="342"/>
            <ac:spMk id="16" creationId="{60C67DAA-0A12-6694-71F0-459067753709}"/>
          </ac:spMkLst>
        </pc:spChg>
        <pc:spChg chg="del mod">
          <ac:chgData name="Francesco Fransesini" userId="f4b06c69-b125-4814-a67d-adf8dc91bd7e" providerId="ADAL" clId="{8941AE2B-18FC-49BF-9934-FA7B944ECC24}" dt="2022-10-25T15:49:50.587" v="5218" actId="478"/>
          <ac:spMkLst>
            <pc:docMk/>
            <pc:sldMk cId="3163681491" sldId="342"/>
            <ac:spMk id="25" creationId="{E8718D81-13BA-BF95-CA39-3F4062FAE51D}"/>
          </ac:spMkLst>
        </pc:spChg>
        <pc:spChg chg="del">
          <ac:chgData name="Francesco Fransesini" userId="f4b06c69-b125-4814-a67d-adf8dc91bd7e" providerId="ADAL" clId="{8941AE2B-18FC-49BF-9934-FA7B944ECC24}" dt="2022-10-25T15:49:52.721" v="5220" actId="478"/>
          <ac:spMkLst>
            <pc:docMk/>
            <pc:sldMk cId="3163681491" sldId="342"/>
            <ac:spMk id="49" creationId="{9C0437E8-F3C7-49BE-85BF-948370FA1007}"/>
          </ac:spMkLst>
        </pc:spChg>
        <pc:grpChg chg="add mod">
          <ac:chgData name="Francesco Fransesini" userId="f4b06c69-b125-4814-a67d-adf8dc91bd7e" providerId="ADAL" clId="{8941AE2B-18FC-49BF-9934-FA7B944ECC24}" dt="2022-10-26T09:02:48.310" v="5968" actId="1076"/>
          <ac:grpSpMkLst>
            <pc:docMk/>
            <pc:sldMk cId="3163681491" sldId="342"/>
            <ac:grpSpMk id="6" creationId="{5544CBC4-B971-67CC-B930-846AE20205CA}"/>
          </ac:grpSpMkLst>
        </pc:grpChg>
        <pc:graphicFrameChg chg="del">
          <ac:chgData name="Francesco Fransesini" userId="f4b06c69-b125-4814-a67d-adf8dc91bd7e" providerId="ADAL" clId="{8941AE2B-18FC-49BF-9934-FA7B944ECC24}" dt="2022-10-25T15:50:02.381" v="5225" actId="478"/>
          <ac:graphicFrameMkLst>
            <pc:docMk/>
            <pc:sldMk cId="3163681491" sldId="342"/>
            <ac:graphicFrameMk id="3" creationId="{FB2A9861-1B19-BA4C-5D67-061A2F6D81F6}"/>
          </ac:graphicFrameMkLst>
        </pc:graphicFrameChg>
        <pc:graphicFrameChg chg="add mod modGraphic">
          <ac:chgData name="Francesco Fransesini" userId="f4b06c69-b125-4814-a67d-adf8dc91bd7e" providerId="ADAL" clId="{8941AE2B-18FC-49BF-9934-FA7B944ECC24}" dt="2022-10-26T09:02:53.025" v="5969" actId="1076"/>
          <ac:graphicFrameMkLst>
            <pc:docMk/>
            <pc:sldMk cId="3163681491" sldId="342"/>
            <ac:graphicFrameMk id="8" creationId="{9487CB7A-1893-39CD-6DE8-0BA4D2A978CD}"/>
          </ac:graphicFrameMkLst>
        </pc:graphicFrameChg>
        <pc:picChg chg="del">
          <ac:chgData name="Francesco Fransesini" userId="f4b06c69-b125-4814-a67d-adf8dc91bd7e" providerId="ADAL" clId="{8941AE2B-18FC-49BF-9934-FA7B944ECC24}" dt="2022-10-25T15:49:51.146" v="5219" actId="478"/>
          <ac:picMkLst>
            <pc:docMk/>
            <pc:sldMk cId="3163681491" sldId="342"/>
            <ac:picMk id="6" creationId="{77545463-B98D-F81F-2156-B4EEE13D8D70}"/>
          </ac:picMkLst>
        </pc:picChg>
        <pc:picChg chg="del">
          <ac:chgData name="Francesco Fransesini" userId="f4b06c69-b125-4814-a67d-adf8dc91bd7e" providerId="ADAL" clId="{8941AE2B-18FC-49BF-9934-FA7B944ECC24}" dt="2022-10-25T15:49:46.815" v="5215" actId="478"/>
          <ac:picMkLst>
            <pc:docMk/>
            <pc:sldMk cId="3163681491" sldId="342"/>
            <ac:picMk id="8" creationId="{75DEBF6A-4EB0-06EB-55C7-48C126C4A8E4}"/>
          </ac:picMkLst>
        </pc:picChg>
        <pc:picChg chg="del">
          <ac:chgData name="Francesco Fransesini" userId="f4b06c69-b125-4814-a67d-adf8dc91bd7e" providerId="ADAL" clId="{8941AE2B-18FC-49BF-9934-FA7B944ECC24}" dt="2022-10-25T15:49:58.121" v="5223" actId="478"/>
          <ac:picMkLst>
            <pc:docMk/>
            <pc:sldMk cId="3163681491" sldId="342"/>
            <ac:picMk id="11" creationId="{23221E56-8BDE-1557-40B1-38601C0E1A5C}"/>
          </ac:picMkLst>
        </pc:picChg>
        <pc:picChg chg="add mod modCrop">
          <ac:chgData name="Francesco Fransesini" userId="f4b06c69-b125-4814-a67d-adf8dc91bd7e" providerId="ADAL" clId="{8941AE2B-18FC-49BF-9934-FA7B944ECC24}" dt="2022-10-26T08:28:51.818" v="5727" actId="732"/>
          <ac:picMkLst>
            <pc:docMk/>
            <pc:sldMk cId="3163681491" sldId="342"/>
            <ac:picMk id="14" creationId="{BC7BB1CE-DB9D-E883-0162-8982CAB104B9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6T09:21:22.488" v="6876" actId="20577"/>
        <pc:sldMkLst>
          <pc:docMk/>
          <pc:sldMk cId="1271989052" sldId="343"/>
        </pc:sldMkLst>
        <pc:spChg chg="del">
          <ac:chgData name="Francesco Fransesini" userId="f4b06c69-b125-4814-a67d-adf8dc91bd7e" providerId="ADAL" clId="{8941AE2B-18FC-49BF-9934-FA7B944ECC24}" dt="2022-10-26T09:03:13.020" v="5971" actId="478"/>
          <ac:spMkLst>
            <pc:docMk/>
            <pc:sldMk cId="1271989052" sldId="343"/>
            <ac:spMk id="5" creationId="{086B4A73-BC79-678A-E2A2-55F59BDD7F8C}"/>
          </ac:spMkLst>
        </pc:spChg>
        <pc:spChg chg="add mod">
          <ac:chgData name="Francesco Fransesini" userId="f4b06c69-b125-4814-a67d-adf8dc91bd7e" providerId="ADAL" clId="{8941AE2B-18FC-49BF-9934-FA7B944ECC24}" dt="2022-10-26T09:12:15.713" v="6612" actId="1076"/>
          <ac:spMkLst>
            <pc:docMk/>
            <pc:sldMk cId="1271989052" sldId="343"/>
            <ac:spMk id="9" creationId="{B7F6CBD5-8855-DE15-7C13-D05B6F6D3424}"/>
          </ac:spMkLst>
        </pc:spChg>
        <pc:spChg chg="add mod">
          <ac:chgData name="Francesco Fransesini" userId="f4b06c69-b125-4814-a67d-adf8dc91bd7e" providerId="ADAL" clId="{8941AE2B-18FC-49BF-9934-FA7B944ECC24}" dt="2022-10-26T09:21:22.488" v="6876" actId="20577"/>
          <ac:spMkLst>
            <pc:docMk/>
            <pc:sldMk cId="1271989052" sldId="343"/>
            <ac:spMk id="10" creationId="{713B0CAC-B89F-F874-BC4D-340E3C5E4D51}"/>
          </ac:spMkLst>
        </pc:spChg>
        <pc:grpChg chg="del">
          <ac:chgData name="Francesco Fransesini" userId="f4b06c69-b125-4814-a67d-adf8dc91bd7e" providerId="ADAL" clId="{8941AE2B-18FC-49BF-9934-FA7B944ECC24}" dt="2022-10-26T09:03:21.898" v="5975" actId="478"/>
          <ac:grpSpMkLst>
            <pc:docMk/>
            <pc:sldMk cId="1271989052" sldId="343"/>
            <ac:grpSpMk id="6" creationId="{5544CBC4-B971-67CC-B930-846AE20205CA}"/>
          </ac:grpSpMkLst>
        </pc:grpChg>
        <pc:graphicFrameChg chg="del modGraphic">
          <ac:chgData name="Francesco Fransesini" userId="f4b06c69-b125-4814-a67d-adf8dc91bd7e" providerId="ADAL" clId="{8941AE2B-18FC-49BF-9934-FA7B944ECC24}" dt="2022-10-26T09:03:20.480" v="5974" actId="478"/>
          <ac:graphicFrameMkLst>
            <pc:docMk/>
            <pc:sldMk cId="1271989052" sldId="343"/>
            <ac:graphicFrameMk id="8" creationId="{9487CB7A-1893-39CD-6DE8-0BA4D2A978CD}"/>
          </ac:graphicFrameMkLst>
        </pc:graphicFrameChg>
      </pc:sldChg>
      <pc:sldMasterChg chg="delSldLayout">
        <pc:chgData name="Francesco Fransesini" userId="f4b06c69-b125-4814-a67d-adf8dc91bd7e" providerId="ADAL" clId="{8941AE2B-18FC-49BF-9934-FA7B944ECC24}" dt="2022-10-20T15:18:57.290" v="202" actId="47"/>
        <pc:sldMasterMkLst>
          <pc:docMk/>
          <pc:sldMasterMk cId="3684260606" sldId="2147483650"/>
        </pc:sldMasterMkLst>
        <pc:sldLayoutChg chg="del">
          <pc:chgData name="Francesco Fransesini" userId="f4b06c69-b125-4814-a67d-adf8dc91bd7e" providerId="ADAL" clId="{8941AE2B-18FC-49BF-9934-FA7B944ECC24}" dt="2022-10-20T15:18:57.290" v="202" actId="47"/>
          <pc:sldLayoutMkLst>
            <pc:docMk/>
            <pc:sldMasterMk cId="3684260606" sldId="2147483650"/>
            <pc:sldLayoutMk cId="1102278336" sldId="214748366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D834F4-03C8-E995-0C1E-D224FE07C2E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F65F5D-45AF-72C6-2193-7FD93CD33A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EE57D-6343-4FA9-9E20-18049AE8651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484A1F-F2A9-6C73-2EAA-CCD8D17681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EFE175-AA6B-D848-E7BB-98B72B45B6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01535-28B8-4907-87C7-249B27B9DC7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84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B9903-D656-4E89-9DA5-A8CCB61FCDD0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867CD-0382-4EA1-BB24-EA532073E2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4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867CD-0382-4EA1-BB24-EA532073E2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33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/>
          </a:p>
        </p:txBody>
      </p:sp>
      <p:pic>
        <p:nvPicPr>
          <p:cNvPr id="9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3BB73006-A2BA-2AF6-6C93-4994A310F1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82" y="1036317"/>
            <a:ext cx="7528203" cy="266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BF38C-5717-DFFB-0D6B-A4DB216B0F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EC25F44E-848E-AA9B-B2A6-C0C50635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B6069FC-AB93-8688-4F72-A7B30D38492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90550" y="2360613"/>
            <a:ext cx="11017250" cy="39274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9456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7724"/>
            <a:ext cx="12192000" cy="6200384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447122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9" r:id="rId2"/>
    <p:sldLayoutId id="2147483668" r:id="rId3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2EABD2A-F534-40B8-AFFC-5B3AA422966F}"/>
              </a:ext>
            </a:extLst>
          </p:cNvPr>
          <p:cNvSpPr txBox="1"/>
          <p:nvPr/>
        </p:nvSpPr>
        <p:spPr>
          <a:xfrm>
            <a:off x="1938997" y="4417256"/>
            <a:ext cx="8314006" cy="191320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endParaRPr lang="it-IT" sz="1200" dirty="0">
              <a:solidFill>
                <a:srgbClr val="FFFFFF"/>
              </a:solidFill>
            </a:endParaRPr>
          </a:p>
          <a:p>
            <a:pPr algn="ctr">
              <a:lnSpc>
                <a:spcPts val="1651"/>
              </a:lnSpc>
            </a:pPr>
            <a:r>
              <a:rPr lang="it-IT" sz="54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WiFi</a:t>
            </a:r>
            <a:r>
              <a:rPr lang="it-IT" sz="54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54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Pust</a:t>
            </a:r>
            <a:r>
              <a:rPr lang="it-IT" sz="54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– Guest</a:t>
            </a:r>
          </a:p>
          <a:p>
            <a:pPr algn="ctr">
              <a:lnSpc>
                <a:spcPts val="1651"/>
              </a:lnSpc>
            </a:pPr>
            <a:endParaRPr lang="it-IT" sz="54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ts val="1651"/>
              </a:lnSpc>
            </a:pPr>
            <a:endParaRPr lang="it-IT" sz="54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ts val="1651"/>
              </a:lnSpc>
            </a:pPr>
            <a:endParaRPr lang="it-IT" sz="54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ts val="1651"/>
              </a:lnSpc>
            </a:pPr>
            <a:r>
              <a:rPr lang="it-IT" sz="54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Password: Pust2019!</a:t>
            </a:r>
          </a:p>
        </p:txBody>
      </p:sp>
    </p:spTree>
    <p:extLst>
      <p:ext uri="{BB962C8B-B14F-4D97-AF65-F5344CB8AC3E}">
        <p14:creationId xmlns:p14="http://schemas.microsoft.com/office/powerpoint/2010/main" val="1361820754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ctr">
          <a:lnSpc>
            <a:spcPts val="1651"/>
          </a:lnSpc>
          <a:defRPr sz="120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594B38A6B244D952E660328408E2C" ma:contentTypeVersion="11" ma:contentTypeDescription="Create a new document." ma:contentTypeScope="" ma:versionID="52ce5739b75387edf4ccfe715e403c13">
  <xsd:schema xmlns:xsd="http://www.w3.org/2001/XMLSchema" xmlns:xs="http://www.w3.org/2001/XMLSchema" xmlns:p="http://schemas.microsoft.com/office/2006/metadata/properties" xmlns:ns2="834351ec-f7ca-44c7-b4e4-38d3c9e72d6a" xmlns:ns3="b985502a-36ff-47b9-a55e-ae1492c8411f" targetNamespace="http://schemas.microsoft.com/office/2006/metadata/properties" ma:root="true" ma:fieldsID="62870750b16d934809837be76f6d37b0" ns2:_="" ns3:_="">
    <xsd:import namespace="834351ec-f7ca-44c7-b4e4-38d3c9e72d6a"/>
    <xsd:import namespace="b985502a-36ff-47b9-a55e-ae1492c8411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4351ec-f7ca-44c7-b4e4-38d3c9e72d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55b07b-e106-434b-8e42-295331486e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85502a-36ff-47b9-a55e-ae1492c8411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9ee022bf-feb9-4805-93d0-907d1a5109e9}" ma:internalName="TaxCatchAll" ma:showField="CatchAllData" ma:web="b985502a-36ff-47b9-a55e-ae1492c8411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85502a-36ff-47b9-a55e-ae1492c8411f" xsi:nil="true"/>
    <lcf76f155ced4ddcb4097134ff3c332f xmlns="834351ec-f7ca-44c7-b4e4-38d3c9e72d6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509944C-7936-488D-B3F0-7E900BB8D8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4351ec-f7ca-44c7-b4e4-38d3c9e72d6a"/>
    <ds:schemaRef ds:uri="b985502a-36ff-47b9-a55e-ae1492c84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8B3C6A-1249-44C6-9535-0D927F4425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0667B4-B6D7-49E8-BA41-A92961D73524}">
  <ds:schemaRefs>
    <ds:schemaRef ds:uri="http://www.w3.org/XML/1998/namespace"/>
    <ds:schemaRef ds:uri="b985502a-36ff-47b9-a55e-ae1492c8411f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834351ec-f7ca-44c7-b4e4-38d3c9e72d6a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Content Slides - Deep Blue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Francesco Fransesini</dc:creator>
  <cp:lastModifiedBy>DELL</cp:lastModifiedBy>
  <cp:revision>9</cp:revision>
  <dcterms:created xsi:type="dcterms:W3CDTF">2021-09-29T14:07:54Z</dcterms:created>
  <dcterms:modified xsi:type="dcterms:W3CDTF">2023-11-13T07:35:16Z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0x0101003CF594B38A6B244D952E660328408E2C</vt:lpwstr>
  </property>
  <property fmtid="{D5CDD505-2E9C-101B-9397-08002B2CF9AE}" pid="3" name="MediaServiceImageTags">
    <vt:lpwstr/>
  </property>
</Properties>
</file>